
<file path=[Content_Types].xml><?xml version="1.0" encoding="utf-8"?>
<Types xmlns="http://schemas.openxmlformats.org/package/2006/content-types">
  <Default Extension="xml" ContentType="application/xml"/>
  <Default Extension="rels" ContentType="application/vnd.openxmlformats-package.relationships+xml"/>
  <Default Extension="jpe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5" Type="http://schemas.openxmlformats.org/officeDocument/2006/relationships/custom-properties" Target="docProps/custom.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9"/>
  </p:notesMasterIdLst>
  <p:sldIdLst>
    <p:sldId id="256" r:id="rId2"/>
    <p:sldId id="273" r:id="rId3"/>
    <p:sldId id="280" r:id="rId4"/>
    <p:sldId id="285" r:id="rId5"/>
    <p:sldId id="289" r:id="rId6"/>
    <p:sldId id="292" r:id="rId7"/>
    <p:sldId id="277" r:id="rId8"/>
    <p:sldId id="275" r:id="rId9"/>
    <p:sldId id="281" r:id="rId10"/>
    <p:sldId id="276" r:id="rId11"/>
    <p:sldId id="274" r:id="rId12"/>
    <p:sldId id="264" r:id="rId13"/>
    <p:sldId id="288" r:id="rId14"/>
    <p:sldId id="265" r:id="rId15"/>
    <p:sldId id="282" r:id="rId16"/>
    <p:sldId id="279" r:id="rId17"/>
    <p:sldId id="267" r:id="rId18"/>
    <p:sldId id="266" r:id="rId19"/>
    <p:sldId id="278" r:id="rId20"/>
    <p:sldId id="283" r:id="rId21"/>
    <p:sldId id="290" r:id="rId22"/>
    <p:sldId id="291" r:id="rId23"/>
    <p:sldId id="284" r:id="rId24"/>
    <p:sldId id="293" r:id="rId25"/>
    <p:sldId id="262" r:id="rId26"/>
    <p:sldId id="271" r:id="rId27"/>
    <p:sldId id="272" r:id="rId28"/>
  </p:sldIdLst>
  <p:sldSz cx="12192000" cy="6858000"/>
  <p:notesSz cx="6858000" cy="9144000"/>
  <p:custDataLst>
    <p:tags r:id="rId30"/>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DC3E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04"/>
    <p:restoredTop sz="94697"/>
  </p:normalViewPr>
  <p:slideViewPr>
    <p:cSldViewPr snapToGrid="0">
      <p:cViewPr>
        <p:scale>
          <a:sx n="48" d="100"/>
          <a:sy n="48" d="100"/>
        </p:scale>
        <p:origin x="1632" y="984"/>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notesMaster" Target="notesMasters/notesMaster1.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30" Type="http://schemas.openxmlformats.org/officeDocument/2006/relationships/tags" Target="tags/tag1.xml"/><Relationship Id="rId31" Type="http://schemas.openxmlformats.org/officeDocument/2006/relationships/presProps" Target="presProps.xml"/><Relationship Id="rId32" Type="http://schemas.openxmlformats.org/officeDocument/2006/relationships/viewProps" Target="viewProps.xml"/><Relationship Id="rId9" Type="http://schemas.openxmlformats.org/officeDocument/2006/relationships/slide" Target="slides/slide8.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33" Type="http://schemas.openxmlformats.org/officeDocument/2006/relationships/theme" Target="theme/theme1.xml"/><Relationship Id="rId34" Type="http://schemas.openxmlformats.org/officeDocument/2006/relationships/tableStyles" Target="tableStyles.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CDF431D-62C5-4F35-937F-A8184D94E0C3}" type="datetimeFigureOut">
              <a:rPr lang="zh-CN" altLang="en-US" smtClean="0"/>
              <a:t>2018/3/12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4036E48-CE7A-4CF4-88B1-17B6AE792281}" type="slidenum">
              <a:rPr lang="zh-CN" altLang="en-US" smtClean="0"/>
              <a:t>‹#›</a:t>
            </a:fld>
            <a:endParaRPr lang="zh-CN" altLang="en-US"/>
          </a:p>
        </p:txBody>
      </p:sp>
    </p:spTree>
    <p:extLst>
      <p:ext uri="{BB962C8B-B14F-4D97-AF65-F5344CB8AC3E}">
        <p14:creationId xmlns:p14="http://schemas.microsoft.com/office/powerpoint/2010/main" val="25021258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t>字体：新蒂下午茶，</a:t>
            </a:r>
            <a:r>
              <a:rPr lang="zh-CN" altLang="en-US" smtClean="0"/>
              <a:t>新蒂黑板报</a:t>
            </a:r>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3</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4</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t>字体：新蒂下午茶，</a:t>
            </a:r>
            <a:r>
              <a:rPr lang="zh-CN" altLang="en-US" smtClean="0"/>
              <a:t>新蒂黑板报</a:t>
            </a:r>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9</a:t>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t>字体：新蒂下午茶，</a:t>
            </a:r>
            <a:r>
              <a:rPr lang="zh-CN" altLang="en-US" smtClean="0"/>
              <a:t>新蒂黑板报</a:t>
            </a:r>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15</a:t>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t>字体：新蒂下午茶，</a:t>
            </a:r>
            <a:r>
              <a:rPr lang="zh-CN" altLang="en-US" smtClean="0"/>
              <a:t>新蒂黑板报</a:t>
            </a:r>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20</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B5E127B0-1E9D-42D7-8002-D565E5E465A7}" type="datetimeFigureOut">
              <a:rPr lang="zh-CN" altLang="en-US" smtClean="0"/>
              <a:t>2018/3/12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B5E127B0-1E9D-42D7-8002-D565E5E465A7}" type="datetimeFigureOut">
              <a:rPr lang="zh-CN" altLang="en-US" smtClean="0"/>
              <a:t>2018/3/12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B5E127B0-1E9D-42D7-8002-D565E5E465A7}" type="datetimeFigureOut">
              <a:rPr lang="zh-CN" altLang="en-US" smtClean="0"/>
              <a:t>2018/3/12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B5E127B0-1E9D-42D7-8002-D565E5E465A7}" type="datetimeFigureOut">
              <a:rPr lang="zh-CN" altLang="en-US" smtClean="0"/>
              <a:t>2018/3/12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B5E127B0-1E9D-42D7-8002-D565E5E465A7}" type="datetimeFigureOut">
              <a:rPr lang="zh-CN" altLang="en-US" smtClean="0"/>
              <a:t>2018/3/12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B5E127B0-1E9D-42D7-8002-D565E5E465A7}" type="datetimeFigureOut">
              <a:rPr lang="zh-CN" altLang="en-US" smtClean="0"/>
              <a:t>2018/3/12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B5E127B0-1E9D-42D7-8002-D565E5E465A7}" type="datetimeFigureOut">
              <a:rPr lang="zh-CN" altLang="en-US" smtClean="0"/>
              <a:t>2018/3/12</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B5E127B0-1E9D-42D7-8002-D565E5E465A7}" type="datetimeFigureOut">
              <a:rPr lang="zh-CN" altLang="en-US" smtClean="0"/>
              <a:t>2018/3/12</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B5E127B0-1E9D-42D7-8002-D565E5E465A7}" type="datetimeFigureOut">
              <a:rPr lang="zh-CN" altLang="en-US" smtClean="0"/>
              <a:t>2018/3/12</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B5E127B0-1E9D-42D7-8002-D565E5E465A7}" type="datetimeFigureOut">
              <a:rPr lang="zh-CN" altLang="en-US" smtClean="0"/>
              <a:t>2018/3/12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B5E127B0-1E9D-42D7-8002-D565E5E465A7}" type="datetimeFigureOut">
              <a:rPr lang="zh-CN" altLang="en-US" smtClean="0"/>
              <a:t>2018/3/12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93F81B1-D4C0-4CFE-8E4B-8D75BF4F38F2}" type="slidenum">
              <a:rPr lang="zh-CN" altLang="en-US" smtClean="0"/>
              <a:t>‹#›</a:t>
            </a:fld>
            <a:endParaRPr lang="zh-CN" altLang="en-US"/>
          </a:p>
        </p:txBody>
      </p:sp>
    </p:spTree>
  </p:cSld>
  <p:clrMapOvr>
    <a:masterClrMapping/>
  </p:clrMapOvr>
  <p:transition spd="slow">
    <p:randomBar dir="vert"/>
  </p:transition>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5E127B0-1E9D-42D7-8002-D565E5E465A7}" type="datetimeFigureOut">
              <a:rPr lang="zh-CN" altLang="en-US" smtClean="0"/>
              <a:t>2018/3/12</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93F81B1-D4C0-4CFE-8E4B-8D75BF4F38F2}"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spd="slow">
    <p:randomBar dir="vert"/>
  </p:transition>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hyperlink" Target="http://www.rapidesign.cn/" TargetMode="Externa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2.jpe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3.jpe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1.jpe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 name="组合 74"/>
          <p:cNvGrpSpPr/>
          <p:nvPr/>
        </p:nvGrpSpPr>
        <p:grpSpPr>
          <a:xfrm>
            <a:off x="6057678" y="244645"/>
            <a:ext cx="5664400" cy="6458854"/>
            <a:chOff x="4427538" y="954088"/>
            <a:chExt cx="3333750" cy="3729038"/>
          </a:xfrm>
        </p:grpSpPr>
        <p:sp>
          <p:nvSpPr>
            <p:cNvPr id="7"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3"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5"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6"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20"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21"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22"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23"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26"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27"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1"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2"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3"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4"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5"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7" name="文本框 86"/>
          <p:cNvSpPr txBox="1"/>
          <p:nvPr/>
        </p:nvSpPr>
        <p:spPr>
          <a:xfrm>
            <a:off x="816610" y="3143005"/>
            <a:ext cx="4255516" cy="646331"/>
          </a:xfrm>
          <a:prstGeom prst="rect">
            <a:avLst/>
          </a:prstGeom>
          <a:noFill/>
        </p:spPr>
        <p:txBody>
          <a:bodyPr wrap="square" rtlCol="0">
            <a:spAutoFit/>
          </a:bodyPr>
          <a:lstStyle/>
          <a:p>
            <a:pPr algn="dist"/>
            <a:r>
              <a:rPr lang="en-US" altLang="zh-CN" sz="3600" b="1" dirty="0" smtClean="0">
                <a:latin typeface="方正静蕾简体" panose="02000000000000000000" pitchFamily="2" charset="-122"/>
                <a:ea typeface="方正静蕾简体" panose="02000000000000000000" pitchFamily="2" charset="-122"/>
              </a:rPr>
              <a:t>IDEAS</a:t>
            </a:r>
            <a:r>
              <a:rPr lang="zh-CN" altLang="en-US" sz="3600" b="1" dirty="0" smtClean="0">
                <a:solidFill>
                  <a:srgbClr val="9DC3E6"/>
                </a:solidFill>
                <a:latin typeface="方正静蕾简体" panose="02000000000000000000" pitchFamily="2" charset="-122"/>
                <a:ea typeface="方正静蕾简体" panose="02000000000000000000" pitchFamily="2" charset="-122"/>
              </a:rPr>
              <a:t>此处</a:t>
            </a:r>
            <a:r>
              <a:rPr lang="zh-CN" altLang="en-US" sz="3600" b="1" dirty="0" smtClean="0">
                <a:latin typeface="方正静蕾简体" panose="02000000000000000000" pitchFamily="2" charset="-122"/>
                <a:ea typeface="方正静蕾简体" panose="02000000000000000000" pitchFamily="2" charset="-122"/>
              </a:rPr>
              <a:t>添加标题</a:t>
            </a:r>
            <a:endParaRPr lang="zh-CN" altLang="en-US" sz="3600" b="1" dirty="0">
              <a:latin typeface="方正静蕾简体" panose="02000000000000000000" pitchFamily="2" charset="-122"/>
              <a:ea typeface="方正静蕾简体" panose="02000000000000000000" pitchFamily="2" charset="-122"/>
            </a:endParaRPr>
          </a:p>
        </p:txBody>
      </p:sp>
      <p:sp>
        <p:nvSpPr>
          <p:cNvPr id="88" name="文本框 87"/>
          <p:cNvSpPr txBox="1"/>
          <p:nvPr/>
        </p:nvSpPr>
        <p:spPr>
          <a:xfrm>
            <a:off x="886522" y="4908470"/>
            <a:ext cx="2180938" cy="400110"/>
          </a:xfrm>
          <a:prstGeom prst="rect">
            <a:avLst/>
          </a:prstGeom>
          <a:noFill/>
        </p:spPr>
        <p:txBody>
          <a:bodyPr wrap="square" rtlCol="0">
            <a:spAutoFit/>
          </a:bodyPr>
          <a:lstStyle/>
          <a:p>
            <a:pPr algn="dist"/>
            <a:r>
              <a:rPr lang="zh-CN" altLang="en-US" sz="2000" dirty="0" smtClean="0">
                <a:latin typeface="方正静蕾简体" panose="02000000000000000000" pitchFamily="2" charset="-122"/>
                <a:ea typeface="方正静蕾简体" panose="02000000000000000000" pitchFamily="2" charset="-122"/>
              </a:rPr>
              <a:t>汇报人</a:t>
            </a:r>
            <a:r>
              <a:rPr lang="en-US" altLang="zh-CN" sz="2000" dirty="0" smtClean="0">
                <a:latin typeface="方正静蕾简体" panose="02000000000000000000" pitchFamily="2" charset="-122"/>
                <a:ea typeface="方正静蕾简体" panose="02000000000000000000" pitchFamily="2" charset="-122"/>
              </a:rPr>
              <a:t>/</a:t>
            </a:r>
            <a:r>
              <a:rPr lang="zh-CN" altLang="en-US" sz="2000" dirty="0" smtClean="0">
                <a:latin typeface="方正静蕾简体" panose="02000000000000000000" pitchFamily="2" charset="-122"/>
                <a:ea typeface="方正静蕾简体" panose="02000000000000000000" pitchFamily="2" charset="-122"/>
              </a:rPr>
              <a:t>骆可可</a:t>
            </a:r>
            <a:endParaRPr lang="zh-CN" altLang="en-US" sz="2000" dirty="0">
              <a:latin typeface="方正静蕾简体" panose="02000000000000000000" pitchFamily="2" charset="-122"/>
              <a:ea typeface="方正静蕾简体" panose="02000000000000000000" pitchFamily="2" charset="-122"/>
            </a:endParaRPr>
          </a:p>
        </p:txBody>
      </p:sp>
      <p:sp>
        <p:nvSpPr>
          <p:cNvPr id="90" name="文本框 89"/>
          <p:cNvSpPr txBox="1"/>
          <p:nvPr/>
        </p:nvSpPr>
        <p:spPr>
          <a:xfrm>
            <a:off x="723308" y="1759268"/>
            <a:ext cx="3574310" cy="1569660"/>
          </a:xfrm>
          <a:prstGeom prst="rect">
            <a:avLst/>
          </a:prstGeom>
          <a:noFill/>
        </p:spPr>
        <p:txBody>
          <a:bodyPr wrap="square" rtlCol="0">
            <a:spAutoFit/>
          </a:bodyPr>
          <a:lstStyle/>
          <a:p>
            <a:r>
              <a:rPr lang="en-US" altLang="zh-CN" sz="9600" dirty="0" smtClean="0">
                <a:latin typeface="新蒂黑板报" panose="03000600000000000000" pitchFamily="66" charset="-122"/>
                <a:ea typeface="新蒂黑板报" panose="03000600000000000000" pitchFamily="66" charset="-122"/>
              </a:rPr>
              <a:t>2018</a:t>
            </a:r>
            <a:endParaRPr lang="zh-CN" altLang="en-US" sz="9600" dirty="0">
              <a:latin typeface="新蒂黑板报" panose="03000600000000000000" pitchFamily="66" charset="-122"/>
              <a:ea typeface="新蒂黑板报" panose="03000600000000000000" pitchFamily="66" charset="-122"/>
            </a:endParaRPr>
          </a:p>
        </p:txBody>
      </p:sp>
      <p:sp>
        <p:nvSpPr>
          <p:cNvPr id="91" name="矩形 90"/>
          <p:cNvSpPr/>
          <p:nvPr/>
        </p:nvSpPr>
        <p:spPr>
          <a:xfrm>
            <a:off x="888879" y="4034318"/>
            <a:ext cx="4433884" cy="830997"/>
          </a:xfrm>
          <a:prstGeom prst="rect">
            <a:avLst/>
          </a:prstGeom>
        </p:spPr>
        <p:txBody>
          <a:bodyPr wrap="square">
            <a:spAutoFit/>
          </a:bodyPr>
          <a:lstStyle/>
          <a:p>
            <a:r>
              <a:rPr lang="en-US" altLang="zh-CN" sz="2400" dirty="0" smtClean="0">
                <a:latin typeface="方正静蕾简体" panose="02000000000000000000" pitchFamily="2" charset="-122"/>
                <a:ea typeface="方正静蕾简体" panose="02000000000000000000" pitchFamily="2" charset="-122"/>
              </a:rPr>
              <a:t>A designer can use default text to simulate what text would look like. </a:t>
            </a:r>
            <a:endParaRPr lang="zh-CN" altLang="en-US" sz="2400" dirty="0"/>
          </a:p>
        </p:txBody>
      </p:sp>
      <p:sp>
        <p:nvSpPr>
          <p:cNvPr id="93" name="Freeform 34"/>
          <p:cNvSpPr>
            <a:spLocks noEditPoints="1"/>
          </p:cNvSpPr>
          <p:nvPr/>
        </p:nvSpPr>
        <p:spPr bwMode="auto">
          <a:xfrm>
            <a:off x="5182714" y="3746023"/>
            <a:ext cx="695370" cy="330291"/>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4" name="任意多边形 93"/>
          <p:cNvSpPr/>
          <p:nvPr/>
        </p:nvSpPr>
        <p:spPr>
          <a:xfrm>
            <a:off x="496274" y="3644694"/>
            <a:ext cx="4403354" cy="288410"/>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fade">
                                      <p:cBhvr>
                                        <p:cTn id="7" dur="500"/>
                                        <p:tgtEl>
                                          <p:spTgt spid="7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87"/>
                                        </p:tgtEl>
                                        <p:attrNameLst>
                                          <p:attrName>style.visibility</p:attrName>
                                        </p:attrNameLst>
                                      </p:cBhvr>
                                      <p:to>
                                        <p:strVal val="visible"/>
                                      </p:to>
                                    </p:set>
                                    <p:animEffect transition="in" filter="fade">
                                      <p:cBhvr>
                                        <p:cTn id="10" dur="500"/>
                                        <p:tgtEl>
                                          <p:spTgt spid="87"/>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88"/>
                                        </p:tgtEl>
                                        <p:attrNameLst>
                                          <p:attrName>style.visibility</p:attrName>
                                        </p:attrNameLst>
                                      </p:cBhvr>
                                      <p:to>
                                        <p:strVal val="visible"/>
                                      </p:to>
                                    </p:set>
                                    <p:animEffect transition="in" filter="fade">
                                      <p:cBhvr>
                                        <p:cTn id="13" dur="500"/>
                                        <p:tgtEl>
                                          <p:spTgt spid="88"/>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90"/>
                                        </p:tgtEl>
                                        <p:attrNameLst>
                                          <p:attrName>style.visibility</p:attrName>
                                        </p:attrNameLst>
                                      </p:cBhvr>
                                      <p:to>
                                        <p:strVal val="visible"/>
                                      </p:to>
                                    </p:set>
                                    <p:animEffect transition="in" filter="fade">
                                      <p:cBhvr>
                                        <p:cTn id="16" dur="500"/>
                                        <p:tgtEl>
                                          <p:spTgt spid="90"/>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91"/>
                                        </p:tgtEl>
                                        <p:attrNameLst>
                                          <p:attrName>style.visibility</p:attrName>
                                        </p:attrNameLst>
                                      </p:cBhvr>
                                      <p:to>
                                        <p:strVal val="visible"/>
                                      </p:to>
                                    </p:set>
                                    <p:animEffect transition="in" filter="fade">
                                      <p:cBhvr>
                                        <p:cTn id="19" dur="500"/>
                                        <p:tgtEl>
                                          <p:spTgt spid="91"/>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93"/>
                                        </p:tgtEl>
                                        <p:attrNameLst>
                                          <p:attrName>style.visibility</p:attrName>
                                        </p:attrNameLst>
                                      </p:cBhvr>
                                      <p:to>
                                        <p:strVal val="visible"/>
                                      </p:to>
                                    </p:set>
                                    <p:animEffect transition="in" filter="fade">
                                      <p:cBhvr>
                                        <p:cTn id="22" dur="500"/>
                                        <p:tgtEl>
                                          <p:spTgt spid="93"/>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94"/>
                                        </p:tgtEl>
                                        <p:attrNameLst>
                                          <p:attrName>style.visibility</p:attrName>
                                        </p:attrNameLst>
                                      </p:cBhvr>
                                      <p:to>
                                        <p:strVal val="visible"/>
                                      </p:to>
                                    </p:set>
                                    <p:animEffect transition="in" filter="fade">
                                      <p:cBhvr>
                                        <p:cTn id="25"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p:bldP spid="88" grpId="0"/>
      <p:bldP spid="90" grpId="0"/>
      <p:bldP spid="91" grpId="0"/>
      <p:bldP spid="93" grpId="0" animBg="1"/>
      <p:bldP spid="94"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61"/>
          <p:cNvGrpSpPr/>
          <p:nvPr/>
        </p:nvGrpSpPr>
        <p:grpSpPr>
          <a:xfrm>
            <a:off x="2563561" y="2216662"/>
            <a:ext cx="7268636" cy="3589867"/>
            <a:chOff x="1857356" y="1500180"/>
            <a:chExt cx="5451477" cy="2692400"/>
          </a:xfrm>
          <a:solidFill>
            <a:srgbClr val="9DC3E6"/>
          </a:solidFill>
        </p:grpSpPr>
        <p:sp>
          <p:nvSpPr>
            <p:cNvPr id="3" name="Freeform 5"/>
            <p:cNvSpPr>
              <a:spLocks noChangeArrowheads="1"/>
            </p:cNvSpPr>
            <p:nvPr/>
          </p:nvSpPr>
          <p:spPr bwMode="auto">
            <a:xfrm>
              <a:off x="6810385" y="1931009"/>
              <a:ext cx="43554" cy="16962"/>
            </a:xfrm>
            <a:custGeom>
              <a:avLst/>
              <a:gdLst>
                <a:gd name="T0" fmla="*/ 44173066 w 30"/>
                <a:gd name="T1" fmla="*/ 23975790 h 12"/>
                <a:gd name="T2" fmla="*/ 20245537 w 30"/>
                <a:gd name="T3" fmla="*/ 11987895 h 12"/>
                <a:gd name="T4" fmla="*/ 9202270 w 30"/>
                <a:gd name="T5" fmla="*/ 13985170 h 12"/>
                <a:gd name="T6" fmla="*/ 5521633 w 30"/>
                <a:gd name="T7" fmla="*/ 1998689 h 12"/>
                <a:gd name="T8" fmla="*/ 20245537 w 30"/>
                <a:gd name="T9" fmla="*/ 7991929 h 12"/>
                <a:gd name="T10" fmla="*/ 33129802 w 30"/>
                <a:gd name="T11" fmla="*/ 1998689 h 12"/>
                <a:gd name="T12" fmla="*/ 55216340 w 30"/>
                <a:gd name="T13" fmla="*/ 17982547 h 12"/>
                <a:gd name="T14" fmla="*/ 44173066 w 30"/>
                <a:gd name="T15" fmla="*/ 23975790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24" y="12"/>
                  </a:moveTo>
                  <a:cubicBezTo>
                    <a:pt x="19" y="12"/>
                    <a:pt x="12" y="6"/>
                    <a:pt x="11" y="6"/>
                  </a:cubicBezTo>
                  <a:cubicBezTo>
                    <a:pt x="9" y="6"/>
                    <a:pt x="8" y="9"/>
                    <a:pt x="5" y="7"/>
                  </a:cubicBezTo>
                  <a:cubicBezTo>
                    <a:pt x="3" y="6"/>
                    <a:pt x="0" y="1"/>
                    <a:pt x="3" y="1"/>
                  </a:cubicBezTo>
                  <a:cubicBezTo>
                    <a:pt x="5" y="2"/>
                    <a:pt x="9" y="4"/>
                    <a:pt x="11" y="4"/>
                  </a:cubicBezTo>
                  <a:cubicBezTo>
                    <a:pt x="13" y="3"/>
                    <a:pt x="15" y="0"/>
                    <a:pt x="18" y="1"/>
                  </a:cubicBezTo>
                  <a:cubicBezTo>
                    <a:pt x="21" y="3"/>
                    <a:pt x="30" y="9"/>
                    <a:pt x="30" y="9"/>
                  </a:cubicBezTo>
                  <a:cubicBezTo>
                    <a:pt x="29" y="10"/>
                    <a:pt x="26" y="12"/>
                    <a:pt x="24" y="1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 name="Freeform 6"/>
            <p:cNvSpPr>
              <a:spLocks noChangeArrowheads="1"/>
            </p:cNvSpPr>
            <p:nvPr/>
          </p:nvSpPr>
          <p:spPr bwMode="auto">
            <a:xfrm>
              <a:off x="6810385" y="1931009"/>
              <a:ext cx="43554" cy="16962"/>
            </a:xfrm>
            <a:custGeom>
              <a:avLst/>
              <a:gdLst>
                <a:gd name="T0" fmla="*/ 44173066 w 30"/>
                <a:gd name="T1" fmla="*/ 23975790 h 12"/>
                <a:gd name="T2" fmla="*/ 20245537 w 30"/>
                <a:gd name="T3" fmla="*/ 11987895 h 12"/>
                <a:gd name="T4" fmla="*/ 9202270 w 30"/>
                <a:gd name="T5" fmla="*/ 13985170 h 12"/>
                <a:gd name="T6" fmla="*/ 5521633 w 30"/>
                <a:gd name="T7" fmla="*/ 1998689 h 12"/>
                <a:gd name="T8" fmla="*/ 20245537 w 30"/>
                <a:gd name="T9" fmla="*/ 7991929 h 12"/>
                <a:gd name="T10" fmla="*/ 33129802 w 30"/>
                <a:gd name="T11" fmla="*/ 1998689 h 12"/>
                <a:gd name="T12" fmla="*/ 55216340 w 30"/>
                <a:gd name="T13" fmla="*/ 17982547 h 12"/>
                <a:gd name="T14" fmla="*/ 44173066 w 30"/>
                <a:gd name="T15" fmla="*/ 23975790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24" y="12"/>
                  </a:moveTo>
                  <a:cubicBezTo>
                    <a:pt x="19" y="12"/>
                    <a:pt x="12" y="6"/>
                    <a:pt x="11" y="6"/>
                  </a:cubicBezTo>
                  <a:cubicBezTo>
                    <a:pt x="9" y="6"/>
                    <a:pt x="8" y="9"/>
                    <a:pt x="5" y="7"/>
                  </a:cubicBezTo>
                  <a:cubicBezTo>
                    <a:pt x="3" y="6"/>
                    <a:pt x="0" y="1"/>
                    <a:pt x="3" y="1"/>
                  </a:cubicBezTo>
                  <a:cubicBezTo>
                    <a:pt x="5" y="2"/>
                    <a:pt x="9" y="4"/>
                    <a:pt x="11" y="4"/>
                  </a:cubicBezTo>
                  <a:cubicBezTo>
                    <a:pt x="13" y="3"/>
                    <a:pt x="15" y="0"/>
                    <a:pt x="18" y="1"/>
                  </a:cubicBezTo>
                  <a:cubicBezTo>
                    <a:pt x="21" y="3"/>
                    <a:pt x="30" y="9"/>
                    <a:pt x="30" y="9"/>
                  </a:cubicBezTo>
                  <a:cubicBezTo>
                    <a:pt x="29" y="10"/>
                    <a:pt x="26" y="12"/>
                    <a:pt x="24" y="1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 name="Freeform 7"/>
            <p:cNvSpPr>
              <a:spLocks noChangeArrowheads="1"/>
            </p:cNvSpPr>
            <p:nvPr/>
          </p:nvSpPr>
          <p:spPr bwMode="auto">
            <a:xfrm>
              <a:off x="3041776" y="1579335"/>
              <a:ext cx="47184" cy="37316"/>
            </a:xfrm>
            <a:custGeom>
              <a:avLst/>
              <a:gdLst>
                <a:gd name="T0" fmla="*/ 9492179 w 32"/>
                <a:gd name="T1" fmla="*/ 13371568 h 27"/>
                <a:gd name="T2" fmla="*/ 20884447 w 32"/>
                <a:gd name="T3" fmla="*/ 7640106 h 27"/>
                <a:gd name="T4" fmla="*/ 30376629 w 32"/>
                <a:gd name="T5" fmla="*/ 5730080 h 27"/>
                <a:gd name="T6" fmla="*/ 30376629 w 32"/>
                <a:gd name="T7" fmla="*/ 11460160 h 27"/>
                <a:gd name="T8" fmla="*/ 18985736 w 32"/>
                <a:gd name="T9" fmla="*/ 19101646 h 27"/>
                <a:gd name="T10" fmla="*/ 11390893 w 32"/>
                <a:gd name="T11" fmla="*/ 30561806 h 27"/>
                <a:gd name="T12" fmla="*/ 17087025 w 32"/>
                <a:gd name="T13" fmla="*/ 32471832 h 27"/>
                <a:gd name="T14" fmla="*/ 22781785 w 32"/>
                <a:gd name="T15" fmla="*/ 42023343 h 27"/>
                <a:gd name="T16" fmla="*/ 36072761 w 32"/>
                <a:gd name="T17" fmla="*/ 49663457 h 27"/>
                <a:gd name="T18" fmla="*/ 51261081 w 32"/>
                <a:gd name="T19" fmla="*/ 47753432 h 27"/>
                <a:gd name="T20" fmla="*/ 53158414 w 32"/>
                <a:gd name="T21" fmla="*/ 38201909 h 27"/>
                <a:gd name="T22" fmla="*/ 58854546 w 32"/>
                <a:gd name="T23" fmla="*/ 26741755 h 27"/>
                <a:gd name="T24" fmla="*/ 58854546 w 32"/>
                <a:gd name="T25" fmla="*/ 13371568 h 27"/>
                <a:gd name="T26" fmla="*/ 53158414 w 32"/>
                <a:gd name="T27" fmla="*/ 1910027 h 27"/>
                <a:gd name="T28" fmla="*/ 34174050 w 32"/>
                <a:gd name="T29" fmla="*/ 0 h 27"/>
                <a:gd name="T30" fmla="*/ 9492179 w 32"/>
                <a:gd name="T31" fmla="*/ 0 h 27"/>
                <a:gd name="T32" fmla="*/ 1898712 w 32"/>
                <a:gd name="T33" fmla="*/ 3820053 h 27"/>
                <a:gd name="T34" fmla="*/ 9492179 w 32"/>
                <a:gd name="T35" fmla="*/ 13371568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27"/>
                <a:gd name="T56" fmla="*/ 32 w 32"/>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27">
                  <a:moveTo>
                    <a:pt x="5" y="7"/>
                  </a:moveTo>
                  <a:cubicBezTo>
                    <a:pt x="6" y="8"/>
                    <a:pt x="9" y="6"/>
                    <a:pt x="11" y="4"/>
                  </a:cubicBezTo>
                  <a:cubicBezTo>
                    <a:pt x="12" y="3"/>
                    <a:pt x="14" y="3"/>
                    <a:pt x="16" y="3"/>
                  </a:cubicBezTo>
                  <a:cubicBezTo>
                    <a:pt x="17" y="3"/>
                    <a:pt x="16" y="4"/>
                    <a:pt x="16" y="6"/>
                  </a:cubicBezTo>
                  <a:cubicBezTo>
                    <a:pt x="16" y="7"/>
                    <a:pt x="12" y="8"/>
                    <a:pt x="10" y="10"/>
                  </a:cubicBezTo>
                  <a:cubicBezTo>
                    <a:pt x="7" y="11"/>
                    <a:pt x="6" y="13"/>
                    <a:pt x="6" y="16"/>
                  </a:cubicBezTo>
                  <a:cubicBezTo>
                    <a:pt x="6" y="18"/>
                    <a:pt x="8" y="17"/>
                    <a:pt x="9" y="17"/>
                  </a:cubicBezTo>
                  <a:cubicBezTo>
                    <a:pt x="10" y="16"/>
                    <a:pt x="10" y="21"/>
                    <a:pt x="12" y="22"/>
                  </a:cubicBezTo>
                  <a:cubicBezTo>
                    <a:pt x="14" y="23"/>
                    <a:pt x="17" y="25"/>
                    <a:pt x="19" y="26"/>
                  </a:cubicBezTo>
                  <a:cubicBezTo>
                    <a:pt x="21" y="27"/>
                    <a:pt x="25" y="26"/>
                    <a:pt x="27" y="25"/>
                  </a:cubicBezTo>
                  <a:cubicBezTo>
                    <a:pt x="30" y="25"/>
                    <a:pt x="29" y="20"/>
                    <a:pt x="28" y="20"/>
                  </a:cubicBezTo>
                  <a:cubicBezTo>
                    <a:pt x="28" y="19"/>
                    <a:pt x="30" y="15"/>
                    <a:pt x="31" y="14"/>
                  </a:cubicBezTo>
                  <a:cubicBezTo>
                    <a:pt x="31" y="13"/>
                    <a:pt x="32" y="8"/>
                    <a:pt x="31" y="7"/>
                  </a:cubicBezTo>
                  <a:cubicBezTo>
                    <a:pt x="30" y="7"/>
                    <a:pt x="30" y="2"/>
                    <a:pt x="28" y="1"/>
                  </a:cubicBezTo>
                  <a:cubicBezTo>
                    <a:pt x="27" y="0"/>
                    <a:pt x="21" y="0"/>
                    <a:pt x="18" y="0"/>
                  </a:cubicBezTo>
                  <a:cubicBezTo>
                    <a:pt x="15" y="1"/>
                    <a:pt x="10" y="0"/>
                    <a:pt x="5" y="0"/>
                  </a:cubicBezTo>
                  <a:cubicBezTo>
                    <a:pt x="1" y="0"/>
                    <a:pt x="0" y="1"/>
                    <a:pt x="1" y="2"/>
                  </a:cubicBezTo>
                  <a:cubicBezTo>
                    <a:pt x="2" y="3"/>
                    <a:pt x="4" y="5"/>
                    <a:pt x="5"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 name="Freeform 8"/>
            <p:cNvSpPr>
              <a:spLocks noChangeArrowheads="1"/>
            </p:cNvSpPr>
            <p:nvPr/>
          </p:nvSpPr>
          <p:spPr bwMode="auto">
            <a:xfrm>
              <a:off x="2699395" y="3000732"/>
              <a:ext cx="19357" cy="16962"/>
            </a:xfrm>
            <a:custGeom>
              <a:avLst/>
              <a:gdLst>
                <a:gd name="T0" fmla="*/ 13552837 w 13"/>
                <a:gd name="T1" fmla="*/ 1998689 h 12"/>
                <a:gd name="T2" fmla="*/ 11617314 w 13"/>
                <a:gd name="T3" fmla="*/ 11987895 h 12"/>
                <a:gd name="T4" fmla="*/ 7744875 w 13"/>
                <a:gd name="T5" fmla="*/ 23975790 h 12"/>
                <a:gd name="T6" fmla="*/ 23234629 w 13"/>
                <a:gd name="T7" fmla="*/ 15983858 h 12"/>
                <a:gd name="T8" fmla="*/ 13552837 w 13"/>
                <a:gd name="T9" fmla="*/ 1998689 h 12"/>
                <a:gd name="T10" fmla="*/ 0 60000 65536"/>
                <a:gd name="T11" fmla="*/ 0 60000 65536"/>
                <a:gd name="T12" fmla="*/ 0 60000 65536"/>
                <a:gd name="T13" fmla="*/ 0 60000 65536"/>
                <a:gd name="T14" fmla="*/ 0 60000 65536"/>
                <a:gd name="T15" fmla="*/ 0 w 13"/>
                <a:gd name="T16" fmla="*/ 0 h 12"/>
                <a:gd name="T17" fmla="*/ 13 w 13"/>
                <a:gd name="T18" fmla="*/ 12 h 12"/>
              </a:gdLst>
              <a:ahLst/>
              <a:cxnLst>
                <a:cxn ang="T10">
                  <a:pos x="T0" y="T1"/>
                </a:cxn>
                <a:cxn ang="T11">
                  <a:pos x="T2" y="T3"/>
                </a:cxn>
                <a:cxn ang="T12">
                  <a:pos x="T4" y="T5"/>
                </a:cxn>
                <a:cxn ang="T13">
                  <a:pos x="T6" y="T7"/>
                </a:cxn>
                <a:cxn ang="T14">
                  <a:pos x="T8" y="T9"/>
                </a:cxn>
              </a:cxnLst>
              <a:rect l="T15" t="T16" r="T17" b="T18"/>
              <a:pathLst>
                <a:path w="13" h="12">
                  <a:moveTo>
                    <a:pt x="7" y="1"/>
                  </a:moveTo>
                  <a:cubicBezTo>
                    <a:pt x="5" y="0"/>
                    <a:pt x="5" y="4"/>
                    <a:pt x="6" y="6"/>
                  </a:cubicBezTo>
                  <a:cubicBezTo>
                    <a:pt x="7" y="9"/>
                    <a:pt x="0" y="12"/>
                    <a:pt x="4" y="12"/>
                  </a:cubicBezTo>
                  <a:cubicBezTo>
                    <a:pt x="6" y="12"/>
                    <a:pt x="11" y="9"/>
                    <a:pt x="12" y="8"/>
                  </a:cubicBezTo>
                  <a:cubicBezTo>
                    <a:pt x="13" y="7"/>
                    <a:pt x="9" y="2"/>
                    <a:pt x="7"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 name="Freeform 9"/>
            <p:cNvSpPr>
              <a:spLocks noChangeArrowheads="1"/>
            </p:cNvSpPr>
            <p:nvPr/>
          </p:nvSpPr>
          <p:spPr bwMode="auto">
            <a:xfrm>
              <a:off x="3940677" y="1869947"/>
              <a:ext cx="152438" cy="79155"/>
            </a:xfrm>
            <a:custGeom>
              <a:avLst/>
              <a:gdLst>
                <a:gd name="T0" fmla="*/ 143454066 w 103"/>
                <a:gd name="T1" fmla="*/ 82922500 h 57"/>
                <a:gd name="T2" fmla="*/ 162581084 w 103"/>
                <a:gd name="T3" fmla="*/ 79066125 h 57"/>
                <a:gd name="T4" fmla="*/ 174057296 w 103"/>
                <a:gd name="T5" fmla="*/ 65566729 h 57"/>
                <a:gd name="T6" fmla="*/ 189358954 w 103"/>
                <a:gd name="T7" fmla="*/ 52067334 h 57"/>
                <a:gd name="T8" fmla="*/ 189358954 w 103"/>
                <a:gd name="T9" fmla="*/ 38569316 h 57"/>
                <a:gd name="T10" fmla="*/ 177882699 w 103"/>
                <a:gd name="T11" fmla="*/ 28926295 h 57"/>
                <a:gd name="T12" fmla="*/ 172144594 w 103"/>
                <a:gd name="T13" fmla="*/ 17355776 h 57"/>
                <a:gd name="T14" fmla="*/ 172144594 w 103"/>
                <a:gd name="T15" fmla="*/ 9641635 h 57"/>
                <a:gd name="T16" fmla="*/ 170231892 w 103"/>
                <a:gd name="T17" fmla="*/ 5785260 h 57"/>
                <a:gd name="T18" fmla="*/ 160668383 w 103"/>
                <a:gd name="T19" fmla="*/ 11570519 h 57"/>
                <a:gd name="T20" fmla="*/ 153017575 w 103"/>
                <a:gd name="T21" fmla="*/ 0 h 57"/>
                <a:gd name="T22" fmla="*/ 145366768 w 103"/>
                <a:gd name="T23" fmla="*/ 9641635 h 57"/>
                <a:gd name="T24" fmla="*/ 137715960 w 103"/>
                <a:gd name="T25" fmla="*/ 15426894 h 57"/>
                <a:gd name="T26" fmla="*/ 130065153 w 103"/>
                <a:gd name="T27" fmla="*/ 21213540 h 57"/>
                <a:gd name="T28" fmla="*/ 118588942 w 103"/>
                <a:gd name="T29" fmla="*/ 17355776 h 57"/>
                <a:gd name="T30" fmla="*/ 118588942 w 103"/>
                <a:gd name="T31" fmla="*/ 28926295 h 57"/>
                <a:gd name="T32" fmla="*/ 109025432 w 103"/>
                <a:gd name="T33" fmla="*/ 21213540 h 57"/>
                <a:gd name="T34" fmla="*/ 99461923 w 103"/>
                <a:gd name="T35" fmla="*/ 17355776 h 57"/>
                <a:gd name="T36" fmla="*/ 93722434 w 103"/>
                <a:gd name="T37" fmla="*/ 28926295 h 57"/>
                <a:gd name="T38" fmla="*/ 80333500 w 103"/>
                <a:gd name="T39" fmla="*/ 19284658 h 57"/>
                <a:gd name="T40" fmla="*/ 76508096 w 103"/>
                <a:gd name="T41" fmla="*/ 28926295 h 57"/>
                <a:gd name="T42" fmla="*/ 70769990 w 103"/>
                <a:gd name="T43" fmla="*/ 30855177 h 57"/>
                <a:gd name="T44" fmla="*/ 61206481 w 103"/>
                <a:gd name="T45" fmla="*/ 44354573 h 57"/>
                <a:gd name="T46" fmla="*/ 57381077 w 103"/>
                <a:gd name="T47" fmla="*/ 23141038 h 57"/>
                <a:gd name="T48" fmla="*/ 51642972 w 103"/>
                <a:gd name="T49" fmla="*/ 15426894 h 57"/>
                <a:gd name="T50" fmla="*/ 32515942 w 103"/>
                <a:gd name="T51" fmla="*/ 9641635 h 57"/>
                <a:gd name="T52" fmla="*/ 42079452 w 103"/>
                <a:gd name="T53" fmla="*/ 23141038 h 57"/>
                <a:gd name="T54" fmla="*/ 24865135 w 103"/>
                <a:gd name="T55" fmla="*/ 17355776 h 57"/>
                <a:gd name="T56" fmla="*/ 26777837 w 103"/>
                <a:gd name="T57" fmla="*/ 28926295 h 57"/>
                <a:gd name="T58" fmla="*/ 13388918 w 103"/>
                <a:gd name="T59" fmla="*/ 26998802 h 57"/>
                <a:gd name="T60" fmla="*/ 17214322 w 103"/>
                <a:gd name="T61" fmla="*/ 32784059 h 57"/>
                <a:gd name="T62" fmla="*/ 5738108 w 103"/>
                <a:gd name="T63" fmla="*/ 36640434 h 57"/>
                <a:gd name="T64" fmla="*/ 15301620 w 103"/>
                <a:gd name="T65" fmla="*/ 40496809 h 57"/>
                <a:gd name="T66" fmla="*/ 45904866 w 103"/>
                <a:gd name="T67" fmla="*/ 40496809 h 57"/>
                <a:gd name="T68" fmla="*/ 42079452 w 103"/>
                <a:gd name="T69" fmla="*/ 46282077 h 57"/>
                <a:gd name="T70" fmla="*/ 42079452 w 103"/>
                <a:gd name="T71" fmla="*/ 48210959 h 57"/>
                <a:gd name="T72" fmla="*/ 49730270 w 103"/>
                <a:gd name="T73" fmla="*/ 53996215 h 57"/>
                <a:gd name="T74" fmla="*/ 11476217 w 103"/>
                <a:gd name="T75" fmla="*/ 57853979 h 57"/>
                <a:gd name="T76" fmla="*/ 30603241 w 103"/>
                <a:gd name="T77" fmla="*/ 61710354 h 57"/>
                <a:gd name="T78" fmla="*/ 42079452 w 103"/>
                <a:gd name="T79" fmla="*/ 71351986 h 57"/>
                <a:gd name="T80" fmla="*/ 45904866 w 103"/>
                <a:gd name="T81" fmla="*/ 80995007 h 57"/>
                <a:gd name="T82" fmla="*/ 26777837 w 103"/>
                <a:gd name="T83" fmla="*/ 88707757 h 57"/>
                <a:gd name="T84" fmla="*/ 38254048 w 103"/>
                <a:gd name="T85" fmla="*/ 96421917 h 57"/>
                <a:gd name="T86" fmla="*/ 63119183 w 103"/>
                <a:gd name="T87" fmla="*/ 102207174 h 57"/>
                <a:gd name="T88" fmla="*/ 93722434 w 103"/>
                <a:gd name="T89" fmla="*/ 107992431 h 57"/>
                <a:gd name="T90" fmla="*/ 107112730 w 103"/>
                <a:gd name="T91" fmla="*/ 98350799 h 57"/>
                <a:gd name="T92" fmla="*/ 126239749 w 103"/>
                <a:gd name="T93" fmla="*/ 94494424 h 57"/>
                <a:gd name="T94" fmla="*/ 143454066 w 103"/>
                <a:gd name="T95" fmla="*/ 82922500 h 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3"/>
                <a:gd name="T145" fmla="*/ 0 h 57"/>
                <a:gd name="T146" fmla="*/ 103 w 103"/>
                <a:gd name="T147" fmla="*/ 57 h 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3" h="57">
                  <a:moveTo>
                    <a:pt x="75" y="43"/>
                  </a:moveTo>
                  <a:cubicBezTo>
                    <a:pt x="78" y="41"/>
                    <a:pt x="82" y="41"/>
                    <a:pt x="85" y="41"/>
                  </a:cubicBezTo>
                  <a:cubicBezTo>
                    <a:pt x="87" y="41"/>
                    <a:pt x="90" y="36"/>
                    <a:pt x="91" y="34"/>
                  </a:cubicBezTo>
                  <a:cubicBezTo>
                    <a:pt x="91" y="31"/>
                    <a:pt x="96" y="28"/>
                    <a:pt x="99" y="27"/>
                  </a:cubicBezTo>
                  <a:cubicBezTo>
                    <a:pt x="103" y="26"/>
                    <a:pt x="98" y="23"/>
                    <a:pt x="99" y="20"/>
                  </a:cubicBezTo>
                  <a:cubicBezTo>
                    <a:pt x="99" y="17"/>
                    <a:pt x="97" y="16"/>
                    <a:pt x="93" y="15"/>
                  </a:cubicBezTo>
                  <a:cubicBezTo>
                    <a:pt x="89" y="14"/>
                    <a:pt x="92" y="10"/>
                    <a:pt x="90" y="9"/>
                  </a:cubicBezTo>
                  <a:cubicBezTo>
                    <a:pt x="88" y="8"/>
                    <a:pt x="88" y="7"/>
                    <a:pt x="90" y="5"/>
                  </a:cubicBezTo>
                  <a:cubicBezTo>
                    <a:pt x="92" y="3"/>
                    <a:pt x="92" y="2"/>
                    <a:pt x="89" y="3"/>
                  </a:cubicBezTo>
                  <a:cubicBezTo>
                    <a:pt x="86" y="3"/>
                    <a:pt x="86" y="5"/>
                    <a:pt x="84" y="6"/>
                  </a:cubicBezTo>
                  <a:cubicBezTo>
                    <a:pt x="82" y="6"/>
                    <a:pt x="82" y="0"/>
                    <a:pt x="80" y="0"/>
                  </a:cubicBezTo>
                  <a:cubicBezTo>
                    <a:pt x="78" y="0"/>
                    <a:pt x="75" y="3"/>
                    <a:pt x="76" y="5"/>
                  </a:cubicBezTo>
                  <a:cubicBezTo>
                    <a:pt x="77" y="6"/>
                    <a:pt x="75" y="8"/>
                    <a:pt x="72" y="8"/>
                  </a:cubicBezTo>
                  <a:cubicBezTo>
                    <a:pt x="69" y="8"/>
                    <a:pt x="70" y="9"/>
                    <a:pt x="68" y="11"/>
                  </a:cubicBezTo>
                  <a:cubicBezTo>
                    <a:pt x="66" y="12"/>
                    <a:pt x="64" y="8"/>
                    <a:pt x="62" y="9"/>
                  </a:cubicBezTo>
                  <a:cubicBezTo>
                    <a:pt x="60" y="9"/>
                    <a:pt x="62" y="12"/>
                    <a:pt x="62" y="15"/>
                  </a:cubicBezTo>
                  <a:cubicBezTo>
                    <a:pt x="62" y="17"/>
                    <a:pt x="59" y="15"/>
                    <a:pt x="57" y="11"/>
                  </a:cubicBezTo>
                  <a:cubicBezTo>
                    <a:pt x="56" y="8"/>
                    <a:pt x="55" y="7"/>
                    <a:pt x="52" y="9"/>
                  </a:cubicBezTo>
                  <a:cubicBezTo>
                    <a:pt x="49" y="10"/>
                    <a:pt x="51" y="12"/>
                    <a:pt x="49" y="15"/>
                  </a:cubicBezTo>
                  <a:cubicBezTo>
                    <a:pt x="47" y="17"/>
                    <a:pt x="44" y="10"/>
                    <a:pt x="42" y="10"/>
                  </a:cubicBezTo>
                  <a:cubicBezTo>
                    <a:pt x="39" y="10"/>
                    <a:pt x="41" y="13"/>
                    <a:pt x="40" y="15"/>
                  </a:cubicBezTo>
                  <a:cubicBezTo>
                    <a:pt x="39" y="18"/>
                    <a:pt x="39" y="15"/>
                    <a:pt x="37" y="16"/>
                  </a:cubicBezTo>
                  <a:cubicBezTo>
                    <a:pt x="35" y="17"/>
                    <a:pt x="34" y="23"/>
                    <a:pt x="32" y="23"/>
                  </a:cubicBezTo>
                  <a:cubicBezTo>
                    <a:pt x="30" y="24"/>
                    <a:pt x="32" y="12"/>
                    <a:pt x="30" y="12"/>
                  </a:cubicBezTo>
                  <a:cubicBezTo>
                    <a:pt x="29" y="11"/>
                    <a:pt x="29" y="10"/>
                    <a:pt x="27" y="8"/>
                  </a:cubicBezTo>
                  <a:cubicBezTo>
                    <a:pt x="25" y="5"/>
                    <a:pt x="21" y="3"/>
                    <a:pt x="17" y="5"/>
                  </a:cubicBezTo>
                  <a:cubicBezTo>
                    <a:pt x="13" y="6"/>
                    <a:pt x="22" y="10"/>
                    <a:pt x="22" y="12"/>
                  </a:cubicBezTo>
                  <a:cubicBezTo>
                    <a:pt x="21" y="15"/>
                    <a:pt x="15" y="8"/>
                    <a:pt x="13" y="9"/>
                  </a:cubicBezTo>
                  <a:cubicBezTo>
                    <a:pt x="11" y="10"/>
                    <a:pt x="14" y="13"/>
                    <a:pt x="14" y="15"/>
                  </a:cubicBezTo>
                  <a:cubicBezTo>
                    <a:pt x="13" y="17"/>
                    <a:pt x="10" y="14"/>
                    <a:pt x="7" y="14"/>
                  </a:cubicBezTo>
                  <a:cubicBezTo>
                    <a:pt x="3" y="15"/>
                    <a:pt x="8" y="15"/>
                    <a:pt x="9" y="17"/>
                  </a:cubicBezTo>
                  <a:cubicBezTo>
                    <a:pt x="10" y="18"/>
                    <a:pt x="5" y="17"/>
                    <a:pt x="3" y="19"/>
                  </a:cubicBezTo>
                  <a:cubicBezTo>
                    <a:pt x="0" y="21"/>
                    <a:pt x="5" y="21"/>
                    <a:pt x="8" y="21"/>
                  </a:cubicBezTo>
                  <a:cubicBezTo>
                    <a:pt x="12" y="20"/>
                    <a:pt x="21" y="20"/>
                    <a:pt x="24" y="21"/>
                  </a:cubicBezTo>
                  <a:cubicBezTo>
                    <a:pt x="27" y="22"/>
                    <a:pt x="26" y="22"/>
                    <a:pt x="22" y="24"/>
                  </a:cubicBezTo>
                  <a:cubicBezTo>
                    <a:pt x="18" y="25"/>
                    <a:pt x="21" y="26"/>
                    <a:pt x="22" y="25"/>
                  </a:cubicBezTo>
                  <a:cubicBezTo>
                    <a:pt x="24" y="25"/>
                    <a:pt x="25" y="25"/>
                    <a:pt x="26" y="28"/>
                  </a:cubicBezTo>
                  <a:cubicBezTo>
                    <a:pt x="27" y="30"/>
                    <a:pt x="10" y="28"/>
                    <a:pt x="6" y="30"/>
                  </a:cubicBezTo>
                  <a:cubicBezTo>
                    <a:pt x="2" y="33"/>
                    <a:pt x="13" y="32"/>
                    <a:pt x="16" y="32"/>
                  </a:cubicBezTo>
                  <a:cubicBezTo>
                    <a:pt x="19" y="32"/>
                    <a:pt x="19" y="37"/>
                    <a:pt x="22" y="37"/>
                  </a:cubicBezTo>
                  <a:cubicBezTo>
                    <a:pt x="24" y="37"/>
                    <a:pt x="23" y="37"/>
                    <a:pt x="24" y="42"/>
                  </a:cubicBezTo>
                  <a:cubicBezTo>
                    <a:pt x="25" y="47"/>
                    <a:pt x="17" y="45"/>
                    <a:pt x="14" y="46"/>
                  </a:cubicBezTo>
                  <a:cubicBezTo>
                    <a:pt x="10" y="47"/>
                    <a:pt x="16" y="49"/>
                    <a:pt x="20" y="50"/>
                  </a:cubicBezTo>
                  <a:cubicBezTo>
                    <a:pt x="24" y="50"/>
                    <a:pt x="31" y="51"/>
                    <a:pt x="33" y="53"/>
                  </a:cubicBezTo>
                  <a:cubicBezTo>
                    <a:pt x="35" y="55"/>
                    <a:pt x="44" y="57"/>
                    <a:pt x="49" y="56"/>
                  </a:cubicBezTo>
                  <a:cubicBezTo>
                    <a:pt x="52" y="56"/>
                    <a:pt x="54" y="52"/>
                    <a:pt x="56" y="51"/>
                  </a:cubicBezTo>
                  <a:cubicBezTo>
                    <a:pt x="58" y="49"/>
                    <a:pt x="63" y="50"/>
                    <a:pt x="66" y="49"/>
                  </a:cubicBezTo>
                  <a:cubicBezTo>
                    <a:pt x="69" y="49"/>
                    <a:pt x="73" y="45"/>
                    <a:pt x="75" y="4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 name="Freeform 10"/>
            <p:cNvSpPr>
              <a:spLocks noChangeArrowheads="1"/>
            </p:cNvSpPr>
            <p:nvPr/>
          </p:nvSpPr>
          <p:spPr bwMode="auto">
            <a:xfrm>
              <a:off x="4164495" y="2052003"/>
              <a:ext cx="117353" cy="174141"/>
            </a:xfrm>
            <a:custGeom>
              <a:avLst/>
              <a:gdLst>
                <a:gd name="T0" fmla="*/ 7516096 w 80"/>
                <a:gd name="T1" fmla="*/ 40113242 h 126"/>
                <a:gd name="T2" fmla="*/ 1879367 w 80"/>
                <a:gd name="T3" fmla="*/ 47753342 h 126"/>
                <a:gd name="T4" fmla="*/ 13154197 w 80"/>
                <a:gd name="T5" fmla="*/ 57303453 h 126"/>
                <a:gd name="T6" fmla="*/ 20670291 w 80"/>
                <a:gd name="T7" fmla="*/ 55393431 h 126"/>
                <a:gd name="T8" fmla="*/ 16911559 w 80"/>
                <a:gd name="T9" fmla="*/ 63033520 h 126"/>
                <a:gd name="T10" fmla="*/ 11274831 w 80"/>
                <a:gd name="T11" fmla="*/ 72585013 h 126"/>
                <a:gd name="T12" fmla="*/ 24427657 w 80"/>
                <a:gd name="T13" fmla="*/ 66854947 h 126"/>
                <a:gd name="T14" fmla="*/ 28186390 w 80"/>
                <a:gd name="T15" fmla="*/ 76405058 h 126"/>
                <a:gd name="T16" fmla="*/ 30065756 w 80"/>
                <a:gd name="T17" fmla="*/ 87865191 h 126"/>
                <a:gd name="T18" fmla="*/ 26307023 w 80"/>
                <a:gd name="T19" fmla="*/ 103146773 h 126"/>
                <a:gd name="T20" fmla="*/ 33823117 w 80"/>
                <a:gd name="T21" fmla="*/ 114606907 h 126"/>
                <a:gd name="T22" fmla="*/ 50736052 w 80"/>
                <a:gd name="T23" fmla="*/ 110786862 h 126"/>
                <a:gd name="T24" fmla="*/ 54493413 w 80"/>
                <a:gd name="T25" fmla="*/ 129888467 h 126"/>
                <a:gd name="T26" fmla="*/ 60131511 w 80"/>
                <a:gd name="T27" fmla="*/ 141348600 h 126"/>
                <a:gd name="T28" fmla="*/ 43218577 w 80"/>
                <a:gd name="T29" fmla="*/ 154720138 h 126"/>
                <a:gd name="T30" fmla="*/ 30065756 w 80"/>
                <a:gd name="T31" fmla="*/ 158540183 h 126"/>
                <a:gd name="T32" fmla="*/ 33823117 w 80"/>
                <a:gd name="T33" fmla="*/ 168090294 h 126"/>
                <a:gd name="T34" fmla="*/ 37581849 w 80"/>
                <a:gd name="T35" fmla="*/ 175731765 h 126"/>
                <a:gd name="T36" fmla="*/ 16911559 w 80"/>
                <a:gd name="T37" fmla="*/ 191011986 h 126"/>
                <a:gd name="T38" fmla="*/ 35702483 w 80"/>
                <a:gd name="T39" fmla="*/ 198652075 h 126"/>
                <a:gd name="T40" fmla="*/ 52614047 w 80"/>
                <a:gd name="T41" fmla="*/ 204383524 h 126"/>
                <a:gd name="T42" fmla="*/ 31945122 w 80"/>
                <a:gd name="T43" fmla="*/ 212023613 h 126"/>
                <a:gd name="T44" fmla="*/ 22549662 w 80"/>
                <a:gd name="T45" fmla="*/ 225393769 h 126"/>
                <a:gd name="T46" fmla="*/ 11274831 w 80"/>
                <a:gd name="T47" fmla="*/ 238765306 h 126"/>
                <a:gd name="T48" fmla="*/ 33823117 w 80"/>
                <a:gd name="T49" fmla="*/ 231125217 h 126"/>
                <a:gd name="T50" fmla="*/ 48856686 w 80"/>
                <a:gd name="T51" fmla="*/ 229215195 h 126"/>
                <a:gd name="T52" fmla="*/ 60131511 w 80"/>
                <a:gd name="T53" fmla="*/ 219663702 h 126"/>
                <a:gd name="T54" fmla="*/ 78922431 w 80"/>
                <a:gd name="T55" fmla="*/ 221573724 h 126"/>
                <a:gd name="T56" fmla="*/ 107108831 w 80"/>
                <a:gd name="T57" fmla="*/ 215843657 h 126"/>
                <a:gd name="T58" fmla="*/ 133415844 w 80"/>
                <a:gd name="T59" fmla="*/ 208203568 h 126"/>
                <a:gd name="T60" fmla="*/ 125899750 w 80"/>
                <a:gd name="T61" fmla="*/ 196742053 h 126"/>
                <a:gd name="T62" fmla="*/ 144690669 w 80"/>
                <a:gd name="T63" fmla="*/ 171910338 h 126"/>
                <a:gd name="T64" fmla="*/ 120261652 w 80"/>
                <a:gd name="T65" fmla="*/ 164270249 h 126"/>
                <a:gd name="T66" fmla="*/ 120261652 w 80"/>
                <a:gd name="T67" fmla="*/ 156630160 h 126"/>
                <a:gd name="T68" fmla="*/ 114624924 w 80"/>
                <a:gd name="T69" fmla="*/ 143258622 h 126"/>
                <a:gd name="T70" fmla="*/ 103350099 w 80"/>
                <a:gd name="T71" fmla="*/ 122248378 h 126"/>
                <a:gd name="T72" fmla="*/ 86438524 w 80"/>
                <a:gd name="T73" fmla="*/ 105056795 h 126"/>
                <a:gd name="T74" fmla="*/ 78922431 w 80"/>
                <a:gd name="T75" fmla="*/ 82135125 h 126"/>
                <a:gd name="T76" fmla="*/ 69526971 w 80"/>
                <a:gd name="T77" fmla="*/ 68764969 h 126"/>
                <a:gd name="T78" fmla="*/ 84559158 w 80"/>
                <a:gd name="T79" fmla="*/ 49663364 h 126"/>
                <a:gd name="T80" fmla="*/ 86438524 w 80"/>
                <a:gd name="T81" fmla="*/ 34381793 h 126"/>
                <a:gd name="T82" fmla="*/ 67647605 w 80"/>
                <a:gd name="T83" fmla="*/ 30561749 h 126"/>
                <a:gd name="T84" fmla="*/ 43218577 w 80"/>
                <a:gd name="T85" fmla="*/ 38201838 h 126"/>
                <a:gd name="T86" fmla="*/ 56372779 w 80"/>
                <a:gd name="T87" fmla="*/ 19101610 h 126"/>
                <a:gd name="T88" fmla="*/ 67647605 w 80"/>
                <a:gd name="T89" fmla="*/ 5730069 h 126"/>
                <a:gd name="T90" fmla="*/ 52614047 w 80"/>
                <a:gd name="T91" fmla="*/ 3820046 h 126"/>
                <a:gd name="T92" fmla="*/ 28186390 w 80"/>
                <a:gd name="T93" fmla="*/ 5730069 h 126"/>
                <a:gd name="T94" fmla="*/ 22549662 w 80"/>
                <a:gd name="T95" fmla="*/ 17191588 h 126"/>
                <a:gd name="T96" fmla="*/ 28186390 w 80"/>
                <a:gd name="T97" fmla="*/ 24831682 h 126"/>
                <a:gd name="T98" fmla="*/ 16911559 w 80"/>
                <a:gd name="T99" fmla="*/ 36291816 h 126"/>
                <a:gd name="T100" fmla="*/ 15032192 w 80"/>
                <a:gd name="T101" fmla="*/ 45843320 h 126"/>
                <a:gd name="T102" fmla="*/ 7516096 w 80"/>
                <a:gd name="T103" fmla="*/ 40113242 h 12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0"/>
                <a:gd name="T157" fmla="*/ 0 h 126"/>
                <a:gd name="T158" fmla="*/ 80 w 80"/>
                <a:gd name="T159" fmla="*/ 126 h 12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0" h="126">
                  <a:moveTo>
                    <a:pt x="4" y="21"/>
                  </a:moveTo>
                  <a:cubicBezTo>
                    <a:pt x="4" y="22"/>
                    <a:pt x="0" y="24"/>
                    <a:pt x="1" y="25"/>
                  </a:cubicBezTo>
                  <a:cubicBezTo>
                    <a:pt x="2" y="27"/>
                    <a:pt x="4" y="30"/>
                    <a:pt x="7" y="30"/>
                  </a:cubicBezTo>
                  <a:cubicBezTo>
                    <a:pt x="9" y="29"/>
                    <a:pt x="12" y="28"/>
                    <a:pt x="11" y="29"/>
                  </a:cubicBezTo>
                  <a:cubicBezTo>
                    <a:pt x="11" y="31"/>
                    <a:pt x="11" y="32"/>
                    <a:pt x="9" y="33"/>
                  </a:cubicBezTo>
                  <a:cubicBezTo>
                    <a:pt x="7" y="34"/>
                    <a:pt x="4" y="37"/>
                    <a:pt x="6" y="38"/>
                  </a:cubicBezTo>
                  <a:cubicBezTo>
                    <a:pt x="7" y="38"/>
                    <a:pt x="14" y="34"/>
                    <a:pt x="13" y="35"/>
                  </a:cubicBezTo>
                  <a:cubicBezTo>
                    <a:pt x="13" y="37"/>
                    <a:pt x="14" y="39"/>
                    <a:pt x="15" y="40"/>
                  </a:cubicBezTo>
                  <a:cubicBezTo>
                    <a:pt x="16" y="41"/>
                    <a:pt x="16" y="44"/>
                    <a:pt x="16" y="46"/>
                  </a:cubicBezTo>
                  <a:cubicBezTo>
                    <a:pt x="15" y="48"/>
                    <a:pt x="15" y="53"/>
                    <a:pt x="14" y="54"/>
                  </a:cubicBezTo>
                  <a:cubicBezTo>
                    <a:pt x="13" y="55"/>
                    <a:pt x="14" y="60"/>
                    <a:pt x="18" y="60"/>
                  </a:cubicBezTo>
                  <a:cubicBezTo>
                    <a:pt x="21" y="60"/>
                    <a:pt x="26" y="57"/>
                    <a:pt x="27" y="58"/>
                  </a:cubicBezTo>
                  <a:cubicBezTo>
                    <a:pt x="28" y="60"/>
                    <a:pt x="27" y="66"/>
                    <a:pt x="29" y="68"/>
                  </a:cubicBezTo>
                  <a:cubicBezTo>
                    <a:pt x="32" y="70"/>
                    <a:pt x="33" y="72"/>
                    <a:pt x="32" y="74"/>
                  </a:cubicBezTo>
                  <a:cubicBezTo>
                    <a:pt x="31" y="76"/>
                    <a:pt x="25" y="81"/>
                    <a:pt x="23" y="81"/>
                  </a:cubicBezTo>
                  <a:cubicBezTo>
                    <a:pt x="22" y="81"/>
                    <a:pt x="17" y="80"/>
                    <a:pt x="16" y="83"/>
                  </a:cubicBezTo>
                  <a:cubicBezTo>
                    <a:pt x="15" y="85"/>
                    <a:pt x="16" y="89"/>
                    <a:pt x="18" y="88"/>
                  </a:cubicBezTo>
                  <a:cubicBezTo>
                    <a:pt x="20" y="87"/>
                    <a:pt x="23" y="88"/>
                    <a:pt x="20" y="92"/>
                  </a:cubicBezTo>
                  <a:cubicBezTo>
                    <a:pt x="16" y="95"/>
                    <a:pt x="9" y="98"/>
                    <a:pt x="9" y="100"/>
                  </a:cubicBezTo>
                  <a:cubicBezTo>
                    <a:pt x="9" y="101"/>
                    <a:pt x="15" y="103"/>
                    <a:pt x="19" y="104"/>
                  </a:cubicBezTo>
                  <a:cubicBezTo>
                    <a:pt x="22" y="105"/>
                    <a:pt x="29" y="106"/>
                    <a:pt x="28" y="107"/>
                  </a:cubicBezTo>
                  <a:cubicBezTo>
                    <a:pt x="27" y="108"/>
                    <a:pt x="19" y="109"/>
                    <a:pt x="17" y="111"/>
                  </a:cubicBezTo>
                  <a:cubicBezTo>
                    <a:pt x="15" y="112"/>
                    <a:pt x="13" y="117"/>
                    <a:pt x="12" y="118"/>
                  </a:cubicBezTo>
                  <a:cubicBezTo>
                    <a:pt x="10" y="120"/>
                    <a:pt x="3" y="124"/>
                    <a:pt x="6" y="125"/>
                  </a:cubicBezTo>
                  <a:cubicBezTo>
                    <a:pt x="9" y="126"/>
                    <a:pt x="15" y="121"/>
                    <a:pt x="18" y="121"/>
                  </a:cubicBezTo>
                  <a:cubicBezTo>
                    <a:pt x="20" y="121"/>
                    <a:pt x="23" y="123"/>
                    <a:pt x="26" y="120"/>
                  </a:cubicBezTo>
                  <a:cubicBezTo>
                    <a:pt x="29" y="117"/>
                    <a:pt x="30" y="114"/>
                    <a:pt x="32" y="115"/>
                  </a:cubicBezTo>
                  <a:cubicBezTo>
                    <a:pt x="34" y="116"/>
                    <a:pt x="37" y="119"/>
                    <a:pt x="42" y="116"/>
                  </a:cubicBezTo>
                  <a:cubicBezTo>
                    <a:pt x="47" y="113"/>
                    <a:pt x="53" y="113"/>
                    <a:pt x="57" y="113"/>
                  </a:cubicBezTo>
                  <a:cubicBezTo>
                    <a:pt x="62" y="112"/>
                    <a:pt x="74" y="110"/>
                    <a:pt x="71" y="109"/>
                  </a:cubicBezTo>
                  <a:cubicBezTo>
                    <a:pt x="69" y="107"/>
                    <a:pt x="64" y="106"/>
                    <a:pt x="67" y="103"/>
                  </a:cubicBezTo>
                  <a:cubicBezTo>
                    <a:pt x="70" y="100"/>
                    <a:pt x="80" y="93"/>
                    <a:pt x="77" y="90"/>
                  </a:cubicBezTo>
                  <a:cubicBezTo>
                    <a:pt x="74" y="86"/>
                    <a:pt x="67" y="85"/>
                    <a:pt x="64" y="86"/>
                  </a:cubicBezTo>
                  <a:cubicBezTo>
                    <a:pt x="61" y="87"/>
                    <a:pt x="64" y="84"/>
                    <a:pt x="64" y="82"/>
                  </a:cubicBezTo>
                  <a:cubicBezTo>
                    <a:pt x="63" y="80"/>
                    <a:pt x="62" y="78"/>
                    <a:pt x="61" y="75"/>
                  </a:cubicBezTo>
                  <a:cubicBezTo>
                    <a:pt x="61" y="72"/>
                    <a:pt x="58" y="66"/>
                    <a:pt x="55" y="64"/>
                  </a:cubicBezTo>
                  <a:cubicBezTo>
                    <a:pt x="52" y="63"/>
                    <a:pt x="47" y="59"/>
                    <a:pt x="46" y="55"/>
                  </a:cubicBezTo>
                  <a:cubicBezTo>
                    <a:pt x="44" y="50"/>
                    <a:pt x="46" y="45"/>
                    <a:pt x="42" y="43"/>
                  </a:cubicBezTo>
                  <a:cubicBezTo>
                    <a:pt x="38" y="40"/>
                    <a:pt x="34" y="40"/>
                    <a:pt x="37" y="36"/>
                  </a:cubicBezTo>
                  <a:cubicBezTo>
                    <a:pt x="40" y="33"/>
                    <a:pt x="43" y="28"/>
                    <a:pt x="45" y="26"/>
                  </a:cubicBezTo>
                  <a:cubicBezTo>
                    <a:pt x="47" y="23"/>
                    <a:pt x="51" y="19"/>
                    <a:pt x="46" y="18"/>
                  </a:cubicBezTo>
                  <a:cubicBezTo>
                    <a:pt x="43" y="17"/>
                    <a:pt x="39" y="16"/>
                    <a:pt x="36" y="16"/>
                  </a:cubicBezTo>
                  <a:cubicBezTo>
                    <a:pt x="34" y="16"/>
                    <a:pt x="23" y="21"/>
                    <a:pt x="23" y="20"/>
                  </a:cubicBezTo>
                  <a:cubicBezTo>
                    <a:pt x="24" y="18"/>
                    <a:pt x="29" y="12"/>
                    <a:pt x="30" y="10"/>
                  </a:cubicBezTo>
                  <a:cubicBezTo>
                    <a:pt x="32" y="9"/>
                    <a:pt x="36" y="6"/>
                    <a:pt x="36" y="3"/>
                  </a:cubicBezTo>
                  <a:cubicBezTo>
                    <a:pt x="36" y="0"/>
                    <a:pt x="31" y="2"/>
                    <a:pt x="28" y="2"/>
                  </a:cubicBezTo>
                  <a:cubicBezTo>
                    <a:pt x="25" y="2"/>
                    <a:pt x="16" y="2"/>
                    <a:pt x="15" y="3"/>
                  </a:cubicBezTo>
                  <a:cubicBezTo>
                    <a:pt x="14" y="3"/>
                    <a:pt x="14" y="8"/>
                    <a:pt x="12" y="9"/>
                  </a:cubicBezTo>
                  <a:cubicBezTo>
                    <a:pt x="11" y="9"/>
                    <a:pt x="16" y="11"/>
                    <a:pt x="15" y="13"/>
                  </a:cubicBezTo>
                  <a:cubicBezTo>
                    <a:pt x="13" y="15"/>
                    <a:pt x="8" y="17"/>
                    <a:pt x="9" y="19"/>
                  </a:cubicBezTo>
                  <a:cubicBezTo>
                    <a:pt x="10" y="20"/>
                    <a:pt x="10" y="24"/>
                    <a:pt x="8" y="24"/>
                  </a:cubicBezTo>
                  <a:cubicBezTo>
                    <a:pt x="6" y="24"/>
                    <a:pt x="5" y="20"/>
                    <a:pt x="4" y="2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 name="Freeform 11"/>
            <p:cNvSpPr>
              <a:spLocks noChangeArrowheads="1"/>
            </p:cNvSpPr>
            <p:nvPr/>
          </p:nvSpPr>
          <p:spPr bwMode="auto">
            <a:xfrm>
              <a:off x="4096745" y="2126635"/>
              <a:ext cx="76219" cy="68978"/>
            </a:xfrm>
            <a:custGeom>
              <a:avLst/>
              <a:gdLst>
                <a:gd name="T0" fmla="*/ 29256718 w 51"/>
                <a:gd name="T1" fmla="*/ 95159304 h 50"/>
                <a:gd name="T2" fmla="*/ 60463046 w 51"/>
                <a:gd name="T3" fmla="*/ 81836875 h 50"/>
                <a:gd name="T4" fmla="*/ 83866736 w 51"/>
                <a:gd name="T5" fmla="*/ 78030670 h 50"/>
                <a:gd name="T6" fmla="*/ 95569999 w 51"/>
                <a:gd name="T7" fmla="*/ 49483444 h 50"/>
                <a:gd name="T8" fmla="*/ 93618994 w 51"/>
                <a:gd name="T9" fmla="*/ 30451029 h 50"/>
                <a:gd name="T10" fmla="*/ 95569999 w 51"/>
                <a:gd name="T11" fmla="*/ 28547237 h 50"/>
                <a:gd name="T12" fmla="*/ 95569999 w 51"/>
                <a:gd name="T13" fmla="*/ 28547237 h 50"/>
                <a:gd name="T14" fmla="*/ 95569999 w 51"/>
                <a:gd name="T15" fmla="*/ 24741032 h 50"/>
                <a:gd name="T16" fmla="*/ 95569999 w 51"/>
                <a:gd name="T17" fmla="*/ 24741032 h 50"/>
                <a:gd name="T18" fmla="*/ 97519609 w 51"/>
                <a:gd name="T19" fmla="*/ 22838620 h 50"/>
                <a:gd name="T20" fmla="*/ 97519609 w 51"/>
                <a:gd name="T21" fmla="*/ 20934822 h 50"/>
                <a:gd name="T22" fmla="*/ 97519609 w 51"/>
                <a:gd name="T23" fmla="*/ 19032409 h 50"/>
                <a:gd name="T24" fmla="*/ 97519609 w 51"/>
                <a:gd name="T25" fmla="*/ 17128617 h 50"/>
                <a:gd name="T26" fmla="*/ 99470614 w 51"/>
                <a:gd name="T27" fmla="*/ 15224825 h 50"/>
                <a:gd name="T28" fmla="*/ 99470614 w 51"/>
                <a:gd name="T29" fmla="*/ 13322412 h 50"/>
                <a:gd name="T30" fmla="*/ 99470614 w 51"/>
                <a:gd name="T31" fmla="*/ 11418620 h 50"/>
                <a:gd name="T32" fmla="*/ 99470614 w 51"/>
                <a:gd name="T33" fmla="*/ 11418620 h 50"/>
                <a:gd name="T34" fmla="*/ 99470614 w 51"/>
                <a:gd name="T35" fmla="*/ 9516205 h 50"/>
                <a:gd name="T36" fmla="*/ 99470614 w 51"/>
                <a:gd name="T37" fmla="*/ 7612412 h 50"/>
                <a:gd name="T38" fmla="*/ 99470614 w 51"/>
                <a:gd name="T39" fmla="*/ 5710000 h 50"/>
                <a:gd name="T40" fmla="*/ 97519609 w 51"/>
                <a:gd name="T41" fmla="*/ 5710000 h 50"/>
                <a:gd name="T42" fmla="*/ 97519609 w 51"/>
                <a:gd name="T43" fmla="*/ 5710000 h 50"/>
                <a:gd name="T44" fmla="*/ 95569999 w 51"/>
                <a:gd name="T45" fmla="*/ 3806206 h 50"/>
                <a:gd name="T46" fmla="*/ 93618994 w 51"/>
                <a:gd name="T47" fmla="*/ 3806206 h 50"/>
                <a:gd name="T48" fmla="*/ 91669384 w 51"/>
                <a:gd name="T49" fmla="*/ 3806206 h 50"/>
                <a:gd name="T50" fmla="*/ 89718357 w 51"/>
                <a:gd name="T51" fmla="*/ 1903793 h 50"/>
                <a:gd name="T52" fmla="*/ 85817742 w 51"/>
                <a:gd name="T53" fmla="*/ 1903793 h 50"/>
                <a:gd name="T54" fmla="*/ 85817742 w 51"/>
                <a:gd name="T55" fmla="*/ 1903793 h 50"/>
                <a:gd name="T56" fmla="*/ 81917127 w 51"/>
                <a:gd name="T57" fmla="*/ 1903793 h 50"/>
                <a:gd name="T58" fmla="*/ 79966121 w 51"/>
                <a:gd name="T59" fmla="*/ 1903793 h 50"/>
                <a:gd name="T60" fmla="*/ 76065506 w 51"/>
                <a:gd name="T61" fmla="*/ 1903793 h 50"/>
                <a:gd name="T62" fmla="*/ 74115897 w 51"/>
                <a:gd name="T63" fmla="*/ 0 h 50"/>
                <a:gd name="T64" fmla="*/ 70213885 w 51"/>
                <a:gd name="T65" fmla="*/ 0 h 50"/>
                <a:gd name="T66" fmla="*/ 70213885 w 51"/>
                <a:gd name="T67" fmla="*/ 0 h 50"/>
                <a:gd name="T68" fmla="*/ 66313270 w 51"/>
                <a:gd name="T69" fmla="*/ 1903793 h 50"/>
                <a:gd name="T70" fmla="*/ 46810195 w 51"/>
                <a:gd name="T71" fmla="*/ 13322412 h 50"/>
                <a:gd name="T72" fmla="*/ 50710810 w 51"/>
                <a:gd name="T73" fmla="*/ 22838620 h 50"/>
                <a:gd name="T74" fmla="*/ 23405098 w 51"/>
                <a:gd name="T75" fmla="*/ 24741032 h 50"/>
                <a:gd name="T76" fmla="*/ 31206328 w 51"/>
                <a:gd name="T77" fmla="*/ 34257234 h 50"/>
                <a:gd name="T78" fmla="*/ 23405098 w 51"/>
                <a:gd name="T79" fmla="*/ 43773436 h 50"/>
                <a:gd name="T80" fmla="*/ 31206328 w 51"/>
                <a:gd name="T81" fmla="*/ 49483444 h 50"/>
                <a:gd name="T82" fmla="*/ 35106943 w 51"/>
                <a:gd name="T83" fmla="*/ 55192062 h 50"/>
                <a:gd name="T84" fmla="*/ 29256718 w 51"/>
                <a:gd name="T85" fmla="*/ 66612056 h 50"/>
                <a:gd name="T86" fmla="*/ 31206328 w 51"/>
                <a:gd name="T87" fmla="*/ 70418261 h 50"/>
                <a:gd name="T88" fmla="*/ 11701850 w 51"/>
                <a:gd name="T89" fmla="*/ 79934463 h 50"/>
                <a:gd name="T90" fmla="*/ 29256718 w 51"/>
                <a:gd name="T91" fmla="*/ 95159304 h 5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1"/>
                <a:gd name="T139" fmla="*/ 0 h 50"/>
                <a:gd name="T140" fmla="*/ 51 w 51"/>
                <a:gd name="T141" fmla="*/ 50 h 5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1" h="50">
                  <a:moveTo>
                    <a:pt x="15" y="50"/>
                  </a:moveTo>
                  <a:cubicBezTo>
                    <a:pt x="20" y="50"/>
                    <a:pt x="28" y="45"/>
                    <a:pt x="31" y="43"/>
                  </a:cubicBezTo>
                  <a:cubicBezTo>
                    <a:pt x="33" y="42"/>
                    <a:pt x="41" y="41"/>
                    <a:pt x="43" y="41"/>
                  </a:cubicBezTo>
                  <a:cubicBezTo>
                    <a:pt x="45" y="41"/>
                    <a:pt x="49" y="29"/>
                    <a:pt x="49" y="26"/>
                  </a:cubicBezTo>
                  <a:cubicBezTo>
                    <a:pt x="49" y="24"/>
                    <a:pt x="47" y="19"/>
                    <a:pt x="48" y="16"/>
                  </a:cubicBezTo>
                  <a:cubicBezTo>
                    <a:pt x="48" y="16"/>
                    <a:pt x="48" y="15"/>
                    <a:pt x="49" y="15"/>
                  </a:cubicBezTo>
                  <a:cubicBezTo>
                    <a:pt x="49" y="15"/>
                    <a:pt x="49" y="15"/>
                    <a:pt x="49" y="15"/>
                  </a:cubicBezTo>
                  <a:cubicBezTo>
                    <a:pt x="49" y="14"/>
                    <a:pt x="49" y="14"/>
                    <a:pt x="49" y="13"/>
                  </a:cubicBezTo>
                  <a:cubicBezTo>
                    <a:pt x="49" y="13"/>
                    <a:pt x="49" y="13"/>
                    <a:pt x="49" y="13"/>
                  </a:cubicBezTo>
                  <a:cubicBezTo>
                    <a:pt x="50" y="12"/>
                    <a:pt x="50" y="12"/>
                    <a:pt x="50" y="12"/>
                  </a:cubicBezTo>
                  <a:cubicBezTo>
                    <a:pt x="50" y="11"/>
                    <a:pt x="50" y="11"/>
                    <a:pt x="50" y="11"/>
                  </a:cubicBezTo>
                  <a:cubicBezTo>
                    <a:pt x="50" y="10"/>
                    <a:pt x="50" y="10"/>
                    <a:pt x="50" y="10"/>
                  </a:cubicBezTo>
                  <a:cubicBezTo>
                    <a:pt x="50" y="10"/>
                    <a:pt x="50" y="9"/>
                    <a:pt x="50" y="9"/>
                  </a:cubicBezTo>
                  <a:cubicBezTo>
                    <a:pt x="51" y="9"/>
                    <a:pt x="51" y="8"/>
                    <a:pt x="51" y="8"/>
                  </a:cubicBezTo>
                  <a:cubicBezTo>
                    <a:pt x="51" y="8"/>
                    <a:pt x="51" y="7"/>
                    <a:pt x="51" y="7"/>
                  </a:cubicBezTo>
                  <a:cubicBezTo>
                    <a:pt x="51" y="7"/>
                    <a:pt x="51" y="7"/>
                    <a:pt x="51" y="6"/>
                  </a:cubicBezTo>
                  <a:cubicBezTo>
                    <a:pt x="51" y="6"/>
                    <a:pt x="51" y="6"/>
                    <a:pt x="51" y="6"/>
                  </a:cubicBezTo>
                  <a:cubicBezTo>
                    <a:pt x="51" y="5"/>
                    <a:pt x="51" y="5"/>
                    <a:pt x="51" y="5"/>
                  </a:cubicBezTo>
                  <a:cubicBezTo>
                    <a:pt x="51" y="5"/>
                    <a:pt x="51" y="4"/>
                    <a:pt x="51" y="4"/>
                  </a:cubicBezTo>
                  <a:cubicBezTo>
                    <a:pt x="51" y="4"/>
                    <a:pt x="51" y="4"/>
                    <a:pt x="51" y="3"/>
                  </a:cubicBezTo>
                  <a:cubicBezTo>
                    <a:pt x="51" y="3"/>
                    <a:pt x="51" y="3"/>
                    <a:pt x="50" y="3"/>
                  </a:cubicBezTo>
                  <a:cubicBezTo>
                    <a:pt x="50" y="3"/>
                    <a:pt x="50" y="3"/>
                    <a:pt x="50" y="3"/>
                  </a:cubicBezTo>
                  <a:cubicBezTo>
                    <a:pt x="50" y="2"/>
                    <a:pt x="49" y="2"/>
                    <a:pt x="49" y="2"/>
                  </a:cubicBezTo>
                  <a:cubicBezTo>
                    <a:pt x="49" y="2"/>
                    <a:pt x="48" y="2"/>
                    <a:pt x="48" y="2"/>
                  </a:cubicBezTo>
                  <a:cubicBezTo>
                    <a:pt x="48" y="2"/>
                    <a:pt x="47" y="2"/>
                    <a:pt x="47" y="2"/>
                  </a:cubicBezTo>
                  <a:cubicBezTo>
                    <a:pt x="47" y="2"/>
                    <a:pt x="46" y="1"/>
                    <a:pt x="46" y="1"/>
                  </a:cubicBezTo>
                  <a:cubicBezTo>
                    <a:pt x="45" y="1"/>
                    <a:pt x="45" y="1"/>
                    <a:pt x="44" y="1"/>
                  </a:cubicBezTo>
                  <a:cubicBezTo>
                    <a:pt x="44" y="1"/>
                    <a:pt x="44" y="1"/>
                    <a:pt x="44" y="1"/>
                  </a:cubicBezTo>
                  <a:cubicBezTo>
                    <a:pt x="43" y="1"/>
                    <a:pt x="42" y="1"/>
                    <a:pt x="42" y="1"/>
                  </a:cubicBezTo>
                  <a:cubicBezTo>
                    <a:pt x="42" y="1"/>
                    <a:pt x="41" y="1"/>
                    <a:pt x="41" y="1"/>
                  </a:cubicBezTo>
                  <a:cubicBezTo>
                    <a:pt x="40" y="1"/>
                    <a:pt x="40" y="1"/>
                    <a:pt x="39" y="1"/>
                  </a:cubicBezTo>
                  <a:cubicBezTo>
                    <a:pt x="39" y="1"/>
                    <a:pt x="39" y="0"/>
                    <a:pt x="38" y="0"/>
                  </a:cubicBezTo>
                  <a:cubicBezTo>
                    <a:pt x="38" y="0"/>
                    <a:pt x="37" y="0"/>
                    <a:pt x="36" y="0"/>
                  </a:cubicBezTo>
                  <a:cubicBezTo>
                    <a:pt x="36" y="0"/>
                    <a:pt x="36" y="0"/>
                    <a:pt x="36" y="0"/>
                  </a:cubicBezTo>
                  <a:cubicBezTo>
                    <a:pt x="35" y="0"/>
                    <a:pt x="35" y="1"/>
                    <a:pt x="34" y="1"/>
                  </a:cubicBezTo>
                  <a:cubicBezTo>
                    <a:pt x="30" y="1"/>
                    <a:pt x="25" y="6"/>
                    <a:pt x="24" y="7"/>
                  </a:cubicBezTo>
                  <a:cubicBezTo>
                    <a:pt x="23" y="8"/>
                    <a:pt x="27" y="11"/>
                    <a:pt x="26" y="12"/>
                  </a:cubicBezTo>
                  <a:cubicBezTo>
                    <a:pt x="24" y="13"/>
                    <a:pt x="18" y="13"/>
                    <a:pt x="12" y="13"/>
                  </a:cubicBezTo>
                  <a:cubicBezTo>
                    <a:pt x="7" y="14"/>
                    <a:pt x="13" y="15"/>
                    <a:pt x="16" y="18"/>
                  </a:cubicBezTo>
                  <a:cubicBezTo>
                    <a:pt x="18" y="21"/>
                    <a:pt x="16" y="20"/>
                    <a:pt x="12" y="23"/>
                  </a:cubicBezTo>
                  <a:cubicBezTo>
                    <a:pt x="8" y="26"/>
                    <a:pt x="11" y="25"/>
                    <a:pt x="16" y="26"/>
                  </a:cubicBezTo>
                  <a:cubicBezTo>
                    <a:pt x="21" y="26"/>
                    <a:pt x="21" y="27"/>
                    <a:pt x="18" y="29"/>
                  </a:cubicBezTo>
                  <a:cubicBezTo>
                    <a:pt x="16" y="30"/>
                    <a:pt x="12" y="35"/>
                    <a:pt x="15" y="35"/>
                  </a:cubicBezTo>
                  <a:cubicBezTo>
                    <a:pt x="18" y="35"/>
                    <a:pt x="19" y="36"/>
                    <a:pt x="16" y="37"/>
                  </a:cubicBezTo>
                  <a:cubicBezTo>
                    <a:pt x="14" y="38"/>
                    <a:pt x="11" y="39"/>
                    <a:pt x="6" y="42"/>
                  </a:cubicBezTo>
                  <a:cubicBezTo>
                    <a:pt x="0" y="44"/>
                    <a:pt x="11" y="50"/>
                    <a:pt x="15" y="5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 name="Freeform 12"/>
            <p:cNvSpPr>
              <a:spLocks noChangeArrowheads="1"/>
            </p:cNvSpPr>
            <p:nvPr/>
          </p:nvSpPr>
          <p:spPr bwMode="auto">
            <a:xfrm>
              <a:off x="4159656" y="2058788"/>
              <a:ext cx="19357" cy="18093"/>
            </a:xfrm>
            <a:custGeom>
              <a:avLst/>
              <a:gdLst>
                <a:gd name="T0" fmla="*/ 5807961 w 13"/>
                <a:gd name="T1" fmla="*/ 21306594 h 13"/>
                <a:gd name="T2" fmla="*/ 19362187 w 13"/>
                <a:gd name="T3" fmla="*/ 3874686 h 13"/>
                <a:gd name="T4" fmla="*/ 0 w 13"/>
                <a:gd name="T5" fmla="*/ 13558617 h 13"/>
                <a:gd name="T6" fmla="*/ 5807961 w 13"/>
                <a:gd name="T7" fmla="*/ 21306594 h 13"/>
                <a:gd name="T8" fmla="*/ 0 60000 65536"/>
                <a:gd name="T9" fmla="*/ 0 60000 65536"/>
                <a:gd name="T10" fmla="*/ 0 60000 65536"/>
                <a:gd name="T11" fmla="*/ 0 60000 65536"/>
                <a:gd name="T12" fmla="*/ 0 w 13"/>
                <a:gd name="T13" fmla="*/ 0 h 13"/>
                <a:gd name="T14" fmla="*/ 13 w 13"/>
                <a:gd name="T15" fmla="*/ 13 h 13"/>
              </a:gdLst>
              <a:ahLst/>
              <a:cxnLst>
                <a:cxn ang="T8">
                  <a:pos x="T0" y="T1"/>
                </a:cxn>
                <a:cxn ang="T9">
                  <a:pos x="T2" y="T3"/>
                </a:cxn>
                <a:cxn ang="T10">
                  <a:pos x="T4" y="T5"/>
                </a:cxn>
                <a:cxn ang="T11">
                  <a:pos x="T6" y="T7"/>
                </a:cxn>
              </a:cxnLst>
              <a:rect l="T12" t="T13" r="T14" b="T15"/>
              <a:pathLst>
                <a:path w="13" h="13">
                  <a:moveTo>
                    <a:pt x="3" y="11"/>
                  </a:moveTo>
                  <a:cubicBezTo>
                    <a:pt x="6" y="9"/>
                    <a:pt x="13" y="0"/>
                    <a:pt x="10" y="2"/>
                  </a:cubicBezTo>
                  <a:cubicBezTo>
                    <a:pt x="7" y="3"/>
                    <a:pt x="1" y="6"/>
                    <a:pt x="0" y="7"/>
                  </a:cubicBezTo>
                  <a:cubicBezTo>
                    <a:pt x="0" y="9"/>
                    <a:pt x="0" y="13"/>
                    <a:pt x="3" y="1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 name="Freeform 13"/>
            <p:cNvSpPr>
              <a:spLocks noChangeArrowheads="1"/>
            </p:cNvSpPr>
            <p:nvPr/>
          </p:nvSpPr>
          <p:spPr bwMode="auto">
            <a:xfrm>
              <a:off x="4365325" y="2348269"/>
              <a:ext cx="19357" cy="29400"/>
            </a:xfrm>
            <a:custGeom>
              <a:avLst/>
              <a:gdLst>
                <a:gd name="T0" fmla="*/ 21297709 w 13"/>
                <a:gd name="T1" fmla="*/ 21559998 h 21"/>
                <a:gd name="T2" fmla="*/ 19362187 w 13"/>
                <a:gd name="T3" fmla="*/ 1960000 h 21"/>
                <a:gd name="T4" fmla="*/ 3872438 w 13"/>
                <a:gd name="T5" fmla="*/ 15680000 h 21"/>
                <a:gd name="T6" fmla="*/ 9680398 w 13"/>
                <a:gd name="T7" fmla="*/ 39199997 h 21"/>
                <a:gd name="T8" fmla="*/ 21297709 w 13"/>
                <a:gd name="T9" fmla="*/ 21559998 h 21"/>
                <a:gd name="T10" fmla="*/ 0 60000 65536"/>
                <a:gd name="T11" fmla="*/ 0 60000 65536"/>
                <a:gd name="T12" fmla="*/ 0 60000 65536"/>
                <a:gd name="T13" fmla="*/ 0 60000 65536"/>
                <a:gd name="T14" fmla="*/ 0 60000 65536"/>
                <a:gd name="T15" fmla="*/ 0 w 13"/>
                <a:gd name="T16" fmla="*/ 0 h 21"/>
                <a:gd name="T17" fmla="*/ 13 w 13"/>
                <a:gd name="T18" fmla="*/ 21 h 21"/>
              </a:gdLst>
              <a:ahLst/>
              <a:cxnLst>
                <a:cxn ang="T10">
                  <a:pos x="T0" y="T1"/>
                </a:cxn>
                <a:cxn ang="T11">
                  <a:pos x="T2" y="T3"/>
                </a:cxn>
                <a:cxn ang="T12">
                  <a:pos x="T4" y="T5"/>
                </a:cxn>
                <a:cxn ang="T13">
                  <a:pos x="T6" y="T7"/>
                </a:cxn>
                <a:cxn ang="T14">
                  <a:pos x="T8" y="T9"/>
                </a:cxn>
              </a:cxnLst>
              <a:rect l="T15" t="T16" r="T17" b="T18"/>
              <a:pathLst>
                <a:path w="13" h="21">
                  <a:moveTo>
                    <a:pt x="11" y="11"/>
                  </a:moveTo>
                  <a:cubicBezTo>
                    <a:pt x="11" y="8"/>
                    <a:pt x="13" y="0"/>
                    <a:pt x="10" y="1"/>
                  </a:cubicBezTo>
                  <a:cubicBezTo>
                    <a:pt x="8" y="2"/>
                    <a:pt x="4" y="5"/>
                    <a:pt x="2" y="8"/>
                  </a:cubicBezTo>
                  <a:cubicBezTo>
                    <a:pt x="0" y="10"/>
                    <a:pt x="3" y="21"/>
                    <a:pt x="5" y="20"/>
                  </a:cubicBezTo>
                  <a:cubicBezTo>
                    <a:pt x="7" y="20"/>
                    <a:pt x="11" y="15"/>
                    <a:pt x="11" y="1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 name="Freeform 14"/>
            <p:cNvSpPr>
              <a:spLocks noChangeArrowheads="1"/>
            </p:cNvSpPr>
            <p:nvPr/>
          </p:nvSpPr>
          <p:spPr bwMode="auto">
            <a:xfrm>
              <a:off x="4359277" y="2374277"/>
              <a:ext cx="27826" cy="42970"/>
            </a:xfrm>
            <a:custGeom>
              <a:avLst/>
              <a:gdLst>
                <a:gd name="T0" fmla="*/ 5619386 w 19"/>
                <a:gd name="T1" fmla="*/ 57640797 h 31"/>
                <a:gd name="T2" fmla="*/ 28095557 w 19"/>
                <a:gd name="T3" fmla="*/ 44191180 h 31"/>
                <a:gd name="T4" fmla="*/ 20602585 w 19"/>
                <a:gd name="T5" fmla="*/ 9607261 h 31"/>
                <a:gd name="T6" fmla="*/ 5619386 w 19"/>
                <a:gd name="T7" fmla="*/ 30741573 h 31"/>
                <a:gd name="T8" fmla="*/ 5619386 w 19"/>
                <a:gd name="T9" fmla="*/ 57640797 h 31"/>
                <a:gd name="T10" fmla="*/ 0 60000 65536"/>
                <a:gd name="T11" fmla="*/ 0 60000 65536"/>
                <a:gd name="T12" fmla="*/ 0 60000 65536"/>
                <a:gd name="T13" fmla="*/ 0 60000 65536"/>
                <a:gd name="T14" fmla="*/ 0 60000 65536"/>
                <a:gd name="T15" fmla="*/ 0 w 19"/>
                <a:gd name="T16" fmla="*/ 0 h 31"/>
                <a:gd name="T17" fmla="*/ 19 w 19"/>
                <a:gd name="T18" fmla="*/ 31 h 31"/>
              </a:gdLst>
              <a:ahLst/>
              <a:cxnLst>
                <a:cxn ang="T10">
                  <a:pos x="T0" y="T1"/>
                </a:cxn>
                <a:cxn ang="T11">
                  <a:pos x="T2" y="T3"/>
                </a:cxn>
                <a:cxn ang="T12">
                  <a:pos x="T4" y="T5"/>
                </a:cxn>
                <a:cxn ang="T13">
                  <a:pos x="T6" y="T7"/>
                </a:cxn>
                <a:cxn ang="T14">
                  <a:pos x="T8" y="T9"/>
                </a:cxn>
              </a:cxnLst>
              <a:rect l="T15" t="T16" r="T17" b="T18"/>
              <a:pathLst>
                <a:path w="19" h="31">
                  <a:moveTo>
                    <a:pt x="3" y="30"/>
                  </a:moveTo>
                  <a:cubicBezTo>
                    <a:pt x="6" y="31"/>
                    <a:pt x="14" y="27"/>
                    <a:pt x="15" y="23"/>
                  </a:cubicBezTo>
                  <a:cubicBezTo>
                    <a:pt x="15" y="20"/>
                    <a:pt x="19" y="0"/>
                    <a:pt x="11" y="5"/>
                  </a:cubicBezTo>
                  <a:cubicBezTo>
                    <a:pt x="8" y="7"/>
                    <a:pt x="3" y="14"/>
                    <a:pt x="3" y="16"/>
                  </a:cubicBezTo>
                  <a:cubicBezTo>
                    <a:pt x="3" y="18"/>
                    <a:pt x="0" y="28"/>
                    <a:pt x="3" y="3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 name="Freeform 15"/>
            <p:cNvSpPr>
              <a:spLocks noChangeArrowheads="1"/>
            </p:cNvSpPr>
            <p:nvPr/>
          </p:nvSpPr>
          <p:spPr bwMode="auto">
            <a:xfrm>
              <a:off x="4419768" y="2429686"/>
              <a:ext cx="45973" cy="24877"/>
            </a:xfrm>
            <a:custGeom>
              <a:avLst/>
              <a:gdLst>
                <a:gd name="T0" fmla="*/ 40332065 w 31"/>
                <a:gd name="T1" fmla="*/ 5730003 h 18"/>
                <a:gd name="T2" fmla="*/ 15364795 w 31"/>
                <a:gd name="T3" fmla="*/ 3820001 h 18"/>
                <a:gd name="T4" fmla="*/ 1920773 w 31"/>
                <a:gd name="T5" fmla="*/ 5730003 h 18"/>
                <a:gd name="T6" fmla="*/ 24967275 w 31"/>
                <a:gd name="T7" fmla="*/ 19101387 h 18"/>
                <a:gd name="T8" fmla="*/ 48013778 w 31"/>
                <a:gd name="T9" fmla="*/ 30561392 h 18"/>
                <a:gd name="T10" fmla="*/ 55695480 w 31"/>
                <a:gd name="T11" fmla="*/ 17191387 h 18"/>
                <a:gd name="T12" fmla="*/ 57616252 w 31"/>
                <a:gd name="T13" fmla="*/ 3820001 h 18"/>
                <a:gd name="T14" fmla="*/ 40332065 w 31"/>
                <a:gd name="T15" fmla="*/ 5730003 h 18"/>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8"/>
                <a:gd name="T26" fmla="*/ 31 w 31"/>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8">
                  <a:moveTo>
                    <a:pt x="21" y="3"/>
                  </a:moveTo>
                  <a:cubicBezTo>
                    <a:pt x="18" y="4"/>
                    <a:pt x="11" y="3"/>
                    <a:pt x="8" y="2"/>
                  </a:cubicBezTo>
                  <a:cubicBezTo>
                    <a:pt x="5" y="0"/>
                    <a:pt x="2" y="2"/>
                    <a:pt x="1" y="3"/>
                  </a:cubicBezTo>
                  <a:cubicBezTo>
                    <a:pt x="0" y="5"/>
                    <a:pt x="10" y="8"/>
                    <a:pt x="13" y="10"/>
                  </a:cubicBezTo>
                  <a:cubicBezTo>
                    <a:pt x="16" y="11"/>
                    <a:pt x="19" y="14"/>
                    <a:pt x="25" y="16"/>
                  </a:cubicBezTo>
                  <a:cubicBezTo>
                    <a:pt x="30" y="18"/>
                    <a:pt x="29" y="12"/>
                    <a:pt x="29" y="9"/>
                  </a:cubicBezTo>
                  <a:cubicBezTo>
                    <a:pt x="28" y="7"/>
                    <a:pt x="29" y="4"/>
                    <a:pt x="30" y="2"/>
                  </a:cubicBezTo>
                  <a:cubicBezTo>
                    <a:pt x="31" y="1"/>
                    <a:pt x="24" y="2"/>
                    <a:pt x="21"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 name="Freeform 16"/>
            <p:cNvSpPr>
              <a:spLocks noChangeArrowheads="1"/>
            </p:cNvSpPr>
            <p:nvPr/>
          </p:nvSpPr>
          <p:spPr bwMode="auto">
            <a:xfrm>
              <a:off x="4584304" y="2469263"/>
              <a:ext cx="52023" cy="7915"/>
            </a:xfrm>
            <a:custGeom>
              <a:avLst/>
              <a:gdLst>
                <a:gd name="T0" fmla="*/ 55947766 w 35"/>
                <a:gd name="T1" fmla="*/ 10441203 h 6"/>
                <a:gd name="T2" fmla="*/ 25080657 w 35"/>
                <a:gd name="T3" fmla="*/ 1739981 h 6"/>
                <a:gd name="T4" fmla="*/ 1929281 w 35"/>
                <a:gd name="T5" fmla="*/ 3479962 h 6"/>
                <a:gd name="T6" fmla="*/ 23151377 w 35"/>
                <a:gd name="T7" fmla="*/ 8701223 h 6"/>
                <a:gd name="T8" fmla="*/ 55947766 w 35"/>
                <a:gd name="T9" fmla="*/ 10441203 h 6"/>
                <a:gd name="T10" fmla="*/ 0 60000 65536"/>
                <a:gd name="T11" fmla="*/ 0 60000 65536"/>
                <a:gd name="T12" fmla="*/ 0 60000 65536"/>
                <a:gd name="T13" fmla="*/ 0 60000 65536"/>
                <a:gd name="T14" fmla="*/ 0 60000 65536"/>
                <a:gd name="T15" fmla="*/ 0 w 35"/>
                <a:gd name="T16" fmla="*/ 0 h 6"/>
                <a:gd name="T17" fmla="*/ 35 w 35"/>
                <a:gd name="T18" fmla="*/ 6 h 6"/>
              </a:gdLst>
              <a:ahLst/>
              <a:cxnLst>
                <a:cxn ang="T10">
                  <a:pos x="T0" y="T1"/>
                </a:cxn>
                <a:cxn ang="T11">
                  <a:pos x="T2" y="T3"/>
                </a:cxn>
                <a:cxn ang="T12">
                  <a:pos x="T4" y="T5"/>
                </a:cxn>
                <a:cxn ang="T13">
                  <a:pos x="T6" y="T7"/>
                </a:cxn>
                <a:cxn ang="T14">
                  <a:pos x="T8" y="T9"/>
                </a:cxn>
              </a:cxnLst>
              <a:rect l="T15" t="T16" r="T17" b="T18"/>
              <a:pathLst>
                <a:path w="35" h="6">
                  <a:moveTo>
                    <a:pt x="29" y="6"/>
                  </a:moveTo>
                  <a:cubicBezTo>
                    <a:pt x="35" y="5"/>
                    <a:pt x="17" y="1"/>
                    <a:pt x="13" y="1"/>
                  </a:cubicBezTo>
                  <a:cubicBezTo>
                    <a:pt x="8" y="0"/>
                    <a:pt x="3" y="1"/>
                    <a:pt x="1" y="2"/>
                  </a:cubicBezTo>
                  <a:cubicBezTo>
                    <a:pt x="0" y="3"/>
                    <a:pt x="9" y="4"/>
                    <a:pt x="12" y="5"/>
                  </a:cubicBezTo>
                  <a:cubicBezTo>
                    <a:pt x="16" y="6"/>
                    <a:pt x="22" y="6"/>
                    <a:pt x="29"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 name="Freeform 17">
              <a:hlinkClick r:id="rId2"/>
            </p:cNvPr>
            <p:cNvSpPr>
              <a:spLocks noChangeArrowheads="1"/>
            </p:cNvSpPr>
            <p:nvPr/>
          </p:nvSpPr>
          <p:spPr bwMode="auto">
            <a:xfrm>
              <a:off x="3937047" y="1500180"/>
              <a:ext cx="2884225" cy="2116830"/>
            </a:xfrm>
            <a:custGeom>
              <a:avLst/>
              <a:gdLst>
                <a:gd name="T0" fmla="*/ 2147483647 w 1948"/>
                <a:gd name="T1" fmla="*/ 381925779 h 1528"/>
                <a:gd name="T2" fmla="*/ 2147483647 w 1948"/>
                <a:gd name="T3" fmla="*/ 282125779 h 1528"/>
                <a:gd name="T4" fmla="*/ 2147483647 w 1948"/>
                <a:gd name="T5" fmla="*/ 274448117 h 1528"/>
                <a:gd name="T6" fmla="*/ 2147483647 w 1948"/>
                <a:gd name="T7" fmla="*/ 182325866 h 1528"/>
                <a:gd name="T8" fmla="*/ 2101944762 w 1948"/>
                <a:gd name="T9" fmla="*/ 71010779 h 1528"/>
                <a:gd name="T10" fmla="*/ 1828194727 w 1948"/>
                <a:gd name="T11" fmla="*/ 272529394 h 1528"/>
                <a:gd name="T12" fmla="*/ 1707590800 w 1948"/>
                <a:gd name="T13" fmla="*/ 387683333 h 1528"/>
                <a:gd name="T14" fmla="*/ 1671218824 w 1948"/>
                <a:gd name="T15" fmla="*/ 303237273 h 1528"/>
                <a:gd name="T16" fmla="*/ 1443412138 w 1948"/>
                <a:gd name="T17" fmla="*/ 420309935 h 1528"/>
                <a:gd name="T18" fmla="*/ 1213690900 w 1948"/>
                <a:gd name="T19" fmla="*/ 493240801 h 1528"/>
                <a:gd name="T20" fmla="*/ 997371174 w 1948"/>
                <a:gd name="T21" fmla="*/ 485563138 h 1528"/>
                <a:gd name="T22" fmla="*/ 947597686 w 1948"/>
                <a:gd name="T23" fmla="*/ 368490563 h 1528"/>
                <a:gd name="T24" fmla="*/ 832737067 w 1948"/>
                <a:gd name="T25" fmla="*/ 351217814 h 1528"/>
                <a:gd name="T26" fmla="*/ 714049248 w 1948"/>
                <a:gd name="T27" fmla="*/ 435663874 h 1528"/>
                <a:gd name="T28" fmla="*/ 568558577 w 1948"/>
                <a:gd name="T29" fmla="*/ 635262316 h 1528"/>
                <a:gd name="T30" fmla="*/ 610673860 w 1948"/>
                <a:gd name="T31" fmla="*/ 740819956 h 1528"/>
                <a:gd name="T32" fmla="*/ 733191474 w 1948"/>
                <a:gd name="T33" fmla="*/ 677485303 h 1528"/>
                <a:gd name="T34" fmla="*/ 851880503 w 1948"/>
                <a:gd name="T35" fmla="*/ 725465844 h 1528"/>
                <a:gd name="T36" fmla="*/ 794451577 w 1948"/>
                <a:gd name="T37" fmla="*/ 854053701 h 1528"/>
                <a:gd name="T38" fmla="*/ 597273732 w 1948"/>
                <a:gd name="T39" fmla="*/ 882842857 h 1528"/>
                <a:gd name="T40" fmla="*/ 568558577 w 1948"/>
                <a:gd name="T41" fmla="*/ 875165194 h 1528"/>
                <a:gd name="T42" fmla="*/ 438384315 w 1948"/>
                <a:gd name="T43" fmla="*/ 974965108 h 1528"/>
                <a:gd name="T44" fmla="*/ 225891530 w 1948"/>
                <a:gd name="T45" fmla="*/ 1207190151 h 1528"/>
                <a:gd name="T46" fmla="*/ 451784444 w 1948"/>
                <a:gd name="T47" fmla="*/ 1199513874 h 1528"/>
                <a:gd name="T48" fmla="*/ 714049248 w 1948"/>
                <a:gd name="T49" fmla="*/ 1260929631 h 1528"/>
                <a:gd name="T50" fmla="*/ 719791172 w 1948"/>
                <a:gd name="T51" fmla="*/ 1174563549 h 1528"/>
                <a:gd name="T52" fmla="*/ 805936809 w 1948"/>
                <a:gd name="T53" fmla="*/ 1283959848 h 1528"/>
                <a:gd name="T54" fmla="*/ 913140607 w 1948"/>
                <a:gd name="T55" fmla="*/ 1224464198 h 1528"/>
                <a:gd name="T56" fmla="*/ 1050973073 w 1948"/>
                <a:gd name="T57" fmla="*/ 1130421839 h 1528"/>
                <a:gd name="T58" fmla="*/ 1162003898 w 1948"/>
                <a:gd name="T59" fmla="*/ 1168805995 h 1528"/>
                <a:gd name="T60" fmla="*/ 934197557 w 1948"/>
                <a:gd name="T61" fmla="*/ 1312747618 h 1528"/>
                <a:gd name="T62" fmla="*/ 1052886586 w 1948"/>
                <a:gd name="T63" fmla="*/ 1418305086 h 1528"/>
                <a:gd name="T64" fmla="*/ 603017039 w 1948"/>
                <a:gd name="T65" fmla="*/ 1397193592 h 1528"/>
                <a:gd name="T66" fmla="*/ 199091273 w 1948"/>
                <a:gd name="T67" fmla="*/ 1414466254 h 1528"/>
                <a:gd name="T68" fmla="*/ 21058339 w 1948"/>
                <a:gd name="T69" fmla="*/ 1759926774 h 1528"/>
                <a:gd name="T70" fmla="*/ 80402178 w 1948"/>
                <a:gd name="T71" fmla="*/ 1913464782 h 1528"/>
                <a:gd name="T72" fmla="*/ 313951892 w 1948"/>
                <a:gd name="T73" fmla="*/ 1980638094 h 1528"/>
                <a:gd name="T74" fmla="*/ 428812597 w 1948"/>
                <a:gd name="T75" fmla="*/ 1949930215 h 1528"/>
                <a:gd name="T76" fmla="*/ 522614883 w 1948"/>
                <a:gd name="T77" fmla="*/ 2099629393 h 1528"/>
                <a:gd name="T78" fmla="*/ 574301884 w 1948"/>
                <a:gd name="T79" fmla="*/ 2147483647 h 1528"/>
                <a:gd name="T80" fmla="*/ 673847478 w 1948"/>
                <a:gd name="T81" fmla="*/ 2147483647 h 1528"/>
                <a:gd name="T82" fmla="*/ 1091173459 w 1948"/>
                <a:gd name="T83" fmla="*/ 2147483647 h 1528"/>
                <a:gd name="T84" fmla="*/ 1206034078 w 1948"/>
                <a:gd name="T85" fmla="*/ 2116902055 h 1528"/>
                <a:gd name="T86" fmla="*/ 1144775358 w 1948"/>
                <a:gd name="T87" fmla="*/ 1717703787 h 1528"/>
                <a:gd name="T88" fmla="*/ 1217519310 w 1948"/>
                <a:gd name="T89" fmla="*/ 1731139003 h 1528"/>
                <a:gd name="T90" fmla="*/ 1487442664 w 1948"/>
                <a:gd name="T91" fmla="*/ 1708107401 h 1528"/>
                <a:gd name="T92" fmla="*/ 1387896725 w 1948"/>
                <a:gd name="T93" fmla="*/ 1569923332 h 1528"/>
                <a:gd name="T94" fmla="*/ 1338123237 w 1948"/>
                <a:gd name="T95" fmla="*/ 1460528419 h 1528"/>
                <a:gd name="T96" fmla="*/ 1738220852 w 1948"/>
                <a:gd name="T97" fmla="*/ 1617903873 h 1528"/>
                <a:gd name="T98" fmla="*/ 2147483647 w 1948"/>
                <a:gd name="T99" fmla="*/ 1633257813 h 1528"/>
                <a:gd name="T100" fmla="*/ 2147483647 w 1948"/>
                <a:gd name="T101" fmla="*/ 1815583592 h 1528"/>
                <a:gd name="T102" fmla="*/ 2147483647 w 1948"/>
                <a:gd name="T103" fmla="*/ 2051648852 h 1528"/>
                <a:gd name="T104" fmla="*/ 2147483647 w 1948"/>
                <a:gd name="T105" fmla="*/ 1815583592 h 1528"/>
                <a:gd name="T106" fmla="*/ 2147483647 w 1948"/>
                <a:gd name="T107" fmla="*/ 1658208137 h 1528"/>
                <a:gd name="T108" fmla="*/ 2147483647 w 1948"/>
                <a:gd name="T109" fmla="*/ 1502751406 h 1528"/>
                <a:gd name="T110" fmla="*/ 2147483647 w 1948"/>
                <a:gd name="T111" fmla="*/ 1251333246 h 1528"/>
                <a:gd name="T112" fmla="*/ 2147483647 w 1948"/>
                <a:gd name="T113" fmla="*/ 1293556233 h 1528"/>
                <a:gd name="T114" fmla="*/ 2147483647 w 1948"/>
                <a:gd name="T115" fmla="*/ 896276688 h 1528"/>
                <a:gd name="T116" fmla="*/ 2147483647 w 1948"/>
                <a:gd name="T117" fmla="*/ 742738679 h 1528"/>
                <a:gd name="T118" fmla="*/ 2147483647 w 1948"/>
                <a:gd name="T119" fmla="*/ 982641385 h 1528"/>
                <a:gd name="T120" fmla="*/ 2147483647 w 1948"/>
                <a:gd name="T121" fmla="*/ 704354350 h 1528"/>
                <a:gd name="T122" fmla="*/ 2147483647 w 1948"/>
                <a:gd name="T123" fmla="*/ 533543679 h 15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48"/>
                <a:gd name="T187" fmla="*/ 0 h 1528"/>
                <a:gd name="T188" fmla="*/ 1948 w 1948"/>
                <a:gd name="T189" fmla="*/ 1528 h 15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48" h="1528">
                  <a:moveTo>
                    <a:pt x="1940" y="269"/>
                  </a:moveTo>
                  <a:cubicBezTo>
                    <a:pt x="1934" y="268"/>
                    <a:pt x="1933" y="263"/>
                    <a:pt x="1932" y="261"/>
                  </a:cubicBezTo>
                  <a:cubicBezTo>
                    <a:pt x="1930" y="259"/>
                    <a:pt x="1929" y="260"/>
                    <a:pt x="1928" y="261"/>
                  </a:cubicBezTo>
                  <a:cubicBezTo>
                    <a:pt x="1926" y="262"/>
                    <a:pt x="1923" y="254"/>
                    <a:pt x="1921" y="255"/>
                  </a:cubicBezTo>
                  <a:cubicBezTo>
                    <a:pt x="1918" y="255"/>
                    <a:pt x="1914" y="253"/>
                    <a:pt x="1913" y="253"/>
                  </a:cubicBezTo>
                  <a:cubicBezTo>
                    <a:pt x="1912" y="254"/>
                    <a:pt x="1905" y="252"/>
                    <a:pt x="1904" y="254"/>
                  </a:cubicBezTo>
                  <a:cubicBezTo>
                    <a:pt x="1902" y="255"/>
                    <a:pt x="1906" y="265"/>
                    <a:pt x="1904" y="265"/>
                  </a:cubicBezTo>
                  <a:cubicBezTo>
                    <a:pt x="1903" y="266"/>
                    <a:pt x="1897" y="249"/>
                    <a:pt x="1897" y="248"/>
                  </a:cubicBezTo>
                  <a:cubicBezTo>
                    <a:pt x="1896" y="246"/>
                    <a:pt x="1893" y="242"/>
                    <a:pt x="1892" y="242"/>
                  </a:cubicBezTo>
                  <a:cubicBezTo>
                    <a:pt x="1891" y="242"/>
                    <a:pt x="1882" y="241"/>
                    <a:pt x="1877" y="241"/>
                  </a:cubicBezTo>
                  <a:cubicBezTo>
                    <a:pt x="1873" y="240"/>
                    <a:pt x="1869" y="233"/>
                    <a:pt x="1866" y="232"/>
                  </a:cubicBezTo>
                  <a:cubicBezTo>
                    <a:pt x="1862" y="232"/>
                    <a:pt x="1856" y="230"/>
                    <a:pt x="1852" y="228"/>
                  </a:cubicBezTo>
                  <a:cubicBezTo>
                    <a:pt x="1848" y="226"/>
                    <a:pt x="1847" y="225"/>
                    <a:pt x="1840" y="223"/>
                  </a:cubicBezTo>
                  <a:cubicBezTo>
                    <a:pt x="1834" y="220"/>
                    <a:pt x="1833" y="218"/>
                    <a:pt x="1830" y="216"/>
                  </a:cubicBezTo>
                  <a:cubicBezTo>
                    <a:pt x="1827" y="214"/>
                    <a:pt x="1825" y="215"/>
                    <a:pt x="1823" y="214"/>
                  </a:cubicBezTo>
                  <a:cubicBezTo>
                    <a:pt x="1820" y="213"/>
                    <a:pt x="1819" y="208"/>
                    <a:pt x="1816" y="207"/>
                  </a:cubicBezTo>
                  <a:cubicBezTo>
                    <a:pt x="1813" y="206"/>
                    <a:pt x="1806" y="204"/>
                    <a:pt x="1802" y="203"/>
                  </a:cubicBezTo>
                  <a:cubicBezTo>
                    <a:pt x="1798" y="202"/>
                    <a:pt x="1799" y="199"/>
                    <a:pt x="1792" y="196"/>
                  </a:cubicBezTo>
                  <a:cubicBezTo>
                    <a:pt x="1785" y="194"/>
                    <a:pt x="1765" y="196"/>
                    <a:pt x="1758" y="195"/>
                  </a:cubicBezTo>
                  <a:cubicBezTo>
                    <a:pt x="1752" y="195"/>
                    <a:pt x="1747" y="190"/>
                    <a:pt x="1746" y="192"/>
                  </a:cubicBezTo>
                  <a:cubicBezTo>
                    <a:pt x="1744" y="194"/>
                    <a:pt x="1747" y="195"/>
                    <a:pt x="1749" y="197"/>
                  </a:cubicBezTo>
                  <a:cubicBezTo>
                    <a:pt x="1750" y="198"/>
                    <a:pt x="1744" y="198"/>
                    <a:pt x="1745" y="200"/>
                  </a:cubicBezTo>
                  <a:cubicBezTo>
                    <a:pt x="1745" y="202"/>
                    <a:pt x="1747" y="204"/>
                    <a:pt x="1750" y="204"/>
                  </a:cubicBezTo>
                  <a:cubicBezTo>
                    <a:pt x="1753" y="205"/>
                    <a:pt x="1752" y="206"/>
                    <a:pt x="1752" y="208"/>
                  </a:cubicBezTo>
                  <a:cubicBezTo>
                    <a:pt x="1751" y="210"/>
                    <a:pt x="1752" y="212"/>
                    <a:pt x="1755" y="213"/>
                  </a:cubicBezTo>
                  <a:cubicBezTo>
                    <a:pt x="1757" y="214"/>
                    <a:pt x="1755" y="216"/>
                    <a:pt x="1753" y="217"/>
                  </a:cubicBezTo>
                  <a:cubicBezTo>
                    <a:pt x="1752" y="217"/>
                    <a:pt x="1753" y="222"/>
                    <a:pt x="1751" y="222"/>
                  </a:cubicBezTo>
                  <a:cubicBezTo>
                    <a:pt x="1750" y="223"/>
                    <a:pt x="1747" y="219"/>
                    <a:pt x="1746" y="218"/>
                  </a:cubicBezTo>
                  <a:cubicBezTo>
                    <a:pt x="1744" y="218"/>
                    <a:pt x="1746" y="222"/>
                    <a:pt x="1745" y="223"/>
                  </a:cubicBezTo>
                  <a:cubicBezTo>
                    <a:pt x="1745" y="224"/>
                    <a:pt x="1740" y="217"/>
                    <a:pt x="1740" y="215"/>
                  </a:cubicBezTo>
                  <a:cubicBezTo>
                    <a:pt x="1739" y="213"/>
                    <a:pt x="1731" y="210"/>
                    <a:pt x="1729" y="208"/>
                  </a:cubicBezTo>
                  <a:cubicBezTo>
                    <a:pt x="1727" y="206"/>
                    <a:pt x="1726" y="200"/>
                    <a:pt x="1724" y="199"/>
                  </a:cubicBezTo>
                  <a:cubicBezTo>
                    <a:pt x="1721" y="198"/>
                    <a:pt x="1722" y="199"/>
                    <a:pt x="1722" y="201"/>
                  </a:cubicBezTo>
                  <a:cubicBezTo>
                    <a:pt x="1722" y="203"/>
                    <a:pt x="1705" y="202"/>
                    <a:pt x="1699" y="201"/>
                  </a:cubicBezTo>
                  <a:cubicBezTo>
                    <a:pt x="1694" y="199"/>
                    <a:pt x="1682" y="198"/>
                    <a:pt x="1679" y="199"/>
                  </a:cubicBezTo>
                  <a:cubicBezTo>
                    <a:pt x="1675" y="200"/>
                    <a:pt x="1672" y="203"/>
                    <a:pt x="1672" y="206"/>
                  </a:cubicBezTo>
                  <a:cubicBezTo>
                    <a:pt x="1671" y="208"/>
                    <a:pt x="1674" y="216"/>
                    <a:pt x="1673" y="217"/>
                  </a:cubicBezTo>
                  <a:cubicBezTo>
                    <a:pt x="1672" y="218"/>
                    <a:pt x="1668" y="210"/>
                    <a:pt x="1668" y="208"/>
                  </a:cubicBezTo>
                  <a:cubicBezTo>
                    <a:pt x="1669" y="207"/>
                    <a:pt x="1665" y="206"/>
                    <a:pt x="1662" y="204"/>
                  </a:cubicBezTo>
                  <a:cubicBezTo>
                    <a:pt x="1658" y="201"/>
                    <a:pt x="1656" y="199"/>
                    <a:pt x="1653" y="197"/>
                  </a:cubicBezTo>
                  <a:cubicBezTo>
                    <a:pt x="1650" y="195"/>
                    <a:pt x="1652" y="196"/>
                    <a:pt x="1652" y="194"/>
                  </a:cubicBezTo>
                  <a:cubicBezTo>
                    <a:pt x="1652" y="192"/>
                    <a:pt x="1650" y="190"/>
                    <a:pt x="1648" y="187"/>
                  </a:cubicBezTo>
                  <a:cubicBezTo>
                    <a:pt x="1646" y="183"/>
                    <a:pt x="1640" y="176"/>
                    <a:pt x="1634" y="174"/>
                  </a:cubicBezTo>
                  <a:cubicBezTo>
                    <a:pt x="1628" y="172"/>
                    <a:pt x="1613" y="173"/>
                    <a:pt x="1605" y="174"/>
                  </a:cubicBezTo>
                  <a:cubicBezTo>
                    <a:pt x="1598" y="175"/>
                    <a:pt x="1588" y="178"/>
                    <a:pt x="1584" y="178"/>
                  </a:cubicBezTo>
                  <a:cubicBezTo>
                    <a:pt x="1580" y="178"/>
                    <a:pt x="1575" y="175"/>
                    <a:pt x="1572" y="173"/>
                  </a:cubicBezTo>
                  <a:cubicBezTo>
                    <a:pt x="1569" y="172"/>
                    <a:pt x="1560" y="163"/>
                    <a:pt x="1557" y="161"/>
                  </a:cubicBezTo>
                  <a:cubicBezTo>
                    <a:pt x="1555" y="158"/>
                    <a:pt x="1550" y="159"/>
                    <a:pt x="1551" y="157"/>
                  </a:cubicBezTo>
                  <a:cubicBezTo>
                    <a:pt x="1551" y="155"/>
                    <a:pt x="1555" y="157"/>
                    <a:pt x="1557" y="157"/>
                  </a:cubicBezTo>
                  <a:cubicBezTo>
                    <a:pt x="1558" y="158"/>
                    <a:pt x="1556" y="152"/>
                    <a:pt x="1554" y="150"/>
                  </a:cubicBezTo>
                  <a:cubicBezTo>
                    <a:pt x="1552" y="148"/>
                    <a:pt x="1547" y="145"/>
                    <a:pt x="1542" y="145"/>
                  </a:cubicBezTo>
                  <a:cubicBezTo>
                    <a:pt x="1537" y="145"/>
                    <a:pt x="1535" y="143"/>
                    <a:pt x="1530" y="143"/>
                  </a:cubicBezTo>
                  <a:cubicBezTo>
                    <a:pt x="1526" y="143"/>
                    <a:pt x="1528" y="144"/>
                    <a:pt x="1527" y="145"/>
                  </a:cubicBezTo>
                  <a:cubicBezTo>
                    <a:pt x="1525" y="145"/>
                    <a:pt x="1522" y="144"/>
                    <a:pt x="1520" y="144"/>
                  </a:cubicBezTo>
                  <a:cubicBezTo>
                    <a:pt x="1517" y="144"/>
                    <a:pt x="1515" y="147"/>
                    <a:pt x="1514" y="148"/>
                  </a:cubicBezTo>
                  <a:cubicBezTo>
                    <a:pt x="1512" y="149"/>
                    <a:pt x="1507" y="148"/>
                    <a:pt x="1503" y="148"/>
                  </a:cubicBezTo>
                  <a:cubicBezTo>
                    <a:pt x="1499" y="148"/>
                    <a:pt x="1502" y="147"/>
                    <a:pt x="1503" y="145"/>
                  </a:cubicBezTo>
                  <a:cubicBezTo>
                    <a:pt x="1505" y="144"/>
                    <a:pt x="1504" y="143"/>
                    <a:pt x="1503" y="142"/>
                  </a:cubicBezTo>
                  <a:cubicBezTo>
                    <a:pt x="1502" y="141"/>
                    <a:pt x="1504" y="140"/>
                    <a:pt x="1506" y="140"/>
                  </a:cubicBezTo>
                  <a:cubicBezTo>
                    <a:pt x="1509" y="140"/>
                    <a:pt x="1521" y="143"/>
                    <a:pt x="1524" y="143"/>
                  </a:cubicBezTo>
                  <a:cubicBezTo>
                    <a:pt x="1527" y="142"/>
                    <a:pt x="1508" y="137"/>
                    <a:pt x="1502" y="137"/>
                  </a:cubicBezTo>
                  <a:cubicBezTo>
                    <a:pt x="1495" y="137"/>
                    <a:pt x="1479" y="135"/>
                    <a:pt x="1476" y="136"/>
                  </a:cubicBezTo>
                  <a:cubicBezTo>
                    <a:pt x="1473" y="137"/>
                    <a:pt x="1463" y="140"/>
                    <a:pt x="1461" y="140"/>
                  </a:cubicBezTo>
                  <a:cubicBezTo>
                    <a:pt x="1459" y="140"/>
                    <a:pt x="1459" y="144"/>
                    <a:pt x="1461" y="147"/>
                  </a:cubicBezTo>
                  <a:cubicBezTo>
                    <a:pt x="1462" y="150"/>
                    <a:pt x="1462" y="147"/>
                    <a:pt x="1464" y="146"/>
                  </a:cubicBezTo>
                  <a:cubicBezTo>
                    <a:pt x="1465" y="145"/>
                    <a:pt x="1466" y="147"/>
                    <a:pt x="1469" y="148"/>
                  </a:cubicBezTo>
                  <a:cubicBezTo>
                    <a:pt x="1472" y="149"/>
                    <a:pt x="1466" y="148"/>
                    <a:pt x="1467" y="149"/>
                  </a:cubicBezTo>
                  <a:cubicBezTo>
                    <a:pt x="1467" y="150"/>
                    <a:pt x="1466" y="150"/>
                    <a:pt x="1464" y="152"/>
                  </a:cubicBezTo>
                  <a:cubicBezTo>
                    <a:pt x="1463" y="155"/>
                    <a:pt x="1471" y="160"/>
                    <a:pt x="1472" y="162"/>
                  </a:cubicBezTo>
                  <a:cubicBezTo>
                    <a:pt x="1473" y="163"/>
                    <a:pt x="1471" y="162"/>
                    <a:pt x="1469" y="162"/>
                  </a:cubicBezTo>
                  <a:cubicBezTo>
                    <a:pt x="1467" y="162"/>
                    <a:pt x="1467" y="163"/>
                    <a:pt x="1465" y="164"/>
                  </a:cubicBezTo>
                  <a:cubicBezTo>
                    <a:pt x="1464" y="165"/>
                    <a:pt x="1460" y="160"/>
                    <a:pt x="1461" y="159"/>
                  </a:cubicBezTo>
                  <a:cubicBezTo>
                    <a:pt x="1461" y="158"/>
                    <a:pt x="1456" y="158"/>
                    <a:pt x="1454" y="159"/>
                  </a:cubicBezTo>
                  <a:cubicBezTo>
                    <a:pt x="1452" y="160"/>
                    <a:pt x="1456" y="164"/>
                    <a:pt x="1457" y="165"/>
                  </a:cubicBezTo>
                  <a:cubicBezTo>
                    <a:pt x="1459" y="167"/>
                    <a:pt x="1456" y="166"/>
                    <a:pt x="1454" y="166"/>
                  </a:cubicBezTo>
                  <a:cubicBezTo>
                    <a:pt x="1453" y="166"/>
                    <a:pt x="1455" y="171"/>
                    <a:pt x="1453" y="171"/>
                  </a:cubicBezTo>
                  <a:cubicBezTo>
                    <a:pt x="1451" y="171"/>
                    <a:pt x="1447" y="165"/>
                    <a:pt x="1444" y="164"/>
                  </a:cubicBezTo>
                  <a:cubicBezTo>
                    <a:pt x="1440" y="162"/>
                    <a:pt x="1439" y="161"/>
                    <a:pt x="1436" y="161"/>
                  </a:cubicBezTo>
                  <a:cubicBezTo>
                    <a:pt x="1433" y="162"/>
                    <a:pt x="1432" y="159"/>
                    <a:pt x="1427" y="159"/>
                  </a:cubicBezTo>
                  <a:cubicBezTo>
                    <a:pt x="1423" y="158"/>
                    <a:pt x="1422" y="161"/>
                    <a:pt x="1421" y="162"/>
                  </a:cubicBezTo>
                  <a:cubicBezTo>
                    <a:pt x="1420" y="163"/>
                    <a:pt x="1417" y="163"/>
                    <a:pt x="1414" y="163"/>
                  </a:cubicBezTo>
                  <a:cubicBezTo>
                    <a:pt x="1412" y="163"/>
                    <a:pt x="1408" y="155"/>
                    <a:pt x="1405" y="153"/>
                  </a:cubicBezTo>
                  <a:cubicBezTo>
                    <a:pt x="1403" y="151"/>
                    <a:pt x="1404" y="153"/>
                    <a:pt x="1402" y="157"/>
                  </a:cubicBezTo>
                  <a:cubicBezTo>
                    <a:pt x="1400" y="160"/>
                    <a:pt x="1400" y="164"/>
                    <a:pt x="1402" y="169"/>
                  </a:cubicBezTo>
                  <a:cubicBezTo>
                    <a:pt x="1403" y="174"/>
                    <a:pt x="1398" y="178"/>
                    <a:pt x="1397" y="179"/>
                  </a:cubicBezTo>
                  <a:cubicBezTo>
                    <a:pt x="1396" y="180"/>
                    <a:pt x="1395" y="176"/>
                    <a:pt x="1394" y="175"/>
                  </a:cubicBezTo>
                  <a:cubicBezTo>
                    <a:pt x="1393" y="174"/>
                    <a:pt x="1390" y="174"/>
                    <a:pt x="1389" y="174"/>
                  </a:cubicBezTo>
                  <a:cubicBezTo>
                    <a:pt x="1387" y="174"/>
                    <a:pt x="1386" y="171"/>
                    <a:pt x="1385" y="169"/>
                  </a:cubicBezTo>
                  <a:cubicBezTo>
                    <a:pt x="1385" y="167"/>
                    <a:pt x="1383" y="166"/>
                    <a:pt x="1382" y="165"/>
                  </a:cubicBezTo>
                  <a:cubicBezTo>
                    <a:pt x="1380" y="163"/>
                    <a:pt x="1380" y="162"/>
                    <a:pt x="1376" y="160"/>
                  </a:cubicBezTo>
                  <a:cubicBezTo>
                    <a:pt x="1372" y="158"/>
                    <a:pt x="1374" y="158"/>
                    <a:pt x="1372" y="155"/>
                  </a:cubicBezTo>
                  <a:cubicBezTo>
                    <a:pt x="1371" y="153"/>
                    <a:pt x="1370" y="155"/>
                    <a:pt x="1369" y="155"/>
                  </a:cubicBezTo>
                  <a:cubicBezTo>
                    <a:pt x="1368" y="155"/>
                    <a:pt x="1367" y="153"/>
                    <a:pt x="1367" y="152"/>
                  </a:cubicBezTo>
                  <a:cubicBezTo>
                    <a:pt x="1366" y="150"/>
                    <a:pt x="1364" y="151"/>
                    <a:pt x="1363" y="152"/>
                  </a:cubicBezTo>
                  <a:cubicBezTo>
                    <a:pt x="1362" y="152"/>
                    <a:pt x="1359" y="146"/>
                    <a:pt x="1358" y="145"/>
                  </a:cubicBezTo>
                  <a:cubicBezTo>
                    <a:pt x="1356" y="144"/>
                    <a:pt x="1352" y="143"/>
                    <a:pt x="1350" y="143"/>
                  </a:cubicBezTo>
                  <a:cubicBezTo>
                    <a:pt x="1347" y="144"/>
                    <a:pt x="1343" y="140"/>
                    <a:pt x="1343" y="138"/>
                  </a:cubicBezTo>
                  <a:cubicBezTo>
                    <a:pt x="1343" y="137"/>
                    <a:pt x="1353" y="140"/>
                    <a:pt x="1357" y="142"/>
                  </a:cubicBezTo>
                  <a:cubicBezTo>
                    <a:pt x="1361" y="143"/>
                    <a:pt x="1361" y="145"/>
                    <a:pt x="1365" y="148"/>
                  </a:cubicBezTo>
                  <a:cubicBezTo>
                    <a:pt x="1368" y="150"/>
                    <a:pt x="1371" y="151"/>
                    <a:pt x="1371" y="149"/>
                  </a:cubicBezTo>
                  <a:cubicBezTo>
                    <a:pt x="1370" y="147"/>
                    <a:pt x="1369" y="134"/>
                    <a:pt x="1369" y="132"/>
                  </a:cubicBezTo>
                  <a:cubicBezTo>
                    <a:pt x="1368" y="129"/>
                    <a:pt x="1364" y="128"/>
                    <a:pt x="1360" y="126"/>
                  </a:cubicBezTo>
                  <a:cubicBezTo>
                    <a:pt x="1356" y="123"/>
                    <a:pt x="1358" y="120"/>
                    <a:pt x="1354" y="119"/>
                  </a:cubicBezTo>
                  <a:cubicBezTo>
                    <a:pt x="1350" y="118"/>
                    <a:pt x="1352" y="117"/>
                    <a:pt x="1349" y="117"/>
                  </a:cubicBezTo>
                  <a:cubicBezTo>
                    <a:pt x="1346" y="117"/>
                    <a:pt x="1342" y="115"/>
                    <a:pt x="1341" y="116"/>
                  </a:cubicBezTo>
                  <a:cubicBezTo>
                    <a:pt x="1340" y="117"/>
                    <a:pt x="1338" y="117"/>
                    <a:pt x="1333" y="116"/>
                  </a:cubicBezTo>
                  <a:cubicBezTo>
                    <a:pt x="1329" y="115"/>
                    <a:pt x="1326" y="116"/>
                    <a:pt x="1324" y="114"/>
                  </a:cubicBezTo>
                  <a:cubicBezTo>
                    <a:pt x="1322" y="111"/>
                    <a:pt x="1322" y="110"/>
                    <a:pt x="1318" y="110"/>
                  </a:cubicBezTo>
                  <a:cubicBezTo>
                    <a:pt x="1315" y="110"/>
                    <a:pt x="1313" y="108"/>
                    <a:pt x="1311" y="108"/>
                  </a:cubicBezTo>
                  <a:cubicBezTo>
                    <a:pt x="1309" y="108"/>
                    <a:pt x="1307" y="111"/>
                    <a:pt x="1306" y="113"/>
                  </a:cubicBezTo>
                  <a:cubicBezTo>
                    <a:pt x="1306" y="115"/>
                    <a:pt x="1310" y="117"/>
                    <a:pt x="1312" y="119"/>
                  </a:cubicBezTo>
                  <a:cubicBezTo>
                    <a:pt x="1315" y="120"/>
                    <a:pt x="1315" y="121"/>
                    <a:pt x="1312" y="122"/>
                  </a:cubicBezTo>
                  <a:cubicBezTo>
                    <a:pt x="1310" y="123"/>
                    <a:pt x="1311" y="123"/>
                    <a:pt x="1314" y="126"/>
                  </a:cubicBezTo>
                  <a:cubicBezTo>
                    <a:pt x="1317" y="129"/>
                    <a:pt x="1310" y="126"/>
                    <a:pt x="1312" y="129"/>
                  </a:cubicBezTo>
                  <a:cubicBezTo>
                    <a:pt x="1314" y="132"/>
                    <a:pt x="1306" y="131"/>
                    <a:pt x="1300" y="129"/>
                  </a:cubicBezTo>
                  <a:cubicBezTo>
                    <a:pt x="1294" y="127"/>
                    <a:pt x="1289" y="129"/>
                    <a:pt x="1287" y="129"/>
                  </a:cubicBezTo>
                  <a:cubicBezTo>
                    <a:pt x="1284" y="129"/>
                    <a:pt x="1281" y="121"/>
                    <a:pt x="1281" y="120"/>
                  </a:cubicBezTo>
                  <a:cubicBezTo>
                    <a:pt x="1280" y="119"/>
                    <a:pt x="1273" y="118"/>
                    <a:pt x="1269" y="119"/>
                  </a:cubicBezTo>
                  <a:cubicBezTo>
                    <a:pt x="1264" y="119"/>
                    <a:pt x="1258" y="115"/>
                    <a:pt x="1256" y="115"/>
                  </a:cubicBezTo>
                  <a:cubicBezTo>
                    <a:pt x="1253" y="114"/>
                    <a:pt x="1254" y="115"/>
                    <a:pt x="1252" y="116"/>
                  </a:cubicBezTo>
                  <a:cubicBezTo>
                    <a:pt x="1251" y="118"/>
                    <a:pt x="1241" y="112"/>
                    <a:pt x="1237" y="112"/>
                  </a:cubicBezTo>
                  <a:cubicBezTo>
                    <a:pt x="1233" y="112"/>
                    <a:pt x="1229" y="110"/>
                    <a:pt x="1228" y="113"/>
                  </a:cubicBezTo>
                  <a:cubicBezTo>
                    <a:pt x="1227" y="116"/>
                    <a:pt x="1233" y="120"/>
                    <a:pt x="1235" y="123"/>
                  </a:cubicBezTo>
                  <a:cubicBezTo>
                    <a:pt x="1237" y="126"/>
                    <a:pt x="1231" y="129"/>
                    <a:pt x="1229" y="130"/>
                  </a:cubicBezTo>
                  <a:cubicBezTo>
                    <a:pt x="1227" y="131"/>
                    <a:pt x="1230" y="126"/>
                    <a:pt x="1229" y="124"/>
                  </a:cubicBezTo>
                  <a:cubicBezTo>
                    <a:pt x="1229" y="122"/>
                    <a:pt x="1222" y="108"/>
                    <a:pt x="1221" y="106"/>
                  </a:cubicBezTo>
                  <a:cubicBezTo>
                    <a:pt x="1221" y="103"/>
                    <a:pt x="1217" y="104"/>
                    <a:pt x="1214" y="104"/>
                  </a:cubicBezTo>
                  <a:cubicBezTo>
                    <a:pt x="1211" y="105"/>
                    <a:pt x="1210" y="97"/>
                    <a:pt x="1209" y="95"/>
                  </a:cubicBezTo>
                  <a:cubicBezTo>
                    <a:pt x="1209" y="94"/>
                    <a:pt x="1208" y="97"/>
                    <a:pt x="1204" y="98"/>
                  </a:cubicBezTo>
                  <a:cubicBezTo>
                    <a:pt x="1201" y="99"/>
                    <a:pt x="1202" y="99"/>
                    <a:pt x="1198" y="102"/>
                  </a:cubicBezTo>
                  <a:cubicBezTo>
                    <a:pt x="1195" y="106"/>
                    <a:pt x="1193" y="106"/>
                    <a:pt x="1189" y="108"/>
                  </a:cubicBezTo>
                  <a:cubicBezTo>
                    <a:pt x="1185" y="110"/>
                    <a:pt x="1178" y="122"/>
                    <a:pt x="1174" y="125"/>
                  </a:cubicBezTo>
                  <a:cubicBezTo>
                    <a:pt x="1170" y="127"/>
                    <a:pt x="1173" y="119"/>
                    <a:pt x="1173" y="113"/>
                  </a:cubicBezTo>
                  <a:cubicBezTo>
                    <a:pt x="1173" y="107"/>
                    <a:pt x="1171" y="105"/>
                    <a:pt x="1170" y="103"/>
                  </a:cubicBezTo>
                  <a:cubicBezTo>
                    <a:pt x="1170" y="101"/>
                    <a:pt x="1176" y="105"/>
                    <a:pt x="1178" y="104"/>
                  </a:cubicBezTo>
                  <a:cubicBezTo>
                    <a:pt x="1180" y="103"/>
                    <a:pt x="1190" y="90"/>
                    <a:pt x="1193" y="88"/>
                  </a:cubicBezTo>
                  <a:cubicBezTo>
                    <a:pt x="1195" y="87"/>
                    <a:pt x="1196" y="86"/>
                    <a:pt x="1200" y="83"/>
                  </a:cubicBezTo>
                  <a:cubicBezTo>
                    <a:pt x="1204" y="81"/>
                    <a:pt x="1207" y="82"/>
                    <a:pt x="1212" y="78"/>
                  </a:cubicBezTo>
                  <a:cubicBezTo>
                    <a:pt x="1217" y="74"/>
                    <a:pt x="1216" y="60"/>
                    <a:pt x="1216" y="55"/>
                  </a:cubicBezTo>
                  <a:cubicBezTo>
                    <a:pt x="1215" y="50"/>
                    <a:pt x="1215" y="46"/>
                    <a:pt x="1213" y="44"/>
                  </a:cubicBezTo>
                  <a:cubicBezTo>
                    <a:pt x="1210" y="42"/>
                    <a:pt x="1211" y="40"/>
                    <a:pt x="1209" y="37"/>
                  </a:cubicBezTo>
                  <a:cubicBezTo>
                    <a:pt x="1206" y="33"/>
                    <a:pt x="1204" y="32"/>
                    <a:pt x="1202" y="32"/>
                  </a:cubicBezTo>
                  <a:cubicBezTo>
                    <a:pt x="1199" y="32"/>
                    <a:pt x="1196" y="30"/>
                    <a:pt x="1196" y="30"/>
                  </a:cubicBezTo>
                  <a:cubicBezTo>
                    <a:pt x="1195" y="30"/>
                    <a:pt x="1192" y="32"/>
                    <a:pt x="1190" y="32"/>
                  </a:cubicBezTo>
                  <a:cubicBezTo>
                    <a:pt x="1188" y="33"/>
                    <a:pt x="1167" y="31"/>
                    <a:pt x="1160" y="31"/>
                  </a:cubicBezTo>
                  <a:cubicBezTo>
                    <a:pt x="1154" y="32"/>
                    <a:pt x="1156" y="35"/>
                    <a:pt x="1153" y="36"/>
                  </a:cubicBezTo>
                  <a:cubicBezTo>
                    <a:pt x="1150" y="38"/>
                    <a:pt x="1147" y="40"/>
                    <a:pt x="1145" y="41"/>
                  </a:cubicBezTo>
                  <a:cubicBezTo>
                    <a:pt x="1144" y="42"/>
                    <a:pt x="1144" y="35"/>
                    <a:pt x="1144" y="34"/>
                  </a:cubicBezTo>
                  <a:cubicBezTo>
                    <a:pt x="1145" y="32"/>
                    <a:pt x="1147" y="25"/>
                    <a:pt x="1148" y="23"/>
                  </a:cubicBezTo>
                  <a:cubicBezTo>
                    <a:pt x="1149" y="22"/>
                    <a:pt x="1142" y="22"/>
                    <a:pt x="1140" y="22"/>
                  </a:cubicBezTo>
                  <a:cubicBezTo>
                    <a:pt x="1138" y="22"/>
                    <a:pt x="1143" y="19"/>
                    <a:pt x="1144" y="17"/>
                  </a:cubicBezTo>
                  <a:cubicBezTo>
                    <a:pt x="1145" y="16"/>
                    <a:pt x="1146" y="16"/>
                    <a:pt x="1146" y="12"/>
                  </a:cubicBezTo>
                  <a:cubicBezTo>
                    <a:pt x="1145" y="9"/>
                    <a:pt x="1146" y="9"/>
                    <a:pt x="1141" y="7"/>
                  </a:cubicBezTo>
                  <a:cubicBezTo>
                    <a:pt x="1137" y="6"/>
                    <a:pt x="1136" y="3"/>
                    <a:pt x="1132" y="2"/>
                  </a:cubicBezTo>
                  <a:cubicBezTo>
                    <a:pt x="1128" y="0"/>
                    <a:pt x="1128" y="0"/>
                    <a:pt x="1126" y="0"/>
                  </a:cubicBezTo>
                  <a:cubicBezTo>
                    <a:pt x="1124" y="0"/>
                    <a:pt x="1124" y="1"/>
                    <a:pt x="1121" y="2"/>
                  </a:cubicBezTo>
                  <a:cubicBezTo>
                    <a:pt x="1118" y="3"/>
                    <a:pt x="1112" y="5"/>
                    <a:pt x="1112" y="8"/>
                  </a:cubicBezTo>
                  <a:cubicBezTo>
                    <a:pt x="1111" y="10"/>
                    <a:pt x="1111" y="13"/>
                    <a:pt x="1108" y="17"/>
                  </a:cubicBezTo>
                  <a:cubicBezTo>
                    <a:pt x="1104" y="21"/>
                    <a:pt x="1107" y="24"/>
                    <a:pt x="1107" y="29"/>
                  </a:cubicBezTo>
                  <a:cubicBezTo>
                    <a:pt x="1107" y="34"/>
                    <a:pt x="1105" y="36"/>
                    <a:pt x="1098" y="37"/>
                  </a:cubicBezTo>
                  <a:cubicBezTo>
                    <a:pt x="1090" y="39"/>
                    <a:pt x="1090" y="35"/>
                    <a:pt x="1087" y="38"/>
                  </a:cubicBezTo>
                  <a:cubicBezTo>
                    <a:pt x="1085" y="41"/>
                    <a:pt x="1090" y="45"/>
                    <a:pt x="1099" y="50"/>
                  </a:cubicBezTo>
                  <a:cubicBezTo>
                    <a:pt x="1108" y="54"/>
                    <a:pt x="1107" y="52"/>
                    <a:pt x="1107" y="54"/>
                  </a:cubicBezTo>
                  <a:cubicBezTo>
                    <a:pt x="1106" y="56"/>
                    <a:pt x="1101" y="54"/>
                    <a:pt x="1098" y="54"/>
                  </a:cubicBezTo>
                  <a:cubicBezTo>
                    <a:pt x="1096" y="55"/>
                    <a:pt x="1100" y="57"/>
                    <a:pt x="1102" y="57"/>
                  </a:cubicBezTo>
                  <a:cubicBezTo>
                    <a:pt x="1105" y="57"/>
                    <a:pt x="1106" y="58"/>
                    <a:pt x="1108" y="61"/>
                  </a:cubicBezTo>
                  <a:cubicBezTo>
                    <a:pt x="1110" y="65"/>
                    <a:pt x="1107" y="68"/>
                    <a:pt x="1106" y="69"/>
                  </a:cubicBezTo>
                  <a:cubicBezTo>
                    <a:pt x="1106" y="71"/>
                    <a:pt x="1106" y="66"/>
                    <a:pt x="1105" y="63"/>
                  </a:cubicBezTo>
                  <a:cubicBezTo>
                    <a:pt x="1104" y="61"/>
                    <a:pt x="1102" y="61"/>
                    <a:pt x="1098" y="62"/>
                  </a:cubicBezTo>
                  <a:cubicBezTo>
                    <a:pt x="1095" y="63"/>
                    <a:pt x="1093" y="60"/>
                    <a:pt x="1092" y="58"/>
                  </a:cubicBezTo>
                  <a:cubicBezTo>
                    <a:pt x="1091" y="55"/>
                    <a:pt x="1088" y="52"/>
                    <a:pt x="1084" y="51"/>
                  </a:cubicBezTo>
                  <a:cubicBezTo>
                    <a:pt x="1079" y="50"/>
                    <a:pt x="1079" y="51"/>
                    <a:pt x="1075" y="52"/>
                  </a:cubicBezTo>
                  <a:cubicBezTo>
                    <a:pt x="1072" y="53"/>
                    <a:pt x="1074" y="49"/>
                    <a:pt x="1071" y="47"/>
                  </a:cubicBezTo>
                  <a:cubicBezTo>
                    <a:pt x="1069" y="45"/>
                    <a:pt x="1069" y="45"/>
                    <a:pt x="1066" y="45"/>
                  </a:cubicBezTo>
                  <a:cubicBezTo>
                    <a:pt x="1063" y="46"/>
                    <a:pt x="1062" y="47"/>
                    <a:pt x="1058" y="46"/>
                  </a:cubicBezTo>
                  <a:cubicBezTo>
                    <a:pt x="1053" y="46"/>
                    <a:pt x="1053" y="48"/>
                    <a:pt x="1049" y="48"/>
                  </a:cubicBezTo>
                  <a:cubicBezTo>
                    <a:pt x="1046" y="48"/>
                    <a:pt x="1048" y="46"/>
                    <a:pt x="1048" y="44"/>
                  </a:cubicBezTo>
                  <a:cubicBezTo>
                    <a:pt x="1048" y="43"/>
                    <a:pt x="1044" y="47"/>
                    <a:pt x="1040" y="48"/>
                  </a:cubicBezTo>
                  <a:cubicBezTo>
                    <a:pt x="1037" y="48"/>
                    <a:pt x="1033" y="51"/>
                    <a:pt x="1031" y="53"/>
                  </a:cubicBezTo>
                  <a:cubicBezTo>
                    <a:pt x="1029" y="54"/>
                    <a:pt x="1018" y="56"/>
                    <a:pt x="1012" y="60"/>
                  </a:cubicBezTo>
                  <a:cubicBezTo>
                    <a:pt x="1006" y="63"/>
                    <a:pt x="1004" y="69"/>
                    <a:pt x="1001" y="72"/>
                  </a:cubicBezTo>
                  <a:cubicBezTo>
                    <a:pt x="997" y="74"/>
                    <a:pt x="999" y="76"/>
                    <a:pt x="996" y="77"/>
                  </a:cubicBezTo>
                  <a:cubicBezTo>
                    <a:pt x="992" y="79"/>
                    <a:pt x="988" y="80"/>
                    <a:pt x="985" y="82"/>
                  </a:cubicBezTo>
                  <a:cubicBezTo>
                    <a:pt x="982" y="84"/>
                    <a:pt x="983" y="86"/>
                    <a:pt x="979" y="87"/>
                  </a:cubicBezTo>
                  <a:cubicBezTo>
                    <a:pt x="976" y="89"/>
                    <a:pt x="977" y="92"/>
                    <a:pt x="978" y="95"/>
                  </a:cubicBezTo>
                  <a:cubicBezTo>
                    <a:pt x="978" y="97"/>
                    <a:pt x="983" y="98"/>
                    <a:pt x="981" y="99"/>
                  </a:cubicBezTo>
                  <a:cubicBezTo>
                    <a:pt x="980" y="101"/>
                    <a:pt x="981" y="104"/>
                    <a:pt x="975" y="104"/>
                  </a:cubicBezTo>
                  <a:cubicBezTo>
                    <a:pt x="970" y="104"/>
                    <a:pt x="969" y="107"/>
                    <a:pt x="962" y="109"/>
                  </a:cubicBezTo>
                  <a:cubicBezTo>
                    <a:pt x="954" y="111"/>
                    <a:pt x="949" y="110"/>
                    <a:pt x="946" y="111"/>
                  </a:cubicBezTo>
                  <a:cubicBezTo>
                    <a:pt x="943" y="113"/>
                    <a:pt x="946" y="121"/>
                    <a:pt x="945" y="124"/>
                  </a:cubicBezTo>
                  <a:cubicBezTo>
                    <a:pt x="944" y="128"/>
                    <a:pt x="946" y="130"/>
                    <a:pt x="948" y="134"/>
                  </a:cubicBezTo>
                  <a:cubicBezTo>
                    <a:pt x="950" y="138"/>
                    <a:pt x="952" y="140"/>
                    <a:pt x="955" y="142"/>
                  </a:cubicBezTo>
                  <a:cubicBezTo>
                    <a:pt x="958" y="143"/>
                    <a:pt x="963" y="146"/>
                    <a:pt x="966" y="148"/>
                  </a:cubicBezTo>
                  <a:cubicBezTo>
                    <a:pt x="968" y="151"/>
                    <a:pt x="971" y="151"/>
                    <a:pt x="973" y="153"/>
                  </a:cubicBezTo>
                  <a:cubicBezTo>
                    <a:pt x="976" y="154"/>
                    <a:pt x="976" y="162"/>
                    <a:pt x="975" y="164"/>
                  </a:cubicBezTo>
                  <a:cubicBezTo>
                    <a:pt x="975" y="166"/>
                    <a:pt x="974" y="176"/>
                    <a:pt x="974" y="178"/>
                  </a:cubicBezTo>
                  <a:cubicBezTo>
                    <a:pt x="973" y="181"/>
                    <a:pt x="970" y="173"/>
                    <a:pt x="969" y="173"/>
                  </a:cubicBezTo>
                  <a:cubicBezTo>
                    <a:pt x="969" y="172"/>
                    <a:pt x="966" y="172"/>
                    <a:pt x="964" y="173"/>
                  </a:cubicBezTo>
                  <a:cubicBezTo>
                    <a:pt x="962" y="175"/>
                    <a:pt x="966" y="168"/>
                    <a:pt x="968" y="166"/>
                  </a:cubicBezTo>
                  <a:cubicBezTo>
                    <a:pt x="970" y="164"/>
                    <a:pt x="970" y="160"/>
                    <a:pt x="971" y="158"/>
                  </a:cubicBezTo>
                  <a:cubicBezTo>
                    <a:pt x="972" y="156"/>
                    <a:pt x="956" y="154"/>
                    <a:pt x="952" y="152"/>
                  </a:cubicBezTo>
                  <a:cubicBezTo>
                    <a:pt x="948" y="151"/>
                    <a:pt x="940" y="136"/>
                    <a:pt x="938" y="132"/>
                  </a:cubicBezTo>
                  <a:cubicBezTo>
                    <a:pt x="936" y="129"/>
                    <a:pt x="931" y="128"/>
                    <a:pt x="929" y="129"/>
                  </a:cubicBezTo>
                  <a:cubicBezTo>
                    <a:pt x="928" y="129"/>
                    <a:pt x="922" y="133"/>
                    <a:pt x="922" y="134"/>
                  </a:cubicBezTo>
                  <a:cubicBezTo>
                    <a:pt x="921" y="136"/>
                    <a:pt x="925" y="137"/>
                    <a:pt x="927" y="138"/>
                  </a:cubicBezTo>
                  <a:cubicBezTo>
                    <a:pt x="930" y="139"/>
                    <a:pt x="930" y="142"/>
                    <a:pt x="928" y="143"/>
                  </a:cubicBezTo>
                  <a:cubicBezTo>
                    <a:pt x="927" y="144"/>
                    <a:pt x="926" y="139"/>
                    <a:pt x="924" y="141"/>
                  </a:cubicBezTo>
                  <a:cubicBezTo>
                    <a:pt x="922" y="142"/>
                    <a:pt x="919" y="139"/>
                    <a:pt x="916" y="138"/>
                  </a:cubicBezTo>
                  <a:cubicBezTo>
                    <a:pt x="913" y="138"/>
                    <a:pt x="907" y="138"/>
                    <a:pt x="908" y="140"/>
                  </a:cubicBezTo>
                  <a:cubicBezTo>
                    <a:pt x="910" y="141"/>
                    <a:pt x="908" y="144"/>
                    <a:pt x="909" y="146"/>
                  </a:cubicBezTo>
                  <a:cubicBezTo>
                    <a:pt x="910" y="149"/>
                    <a:pt x="916" y="153"/>
                    <a:pt x="918" y="154"/>
                  </a:cubicBezTo>
                  <a:cubicBezTo>
                    <a:pt x="920" y="155"/>
                    <a:pt x="926" y="155"/>
                    <a:pt x="927" y="157"/>
                  </a:cubicBezTo>
                  <a:cubicBezTo>
                    <a:pt x="929" y="159"/>
                    <a:pt x="930" y="164"/>
                    <a:pt x="928" y="165"/>
                  </a:cubicBezTo>
                  <a:cubicBezTo>
                    <a:pt x="927" y="167"/>
                    <a:pt x="922" y="162"/>
                    <a:pt x="919" y="163"/>
                  </a:cubicBezTo>
                  <a:cubicBezTo>
                    <a:pt x="915" y="164"/>
                    <a:pt x="911" y="164"/>
                    <a:pt x="909" y="164"/>
                  </a:cubicBezTo>
                  <a:cubicBezTo>
                    <a:pt x="906" y="164"/>
                    <a:pt x="904" y="162"/>
                    <a:pt x="904" y="158"/>
                  </a:cubicBezTo>
                  <a:cubicBezTo>
                    <a:pt x="904" y="155"/>
                    <a:pt x="904" y="136"/>
                    <a:pt x="902" y="133"/>
                  </a:cubicBezTo>
                  <a:cubicBezTo>
                    <a:pt x="899" y="131"/>
                    <a:pt x="896" y="129"/>
                    <a:pt x="896" y="129"/>
                  </a:cubicBezTo>
                  <a:cubicBezTo>
                    <a:pt x="895" y="130"/>
                    <a:pt x="896" y="140"/>
                    <a:pt x="896" y="143"/>
                  </a:cubicBezTo>
                  <a:cubicBezTo>
                    <a:pt x="896" y="146"/>
                    <a:pt x="886" y="150"/>
                    <a:pt x="887" y="154"/>
                  </a:cubicBezTo>
                  <a:cubicBezTo>
                    <a:pt x="887" y="157"/>
                    <a:pt x="884" y="159"/>
                    <a:pt x="883" y="162"/>
                  </a:cubicBezTo>
                  <a:cubicBezTo>
                    <a:pt x="882" y="165"/>
                    <a:pt x="892" y="172"/>
                    <a:pt x="894" y="174"/>
                  </a:cubicBezTo>
                  <a:cubicBezTo>
                    <a:pt x="896" y="176"/>
                    <a:pt x="893" y="180"/>
                    <a:pt x="893" y="181"/>
                  </a:cubicBezTo>
                  <a:cubicBezTo>
                    <a:pt x="893" y="182"/>
                    <a:pt x="892" y="197"/>
                    <a:pt x="892" y="202"/>
                  </a:cubicBezTo>
                  <a:cubicBezTo>
                    <a:pt x="893" y="207"/>
                    <a:pt x="894" y="212"/>
                    <a:pt x="896" y="213"/>
                  </a:cubicBezTo>
                  <a:cubicBezTo>
                    <a:pt x="898" y="214"/>
                    <a:pt x="899" y="212"/>
                    <a:pt x="901" y="212"/>
                  </a:cubicBezTo>
                  <a:cubicBezTo>
                    <a:pt x="904" y="212"/>
                    <a:pt x="905" y="209"/>
                    <a:pt x="908" y="209"/>
                  </a:cubicBezTo>
                  <a:cubicBezTo>
                    <a:pt x="911" y="209"/>
                    <a:pt x="918" y="208"/>
                    <a:pt x="923" y="209"/>
                  </a:cubicBezTo>
                  <a:cubicBezTo>
                    <a:pt x="928" y="211"/>
                    <a:pt x="928" y="214"/>
                    <a:pt x="929" y="217"/>
                  </a:cubicBezTo>
                  <a:cubicBezTo>
                    <a:pt x="931" y="221"/>
                    <a:pt x="935" y="225"/>
                    <a:pt x="937" y="228"/>
                  </a:cubicBezTo>
                  <a:cubicBezTo>
                    <a:pt x="939" y="232"/>
                    <a:pt x="932" y="232"/>
                    <a:pt x="932" y="238"/>
                  </a:cubicBezTo>
                  <a:cubicBezTo>
                    <a:pt x="932" y="245"/>
                    <a:pt x="936" y="247"/>
                    <a:pt x="941" y="248"/>
                  </a:cubicBezTo>
                  <a:cubicBezTo>
                    <a:pt x="945" y="250"/>
                    <a:pt x="939" y="250"/>
                    <a:pt x="937" y="250"/>
                  </a:cubicBezTo>
                  <a:cubicBezTo>
                    <a:pt x="934" y="250"/>
                    <a:pt x="932" y="252"/>
                    <a:pt x="931" y="254"/>
                  </a:cubicBezTo>
                  <a:cubicBezTo>
                    <a:pt x="930" y="255"/>
                    <a:pt x="928" y="252"/>
                    <a:pt x="926" y="250"/>
                  </a:cubicBezTo>
                  <a:cubicBezTo>
                    <a:pt x="924" y="249"/>
                    <a:pt x="924" y="236"/>
                    <a:pt x="923" y="231"/>
                  </a:cubicBezTo>
                  <a:cubicBezTo>
                    <a:pt x="922" y="226"/>
                    <a:pt x="920" y="219"/>
                    <a:pt x="917" y="218"/>
                  </a:cubicBezTo>
                  <a:cubicBezTo>
                    <a:pt x="914" y="216"/>
                    <a:pt x="899" y="226"/>
                    <a:pt x="899" y="228"/>
                  </a:cubicBezTo>
                  <a:cubicBezTo>
                    <a:pt x="898" y="230"/>
                    <a:pt x="900" y="231"/>
                    <a:pt x="902" y="234"/>
                  </a:cubicBezTo>
                  <a:cubicBezTo>
                    <a:pt x="904" y="237"/>
                    <a:pt x="900" y="244"/>
                    <a:pt x="897" y="251"/>
                  </a:cubicBezTo>
                  <a:cubicBezTo>
                    <a:pt x="895" y="257"/>
                    <a:pt x="889" y="266"/>
                    <a:pt x="887" y="267"/>
                  </a:cubicBezTo>
                  <a:cubicBezTo>
                    <a:pt x="884" y="269"/>
                    <a:pt x="890" y="272"/>
                    <a:pt x="893" y="276"/>
                  </a:cubicBezTo>
                  <a:cubicBezTo>
                    <a:pt x="896" y="279"/>
                    <a:pt x="896" y="282"/>
                    <a:pt x="894" y="285"/>
                  </a:cubicBezTo>
                  <a:cubicBezTo>
                    <a:pt x="892" y="288"/>
                    <a:pt x="886" y="274"/>
                    <a:pt x="884" y="271"/>
                  </a:cubicBezTo>
                  <a:cubicBezTo>
                    <a:pt x="881" y="269"/>
                    <a:pt x="874" y="269"/>
                    <a:pt x="869" y="269"/>
                  </a:cubicBezTo>
                  <a:cubicBezTo>
                    <a:pt x="863" y="269"/>
                    <a:pt x="858" y="266"/>
                    <a:pt x="855" y="263"/>
                  </a:cubicBezTo>
                  <a:cubicBezTo>
                    <a:pt x="852" y="260"/>
                    <a:pt x="851" y="262"/>
                    <a:pt x="849" y="263"/>
                  </a:cubicBezTo>
                  <a:cubicBezTo>
                    <a:pt x="847" y="264"/>
                    <a:pt x="847" y="261"/>
                    <a:pt x="848" y="259"/>
                  </a:cubicBezTo>
                  <a:cubicBezTo>
                    <a:pt x="850" y="257"/>
                    <a:pt x="862" y="259"/>
                    <a:pt x="867" y="259"/>
                  </a:cubicBezTo>
                  <a:cubicBezTo>
                    <a:pt x="873" y="259"/>
                    <a:pt x="874" y="258"/>
                    <a:pt x="879" y="256"/>
                  </a:cubicBezTo>
                  <a:cubicBezTo>
                    <a:pt x="883" y="253"/>
                    <a:pt x="889" y="230"/>
                    <a:pt x="889" y="228"/>
                  </a:cubicBezTo>
                  <a:cubicBezTo>
                    <a:pt x="890" y="226"/>
                    <a:pt x="888" y="222"/>
                    <a:pt x="885" y="220"/>
                  </a:cubicBezTo>
                  <a:cubicBezTo>
                    <a:pt x="882" y="218"/>
                    <a:pt x="879" y="207"/>
                    <a:pt x="879" y="199"/>
                  </a:cubicBezTo>
                  <a:cubicBezTo>
                    <a:pt x="878" y="192"/>
                    <a:pt x="879" y="183"/>
                    <a:pt x="879" y="179"/>
                  </a:cubicBezTo>
                  <a:cubicBezTo>
                    <a:pt x="878" y="176"/>
                    <a:pt x="872" y="169"/>
                    <a:pt x="870" y="166"/>
                  </a:cubicBezTo>
                  <a:cubicBezTo>
                    <a:pt x="869" y="163"/>
                    <a:pt x="871" y="160"/>
                    <a:pt x="873" y="158"/>
                  </a:cubicBezTo>
                  <a:cubicBezTo>
                    <a:pt x="874" y="156"/>
                    <a:pt x="875" y="141"/>
                    <a:pt x="875" y="139"/>
                  </a:cubicBezTo>
                  <a:cubicBezTo>
                    <a:pt x="875" y="136"/>
                    <a:pt x="878" y="135"/>
                    <a:pt x="878" y="133"/>
                  </a:cubicBezTo>
                  <a:cubicBezTo>
                    <a:pt x="878" y="131"/>
                    <a:pt x="874" y="129"/>
                    <a:pt x="871" y="129"/>
                  </a:cubicBezTo>
                  <a:cubicBezTo>
                    <a:pt x="868" y="129"/>
                    <a:pt x="864" y="130"/>
                    <a:pt x="859" y="130"/>
                  </a:cubicBezTo>
                  <a:cubicBezTo>
                    <a:pt x="853" y="130"/>
                    <a:pt x="852" y="129"/>
                    <a:pt x="851" y="128"/>
                  </a:cubicBezTo>
                  <a:cubicBezTo>
                    <a:pt x="850" y="127"/>
                    <a:pt x="847" y="129"/>
                    <a:pt x="845" y="131"/>
                  </a:cubicBezTo>
                  <a:cubicBezTo>
                    <a:pt x="844" y="132"/>
                    <a:pt x="846" y="136"/>
                    <a:pt x="841" y="150"/>
                  </a:cubicBezTo>
                  <a:cubicBezTo>
                    <a:pt x="837" y="164"/>
                    <a:pt x="826" y="165"/>
                    <a:pt x="826" y="167"/>
                  </a:cubicBezTo>
                  <a:cubicBezTo>
                    <a:pt x="826" y="170"/>
                    <a:pt x="824" y="172"/>
                    <a:pt x="823" y="174"/>
                  </a:cubicBezTo>
                  <a:cubicBezTo>
                    <a:pt x="822" y="177"/>
                    <a:pt x="824" y="176"/>
                    <a:pt x="826" y="176"/>
                  </a:cubicBezTo>
                  <a:cubicBezTo>
                    <a:pt x="829" y="176"/>
                    <a:pt x="829" y="190"/>
                    <a:pt x="829" y="193"/>
                  </a:cubicBezTo>
                  <a:cubicBezTo>
                    <a:pt x="829" y="195"/>
                    <a:pt x="827" y="193"/>
                    <a:pt x="826" y="193"/>
                  </a:cubicBezTo>
                  <a:cubicBezTo>
                    <a:pt x="825" y="194"/>
                    <a:pt x="825" y="202"/>
                    <a:pt x="828" y="204"/>
                  </a:cubicBezTo>
                  <a:cubicBezTo>
                    <a:pt x="830" y="206"/>
                    <a:pt x="830" y="203"/>
                    <a:pt x="832" y="202"/>
                  </a:cubicBezTo>
                  <a:cubicBezTo>
                    <a:pt x="834" y="202"/>
                    <a:pt x="835" y="210"/>
                    <a:pt x="837" y="213"/>
                  </a:cubicBezTo>
                  <a:cubicBezTo>
                    <a:pt x="840" y="216"/>
                    <a:pt x="844" y="217"/>
                    <a:pt x="846" y="216"/>
                  </a:cubicBezTo>
                  <a:cubicBezTo>
                    <a:pt x="849" y="215"/>
                    <a:pt x="847" y="229"/>
                    <a:pt x="845" y="231"/>
                  </a:cubicBezTo>
                  <a:cubicBezTo>
                    <a:pt x="843" y="233"/>
                    <a:pt x="841" y="223"/>
                    <a:pt x="836" y="219"/>
                  </a:cubicBezTo>
                  <a:cubicBezTo>
                    <a:pt x="830" y="216"/>
                    <a:pt x="824" y="212"/>
                    <a:pt x="822" y="211"/>
                  </a:cubicBezTo>
                  <a:cubicBezTo>
                    <a:pt x="820" y="210"/>
                    <a:pt x="810" y="202"/>
                    <a:pt x="804" y="202"/>
                  </a:cubicBezTo>
                  <a:cubicBezTo>
                    <a:pt x="799" y="202"/>
                    <a:pt x="793" y="199"/>
                    <a:pt x="787" y="199"/>
                  </a:cubicBezTo>
                  <a:cubicBezTo>
                    <a:pt x="781" y="199"/>
                    <a:pt x="780" y="197"/>
                    <a:pt x="778" y="196"/>
                  </a:cubicBezTo>
                  <a:cubicBezTo>
                    <a:pt x="776" y="194"/>
                    <a:pt x="773" y="196"/>
                    <a:pt x="774" y="198"/>
                  </a:cubicBezTo>
                  <a:cubicBezTo>
                    <a:pt x="774" y="199"/>
                    <a:pt x="770" y="202"/>
                    <a:pt x="772" y="206"/>
                  </a:cubicBezTo>
                  <a:cubicBezTo>
                    <a:pt x="774" y="210"/>
                    <a:pt x="776" y="213"/>
                    <a:pt x="778" y="216"/>
                  </a:cubicBezTo>
                  <a:cubicBezTo>
                    <a:pt x="779" y="219"/>
                    <a:pt x="774" y="220"/>
                    <a:pt x="771" y="220"/>
                  </a:cubicBezTo>
                  <a:cubicBezTo>
                    <a:pt x="768" y="221"/>
                    <a:pt x="770" y="224"/>
                    <a:pt x="770" y="228"/>
                  </a:cubicBezTo>
                  <a:cubicBezTo>
                    <a:pt x="770" y="232"/>
                    <a:pt x="767" y="227"/>
                    <a:pt x="765" y="226"/>
                  </a:cubicBezTo>
                  <a:cubicBezTo>
                    <a:pt x="762" y="226"/>
                    <a:pt x="763" y="225"/>
                    <a:pt x="764" y="225"/>
                  </a:cubicBezTo>
                  <a:cubicBezTo>
                    <a:pt x="766" y="224"/>
                    <a:pt x="765" y="222"/>
                    <a:pt x="765" y="221"/>
                  </a:cubicBezTo>
                  <a:cubicBezTo>
                    <a:pt x="766" y="220"/>
                    <a:pt x="764" y="218"/>
                    <a:pt x="762" y="217"/>
                  </a:cubicBezTo>
                  <a:cubicBezTo>
                    <a:pt x="760" y="216"/>
                    <a:pt x="758" y="217"/>
                    <a:pt x="754" y="219"/>
                  </a:cubicBezTo>
                  <a:cubicBezTo>
                    <a:pt x="750" y="222"/>
                    <a:pt x="749" y="222"/>
                    <a:pt x="743" y="223"/>
                  </a:cubicBezTo>
                  <a:cubicBezTo>
                    <a:pt x="737" y="224"/>
                    <a:pt x="737" y="222"/>
                    <a:pt x="733" y="223"/>
                  </a:cubicBezTo>
                  <a:cubicBezTo>
                    <a:pt x="729" y="225"/>
                    <a:pt x="728" y="225"/>
                    <a:pt x="727" y="227"/>
                  </a:cubicBezTo>
                  <a:cubicBezTo>
                    <a:pt x="725" y="229"/>
                    <a:pt x="728" y="230"/>
                    <a:pt x="725" y="231"/>
                  </a:cubicBezTo>
                  <a:cubicBezTo>
                    <a:pt x="722" y="232"/>
                    <a:pt x="722" y="229"/>
                    <a:pt x="720" y="232"/>
                  </a:cubicBezTo>
                  <a:cubicBezTo>
                    <a:pt x="719" y="235"/>
                    <a:pt x="717" y="235"/>
                    <a:pt x="715" y="236"/>
                  </a:cubicBezTo>
                  <a:cubicBezTo>
                    <a:pt x="713" y="237"/>
                    <a:pt x="714" y="236"/>
                    <a:pt x="711" y="236"/>
                  </a:cubicBezTo>
                  <a:cubicBezTo>
                    <a:pt x="709" y="237"/>
                    <a:pt x="710" y="234"/>
                    <a:pt x="708" y="235"/>
                  </a:cubicBezTo>
                  <a:cubicBezTo>
                    <a:pt x="705" y="236"/>
                    <a:pt x="707" y="233"/>
                    <a:pt x="708" y="232"/>
                  </a:cubicBezTo>
                  <a:cubicBezTo>
                    <a:pt x="709" y="231"/>
                    <a:pt x="715" y="228"/>
                    <a:pt x="716" y="227"/>
                  </a:cubicBezTo>
                  <a:cubicBezTo>
                    <a:pt x="717" y="226"/>
                    <a:pt x="717" y="219"/>
                    <a:pt x="716" y="218"/>
                  </a:cubicBezTo>
                  <a:cubicBezTo>
                    <a:pt x="716" y="217"/>
                    <a:pt x="720" y="215"/>
                    <a:pt x="721" y="214"/>
                  </a:cubicBezTo>
                  <a:cubicBezTo>
                    <a:pt x="722" y="214"/>
                    <a:pt x="716" y="216"/>
                    <a:pt x="713" y="217"/>
                  </a:cubicBezTo>
                  <a:cubicBezTo>
                    <a:pt x="710" y="218"/>
                    <a:pt x="705" y="222"/>
                    <a:pt x="702" y="224"/>
                  </a:cubicBezTo>
                  <a:cubicBezTo>
                    <a:pt x="700" y="225"/>
                    <a:pt x="697" y="226"/>
                    <a:pt x="691" y="227"/>
                  </a:cubicBezTo>
                  <a:cubicBezTo>
                    <a:pt x="684" y="229"/>
                    <a:pt x="682" y="235"/>
                    <a:pt x="680" y="236"/>
                  </a:cubicBezTo>
                  <a:cubicBezTo>
                    <a:pt x="679" y="236"/>
                    <a:pt x="675" y="235"/>
                    <a:pt x="673" y="235"/>
                  </a:cubicBezTo>
                  <a:cubicBezTo>
                    <a:pt x="671" y="235"/>
                    <a:pt x="674" y="238"/>
                    <a:pt x="675" y="239"/>
                  </a:cubicBezTo>
                  <a:cubicBezTo>
                    <a:pt x="676" y="240"/>
                    <a:pt x="668" y="241"/>
                    <a:pt x="667" y="242"/>
                  </a:cubicBezTo>
                  <a:cubicBezTo>
                    <a:pt x="665" y="242"/>
                    <a:pt x="667" y="247"/>
                    <a:pt x="666" y="252"/>
                  </a:cubicBezTo>
                  <a:cubicBezTo>
                    <a:pt x="665" y="258"/>
                    <a:pt x="656" y="255"/>
                    <a:pt x="651" y="256"/>
                  </a:cubicBezTo>
                  <a:cubicBezTo>
                    <a:pt x="646" y="257"/>
                    <a:pt x="647" y="253"/>
                    <a:pt x="645" y="250"/>
                  </a:cubicBezTo>
                  <a:cubicBezTo>
                    <a:pt x="643" y="248"/>
                    <a:pt x="641" y="248"/>
                    <a:pt x="639" y="247"/>
                  </a:cubicBezTo>
                  <a:cubicBezTo>
                    <a:pt x="637" y="246"/>
                    <a:pt x="639" y="242"/>
                    <a:pt x="641" y="240"/>
                  </a:cubicBezTo>
                  <a:cubicBezTo>
                    <a:pt x="643" y="238"/>
                    <a:pt x="650" y="236"/>
                    <a:pt x="651" y="235"/>
                  </a:cubicBezTo>
                  <a:cubicBezTo>
                    <a:pt x="653" y="234"/>
                    <a:pt x="647" y="230"/>
                    <a:pt x="646" y="227"/>
                  </a:cubicBezTo>
                  <a:cubicBezTo>
                    <a:pt x="645" y="225"/>
                    <a:pt x="640" y="224"/>
                    <a:pt x="636" y="223"/>
                  </a:cubicBezTo>
                  <a:cubicBezTo>
                    <a:pt x="631" y="223"/>
                    <a:pt x="628" y="222"/>
                    <a:pt x="624" y="221"/>
                  </a:cubicBezTo>
                  <a:cubicBezTo>
                    <a:pt x="620" y="220"/>
                    <a:pt x="623" y="223"/>
                    <a:pt x="624" y="224"/>
                  </a:cubicBezTo>
                  <a:cubicBezTo>
                    <a:pt x="625" y="226"/>
                    <a:pt x="629" y="229"/>
                    <a:pt x="630" y="233"/>
                  </a:cubicBezTo>
                  <a:cubicBezTo>
                    <a:pt x="631" y="236"/>
                    <a:pt x="624" y="247"/>
                    <a:pt x="624" y="249"/>
                  </a:cubicBezTo>
                  <a:cubicBezTo>
                    <a:pt x="624" y="252"/>
                    <a:pt x="632" y="253"/>
                    <a:pt x="634" y="257"/>
                  </a:cubicBezTo>
                  <a:cubicBezTo>
                    <a:pt x="637" y="261"/>
                    <a:pt x="630" y="269"/>
                    <a:pt x="628" y="271"/>
                  </a:cubicBezTo>
                  <a:cubicBezTo>
                    <a:pt x="627" y="272"/>
                    <a:pt x="623" y="271"/>
                    <a:pt x="623" y="270"/>
                  </a:cubicBezTo>
                  <a:cubicBezTo>
                    <a:pt x="623" y="269"/>
                    <a:pt x="620" y="266"/>
                    <a:pt x="618" y="267"/>
                  </a:cubicBezTo>
                  <a:cubicBezTo>
                    <a:pt x="615" y="267"/>
                    <a:pt x="615" y="265"/>
                    <a:pt x="614" y="264"/>
                  </a:cubicBezTo>
                  <a:cubicBezTo>
                    <a:pt x="613" y="264"/>
                    <a:pt x="609" y="268"/>
                    <a:pt x="607" y="270"/>
                  </a:cubicBezTo>
                  <a:cubicBezTo>
                    <a:pt x="605" y="272"/>
                    <a:pt x="599" y="273"/>
                    <a:pt x="597" y="276"/>
                  </a:cubicBezTo>
                  <a:cubicBezTo>
                    <a:pt x="595" y="278"/>
                    <a:pt x="591" y="281"/>
                    <a:pt x="589" y="283"/>
                  </a:cubicBezTo>
                  <a:cubicBezTo>
                    <a:pt x="588" y="285"/>
                    <a:pt x="595" y="292"/>
                    <a:pt x="597" y="294"/>
                  </a:cubicBezTo>
                  <a:cubicBezTo>
                    <a:pt x="599" y="295"/>
                    <a:pt x="598" y="297"/>
                    <a:pt x="596" y="299"/>
                  </a:cubicBezTo>
                  <a:cubicBezTo>
                    <a:pt x="595" y="301"/>
                    <a:pt x="585" y="297"/>
                    <a:pt x="583" y="296"/>
                  </a:cubicBezTo>
                  <a:cubicBezTo>
                    <a:pt x="580" y="294"/>
                    <a:pt x="579" y="295"/>
                    <a:pt x="577" y="296"/>
                  </a:cubicBezTo>
                  <a:cubicBezTo>
                    <a:pt x="575" y="297"/>
                    <a:pt x="571" y="293"/>
                    <a:pt x="570" y="291"/>
                  </a:cubicBezTo>
                  <a:cubicBezTo>
                    <a:pt x="568" y="288"/>
                    <a:pt x="566" y="290"/>
                    <a:pt x="564" y="289"/>
                  </a:cubicBezTo>
                  <a:cubicBezTo>
                    <a:pt x="562" y="288"/>
                    <a:pt x="563" y="289"/>
                    <a:pt x="562" y="291"/>
                  </a:cubicBezTo>
                  <a:cubicBezTo>
                    <a:pt x="562" y="292"/>
                    <a:pt x="561" y="293"/>
                    <a:pt x="559" y="293"/>
                  </a:cubicBezTo>
                  <a:cubicBezTo>
                    <a:pt x="558" y="294"/>
                    <a:pt x="559" y="298"/>
                    <a:pt x="563" y="303"/>
                  </a:cubicBezTo>
                  <a:cubicBezTo>
                    <a:pt x="567" y="307"/>
                    <a:pt x="567" y="304"/>
                    <a:pt x="570" y="303"/>
                  </a:cubicBezTo>
                  <a:cubicBezTo>
                    <a:pt x="574" y="302"/>
                    <a:pt x="572" y="309"/>
                    <a:pt x="574" y="311"/>
                  </a:cubicBezTo>
                  <a:cubicBezTo>
                    <a:pt x="576" y="313"/>
                    <a:pt x="571" y="313"/>
                    <a:pt x="569" y="314"/>
                  </a:cubicBezTo>
                  <a:cubicBezTo>
                    <a:pt x="567" y="314"/>
                    <a:pt x="561" y="313"/>
                    <a:pt x="558" y="311"/>
                  </a:cubicBezTo>
                  <a:cubicBezTo>
                    <a:pt x="554" y="308"/>
                    <a:pt x="555" y="305"/>
                    <a:pt x="553" y="305"/>
                  </a:cubicBezTo>
                  <a:cubicBezTo>
                    <a:pt x="550" y="305"/>
                    <a:pt x="548" y="304"/>
                    <a:pt x="546" y="302"/>
                  </a:cubicBezTo>
                  <a:cubicBezTo>
                    <a:pt x="544" y="300"/>
                    <a:pt x="542" y="299"/>
                    <a:pt x="543" y="298"/>
                  </a:cubicBezTo>
                  <a:cubicBezTo>
                    <a:pt x="544" y="297"/>
                    <a:pt x="544" y="291"/>
                    <a:pt x="543" y="287"/>
                  </a:cubicBezTo>
                  <a:cubicBezTo>
                    <a:pt x="542" y="284"/>
                    <a:pt x="539" y="285"/>
                    <a:pt x="541" y="284"/>
                  </a:cubicBezTo>
                  <a:cubicBezTo>
                    <a:pt x="543" y="284"/>
                    <a:pt x="544" y="278"/>
                    <a:pt x="543" y="277"/>
                  </a:cubicBezTo>
                  <a:cubicBezTo>
                    <a:pt x="542" y="276"/>
                    <a:pt x="534" y="270"/>
                    <a:pt x="533" y="270"/>
                  </a:cubicBezTo>
                  <a:cubicBezTo>
                    <a:pt x="532" y="270"/>
                    <a:pt x="529" y="266"/>
                    <a:pt x="529" y="265"/>
                  </a:cubicBezTo>
                  <a:cubicBezTo>
                    <a:pt x="529" y="264"/>
                    <a:pt x="526" y="261"/>
                    <a:pt x="524" y="261"/>
                  </a:cubicBezTo>
                  <a:cubicBezTo>
                    <a:pt x="523" y="261"/>
                    <a:pt x="519" y="261"/>
                    <a:pt x="516" y="260"/>
                  </a:cubicBezTo>
                  <a:cubicBezTo>
                    <a:pt x="514" y="258"/>
                    <a:pt x="517" y="257"/>
                    <a:pt x="519" y="256"/>
                  </a:cubicBezTo>
                  <a:cubicBezTo>
                    <a:pt x="520" y="256"/>
                    <a:pt x="520" y="253"/>
                    <a:pt x="521" y="253"/>
                  </a:cubicBezTo>
                  <a:cubicBezTo>
                    <a:pt x="523" y="252"/>
                    <a:pt x="526" y="257"/>
                    <a:pt x="529" y="259"/>
                  </a:cubicBezTo>
                  <a:cubicBezTo>
                    <a:pt x="532" y="261"/>
                    <a:pt x="542" y="264"/>
                    <a:pt x="545" y="266"/>
                  </a:cubicBezTo>
                  <a:cubicBezTo>
                    <a:pt x="548" y="267"/>
                    <a:pt x="558" y="269"/>
                    <a:pt x="563" y="270"/>
                  </a:cubicBezTo>
                  <a:cubicBezTo>
                    <a:pt x="568" y="271"/>
                    <a:pt x="575" y="273"/>
                    <a:pt x="578" y="273"/>
                  </a:cubicBezTo>
                  <a:cubicBezTo>
                    <a:pt x="582" y="273"/>
                    <a:pt x="586" y="270"/>
                    <a:pt x="589" y="270"/>
                  </a:cubicBezTo>
                  <a:cubicBezTo>
                    <a:pt x="593" y="270"/>
                    <a:pt x="596" y="268"/>
                    <a:pt x="599" y="263"/>
                  </a:cubicBezTo>
                  <a:cubicBezTo>
                    <a:pt x="603" y="259"/>
                    <a:pt x="603" y="251"/>
                    <a:pt x="602" y="250"/>
                  </a:cubicBezTo>
                  <a:cubicBezTo>
                    <a:pt x="601" y="249"/>
                    <a:pt x="602" y="240"/>
                    <a:pt x="599" y="238"/>
                  </a:cubicBezTo>
                  <a:cubicBezTo>
                    <a:pt x="597" y="237"/>
                    <a:pt x="596" y="236"/>
                    <a:pt x="594" y="234"/>
                  </a:cubicBezTo>
                  <a:cubicBezTo>
                    <a:pt x="591" y="232"/>
                    <a:pt x="589" y="231"/>
                    <a:pt x="587" y="232"/>
                  </a:cubicBezTo>
                  <a:cubicBezTo>
                    <a:pt x="586" y="233"/>
                    <a:pt x="585" y="230"/>
                    <a:pt x="582" y="228"/>
                  </a:cubicBezTo>
                  <a:cubicBezTo>
                    <a:pt x="580" y="227"/>
                    <a:pt x="579" y="227"/>
                    <a:pt x="576" y="226"/>
                  </a:cubicBezTo>
                  <a:cubicBezTo>
                    <a:pt x="572" y="226"/>
                    <a:pt x="572" y="225"/>
                    <a:pt x="569" y="222"/>
                  </a:cubicBezTo>
                  <a:cubicBezTo>
                    <a:pt x="566" y="219"/>
                    <a:pt x="555" y="213"/>
                    <a:pt x="553" y="212"/>
                  </a:cubicBezTo>
                  <a:cubicBezTo>
                    <a:pt x="550" y="210"/>
                    <a:pt x="545" y="209"/>
                    <a:pt x="542" y="209"/>
                  </a:cubicBezTo>
                  <a:cubicBezTo>
                    <a:pt x="538" y="210"/>
                    <a:pt x="537" y="208"/>
                    <a:pt x="534" y="208"/>
                  </a:cubicBezTo>
                  <a:cubicBezTo>
                    <a:pt x="532" y="209"/>
                    <a:pt x="530" y="208"/>
                    <a:pt x="530" y="206"/>
                  </a:cubicBezTo>
                  <a:cubicBezTo>
                    <a:pt x="530" y="205"/>
                    <a:pt x="527" y="206"/>
                    <a:pt x="524" y="208"/>
                  </a:cubicBezTo>
                  <a:cubicBezTo>
                    <a:pt x="521" y="210"/>
                    <a:pt x="526" y="205"/>
                    <a:pt x="523" y="205"/>
                  </a:cubicBezTo>
                  <a:cubicBezTo>
                    <a:pt x="521" y="205"/>
                    <a:pt x="518" y="202"/>
                    <a:pt x="520" y="203"/>
                  </a:cubicBezTo>
                  <a:cubicBezTo>
                    <a:pt x="522" y="203"/>
                    <a:pt x="529" y="200"/>
                    <a:pt x="525" y="198"/>
                  </a:cubicBezTo>
                  <a:cubicBezTo>
                    <a:pt x="521" y="196"/>
                    <a:pt x="516" y="195"/>
                    <a:pt x="514" y="197"/>
                  </a:cubicBezTo>
                  <a:cubicBezTo>
                    <a:pt x="514" y="197"/>
                    <a:pt x="513" y="198"/>
                    <a:pt x="513" y="198"/>
                  </a:cubicBezTo>
                  <a:cubicBezTo>
                    <a:pt x="513" y="198"/>
                    <a:pt x="512" y="198"/>
                    <a:pt x="512" y="198"/>
                  </a:cubicBezTo>
                  <a:cubicBezTo>
                    <a:pt x="512" y="198"/>
                    <a:pt x="511" y="199"/>
                    <a:pt x="511" y="199"/>
                  </a:cubicBezTo>
                  <a:cubicBezTo>
                    <a:pt x="510" y="199"/>
                    <a:pt x="510" y="199"/>
                    <a:pt x="510" y="199"/>
                  </a:cubicBezTo>
                  <a:cubicBezTo>
                    <a:pt x="509" y="199"/>
                    <a:pt x="509" y="199"/>
                    <a:pt x="508" y="199"/>
                  </a:cubicBezTo>
                  <a:cubicBezTo>
                    <a:pt x="508" y="199"/>
                    <a:pt x="507" y="199"/>
                    <a:pt x="506" y="199"/>
                  </a:cubicBezTo>
                  <a:cubicBezTo>
                    <a:pt x="506" y="199"/>
                    <a:pt x="505" y="199"/>
                    <a:pt x="504" y="199"/>
                  </a:cubicBezTo>
                  <a:cubicBezTo>
                    <a:pt x="499" y="199"/>
                    <a:pt x="495" y="197"/>
                    <a:pt x="495" y="195"/>
                  </a:cubicBezTo>
                  <a:cubicBezTo>
                    <a:pt x="495" y="194"/>
                    <a:pt x="488" y="193"/>
                    <a:pt x="487" y="191"/>
                  </a:cubicBezTo>
                  <a:cubicBezTo>
                    <a:pt x="485" y="190"/>
                    <a:pt x="491" y="191"/>
                    <a:pt x="495" y="192"/>
                  </a:cubicBezTo>
                  <a:cubicBezTo>
                    <a:pt x="499" y="192"/>
                    <a:pt x="499" y="192"/>
                    <a:pt x="501" y="191"/>
                  </a:cubicBezTo>
                  <a:cubicBezTo>
                    <a:pt x="503" y="190"/>
                    <a:pt x="506" y="188"/>
                    <a:pt x="507" y="186"/>
                  </a:cubicBezTo>
                  <a:cubicBezTo>
                    <a:pt x="508" y="185"/>
                    <a:pt x="507" y="183"/>
                    <a:pt x="505" y="183"/>
                  </a:cubicBezTo>
                  <a:cubicBezTo>
                    <a:pt x="502" y="183"/>
                    <a:pt x="502" y="180"/>
                    <a:pt x="498" y="180"/>
                  </a:cubicBezTo>
                  <a:cubicBezTo>
                    <a:pt x="495" y="179"/>
                    <a:pt x="496" y="178"/>
                    <a:pt x="494" y="178"/>
                  </a:cubicBezTo>
                  <a:cubicBezTo>
                    <a:pt x="491" y="179"/>
                    <a:pt x="493" y="176"/>
                    <a:pt x="491" y="174"/>
                  </a:cubicBezTo>
                  <a:cubicBezTo>
                    <a:pt x="488" y="172"/>
                    <a:pt x="487" y="175"/>
                    <a:pt x="485" y="176"/>
                  </a:cubicBezTo>
                  <a:cubicBezTo>
                    <a:pt x="484" y="178"/>
                    <a:pt x="484" y="180"/>
                    <a:pt x="482" y="181"/>
                  </a:cubicBezTo>
                  <a:cubicBezTo>
                    <a:pt x="480" y="182"/>
                    <a:pt x="481" y="180"/>
                    <a:pt x="482" y="179"/>
                  </a:cubicBezTo>
                  <a:cubicBezTo>
                    <a:pt x="483" y="178"/>
                    <a:pt x="481" y="179"/>
                    <a:pt x="480" y="179"/>
                  </a:cubicBezTo>
                  <a:cubicBezTo>
                    <a:pt x="478" y="179"/>
                    <a:pt x="478" y="178"/>
                    <a:pt x="480" y="177"/>
                  </a:cubicBezTo>
                  <a:cubicBezTo>
                    <a:pt x="482" y="176"/>
                    <a:pt x="484" y="173"/>
                    <a:pt x="484" y="172"/>
                  </a:cubicBezTo>
                  <a:cubicBezTo>
                    <a:pt x="484" y="171"/>
                    <a:pt x="482" y="168"/>
                    <a:pt x="481" y="169"/>
                  </a:cubicBezTo>
                  <a:cubicBezTo>
                    <a:pt x="479" y="171"/>
                    <a:pt x="476" y="169"/>
                    <a:pt x="475" y="170"/>
                  </a:cubicBezTo>
                  <a:cubicBezTo>
                    <a:pt x="474" y="171"/>
                    <a:pt x="471" y="176"/>
                    <a:pt x="471" y="179"/>
                  </a:cubicBezTo>
                  <a:cubicBezTo>
                    <a:pt x="471" y="182"/>
                    <a:pt x="469" y="182"/>
                    <a:pt x="468" y="182"/>
                  </a:cubicBezTo>
                  <a:cubicBezTo>
                    <a:pt x="466" y="182"/>
                    <a:pt x="469" y="170"/>
                    <a:pt x="470" y="169"/>
                  </a:cubicBezTo>
                  <a:cubicBezTo>
                    <a:pt x="470" y="168"/>
                    <a:pt x="467" y="170"/>
                    <a:pt x="465" y="172"/>
                  </a:cubicBezTo>
                  <a:cubicBezTo>
                    <a:pt x="462" y="175"/>
                    <a:pt x="460" y="178"/>
                    <a:pt x="459" y="180"/>
                  </a:cubicBezTo>
                  <a:cubicBezTo>
                    <a:pt x="458" y="183"/>
                    <a:pt x="456" y="188"/>
                    <a:pt x="454" y="191"/>
                  </a:cubicBezTo>
                  <a:cubicBezTo>
                    <a:pt x="452" y="193"/>
                    <a:pt x="453" y="186"/>
                    <a:pt x="454" y="185"/>
                  </a:cubicBezTo>
                  <a:cubicBezTo>
                    <a:pt x="456" y="183"/>
                    <a:pt x="456" y="179"/>
                    <a:pt x="458" y="177"/>
                  </a:cubicBezTo>
                  <a:cubicBezTo>
                    <a:pt x="459" y="176"/>
                    <a:pt x="462" y="172"/>
                    <a:pt x="460" y="173"/>
                  </a:cubicBezTo>
                  <a:cubicBezTo>
                    <a:pt x="457" y="173"/>
                    <a:pt x="456" y="170"/>
                    <a:pt x="454" y="171"/>
                  </a:cubicBezTo>
                  <a:cubicBezTo>
                    <a:pt x="452" y="172"/>
                    <a:pt x="451" y="171"/>
                    <a:pt x="450" y="170"/>
                  </a:cubicBezTo>
                  <a:cubicBezTo>
                    <a:pt x="448" y="169"/>
                    <a:pt x="448" y="172"/>
                    <a:pt x="449" y="174"/>
                  </a:cubicBezTo>
                  <a:cubicBezTo>
                    <a:pt x="450" y="175"/>
                    <a:pt x="447" y="176"/>
                    <a:pt x="447" y="178"/>
                  </a:cubicBezTo>
                  <a:cubicBezTo>
                    <a:pt x="447" y="179"/>
                    <a:pt x="446" y="178"/>
                    <a:pt x="445" y="177"/>
                  </a:cubicBezTo>
                  <a:cubicBezTo>
                    <a:pt x="444" y="177"/>
                    <a:pt x="444" y="180"/>
                    <a:pt x="445" y="182"/>
                  </a:cubicBezTo>
                  <a:cubicBezTo>
                    <a:pt x="446" y="183"/>
                    <a:pt x="442" y="181"/>
                    <a:pt x="442" y="180"/>
                  </a:cubicBezTo>
                  <a:cubicBezTo>
                    <a:pt x="441" y="179"/>
                    <a:pt x="439" y="180"/>
                    <a:pt x="437" y="180"/>
                  </a:cubicBezTo>
                  <a:cubicBezTo>
                    <a:pt x="435" y="181"/>
                    <a:pt x="435" y="182"/>
                    <a:pt x="435" y="183"/>
                  </a:cubicBezTo>
                  <a:cubicBezTo>
                    <a:pt x="435" y="185"/>
                    <a:pt x="440" y="188"/>
                    <a:pt x="439" y="189"/>
                  </a:cubicBezTo>
                  <a:cubicBezTo>
                    <a:pt x="438" y="189"/>
                    <a:pt x="438" y="192"/>
                    <a:pt x="438" y="195"/>
                  </a:cubicBezTo>
                  <a:cubicBezTo>
                    <a:pt x="438" y="197"/>
                    <a:pt x="435" y="192"/>
                    <a:pt x="434" y="193"/>
                  </a:cubicBezTo>
                  <a:cubicBezTo>
                    <a:pt x="433" y="194"/>
                    <a:pt x="432" y="190"/>
                    <a:pt x="434" y="189"/>
                  </a:cubicBezTo>
                  <a:cubicBezTo>
                    <a:pt x="435" y="188"/>
                    <a:pt x="434" y="185"/>
                    <a:pt x="431" y="186"/>
                  </a:cubicBezTo>
                  <a:cubicBezTo>
                    <a:pt x="428" y="188"/>
                    <a:pt x="429" y="184"/>
                    <a:pt x="425" y="185"/>
                  </a:cubicBezTo>
                  <a:cubicBezTo>
                    <a:pt x="421" y="186"/>
                    <a:pt x="418" y="187"/>
                    <a:pt x="417" y="189"/>
                  </a:cubicBezTo>
                  <a:cubicBezTo>
                    <a:pt x="417" y="190"/>
                    <a:pt x="423" y="192"/>
                    <a:pt x="426" y="193"/>
                  </a:cubicBezTo>
                  <a:cubicBezTo>
                    <a:pt x="428" y="194"/>
                    <a:pt x="426" y="197"/>
                    <a:pt x="427" y="198"/>
                  </a:cubicBezTo>
                  <a:cubicBezTo>
                    <a:pt x="428" y="199"/>
                    <a:pt x="422" y="194"/>
                    <a:pt x="420" y="194"/>
                  </a:cubicBezTo>
                  <a:cubicBezTo>
                    <a:pt x="418" y="193"/>
                    <a:pt x="420" y="196"/>
                    <a:pt x="420" y="198"/>
                  </a:cubicBezTo>
                  <a:cubicBezTo>
                    <a:pt x="420" y="199"/>
                    <a:pt x="419" y="196"/>
                    <a:pt x="417" y="195"/>
                  </a:cubicBezTo>
                  <a:cubicBezTo>
                    <a:pt x="416" y="194"/>
                    <a:pt x="416" y="200"/>
                    <a:pt x="414" y="200"/>
                  </a:cubicBezTo>
                  <a:cubicBezTo>
                    <a:pt x="411" y="201"/>
                    <a:pt x="413" y="196"/>
                    <a:pt x="413" y="195"/>
                  </a:cubicBezTo>
                  <a:cubicBezTo>
                    <a:pt x="414" y="194"/>
                    <a:pt x="412" y="197"/>
                    <a:pt x="410" y="199"/>
                  </a:cubicBezTo>
                  <a:cubicBezTo>
                    <a:pt x="408" y="201"/>
                    <a:pt x="408" y="199"/>
                    <a:pt x="409" y="197"/>
                  </a:cubicBezTo>
                  <a:cubicBezTo>
                    <a:pt x="409" y="195"/>
                    <a:pt x="407" y="194"/>
                    <a:pt x="404" y="194"/>
                  </a:cubicBezTo>
                  <a:cubicBezTo>
                    <a:pt x="400" y="194"/>
                    <a:pt x="403" y="191"/>
                    <a:pt x="403" y="189"/>
                  </a:cubicBezTo>
                  <a:cubicBezTo>
                    <a:pt x="403" y="187"/>
                    <a:pt x="400" y="190"/>
                    <a:pt x="399" y="192"/>
                  </a:cubicBezTo>
                  <a:cubicBezTo>
                    <a:pt x="397" y="195"/>
                    <a:pt x="396" y="194"/>
                    <a:pt x="398" y="198"/>
                  </a:cubicBezTo>
                  <a:cubicBezTo>
                    <a:pt x="399" y="201"/>
                    <a:pt x="394" y="199"/>
                    <a:pt x="393" y="201"/>
                  </a:cubicBezTo>
                  <a:cubicBezTo>
                    <a:pt x="392" y="203"/>
                    <a:pt x="394" y="203"/>
                    <a:pt x="397" y="204"/>
                  </a:cubicBezTo>
                  <a:cubicBezTo>
                    <a:pt x="399" y="205"/>
                    <a:pt x="398" y="208"/>
                    <a:pt x="398" y="209"/>
                  </a:cubicBezTo>
                  <a:cubicBezTo>
                    <a:pt x="399" y="210"/>
                    <a:pt x="393" y="209"/>
                    <a:pt x="392" y="210"/>
                  </a:cubicBezTo>
                  <a:cubicBezTo>
                    <a:pt x="392" y="212"/>
                    <a:pt x="390" y="213"/>
                    <a:pt x="388" y="214"/>
                  </a:cubicBezTo>
                  <a:cubicBezTo>
                    <a:pt x="385" y="214"/>
                    <a:pt x="386" y="215"/>
                    <a:pt x="388" y="216"/>
                  </a:cubicBezTo>
                  <a:cubicBezTo>
                    <a:pt x="390" y="218"/>
                    <a:pt x="388" y="218"/>
                    <a:pt x="386" y="218"/>
                  </a:cubicBezTo>
                  <a:cubicBezTo>
                    <a:pt x="385" y="217"/>
                    <a:pt x="382" y="219"/>
                    <a:pt x="380" y="220"/>
                  </a:cubicBezTo>
                  <a:cubicBezTo>
                    <a:pt x="379" y="221"/>
                    <a:pt x="376" y="222"/>
                    <a:pt x="375" y="220"/>
                  </a:cubicBezTo>
                  <a:cubicBezTo>
                    <a:pt x="373" y="219"/>
                    <a:pt x="370" y="219"/>
                    <a:pt x="370" y="221"/>
                  </a:cubicBezTo>
                  <a:cubicBezTo>
                    <a:pt x="370" y="224"/>
                    <a:pt x="367" y="226"/>
                    <a:pt x="367" y="227"/>
                  </a:cubicBezTo>
                  <a:cubicBezTo>
                    <a:pt x="367" y="228"/>
                    <a:pt x="370" y="228"/>
                    <a:pt x="373" y="227"/>
                  </a:cubicBezTo>
                  <a:cubicBezTo>
                    <a:pt x="376" y="226"/>
                    <a:pt x="372" y="229"/>
                    <a:pt x="370" y="232"/>
                  </a:cubicBezTo>
                  <a:cubicBezTo>
                    <a:pt x="368" y="234"/>
                    <a:pt x="371" y="233"/>
                    <a:pt x="374" y="232"/>
                  </a:cubicBezTo>
                  <a:cubicBezTo>
                    <a:pt x="376" y="231"/>
                    <a:pt x="375" y="234"/>
                    <a:pt x="373" y="235"/>
                  </a:cubicBezTo>
                  <a:cubicBezTo>
                    <a:pt x="370" y="236"/>
                    <a:pt x="367" y="236"/>
                    <a:pt x="366" y="239"/>
                  </a:cubicBezTo>
                  <a:cubicBezTo>
                    <a:pt x="364" y="241"/>
                    <a:pt x="369" y="241"/>
                    <a:pt x="372" y="241"/>
                  </a:cubicBezTo>
                  <a:cubicBezTo>
                    <a:pt x="376" y="242"/>
                    <a:pt x="361" y="240"/>
                    <a:pt x="362" y="243"/>
                  </a:cubicBezTo>
                  <a:cubicBezTo>
                    <a:pt x="363" y="245"/>
                    <a:pt x="359" y="247"/>
                    <a:pt x="359" y="248"/>
                  </a:cubicBezTo>
                  <a:cubicBezTo>
                    <a:pt x="359" y="250"/>
                    <a:pt x="363" y="249"/>
                    <a:pt x="365" y="249"/>
                  </a:cubicBezTo>
                  <a:cubicBezTo>
                    <a:pt x="367" y="249"/>
                    <a:pt x="360" y="252"/>
                    <a:pt x="358" y="252"/>
                  </a:cubicBezTo>
                  <a:cubicBezTo>
                    <a:pt x="356" y="252"/>
                    <a:pt x="352" y="255"/>
                    <a:pt x="353" y="257"/>
                  </a:cubicBezTo>
                  <a:cubicBezTo>
                    <a:pt x="353" y="259"/>
                    <a:pt x="350" y="260"/>
                    <a:pt x="348" y="262"/>
                  </a:cubicBezTo>
                  <a:cubicBezTo>
                    <a:pt x="346" y="264"/>
                    <a:pt x="344" y="267"/>
                    <a:pt x="344" y="269"/>
                  </a:cubicBezTo>
                  <a:cubicBezTo>
                    <a:pt x="345" y="270"/>
                    <a:pt x="346" y="269"/>
                    <a:pt x="350" y="272"/>
                  </a:cubicBezTo>
                  <a:cubicBezTo>
                    <a:pt x="354" y="274"/>
                    <a:pt x="347" y="272"/>
                    <a:pt x="344" y="272"/>
                  </a:cubicBezTo>
                  <a:cubicBezTo>
                    <a:pt x="342" y="272"/>
                    <a:pt x="340" y="275"/>
                    <a:pt x="342" y="276"/>
                  </a:cubicBezTo>
                  <a:cubicBezTo>
                    <a:pt x="344" y="277"/>
                    <a:pt x="342" y="278"/>
                    <a:pt x="342" y="281"/>
                  </a:cubicBezTo>
                  <a:cubicBezTo>
                    <a:pt x="342" y="284"/>
                    <a:pt x="339" y="286"/>
                    <a:pt x="337" y="288"/>
                  </a:cubicBezTo>
                  <a:cubicBezTo>
                    <a:pt x="335" y="291"/>
                    <a:pt x="339" y="290"/>
                    <a:pt x="341" y="289"/>
                  </a:cubicBezTo>
                  <a:cubicBezTo>
                    <a:pt x="343" y="288"/>
                    <a:pt x="337" y="293"/>
                    <a:pt x="335" y="294"/>
                  </a:cubicBezTo>
                  <a:cubicBezTo>
                    <a:pt x="333" y="296"/>
                    <a:pt x="331" y="296"/>
                    <a:pt x="331" y="299"/>
                  </a:cubicBezTo>
                  <a:cubicBezTo>
                    <a:pt x="331" y="301"/>
                    <a:pt x="328" y="299"/>
                    <a:pt x="325" y="299"/>
                  </a:cubicBezTo>
                  <a:cubicBezTo>
                    <a:pt x="322" y="299"/>
                    <a:pt x="319" y="307"/>
                    <a:pt x="317" y="308"/>
                  </a:cubicBezTo>
                  <a:cubicBezTo>
                    <a:pt x="316" y="310"/>
                    <a:pt x="313" y="313"/>
                    <a:pt x="312" y="314"/>
                  </a:cubicBezTo>
                  <a:cubicBezTo>
                    <a:pt x="311" y="315"/>
                    <a:pt x="316" y="317"/>
                    <a:pt x="318" y="317"/>
                  </a:cubicBezTo>
                  <a:cubicBezTo>
                    <a:pt x="321" y="317"/>
                    <a:pt x="325" y="315"/>
                    <a:pt x="326" y="314"/>
                  </a:cubicBezTo>
                  <a:cubicBezTo>
                    <a:pt x="328" y="313"/>
                    <a:pt x="321" y="319"/>
                    <a:pt x="318" y="320"/>
                  </a:cubicBezTo>
                  <a:cubicBezTo>
                    <a:pt x="316" y="321"/>
                    <a:pt x="315" y="318"/>
                    <a:pt x="314" y="318"/>
                  </a:cubicBezTo>
                  <a:cubicBezTo>
                    <a:pt x="313" y="318"/>
                    <a:pt x="312" y="320"/>
                    <a:pt x="311" y="321"/>
                  </a:cubicBezTo>
                  <a:cubicBezTo>
                    <a:pt x="310" y="322"/>
                    <a:pt x="305" y="321"/>
                    <a:pt x="303" y="322"/>
                  </a:cubicBezTo>
                  <a:cubicBezTo>
                    <a:pt x="302" y="323"/>
                    <a:pt x="300" y="325"/>
                    <a:pt x="301" y="327"/>
                  </a:cubicBezTo>
                  <a:cubicBezTo>
                    <a:pt x="302" y="329"/>
                    <a:pt x="301" y="330"/>
                    <a:pt x="302" y="332"/>
                  </a:cubicBezTo>
                  <a:cubicBezTo>
                    <a:pt x="303" y="335"/>
                    <a:pt x="300" y="331"/>
                    <a:pt x="297" y="331"/>
                  </a:cubicBezTo>
                  <a:cubicBezTo>
                    <a:pt x="294" y="330"/>
                    <a:pt x="294" y="332"/>
                    <a:pt x="291" y="334"/>
                  </a:cubicBezTo>
                  <a:cubicBezTo>
                    <a:pt x="289" y="335"/>
                    <a:pt x="284" y="334"/>
                    <a:pt x="282" y="335"/>
                  </a:cubicBezTo>
                  <a:cubicBezTo>
                    <a:pt x="280" y="336"/>
                    <a:pt x="283" y="337"/>
                    <a:pt x="285" y="338"/>
                  </a:cubicBezTo>
                  <a:cubicBezTo>
                    <a:pt x="288" y="340"/>
                    <a:pt x="284" y="339"/>
                    <a:pt x="280" y="338"/>
                  </a:cubicBezTo>
                  <a:cubicBezTo>
                    <a:pt x="276" y="338"/>
                    <a:pt x="278" y="340"/>
                    <a:pt x="277" y="342"/>
                  </a:cubicBezTo>
                  <a:cubicBezTo>
                    <a:pt x="277" y="344"/>
                    <a:pt x="272" y="343"/>
                    <a:pt x="271" y="344"/>
                  </a:cubicBezTo>
                  <a:cubicBezTo>
                    <a:pt x="269" y="346"/>
                    <a:pt x="274" y="347"/>
                    <a:pt x="272" y="347"/>
                  </a:cubicBezTo>
                  <a:cubicBezTo>
                    <a:pt x="270" y="347"/>
                    <a:pt x="266" y="348"/>
                    <a:pt x="268" y="350"/>
                  </a:cubicBezTo>
                  <a:cubicBezTo>
                    <a:pt x="270" y="353"/>
                    <a:pt x="269" y="353"/>
                    <a:pt x="271" y="357"/>
                  </a:cubicBezTo>
                  <a:cubicBezTo>
                    <a:pt x="273" y="361"/>
                    <a:pt x="276" y="360"/>
                    <a:pt x="272" y="360"/>
                  </a:cubicBezTo>
                  <a:cubicBezTo>
                    <a:pt x="267" y="360"/>
                    <a:pt x="268" y="361"/>
                    <a:pt x="270" y="364"/>
                  </a:cubicBezTo>
                  <a:cubicBezTo>
                    <a:pt x="272" y="366"/>
                    <a:pt x="271" y="365"/>
                    <a:pt x="267" y="367"/>
                  </a:cubicBezTo>
                  <a:cubicBezTo>
                    <a:pt x="262" y="368"/>
                    <a:pt x="267" y="368"/>
                    <a:pt x="269" y="370"/>
                  </a:cubicBezTo>
                  <a:cubicBezTo>
                    <a:pt x="271" y="372"/>
                    <a:pt x="267" y="373"/>
                    <a:pt x="269" y="374"/>
                  </a:cubicBezTo>
                  <a:cubicBezTo>
                    <a:pt x="272" y="374"/>
                    <a:pt x="266" y="377"/>
                    <a:pt x="269" y="379"/>
                  </a:cubicBezTo>
                  <a:cubicBezTo>
                    <a:pt x="273" y="381"/>
                    <a:pt x="272" y="379"/>
                    <a:pt x="275" y="376"/>
                  </a:cubicBezTo>
                  <a:cubicBezTo>
                    <a:pt x="278" y="374"/>
                    <a:pt x="275" y="378"/>
                    <a:pt x="273" y="382"/>
                  </a:cubicBezTo>
                  <a:cubicBezTo>
                    <a:pt x="271" y="385"/>
                    <a:pt x="271" y="381"/>
                    <a:pt x="267" y="382"/>
                  </a:cubicBezTo>
                  <a:cubicBezTo>
                    <a:pt x="263" y="383"/>
                    <a:pt x="268" y="385"/>
                    <a:pt x="269" y="389"/>
                  </a:cubicBezTo>
                  <a:cubicBezTo>
                    <a:pt x="269" y="392"/>
                    <a:pt x="269" y="391"/>
                    <a:pt x="272" y="391"/>
                  </a:cubicBezTo>
                  <a:cubicBezTo>
                    <a:pt x="275" y="391"/>
                    <a:pt x="275" y="390"/>
                    <a:pt x="277" y="389"/>
                  </a:cubicBezTo>
                  <a:cubicBezTo>
                    <a:pt x="278" y="387"/>
                    <a:pt x="276" y="392"/>
                    <a:pt x="276" y="395"/>
                  </a:cubicBezTo>
                  <a:cubicBezTo>
                    <a:pt x="277" y="397"/>
                    <a:pt x="274" y="394"/>
                    <a:pt x="271" y="396"/>
                  </a:cubicBezTo>
                  <a:cubicBezTo>
                    <a:pt x="269" y="397"/>
                    <a:pt x="271" y="400"/>
                    <a:pt x="272" y="402"/>
                  </a:cubicBezTo>
                  <a:cubicBezTo>
                    <a:pt x="274" y="403"/>
                    <a:pt x="278" y="406"/>
                    <a:pt x="280" y="408"/>
                  </a:cubicBezTo>
                  <a:cubicBezTo>
                    <a:pt x="283" y="410"/>
                    <a:pt x="287" y="410"/>
                    <a:pt x="291" y="409"/>
                  </a:cubicBezTo>
                  <a:cubicBezTo>
                    <a:pt x="294" y="407"/>
                    <a:pt x="293" y="410"/>
                    <a:pt x="296" y="408"/>
                  </a:cubicBezTo>
                  <a:cubicBezTo>
                    <a:pt x="299" y="406"/>
                    <a:pt x="303" y="403"/>
                    <a:pt x="307" y="397"/>
                  </a:cubicBezTo>
                  <a:cubicBezTo>
                    <a:pt x="311" y="392"/>
                    <a:pt x="312" y="392"/>
                    <a:pt x="315" y="392"/>
                  </a:cubicBezTo>
                  <a:cubicBezTo>
                    <a:pt x="318" y="391"/>
                    <a:pt x="318" y="390"/>
                    <a:pt x="318" y="386"/>
                  </a:cubicBezTo>
                  <a:cubicBezTo>
                    <a:pt x="319" y="386"/>
                    <a:pt x="319" y="386"/>
                    <a:pt x="319" y="386"/>
                  </a:cubicBezTo>
                  <a:cubicBezTo>
                    <a:pt x="319" y="386"/>
                    <a:pt x="319" y="386"/>
                    <a:pt x="319" y="386"/>
                  </a:cubicBezTo>
                  <a:cubicBezTo>
                    <a:pt x="319" y="386"/>
                    <a:pt x="319" y="386"/>
                    <a:pt x="319" y="386"/>
                  </a:cubicBezTo>
                  <a:cubicBezTo>
                    <a:pt x="319" y="386"/>
                    <a:pt x="319" y="386"/>
                    <a:pt x="319" y="386"/>
                  </a:cubicBezTo>
                  <a:cubicBezTo>
                    <a:pt x="319" y="386"/>
                    <a:pt x="319" y="387"/>
                    <a:pt x="319" y="387"/>
                  </a:cubicBezTo>
                  <a:cubicBezTo>
                    <a:pt x="319" y="387"/>
                    <a:pt x="319" y="387"/>
                    <a:pt x="319" y="387"/>
                  </a:cubicBezTo>
                  <a:cubicBezTo>
                    <a:pt x="319" y="388"/>
                    <a:pt x="320" y="388"/>
                    <a:pt x="320" y="388"/>
                  </a:cubicBezTo>
                  <a:cubicBezTo>
                    <a:pt x="320" y="389"/>
                    <a:pt x="320" y="389"/>
                    <a:pt x="320" y="390"/>
                  </a:cubicBezTo>
                  <a:cubicBezTo>
                    <a:pt x="320" y="390"/>
                    <a:pt x="320" y="390"/>
                    <a:pt x="320" y="390"/>
                  </a:cubicBezTo>
                  <a:cubicBezTo>
                    <a:pt x="320" y="391"/>
                    <a:pt x="321" y="391"/>
                    <a:pt x="321" y="392"/>
                  </a:cubicBezTo>
                  <a:cubicBezTo>
                    <a:pt x="321" y="392"/>
                    <a:pt x="321" y="392"/>
                    <a:pt x="321" y="392"/>
                  </a:cubicBezTo>
                  <a:cubicBezTo>
                    <a:pt x="321" y="393"/>
                    <a:pt x="321" y="393"/>
                    <a:pt x="322" y="394"/>
                  </a:cubicBezTo>
                  <a:cubicBezTo>
                    <a:pt x="322" y="394"/>
                    <a:pt x="322" y="394"/>
                    <a:pt x="322" y="394"/>
                  </a:cubicBezTo>
                  <a:cubicBezTo>
                    <a:pt x="322" y="394"/>
                    <a:pt x="322" y="395"/>
                    <a:pt x="322" y="395"/>
                  </a:cubicBezTo>
                  <a:cubicBezTo>
                    <a:pt x="324" y="398"/>
                    <a:pt x="323" y="405"/>
                    <a:pt x="325" y="407"/>
                  </a:cubicBezTo>
                  <a:cubicBezTo>
                    <a:pt x="326" y="409"/>
                    <a:pt x="327" y="409"/>
                    <a:pt x="330" y="407"/>
                  </a:cubicBezTo>
                  <a:cubicBezTo>
                    <a:pt x="333" y="405"/>
                    <a:pt x="329" y="415"/>
                    <a:pt x="328" y="417"/>
                  </a:cubicBezTo>
                  <a:cubicBezTo>
                    <a:pt x="328" y="420"/>
                    <a:pt x="333" y="426"/>
                    <a:pt x="334" y="429"/>
                  </a:cubicBezTo>
                  <a:cubicBezTo>
                    <a:pt x="336" y="432"/>
                    <a:pt x="337" y="437"/>
                    <a:pt x="338" y="439"/>
                  </a:cubicBezTo>
                  <a:cubicBezTo>
                    <a:pt x="338" y="441"/>
                    <a:pt x="335" y="447"/>
                    <a:pt x="336" y="447"/>
                  </a:cubicBezTo>
                  <a:cubicBezTo>
                    <a:pt x="338" y="447"/>
                    <a:pt x="342" y="450"/>
                    <a:pt x="346" y="450"/>
                  </a:cubicBezTo>
                  <a:cubicBezTo>
                    <a:pt x="350" y="450"/>
                    <a:pt x="351" y="449"/>
                    <a:pt x="352" y="447"/>
                  </a:cubicBezTo>
                  <a:cubicBezTo>
                    <a:pt x="353" y="444"/>
                    <a:pt x="352" y="442"/>
                    <a:pt x="358" y="439"/>
                  </a:cubicBezTo>
                  <a:cubicBezTo>
                    <a:pt x="363" y="435"/>
                    <a:pt x="365" y="438"/>
                    <a:pt x="367" y="437"/>
                  </a:cubicBezTo>
                  <a:cubicBezTo>
                    <a:pt x="369" y="437"/>
                    <a:pt x="374" y="423"/>
                    <a:pt x="375" y="419"/>
                  </a:cubicBezTo>
                  <a:cubicBezTo>
                    <a:pt x="376" y="414"/>
                    <a:pt x="376" y="409"/>
                    <a:pt x="376" y="407"/>
                  </a:cubicBezTo>
                  <a:cubicBezTo>
                    <a:pt x="377" y="405"/>
                    <a:pt x="383" y="397"/>
                    <a:pt x="384" y="396"/>
                  </a:cubicBezTo>
                  <a:cubicBezTo>
                    <a:pt x="386" y="394"/>
                    <a:pt x="387" y="396"/>
                    <a:pt x="388" y="396"/>
                  </a:cubicBezTo>
                  <a:cubicBezTo>
                    <a:pt x="389" y="395"/>
                    <a:pt x="392" y="388"/>
                    <a:pt x="394" y="387"/>
                  </a:cubicBezTo>
                  <a:cubicBezTo>
                    <a:pt x="395" y="386"/>
                    <a:pt x="397" y="384"/>
                    <a:pt x="397" y="382"/>
                  </a:cubicBezTo>
                  <a:cubicBezTo>
                    <a:pt x="397" y="380"/>
                    <a:pt x="395" y="376"/>
                    <a:pt x="394" y="373"/>
                  </a:cubicBezTo>
                  <a:cubicBezTo>
                    <a:pt x="394" y="370"/>
                    <a:pt x="390" y="369"/>
                    <a:pt x="386" y="369"/>
                  </a:cubicBezTo>
                  <a:cubicBezTo>
                    <a:pt x="383" y="369"/>
                    <a:pt x="382" y="366"/>
                    <a:pt x="380" y="363"/>
                  </a:cubicBezTo>
                  <a:cubicBezTo>
                    <a:pt x="378" y="360"/>
                    <a:pt x="381" y="355"/>
                    <a:pt x="383" y="353"/>
                  </a:cubicBezTo>
                  <a:cubicBezTo>
                    <a:pt x="384" y="351"/>
                    <a:pt x="384" y="344"/>
                    <a:pt x="384" y="342"/>
                  </a:cubicBezTo>
                  <a:cubicBezTo>
                    <a:pt x="385" y="340"/>
                    <a:pt x="381" y="338"/>
                    <a:pt x="381" y="336"/>
                  </a:cubicBezTo>
                  <a:cubicBezTo>
                    <a:pt x="381" y="334"/>
                    <a:pt x="384" y="337"/>
                    <a:pt x="386" y="337"/>
                  </a:cubicBezTo>
                  <a:cubicBezTo>
                    <a:pt x="389" y="337"/>
                    <a:pt x="394" y="330"/>
                    <a:pt x="396" y="328"/>
                  </a:cubicBezTo>
                  <a:cubicBezTo>
                    <a:pt x="397" y="326"/>
                    <a:pt x="399" y="321"/>
                    <a:pt x="400" y="320"/>
                  </a:cubicBezTo>
                  <a:cubicBezTo>
                    <a:pt x="400" y="319"/>
                    <a:pt x="407" y="316"/>
                    <a:pt x="409" y="315"/>
                  </a:cubicBezTo>
                  <a:cubicBezTo>
                    <a:pt x="410" y="314"/>
                    <a:pt x="415" y="313"/>
                    <a:pt x="416" y="310"/>
                  </a:cubicBezTo>
                  <a:cubicBezTo>
                    <a:pt x="416" y="307"/>
                    <a:pt x="421" y="303"/>
                    <a:pt x="423" y="301"/>
                  </a:cubicBezTo>
                  <a:cubicBezTo>
                    <a:pt x="425" y="299"/>
                    <a:pt x="421" y="298"/>
                    <a:pt x="420" y="295"/>
                  </a:cubicBezTo>
                  <a:cubicBezTo>
                    <a:pt x="418" y="293"/>
                    <a:pt x="420" y="293"/>
                    <a:pt x="421" y="291"/>
                  </a:cubicBezTo>
                  <a:cubicBezTo>
                    <a:pt x="423" y="290"/>
                    <a:pt x="423" y="289"/>
                    <a:pt x="423" y="288"/>
                  </a:cubicBezTo>
                  <a:cubicBezTo>
                    <a:pt x="424" y="287"/>
                    <a:pt x="426" y="286"/>
                    <a:pt x="429" y="284"/>
                  </a:cubicBezTo>
                  <a:cubicBezTo>
                    <a:pt x="431" y="282"/>
                    <a:pt x="429" y="282"/>
                    <a:pt x="429" y="280"/>
                  </a:cubicBezTo>
                  <a:cubicBezTo>
                    <a:pt x="430" y="278"/>
                    <a:pt x="434" y="279"/>
                    <a:pt x="438" y="280"/>
                  </a:cubicBezTo>
                  <a:cubicBezTo>
                    <a:pt x="439" y="280"/>
                    <a:pt x="439" y="280"/>
                    <a:pt x="440" y="280"/>
                  </a:cubicBezTo>
                  <a:cubicBezTo>
                    <a:pt x="440" y="280"/>
                    <a:pt x="441" y="280"/>
                    <a:pt x="441" y="280"/>
                  </a:cubicBezTo>
                  <a:cubicBezTo>
                    <a:pt x="441" y="280"/>
                    <a:pt x="442" y="280"/>
                    <a:pt x="442" y="280"/>
                  </a:cubicBezTo>
                  <a:cubicBezTo>
                    <a:pt x="443" y="280"/>
                    <a:pt x="443" y="280"/>
                    <a:pt x="443" y="280"/>
                  </a:cubicBezTo>
                  <a:cubicBezTo>
                    <a:pt x="444" y="280"/>
                    <a:pt x="445" y="279"/>
                    <a:pt x="445" y="279"/>
                  </a:cubicBezTo>
                  <a:cubicBezTo>
                    <a:pt x="446" y="279"/>
                    <a:pt x="447" y="279"/>
                    <a:pt x="447" y="279"/>
                  </a:cubicBezTo>
                  <a:cubicBezTo>
                    <a:pt x="451" y="279"/>
                    <a:pt x="453" y="282"/>
                    <a:pt x="454" y="284"/>
                  </a:cubicBezTo>
                  <a:cubicBezTo>
                    <a:pt x="456" y="286"/>
                    <a:pt x="455" y="293"/>
                    <a:pt x="452" y="293"/>
                  </a:cubicBezTo>
                  <a:cubicBezTo>
                    <a:pt x="450" y="294"/>
                    <a:pt x="444" y="302"/>
                    <a:pt x="443" y="305"/>
                  </a:cubicBezTo>
                  <a:cubicBezTo>
                    <a:pt x="442" y="307"/>
                    <a:pt x="432" y="315"/>
                    <a:pt x="431" y="318"/>
                  </a:cubicBezTo>
                  <a:cubicBezTo>
                    <a:pt x="429" y="322"/>
                    <a:pt x="421" y="329"/>
                    <a:pt x="419" y="331"/>
                  </a:cubicBezTo>
                  <a:cubicBezTo>
                    <a:pt x="416" y="334"/>
                    <a:pt x="418" y="334"/>
                    <a:pt x="419" y="338"/>
                  </a:cubicBezTo>
                  <a:cubicBezTo>
                    <a:pt x="420" y="342"/>
                    <a:pt x="423" y="353"/>
                    <a:pt x="422" y="355"/>
                  </a:cubicBezTo>
                  <a:cubicBezTo>
                    <a:pt x="421" y="358"/>
                    <a:pt x="420" y="362"/>
                    <a:pt x="420" y="364"/>
                  </a:cubicBezTo>
                  <a:cubicBezTo>
                    <a:pt x="420" y="366"/>
                    <a:pt x="421" y="369"/>
                    <a:pt x="424" y="369"/>
                  </a:cubicBezTo>
                  <a:cubicBezTo>
                    <a:pt x="426" y="369"/>
                    <a:pt x="430" y="371"/>
                    <a:pt x="430" y="373"/>
                  </a:cubicBezTo>
                  <a:cubicBezTo>
                    <a:pt x="430" y="375"/>
                    <a:pt x="431" y="377"/>
                    <a:pt x="434" y="378"/>
                  </a:cubicBezTo>
                  <a:cubicBezTo>
                    <a:pt x="437" y="379"/>
                    <a:pt x="443" y="379"/>
                    <a:pt x="445" y="378"/>
                  </a:cubicBezTo>
                  <a:cubicBezTo>
                    <a:pt x="446" y="377"/>
                    <a:pt x="448" y="375"/>
                    <a:pt x="454" y="375"/>
                  </a:cubicBezTo>
                  <a:cubicBezTo>
                    <a:pt x="459" y="374"/>
                    <a:pt x="465" y="374"/>
                    <a:pt x="468" y="372"/>
                  </a:cubicBezTo>
                  <a:cubicBezTo>
                    <a:pt x="470" y="370"/>
                    <a:pt x="473" y="370"/>
                    <a:pt x="474" y="371"/>
                  </a:cubicBezTo>
                  <a:cubicBezTo>
                    <a:pt x="475" y="371"/>
                    <a:pt x="476" y="371"/>
                    <a:pt x="476" y="371"/>
                  </a:cubicBezTo>
                  <a:cubicBezTo>
                    <a:pt x="476" y="371"/>
                    <a:pt x="477" y="371"/>
                    <a:pt x="477" y="371"/>
                  </a:cubicBezTo>
                  <a:cubicBezTo>
                    <a:pt x="478" y="371"/>
                    <a:pt x="480" y="371"/>
                    <a:pt x="482" y="370"/>
                  </a:cubicBezTo>
                  <a:cubicBezTo>
                    <a:pt x="485" y="369"/>
                    <a:pt x="487" y="368"/>
                    <a:pt x="486" y="372"/>
                  </a:cubicBezTo>
                  <a:cubicBezTo>
                    <a:pt x="485" y="376"/>
                    <a:pt x="490" y="374"/>
                    <a:pt x="492" y="375"/>
                  </a:cubicBezTo>
                  <a:cubicBezTo>
                    <a:pt x="495" y="376"/>
                    <a:pt x="496" y="380"/>
                    <a:pt x="492" y="380"/>
                  </a:cubicBezTo>
                  <a:cubicBezTo>
                    <a:pt x="488" y="381"/>
                    <a:pt x="482" y="381"/>
                    <a:pt x="482" y="383"/>
                  </a:cubicBezTo>
                  <a:cubicBezTo>
                    <a:pt x="483" y="383"/>
                    <a:pt x="483" y="384"/>
                    <a:pt x="483" y="384"/>
                  </a:cubicBezTo>
                  <a:cubicBezTo>
                    <a:pt x="483" y="384"/>
                    <a:pt x="483" y="384"/>
                    <a:pt x="483" y="384"/>
                  </a:cubicBezTo>
                  <a:cubicBezTo>
                    <a:pt x="483" y="385"/>
                    <a:pt x="483" y="386"/>
                    <a:pt x="481" y="386"/>
                  </a:cubicBezTo>
                  <a:cubicBezTo>
                    <a:pt x="480" y="386"/>
                    <a:pt x="480" y="386"/>
                    <a:pt x="479" y="386"/>
                  </a:cubicBezTo>
                  <a:cubicBezTo>
                    <a:pt x="479" y="386"/>
                    <a:pt x="478" y="386"/>
                    <a:pt x="478" y="386"/>
                  </a:cubicBezTo>
                  <a:cubicBezTo>
                    <a:pt x="472" y="386"/>
                    <a:pt x="460" y="386"/>
                    <a:pt x="455" y="386"/>
                  </a:cubicBezTo>
                  <a:cubicBezTo>
                    <a:pt x="450" y="386"/>
                    <a:pt x="441" y="390"/>
                    <a:pt x="440" y="394"/>
                  </a:cubicBezTo>
                  <a:cubicBezTo>
                    <a:pt x="440" y="398"/>
                    <a:pt x="442" y="402"/>
                    <a:pt x="445" y="404"/>
                  </a:cubicBezTo>
                  <a:cubicBezTo>
                    <a:pt x="445" y="404"/>
                    <a:pt x="446" y="404"/>
                    <a:pt x="446" y="405"/>
                  </a:cubicBezTo>
                  <a:cubicBezTo>
                    <a:pt x="446" y="405"/>
                    <a:pt x="446" y="405"/>
                    <a:pt x="446" y="405"/>
                  </a:cubicBezTo>
                  <a:cubicBezTo>
                    <a:pt x="447" y="406"/>
                    <a:pt x="447" y="406"/>
                    <a:pt x="447" y="407"/>
                  </a:cubicBezTo>
                  <a:cubicBezTo>
                    <a:pt x="447" y="407"/>
                    <a:pt x="447" y="407"/>
                    <a:pt x="447" y="407"/>
                  </a:cubicBezTo>
                  <a:cubicBezTo>
                    <a:pt x="448" y="409"/>
                    <a:pt x="448" y="410"/>
                    <a:pt x="448" y="412"/>
                  </a:cubicBezTo>
                  <a:cubicBezTo>
                    <a:pt x="448" y="413"/>
                    <a:pt x="448" y="415"/>
                    <a:pt x="448" y="416"/>
                  </a:cubicBezTo>
                  <a:cubicBezTo>
                    <a:pt x="448" y="421"/>
                    <a:pt x="444" y="426"/>
                    <a:pt x="441" y="425"/>
                  </a:cubicBezTo>
                  <a:cubicBezTo>
                    <a:pt x="438" y="425"/>
                    <a:pt x="431" y="415"/>
                    <a:pt x="429" y="414"/>
                  </a:cubicBezTo>
                  <a:cubicBezTo>
                    <a:pt x="426" y="414"/>
                    <a:pt x="421" y="417"/>
                    <a:pt x="421" y="419"/>
                  </a:cubicBezTo>
                  <a:cubicBezTo>
                    <a:pt x="420" y="421"/>
                    <a:pt x="419" y="425"/>
                    <a:pt x="417" y="427"/>
                  </a:cubicBezTo>
                  <a:cubicBezTo>
                    <a:pt x="416" y="428"/>
                    <a:pt x="416" y="431"/>
                    <a:pt x="416" y="434"/>
                  </a:cubicBezTo>
                  <a:cubicBezTo>
                    <a:pt x="416" y="436"/>
                    <a:pt x="416" y="438"/>
                    <a:pt x="415" y="439"/>
                  </a:cubicBezTo>
                  <a:cubicBezTo>
                    <a:pt x="415" y="439"/>
                    <a:pt x="415" y="439"/>
                    <a:pt x="415" y="439"/>
                  </a:cubicBezTo>
                  <a:cubicBezTo>
                    <a:pt x="415" y="441"/>
                    <a:pt x="415" y="443"/>
                    <a:pt x="415" y="445"/>
                  </a:cubicBezTo>
                  <a:cubicBezTo>
                    <a:pt x="415" y="446"/>
                    <a:pt x="414" y="447"/>
                    <a:pt x="413" y="448"/>
                  </a:cubicBezTo>
                  <a:cubicBezTo>
                    <a:pt x="413" y="448"/>
                    <a:pt x="413" y="448"/>
                    <a:pt x="413" y="448"/>
                  </a:cubicBezTo>
                  <a:cubicBezTo>
                    <a:pt x="413" y="449"/>
                    <a:pt x="412" y="450"/>
                    <a:pt x="411" y="451"/>
                  </a:cubicBezTo>
                  <a:cubicBezTo>
                    <a:pt x="411" y="451"/>
                    <a:pt x="411" y="451"/>
                    <a:pt x="411" y="451"/>
                  </a:cubicBezTo>
                  <a:cubicBezTo>
                    <a:pt x="410" y="452"/>
                    <a:pt x="408" y="453"/>
                    <a:pt x="407" y="454"/>
                  </a:cubicBezTo>
                  <a:cubicBezTo>
                    <a:pt x="407" y="455"/>
                    <a:pt x="407" y="455"/>
                    <a:pt x="407" y="455"/>
                  </a:cubicBezTo>
                  <a:cubicBezTo>
                    <a:pt x="406" y="455"/>
                    <a:pt x="406" y="456"/>
                    <a:pt x="406" y="456"/>
                  </a:cubicBezTo>
                  <a:cubicBezTo>
                    <a:pt x="406" y="456"/>
                    <a:pt x="406" y="456"/>
                    <a:pt x="405" y="457"/>
                  </a:cubicBezTo>
                  <a:cubicBezTo>
                    <a:pt x="405" y="457"/>
                    <a:pt x="405" y="458"/>
                    <a:pt x="405" y="459"/>
                  </a:cubicBezTo>
                  <a:cubicBezTo>
                    <a:pt x="404" y="459"/>
                    <a:pt x="404" y="459"/>
                    <a:pt x="404" y="459"/>
                  </a:cubicBezTo>
                  <a:cubicBezTo>
                    <a:pt x="404" y="460"/>
                    <a:pt x="403" y="460"/>
                    <a:pt x="403" y="461"/>
                  </a:cubicBezTo>
                  <a:cubicBezTo>
                    <a:pt x="403" y="461"/>
                    <a:pt x="403" y="461"/>
                    <a:pt x="402" y="461"/>
                  </a:cubicBezTo>
                  <a:cubicBezTo>
                    <a:pt x="402" y="461"/>
                    <a:pt x="401" y="462"/>
                    <a:pt x="400" y="462"/>
                  </a:cubicBezTo>
                  <a:cubicBezTo>
                    <a:pt x="400" y="462"/>
                    <a:pt x="400" y="462"/>
                    <a:pt x="400" y="462"/>
                  </a:cubicBezTo>
                  <a:cubicBezTo>
                    <a:pt x="399" y="463"/>
                    <a:pt x="398" y="463"/>
                    <a:pt x="397" y="463"/>
                  </a:cubicBezTo>
                  <a:cubicBezTo>
                    <a:pt x="394" y="463"/>
                    <a:pt x="395" y="458"/>
                    <a:pt x="390" y="458"/>
                  </a:cubicBezTo>
                  <a:cubicBezTo>
                    <a:pt x="384" y="458"/>
                    <a:pt x="370" y="461"/>
                    <a:pt x="365" y="464"/>
                  </a:cubicBezTo>
                  <a:cubicBezTo>
                    <a:pt x="364" y="464"/>
                    <a:pt x="362" y="465"/>
                    <a:pt x="361" y="465"/>
                  </a:cubicBezTo>
                  <a:cubicBezTo>
                    <a:pt x="361" y="466"/>
                    <a:pt x="360" y="466"/>
                    <a:pt x="360" y="466"/>
                  </a:cubicBezTo>
                  <a:cubicBezTo>
                    <a:pt x="359" y="466"/>
                    <a:pt x="358" y="466"/>
                    <a:pt x="358" y="466"/>
                  </a:cubicBezTo>
                  <a:cubicBezTo>
                    <a:pt x="357" y="467"/>
                    <a:pt x="357" y="467"/>
                    <a:pt x="356" y="467"/>
                  </a:cubicBezTo>
                  <a:cubicBezTo>
                    <a:pt x="356" y="467"/>
                    <a:pt x="355" y="467"/>
                    <a:pt x="354" y="467"/>
                  </a:cubicBezTo>
                  <a:cubicBezTo>
                    <a:pt x="354" y="467"/>
                    <a:pt x="353" y="467"/>
                    <a:pt x="353" y="467"/>
                  </a:cubicBezTo>
                  <a:cubicBezTo>
                    <a:pt x="352" y="467"/>
                    <a:pt x="351" y="467"/>
                    <a:pt x="350" y="467"/>
                  </a:cubicBezTo>
                  <a:cubicBezTo>
                    <a:pt x="346" y="467"/>
                    <a:pt x="347" y="462"/>
                    <a:pt x="346" y="461"/>
                  </a:cubicBezTo>
                  <a:cubicBezTo>
                    <a:pt x="346" y="461"/>
                    <a:pt x="344" y="463"/>
                    <a:pt x="343" y="465"/>
                  </a:cubicBezTo>
                  <a:cubicBezTo>
                    <a:pt x="341" y="467"/>
                    <a:pt x="339" y="462"/>
                    <a:pt x="336" y="462"/>
                  </a:cubicBezTo>
                  <a:cubicBezTo>
                    <a:pt x="332" y="462"/>
                    <a:pt x="326" y="467"/>
                    <a:pt x="323" y="467"/>
                  </a:cubicBezTo>
                  <a:cubicBezTo>
                    <a:pt x="320" y="468"/>
                    <a:pt x="323" y="464"/>
                    <a:pt x="322" y="462"/>
                  </a:cubicBezTo>
                  <a:cubicBezTo>
                    <a:pt x="322" y="460"/>
                    <a:pt x="314" y="465"/>
                    <a:pt x="313" y="464"/>
                  </a:cubicBezTo>
                  <a:cubicBezTo>
                    <a:pt x="312" y="464"/>
                    <a:pt x="310" y="461"/>
                    <a:pt x="312" y="460"/>
                  </a:cubicBezTo>
                  <a:cubicBezTo>
                    <a:pt x="312" y="460"/>
                    <a:pt x="312" y="460"/>
                    <a:pt x="312" y="460"/>
                  </a:cubicBezTo>
                  <a:cubicBezTo>
                    <a:pt x="312" y="459"/>
                    <a:pt x="312" y="459"/>
                    <a:pt x="312" y="459"/>
                  </a:cubicBezTo>
                  <a:cubicBezTo>
                    <a:pt x="312" y="459"/>
                    <a:pt x="312" y="459"/>
                    <a:pt x="312" y="459"/>
                  </a:cubicBezTo>
                  <a:cubicBezTo>
                    <a:pt x="312" y="458"/>
                    <a:pt x="311" y="458"/>
                    <a:pt x="311" y="458"/>
                  </a:cubicBezTo>
                  <a:cubicBezTo>
                    <a:pt x="311" y="458"/>
                    <a:pt x="311" y="458"/>
                    <a:pt x="311" y="457"/>
                  </a:cubicBezTo>
                  <a:cubicBezTo>
                    <a:pt x="311" y="457"/>
                    <a:pt x="311" y="457"/>
                    <a:pt x="310" y="456"/>
                  </a:cubicBezTo>
                  <a:cubicBezTo>
                    <a:pt x="310" y="456"/>
                    <a:pt x="310" y="456"/>
                    <a:pt x="310" y="456"/>
                  </a:cubicBezTo>
                  <a:cubicBezTo>
                    <a:pt x="310" y="456"/>
                    <a:pt x="310" y="456"/>
                    <a:pt x="310" y="456"/>
                  </a:cubicBezTo>
                  <a:cubicBezTo>
                    <a:pt x="310" y="455"/>
                    <a:pt x="309" y="455"/>
                    <a:pt x="309" y="455"/>
                  </a:cubicBezTo>
                  <a:cubicBezTo>
                    <a:pt x="309" y="454"/>
                    <a:pt x="309" y="454"/>
                    <a:pt x="309" y="454"/>
                  </a:cubicBezTo>
                  <a:cubicBezTo>
                    <a:pt x="308" y="454"/>
                    <a:pt x="308" y="454"/>
                    <a:pt x="308" y="453"/>
                  </a:cubicBezTo>
                  <a:cubicBezTo>
                    <a:pt x="308" y="453"/>
                    <a:pt x="308" y="453"/>
                    <a:pt x="308" y="453"/>
                  </a:cubicBezTo>
                  <a:cubicBezTo>
                    <a:pt x="308" y="453"/>
                    <a:pt x="308" y="452"/>
                    <a:pt x="308" y="452"/>
                  </a:cubicBezTo>
                  <a:cubicBezTo>
                    <a:pt x="308" y="452"/>
                    <a:pt x="307" y="452"/>
                    <a:pt x="308" y="452"/>
                  </a:cubicBezTo>
                  <a:cubicBezTo>
                    <a:pt x="308" y="450"/>
                    <a:pt x="313" y="452"/>
                    <a:pt x="316" y="450"/>
                  </a:cubicBezTo>
                  <a:cubicBezTo>
                    <a:pt x="319" y="449"/>
                    <a:pt x="311" y="447"/>
                    <a:pt x="309" y="447"/>
                  </a:cubicBezTo>
                  <a:cubicBezTo>
                    <a:pt x="306" y="446"/>
                    <a:pt x="311" y="442"/>
                    <a:pt x="314" y="439"/>
                  </a:cubicBezTo>
                  <a:cubicBezTo>
                    <a:pt x="317" y="435"/>
                    <a:pt x="319" y="436"/>
                    <a:pt x="320" y="434"/>
                  </a:cubicBezTo>
                  <a:cubicBezTo>
                    <a:pt x="321" y="432"/>
                    <a:pt x="317" y="432"/>
                    <a:pt x="315" y="434"/>
                  </a:cubicBezTo>
                  <a:cubicBezTo>
                    <a:pt x="312" y="435"/>
                    <a:pt x="312" y="425"/>
                    <a:pt x="314" y="425"/>
                  </a:cubicBezTo>
                  <a:cubicBezTo>
                    <a:pt x="316" y="424"/>
                    <a:pt x="317" y="418"/>
                    <a:pt x="317" y="416"/>
                  </a:cubicBezTo>
                  <a:cubicBezTo>
                    <a:pt x="317" y="413"/>
                    <a:pt x="312" y="418"/>
                    <a:pt x="310" y="419"/>
                  </a:cubicBezTo>
                  <a:cubicBezTo>
                    <a:pt x="308" y="421"/>
                    <a:pt x="305" y="424"/>
                    <a:pt x="307" y="425"/>
                  </a:cubicBezTo>
                  <a:cubicBezTo>
                    <a:pt x="309" y="427"/>
                    <a:pt x="305" y="430"/>
                    <a:pt x="304" y="430"/>
                  </a:cubicBezTo>
                  <a:cubicBezTo>
                    <a:pt x="302" y="431"/>
                    <a:pt x="301" y="426"/>
                    <a:pt x="300" y="425"/>
                  </a:cubicBezTo>
                  <a:cubicBezTo>
                    <a:pt x="298" y="423"/>
                    <a:pt x="297" y="427"/>
                    <a:pt x="296" y="429"/>
                  </a:cubicBezTo>
                  <a:cubicBezTo>
                    <a:pt x="294" y="430"/>
                    <a:pt x="295" y="438"/>
                    <a:pt x="294" y="440"/>
                  </a:cubicBezTo>
                  <a:cubicBezTo>
                    <a:pt x="293" y="442"/>
                    <a:pt x="295" y="445"/>
                    <a:pt x="295" y="449"/>
                  </a:cubicBezTo>
                  <a:cubicBezTo>
                    <a:pt x="295" y="450"/>
                    <a:pt x="296" y="450"/>
                    <a:pt x="296" y="451"/>
                  </a:cubicBezTo>
                  <a:cubicBezTo>
                    <a:pt x="296" y="451"/>
                    <a:pt x="296" y="451"/>
                    <a:pt x="296" y="451"/>
                  </a:cubicBezTo>
                  <a:cubicBezTo>
                    <a:pt x="296" y="452"/>
                    <a:pt x="296" y="452"/>
                    <a:pt x="296" y="453"/>
                  </a:cubicBezTo>
                  <a:cubicBezTo>
                    <a:pt x="296" y="454"/>
                    <a:pt x="296" y="455"/>
                    <a:pt x="297" y="456"/>
                  </a:cubicBezTo>
                  <a:cubicBezTo>
                    <a:pt x="297" y="456"/>
                    <a:pt x="297" y="456"/>
                    <a:pt x="297" y="456"/>
                  </a:cubicBezTo>
                  <a:cubicBezTo>
                    <a:pt x="297" y="457"/>
                    <a:pt x="297" y="458"/>
                    <a:pt x="297" y="459"/>
                  </a:cubicBezTo>
                  <a:cubicBezTo>
                    <a:pt x="297" y="459"/>
                    <a:pt x="298" y="460"/>
                    <a:pt x="298" y="460"/>
                  </a:cubicBezTo>
                  <a:cubicBezTo>
                    <a:pt x="298" y="461"/>
                    <a:pt x="298" y="462"/>
                    <a:pt x="298" y="462"/>
                  </a:cubicBezTo>
                  <a:cubicBezTo>
                    <a:pt x="298" y="463"/>
                    <a:pt x="298" y="463"/>
                    <a:pt x="298" y="463"/>
                  </a:cubicBezTo>
                  <a:cubicBezTo>
                    <a:pt x="298" y="464"/>
                    <a:pt x="298" y="465"/>
                    <a:pt x="299" y="465"/>
                  </a:cubicBezTo>
                  <a:cubicBezTo>
                    <a:pt x="299" y="465"/>
                    <a:pt x="299" y="466"/>
                    <a:pt x="299" y="466"/>
                  </a:cubicBezTo>
                  <a:cubicBezTo>
                    <a:pt x="299" y="467"/>
                    <a:pt x="299" y="467"/>
                    <a:pt x="299" y="468"/>
                  </a:cubicBezTo>
                  <a:cubicBezTo>
                    <a:pt x="299" y="470"/>
                    <a:pt x="298" y="472"/>
                    <a:pt x="295" y="474"/>
                  </a:cubicBezTo>
                  <a:cubicBezTo>
                    <a:pt x="293" y="476"/>
                    <a:pt x="287" y="469"/>
                    <a:pt x="284" y="472"/>
                  </a:cubicBezTo>
                  <a:cubicBezTo>
                    <a:pt x="283" y="473"/>
                    <a:pt x="282" y="473"/>
                    <a:pt x="281" y="474"/>
                  </a:cubicBezTo>
                  <a:cubicBezTo>
                    <a:pt x="281" y="474"/>
                    <a:pt x="280" y="474"/>
                    <a:pt x="280" y="475"/>
                  </a:cubicBezTo>
                  <a:cubicBezTo>
                    <a:pt x="279" y="475"/>
                    <a:pt x="279" y="475"/>
                    <a:pt x="278" y="476"/>
                  </a:cubicBezTo>
                  <a:cubicBezTo>
                    <a:pt x="278" y="476"/>
                    <a:pt x="278" y="476"/>
                    <a:pt x="277" y="476"/>
                  </a:cubicBezTo>
                  <a:cubicBezTo>
                    <a:pt x="276" y="476"/>
                    <a:pt x="275" y="476"/>
                    <a:pt x="275" y="476"/>
                  </a:cubicBezTo>
                  <a:cubicBezTo>
                    <a:pt x="272" y="476"/>
                    <a:pt x="269" y="477"/>
                    <a:pt x="266" y="480"/>
                  </a:cubicBezTo>
                  <a:cubicBezTo>
                    <a:pt x="263" y="483"/>
                    <a:pt x="263" y="483"/>
                    <a:pt x="261" y="483"/>
                  </a:cubicBezTo>
                  <a:cubicBezTo>
                    <a:pt x="259" y="483"/>
                    <a:pt x="253" y="494"/>
                    <a:pt x="251" y="499"/>
                  </a:cubicBezTo>
                  <a:cubicBezTo>
                    <a:pt x="251" y="500"/>
                    <a:pt x="250" y="500"/>
                    <a:pt x="250" y="501"/>
                  </a:cubicBezTo>
                  <a:cubicBezTo>
                    <a:pt x="250" y="501"/>
                    <a:pt x="250" y="501"/>
                    <a:pt x="249" y="501"/>
                  </a:cubicBezTo>
                  <a:cubicBezTo>
                    <a:pt x="249" y="502"/>
                    <a:pt x="248" y="503"/>
                    <a:pt x="248" y="503"/>
                  </a:cubicBezTo>
                  <a:cubicBezTo>
                    <a:pt x="248" y="503"/>
                    <a:pt x="248" y="503"/>
                    <a:pt x="248" y="503"/>
                  </a:cubicBezTo>
                  <a:cubicBezTo>
                    <a:pt x="247" y="503"/>
                    <a:pt x="247" y="504"/>
                    <a:pt x="246" y="504"/>
                  </a:cubicBezTo>
                  <a:cubicBezTo>
                    <a:pt x="246" y="504"/>
                    <a:pt x="246" y="504"/>
                    <a:pt x="246" y="504"/>
                  </a:cubicBezTo>
                  <a:cubicBezTo>
                    <a:pt x="245" y="504"/>
                    <a:pt x="245" y="504"/>
                    <a:pt x="245" y="505"/>
                  </a:cubicBezTo>
                  <a:cubicBezTo>
                    <a:pt x="244" y="505"/>
                    <a:pt x="244" y="505"/>
                    <a:pt x="244" y="505"/>
                  </a:cubicBezTo>
                  <a:cubicBezTo>
                    <a:pt x="244" y="505"/>
                    <a:pt x="243" y="505"/>
                    <a:pt x="243" y="505"/>
                  </a:cubicBezTo>
                  <a:cubicBezTo>
                    <a:pt x="243" y="505"/>
                    <a:pt x="243" y="505"/>
                    <a:pt x="243" y="505"/>
                  </a:cubicBezTo>
                  <a:cubicBezTo>
                    <a:pt x="242" y="505"/>
                    <a:pt x="242" y="505"/>
                    <a:pt x="242" y="505"/>
                  </a:cubicBezTo>
                  <a:cubicBezTo>
                    <a:pt x="240" y="505"/>
                    <a:pt x="238" y="505"/>
                    <a:pt x="236" y="505"/>
                  </a:cubicBezTo>
                  <a:cubicBezTo>
                    <a:pt x="234" y="505"/>
                    <a:pt x="233" y="505"/>
                    <a:pt x="231" y="506"/>
                  </a:cubicBezTo>
                  <a:cubicBezTo>
                    <a:pt x="231" y="506"/>
                    <a:pt x="231" y="506"/>
                    <a:pt x="231" y="506"/>
                  </a:cubicBezTo>
                  <a:cubicBezTo>
                    <a:pt x="230" y="507"/>
                    <a:pt x="229" y="507"/>
                    <a:pt x="229" y="508"/>
                  </a:cubicBezTo>
                  <a:cubicBezTo>
                    <a:pt x="227" y="511"/>
                    <a:pt x="228" y="516"/>
                    <a:pt x="228" y="518"/>
                  </a:cubicBezTo>
                  <a:cubicBezTo>
                    <a:pt x="228" y="519"/>
                    <a:pt x="224" y="523"/>
                    <a:pt x="222" y="524"/>
                  </a:cubicBezTo>
                  <a:cubicBezTo>
                    <a:pt x="221" y="525"/>
                    <a:pt x="218" y="524"/>
                    <a:pt x="215" y="526"/>
                  </a:cubicBezTo>
                  <a:cubicBezTo>
                    <a:pt x="212" y="528"/>
                    <a:pt x="213" y="530"/>
                    <a:pt x="209" y="533"/>
                  </a:cubicBezTo>
                  <a:cubicBezTo>
                    <a:pt x="205" y="535"/>
                    <a:pt x="203" y="533"/>
                    <a:pt x="199" y="531"/>
                  </a:cubicBezTo>
                  <a:cubicBezTo>
                    <a:pt x="195" y="529"/>
                    <a:pt x="193" y="529"/>
                    <a:pt x="194" y="531"/>
                  </a:cubicBezTo>
                  <a:cubicBezTo>
                    <a:pt x="195" y="534"/>
                    <a:pt x="196" y="538"/>
                    <a:pt x="197" y="540"/>
                  </a:cubicBezTo>
                  <a:cubicBezTo>
                    <a:pt x="197" y="542"/>
                    <a:pt x="194" y="542"/>
                    <a:pt x="190" y="543"/>
                  </a:cubicBezTo>
                  <a:cubicBezTo>
                    <a:pt x="185" y="544"/>
                    <a:pt x="181" y="539"/>
                    <a:pt x="173" y="540"/>
                  </a:cubicBezTo>
                  <a:cubicBezTo>
                    <a:pt x="166" y="541"/>
                    <a:pt x="163" y="542"/>
                    <a:pt x="164" y="543"/>
                  </a:cubicBezTo>
                  <a:cubicBezTo>
                    <a:pt x="166" y="544"/>
                    <a:pt x="165" y="548"/>
                    <a:pt x="166" y="550"/>
                  </a:cubicBezTo>
                  <a:cubicBezTo>
                    <a:pt x="167" y="553"/>
                    <a:pt x="184" y="559"/>
                    <a:pt x="187" y="559"/>
                  </a:cubicBezTo>
                  <a:cubicBezTo>
                    <a:pt x="190" y="560"/>
                    <a:pt x="188" y="563"/>
                    <a:pt x="189" y="566"/>
                  </a:cubicBezTo>
                  <a:cubicBezTo>
                    <a:pt x="189" y="568"/>
                    <a:pt x="195" y="570"/>
                    <a:pt x="197" y="581"/>
                  </a:cubicBezTo>
                  <a:cubicBezTo>
                    <a:pt x="199" y="592"/>
                    <a:pt x="194" y="594"/>
                    <a:pt x="194" y="598"/>
                  </a:cubicBezTo>
                  <a:cubicBezTo>
                    <a:pt x="194" y="599"/>
                    <a:pt x="194" y="600"/>
                    <a:pt x="194" y="601"/>
                  </a:cubicBezTo>
                  <a:cubicBezTo>
                    <a:pt x="194" y="602"/>
                    <a:pt x="194" y="602"/>
                    <a:pt x="193" y="602"/>
                  </a:cubicBezTo>
                  <a:cubicBezTo>
                    <a:pt x="193" y="603"/>
                    <a:pt x="193" y="603"/>
                    <a:pt x="193" y="604"/>
                  </a:cubicBezTo>
                  <a:cubicBezTo>
                    <a:pt x="193" y="604"/>
                    <a:pt x="193" y="605"/>
                    <a:pt x="192" y="605"/>
                  </a:cubicBezTo>
                  <a:cubicBezTo>
                    <a:pt x="192" y="605"/>
                    <a:pt x="192" y="606"/>
                    <a:pt x="191" y="606"/>
                  </a:cubicBezTo>
                  <a:cubicBezTo>
                    <a:pt x="191" y="607"/>
                    <a:pt x="191" y="607"/>
                    <a:pt x="190" y="607"/>
                  </a:cubicBezTo>
                  <a:cubicBezTo>
                    <a:pt x="190" y="608"/>
                    <a:pt x="189" y="608"/>
                    <a:pt x="188" y="609"/>
                  </a:cubicBezTo>
                  <a:cubicBezTo>
                    <a:pt x="183" y="610"/>
                    <a:pt x="171" y="605"/>
                    <a:pt x="165" y="606"/>
                  </a:cubicBezTo>
                  <a:cubicBezTo>
                    <a:pt x="158" y="607"/>
                    <a:pt x="145" y="606"/>
                    <a:pt x="139" y="606"/>
                  </a:cubicBezTo>
                  <a:cubicBezTo>
                    <a:pt x="133" y="605"/>
                    <a:pt x="128" y="606"/>
                    <a:pt x="126" y="608"/>
                  </a:cubicBezTo>
                  <a:cubicBezTo>
                    <a:pt x="124" y="610"/>
                    <a:pt x="120" y="609"/>
                    <a:pt x="116" y="612"/>
                  </a:cubicBezTo>
                  <a:cubicBezTo>
                    <a:pt x="111" y="614"/>
                    <a:pt x="116" y="616"/>
                    <a:pt x="117" y="621"/>
                  </a:cubicBezTo>
                  <a:cubicBezTo>
                    <a:pt x="117" y="621"/>
                    <a:pt x="117" y="622"/>
                    <a:pt x="117" y="623"/>
                  </a:cubicBezTo>
                  <a:cubicBezTo>
                    <a:pt x="117" y="623"/>
                    <a:pt x="117" y="624"/>
                    <a:pt x="117" y="625"/>
                  </a:cubicBezTo>
                  <a:cubicBezTo>
                    <a:pt x="117" y="626"/>
                    <a:pt x="117" y="626"/>
                    <a:pt x="118" y="627"/>
                  </a:cubicBezTo>
                  <a:cubicBezTo>
                    <a:pt x="118" y="627"/>
                    <a:pt x="118" y="627"/>
                    <a:pt x="118" y="628"/>
                  </a:cubicBezTo>
                  <a:cubicBezTo>
                    <a:pt x="118" y="628"/>
                    <a:pt x="118" y="629"/>
                    <a:pt x="118" y="629"/>
                  </a:cubicBezTo>
                  <a:cubicBezTo>
                    <a:pt x="118" y="630"/>
                    <a:pt x="118" y="630"/>
                    <a:pt x="118" y="631"/>
                  </a:cubicBezTo>
                  <a:cubicBezTo>
                    <a:pt x="118" y="631"/>
                    <a:pt x="118" y="632"/>
                    <a:pt x="118" y="632"/>
                  </a:cubicBezTo>
                  <a:cubicBezTo>
                    <a:pt x="118" y="633"/>
                    <a:pt x="118" y="635"/>
                    <a:pt x="118" y="636"/>
                  </a:cubicBezTo>
                  <a:cubicBezTo>
                    <a:pt x="118" y="637"/>
                    <a:pt x="118" y="637"/>
                    <a:pt x="118" y="637"/>
                  </a:cubicBezTo>
                  <a:cubicBezTo>
                    <a:pt x="118" y="637"/>
                    <a:pt x="118" y="638"/>
                    <a:pt x="119" y="638"/>
                  </a:cubicBezTo>
                  <a:cubicBezTo>
                    <a:pt x="119" y="639"/>
                    <a:pt x="119" y="639"/>
                    <a:pt x="119" y="639"/>
                  </a:cubicBezTo>
                  <a:cubicBezTo>
                    <a:pt x="119" y="640"/>
                    <a:pt x="119" y="640"/>
                    <a:pt x="119" y="640"/>
                  </a:cubicBezTo>
                  <a:cubicBezTo>
                    <a:pt x="119" y="641"/>
                    <a:pt x="119" y="642"/>
                    <a:pt x="119" y="642"/>
                  </a:cubicBezTo>
                  <a:cubicBezTo>
                    <a:pt x="119" y="646"/>
                    <a:pt x="112" y="656"/>
                    <a:pt x="109" y="661"/>
                  </a:cubicBezTo>
                  <a:cubicBezTo>
                    <a:pt x="106" y="666"/>
                    <a:pt x="111" y="664"/>
                    <a:pt x="112" y="665"/>
                  </a:cubicBezTo>
                  <a:cubicBezTo>
                    <a:pt x="114" y="666"/>
                    <a:pt x="114" y="672"/>
                    <a:pt x="114" y="676"/>
                  </a:cubicBezTo>
                  <a:cubicBezTo>
                    <a:pt x="113" y="680"/>
                    <a:pt x="113" y="682"/>
                    <a:pt x="118" y="683"/>
                  </a:cubicBezTo>
                  <a:cubicBezTo>
                    <a:pt x="119" y="683"/>
                    <a:pt x="120" y="683"/>
                    <a:pt x="121" y="683"/>
                  </a:cubicBezTo>
                  <a:cubicBezTo>
                    <a:pt x="121" y="683"/>
                    <a:pt x="122" y="683"/>
                    <a:pt x="122" y="683"/>
                  </a:cubicBezTo>
                  <a:cubicBezTo>
                    <a:pt x="122" y="683"/>
                    <a:pt x="123" y="683"/>
                    <a:pt x="123" y="682"/>
                  </a:cubicBezTo>
                  <a:cubicBezTo>
                    <a:pt x="124" y="682"/>
                    <a:pt x="124" y="682"/>
                    <a:pt x="124" y="682"/>
                  </a:cubicBezTo>
                  <a:cubicBezTo>
                    <a:pt x="125" y="682"/>
                    <a:pt x="125" y="682"/>
                    <a:pt x="126" y="682"/>
                  </a:cubicBezTo>
                  <a:cubicBezTo>
                    <a:pt x="126" y="682"/>
                    <a:pt x="127" y="681"/>
                    <a:pt x="128" y="681"/>
                  </a:cubicBezTo>
                  <a:cubicBezTo>
                    <a:pt x="131" y="681"/>
                    <a:pt x="140" y="692"/>
                    <a:pt x="141" y="694"/>
                  </a:cubicBezTo>
                  <a:cubicBezTo>
                    <a:pt x="142" y="696"/>
                    <a:pt x="145" y="696"/>
                    <a:pt x="147" y="694"/>
                  </a:cubicBezTo>
                  <a:cubicBezTo>
                    <a:pt x="149" y="692"/>
                    <a:pt x="150" y="691"/>
                    <a:pt x="156" y="689"/>
                  </a:cubicBezTo>
                  <a:cubicBezTo>
                    <a:pt x="162" y="687"/>
                    <a:pt x="159" y="689"/>
                    <a:pt x="163" y="689"/>
                  </a:cubicBezTo>
                  <a:cubicBezTo>
                    <a:pt x="167" y="689"/>
                    <a:pt x="188" y="681"/>
                    <a:pt x="192" y="679"/>
                  </a:cubicBezTo>
                  <a:cubicBezTo>
                    <a:pt x="196" y="677"/>
                    <a:pt x="196" y="675"/>
                    <a:pt x="197" y="673"/>
                  </a:cubicBezTo>
                  <a:cubicBezTo>
                    <a:pt x="198" y="671"/>
                    <a:pt x="202" y="667"/>
                    <a:pt x="204" y="664"/>
                  </a:cubicBezTo>
                  <a:cubicBezTo>
                    <a:pt x="205" y="662"/>
                    <a:pt x="203" y="660"/>
                    <a:pt x="202" y="654"/>
                  </a:cubicBezTo>
                  <a:cubicBezTo>
                    <a:pt x="201" y="649"/>
                    <a:pt x="209" y="642"/>
                    <a:pt x="210" y="641"/>
                  </a:cubicBezTo>
                  <a:cubicBezTo>
                    <a:pt x="210" y="639"/>
                    <a:pt x="215" y="637"/>
                    <a:pt x="219" y="634"/>
                  </a:cubicBezTo>
                  <a:cubicBezTo>
                    <a:pt x="223" y="632"/>
                    <a:pt x="221" y="634"/>
                    <a:pt x="223" y="634"/>
                  </a:cubicBezTo>
                  <a:cubicBezTo>
                    <a:pt x="224" y="634"/>
                    <a:pt x="233" y="629"/>
                    <a:pt x="235" y="626"/>
                  </a:cubicBezTo>
                  <a:cubicBezTo>
                    <a:pt x="236" y="626"/>
                    <a:pt x="236" y="626"/>
                    <a:pt x="236" y="625"/>
                  </a:cubicBezTo>
                  <a:cubicBezTo>
                    <a:pt x="236" y="625"/>
                    <a:pt x="236" y="625"/>
                    <a:pt x="236" y="625"/>
                  </a:cubicBezTo>
                  <a:cubicBezTo>
                    <a:pt x="236" y="625"/>
                    <a:pt x="237" y="624"/>
                    <a:pt x="237" y="624"/>
                  </a:cubicBezTo>
                  <a:cubicBezTo>
                    <a:pt x="237" y="624"/>
                    <a:pt x="237" y="624"/>
                    <a:pt x="237" y="624"/>
                  </a:cubicBezTo>
                  <a:cubicBezTo>
                    <a:pt x="237" y="623"/>
                    <a:pt x="237" y="623"/>
                    <a:pt x="237" y="623"/>
                  </a:cubicBezTo>
                  <a:cubicBezTo>
                    <a:pt x="237" y="623"/>
                    <a:pt x="237" y="622"/>
                    <a:pt x="237" y="622"/>
                  </a:cubicBezTo>
                  <a:cubicBezTo>
                    <a:pt x="237" y="621"/>
                    <a:pt x="236" y="620"/>
                    <a:pt x="236" y="619"/>
                  </a:cubicBezTo>
                  <a:cubicBezTo>
                    <a:pt x="236" y="618"/>
                    <a:pt x="235" y="618"/>
                    <a:pt x="235" y="618"/>
                  </a:cubicBezTo>
                  <a:cubicBezTo>
                    <a:pt x="235" y="616"/>
                    <a:pt x="245" y="607"/>
                    <a:pt x="248" y="606"/>
                  </a:cubicBezTo>
                  <a:cubicBezTo>
                    <a:pt x="251" y="606"/>
                    <a:pt x="260" y="611"/>
                    <a:pt x="267" y="611"/>
                  </a:cubicBezTo>
                  <a:cubicBezTo>
                    <a:pt x="268" y="611"/>
                    <a:pt x="269" y="610"/>
                    <a:pt x="271" y="610"/>
                  </a:cubicBezTo>
                  <a:cubicBezTo>
                    <a:pt x="271" y="609"/>
                    <a:pt x="272" y="609"/>
                    <a:pt x="273" y="609"/>
                  </a:cubicBezTo>
                  <a:cubicBezTo>
                    <a:pt x="273" y="608"/>
                    <a:pt x="274" y="608"/>
                    <a:pt x="274" y="608"/>
                  </a:cubicBezTo>
                  <a:cubicBezTo>
                    <a:pt x="275" y="608"/>
                    <a:pt x="275" y="607"/>
                    <a:pt x="275" y="607"/>
                  </a:cubicBezTo>
                  <a:cubicBezTo>
                    <a:pt x="276" y="607"/>
                    <a:pt x="276" y="607"/>
                    <a:pt x="276" y="607"/>
                  </a:cubicBezTo>
                  <a:cubicBezTo>
                    <a:pt x="277" y="606"/>
                    <a:pt x="278" y="606"/>
                    <a:pt x="278" y="605"/>
                  </a:cubicBezTo>
                  <a:cubicBezTo>
                    <a:pt x="278" y="605"/>
                    <a:pt x="278" y="605"/>
                    <a:pt x="279" y="605"/>
                  </a:cubicBezTo>
                  <a:cubicBezTo>
                    <a:pt x="279" y="605"/>
                    <a:pt x="279" y="605"/>
                    <a:pt x="279" y="605"/>
                  </a:cubicBezTo>
                  <a:cubicBezTo>
                    <a:pt x="281" y="604"/>
                    <a:pt x="282" y="603"/>
                    <a:pt x="283" y="602"/>
                  </a:cubicBezTo>
                  <a:cubicBezTo>
                    <a:pt x="283" y="602"/>
                    <a:pt x="284" y="602"/>
                    <a:pt x="284" y="602"/>
                  </a:cubicBezTo>
                  <a:cubicBezTo>
                    <a:pt x="285" y="601"/>
                    <a:pt x="286" y="600"/>
                    <a:pt x="287" y="599"/>
                  </a:cubicBezTo>
                  <a:cubicBezTo>
                    <a:pt x="287" y="599"/>
                    <a:pt x="288" y="599"/>
                    <a:pt x="288" y="599"/>
                  </a:cubicBezTo>
                  <a:cubicBezTo>
                    <a:pt x="289" y="598"/>
                    <a:pt x="290" y="597"/>
                    <a:pt x="291" y="596"/>
                  </a:cubicBezTo>
                  <a:cubicBezTo>
                    <a:pt x="292" y="596"/>
                    <a:pt x="292" y="595"/>
                    <a:pt x="293" y="595"/>
                  </a:cubicBezTo>
                  <a:cubicBezTo>
                    <a:pt x="295" y="593"/>
                    <a:pt x="302" y="597"/>
                    <a:pt x="305" y="599"/>
                  </a:cubicBezTo>
                  <a:cubicBezTo>
                    <a:pt x="309" y="600"/>
                    <a:pt x="309" y="604"/>
                    <a:pt x="313" y="610"/>
                  </a:cubicBezTo>
                  <a:cubicBezTo>
                    <a:pt x="316" y="616"/>
                    <a:pt x="325" y="623"/>
                    <a:pt x="327" y="625"/>
                  </a:cubicBezTo>
                  <a:cubicBezTo>
                    <a:pt x="329" y="627"/>
                    <a:pt x="346" y="637"/>
                    <a:pt x="350" y="640"/>
                  </a:cubicBezTo>
                  <a:cubicBezTo>
                    <a:pt x="353" y="642"/>
                    <a:pt x="355" y="647"/>
                    <a:pt x="357" y="648"/>
                  </a:cubicBezTo>
                  <a:cubicBezTo>
                    <a:pt x="360" y="649"/>
                    <a:pt x="362" y="651"/>
                    <a:pt x="363" y="654"/>
                  </a:cubicBezTo>
                  <a:cubicBezTo>
                    <a:pt x="364" y="657"/>
                    <a:pt x="367" y="659"/>
                    <a:pt x="366" y="663"/>
                  </a:cubicBezTo>
                  <a:cubicBezTo>
                    <a:pt x="365" y="666"/>
                    <a:pt x="361" y="673"/>
                    <a:pt x="362" y="674"/>
                  </a:cubicBezTo>
                  <a:cubicBezTo>
                    <a:pt x="364" y="676"/>
                    <a:pt x="368" y="668"/>
                    <a:pt x="369" y="667"/>
                  </a:cubicBezTo>
                  <a:cubicBezTo>
                    <a:pt x="370" y="665"/>
                    <a:pt x="372" y="659"/>
                    <a:pt x="373" y="657"/>
                  </a:cubicBezTo>
                  <a:cubicBezTo>
                    <a:pt x="374" y="654"/>
                    <a:pt x="370" y="653"/>
                    <a:pt x="369" y="651"/>
                  </a:cubicBezTo>
                  <a:cubicBezTo>
                    <a:pt x="368" y="650"/>
                    <a:pt x="372" y="645"/>
                    <a:pt x="373" y="645"/>
                  </a:cubicBezTo>
                  <a:cubicBezTo>
                    <a:pt x="374" y="644"/>
                    <a:pt x="378" y="645"/>
                    <a:pt x="381" y="647"/>
                  </a:cubicBezTo>
                  <a:cubicBezTo>
                    <a:pt x="385" y="649"/>
                    <a:pt x="387" y="648"/>
                    <a:pt x="388" y="646"/>
                  </a:cubicBezTo>
                  <a:cubicBezTo>
                    <a:pt x="389" y="645"/>
                    <a:pt x="384" y="639"/>
                    <a:pt x="380" y="636"/>
                  </a:cubicBezTo>
                  <a:cubicBezTo>
                    <a:pt x="377" y="634"/>
                    <a:pt x="368" y="633"/>
                    <a:pt x="365" y="632"/>
                  </a:cubicBezTo>
                  <a:cubicBezTo>
                    <a:pt x="363" y="631"/>
                    <a:pt x="364" y="627"/>
                    <a:pt x="365" y="625"/>
                  </a:cubicBezTo>
                  <a:cubicBezTo>
                    <a:pt x="365" y="624"/>
                    <a:pt x="360" y="624"/>
                    <a:pt x="357" y="625"/>
                  </a:cubicBezTo>
                  <a:cubicBezTo>
                    <a:pt x="354" y="625"/>
                    <a:pt x="353" y="622"/>
                    <a:pt x="350" y="620"/>
                  </a:cubicBezTo>
                  <a:cubicBezTo>
                    <a:pt x="347" y="617"/>
                    <a:pt x="342" y="609"/>
                    <a:pt x="342" y="607"/>
                  </a:cubicBezTo>
                  <a:cubicBezTo>
                    <a:pt x="341" y="604"/>
                    <a:pt x="337" y="601"/>
                    <a:pt x="335" y="601"/>
                  </a:cubicBezTo>
                  <a:cubicBezTo>
                    <a:pt x="332" y="600"/>
                    <a:pt x="332" y="595"/>
                    <a:pt x="329" y="595"/>
                  </a:cubicBezTo>
                  <a:cubicBezTo>
                    <a:pt x="326" y="594"/>
                    <a:pt x="329" y="591"/>
                    <a:pt x="331" y="588"/>
                  </a:cubicBezTo>
                  <a:cubicBezTo>
                    <a:pt x="333" y="586"/>
                    <a:pt x="331" y="587"/>
                    <a:pt x="329" y="586"/>
                  </a:cubicBezTo>
                  <a:cubicBezTo>
                    <a:pt x="327" y="584"/>
                    <a:pt x="329" y="584"/>
                    <a:pt x="331" y="583"/>
                  </a:cubicBezTo>
                  <a:cubicBezTo>
                    <a:pt x="333" y="582"/>
                    <a:pt x="338" y="579"/>
                    <a:pt x="340" y="579"/>
                  </a:cubicBezTo>
                  <a:cubicBezTo>
                    <a:pt x="340" y="579"/>
                    <a:pt x="340" y="579"/>
                    <a:pt x="340" y="579"/>
                  </a:cubicBezTo>
                  <a:cubicBezTo>
                    <a:pt x="340" y="579"/>
                    <a:pt x="340" y="579"/>
                    <a:pt x="341" y="579"/>
                  </a:cubicBezTo>
                  <a:cubicBezTo>
                    <a:pt x="341" y="579"/>
                    <a:pt x="341" y="579"/>
                    <a:pt x="341" y="579"/>
                  </a:cubicBezTo>
                  <a:cubicBezTo>
                    <a:pt x="341" y="579"/>
                    <a:pt x="341" y="580"/>
                    <a:pt x="341" y="580"/>
                  </a:cubicBezTo>
                  <a:cubicBezTo>
                    <a:pt x="341" y="580"/>
                    <a:pt x="341" y="580"/>
                    <a:pt x="341" y="580"/>
                  </a:cubicBezTo>
                  <a:cubicBezTo>
                    <a:pt x="341" y="581"/>
                    <a:pt x="342" y="582"/>
                    <a:pt x="342" y="583"/>
                  </a:cubicBezTo>
                  <a:cubicBezTo>
                    <a:pt x="342" y="583"/>
                    <a:pt x="342" y="583"/>
                    <a:pt x="342" y="583"/>
                  </a:cubicBezTo>
                  <a:cubicBezTo>
                    <a:pt x="342" y="584"/>
                    <a:pt x="343" y="585"/>
                    <a:pt x="343" y="585"/>
                  </a:cubicBezTo>
                  <a:cubicBezTo>
                    <a:pt x="343" y="586"/>
                    <a:pt x="343" y="586"/>
                    <a:pt x="343" y="586"/>
                  </a:cubicBezTo>
                  <a:cubicBezTo>
                    <a:pt x="343" y="587"/>
                    <a:pt x="344" y="587"/>
                    <a:pt x="344" y="588"/>
                  </a:cubicBezTo>
                  <a:cubicBezTo>
                    <a:pt x="347" y="591"/>
                    <a:pt x="348" y="587"/>
                    <a:pt x="350" y="586"/>
                  </a:cubicBezTo>
                  <a:cubicBezTo>
                    <a:pt x="352" y="584"/>
                    <a:pt x="350" y="588"/>
                    <a:pt x="350" y="592"/>
                  </a:cubicBezTo>
                  <a:cubicBezTo>
                    <a:pt x="350" y="596"/>
                    <a:pt x="351" y="594"/>
                    <a:pt x="355" y="596"/>
                  </a:cubicBezTo>
                  <a:cubicBezTo>
                    <a:pt x="359" y="598"/>
                    <a:pt x="356" y="599"/>
                    <a:pt x="358" y="602"/>
                  </a:cubicBezTo>
                  <a:cubicBezTo>
                    <a:pt x="360" y="605"/>
                    <a:pt x="366" y="606"/>
                    <a:pt x="369" y="607"/>
                  </a:cubicBezTo>
                  <a:cubicBezTo>
                    <a:pt x="372" y="608"/>
                    <a:pt x="374" y="611"/>
                    <a:pt x="376" y="612"/>
                  </a:cubicBezTo>
                  <a:cubicBezTo>
                    <a:pt x="376" y="613"/>
                    <a:pt x="377" y="613"/>
                    <a:pt x="377" y="613"/>
                  </a:cubicBezTo>
                  <a:cubicBezTo>
                    <a:pt x="377" y="613"/>
                    <a:pt x="377" y="613"/>
                    <a:pt x="377" y="613"/>
                  </a:cubicBezTo>
                  <a:cubicBezTo>
                    <a:pt x="377" y="613"/>
                    <a:pt x="377" y="613"/>
                    <a:pt x="378" y="613"/>
                  </a:cubicBezTo>
                  <a:cubicBezTo>
                    <a:pt x="378" y="613"/>
                    <a:pt x="379" y="614"/>
                    <a:pt x="379" y="614"/>
                  </a:cubicBezTo>
                  <a:cubicBezTo>
                    <a:pt x="380" y="614"/>
                    <a:pt x="381" y="614"/>
                    <a:pt x="382" y="615"/>
                  </a:cubicBezTo>
                  <a:cubicBezTo>
                    <a:pt x="383" y="615"/>
                    <a:pt x="384" y="616"/>
                    <a:pt x="385" y="617"/>
                  </a:cubicBezTo>
                  <a:cubicBezTo>
                    <a:pt x="386" y="617"/>
                    <a:pt x="387" y="618"/>
                    <a:pt x="388" y="619"/>
                  </a:cubicBezTo>
                  <a:cubicBezTo>
                    <a:pt x="388" y="619"/>
                    <a:pt x="388" y="619"/>
                    <a:pt x="388" y="619"/>
                  </a:cubicBezTo>
                  <a:cubicBezTo>
                    <a:pt x="389" y="620"/>
                    <a:pt x="390" y="621"/>
                    <a:pt x="391" y="622"/>
                  </a:cubicBezTo>
                  <a:cubicBezTo>
                    <a:pt x="391" y="623"/>
                    <a:pt x="392" y="623"/>
                    <a:pt x="392" y="623"/>
                  </a:cubicBezTo>
                  <a:cubicBezTo>
                    <a:pt x="393" y="624"/>
                    <a:pt x="393" y="624"/>
                    <a:pt x="393" y="624"/>
                  </a:cubicBezTo>
                  <a:cubicBezTo>
                    <a:pt x="394" y="624"/>
                    <a:pt x="394" y="624"/>
                    <a:pt x="395" y="625"/>
                  </a:cubicBezTo>
                  <a:cubicBezTo>
                    <a:pt x="395" y="625"/>
                    <a:pt x="396" y="625"/>
                    <a:pt x="396" y="626"/>
                  </a:cubicBezTo>
                  <a:cubicBezTo>
                    <a:pt x="397" y="626"/>
                    <a:pt x="397" y="626"/>
                    <a:pt x="397" y="626"/>
                  </a:cubicBezTo>
                  <a:cubicBezTo>
                    <a:pt x="397" y="626"/>
                    <a:pt x="398" y="627"/>
                    <a:pt x="398" y="628"/>
                  </a:cubicBezTo>
                  <a:cubicBezTo>
                    <a:pt x="399" y="631"/>
                    <a:pt x="397" y="640"/>
                    <a:pt x="398" y="646"/>
                  </a:cubicBezTo>
                  <a:cubicBezTo>
                    <a:pt x="399" y="647"/>
                    <a:pt x="399" y="648"/>
                    <a:pt x="399" y="649"/>
                  </a:cubicBezTo>
                  <a:cubicBezTo>
                    <a:pt x="399" y="649"/>
                    <a:pt x="399" y="649"/>
                    <a:pt x="399" y="650"/>
                  </a:cubicBezTo>
                  <a:cubicBezTo>
                    <a:pt x="400" y="650"/>
                    <a:pt x="400" y="651"/>
                    <a:pt x="400" y="651"/>
                  </a:cubicBezTo>
                  <a:cubicBezTo>
                    <a:pt x="400" y="651"/>
                    <a:pt x="400" y="651"/>
                    <a:pt x="400" y="651"/>
                  </a:cubicBezTo>
                  <a:cubicBezTo>
                    <a:pt x="400" y="652"/>
                    <a:pt x="400" y="652"/>
                    <a:pt x="401" y="652"/>
                  </a:cubicBezTo>
                  <a:cubicBezTo>
                    <a:pt x="401" y="653"/>
                    <a:pt x="401" y="653"/>
                    <a:pt x="401" y="653"/>
                  </a:cubicBezTo>
                  <a:cubicBezTo>
                    <a:pt x="401" y="653"/>
                    <a:pt x="401" y="653"/>
                    <a:pt x="401" y="653"/>
                  </a:cubicBezTo>
                  <a:cubicBezTo>
                    <a:pt x="402" y="654"/>
                    <a:pt x="402" y="654"/>
                    <a:pt x="402" y="654"/>
                  </a:cubicBezTo>
                  <a:cubicBezTo>
                    <a:pt x="402" y="654"/>
                    <a:pt x="402" y="654"/>
                    <a:pt x="402" y="655"/>
                  </a:cubicBezTo>
                  <a:cubicBezTo>
                    <a:pt x="402" y="655"/>
                    <a:pt x="402" y="655"/>
                    <a:pt x="403" y="656"/>
                  </a:cubicBezTo>
                  <a:cubicBezTo>
                    <a:pt x="404" y="660"/>
                    <a:pt x="407" y="656"/>
                    <a:pt x="408" y="657"/>
                  </a:cubicBezTo>
                  <a:cubicBezTo>
                    <a:pt x="409" y="658"/>
                    <a:pt x="409" y="657"/>
                    <a:pt x="413" y="660"/>
                  </a:cubicBezTo>
                  <a:cubicBezTo>
                    <a:pt x="416" y="663"/>
                    <a:pt x="411" y="663"/>
                    <a:pt x="414" y="665"/>
                  </a:cubicBezTo>
                  <a:cubicBezTo>
                    <a:pt x="417" y="667"/>
                    <a:pt x="430" y="667"/>
                    <a:pt x="432" y="667"/>
                  </a:cubicBezTo>
                  <a:cubicBezTo>
                    <a:pt x="434" y="667"/>
                    <a:pt x="434" y="670"/>
                    <a:pt x="432" y="671"/>
                  </a:cubicBezTo>
                  <a:cubicBezTo>
                    <a:pt x="430" y="672"/>
                    <a:pt x="423" y="670"/>
                    <a:pt x="421" y="669"/>
                  </a:cubicBezTo>
                  <a:cubicBezTo>
                    <a:pt x="418" y="669"/>
                    <a:pt x="417" y="670"/>
                    <a:pt x="415" y="672"/>
                  </a:cubicBezTo>
                  <a:cubicBezTo>
                    <a:pt x="414" y="674"/>
                    <a:pt x="419" y="677"/>
                    <a:pt x="419" y="679"/>
                  </a:cubicBezTo>
                  <a:cubicBezTo>
                    <a:pt x="419" y="682"/>
                    <a:pt x="421" y="683"/>
                    <a:pt x="423" y="683"/>
                  </a:cubicBezTo>
                  <a:cubicBezTo>
                    <a:pt x="426" y="683"/>
                    <a:pt x="425" y="686"/>
                    <a:pt x="427" y="689"/>
                  </a:cubicBezTo>
                  <a:cubicBezTo>
                    <a:pt x="429" y="691"/>
                    <a:pt x="430" y="685"/>
                    <a:pt x="432" y="686"/>
                  </a:cubicBezTo>
                  <a:cubicBezTo>
                    <a:pt x="433" y="686"/>
                    <a:pt x="433" y="683"/>
                    <a:pt x="434" y="679"/>
                  </a:cubicBezTo>
                  <a:cubicBezTo>
                    <a:pt x="434" y="676"/>
                    <a:pt x="436" y="676"/>
                    <a:pt x="436" y="676"/>
                  </a:cubicBezTo>
                  <a:cubicBezTo>
                    <a:pt x="437" y="675"/>
                    <a:pt x="437" y="673"/>
                    <a:pt x="437" y="671"/>
                  </a:cubicBezTo>
                  <a:cubicBezTo>
                    <a:pt x="438" y="668"/>
                    <a:pt x="439" y="671"/>
                    <a:pt x="440" y="672"/>
                  </a:cubicBezTo>
                  <a:cubicBezTo>
                    <a:pt x="442" y="673"/>
                    <a:pt x="441" y="671"/>
                    <a:pt x="441" y="669"/>
                  </a:cubicBezTo>
                  <a:cubicBezTo>
                    <a:pt x="442" y="668"/>
                    <a:pt x="447" y="671"/>
                    <a:pt x="449" y="671"/>
                  </a:cubicBezTo>
                  <a:cubicBezTo>
                    <a:pt x="450" y="672"/>
                    <a:pt x="449" y="671"/>
                    <a:pt x="448" y="668"/>
                  </a:cubicBezTo>
                  <a:cubicBezTo>
                    <a:pt x="447" y="665"/>
                    <a:pt x="447" y="665"/>
                    <a:pt x="443" y="664"/>
                  </a:cubicBezTo>
                  <a:cubicBezTo>
                    <a:pt x="440" y="663"/>
                    <a:pt x="438" y="657"/>
                    <a:pt x="434" y="653"/>
                  </a:cubicBezTo>
                  <a:cubicBezTo>
                    <a:pt x="431" y="650"/>
                    <a:pt x="430" y="645"/>
                    <a:pt x="431" y="643"/>
                  </a:cubicBezTo>
                  <a:cubicBezTo>
                    <a:pt x="432" y="641"/>
                    <a:pt x="436" y="645"/>
                    <a:pt x="438" y="646"/>
                  </a:cubicBezTo>
                  <a:cubicBezTo>
                    <a:pt x="441" y="646"/>
                    <a:pt x="441" y="643"/>
                    <a:pt x="441" y="640"/>
                  </a:cubicBezTo>
                  <a:cubicBezTo>
                    <a:pt x="440" y="638"/>
                    <a:pt x="446" y="639"/>
                    <a:pt x="450" y="639"/>
                  </a:cubicBezTo>
                  <a:cubicBezTo>
                    <a:pt x="454" y="639"/>
                    <a:pt x="455" y="638"/>
                    <a:pt x="458" y="637"/>
                  </a:cubicBezTo>
                  <a:cubicBezTo>
                    <a:pt x="459" y="637"/>
                    <a:pt x="459" y="637"/>
                    <a:pt x="460" y="637"/>
                  </a:cubicBezTo>
                  <a:cubicBezTo>
                    <a:pt x="460" y="637"/>
                    <a:pt x="460" y="637"/>
                    <a:pt x="460" y="637"/>
                  </a:cubicBezTo>
                  <a:cubicBezTo>
                    <a:pt x="461" y="637"/>
                    <a:pt x="461" y="637"/>
                    <a:pt x="462" y="637"/>
                  </a:cubicBezTo>
                  <a:cubicBezTo>
                    <a:pt x="462" y="638"/>
                    <a:pt x="463" y="638"/>
                    <a:pt x="463" y="638"/>
                  </a:cubicBezTo>
                  <a:cubicBezTo>
                    <a:pt x="463" y="638"/>
                    <a:pt x="463" y="638"/>
                    <a:pt x="463" y="638"/>
                  </a:cubicBezTo>
                  <a:cubicBezTo>
                    <a:pt x="465" y="639"/>
                    <a:pt x="466" y="639"/>
                    <a:pt x="467" y="640"/>
                  </a:cubicBezTo>
                  <a:cubicBezTo>
                    <a:pt x="467" y="640"/>
                    <a:pt x="467" y="640"/>
                    <a:pt x="467" y="640"/>
                  </a:cubicBezTo>
                  <a:cubicBezTo>
                    <a:pt x="467" y="640"/>
                    <a:pt x="467" y="640"/>
                    <a:pt x="467" y="640"/>
                  </a:cubicBezTo>
                  <a:cubicBezTo>
                    <a:pt x="467" y="640"/>
                    <a:pt x="467" y="640"/>
                    <a:pt x="467" y="640"/>
                  </a:cubicBezTo>
                  <a:cubicBezTo>
                    <a:pt x="467" y="640"/>
                    <a:pt x="467" y="640"/>
                    <a:pt x="467" y="640"/>
                  </a:cubicBezTo>
                  <a:cubicBezTo>
                    <a:pt x="467" y="640"/>
                    <a:pt x="467" y="640"/>
                    <a:pt x="467" y="640"/>
                  </a:cubicBezTo>
                  <a:cubicBezTo>
                    <a:pt x="468" y="640"/>
                    <a:pt x="469" y="640"/>
                    <a:pt x="469" y="640"/>
                  </a:cubicBezTo>
                  <a:cubicBezTo>
                    <a:pt x="473" y="640"/>
                    <a:pt x="474" y="639"/>
                    <a:pt x="477" y="638"/>
                  </a:cubicBezTo>
                  <a:cubicBezTo>
                    <a:pt x="480" y="638"/>
                    <a:pt x="479" y="639"/>
                    <a:pt x="485" y="635"/>
                  </a:cubicBezTo>
                  <a:cubicBezTo>
                    <a:pt x="490" y="632"/>
                    <a:pt x="489" y="634"/>
                    <a:pt x="486" y="631"/>
                  </a:cubicBezTo>
                  <a:cubicBezTo>
                    <a:pt x="486" y="631"/>
                    <a:pt x="485" y="631"/>
                    <a:pt x="485" y="631"/>
                  </a:cubicBezTo>
                  <a:cubicBezTo>
                    <a:pt x="485" y="630"/>
                    <a:pt x="485" y="630"/>
                    <a:pt x="485" y="630"/>
                  </a:cubicBezTo>
                  <a:cubicBezTo>
                    <a:pt x="485" y="630"/>
                    <a:pt x="485" y="630"/>
                    <a:pt x="485" y="630"/>
                  </a:cubicBezTo>
                  <a:cubicBezTo>
                    <a:pt x="485" y="630"/>
                    <a:pt x="485" y="629"/>
                    <a:pt x="485" y="629"/>
                  </a:cubicBezTo>
                  <a:cubicBezTo>
                    <a:pt x="485" y="629"/>
                    <a:pt x="485" y="629"/>
                    <a:pt x="485" y="629"/>
                  </a:cubicBezTo>
                  <a:cubicBezTo>
                    <a:pt x="485" y="629"/>
                    <a:pt x="485" y="629"/>
                    <a:pt x="485" y="629"/>
                  </a:cubicBezTo>
                  <a:cubicBezTo>
                    <a:pt x="485" y="627"/>
                    <a:pt x="486" y="625"/>
                    <a:pt x="485" y="622"/>
                  </a:cubicBezTo>
                  <a:cubicBezTo>
                    <a:pt x="484" y="618"/>
                    <a:pt x="479" y="618"/>
                    <a:pt x="480" y="615"/>
                  </a:cubicBezTo>
                  <a:cubicBezTo>
                    <a:pt x="481" y="612"/>
                    <a:pt x="483" y="612"/>
                    <a:pt x="483" y="610"/>
                  </a:cubicBezTo>
                  <a:cubicBezTo>
                    <a:pt x="483" y="609"/>
                    <a:pt x="483" y="609"/>
                    <a:pt x="484" y="608"/>
                  </a:cubicBezTo>
                  <a:cubicBezTo>
                    <a:pt x="484" y="608"/>
                    <a:pt x="484" y="608"/>
                    <a:pt x="484" y="608"/>
                  </a:cubicBezTo>
                  <a:cubicBezTo>
                    <a:pt x="484" y="608"/>
                    <a:pt x="484" y="607"/>
                    <a:pt x="485" y="607"/>
                  </a:cubicBezTo>
                  <a:cubicBezTo>
                    <a:pt x="485" y="606"/>
                    <a:pt x="485" y="606"/>
                    <a:pt x="485" y="606"/>
                  </a:cubicBezTo>
                  <a:cubicBezTo>
                    <a:pt x="486" y="606"/>
                    <a:pt x="486" y="605"/>
                    <a:pt x="486" y="605"/>
                  </a:cubicBezTo>
                  <a:cubicBezTo>
                    <a:pt x="487" y="604"/>
                    <a:pt x="489" y="598"/>
                    <a:pt x="489" y="595"/>
                  </a:cubicBezTo>
                  <a:cubicBezTo>
                    <a:pt x="489" y="593"/>
                    <a:pt x="493" y="589"/>
                    <a:pt x="497" y="587"/>
                  </a:cubicBezTo>
                  <a:cubicBezTo>
                    <a:pt x="502" y="586"/>
                    <a:pt x="501" y="583"/>
                    <a:pt x="501" y="580"/>
                  </a:cubicBezTo>
                  <a:cubicBezTo>
                    <a:pt x="501" y="580"/>
                    <a:pt x="501" y="580"/>
                    <a:pt x="501" y="580"/>
                  </a:cubicBezTo>
                  <a:cubicBezTo>
                    <a:pt x="501" y="579"/>
                    <a:pt x="501" y="579"/>
                    <a:pt x="501" y="579"/>
                  </a:cubicBezTo>
                  <a:cubicBezTo>
                    <a:pt x="501" y="578"/>
                    <a:pt x="501" y="578"/>
                    <a:pt x="502" y="578"/>
                  </a:cubicBezTo>
                  <a:cubicBezTo>
                    <a:pt x="502" y="577"/>
                    <a:pt x="504" y="576"/>
                    <a:pt x="505" y="574"/>
                  </a:cubicBezTo>
                  <a:cubicBezTo>
                    <a:pt x="507" y="572"/>
                    <a:pt x="509" y="569"/>
                    <a:pt x="511" y="566"/>
                  </a:cubicBezTo>
                  <a:cubicBezTo>
                    <a:pt x="512" y="563"/>
                    <a:pt x="521" y="564"/>
                    <a:pt x="522" y="564"/>
                  </a:cubicBezTo>
                  <a:cubicBezTo>
                    <a:pt x="524" y="564"/>
                    <a:pt x="524" y="568"/>
                    <a:pt x="525" y="570"/>
                  </a:cubicBezTo>
                  <a:cubicBezTo>
                    <a:pt x="526" y="572"/>
                    <a:pt x="537" y="570"/>
                    <a:pt x="539" y="570"/>
                  </a:cubicBezTo>
                  <a:cubicBezTo>
                    <a:pt x="542" y="570"/>
                    <a:pt x="536" y="574"/>
                    <a:pt x="531" y="576"/>
                  </a:cubicBezTo>
                  <a:cubicBezTo>
                    <a:pt x="527" y="577"/>
                    <a:pt x="526" y="579"/>
                    <a:pt x="528" y="580"/>
                  </a:cubicBezTo>
                  <a:cubicBezTo>
                    <a:pt x="531" y="582"/>
                    <a:pt x="534" y="586"/>
                    <a:pt x="536" y="589"/>
                  </a:cubicBezTo>
                  <a:cubicBezTo>
                    <a:pt x="538" y="592"/>
                    <a:pt x="540" y="593"/>
                    <a:pt x="543" y="593"/>
                  </a:cubicBezTo>
                  <a:cubicBezTo>
                    <a:pt x="547" y="593"/>
                    <a:pt x="547" y="590"/>
                    <a:pt x="549" y="589"/>
                  </a:cubicBezTo>
                  <a:cubicBezTo>
                    <a:pt x="551" y="587"/>
                    <a:pt x="554" y="586"/>
                    <a:pt x="556" y="586"/>
                  </a:cubicBezTo>
                  <a:cubicBezTo>
                    <a:pt x="557" y="585"/>
                    <a:pt x="558" y="588"/>
                    <a:pt x="560" y="588"/>
                  </a:cubicBezTo>
                  <a:cubicBezTo>
                    <a:pt x="563" y="589"/>
                    <a:pt x="563" y="587"/>
                    <a:pt x="566" y="589"/>
                  </a:cubicBezTo>
                  <a:cubicBezTo>
                    <a:pt x="569" y="590"/>
                    <a:pt x="566" y="587"/>
                    <a:pt x="566" y="584"/>
                  </a:cubicBezTo>
                  <a:cubicBezTo>
                    <a:pt x="565" y="581"/>
                    <a:pt x="565" y="582"/>
                    <a:pt x="563" y="580"/>
                  </a:cubicBezTo>
                  <a:cubicBezTo>
                    <a:pt x="562" y="577"/>
                    <a:pt x="558" y="579"/>
                    <a:pt x="555" y="579"/>
                  </a:cubicBezTo>
                  <a:cubicBezTo>
                    <a:pt x="552" y="579"/>
                    <a:pt x="552" y="574"/>
                    <a:pt x="550" y="573"/>
                  </a:cubicBezTo>
                  <a:cubicBezTo>
                    <a:pt x="548" y="572"/>
                    <a:pt x="552" y="570"/>
                    <a:pt x="554" y="569"/>
                  </a:cubicBezTo>
                  <a:cubicBezTo>
                    <a:pt x="556" y="568"/>
                    <a:pt x="559" y="566"/>
                    <a:pt x="561" y="564"/>
                  </a:cubicBezTo>
                  <a:cubicBezTo>
                    <a:pt x="563" y="563"/>
                    <a:pt x="566" y="564"/>
                    <a:pt x="569" y="564"/>
                  </a:cubicBezTo>
                  <a:cubicBezTo>
                    <a:pt x="572" y="563"/>
                    <a:pt x="575" y="560"/>
                    <a:pt x="578" y="560"/>
                  </a:cubicBezTo>
                  <a:cubicBezTo>
                    <a:pt x="579" y="560"/>
                    <a:pt x="580" y="560"/>
                    <a:pt x="581" y="560"/>
                  </a:cubicBezTo>
                  <a:cubicBezTo>
                    <a:pt x="581" y="560"/>
                    <a:pt x="581" y="559"/>
                    <a:pt x="581" y="559"/>
                  </a:cubicBezTo>
                  <a:cubicBezTo>
                    <a:pt x="582" y="559"/>
                    <a:pt x="583" y="559"/>
                    <a:pt x="583" y="559"/>
                  </a:cubicBezTo>
                  <a:cubicBezTo>
                    <a:pt x="584" y="559"/>
                    <a:pt x="584" y="559"/>
                    <a:pt x="584" y="559"/>
                  </a:cubicBezTo>
                  <a:cubicBezTo>
                    <a:pt x="585" y="559"/>
                    <a:pt x="586" y="558"/>
                    <a:pt x="586" y="558"/>
                  </a:cubicBezTo>
                  <a:cubicBezTo>
                    <a:pt x="587" y="558"/>
                    <a:pt x="587" y="558"/>
                    <a:pt x="587" y="558"/>
                  </a:cubicBezTo>
                  <a:cubicBezTo>
                    <a:pt x="587" y="558"/>
                    <a:pt x="587" y="558"/>
                    <a:pt x="587" y="558"/>
                  </a:cubicBezTo>
                  <a:cubicBezTo>
                    <a:pt x="588" y="558"/>
                    <a:pt x="589" y="558"/>
                    <a:pt x="589" y="558"/>
                  </a:cubicBezTo>
                  <a:cubicBezTo>
                    <a:pt x="591" y="557"/>
                    <a:pt x="594" y="557"/>
                    <a:pt x="594" y="559"/>
                  </a:cubicBezTo>
                  <a:cubicBezTo>
                    <a:pt x="593" y="560"/>
                    <a:pt x="587" y="563"/>
                    <a:pt x="584" y="565"/>
                  </a:cubicBezTo>
                  <a:cubicBezTo>
                    <a:pt x="582" y="566"/>
                    <a:pt x="579" y="566"/>
                    <a:pt x="580" y="569"/>
                  </a:cubicBezTo>
                  <a:cubicBezTo>
                    <a:pt x="580" y="572"/>
                    <a:pt x="580" y="580"/>
                    <a:pt x="577" y="582"/>
                  </a:cubicBezTo>
                  <a:cubicBezTo>
                    <a:pt x="574" y="583"/>
                    <a:pt x="573" y="582"/>
                    <a:pt x="571" y="583"/>
                  </a:cubicBezTo>
                  <a:cubicBezTo>
                    <a:pt x="568" y="584"/>
                    <a:pt x="573" y="587"/>
                    <a:pt x="577" y="590"/>
                  </a:cubicBezTo>
                  <a:cubicBezTo>
                    <a:pt x="581" y="593"/>
                    <a:pt x="584" y="591"/>
                    <a:pt x="587" y="592"/>
                  </a:cubicBezTo>
                  <a:cubicBezTo>
                    <a:pt x="591" y="594"/>
                    <a:pt x="598" y="603"/>
                    <a:pt x="601" y="606"/>
                  </a:cubicBezTo>
                  <a:cubicBezTo>
                    <a:pt x="601" y="606"/>
                    <a:pt x="601" y="607"/>
                    <a:pt x="602" y="607"/>
                  </a:cubicBezTo>
                  <a:cubicBezTo>
                    <a:pt x="602" y="607"/>
                    <a:pt x="602" y="607"/>
                    <a:pt x="602" y="607"/>
                  </a:cubicBezTo>
                  <a:cubicBezTo>
                    <a:pt x="602" y="607"/>
                    <a:pt x="603" y="608"/>
                    <a:pt x="603" y="608"/>
                  </a:cubicBezTo>
                  <a:cubicBezTo>
                    <a:pt x="603" y="608"/>
                    <a:pt x="603" y="608"/>
                    <a:pt x="603" y="608"/>
                  </a:cubicBezTo>
                  <a:cubicBezTo>
                    <a:pt x="604" y="609"/>
                    <a:pt x="605" y="609"/>
                    <a:pt x="607" y="609"/>
                  </a:cubicBezTo>
                  <a:cubicBezTo>
                    <a:pt x="608" y="609"/>
                    <a:pt x="609" y="609"/>
                    <a:pt x="610" y="609"/>
                  </a:cubicBezTo>
                  <a:cubicBezTo>
                    <a:pt x="615" y="610"/>
                    <a:pt x="614" y="611"/>
                    <a:pt x="616" y="616"/>
                  </a:cubicBezTo>
                  <a:cubicBezTo>
                    <a:pt x="618" y="621"/>
                    <a:pt x="620" y="622"/>
                    <a:pt x="620" y="626"/>
                  </a:cubicBezTo>
                  <a:cubicBezTo>
                    <a:pt x="620" y="626"/>
                    <a:pt x="620" y="627"/>
                    <a:pt x="620" y="627"/>
                  </a:cubicBezTo>
                  <a:cubicBezTo>
                    <a:pt x="620" y="628"/>
                    <a:pt x="619" y="628"/>
                    <a:pt x="619" y="628"/>
                  </a:cubicBezTo>
                  <a:cubicBezTo>
                    <a:pt x="619" y="628"/>
                    <a:pt x="619" y="628"/>
                    <a:pt x="619" y="628"/>
                  </a:cubicBezTo>
                  <a:cubicBezTo>
                    <a:pt x="618" y="629"/>
                    <a:pt x="618" y="630"/>
                    <a:pt x="617" y="630"/>
                  </a:cubicBezTo>
                  <a:cubicBezTo>
                    <a:pt x="617" y="630"/>
                    <a:pt x="617" y="630"/>
                    <a:pt x="617" y="631"/>
                  </a:cubicBezTo>
                  <a:cubicBezTo>
                    <a:pt x="615" y="632"/>
                    <a:pt x="613" y="633"/>
                    <a:pt x="611" y="634"/>
                  </a:cubicBezTo>
                  <a:cubicBezTo>
                    <a:pt x="610" y="634"/>
                    <a:pt x="610" y="634"/>
                    <a:pt x="610" y="634"/>
                  </a:cubicBezTo>
                  <a:cubicBezTo>
                    <a:pt x="609" y="634"/>
                    <a:pt x="608" y="635"/>
                    <a:pt x="607" y="635"/>
                  </a:cubicBezTo>
                  <a:cubicBezTo>
                    <a:pt x="601" y="637"/>
                    <a:pt x="601" y="635"/>
                    <a:pt x="598" y="635"/>
                  </a:cubicBezTo>
                  <a:cubicBezTo>
                    <a:pt x="595" y="636"/>
                    <a:pt x="592" y="637"/>
                    <a:pt x="586" y="636"/>
                  </a:cubicBezTo>
                  <a:cubicBezTo>
                    <a:pt x="580" y="636"/>
                    <a:pt x="571" y="633"/>
                    <a:pt x="568" y="631"/>
                  </a:cubicBezTo>
                  <a:cubicBezTo>
                    <a:pt x="564" y="630"/>
                    <a:pt x="564" y="626"/>
                    <a:pt x="558" y="626"/>
                  </a:cubicBezTo>
                  <a:cubicBezTo>
                    <a:pt x="552" y="626"/>
                    <a:pt x="549" y="623"/>
                    <a:pt x="538" y="623"/>
                  </a:cubicBezTo>
                  <a:cubicBezTo>
                    <a:pt x="527" y="623"/>
                    <a:pt x="526" y="625"/>
                    <a:pt x="519" y="629"/>
                  </a:cubicBezTo>
                  <a:cubicBezTo>
                    <a:pt x="512" y="634"/>
                    <a:pt x="502" y="633"/>
                    <a:pt x="497" y="633"/>
                  </a:cubicBezTo>
                  <a:cubicBezTo>
                    <a:pt x="492" y="633"/>
                    <a:pt x="496" y="635"/>
                    <a:pt x="498" y="638"/>
                  </a:cubicBezTo>
                  <a:cubicBezTo>
                    <a:pt x="500" y="640"/>
                    <a:pt x="497" y="638"/>
                    <a:pt x="493" y="639"/>
                  </a:cubicBezTo>
                  <a:cubicBezTo>
                    <a:pt x="490" y="640"/>
                    <a:pt x="493" y="640"/>
                    <a:pt x="492" y="642"/>
                  </a:cubicBezTo>
                  <a:cubicBezTo>
                    <a:pt x="490" y="643"/>
                    <a:pt x="479" y="642"/>
                    <a:pt x="475" y="643"/>
                  </a:cubicBezTo>
                  <a:cubicBezTo>
                    <a:pt x="472" y="643"/>
                    <a:pt x="470" y="646"/>
                    <a:pt x="469" y="649"/>
                  </a:cubicBezTo>
                  <a:cubicBezTo>
                    <a:pt x="467" y="651"/>
                    <a:pt x="469" y="654"/>
                    <a:pt x="471" y="657"/>
                  </a:cubicBezTo>
                  <a:cubicBezTo>
                    <a:pt x="473" y="659"/>
                    <a:pt x="472" y="662"/>
                    <a:pt x="470" y="663"/>
                  </a:cubicBezTo>
                  <a:cubicBezTo>
                    <a:pt x="468" y="665"/>
                    <a:pt x="464" y="664"/>
                    <a:pt x="462" y="664"/>
                  </a:cubicBezTo>
                  <a:cubicBezTo>
                    <a:pt x="460" y="664"/>
                    <a:pt x="462" y="666"/>
                    <a:pt x="466" y="668"/>
                  </a:cubicBezTo>
                  <a:cubicBezTo>
                    <a:pt x="469" y="670"/>
                    <a:pt x="471" y="669"/>
                    <a:pt x="473" y="668"/>
                  </a:cubicBezTo>
                  <a:cubicBezTo>
                    <a:pt x="476" y="668"/>
                    <a:pt x="475" y="671"/>
                    <a:pt x="474" y="672"/>
                  </a:cubicBezTo>
                  <a:cubicBezTo>
                    <a:pt x="473" y="674"/>
                    <a:pt x="473" y="676"/>
                    <a:pt x="475" y="677"/>
                  </a:cubicBezTo>
                  <a:cubicBezTo>
                    <a:pt x="477" y="679"/>
                    <a:pt x="477" y="680"/>
                    <a:pt x="480" y="681"/>
                  </a:cubicBezTo>
                  <a:cubicBezTo>
                    <a:pt x="483" y="682"/>
                    <a:pt x="485" y="683"/>
                    <a:pt x="488" y="684"/>
                  </a:cubicBezTo>
                  <a:cubicBezTo>
                    <a:pt x="491" y="686"/>
                    <a:pt x="493" y="686"/>
                    <a:pt x="496" y="688"/>
                  </a:cubicBezTo>
                  <a:cubicBezTo>
                    <a:pt x="499" y="690"/>
                    <a:pt x="503" y="692"/>
                    <a:pt x="506" y="692"/>
                  </a:cubicBezTo>
                  <a:cubicBezTo>
                    <a:pt x="510" y="692"/>
                    <a:pt x="510" y="687"/>
                    <a:pt x="510" y="686"/>
                  </a:cubicBezTo>
                  <a:cubicBezTo>
                    <a:pt x="511" y="684"/>
                    <a:pt x="521" y="687"/>
                    <a:pt x="526" y="690"/>
                  </a:cubicBezTo>
                  <a:cubicBezTo>
                    <a:pt x="530" y="693"/>
                    <a:pt x="537" y="692"/>
                    <a:pt x="542" y="691"/>
                  </a:cubicBezTo>
                  <a:cubicBezTo>
                    <a:pt x="547" y="691"/>
                    <a:pt x="549" y="686"/>
                    <a:pt x="550" y="684"/>
                  </a:cubicBezTo>
                  <a:cubicBezTo>
                    <a:pt x="552" y="683"/>
                    <a:pt x="554" y="684"/>
                    <a:pt x="556" y="684"/>
                  </a:cubicBezTo>
                  <a:cubicBezTo>
                    <a:pt x="559" y="683"/>
                    <a:pt x="558" y="685"/>
                    <a:pt x="560" y="686"/>
                  </a:cubicBezTo>
                  <a:cubicBezTo>
                    <a:pt x="563" y="687"/>
                    <a:pt x="563" y="685"/>
                    <a:pt x="564" y="685"/>
                  </a:cubicBezTo>
                  <a:cubicBezTo>
                    <a:pt x="565" y="685"/>
                    <a:pt x="565" y="685"/>
                    <a:pt x="565" y="686"/>
                  </a:cubicBezTo>
                  <a:cubicBezTo>
                    <a:pt x="565" y="686"/>
                    <a:pt x="565" y="686"/>
                    <a:pt x="565" y="686"/>
                  </a:cubicBezTo>
                  <a:cubicBezTo>
                    <a:pt x="565" y="686"/>
                    <a:pt x="565" y="686"/>
                    <a:pt x="565" y="687"/>
                  </a:cubicBezTo>
                  <a:cubicBezTo>
                    <a:pt x="565" y="687"/>
                    <a:pt x="565" y="687"/>
                    <a:pt x="565" y="687"/>
                  </a:cubicBezTo>
                  <a:cubicBezTo>
                    <a:pt x="565" y="687"/>
                    <a:pt x="564" y="687"/>
                    <a:pt x="564" y="688"/>
                  </a:cubicBezTo>
                  <a:cubicBezTo>
                    <a:pt x="564" y="689"/>
                    <a:pt x="564" y="690"/>
                    <a:pt x="564" y="691"/>
                  </a:cubicBezTo>
                  <a:cubicBezTo>
                    <a:pt x="564" y="692"/>
                    <a:pt x="564" y="692"/>
                    <a:pt x="564" y="692"/>
                  </a:cubicBezTo>
                  <a:cubicBezTo>
                    <a:pt x="563" y="692"/>
                    <a:pt x="563" y="693"/>
                    <a:pt x="563" y="693"/>
                  </a:cubicBezTo>
                  <a:cubicBezTo>
                    <a:pt x="564" y="695"/>
                    <a:pt x="564" y="704"/>
                    <a:pt x="563" y="707"/>
                  </a:cubicBezTo>
                  <a:cubicBezTo>
                    <a:pt x="563" y="708"/>
                    <a:pt x="563" y="709"/>
                    <a:pt x="563" y="709"/>
                  </a:cubicBezTo>
                  <a:cubicBezTo>
                    <a:pt x="563" y="709"/>
                    <a:pt x="562" y="710"/>
                    <a:pt x="562" y="710"/>
                  </a:cubicBezTo>
                  <a:cubicBezTo>
                    <a:pt x="562" y="710"/>
                    <a:pt x="562" y="711"/>
                    <a:pt x="561" y="711"/>
                  </a:cubicBezTo>
                  <a:cubicBezTo>
                    <a:pt x="560" y="711"/>
                    <a:pt x="560" y="712"/>
                    <a:pt x="560" y="712"/>
                  </a:cubicBezTo>
                  <a:cubicBezTo>
                    <a:pt x="559" y="712"/>
                    <a:pt x="559" y="713"/>
                    <a:pt x="559" y="713"/>
                  </a:cubicBezTo>
                  <a:cubicBezTo>
                    <a:pt x="559" y="713"/>
                    <a:pt x="558" y="714"/>
                    <a:pt x="558" y="715"/>
                  </a:cubicBezTo>
                  <a:cubicBezTo>
                    <a:pt x="558" y="715"/>
                    <a:pt x="558" y="716"/>
                    <a:pt x="558" y="717"/>
                  </a:cubicBezTo>
                  <a:cubicBezTo>
                    <a:pt x="558" y="717"/>
                    <a:pt x="558" y="717"/>
                    <a:pt x="558" y="717"/>
                  </a:cubicBezTo>
                  <a:cubicBezTo>
                    <a:pt x="558" y="719"/>
                    <a:pt x="557" y="721"/>
                    <a:pt x="557" y="723"/>
                  </a:cubicBezTo>
                  <a:cubicBezTo>
                    <a:pt x="557" y="723"/>
                    <a:pt x="557" y="724"/>
                    <a:pt x="557" y="724"/>
                  </a:cubicBezTo>
                  <a:cubicBezTo>
                    <a:pt x="556" y="725"/>
                    <a:pt x="556" y="726"/>
                    <a:pt x="555" y="727"/>
                  </a:cubicBezTo>
                  <a:cubicBezTo>
                    <a:pt x="554" y="729"/>
                    <a:pt x="553" y="732"/>
                    <a:pt x="552" y="733"/>
                  </a:cubicBezTo>
                  <a:cubicBezTo>
                    <a:pt x="551" y="735"/>
                    <a:pt x="551" y="736"/>
                    <a:pt x="550" y="738"/>
                  </a:cubicBezTo>
                  <a:cubicBezTo>
                    <a:pt x="550" y="738"/>
                    <a:pt x="550" y="739"/>
                    <a:pt x="550" y="739"/>
                  </a:cubicBezTo>
                  <a:cubicBezTo>
                    <a:pt x="549" y="740"/>
                    <a:pt x="549" y="741"/>
                    <a:pt x="548" y="743"/>
                  </a:cubicBezTo>
                  <a:cubicBezTo>
                    <a:pt x="548" y="743"/>
                    <a:pt x="548" y="743"/>
                    <a:pt x="548" y="744"/>
                  </a:cubicBezTo>
                  <a:cubicBezTo>
                    <a:pt x="547" y="744"/>
                    <a:pt x="547" y="745"/>
                    <a:pt x="547" y="745"/>
                  </a:cubicBezTo>
                  <a:cubicBezTo>
                    <a:pt x="547" y="746"/>
                    <a:pt x="546" y="747"/>
                    <a:pt x="546" y="748"/>
                  </a:cubicBezTo>
                  <a:cubicBezTo>
                    <a:pt x="543" y="751"/>
                    <a:pt x="530" y="748"/>
                    <a:pt x="526" y="748"/>
                  </a:cubicBezTo>
                  <a:cubicBezTo>
                    <a:pt x="523" y="749"/>
                    <a:pt x="522" y="746"/>
                    <a:pt x="519" y="744"/>
                  </a:cubicBezTo>
                  <a:cubicBezTo>
                    <a:pt x="517" y="742"/>
                    <a:pt x="516" y="746"/>
                    <a:pt x="513" y="744"/>
                  </a:cubicBezTo>
                  <a:cubicBezTo>
                    <a:pt x="511" y="742"/>
                    <a:pt x="511" y="743"/>
                    <a:pt x="509" y="744"/>
                  </a:cubicBezTo>
                  <a:cubicBezTo>
                    <a:pt x="506" y="746"/>
                    <a:pt x="499" y="751"/>
                    <a:pt x="497" y="753"/>
                  </a:cubicBezTo>
                  <a:cubicBezTo>
                    <a:pt x="494" y="754"/>
                    <a:pt x="480" y="750"/>
                    <a:pt x="476" y="749"/>
                  </a:cubicBezTo>
                  <a:cubicBezTo>
                    <a:pt x="472" y="747"/>
                    <a:pt x="461" y="745"/>
                    <a:pt x="458" y="745"/>
                  </a:cubicBezTo>
                  <a:cubicBezTo>
                    <a:pt x="458" y="745"/>
                    <a:pt x="457" y="744"/>
                    <a:pt x="456" y="744"/>
                  </a:cubicBezTo>
                  <a:cubicBezTo>
                    <a:pt x="454" y="744"/>
                    <a:pt x="451" y="743"/>
                    <a:pt x="448" y="742"/>
                  </a:cubicBezTo>
                  <a:cubicBezTo>
                    <a:pt x="447" y="742"/>
                    <a:pt x="447" y="741"/>
                    <a:pt x="446" y="741"/>
                  </a:cubicBezTo>
                  <a:cubicBezTo>
                    <a:pt x="444" y="741"/>
                    <a:pt x="443" y="740"/>
                    <a:pt x="441" y="740"/>
                  </a:cubicBezTo>
                  <a:cubicBezTo>
                    <a:pt x="433" y="739"/>
                    <a:pt x="435" y="739"/>
                    <a:pt x="433" y="736"/>
                  </a:cubicBezTo>
                  <a:cubicBezTo>
                    <a:pt x="431" y="733"/>
                    <a:pt x="429" y="731"/>
                    <a:pt x="425" y="730"/>
                  </a:cubicBezTo>
                  <a:cubicBezTo>
                    <a:pt x="421" y="730"/>
                    <a:pt x="409" y="734"/>
                    <a:pt x="406" y="736"/>
                  </a:cubicBezTo>
                  <a:cubicBezTo>
                    <a:pt x="403" y="738"/>
                    <a:pt x="400" y="738"/>
                    <a:pt x="401" y="744"/>
                  </a:cubicBezTo>
                  <a:cubicBezTo>
                    <a:pt x="403" y="750"/>
                    <a:pt x="403" y="755"/>
                    <a:pt x="397" y="758"/>
                  </a:cubicBezTo>
                  <a:cubicBezTo>
                    <a:pt x="392" y="761"/>
                    <a:pt x="389" y="759"/>
                    <a:pt x="382" y="755"/>
                  </a:cubicBezTo>
                  <a:cubicBezTo>
                    <a:pt x="375" y="751"/>
                    <a:pt x="371" y="750"/>
                    <a:pt x="366" y="750"/>
                  </a:cubicBezTo>
                  <a:cubicBezTo>
                    <a:pt x="360" y="750"/>
                    <a:pt x="356" y="744"/>
                    <a:pt x="355" y="742"/>
                  </a:cubicBezTo>
                  <a:cubicBezTo>
                    <a:pt x="355" y="739"/>
                    <a:pt x="354" y="735"/>
                    <a:pt x="350" y="735"/>
                  </a:cubicBezTo>
                  <a:cubicBezTo>
                    <a:pt x="346" y="735"/>
                    <a:pt x="343" y="731"/>
                    <a:pt x="337" y="731"/>
                  </a:cubicBezTo>
                  <a:cubicBezTo>
                    <a:pt x="331" y="730"/>
                    <a:pt x="326" y="731"/>
                    <a:pt x="323" y="729"/>
                  </a:cubicBezTo>
                  <a:cubicBezTo>
                    <a:pt x="322" y="729"/>
                    <a:pt x="321" y="728"/>
                    <a:pt x="320" y="728"/>
                  </a:cubicBezTo>
                  <a:cubicBezTo>
                    <a:pt x="320" y="728"/>
                    <a:pt x="320" y="728"/>
                    <a:pt x="319" y="728"/>
                  </a:cubicBezTo>
                  <a:cubicBezTo>
                    <a:pt x="319" y="728"/>
                    <a:pt x="319" y="727"/>
                    <a:pt x="319" y="727"/>
                  </a:cubicBezTo>
                  <a:cubicBezTo>
                    <a:pt x="318" y="727"/>
                    <a:pt x="318" y="727"/>
                    <a:pt x="317" y="727"/>
                  </a:cubicBezTo>
                  <a:cubicBezTo>
                    <a:pt x="317" y="727"/>
                    <a:pt x="317" y="727"/>
                    <a:pt x="317" y="727"/>
                  </a:cubicBezTo>
                  <a:cubicBezTo>
                    <a:pt x="316" y="727"/>
                    <a:pt x="315" y="728"/>
                    <a:pt x="315" y="728"/>
                  </a:cubicBezTo>
                  <a:cubicBezTo>
                    <a:pt x="311" y="729"/>
                    <a:pt x="312" y="727"/>
                    <a:pt x="313" y="724"/>
                  </a:cubicBezTo>
                  <a:cubicBezTo>
                    <a:pt x="313" y="721"/>
                    <a:pt x="309" y="724"/>
                    <a:pt x="305" y="722"/>
                  </a:cubicBezTo>
                  <a:cubicBezTo>
                    <a:pt x="302" y="720"/>
                    <a:pt x="306" y="713"/>
                    <a:pt x="308" y="711"/>
                  </a:cubicBezTo>
                  <a:cubicBezTo>
                    <a:pt x="311" y="709"/>
                    <a:pt x="313" y="702"/>
                    <a:pt x="311" y="700"/>
                  </a:cubicBezTo>
                  <a:cubicBezTo>
                    <a:pt x="310" y="698"/>
                    <a:pt x="310" y="692"/>
                    <a:pt x="311" y="690"/>
                  </a:cubicBezTo>
                  <a:cubicBezTo>
                    <a:pt x="312" y="687"/>
                    <a:pt x="315" y="684"/>
                    <a:pt x="312" y="685"/>
                  </a:cubicBezTo>
                  <a:cubicBezTo>
                    <a:pt x="309" y="685"/>
                    <a:pt x="308" y="683"/>
                    <a:pt x="305" y="680"/>
                  </a:cubicBezTo>
                  <a:cubicBezTo>
                    <a:pt x="302" y="677"/>
                    <a:pt x="293" y="683"/>
                    <a:pt x="291" y="684"/>
                  </a:cubicBezTo>
                  <a:cubicBezTo>
                    <a:pt x="290" y="684"/>
                    <a:pt x="289" y="684"/>
                    <a:pt x="289" y="684"/>
                  </a:cubicBezTo>
                  <a:cubicBezTo>
                    <a:pt x="287" y="684"/>
                    <a:pt x="286" y="684"/>
                    <a:pt x="284" y="684"/>
                  </a:cubicBezTo>
                  <a:cubicBezTo>
                    <a:pt x="283" y="683"/>
                    <a:pt x="281" y="683"/>
                    <a:pt x="278" y="683"/>
                  </a:cubicBezTo>
                  <a:cubicBezTo>
                    <a:pt x="273" y="682"/>
                    <a:pt x="263" y="686"/>
                    <a:pt x="259" y="687"/>
                  </a:cubicBezTo>
                  <a:cubicBezTo>
                    <a:pt x="254" y="689"/>
                    <a:pt x="253" y="687"/>
                    <a:pt x="251" y="685"/>
                  </a:cubicBezTo>
                  <a:cubicBezTo>
                    <a:pt x="249" y="684"/>
                    <a:pt x="242" y="686"/>
                    <a:pt x="236" y="685"/>
                  </a:cubicBezTo>
                  <a:cubicBezTo>
                    <a:pt x="230" y="685"/>
                    <a:pt x="232" y="684"/>
                    <a:pt x="229" y="683"/>
                  </a:cubicBezTo>
                  <a:cubicBezTo>
                    <a:pt x="227" y="682"/>
                    <a:pt x="224" y="686"/>
                    <a:pt x="223" y="688"/>
                  </a:cubicBezTo>
                  <a:cubicBezTo>
                    <a:pt x="222" y="689"/>
                    <a:pt x="215" y="690"/>
                    <a:pt x="210" y="691"/>
                  </a:cubicBezTo>
                  <a:cubicBezTo>
                    <a:pt x="206" y="693"/>
                    <a:pt x="203" y="696"/>
                    <a:pt x="201" y="697"/>
                  </a:cubicBezTo>
                  <a:cubicBezTo>
                    <a:pt x="199" y="698"/>
                    <a:pt x="194" y="698"/>
                    <a:pt x="190" y="700"/>
                  </a:cubicBezTo>
                  <a:cubicBezTo>
                    <a:pt x="189" y="700"/>
                    <a:pt x="188" y="700"/>
                    <a:pt x="188" y="701"/>
                  </a:cubicBezTo>
                  <a:cubicBezTo>
                    <a:pt x="187" y="701"/>
                    <a:pt x="187" y="701"/>
                    <a:pt x="187" y="701"/>
                  </a:cubicBezTo>
                  <a:cubicBezTo>
                    <a:pt x="186" y="702"/>
                    <a:pt x="186" y="702"/>
                    <a:pt x="185" y="703"/>
                  </a:cubicBezTo>
                  <a:cubicBezTo>
                    <a:pt x="185" y="703"/>
                    <a:pt x="185" y="703"/>
                    <a:pt x="184" y="703"/>
                  </a:cubicBezTo>
                  <a:cubicBezTo>
                    <a:pt x="184" y="704"/>
                    <a:pt x="183" y="704"/>
                    <a:pt x="183" y="705"/>
                  </a:cubicBezTo>
                  <a:cubicBezTo>
                    <a:pt x="182" y="705"/>
                    <a:pt x="182" y="706"/>
                    <a:pt x="181" y="706"/>
                  </a:cubicBezTo>
                  <a:cubicBezTo>
                    <a:pt x="178" y="708"/>
                    <a:pt x="177" y="706"/>
                    <a:pt x="174" y="704"/>
                  </a:cubicBezTo>
                  <a:cubicBezTo>
                    <a:pt x="172" y="703"/>
                    <a:pt x="161" y="705"/>
                    <a:pt x="157" y="704"/>
                  </a:cubicBezTo>
                  <a:cubicBezTo>
                    <a:pt x="152" y="704"/>
                    <a:pt x="148" y="698"/>
                    <a:pt x="145" y="698"/>
                  </a:cubicBezTo>
                  <a:cubicBezTo>
                    <a:pt x="143" y="698"/>
                    <a:pt x="139" y="702"/>
                    <a:pt x="138" y="706"/>
                  </a:cubicBezTo>
                  <a:cubicBezTo>
                    <a:pt x="136" y="710"/>
                    <a:pt x="131" y="718"/>
                    <a:pt x="126" y="722"/>
                  </a:cubicBezTo>
                  <a:cubicBezTo>
                    <a:pt x="120" y="726"/>
                    <a:pt x="115" y="724"/>
                    <a:pt x="112" y="726"/>
                  </a:cubicBezTo>
                  <a:cubicBezTo>
                    <a:pt x="110" y="729"/>
                    <a:pt x="106" y="733"/>
                    <a:pt x="104" y="737"/>
                  </a:cubicBezTo>
                  <a:cubicBezTo>
                    <a:pt x="103" y="741"/>
                    <a:pt x="101" y="740"/>
                    <a:pt x="98" y="744"/>
                  </a:cubicBezTo>
                  <a:cubicBezTo>
                    <a:pt x="95" y="748"/>
                    <a:pt x="97" y="754"/>
                    <a:pt x="96" y="763"/>
                  </a:cubicBezTo>
                  <a:cubicBezTo>
                    <a:pt x="95" y="773"/>
                    <a:pt x="81" y="779"/>
                    <a:pt x="74" y="781"/>
                  </a:cubicBezTo>
                  <a:cubicBezTo>
                    <a:pt x="73" y="782"/>
                    <a:pt x="71" y="782"/>
                    <a:pt x="70" y="783"/>
                  </a:cubicBezTo>
                  <a:cubicBezTo>
                    <a:pt x="69" y="783"/>
                    <a:pt x="69" y="784"/>
                    <a:pt x="68" y="784"/>
                  </a:cubicBezTo>
                  <a:cubicBezTo>
                    <a:pt x="67" y="784"/>
                    <a:pt x="66" y="785"/>
                    <a:pt x="66" y="785"/>
                  </a:cubicBezTo>
                  <a:cubicBezTo>
                    <a:pt x="65" y="786"/>
                    <a:pt x="64" y="786"/>
                    <a:pt x="64" y="787"/>
                  </a:cubicBezTo>
                  <a:cubicBezTo>
                    <a:pt x="63" y="787"/>
                    <a:pt x="62" y="787"/>
                    <a:pt x="62" y="788"/>
                  </a:cubicBezTo>
                  <a:cubicBezTo>
                    <a:pt x="61" y="788"/>
                    <a:pt x="61" y="789"/>
                    <a:pt x="60" y="789"/>
                  </a:cubicBezTo>
                  <a:cubicBezTo>
                    <a:pt x="60" y="789"/>
                    <a:pt x="60" y="790"/>
                    <a:pt x="59" y="790"/>
                  </a:cubicBezTo>
                  <a:cubicBezTo>
                    <a:pt x="59" y="790"/>
                    <a:pt x="59" y="791"/>
                    <a:pt x="58" y="791"/>
                  </a:cubicBezTo>
                  <a:cubicBezTo>
                    <a:pt x="55" y="794"/>
                    <a:pt x="54" y="798"/>
                    <a:pt x="49" y="801"/>
                  </a:cubicBezTo>
                  <a:cubicBezTo>
                    <a:pt x="44" y="804"/>
                    <a:pt x="40" y="816"/>
                    <a:pt x="40" y="819"/>
                  </a:cubicBezTo>
                  <a:cubicBezTo>
                    <a:pt x="39" y="822"/>
                    <a:pt x="25" y="831"/>
                    <a:pt x="24" y="836"/>
                  </a:cubicBezTo>
                  <a:cubicBezTo>
                    <a:pt x="23" y="841"/>
                    <a:pt x="18" y="847"/>
                    <a:pt x="15" y="848"/>
                  </a:cubicBezTo>
                  <a:cubicBezTo>
                    <a:pt x="15" y="849"/>
                    <a:pt x="15" y="849"/>
                    <a:pt x="14" y="850"/>
                  </a:cubicBezTo>
                  <a:cubicBezTo>
                    <a:pt x="14" y="850"/>
                    <a:pt x="14" y="850"/>
                    <a:pt x="14" y="850"/>
                  </a:cubicBezTo>
                  <a:cubicBezTo>
                    <a:pt x="13" y="851"/>
                    <a:pt x="13" y="851"/>
                    <a:pt x="13" y="852"/>
                  </a:cubicBezTo>
                  <a:cubicBezTo>
                    <a:pt x="13" y="852"/>
                    <a:pt x="13" y="852"/>
                    <a:pt x="13" y="852"/>
                  </a:cubicBezTo>
                  <a:cubicBezTo>
                    <a:pt x="13" y="853"/>
                    <a:pt x="12" y="854"/>
                    <a:pt x="12" y="855"/>
                  </a:cubicBezTo>
                  <a:cubicBezTo>
                    <a:pt x="12" y="855"/>
                    <a:pt x="12" y="855"/>
                    <a:pt x="12" y="855"/>
                  </a:cubicBezTo>
                  <a:cubicBezTo>
                    <a:pt x="12" y="857"/>
                    <a:pt x="12" y="858"/>
                    <a:pt x="12" y="859"/>
                  </a:cubicBezTo>
                  <a:cubicBezTo>
                    <a:pt x="12" y="860"/>
                    <a:pt x="12" y="860"/>
                    <a:pt x="12" y="861"/>
                  </a:cubicBezTo>
                  <a:cubicBezTo>
                    <a:pt x="12" y="864"/>
                    <a:pt x="18" y="867"/>
                    <a:pt x="19" y="870"/>
                  </a:cubicBezTo>
                  <a:cubicBezTo>
                    <a:pt x="21" y="872"/>
                    <a:pt x="18" y="874"/>
                    <a:pt x="17" y="878"/>
                  </a:cubicBezTo>
                  <a:cubicBezTo>
                    <a:pt x="16" y="882"/>
                    <a:pt x="19" y="884"/>
                    <a:pt x="21" y="889"/>
                  </a:cubicBezTo>
                  <a:cubicBezTo>
                    <a:pt x="22" y="895"/>
                    <a:pt x="16" y="900"/>
                    <a:pt x="16" y="905"/>
                  </a:cubicBezTo>
                  <a:cubicBezTo>
                    <a:pt x="16" y="907"/>
                    <a:pt x="15" y="908"/>
                    <a:pt x="15" y="910"/>
                  </a:cubicBezTo>
                  <a:cubicBezTo>
                    <a:pt x="14" y="911"/>
                    <a:pt x="14" y="912"/>
                    <a:pt x="14" y="913"/>
                  </a:cubicBezTo>
                  <a:cubicBezTo>
                    <a:pt x="13" y="914"/>
                    <a:pt x="13" y="914"/>
                    <a:pt x="13" y="914"/>
                  </a:cubicBezTo>
                  <a:cubicBezTo>
                    <a:pt x="13" y="915"/>
                    <a:pt x="12" y="916"/>
                    <a:pt x="12" y="917"/>
                  </a:cubicBezTo>
                  <a:cubicBezTo>
                    <a:pt x="11" y="917"/>
                    <a:pt x="11" y="917"/>
                    <a:pt x="11" y="917"/>
                  </a:cubicBezTo>
                  <a:cubicBezTo>
                    <a:pt x="10" y="918"/>
                    <a:pt x="10" y="919"/>
                    <a:pt x="9" y="920"/>
                  </a:cubicBezTo>
                  <a:cubicBezTo>
                    <a:pt x="6" y="922"/>
                    <a:pt x="0" y="927"/>
                    <a:pt x="4" y="930"/>
                  </a:cubicBezTo>
                  <a:cubicBezTo>
                    <a:pt x="8" y="932"/>
                    <a:pt x="6" y="933"/>
                    <a:pt x="8" y="939"/>
                  </a:cubicBezTo>
                  <a:cubicBezTo>
                    <a:pt x="8" y="940"/>
                    <a:pt x="8" y="940"/>
                    <a:pt x="8" y="940"/>
                  </a:cubicBezTo>
                  <a:cubicBezTo>
                    <a:pt x="9" y="942"/>
                    <a:pt x="9" y="944"/>
                    <a:pt x="9" y="945"/>
                  </a:cubicBezTo>
                  <a:cubicBezTo>
                    <a:pt x="9" y="945"/>
                    <a:pt x="9" y="945"/>
                    <a:pt x="9" y="945"/>
                  </a:cubicBezTo>
                  <a:cubicBezTo>
                    <a:pt x="8" y="946"/>
                    <a:pt x="7" y="946"/>
                    <a:pt x="7" y="948"/>
                  </a:cubicBezTo>
                  <a:cubicBezTo>
                    <a:pt x="6" y="948"/>
                    <a:pt x="6" y="949"/>
                    <a:pt x="6" y="949"/>
                  </a:cubicBezTo>
                  <a:cubicBezTo>
                    <a:pt x="6" y="950"/>
                    <a:pt x="6" y="951"/>
                    <a:pt x="6" y="952"/>
                  </a:cubicBezTo>
                  <a:cubicBezTo>
                    <a:pt x="6" y="952"/>
                    <a:pt x="6" y="952"/>
                    <a:pt x="6" y="952"/>
                  </a:cubicBezTo>
                  <a:cubicBezTo>
                    <a:pt x="6" y="952"/>
                    <a:pt x="7" y="953"/>
                    <a:pt x="8" y="954"/>
                  </a:cubicBezTo>
                  <a:cubicBezTo>
                    <a:pt x="8" y="954"/>
                    <a:pt x="8" y="954"/>
                    <a:pt x="8" y="954"/>
                  </a:cubicBezTo>
                  <a:cubicBezTo>
                    <a:pt x="8" y="954"/>
                    <a:pt x="8" y="954"/>
                    <a:pt x="8" y="954"/>
                  </a:cubicBezTo>
                  <a:cubicBezTo>
                    <a:pt x="9" y="955"/>
                    <a:pt x="10" y="955"/>
                    <a:pt x="11" y="956"/>
                  </a:cubicBezTo>
                  <a:cubicBezTo>
                    <a:pt x="12" y="957"/>
                    <a:pt x="14" y="958"/>
                    <a:pt x="15" y="959"/>
                  </a:cubicBezTo>
                  <a:cubicBezTo>
                    <a:pt x="20" y="963"/>
                    <a:pt x="18" y="964"/>
                    <a:pt x="19" y="965"/>
                  </a:cubicBezTo>
                  <a:cubicBezTo>
                    <a:pt x="19" y="965"/>
                    <a:pt x="19" y="966"/>
                    <a:pt x="20" y="966"/>
                  </a:cubicBezTo>
                  <a:cubicBezTo>
                    <a:pt x="20" y="967"/>
                    <a:pt x="21" y="967"/>
                    <a:pt x="21" y="968"/>
                  </a:cubicBezTo>
                  <a:cubicBezTo>
                    <a:pt x="21" y="968"/>
                    <a:pt x="21" y="968"/>
                    <a:pt x="21" y="968"/>
                  </a:cubicBezTo>
                  <a:cubicBezTo>
                    <a:pt x="22" y="969"/>
                    <a:pt x="22" y="969"/>
                    <a:pt x="22" y="969"/>
                  </a:cubicBezTo>
                  <a:cubicBezTo>
                    <a:pt x="22" y="969"/>
                    <a:pt x="23" y="970"/>
                    <a:pt x="23" y="970"/>
                  </a:cubicBezTo>
                  <a:cubicBezTo>
                    <a:pt x="24" y="971"/>
                    <a:pt x="25" y="971"/>
                    <a:pt x="26" y="972"/>
                  </a:cubicBezTo>
                  <a:cubicBezTo>
                    <a:pt x="32" y="975"/>
                    <a:pt x="31" y="976"/>
                    <a:pt x="32" y="979"/>
                  </a:cubicBezTo>
                  <a:cubicBezTo>
                    <a:pt x="34" y="981"/>
                    <a:pt x="36" y="985"/>
                    <a:pt x="38" y="986"/>
                  </a:cubicBezTo>
                  <a:cubicBezTo>
                    <a:pt x="38" y="986"/>
                    <a:pt x="38" y="986"/>
                    <a:pt x="38" y="986"/>
                  </a:cubicBezTo>
                  <a:cubicBezTo>
                    <a:pt x="38" y="987"/>
                    <a:pt x="39" y="987"/>
                    <a:pt x="39" y="987"/>
                  </a:cubicBezTo>
                  <a:cubicBezTo>
                    <a:pt x="39" y="987"/>
                    <a:pt x="39" y="988"/>
                    <a:pt x="39" y="988"/>
                  </a:cubicBezTo>
                  <a:cubicBezTo>
                    <a:pt x="39" y="988"/>
                    <a:pt x="39" y="988"/>
                    <a:pt x="39" y="989"/>
                  </a:cubicBezTo>
                  <a:cubicBezTo>
                    <a:pt x="39" y="989"/>
                    <a:pt x="40" y="990"/>
                    <a:pt x="40" y="990"/>
                  </a:cubicBezTo>
                  <a:cubicBezTo>
                    <a:pt x="40" y="992"/>
                    <a:pt x="41" y="993"/>
                    <a:pt x="41" y="995"/>
                  </a:cubicBezTo>
                  <a:cubicBezTo>
                    <a:pt x="41" y="995"/>
                    <a:pt x="41" y="995"/>
                    <a:pt x="41" y="995"/>
                  </a:cubicBezTo>
                  <a:cubicBezTo>
                    <a:pt x="41" y="996"/>
                    <a:pt x="42" y="996"/>
                    <a:pt x="42" y="997"/>
                  </a:cubicBezTo>
                  <a:cubicBezTo>
                    <a:pt x="43" y="999"/>
                    <a:pt x="44" y="1002"/>
                    <a:pt x="46" y="1004"/>
                  </a:cubicBezTo>
                  <a:cubicBezTo>
                    <a:pt x="46" y="1005"/>
                    <a:pt x="47" y="1006"/>
                    <a:pt x="48" y="1006"/>
                  </a:cubicBezTo>
                  <a:cubicBezTo>
                    <a:pt x="48" y="1007"/>
                    <a:pt x="49" y="1007"/>
                    <a:pt x="49" y="1007"/>
                  </a:cubicBezTo>
                  <a:cubicBezTo>
                    <a:pt x="50" y="1008"/>
                    <a:pt x="51" y="1008"/>
                    <a:pt x="51" y="1009"/>
                  </a:cubicBezTo>
                  <a:cubicBezTo>
                    <a:pt x="52" y="1009"/>
                    <a:pt x="52" y="1009"/>
                    <a:pt x="52" y="1009"/>
                  </a:cubicBezTo>
                  <a:cubicBezTo>
                    <a:pt x="53" y="1010"/>
                    <a:pt x="55" y="1011"/>
                    <a:pt x="56" y="1012"/>
                  </a:cubicBezTo>
                  <a:cubicBezTo>
                    <a:pt x="57" y="1012"/>
                    <a:pt x="58" y="1013"/>
                    <a:pt x="59" y="1014"/>
                  </a:cubicBezTo>
                  <a:cubicBezTo>
                    <a:pt x="64" y="1017"/>
                    <a:pt x="76" y="1026"/>
                    <a:pt x="80" y="1029"/>
                  </a:cubicBezTo>
                  <a:cubicBezTo>
                    <a:pt x="81" y="1030"/>
                    <a:pt x="82" y="1031"/>
                    <a:pt x="84" y="1031"/>
                  </a:cubicBezTo>
                  <a:cubicBezTo>
                    <a:pt x="84" y="1032"/>
                    <a:pt x="85" y="1032"/>
                    <a:pt x="85" y="1032"/>
                  </a:cubicBezTo>
                  <a:cubicBezTo>
                    <a:pt x="86" y="1032"/>
                    <a:pt x="87" y="1033"/>
                    <a:pt x="88" y="1033"/>
                  </a:cubicBezTo>
                  <a:cubicBezTo>
                    <a:pt x="89" y="1034"/>
                    <a:pt x="90" y="1034"/>
                    <a:pt x="91" y="1034"/>
                  </a:cubicBezTo>
                  <a:cubicBezTo>
                    <a:pt x="92" y="1035"/>
                    <a:pt x="93" y="1035"/>
                    <a:pt x="93" y="1035"/>
                  </a:cubicBezTo>
                  <a:cubicBezTo>
                    <a:pt x="94" y="1035"/>
                    <a:pt x="95" y="1036"/>
                    <a:pt x="96" y="1036"/>
                  </a:cubicBezTo>
                  <a:cubicBezTo>
                    <a:pt x="97" y="1036"/>
                    <a:pt x="97" y="1036"/>
                    <a:pt x="97" y="1036"/>
                  </a:cubicBezTo>
                  <a:cubicBezTo>
                    <a:pt x="97" y="1036"/>
                    <a:pt x="98" y="1036"/>
                    <a:pt x="98" y="1036"/>
                  </a:cubicBezTo>
                  <a:cubicBezTo>
                    <a:pt x="103" y="1037"/>
                    <a:pt x="125" y="1027"/>
                    <a:pt x="132" y="1027"/>
                  </a:cubicBezTo>
                  <a:cubicBezTo>
                    <a:pt x="133" y="1027"/>
                    <a:pt x="134" y="1027"/>
                    <a:pt x="135" y="1027"/>
                  </a:cubicBezTo>
                  <a:cubicBezTo>
                    <a:pt x="135" y="1027"/>
                    <a:pt x="136" y="1027"/>
                    <a:pt x="136" y="1028"/>
                  </a:cubicBezTo>
                  <a:cubicBezTo>
                    <a:pt x="137" y="1028"/>
                    <a:pt x="138" y="1028"/>
                    <a:pt x="138" y="1028"/>
                  </a:cubicBezTo>
                  <a:cubicBezTo>
                    <a:pt x="139" y="1028"/>
                    <a:pt x="139" y="1028"/>
                    <a:pt x="140" y="1028"/>
                  </a:cubicBezTo>
                  <a:cubicBezTo>
                    <a:pt x="141" y="1028"/>
                    <a:pt x="141" y="1029"/>
                    <a:pt x="142" y="1029"/>
                  </a:cubicBezTo>
                  <a:cubicBezTo>
                    <a:pt x="143" y="1029"/>
                    <a:pt x="143" y="1029"/>
                    <a:pt x="144" y="1029"/>
                  </a:cubicBezTo>
                  <a:cubicBezTo>
                    <a:pt x="145" y="1029"/>
                    <a:pt x="146" y="1030"/>
                    <a:pt x="146" y="1030"/>
                  </a:cubicBezTo>
                  <a:cubicBezTo>
                    <a:pt x="147" y="1030"/>
                    <a:pt x="147" y="1030"/>
                    <a:pt x="147" y="1030"/>
                  </a:cubicBezTo>
                  <a:cubicBezTo>
                    <a:pt x="151" y="1031"/>
                    <a:pt x="153" y="1032"/>
                    <a:pt x="156" y="1032"/>
                  </a:cubicBezTo>
                  <a:cubicBezTo>
                    <a:pt x="156" y="1032"/>
                    <a:pt x="156" y="1032"/>
                    <a:pt x="156" y="1032"/>
                  </a:cubicBezTo>
                  <a:cubicBezTo>
                    <a:pt x="157" y="1033"/>
                    <a:pt x="158" y="1033"/>
                    <a:pt x="159" y="1033"/>
                  </a:cubicBezTo>
                  <a:cubicBezTo>
                    <a:pt x="159" y="1033"/>
                    <a:pt x="160" y="1033"/>
                    <a:pt x="161" y="1033"/>
                  </a:cubicBezTo>
                  <a:cubicBezTo>
                    <a:pt x="161" y="1033"/>
                    <a:pt x="161" y="1033"/>
                    <a:pt x="161" y="1033"/>
                  </a:cubicBezTo>
                  <a:cubicBezTo>
                    <a:pt x="162" y="1033"/>
                    <a:pt x="163" y="1033"/>
                    <a:pt x="163" y="1033"/>
                  </a:cubicBezTo>
                  <a:cubicBezTo>
                    <a:pt x="164" y="1032"/>
                    <a:pt x="164" y="1032"/>
                    <a:pt x="164" y="1032"/>
                  </a:cubicBezTo>
                  <a:cubicBezTo>
                    <a:pt x="165" y="1032"/>
                    <a:pt x="166" y="1032"/>
                    <a:pt x="167" y="1032"/>
                  </a:cubicBezTo>
                  <a:cubicBezTo>
                    <a:pt x="167" y="1031"/>
                    <a:pt x="168" y="1031"/>
                    <a:pt x="168" y="1031"/>
                  </a:cubicBezTo>
                  <a:cubicBezTo>
                    <a:pt x="169" y="1031"/>
                    <a:pt x="170" y="1031"/>
                    <a:pt x="171" y="1030"/>
                  </a:cubicBezTo>
                  <a:cubicBezTo>
                    <a:pt x="171" y="1030"/>
                    <a:pt x="172" y="1030"/>
                    <a:pt x="172" y="1030"/>
                  </a:cubicBezTo>
                  <a:cubicBezTo>
                    <a:pt x="173" y="1029"/>
                    <a:pt x="174" y="1029"/>
                    <a:pt x="175" y="1029"/>
                  </a:cubicBezTo>
                  <a:cubicBezTo>
                    <a:pt x="175" y="1028"/>
                    <a:pt x="176" y="1028"/>
                    <a:pt x="176" y="1028"/>
                  </a:cubicBezTo>
                  <a:cubicBezTo>
                    <a:pt x="179" y="1027"/>
                    <a:pt x="182" y="1026"/>
                    <a:pt x="184" y="1025"/>
                  </a:cubicBezTo>
                  <a:cubicBezTo>
                    <a:pt x="184" y="1025"/>
                    <a:pt x="185" y="1025"/>
                    <a:pt x="185" y="1024"/>
                  </a:cubicBezTo>
                  <a:cubicBezTo>
                    <a:pt x="187" y="1023"/>
                    <a:pt x="189" y="1022"/>
                    <a:pt x="191" y="1021"/>
                  </a:cubicBezTo>
                  <a:cubicBezTo>
                    <a:pt x="191" y="1021"/>
                    <a:pt x="192" y="1021"/>
                    <a:pt x="192" y="1021"/>
                  </a:cubicBezTo>
                  <a:cubicBezTo>
                    <a:pt x="192" y="1021"/>
                    <a:pt x="193" y="1021"/>
                    <a:pt x="194" y="1020"/>
                  </a:cubicBezTo>
                  <a:cubicBezTo>
                    <a:pt x="194" y="1020"/>
                    <a:pt x="194" y="1020"/>
                    <a:pt x="194" y="1020"/>
                  </a:cubicBezTo>
                  <a:cubicBezTo>
                    <a:pt x="195" y="1020"/>
                    <a:pt x="195" y="1019"/>
                    <a:pt x="196" y="1019"/>
                  </a:cubicBezTo>
                  <a:cubicBezTo>
                    <a:pt x="196" y="1019"/>
                    <a:pt x="196" y="1019"/>
                    <a:pt x="196" y="1019"/>
                  </a:cubicBezTo>
                  <a:cubicBezTo>
                    <a:pt x="197" y="1019"/>
                    <a:pt x="197" y="1018"/>
                    <a:pt x="198" y="1018"/>
                  </a:cubicBezTo>
                  <a:cubicBezTo>
                    <a:pt x="198" y="1018"/>
                    <a:pt x="198" y="1018"/>
                    <a:pt x="198" y="1018"/>
                  </a:cubicBezTo>
                  <a:cubicBezTo>
                    <a:pt x="198" y="1018"/>
                    <a:pt x="198" y="1018"/>
                    <a:pt x="198" y="1018"/>
                  </a:cubicBezTo>
                  <a:cubicBezTo>
                    <a:pt x="198" y="1018"/>
                    <a:pt x="199" y="1017"/>
                    <a:pt x="200" y="1017"/>
                  </a:cubicBezTo>
                  <a:cubicBezTo>
                    <a:pt x="200" y="1017"/>
                    <a:pt x="200" y="1017"/>
                    <a:pt x="200" y="1017"/>
                  </a:cubicBezTo>
                  <a:cubicBezTo>
                    <a:pt x="200" y="1017"/>
                    <a:pt x="201" y="1017"/>
                    <a:pt x="202" y="1017"/>
                  </a:cubicBezTo>
                  <a:cubicBezTo>
                    <a:pt x="202" y="1017"/>
                    <a:pt x="202" y="1017"/>
                    <a:pt x="202" y="1017"/>
                  </a:cubicBezTo>
                  <a:cubicBezTo>
                    <a:pt x="204" y="1017"/>
                    <a:pt x="207" y="1017"/>
                    <a:pt x="210" y="1016"/>
                  </a:cubicBezTo>
                  <a:cubicBezTo>
                    <a:pt x="211" y="1016"/>
                    <a:pt x="213" y="1016"/>
                    <a:pt x="215" y="1016"/>
                  </a:cubicBezTo>
                  <a:cubicBezTo>
                    <a:pt x="215" y="1016"/>
                    <a:pt x="215" y="1016"/>
                    <a:pt x="215" y="1016"/>
                  </a:cubicBezTo>
                  <a:cubicBezTo>
                    <a:pt x="216" y="1016"/>
                    <a:pt x="217" y="1016"/>
                    <a:pt x="218" y="1016"/>
                  </a:cubicBezTo>
                  <a:cubicBezTo>
                    <a:pt x="218" y="1016"/>
                    <a:pt x="218" y="1016"/>
                    <a:pt x="218" y="1016"/>
                  </a:cubicBezTo>
                  <a:cubicBezTo>
                    <a:pt x="219" y="1016"/>
                    <a:pt x="219" y="1016"/>
                    <a:pt x="220" y="1016"/>
                  </a:cubicBezTo>
                  <a:cubicBezTo>
                    <a:pt x="220" y="1016"/>
                    <a:pt x="220" y="1016"/>
                    <a:pt x="220" y="1016"/>
                  </a:cubicBezTo>
                  <a:cubicBezTo>
                    <a:pt x="221" y="1016"/>
                    <a:pt x="222" y="1016"/>
                    <a:pt x="222" y="1016"/>
                  </a:cubicBezTo>
                  <a:cubicBezTo>
                    <a:pt x="222" y="1016"/>
                    <a:pt x="223" y="1016"/>
                    <a:pt x="223" y="1016"/>
                  </a:cubicBezTo>
                  <a:cubicBezTo>
                    <a:pt x="223" y="1016"/>
                    <a:pt x="223" y="1016"/>
                    <a:pt x="224" y="1016"/>
                  </a:cubicBezTo>
                  <a:cubicBezTo>
                    <a:pt x="224" y="1016"/>
                    <a:pt x="224" y="1016"/>
                    <a:pt x="224" y="1016"/>
                  </a:cubicBezTo>
                  <a:cubicBezTo>
                    <a:pt x="225" y="1016"/>
                    <a:pt x="225" y="1016"/>
                    <a:pt x="225" y="1016"/>
                  </a:cubicBezTo>
                  <a:cubicBezTo>
                    <a:pt x="226" y="1016"/>
                    <a:pt x="226" y="1016"/>
                    <a:pt x="226" y="1016"/>
                  </a:cubicBezTo>
                  <a:cubicBezTo>
                    <a:pt x="229" y="1016"/>
                    <a:pt x="235" y="1024"/>
                    <a:pt x="236" y="1026"/>
                  </a:cubicBezTo>
                  <a:cubicBezTo>
                    <a:pt x="238" y="1027"/>
                    <a:pt x="239" y="1038"/>
                    <a:pt x="243" y="1039"/>
                  </a:cubicBezTo>
                  <a:cubicBezTo>
                    <a:pt x="244" y="1040"/>
                    <a:pt x="244" y="1040"/>
                    <a:pt x="245" y="1040"/>
                  </a:cubicBezTo>
                  <a:cubicBezTo>
                    <a:pt x="245" y="1040"/>
                    <a:pt x="246" y="1040"/>
                    <a:pt x="246" y="1040"/>
                  </a:cubicBezTo>
                  <a:cubicBezTo>
                    <a:pt x="247" y="1040"/>
                    <a:pt x="248" y="1040"/>
                    <a:pt x="249" y="1040"/>
                  </a:cubicBezTo>
                  <a:cubicBezTo>
                    <a:pt x="249" y="1040"/>
                    <a:pt x="249" y="1040"/>
                    <a:pt x="249" y="1040"/>
                  </a:cubicBezTo>
                  <a:cubicBezTo>
                    <a:pt x="250" y="1040"/>
                    <a:pt x="251" y="1040"/>
                    <a:pt x="253" y="1040"/>
                  </a:cubicBezTo>
                  <a:cubicBezTo>
                    <a:pt x="253" y="1040"/>
                    <a:pt x="253" y="1040"/>
                    <a:pt x="253" y="1040"/>
                  </a:cubicBezTo>
                  <a:cubicBezTo>
                    <a:pt x="258" y="1039"/>
                    <a:pt x="263" y="1039"/>
                    <a:pt x="268" y="1039"/>
                  </a:cubicBezTo>
                  <a:cubicBezTo>
                    <a:pt x="268" y="1038"/>
                    <a:pt x="269" y="1038"/>
                    <a:pt x="269" y="1038"/>
                  </a:cubicBezTo>
                  <a:cubicBezTo>
                    <a:pt x="270" y="1038"/>
                    <a:pt x="270" y="1038"/>
                    <a:pt x="271" y="1038"/>
                  </a:cubicBezTo>
                  <a:cubicBezTo>
                    <a:pt x="272" y="1038"/>
                    <a:pt x="272" y="1038"/>
                    <a:pt x="273" y="1038"/>
                  </a:cubicBezTo>
                  <a:cubicBezTo>
                    <a:pt x="279" y="1039"/>
                    <a:pt x="279" y="1042"/>
                    <a:pt x="281" y="1043"/>
                  </a:cubicBezTo>
                  <a:cubicBezTo>
                    <a:pt x="283" y="1045"/>
                    <a:pt x="286" y="1052"/>
                    <a:pt x="285" y="1057"/>
                  </a:cubicBezTo>
                  <a:cubicBezTo>
                    <a:pt x="285" y="1058"/>
                    <a:pt x="285" y="1059"/>
                    <a:pt x="284" y="1060"/>
                  </a:cubicBezTo>
                  <a:cubicBezTo>
                    <a:pt x="284" y="1061"/>
                    <a:pt x="284" y="1061"/>
                    <a:pt x="284" y="1062"/>
                  </a:cubicBezTo>
                  <a:cubicBezTo>
                    <a:pt x="283" y="1062"/>
                    <a:pt x="283" y="1063"/>
                    <a:pt x="283" y="1064"/>
                  </a:cubicBezTo>
                  <a:cubicBezTo>
                    <a:pt x="282" y="1065"/>
                    <a:pt x="282" y="1067"/>
                    <a:pt x="281" y="1068"/>
                  </a:cubicBezTo>
                  <a:cubicBezTo>
                    <a:pt x="281" y="1068"/>
                    <a:pt x="281" y="1068"/>
                    <a:pt x="281" y="1069"/>
                  </a:cubicBezTo>
                  <a:cubicBezTo>
                    <a:pt x="280" y="1070"/>
                    <a:pt x="280" y="1071"/>
                    <a:pt x="280" y="1071"/>
                  </a:cubicBezTo>
                  <a:cubicBezTo>
                    <a:pt x="280" y="1072"/>
                    <a:pt x="280" y="1073"/>
                    <a:pt x="280" y="1073"/>
                  </a:cubicBezTo>
                  <a:cubicBezTo>
                    <a:pt x="280" y="1074"/>
                    <a:pt x="280" y="1074"/>
                    <a:pt x="280" y="1074"/>
                  </a:cubicBezTo>
                  <a:cubicBezTo>
                    <a:pt x="280" y="1075"/>
                    <a:pt x="280" y="1075"/>
                    <a:pt x="280" y="1076"/>
                  </a:cubicBezTo>
                  <a:cubicBezTo>
                    <a:pt x="280" y="1076"/>
                    <a:pt x="280" y="1076"/>
                    <a:pt x="280" y="1076"/>
                  </a:cubicBezTo>
                  <a:cubicBezTo>
                    <a:pt x="279" y="1079"/>
                    <a:pt x="279" y="1081"/>
                    <a:pt x="279" y="1083"/>
                  </a:cubicBezTo>
                  <a:cubicBezTo>
                    <a:pt x="279" y="1083"/>
                    <a:pt x="279" y="1083"/>
                    <a:pt x="279" y="1084"/>
                  </a:cubicBezTo>
                  <a:cubicBezTo>
                    <a:pt x="278" y="1084"/>
                    <a:pt x="278" y="1085"/>
                    <a:pt x="278" y="1086"/>
                  </a:cubicBezTo>
                  <a:cubicBezTo>
                    <a:pt x="278" y="1086"/>
                    <a:pt x="278" y="1086"/>
                    <a:pt x="278" y="1087"/>
                  </a:cubicBezTo>
                  <a:cubicBezTo>
                    <a:pt x="278" y="1087"/>
                    <a:pt x="278" y="1088"/>
                    <a:pt x="277" y="1089"/>
                  </a:cubicBezTo>
                  <a:cubicBezTo>
                    <a:pt x="276" y="1091"/>
                    <a:pt x="277" y="1092"/>
                    <a:pt x="273" y="1094"/>
                  </a:cubicBezTo>
                  <a:cubicBezTo>
                    <a:pt x="269" y="1096"/>
                    <a:pt x="273" y="1098"/>
                    <a:pt x="276" y="1102"/>
                  </a:cubicBezTo>
                  <a:cubicBezTo>
                    <a:pt x="279" y="1106"/>
                    <a:pt x="277" y="1105"/>
                    <a:pt x="278" y="1109"/>
                  </a:cubicBezTo>
                  <a:cubicBezTo>
                    <a:pt x="278" y="1110"/>
                    <a:pt x="279" y="1110"/>
                    <a:pt x="279" y="1111"/>
                  </a:cubicBezTo>
                  <a:cubicBezTo>
                    <a:pt x="279" y="1111"/>
                    <a:pt x="279" y="1111"/>
                    <a:pt x="279" y="1111"/>
                  </a:cubicBezTo>
                  <a:cubicBezTo>
                    <a:pt x="280" y="1112"/>
                    <a:pt x="281" y="1113"/>
                    <a:pt x="281" y="1114"/>
                  </a:cubicBezTo>
                  <a:cubicBezTo>
                    <a:pt x="282" y="1114"/>
                    <a:pt x="282" y="1114"/>
                    <a:pt x="282" y="1114"/>
                  </a:cubicBezTo>
                  <a:cubicBezTo>
                    <a:pt x="283" y="1115"/>
                    <a:pt x="284" y="1117"/>
                    <a:pt x="285" y="1118"/>
                  </a:cubicBezTo>
                  <a:cubicBezTo>
                    <a:pt x="285" y="1118"/>
                    <a:pt x="285" y="1118"/>
                    <a:pt x="285" y="1118"/>
                  </a:cubicBezTo>
                  <a:cubicBezTo>
                    <a:pt x="289" y="1123"/>
                    <a:pt x="294" y="1129"/>
                    <a:pt x="298" y="1133"/>
                  </a:cubicBezTo>
                  <a:cubicBezTo>
                    <a:pt x="298" y="1133"/>
                    <a:pt x="298" y="1133"/>
                    <a:pt x="299" y="1133"/>
                  </a:cubicBezTo>
                  <a:cubicBezTo>
                    <a:pt x="299" y="1134"/>
                    <a:pt x="299" y="1134"/>
                    <a:pt x="300" y="1135"/>
                  </a:cubicBezTo>
                  <a:cubicBezTo>
                    <a:pt x="300" y="1135"/>
                    <a:pt x="300" y="1135"/>
                    <a:pt x="300" y="1135"/>
                  </a:cubicBezTo>
                  <a:cubicBezTo>
                    <a:pt x="301" y="1136"/>
                    <a:pt x="301" y="1136"/>
                    <a:pt x="301" y="1136"/>
                  </a:cubicBezTo>
                  <a:cubicBezTo>
                    <a:pt x="301" y="1136"/>
                    <a:pt x="302" y="1137"/>
                    <a:pt x="302" y="1137"/>
                  </a:cubicBezTo>
                  <a:cubicBezTo>
                    <a:pt x="302" y="1137"/>
                    <a:pt x="302" y="1137"/>
                    <a:pt x="302" y="1137"/>
                  </a:cubicBezTo>
                  <a:cubicBezTo>
                    <a:pt x="302" y="1138"/>
                    <a:pt x="303" y="1138"/>
                    <a:pt x="303" y="1138"/>
                  </a:cubicBezTo>
                  <a:cubicBezTo>
                    <a:pt x="303" y="1139"/>
                    <a:pt x="303" y="1140"/>
                    <a:pt x="303" y="1140"/>
                  </a:cubicBezTo>
                  <a:cubicBezTo>
                    <a:pt x="304" y="1143"/>
                    <a:pt x="305" y="1145"/>
                    <a:pt x="305" y="1148"/>
                  </a:cubicBezTo>
                  <a:cubicBezTo>
                    <a:pt x="305" y="1149"/>
                    <a:pt x="305" y="1149"/>
                    <a:pt x="305" y="1150"/>
                  </a:cubicBezTo>
                  <a:cubicBezTo>
                    <a:pt x="305" y="1151"/>
                    <a:pt x="305" y="1152"/>
                    <a:pt x="305" y="1152"/>
                  </a:cubicBezTo>
                  <a:cubicBezTo>
                    <a:pt x="305" y="1152"/>
                    <a:pt x="306" y="1153"/>
                    <a:pt x="306" y="1153"/>
                  </a:cubicBezTo>
                  <a:cubicBezTo>
                    <a:pt x="307" y="1155"/>
                    <a:pt x="310" y="1158"/>
                    <a:pt x="311" y="1159"/>
                  </a:cubicBezTo>
                  <a:cubicBezTo>
                    <a:pt x="311" y="1159"/>
                    <a:pt x="311" y="1160"/>
                    <a:pt x="311" y="1160"/>
                  </a:cubicBezTo>
                  <a:cubicBezTo>
                    <a:pt x="312" y="1161"/>
                    <a:pt x="313" y="1170"/>
                    <a:pt x="315" y="1175"/>
                  </a:cubicBezTo>
                  <a:cubicBezTo>
                    <a:pt x="317" y="1180"/>
                    <a:pt x="315" y="1194"/>
                    <a:pt x="317" y="1198"/>
                  </a:cubicBezTo>
                  <a:cubicBezTo>
                    <a:pt x="320" y="1203"/>
                    <a:pt x="321" y="1214"/>
                    <a:pt x="321" y="1219"/>
                  </a:cubicBezTo>
                  <a:cubicBezTo>
                    <a:pt x="321" y="1224"/>
                    <a:pt x="321" y="1223"/>
                    <a:pt x="318" y="1227"/>
                  </a:cubicBezTo>
                  <a:cubicBezTo>
                    <a:pt x="315" y="1230"/>
                    <a:pt x="312" y="1231"/>
                    <a:pt x="310" y="1234"/>
                  </a:cubicBezTo>
                  <a:cubicBezTo>
                    <a:pt x="308" y="1237"/>
                    <a:pt x="302" y="1264"/>
                    <a:pt x="301" y="1268"/>
                  </a:cubicBezTo>
                  <a:cubicBezTo>
                    <a:pt x="301" y="1268"/>
                    <a:pt x="301" y="1269"/>
                    <a:pt x="301" y="1270"/>
                  </a:cubicBezTo>
                  <a:cubicBezTo>
                    <a:pt x="300" y="1270"/>
                    <a:pt x="300" y="1270"/>
                    <a:pt x="300" y="1271"/>
                  </a:cubicBezTo>
                  <a:cubicBezTo>
                    <a:pt x="300" y="1271"/>
                    <a:pt x="300" y="1272"/>
                    <a:pt x="300" y="1273"/>
                  </a:cubicBezTo>
                  <a:cubicBezTo>
                    <a:pt x="300" y="1274"/>
                    <a:pt x="300" y="1274"/>
                    <a:pt x="300" y="1274"/>
                  </a:cubicBezTo>
                  <a:cubicBezTo>
                    <a:pt x="300" y="1276"/>
                    <a:pt x="300" y="1277"/>
                    <a:pt x="300" y="1278"/>
                  </a:cubicBezTo>
                  <a:cubicBezTo>
                    <a:pt x="300" y="1278"/>
                    <a:pt x="300" y="1279"/>
                    <a:pt x="300" y="1279"/>
                  </a:cubicBezTo>
                  <a:cubicBezTo>
                    <a:pt x="300" y="1281"/>
                    <a:pt x="300" y="1282"/>
                    <a:pt x="300" y="1283"/>
                  </a:cubicBezTo>
                  <a:cubicBezTo>
                    <a:pt x="300" y="1284"/>
                    <a:pt x="300" y="1284"/>
                    <a:pt x="300" y="1284"/>
                  </a:cubicBezTo>
                  <a:cubicBezTo>
                    <a:pt x="300" y="1284"/>
                    <a:pt x="300" y="1284"/>
                    <a:pt x="300" y="1285"/>
                  </a:cubicBezTo>
                  <a:cubicBezTo>
                    <a:pt x="300" y="1285"/>
                    <a:pt x="300" y="1286"/>
                    <a:pt x="300" y="1286"/>
                  </a:cubicBezTo>
                  <a:cubicBezTo>
                    <a:pt x="300" y="1287"/>
                    <a:pt x="300" y="1288"/>
                    <a:pt x="300" y="1289"/>
                  </a:cubicBezTo>
                  <a:cubicBezTo>
                    <a:pt x="300" y="1289"/>
                    <a:pt x="300" y="1290"/>
                    <a:pt x="300" y="1290"/>
                  </a:cubicBezTo>
                  <a:cubicBezTo>
                    <a:pt x="300" y="1291"/>
                    <a:pt x="300" y="1292"/>
                    <a:pt x="300" y="1293"/>
                  </a:cubicBezTo>
                  <a:cubicBezTo>
                    <a:pt x="301" y="1293"/>
                    <a:pt x="301" y="1294"/>
                    <a:pt x="301" y="1294"/>
                  </a:cubicBezTo>
                  <a:cubicBezTo>
                    <a:pt x="301" y="1295"/>
                    <a:pt x="301" y="1296"/>
                    <a:pt x="302" y="1297"/>
                  </a:cubicBezTo>
                  <a:cubicBezTo>
                    <a:pt x="306" y="1304"/>
                    <a:pt x="313" y="1315"/>
                    <a:pt x="314" y="1324"/>
                  </a:cubicBezTo>
                  <a:cubicBezTo>
                    <a:pt x="315" y="1332"/>
                    <a:pt x="320" y="1338"/>
                    <a:pt x="325" y="1346"/>
                  </a:cubicBezTo>
                  <a:cubicBezTo>
                    <a:pt x="330" y="1354"/>
                    <a:pt x="326" y="1371"/>
                    <a:pt x="328" y="1379"/>
                  </a:cubicBezTo>
                  <a:cubicBezTo>
                    <a:pt x="331" y="1388"/>
                    <a:pt x="332" y="1396"/>
                    <a:pt x="332" y="1406"/>
                  </a:cubicBezTo>
                  <a:cubicBezTo>
                    <a:pt x="332" y="1408"/>
                    <a:pt x="332" y="1409"/>
                    <a:pt x="332" y="1410"/>
                  </a:cubicBezTo>
                  <a:cubicBezTo>
                    <a:pt x="332" y="1411"/>
                    <a:pt x="332" y="1411"/>
                    <a:pt x="333" y="1411"/>
                  </a:cubicBezTo>
                  <a:cubicBezTo>
                    <a:pt x="333" y="1412"/>
                    <a:pt x="333" y="1413"/>
                    <a:pt x="333" y="1414"/>
                  </a:cubicBezTo>
                  <a:cubicBezTo>
                    <a:pt x="334" y="1415"/>
                    <a:pt x="334" y="1415"/>
                    <a:pt x="334" y="1416"/>
                  </a:cubicBezTo>
                  <a:cubicBezTo>
                    <a:pt x="334" y="1416"/>
                    <a:pt x="335" y="1417"/>
                    <a:pt x="335" y="1418"/>
                  </a:cubicBezTo>
                  <a:cubicBezTo>
                    <a:pt x="336" y="1419"/>
                    <a:pt x="336" y="1419"/>
                    <a:pt x="336" y="1420"/>
                  </a:cubicBezTo>
                  <a:cubicBezTo>
                    <a:pt x="337" y="1420"/>
                    <a:pt x="337" y="1421"/>
                    <a:pt x="338" y="1422"/>
                  </a:cubicBezTo>
                  <a:cubicBezTo>
                    <a:pt x="338" y="1422"/>
                    <a:pt x="338" y="1423"/>
                    <a:pt x="339" y="1423"/>
                  </a:cubicBezTo>
                  <a:cubicBezTo>
                    <a:pt x="339" y="1424"/>
                    <a:pt x="340" y="1425"/>
                    <a:pt x="340" y="1426"/>
                  </a:cubicBezTo>
                  <a:cubicBezTo>
                    <a:pt x="340" y="1426"/>
                    <a:pt x="341" y="1427"/>
                    <a:pt x="341" y="1427"/>
                  </a:cubicBezTo>
                  <a:cubicBezTo>
                    <a:pt x="342" y="1428"/>
                    <a:pt x="342" y="1428"/>
                    <a:pt x="343" y="1429"/>
                  </a:cubicBezTo>
                  <a:cubicBezTo>
                    <a:pt x="343" y="1429"/>
                    <a:pt x="343" y="1430"/>
                    <a:pt x="344" y="1430"/>
                  </a:cubicBezTo>
                  <a:cubicBezTo>
                    <a:pt x="344" y="1431"/>
                    <a:pt x="345" y="1431"/>
                    <a:pt x="345" y="1432"/>
                  </a:cubicBezTo>
                  <a:cubicBezTo>
                    <a:pt x="346" y="1433"/>
                    <a:pt x="347" y="1434"/>
                    <a:pt x="348" y="1435"/>
                  </a:cubicBezTo>
                  <a:cubicBezTo>
                    <a:pt x="353" y="1441"/>
                    <a:pt x="355" y="1445"/>
                    <a:pt x="357" y="1451"/>
                  </a:cubicBezTo>
                  <a:cubicBezTo>
                    <a:pt x="359" y="1458"/>
                    <a:pt x="354" y="1454"/>
                    <a:pt x="352" y="1457"/>
                  </a:cubicBezTo>
                  <a:cubicBezTo>
                    <a:pt x="350" y="1460"/>
                    <a:pt x="354" y="1468"/>
                    <a:pt x="357" y="1476"/>
                  </a:cubicBezTo>
                  <a:cubicBezTo>
                    <a:pt x="360" y="1483"/>
                    <a:pt x="360" y="1491"/>
                    <a:pt x="357" y="1495"/>
                  </a:cubicBezTo>
                  <a:cubicBezTo>
                    <a:pt x="354" y="1499"/>
                    <a:pt x="356" y="1500"/>
                    <a:pt x="358" y="1506"/>
                  </a:cubicBezTo>
                  <a:cubicBezTo>
                    <a:pt x="360" y="1511"/>
                    <a:pt x="360" y="1512"/>
                    <a:pt x="361" y="1517"/>
                  </a:cubicBezTo>
                  <a:cubicBezTo>
                    <a:pt x="362" y="1522"/>
                    <a:pt x="365" y="1520"/>
                    <a:pt x="369" y="1521"/>
                  </a:cubicBezTo>
                  <a:cubicBezTo>
                    <a:pt x="372" y="1522"/>
                    <a:pt x="372" y="1526"/>
                    <a:pt x="378" y="1527"/>
                  </a:cubicBezTo>
                  <a:cubicBezTo>
                    <a:pt x="383" y="1528"/>
                    <a:pt x="383" y="1525"/>
                    <a:pt x="385" y="1523"/>
                  </a:cubicBezTo>
                  <a:cubicBezTo>
                    <a:pt x="387" y="1520"/>
                    <a:pt x="392" y="1522"/>
                    <a:pt x="395" y="1522"/>
                  </a:cubicBezTo>
                  <a:cubicBezTo>
                    <a:pt x="398" y="1522"/>
                    <a:pt x="398" y="1520"/>
                    <a:pt x="402" y="1517"/>
                  </a:cubicBezTo>
                  <a:cubicBezTo>
                    <a:pt x="406" y="1514"/>
                    <a:pt x="407" y="1514"/>
                    <a:pt x="413" y="1515"/>
                  </a:cubicBezTo>
                  <a:cubicBezTo>
                    <a:pt x="419" y="1515"/>
                    <a:pt x="424" y="1513"/>
                    <a:pt x="428" y="1514"/>
                  </a:cubicBezTo>
                  <a:cubicBezTo>
                    <a:pt x="432" y="1515"/>
                    <a:pt x="436" y="1517"/>
                    <a:pt x="439" y="1515"/>
                  </a:cubicBezTo>
                  <a:cubicBezTo>
                    <a:pt x="441" y="1514"/>
                    <a:pt x="449" y="1514"/>
                    <a:pt x="452" y="1513"/>
                  </a:cubicBezTo>
                  <a:cubicBezTo>
                    <a:pt x="455" y="1511"/>
                    <a:pt x="461" y="1510"/>
                    <a:pt x="465" y="1506"/>
                  </a:cubicBezTo>
                  <a:cubicBezTo>
                    <a:pt x="469" y="1503"/>
                    <a:pt x="484" y="1488"/>
                    <a:pt x="486" y="1487"/>
                  </a:cubicBezTo>
                  <a:cubicBezTo>
                    <a:pt x="488" y="1486"/>
                    <a:pt x="501" y="1469"/>
                    <a:pt x="503" y="1465"/>
                  </a:cubicBezTo>
                  <a:cubicBezTo>
                    <a:pt x="506" y="1461"/>
                    <a:pt x="508" y="1461"/>
                    <a:pt x="511" y="1461"/>
                  </a:cubicBezTo>
                  <a:cubicBezTo>
                    <a:pt x="513" y="1461"/>
                    <a:pt x="521" y="1449"/>
                    <a:pt x="523" y="1445"/>
                  </a:cubicBezTo>
                  <a:cubicBezTo>
                    <a:pt x="525" y="1441"/>
                    <a:pt x="530" y="1437"/>
                    <a:pt x="533" y="1434"/>
                  </a:cubicBezTo>
                  <a:cubicBezTo>
                    <a:pt x="535" y="1431"/>
                    <a:pt x="536" y="1423"/>
                    <a:pt x="538" y="1418"/>
                  </a:cubicBezTo>
                  <a:cubicBezTo>
                    <a:pt x="539" y="1417"/>
                    <a:pt x="539" y="1416"/>
                    <a:pt x="539" y="1414"/>
                  </a:cubicBezTo>
                  <a:cubicBezTo>
                    <a:pt x="539" y="1414"/>
                    <a:pt x="539" y="1414"/>
                    <a:pt x="539" y="1414"/>
                  </a:cubicBezTo>
                  <a:cubicBezTo>
                    <a:pt x="540" y="1413"/>
                    <a:pt x="540" y="1411"/>
                    <a:pt x="540" y="1409"/>
                  </a:cubicBezTo>
                  <a:cubicBezTo>
                    <a:pt x="540" y="1409"/>
                    <a:pt x="540" y="1409"/>
                    <a:pt x="540" y="1409"/>
                  </a:cubicBezTo>
                  <a:cubicBezTo>
                    <a:pt x="540" y="1409"/>
                    <a:pt x="540" y="1409"/>
                    <a:pt x="540" y="1409"/>
                  </a:cubicBezTo>
                  <a:cubicBezTo>
                    <a:pt x="540" y="1408"/>
                    <a:pt x="540" y="1407"/>
                    <a:pt x="540" y="1406"/>
                  </a:cubicBezTo>
                  <a:cubicBezTo>
                    <a:pt x="540" y="1406"/>
                    <a:pt x="540" y="1406"/>
                    <a:pt x="540" y="1406"/>
                  </a:cubicBezTo>
                  <a:cubicBezTo>
                    <a:pt x="540" y="1404"/>
                    <a:pt x="540" y="1402"/>
                    <a:pt x="540" y="1401"/>
                  </a:cubicBezTo>
                  <a:cubicBezTo>
                    <a:pt x="540" y="1401"/>
                    <a:pt x="540" y="1401"/>
                    <a:pt x="540" y="1401"/>
                  </a:cubicBezTo>
                  <a:cubicBezTo>
                    <a:pt x="540" y="1400"/>
                    <a:pt x="540" y="1400"/>
                    <a:pt x="540" y="1399"/>
                  </a:cubicBezTo>
                  <a:cubicBezTo>
                    <a:pt x="540" y="1397"/>
                    <a:pt x="542" y="1390"/>
                    <a:pt x="548" y="1387"/>
                  </a:cubicBezTo>
                  <a:cubicBezTo>
                    <a:pt x="553" y="1383"/>
                    <a:pt x="569" y="1376"/>
                    <a:pt x="570" y="1370"/>
                  </a:cubicBezTo>
                  <a:cubicBezTo>
                    <a:pt x="572" y="1363"/>
                    <a:pt x="569" y="1343"/>
                    <a:pt x="568" y="1340"/>
                  </a:cubicBezTo>
                  <a:cubicBezTo>
                    <a:pt x="567" y="1337"/>
                    <a:pt x="567" y="1323"/>
                    <a:pt x="564" y="1323"/>
                  </a:cubicBezTo>
                  <a:cubicBezTo>
                    <a:pt x="562" y="1322"/>
                    <a:pt x="561" y="1319"/>
                    <a:pt x="564" y="1314"/>
                  </a:cubicBezTo>
                  <a:cubicBezTo>
                    <a:pt x="567" y="1309"/>
                    <a:pt x="590" y="1289"/>
                    <a:pt x="597" y="1284"/>
                  </a:cubicBezTo>
                  <a:cubicBezTo>
                    <a:pt x="604" y="1278"/>
                    <a:pt x="612" y="1276"/>
                    <a:pt x="614" y="1274"/>
                  </a:cubicBezTo>
                  <a:cubicBezTo>
                    <a:pt x="617" y="1273"/>
                    <a:pt x="628" y="1258"/>
                    <a:pt x="630" y="1257"/>
                  </a:cubicBezTo>
                  <a:cubicBezTo>
                    <a:pt x="633" y="1255"/>
                    <a:pt x="629" y="1248"/>
                    <a:pt x="627" y="1243"/>
                  </a:cubicBezTo>
                  <a:cubicBezTo>
                    <a:pt x="625" y="1238"/>
                    <a:pt x="623" y="1219"/>
                    <a:pt x="624" y="1215"/>
                  </a:cubicBezTo>
                  <a:cubicBezTo>
                    <a:pt x="624" y="1214"/>
                    <a:pt x="624" y="1213"/>
                    <a:pt x="624" y="1211"/>
                  </a:cubicBezTo>
                  <a:cubicBezTo>
                    <a:pt x="624" y="1211"/>
                    <a:pt x="624" y="1210"/>
                    <a:pt x="624" y="1210"/>
                  </a:cubicBezTo>
                  <a:cubicBezTo>
                    <a:pt x="624" y="1209"/>
                    <a:pt x="624" y="1208"/>
                    <a:pt x="624" y="1207"/>
                  </a:cubicBezTo>
                  <a:cubicBezTo>
                    <a:pt x="624" y="1207"/>
                    <a:pt x="624" y="1206"/>
                    <a:pt x="624" y="1206"/>
                  </a:cubicBezTo>
                  <a:cubicBezTo>
                    <a:pt x="624" y="1205"/>
                    <a:pt x="624" y="1204"/>
                    <a:pt x="624" y="1203"/>
                  </a:cubicBezTo>
                  <a:cubicBezTo>
                    <a:pt x="624" y="1203"/>
                    <a:pt x="624" y="1202"/>
                    <a:pt x="624" y="1202"/>
                  </a:cubicBezTo>
                  <a:cubicBezTo>
                    <a:pt x="624" y="1201"/>
                    <a:pt x="624" y="1201"/>
                    <a:pt x="624" y="1201"/>
                  </a:cubicBezTo>
                  <a:cubicBezTo>
                    <a:pt x="623" y="1200"/>
                    <a:pt x="623" y="1200"/>
                    <a:pt x="623" y="1199"/>
                  </a:cubicBezTo>
                  <a:cubicBezTo>
                    <a:pt x="621" y="1195"/>
                    <a:pt x="615" y="1189"/>
                    <a:pt x="613" y="1185"/>
                  </a:cubicBezTo>
                  <a:cubicBezTo>
                    <a:pt x="611" y="1182"/>
                    <a:pt x="612" y="1163"/>
                    <a:pt x="612" y="1160"/>
                  </a:cubicBezTo>
                  <a:cubicBezTo>
                    <a:pt x="612" y="1157"/>
                    <a:pt x="607" y="1149"/>
                    <a:pt x="607" y="1146"/>
                  </a:cubicBezTo>
                  <a:cubicBezTo>
                    <a:pt x="607" y="1143"/>
                    <a:pt x="607" y="1138"/>
                    <a:pt x="608" y="1137"/>
                  </a:cubicBezTo>
                  <a:cubicBezTo>
                    <a:pt x="608" y="1137"/>
                    <a:pt x="608" y="1137"/>
                    <a:pt x="608" y="1137"/>
                  </a:cubicBezTo>
                  <a:cubicBezTo>
                    <a:pt x="608" y="1137"/>
                    <a:pt x="608" y="1136"/>
                    <a:pt x="608" y="1136"/>
                  </a:cubicBezTo>
                  <a:cubicBezTo>
                    <a:pt x="609" y="1136"/>
                    <a:pt x="609" y="1136"/>
                    <a:pt x="609" y="1135"/>
                  </a:cubicBezTo>
                  <a:cubicBezTo>
                    <a:pt x="609" y="1135"/>
                    <a:pt x="609" y="1135"/>
                    <a:pt x="609" y="1135"/>
                  </a:cubicBezTo>
                  <a:cubicBezTo>
                    <a:pt x="610" y="1133"/>
                    <a:pt x="612" y="1131"/>
                    <a:pt x="613" y="1128"/>
                  </a:cubicBezTo>
                  <a:cubicBezTo>
                    <a:pt x="613" y="1128"/>
                    <a:pt x="613" y="1128"/>
                    <a:pt x="613" y="1128"/>
                  </a:cubicBezTo>
                  <a:cubicBezTo>
                    <a:pt x="614" y="1127"/>
                    <a:pt x="614" y="1125"/>
                    <a:pt x="615" y="1125"/>
                  </a:cubicBezTo>
                  <a:cubicBezTo>
                    <a:pt x="617" y="1120"/>
                    <a:pt x="624" y="1107"/>
                    <a:pt x="626" y="1105"/>
                  </a:cubicBezTo>
                  <a:cubicBezTo>
                    <a:pt x="626" y="1105"/>
                    <a:pt x="627" y="1104"/>
                    <a:pt x="627" y="1104"/>
                  </a:cubicBezTo>
                  <a:cubicBezTo>
                    <a:pt x="627" y="1104"/>
                    <a:pt x="628" y="1104"/>
                    <a:pt x="628" y="1104"/>
                  </a:cubicBezTo>
                  <a:cubicBezTo>
                    <a:pt x="628" y="1104"/>
                    <a:pt x="629" y="1103"/>
                    <a:pt x="630" y="1103"/>
                  </a:cubicBezTo>
                  <a:cubicBezTo>
                    <a:pt x="630" y="1103"/>
                    <a:pt x="630" y="1103"/>
                    <a:pt x="630" y="1103"/>
                  </a:cubicBezTo>
                  <a:cubicBezTo>
                    <a:pt x="632" y="1103"/>
                    <a:pt x="633" y="1103"/>
                    <a:pt x="635" y="1103"/>
                  </a:cubicBezTo>
                  <a:cubicBezTo>
                    <a:pt x="637" y="1101"/>
                    <a:pt x="650" y="1082"/>
                    <a:pt x="656" y="1074"/>
                  </a:cubicBezTo>
                  <a:cubicBezTo>
                    <a:pt x="661" y="1066"/>
                    <a:pt x="674" y="1058"/>
                    <a:pt x="679" y="1055"/>
                  </a:cubicBezTo>
                  <a:cubicBezTo>
                    <a:pt x="684" y="1053"/>
                    <a:pt x="682" y="1054"/>
                    <a:pt x="683" y="1051"/>
                  </a:cubicBezTo>
                  <a:cubicBezTo>
                    <a:pt x="685" y="1048"/>
                    <a:pt x="688" y="1046"/>
                    <a:pt x="692" y="1044"/>
                  </a:cubicBezTo>
                  <a:cubicBezTo>
                    <a:pt x="697" y="1041"/>
                    <a:pt x="709" y="1017"/>
                    <a:pt x="712" y="1010"/>
                  </a:cubicBezTo>
                  <a:cubicBezTo>
                    <a:pt x="715" y="1004"/>
                    <a:pt x="723" y="988"/>
                    <a:pt x="726" y="984"/>
                  </a:cubicBezTo>
                  <a:cubicBezTo>
                    <a:pt x="729" y="980"/>
                    <a:pt x="730" y="964"/>
                    <a:pt x="729" y="958"/>
                  </a:cubicBezTo>
                  <a:cubicBezTo>
                    <a:pt x="729" y="953"/>
                    <a:pt x="729" y="952"/>
                    <a:pt x="726" y="954"/>
                  </a:cubicBezTo>
                  <a:cubicBezTo>
                    <a:pt x="723" y="955"/>
                    <a:pt x="714" y="958"/>
                    <a:pt x="711" y="961"/>
                  </a:cubicBezTo>
                  <a:cubicBezTo>
                    <a:pt x="707" y="963"/>
                    <a:pt x="698" y="961"/>
                    <a:pt x="693" y="963"/>
                  </a:cubicBezTo>
                  <a:cubicBezTo>
                    <a:pt x="687" y="964"/>
                    <a:pt x="688" y="965"/>
                    <a:pt x="684" y="967"/>
                  </a:cubicBezTo>
                  <a:cubicBezTo>
                    <a:pt x="681" y="969"/>
                    <a:pt x="682" y="965"/>
                    <a:pt x="677" y="965"/>
                  </a:cubicBezTo>
                  <a:cubicBezTo>
                    <a:pt x="672" y="965"/>
                    <a:pt x="662" y="970"/>
                    <a:pt x="660" y="971"/>
                  </a:cubicBezTo>
                  <a:cubicBezTo>
                    <a:pt x="658" y="972"/>
                    <a:pt x="651" y="962"/>
                    <a:pt x="650" y="959"/>
                  </a:cubicBezTo>
                  <a:cubicBezTo>
                    <a:pt x="650" y="958"/>
                    <a:pt x="649" y="957"/>
                    <a:pt x="649" y="957"/>
                  </a:cubicBezTo>
                  <a:cubicBezTo>
                    <a:pt x="649" y="957"/>
                    <a:pt x="649" y="957"/>
                    <a:pt x="649" y="957"/>
                  </a:cubicBezTo>
                  <a:cubicBezTo>
                    <a:pt x="648" y="956"/>
                    <a:pt x="648" y="956"/>
                    <a:pt x="648" y="956"/>
                  </a:cubicBezTo>
                  <a:cubicBezTo>
                    <a:pt x="648" y="956"/>
                    <a:pt x="647" y="955"/>
                    <a:pt x="647" y="955"/>
                  </a:cubicBezTo>
                  <a:cubicBezTo>
                    <a:pt x="647" y="955"/>
                    <a:pt x="647" y="955"/>
                    <a:pt x="647" y="955"/>
                  </a:cubicBezTo>
                  <a:cubicBezTo>
                    <a:pt x="647" y="955"/>
                    <a:pt x="647" y="955"/>
                    <a:pt x="647" y="954"/>
                  </a:cubicBezTo>
                  <a:cubicBezTo>
                    <a:pt x="647" y="954"/>
                    <a:pt x="647" y="953"/>
                    <a:pt x="646" y="951"/>
                  </a:cubicBezTo>
                  <a:cubicBezTo>
                    <a:pt x="646" y="950"/>
                    <a:pt x="646" y="949"/>
                    <a:pt x="645" y="948"/>
                  </a:cubicBezTo>
                  <a:cubicBezTo>
                    <a:pt x="645" y="946"/>
                    <a:pt x="644" y="945"/>
                    <a:pt x="643" y="943"/>
                  </a:cubicBezTo>
                  <a:cubicBezTo>
                    <a:pt x="643" y="943"/>
                    <a:pt x="643" y="943"/>
                    <a:pt x="643" y="943"/>
                  </a:cubicBezTo>
                  <a:cubicBezTo>
                    <a:pt x="642" y="942"/>
                    <a:pt x="642" y="942"/>
                    <a:pt x="642" y="941"/>
                  </a:cubicBezTo>
                  <a:cubicBezTo>
                    <a:pt x="641" y="941"/>
                    <a:pt x="641" y="940"/>
                    <a:pt x="640" y="940"/>
                  </a:cubicBezTo>
                  <a:cubicBezTo>
                    <a:pt x="636" y="937"/>
                    <a:pt x="633" y="935"/>
                    <a:pt x="630" y="933"/>
                  </a:cubicBezTo>
                  <a:cubicBezTo>
                    <a:pt x="626" y="930"/>
                    <a:pt x="625" y="925"/>
                    <a:pt x="623" y="925"/>
                  </a:cubicBezTo>
                  <a:cubicBezTo>
                    <a:pt x="620" y="924"/>
                    <a:pt x="612" y="917"/>
                    <a:pt x="608" y="916"/>
                  </a:cubicBezTo>
                  <a:cubicBezTo>
                    <a:pt x="605" y="915"/>
                    <a:pt x="602" y="903"/>
                    <a:pt x="600" y="898"/>
                  </a:cubicBezTo>
                  <a:cubicBezTo>
                    <a:pt x="600" y="897"/>
                    <a:pt x="599" y="896"/>
                    <a:pt x="598" y="895"/>
                  </a:cubicBezTo>
                  <a:cubicBezTo>
                    <a:pt x="598" y="895"/>
                    <a:pt x="598" y="894"/>
                    <a:pt x="598" y="894"/>
                  </a:cubicBezTo>
                  <a:cubicBezTo>
                    <a:pt x="597" y="892"/>
                    <a:pt x="595" y="890"/>
                    <a:pt x="594" y="888"/>
                  </a:cubicBezTo>
                  <a:cubicBezTo>
                    <a:pt x="594" y="888"/>
                    <a:pt x="593" y="888"/>
                    <a:pt x="593" y="888"/>
                  </a:cubicBezTo>
                  <a:cubicBezTo>
                    <a:pt x="593" y="887"/>
                    <a:pt x="592" y="887"/>
                    <a:pt x="592" y="886"/>
                  </a:cubicBezTo>
                  <a:cubicBezTo>
                    <a:pt x="592" y="886"/>
                    <a:pt x="591" y="886"/>
                    <a:pt x="591" y="886"/>
                  </a:cubicBezTo>
                  <a:cubicBezTo>
                    <a:pt x="591" y="885"/>
                    <a:pt x="590" y="885"/>
                    <a:pt x="590" y="885"/>
                  </a:cubicBezTo>
                  <a:cubicBezTo>
                    <a:pt x="590" y="884"/>
                    <a:pt x="590" y="884"/>
                    <a:pt x="590" y="884"/>
                  </a:cubicBezTo>
                  <a:cubicBezTo>
                    <a:pt x="589" y="884"/>
                    <a:pt x="589" y="883"/>
                    <a:pt x="588" y="883"/>
                  </a:cubicBezTo>
                  <a:cubicBezTo>
                    <a:pt x="585" y="882"/>
                    <a:pt x="579" y="872"/>
                    <a:pt x="578" y="866"/>
                  </a:cubicBezTo>
                  <a:cubicBezTo>
                    <a:pt x="577" y="860"/>
                    <a:pt x="576" y="853"/>
                    <a:pt x="576" y="849"/>
                  </a:cubicBezTo>
                  <a:cubicBezTo>
                    <a:pt x="576" y="845"/>
                    <a:pt x="576" y="844"/>
                    <a:pt x="571" y="842"/>
                  </a:cubicBezTo>
                  <a:cubicBezTo>
                    <a:pt x="566" y="840"/>
                    <a:pt x="562" y="834"/>
                    <a:pt x="561" y="832"/>
                  </a:cubicBezTo>
                  <a:cubicBezTo>
                    <a:pt x="560" y="831"/>
                    <a:pt x="563" y="828"/>
                    <a:pt x="562" y="826"/>
                  </a:cubicBezTo>
                  <a:cubicBezTo>
                    <a:pt x="561" y="824"/>
                    <a:pt x="548" y="797"/>
                    <a:pt x="543" y="791"/>
                  </a:cubicBezTo>
                  <a:cubicBezTo>
                    <a:pt x="539" y="786"/>
                    <a:pt x="541" y="785"/>
                    <a:pt x="541" y="783"/>
                  </a:cubicBezTo>
                  <a:cubicBezTo>
                    <a:pt x="541" y="781"/>
                    <a:pt x="536" y="778"/>
                    <a:pt x="534" y="775"/>
                  </a:cubicBezTo>
                  <a:cubicBezTo>
                    <a:pt x="533" y="773"/>
                    <a:pt x="544" y="782"/>
                    <a:pt x="546" y="784"/>
                  </a:cubicBezTo>
                  <a:cubicBezTo>
                    <a:pt x="547" y="784"/>
                    <a:pt x="547" y="784"/>
                    <a:pt x="548" y="784"/>
                  </a:cubicBezTo>
                  <a:cubicBezTo>
                    <a:pt x="548" y="784"/>
                    <a:pt x="548" y="784"/>
                    <a:pt x="548" y="784"/>
                  </a:cubicBezTo>
                  <a:cubicBezTo>
                    <a:pt x="548" y="784"/>
                    <a:pt x="549" y="783"/>
                    <a:pt x="549" y="783"/>
                  </a:cubicBezTo>
                  <a:cubicBezTo>
                    <a:pt x="550" y="782"/>
                    <a:pt x="552" y="781"/>
                    <a:pt x="554" y="781"/>
                  </a:cubicBezTo>
                  <a:cubicBezTo>
                    <a:pt x="554" y="781"/>
                    <a:pt x="554" y="781"/>
                    <a:pt x="554" y="781"/>
                  </a:cubicBezTo>
                  <a:cubicBezTo>
                    <a:pt x="558" y="782"/>
                    <a:pt x="564" y="794"/>
                    <a:pt x="567" y="799"/>
                  </a:cubicBezTo>
                  <a:cubicBezTo>
                    <a:pt x="570" y="804"/>
                    <a:pt x="577" y="809"/>
                    <a:pt x="579" y="811"/>
                  </a:cubicBezTo>
                  <a:cubicBezTo>
                    <a:pt x="581" y="812"/>
                    <a:pt x="577" y="813"/>
                    <a:pt x="577" y="816"/>
                  </a:cubicBezTo>
                  <a:cubicBezTo>
                    <a:pt x="577" y="819"/>
                    <a:pt x="582" y="821"/>
                    <a:pt x="585" y="823"/>
                  </a:cubicBezTo>
                  <a:cubicBezTo>
                    <a:pt x="588" y="824"/>
                    <a:pt x="599" y="841"/>
                    <a:pt x="600" y="843"/>
                  </a:cubicBezTo>
                  <a:cubicBezTo>
                    <a:pt x="601" y="845"/>
                    <a:pt x="599" y="845"/>
                    <a:pt x="598" y="848"/>
                  </a:cubicBezTo>
                  <a:cubicBezTo>
                    <a:pt x="597" y="850"/>
                    <a:pt x="603" y="861"/>
                    <a:pt x="605" y="864"/>
                  </a:cubicBezTo>
                  <a:cubicBezTo>
                    <a:pt x="607" y="868"/>
                    <a:pt x="612" y="869"/>
                    <a:pt x="615" y="871"/>
                  </a:cubicBezTo>
                  <a:cubicBezTo>
                    <a:pt x="617" y="873"/>
                    <a:pt x="621" y="878"/>
                    <a:pt x="624" y="883"/>
                  </a:cubicBezTo>
                  <a:cubicBezTo>
                    <a:pt x="627" y="888"/>
                    <a:pt x="633" y="897"/>
                    <a:pt x="636" y="902"/>
                  </a:cubicBezTo>
                  <a:cubicBezTo>
                    <a:pt x="636" y="903"/>
                    <a:pt x="636" y="904"/>
                    <a:pt x="637" y="904"/>
                  </a:cubicBezTo>
                  <a:cubicBezTo>
                    <a:pt x="637" y="905"/>
                    <a:pt x="637" y="905"/>
                    <a:pt x="637" y="905"/>
                  </a:cubicBezTo>
                  <a:cubicBezTo>
                    <a:pt x="637" y="905"/>
                    <a:pt x="637" y="906"/>
                    <a:pt x="637" y="906"/>
                  </a:cubicBezTo>
                  <a:cubicBezTo>
                    <a:pt x="637" y="906"/>
                    <a:pt x="637" y="906"/>
                    <a:pt x="637" y="906"/>
                  </a:cubicBezTo>
                  <a:cubicBezTo>
                    <a:pt x="637" y="907"/>
                    <a:pt x="637" y="907"/>
                    <a:pt x="637" y="907"/>
                  </a:cubicBezTo>
                  <a:cubicBezTo>
                    <a:pt x="637" y="908"/>
                    <a:pt x="637" y="909"/>
                    <a:pt x="636" y="910"/>
                  </a:cubicBezTo>
                  <a:cubicBezTo>
                    <a:pt x="636" y="910"/>
                    <a:pt x="636" y="910"/>
                    <a:pt x="636" y="910"/>
                  </a:cubicBezTo>
                  <a:cubicBezTo>
                    <a:pt x="636" y="910"/>
                    <a:pt x="636" y="911"/>
                    <a:pt x="637" y="911"/>
                  </a:cubicBezTo>
                  <a:cubicBezTo>
                    <a:pt x="637" y="915"/>
                    <a:pt x="645" y="932"/>
                    <a:pt x="645" y="937"/>
                  </a:cubicBezTo>
                  <a:cubicBezTo>
                    <a:pt x="645" y="941"/>
                    <a:pt x="649" y="944"/>
                    <a:pt x="652" y="944"/>
                  </a:cubicBezTo>
                  <a:cubicBezTo>
                    <a:pt x="655" y="945"/>
                    <a:pt x="663" y="941"/>
                    <a:pt x="666" y="940"/>
                  </a:cubicBezTo>
                  <a:cubicBezTo>
                    <a:pt x="668" y="938"/>
                    <a:pt x="678" y="937"/>
                    <a:pt x="684" y="937"/>
                  </a:cubicBezTo>
                  <a:cubicBezTo>
                    <a:pt x="691" y="937"/>
                    <a:pt x="708" y="928"/>
                    <a:pt x="713" y="924"/>
                  </a:cubicBezTo>
                  <a:cubicBezTo>
                    <a:pt x="718" y="921"/>
                    <a:pt x="735" y="917"/>
                    <a:pt x="737" y="916"/>
                  </a:cubicBezTo>
                  <a:cubicBezTo>
                    <a:pt x="739" y="915"/>
                    <a:pt x="739" y="908"/>
                    <a:pt x="742" y="907"/>
                  </a:cubicBezTo>
                  <a:cubicBezTo>
                    <a:pt x="742" y="906"/>
                    <a:pt x="742" y="906"/>
                    <a:pt x="743" y="906"/>
                  </a:cubicBezTo>
                  <a:cubicBezTo>
                    <a:pt x="743" y="906"/>
                    <a:pt x="743" y="905"/>
                    <a:pt x="744" y="905"/>
                  </a:cubicBezTo>
                  <a:cubicBezTo>
                    <a:pt x="744" y="905"/>
                    <a:pt x="744" y="905"/>
                    <a:pt x="745" y="905"/>
                  </a:cubicBezTo>
                  <a:cubicBezTo>
                    <a:pt x="745" y="905"/>
                    <a:pt x="745" y="905"/>
                    <a:pt x="746" y="904"/>
                  </a:cubicBezTo>
                  <a:cubicBezTo>
                    <a:pt x="746" y="904"/>
                    <a:pt x="747" y="904"/>
                    <a:pt x="747" y="904"/>
                  </a:cubicBezTo>
                  <a:cubicBezTo>
                    <a:pt x="747" y="904"/>
                    <a:pt x="748" y="903"/>
                    <a:pt x="748" y="903"/>
                  </a:cubicBezTo>
                  <a:cubicBezTo>
                    <a:pt x="749" y="903"/>
                    <a:pt x="749" y="903"/>
                    <a:pt x="750" y="903"/>
                  </a:cubicBezTo>
                  <a:cubicBezTo>
                    <a:pt x="750" y="902"/>
                    <a:pt x="751" y="902"/>
                    <a:pt x="751" y="902"/>
                  </a:cubicBezTo>
                  <a:cubicBezTo>
                    <a:pt x="752" y="902"/>
                    <a:pt x="753" y="902"/>
                    <a:pt x="754" y="901"/>
                  </a:cubicBezTo>
                  <a:cubicBezTo>
                    <a:pt x="754" y="901"/>
                    <a:pt x="754" y="901"/>
                    <a:pt x="754" y="901"/>
                  </a:cubicBezTo>
                  <a:cubicBezTo>
                    <a:pt x="755" y="901"/>
                    <a:pt x="756" y="901"/>
                    <a:pt x="756" y="901"/>
                  </a:cubicBezTo>
                  <a:cubicBezTo>
                    <a:pt x="756" y="900"/>
                    <a:pt x="757" y="900"/>
                    <a:pt x="757" y="900"/>
                  </a:cubicBezTo>
                  <a:cubicBezTo>
                    <a:pt x="758" y="900"/>
                    <a:pt x="758" y="900"/>
                    <a:pt x="759" y="900"/>
                  </a:cubicBezTo>
                  <a:cubicBezTo>
                    <a:pt x="759" y="900"/>
                    <a:pt x="759" y="900"/>
                    <a:pt x="759" y="900"/>
                  </a:cubicBezTo>
                  <a:cubicBezTo>
                    <a:pt x="760" y="900"/>
                    <a:pt x="760" y="900"/>
                    <a:pt x="761" y="900"/>
                  </a:cubicBezTo>
                  <a:cubicBezTo>
                    <a:pt x="764" y="900"/>
                    <a:pt x="772" y="899"/>
                    <a:pt x="772" y="895"/>
                  </a:cubicBezTo>
                  <a:cubicBezTo>
                    <a:pt x="773" y="892"/>
                    <a:pt x="774" y="891"/>
                    <a:pt x="777" y="890"/>
                  </a:cubicBezTo>
                  <a:cubicBezTo>
                    <a:pt x="781" y="889"/>
                    <a:pt x="782" y="885"/>
                    <a:pt x="783" y="884"/>
                  </a:cubicBezTo>
                  <a:cubicBezTo>
                    <a:pt x="784" y="882"/>
                    <a:pt x="789" y="880"/>
                    <a:pt x="793" y="880"/>
                  </a:cubicBezTo>
                  <a:cubicBezTo>
                    <a:pt x="797" y="879"/>
                    <a:pt x="794" y="876"/>
                    <a:pt x="794" y="873"/>
                  </a:cubicBezTo>
                  <a:cubicBezTo>
                    <a:pt x="793" y="870"/>
                    <a:pt x="795" y="867"/>
                    <a:pt x="796" y="863"/>
                  </a:cubicBezTo>
                  <a:cubicBezTo>
                    <a:pt x="796" y="858"/>
                    <a:pt x="797" y="863"/>
                    <a:pt x="799" y="864"/>
                  </a:cubicBezTo>
                  <a:cubicBezTo>
                    <a:pt x="801" y="865"/>
                    <a:pt x="804" y="858"/>
                    <a:pt x="806" y="856"/>
                  </a:cubicBezTo>
                  <a:cubicBezTo>
                    <a:pt x="808" y="854"/>
                    <a:pt x="810" y="849"/>
                    <a:pt x="811" y="845"/>
                  </a:cubicBezTo>
                  <a:cubicBezTo>
                    <a:pt x="813" y="842"/>
                    <a:pt x="813" y="841"/>
                    <a:pt x="810" y="840"/>
                  </a:cubicBezTo>
                  <a:cubicBezTo>
                    <a:pt x="806" y="839"/>
                    <a:pt x="805" y="836"/>
                    <a:pt x="802" y="832"/>
                  </a:cubicBezTo>
                  <a:cubicBezTo>
                    <a:pt x="798" y="828"/>
                    <a:pt x="792" y="829"/>
                    <a:pt x="787" y="828"/>
                  </a:cubicBezTo>
                  <a:cubicBezTo>
                    <a:pt x="787" y="828"/>
                    <a:pt x="786" y="828"/>
                    <a:pt x="785" y="827"/>
                  </a:cubicBezTo>
                  <a:cubicBezTo>
                    <a:pt x="785" y="827"/>
                    <a:pt x="785" y="827"/>
                    <a:pt x="785" y="827"/>
                  </a:cubicBezTo>
                  <a:cubicBezTo>
                    <a:pt x="785" y="827"/>
                    <a:pt x="784" y="827"/>
                    <a:pt x="784" y="826"/>
                  </a:cubicBezTo>
                  <a:cubicBezTo>
                    <a:pt x="784" y="826"/>
                    <a:pt x="783" y="826"/>
                    <a:pt x="783" y="826"/>
                  </a:cubicBezTo>
                  <a:cubicBezTo>
                    <a:pt x="783" y="825"/>
                    <a:pt x="782" y="825"/>
                    <a:pt x="782" y="824"/>
                  </a:cubicBezTo>
                  <a:cubicBezTo>
                    <a:pt x="782" y="824"/>
                    <a:pt x="782" y="824"/>
                    <a:pt x="782" y="824"/>
                  </a:cubicBezTo>
                  <a:cubicBezTo>
                    <a:pt x="781" y="823"/>
                    <a:pt x="781" y="823"/>
                    <a:pt x="780" y="822"/>
                  </a:cubicBezTo>
                  <a:cubicBezTo>
                    <a:pt x="780" y="822"/>
                    <a:pt x="780" y="822"/>
                    <a:pt x="780" y="821"/>
                  </a:cubicBezTo>
                  <a:cubicBezTo>
                    <a:pt x="780" y="821"/>
                    <a:pt x="779" y="820"/>
                    <a:pt x="779" y="820"/>
                  </a:cubicBezTo>
                  <a:cubicBezTo>
                    <a:pt x="779" y="820"/>
                    <a:pt x="779" y="819"/>
                    <a:pt x="779" y="819"/>
                  </a:cubicBezTo>
                  <a:cubicBezTo>
                    <a:pt x="777" y="817"/>
                    <a:pt x="776" y="814"/>
                    <a:pt x="776" y="812"/>
                  </a:cubicBezTo>
                  <a:cubicBezTo>
                    <a:pt x="774" y="808"/>
                    <a:pt x="779" y="804"/>
                    <a:pt x="777" y="804"/>
                  </a:cubicBezTo>
                  <a:cubicBezTo>
                    <a:pt x="775" y="804"/>
                    <a:pt x="759" y="819"/>
                    <a:pt x="758" y="823"/>
                  </a:cubicBezTo>
                  <a:cubicBezTo>
                    <a:pt x="756" y="826"/>
                    <a:pt x="746" y="823"/>
                    <a:pt x="741" y="824"/>
                  </a:cubicBezTo>
                  <a:cubicBezTo>
                    <a:pt x="736" y="824"/>
                    <a:pt x="735" y="825"/>
                    <a:pt x="732" y="824"/>
                  </a:cubicBezTo>
                  <a:cubicBezTo>
                    <a:pt x="731" y="824"/>
                    <a:pt x="730" y="824"/>
                    <a:pt x="729" y="823"/>
                  </a:cubicBezTo>
                  <a:cubicBezTo>
                    <a:pt x="729" y="823"/>
                    <a:pt x="729" y="823"/>
                    <a:pt x="729" y="823"/>
                  </a:cubicBezTo>
                  <a:cubicBezTo>
                    <a:pt x="728" y="822"/>
                    <a:pt x="728" y="822"/>
                    <a:pt x="727" y="822"/>
                  </a:cubicBezTo>
                  <a:cubicBezTo>
                    <a:pt x="727" y="822"/>
                    <a:pt x="727" y="821"/>
                    <a:pt x="727" y="821"/>
                  </a:cubicBezTo>
                  <a:cubicBezTo>
                    <a:pt x="726" y="821"/>
                    <a:pt x="726" y="821"/>
                    <a:pt x="726" y="820"/>
                  </a:cubicBezTo>
                  <a:cubicBezTo>
                    <a:pt x="726" y="820"/>
                    <a:pt x="725" y="820"/>
                    <a:pt x="725" y="819"/>
                  </a:cubicBezTo>
                  <a:cubicBezTo>
                    <a:pt x="725" y="819"/>
                    <a:pt x="725" y="819"/>
                    <a:pt x="725" y="818"/>
                  </a:cubicBezTo>
                  <a:cubicBezTo>
                    <a:pt x="724" y="817"/>
                    <a:pt x="730" y="814"/>
                    <a:pt x="730" y="812"/>
                  </a:cubicBezTo>
                  <a:cubicBezTo>
                    <a:pt x="730" y="810"/>
                    <a:pt x="726" y="803"/>
                    <a:pt x="724" y="803"/>
                  </a:cubicBezTo>
                  <a:cubicBezTo>
                    <a:pt x="723" y="802"/>
                    <a:pt x="722" y="808"/>
                    <a:pt x="720" y="809"/>
                  </a:cubicBezTo>
                  <a:cubicBezTo>
                    <a:pt x="720" y="809"/>
                    <a:pt x="719" y="809"/>
                    <a:pt x="719" y="809"/>
                  </a:cubicBezTo>
                  <a:cubicBezTo>
                    <a:pt x="719" y="809"/>
                    <a:pt x="719" y="809"/>
                    <a:pt x="718" y="809"/>
                  </a:cubicBezTo>
                  <a:cubicBezTo>
                    <a:pt x="718" y="808"/>
                    <a:pt x="718" y="808"/>
                    <a:pt x="717" y="808"/>
                  </a:cubicBezTo>
                  <a:cubicBezTo>
                    <a:pt x="717" y="808"/>
                    <a:pt x="717" y="808"/>
                    <a:pt x="717" y="808"/>
                  </a:cubicBezTo>
                  <a:cubicBezTo>
                    <a:pt x="717" y="807"/>
                    <a:pt x="716" y="807"/>
                    <a:pt x="716" y="807"/>
                  </a:cubicBezTo>
                  <a:cubicBezTo>
                    <a:pt x="715" y="806"/>
                    <a:pt x="715" y="806"/>
                    <a:pt x="715" y="806"/>
                  </a:cubicBezTo>
                  <a:cubicBezTo>
                    <a:pt x="714" y="805"/>
                    <a:pt x="712" y="798"/>
                    <a:pt x="712" y="796"/>
                  </a:cubicBezTo>
                  <a:cubicBezTo>
                    <a:pt x="711" y="795"/>
                    <a:pt x="707" y="789"/>
                    <a:pt x="705" y="788"/>
                  </a:cubicBezTo>
                  <a:cubicBezTo>
                    <a:pt x="703" y="786"/>
                    <a:pt x="698" y="782"/>
                    <a:pt x="697" y="779"/>
                  </a:cubicBezTo>
                  <a:cubicBezTo>
                    <a:pt x="696" y="779"/>
                    <a:pt x="696" y="778"/>
                    <a:pt x="695" y="777"/>
                  </a:cubicBezTo>
                  <a:cubicBezTo>
                    <a:pt x="695" y="777"/>
                    <a:pt x="695" y="777"/>
                    <a:pt x="695" y="777"/>
                  </a:cubicBezTo>
                  <a:cubicBezTo>
                    <a:pt x="694" y="776"/>
                    <a:pt x="693" y="775"/>
                    <a:pt x="692" y="773"/>
                  </a:cubicBezTo>
                  <a:cubicBezTo>
                    <a:pt x="691" y="772"/>
                    <a:pt x="690" y="771"/>
                    <a:pt x="689" y="770"/>
                  </a:cubicBezTo>
                  <a:cubicBezTo>
                    <a:pt x="689" y="769"/>
                    <a:pt x="688" y="769"/>
                    <a:pt x="688" y="768"/>
                  </a:cubicBezTo>
                  <a:cubicBezTo>
                    <a:pt x="688" y="768"/>
                    <a:pt x="688" y="768"/>
                    <a:pt x="688" y="768"/>
                  </a:cubicBezTo>
                  <a:cubicBezTo>
                    <a:pt x="688" y="767"/>
                    <a:pt x="688" y="767"/>
                    <a:pt x="688" y="767"/>
                  </a:cubicBezTo>
                  <a:cubicBezTo>
                    <a:pt x="688" y="767"/>
                    <a:pt x="688" y="767"/>
                    <a:pt x="688" y="767"/>
                  </a:cubicBezTo>
                  <a:cubicBezTo>
                    <a:pt x="688" y="766"/>
                    <a:pt x="688" y="766"/>
                    <a:pt x="689" y="766"/>
                  </a:cubicBezTo>
                  <a:cubicBezTo>
                    <a:pt x="689" y="766"/>
                    <a:pt x="689" y="765"/>
                    <a:pt x="689" y="765"/>
                  </a:cubicBezTo>
                  <a:cubicBezTo>
                    <a:pt x="689" y="765"/>
                    <a:pt x="689" y="765"/>
                    <a:pt x="689" y="765"/>
                  </a:cubicBezTo>
                  <a:cubicBezTo>
                    <a:pt x="689" y="765"/>
                    <a:pt x="689" y="765"/>
                    <a:pt x="689" y="765"/>
                  </a:cubicBezTo>
                  <a:cubicBezTo>
                    <a:pt x="690" y="765"/>
                    <a:pt x="690" y="764"/>
                    <a:pt x="690" y="764"/>
                  </a:cubicBezTo>
                  <a:cubicBezTo>
                    <a:pt x="690" y="762"/>
                    <a:pt x="694" y="762"/>
                    <a:pt x="697" y="762"/>
                  </a:cubicBezTo>
                  <a:cubicBezTo>
                    <a:pt x="697" y="762"/>
                    <a:pt x="698" y="762"/>
                    <a:pt x="698" y="762"/>
                  </a:cubicBezTo>
                  <a:cubicBezTo>
                    <a:pt x="698" y="762"/>
                    <a:pt x="698" y="762"/>
                    <a:pt x="698" y="762"/>
                  </a:cubicBezTo>
                  <a:cubicBezTo>
                    <a:pt x="698" y="762"/>
                    <a:pt x="699" y="762"/>
                    <a:pt x="699" y="762"/>
                  </a:cubicBezTo>
                  <a:cubicBezTo>
                    <a:pt x="699" y="762"/>
                    <a:pt x="699" y="761"/>
                    <a:pt x="699" y="761"/>
                  </a:cubicBezTo>
                  <a:cubicBezTo>
                    <a:pt x="699" y="761"/>
                    <a:pt x="699" y="761"/>
                    <a:pt x="699" y="761"/>
                  </a:cubicBezTo>
                  <a:cubicBezTo>
                    <a:pt x="699" y="761"/>
                    <a:pt x="699" y="761"/>
                    <a:pt x="699" y="761"/>
                  </a:cubicBezTo>
                  <a:cubicBezTo>
                    <a:pt x="699" y="761"/>
                    <a:pt x="699" y="760"/>
                    <a:pt x="699" y="760"/>
                  </a:cubicBezTo>
                  <a:cubicBezTo>
                    <a:pt x="699" y="758"/>
                    <a:pt x="703" y="760"/>
                    <a:pt x="704" y="762"/>
                  </a:cubicBezTo>
                  <a:cubicBezTo>
                    <a:pt x="705" y="763"/>
                    <a:pt x="708" y="765"/>
                    <a:pt x="710" y="765"/>
                  </a:cubicBezTo>
                  <a:cubicBezTo>
                    <a:pt x="712" y="765"/>
                    <a:pt x="717" y="772"/>
                    <a:pt x="719" y="776"/>
                  </a:cubicBezTo>
                  <a:cubicBezTo>
                    <a:pt x="722" y="781"/>
                    <a:pt x="724" y="782"/>
                    <a:pt x="729" y="783"/>
                  </a:cubicBezTo>
                  <a:cubicBezTo>
                    <a:pt x="735" y="784"/>
                    <a:pt x="735" y="788"/>
                    <a:pt x="738" y="791"/>
                  </a:cubicBezTo>
                  <a:cubicBezTo>
                    <a:pt x="741" y="793"/>
                    <a:pt x="748" y="795"/>
                    <a:pt x="751" y="796"/>
                  </a:cubicBezTo>
                  <a:cubicBezTo>
                    <a:pt x="755" y="796"/>
                    <a:pt x="759" y="799"/>
                    <a:pt x="762" y="799"/>
                  </a:cubicBezTo>
                  <a:cubicBezTo>
                    <a:pt x="764" y="799"/>
                    <a:pt x="773" y="792"/>
                    <a:pt x="774" y="791"/>
                  </a:cubicBezTo>
                  <a:cubicBezTo>
                    <a:pt x="775" y="790"/>
                    <a:pt x="779" y="796"/>
                    <a:pt x="780" y="799"/>
                  </a:cubicBezTo>
                  <a:cubicBezTo>
                    <a:pt x="782" y="803"/>
                    <a:pt x="782" y="806"/>
                    <a:pt x="789" y="808"/>
                  </a:cubicBezTo>
                  <a:cubicBezTo>
                    <a:pt x="796" y="810"/>
                    <a:pt x="817" y="810"/>
                    <a:pt x="821" y="812"/>
                  </a:cubicBezTo>
                  <a:cubicBezTo>
                    <a:pt x="821" y="812"/>
                    <a:pt x="822" y="812"/>
                    <a:pt x="822" y="812"/>
                  </a:cubicBezTo>
                  <a:cubicBezTo>
                    <a:pt x="822" y="812"/>
                    <a:pt x="822" y="812"/>
                    <a:pt x="822" y="812"/>
                  </a:cubicBezTo>
                  <a:cubicBezTo>
                    <a:pt x="825" y="813"/>
                    <a:pt x="831" y="814"/>
                    <a:pt x="835" y="814"/>
                  </a:cubicBezTo>
                  <a:cubicBezTo>
                    <a:pt x="835" y="814"/>
                    <a:pt x="835" y="814"/>
                    <a:pt x="835" y="814"/>
                  </a:cubicBezTo>
                  <a:cubicBezTo>
                    <a:pt x="837" y="814"/>
                    <a:pt x="839" y="814"/>
                    <a:pt x="840" y="814"/>
                  </a:cubicBezTo>
                  <a:cubicBezTo>
                    <a:pt x="847" y="812"/>
                    <a:pt x="848" y="812"/>
                    <a:pt x="851" y="812"/>
                  </a:cubicBezTo>
                  <a:cubicBezTo>
                    <a:pt x="854" y="811"/>
                    <a:pt x="854" y="813"/>
                    <a:pt x="859" y="814"/>
                  </a:cubicBezTo>
                  <a:cubicBezTo>
                    <a:pt x="864" y="814"/>
                    <a:pt x="878" y="810"/>
                    <a:pt x="881" y="811"/>
                  </a:cubicBezTo>
                  <a:cubicBezTo>
                    <a:pt x="883" y="811"/>
                    <a:pt x="886" y="818"/>
                    <a:pt x="888" y="820"/>
                  </a:cubicBezTo>
                  <a:cubicBezTo>
                    <a:pt x="890" y="822"/>
                    <a:pt x="888" y="825"/>
                    <a:pt x="893" y="827"/>
                  </a:cubicBezTo>
                  <a:cubicBezTo>
                    <a:pt x="894" y="828"/>
                    <a:pt x="895" y="828"/>
                    <a:pt x="896" y="828"/>
                  </a:cubicBezTo>
                  <a:cubicBezTo>
                    <a:pt x="896" y="829"/>
                    <a:pt x="897" y="829"/>
                    <a:pt x="897" y="829"/>
                  </a:cubicBezTo>
                  <a:cubicBezTo>
                    <a:pt x="897" y="829"/>
                    <a:pt x="898" y="829"/>
                    <a:pt x="898" y="829"/>
                  </a:cubicBezTo>
                  <a:cubicBezTo>
                    <a:pt x="899" y="829"/>
                    <a:pt x="899" y="829"/>
                    <a:pt x="899" y="829"/>
                  </a:cubicBezTo>
                  <a:cubicBezTo>
                    <a:pt x="900" y="829"/>
                    <a:pt x="900" y="828"/>
                    <a:pt x="901" y="828"/>
                  </a:cubicBezTo>
                  <a:cubicBezTo>
                    <a:pt x="901" y="828"/>
                    <a:pt x="902" y="828"/>
                    <a:pt x="902" y="828"/>
                  </a:cubicBezTo>
                  <a:cubicBezTo>
                    <a:pt x="905" y="828"/>
                    <a:pt x="904" y="829"/>
                    <a:pt x="905" y="834"/>
                  </a:cubicBezTo>
                  <a:cubicBezTo>
                    <a:pt x="906" y="839"/>
                    <a:pt x="919" y="839"/>
                    <a:pt x="922" y="840"/>
                  </a:cubicBezTo>
                  <a:cubicBezTo>
                    <a:pt x="925" y="841"/>
                    <a:pt x="921" y="843"/>
                    <a:pt x="917" y="844"/>
                  </a:cubicBezTo>
                  <a:cubicBezTo>
                    <a:pt x="914" y="845"/>
                    <a:pt x="908" y="841"/>
                    <a:pt x="908" y="843"/>
                  </a:cubicBezTo>
                  <a:cubicBezTo>
                    <a:pt x="908" y="844"/>
                    <a:pt x="925" y="863"/>
                    <a:pt x="929" y="864"/>
                  </a:cubicBezTo>
                  <a:cubicBezTo>
                    <a:pt x="932" y="865"/>
                    <a:pt x="938" y="862"/>
                    <a:pt x="941" y="860"/>
                  </a:cubicBezTo>
                  <a:cubicBezTo>
                    <a:pt x="944" y="858"/>
                    <a:pt x="942" y="846"/>
                    <a:pt x="943" y="847"/>
                  </a:cubicBezTo>
                  <a:cubicBezTo>
                    <a:pt x="945" y="848"/>
                    <a:pt x="947" y="855"/>
                    <a:pt x="948" y="857"/>
                  </a:cubicBezTo>
                  <a:cubicBezTo>
                    <a:pt x="948" y="858"/>
                    <a:pt x="951" y="872"/>
                    <a:pt x="951" y="874"/>
                  </a:cubicBezTo>
                  <a:cubicBezTo>
                    <a:pt x="951" y="877"/>
                    <a:pt x="955" y="886"/>
                    <a:pt x="957" y="893"/>
                  </a:cubicBezTo>
                  <a:cubicBezTo>
                    <a:pt x="960" y="901"/>
                    <a:pt x="968" y="921"/>
                    <a:pt x="971" y="926"/>
                  </a:cubicBezTo>
                  <a:cubicBezTo>
                    <a:pt x="974" y="931"/>
                    <a:pt x="979" y="935"/>
                    <a:pt x="979" y="939"/>
                  </a:cubicBezTo>
                  <a:cubicBezTo>
                    <a:pt x="978" y="944"/>
                    <a:pt x="987" y="956"/>
                    <a:pt x="988" y="959"/>
                  </a:cubicBezTo>
                  <a:cubicBezTo>
                    <a:pt x="990" y="961"/>
                    <a:pt x="1002" y="984"/>
                    <a:pt x="1005" y="988"/>
                  </a:cubicBezTo>
                  <a:cubicBezTo>
                    <a:pt x="1008" y="991"/>
                    <a:pt x="1013" y="995"/>
                    <a:pt x="1015" y="996"/>
                  </a:cubicBezTo>
                  <a:cubicBezTo>
                    <a:pt x="1017" y="997"/>
                    <a:pt x="1021" y="992"/>
                    <a:pt x="1022" y="989"/>
                  </a:cubicBezTo>
                  <a:cubicBezTo>
                    <a:pt x="1022" y="986"/>
                    <a:pt x="1026" y="986"/>
                    <a:pt x="1028" y="986"/>
                  </a:cubicBezTo>
                  <a:cubicBezTo>
                    <a:pt x="1029" y="985"/>
                    <a:pt x="1031" y="979"/>
                    <a:pt x="1032" y="978"/>
                  </a:cubicBezTo>
                  <a:cubicBezTo>
                    <a:pt x="1033" y="977"/>
                    <a:pt x="1037" y="973"/>
                    <a:pt x="1038" y="969"/>
                  </a:cubicBezTo>
                  <a:cubicBezTo>
                    <a:pt x="1040" y="966"/>
                    <a:pt x="1036" y="961"/>
                    <a:pt x="1035" y="958"/>
                  </a:cubicBezTo>
                  <a:cubicBezTo>
                    <a:pt x="1033" y="956"/>
                    <a:pt x="1036" y="952"/>
                    <a:pt x="1038" y="949"/>
                  </a:cubicBezTo>
                  <a:cubicBezTo>
                    <a:pt x="1040" y="947"/>
                    <a:pt x="1041" y="937"/>
                    <a:pt x="1040" y="931"/>
                  </a:cubicBezTo>
                  <a:cubicBezTo>
                    <a:pt x="1038" y="926"/>
                    <a:pt x="1038" y="919"/>
                    <a:pt x="1039" y="916"/>
                  </a:cubicBezTo>
                  <a:cubicBezTo>
                    <a:pt x="1041" y="912"/>
                    <a:pt x="1044" y="914"/>
                    <a:pt x="1046" y="912"/>
                  </a:cubicBezTo>
                  <a:cubicBezTo>
                    <a:pt x="1047" y="910"/>
                    <a:pt x="1049" y="908"/>
                    <a:pt x="1051" y="907"/>
                  </a:cubicBezTo>
                  <a:cubicBezTo>
                    <a:pt x="1052" y="907"/>
                    <a:pt x="1052" y="900"/>
                    <a:pt x="1058" y="897"/>
                  </a:cubicBezTo>
                  <a:cubicBezTo>
                    <a:pt x="1063" y="895"/>
                    <a:pt x="1078" y="881"/>
                    <a:pt x="1084" y="876"/>
                  </a:cubicBezTo>
                  <a:cubicBezTo>
                    <a:pt x="1090" y="870"/>
                    <a:pt x="1094" y="871"/>
                    <a:pt x="1097" y="871"/>
                  </a:cubicBezTo>
                  <a:cubicBezTo>
                    <a:pt x="1100" y="871"/>
                    <a:pt x="1099" y="866"/>
                    <a:pt x="1099" y="863"/>
                  </a:cubicBezTo>
                  <a:cubicBezTo>
                    <a:pt x="1099" y="859"/>
                    <a:pt x="1097" y="855"/>
                    <a:pt x="1099" y="855"/>
                  </a:cubicBezTo>
                  <a:cubicBezTo>
                    <a:pt x="1101" y="854"/>
                    <a:pt x="1107" y="852"/>
                    <a:pt x="1109" y="851"/>
                  </a:cubicBezTo>
                  <a:cubicBezTo>
                    <a:pt x="1111" y="850"/>
                    <a:pt x="1116" y="853"/>
                    <a:pt x="1117" y="853"/>
                  </a:cubicBezTo>
                  <a:cubicBezTo>
                    <a:pt x="1117" y="853"/>
                    <a:pt x="1117" y="853"/>
                    <a:pt x="1118" y="853"/>
                  </a:cubicBezTo>
                  <a:cubicBezTo>
                    <a:pt x="1118" y="853"/>
                    <a:pt x="1118" y="853"/>
                    <a:pt x="1119" y="852"/>
                  </a:cubicBezTo>
                  <a:cubicBezTo>
                    <a:pt x="1119" y="852"/>
                    <a:pt x="1119" y="852"/>
                    <a:pt x="1119" y="852"/>
                  </a:cubicBezTo>
                  <a:cubicBezTo>
                    <a:pt x="1120" y="852"/>
                    <a:pt x="1121" y="852"/>
                    <a:pt x="1122" y="851"/>
                  </a:cubicBezTo>
                  <a:cubicBezTo>
                    <a:pt x="1122" y="851"/>
                    <a:pt x="1122" y="851"/>
                    <a:pt x="1122" y="851"/>
                  </a:cubicBezTo>
                  <a:cubicBezTo>
                    <a:pt x="1122" y="851"/>
                    <a:pt x="1122" y="851"/>
                    <a:pt x="1122" y="851"/>
                  </a:cubicBezTo>
                  <a:cubicBezTo>
                    <a:pt x="1122" y="851"/>
                    <a:pt x="1123" y="851"/>
                    <a:pt x="1124" y="851"/>
                  </a:cubicBezTo>
                  <a:cubicBezTo>
                    <a:pt x="1124" y="851"/>
                    <a:pt x="1124" y="851"/>
                    <a:pt x="1124" y="851"/>
                  </a:cubicBezTo>
                  <a:cubicBezTo>
                    <a:pt x="1124" y="850"/>
                    <a:pt x="1125" y="850"/>
                    <a:pt x="1125" y="850"/>
                  </a:cubicBezTo>
                  <a:cubicBezTo>
                    <a:pt x="1125" y="850"/>
                    <a:pt x="1125" y="850"/>
                    <a:pt x="1125" y="850"/>
                  </a:cubicBezTo>
                  <a:cubicBezTo>
                    <a:pt x="1126" y="850"/>
                    <a:pt x="1126" y="849"/>
                    <a:pt x="1126" y="849"/>
                  </a:cubicBezTo>
                  <a:cubicBezTo>
                    <a:pt x="1127" y="849"/>
                    <a:pt x="1127" y="849"/>
                    <a:pt x="1127" y="849"/>
                  </a:cubicBezTo>
                  <a:cubicBezTo>
                    <a:pt x="1127" y="849"/>
                    <a:pt x="1127" y="849"/>
                    <a:pt x="1128" y="848"/>
                  </a:cubicBezTo>
                  <a:cubicBezTo>
                    <a:pt x="1129" y="847"/>
                    <a:pt x="1130" y="849"/>
                    <a:pt x="1134" y="849"/>
                  </a:cubicBezTo>
                  <a:cubicBezTo>
                    <a:pt x="1137" y="850"/>
                    <a:pt x="1136" y="847"/>
                    <a:pt x="1135" y="845"/>
                  </a:cubicBezTo>
                  <a:cubicBezTo>
                    <a:pt x="1135" y="843"/>
                    <a:pt x="1137" y="842"/>
                    <a:pt x="1139" y="844"/>
                  </a:cubicBezTo>
                  <a:cubicBezTo>
                    <a:pt x="1141" y="845"/>
                    <a:pt x="1143" y="843"/>
                    <a:pt x="1142" y="841"/>
                  </a:cubicBezTo>
                  <a:cubicBezTo>
                    <a:pt x="1142" y="838"/>
                    <a:pt x="1146" y="845"/>
                    <a:pt x="1148" y="848"/>
                  </a:cubicBezTo>
                  <a:cubicBezTo>
                    <a:pt x="1149" y="850"/>
                    <a:pt x="1150" y="854"/>
                    <a:pt x="1152" y="858"/>
                  </a:cubicBezTo>
                  <a:cubicBezTo>
                    <a:pt x="1153" y="858"/>
                    <a:pt x="1153" y="858"/>
                    <a:pt x="1153" y="858"/>
                  </a:cubicBezTo>
                  <a:cubicBezTo>
                    <a:pt x="1153" y="858"/>
                    <a:pt x="1153" y="858"/>
                    <a:pt x="1153" y="858"/>
                  </a:cubicBezTo>
                  <a:cubicBezTo>
                    <a:pt x="1153" y="859"/>
                    <a:pt x="1153" y="860"/>
                    <a:pt x="1154" y="861"/>
                  </a:cubicBezTo>
                  <a:cubicBezTo>
                    <a:pt x="1154" y="861"/>
                    <a:pt x="1154" y="861"/>
                    <a:pt x="1154" y="861"/>
                  </a:cubicBezTo>
                  <a:cubicBezTo>
                    <a:pt x="1155" y="862"/>
                    <a:pt x="1155" y="862"/>
                    <a:pt x="1156" y="863"/>
                  </a:cubicBezTo>
                  <a:cubicBezTo>
                    <a:pt x="1156" y="863"/>
                    <a:pt x="1156" y="863"/>
                    <a:pt x="1156" y="864"/>
                  </a:cubicBezTo>
                  <a:cubicBezTo>
                    <a:pt x="1157" y="864"/>
                    <a:pt x="1157" y="865"/>
                    <a:pt x="1157" y="865"/>
                  </a:cubicBezTo>
                  <a:cubicBezTo>
                    <a:pt x="1158" y="866"/>
                    <a:pt x="1159" y="867"/>
                    <a:pt x="1159" y="867"/>
                  </a:cubicBezTo>
                  <a:cubicBezTo>
                    <a:pt x="1165" y="872"/>
                    <a:pt x="1169" y="874"/>
                    <a:pt x="1174" y="880"/>
                  </a:cubicBezTo>
                  <a:cubicBezTo>
                    <a:pt x="1180" y="885"/>
                    <a:pt x="1182" y="891"/>
                    <a:pt x="1183" y="894"/>
                  </a:cubicBezTo>
                  <a:cubicBezTo>
                    <a:pt x="1184" y="897"/>
                    <a:pt x="1182" y="906"/>
                    <a:pt x="1181" y="908"/>
                  </a:cubicBezTo>
                  <a:cubicBezTo>
                    <a:pt x="1180" y="910"/>
                    <a:pt x="1185" y="913"/>
                    <a:pt x="1189" y="915"/>
                  </a:cubicBezTo>
                  <a:cubicBezTo>
                    <a:pt x="1192" y="916"/>
                    <a:pt x="1196" y="913"/>
                    <a:pt x="1200" y="911"/>
                  </a:cubicBezTo>
                  <a:cubicBezTo>
                    <a:pt x="1205" y="909"/>
                    <a:pt x="1209" y="901"/>
                    <a:pt x="1210" y="903"/>
                  </a:cubicBezTo>
                  <a:cubicBezTo>
                    <a:pt x="1211" y="905"/>
                    <a:pt x="1212" y="904"/>
                    <a:pt x="1214" y="906"/>
                  </a:cubicBezTo>
                  <a:cubicBezTo>
                    <a:pt x="1216" y="907"/>
                    <a:pt x="1222" y="923"/>
                    <a:pt x="1226" y="931"/>
                  </a:cubicBezTo>
                  <a:cubicBezTo>
                    <a:pt x="1230" y="938"/>
                    <a:pt x="1231" y="943"/>
                    <a:pt x="1234" y="946"/>
                  </a:cubicBezTo>
                  <a:cubicBezTo>
                    <a:pt x="1237" y="950"/>
                    <a:pt x="1234" y="958"/>
                    <a:pt x="1235" y="961"/>
                  </a:cubicBezTo>
                  <a:cubicBezTo>
                    <a:pt x="1235" y="963"/>
                    <a:pt x="1234" y="967"/>
                    <a:pt x="1234" y="970"/>
                  </a:cubicBezTo>
                  <a:cubicBezTo>
                    <a:pt x="1233" y="971"/>
                    <a:pt x="1233" y="972"/>
                    <a:pt x="1233" y="973"/>
                  </a:cubicBezTo>
                  <a:cubicBezTo>
                    <a:pt x="1232" y="974"/>
                    <a:pt x="1232" y="975"/>
                    <a:pt x="1232" y="976"/>
                  </a:cubicBezTo>
                  <a:cubicBezTo>
                    <a:pt x="1232" y="976"/>
                    <a:pt x="1232" y="976"/>
                    <a:pt x="1232" y="976"/>
                  </a:cubicBezTo>
                  <a:cubicBezTo>
                    <a:pt x="1232" y="976"/>
                    <a:pt x="1232" y="976"/>
                    <a:pt x="1232" y="976"/>
                  </a:cubicBezTo>
                  <a:cubicBezTo>
                    <a:pt x="1232" y="977"/>
                    <a:pt x="1232" y="978"/>
                    <a:pt x="1232" y="979"/>
                  </a:cubicBezTo>
                  <a:cubicBezTo>
                    <a:pt x="1233" y="981"/>
                    <a:pt x="1236" y="991"/>
                    <a:pt x="1238" y="994"/>
                  </a:cubicBezTo>
                  <a:cubicBezTo>
                    <a:pt x="1240" y="996"/>
                    <a:pt x="1241" y="996"/>
                    <a:pt x="1244" y="998"/>
                  </a:cubicBezTo>
                  <a:cubicBezTo>
                    <a:pt x="1244" y="998"/>
                    <a:pt x="1244" y="998"/>
                    <a:pt x="1245" y="999"/>
                  </a:cubicBezTo>
                  <a:cubicBezTo>
                    <a:pt x="1245" y="999"/>
                    <a:pt x="1246" y="999"/>
                    <a:pt x="1246" y="999"/>
                  </a:cubicBezTo>
                  <a:cubicBezTo>
                    <a:pt x="1246" y="1000"/>
                    <a:pt x="1247" y="1000"/>
                    <a:pt x="1247" y="1001"/>
                  </a:cubicBezTo>
                  <a:cubicBezTo>
                    <a:pt x="1248" y="1001"/>
                    <a:pt x="1248" y="1001"/>
                    <a:pt x="1249" y="1002"/>
                  </a:cubicBezTo>
                  <a:cubicBezTo>
                    <a:pt x="1249" y="1002"/>
                    <a:pt x="1249" y="1003"/>
                    <a:pt x="1250" y="1003"/>
                  </a:cubicBezTo>
                  <a:cubicBezTo>
                    <a:pt x="1250" y="1003"/>
                    <a:pt x="1251" y="1004"/>
                    <a:pt x="1252" y="1005"/>
                  </a:cubicBezTo>
                  <a:cubicBezTo>
                    <a:pt x="1252" y="1005"/>
                    <a:pt x="1253" y="1005"/>
                    <a:pt x="1253" y="1006"/>
                  </a:cubicBezTo>
                  <a:cubicBezTo>
                    <a:pt x="1254" y="1006"/>
                    <a:pt x="1254" y="1007"/>
                    <a:pt x="1255" y="1008"/>
                  </a:cubicBezTo>
                  <a:cubicBezTo>
                    <a:pt x="1255" y="1008"/>
                    <a:pt x="1256" y="1008"/>
                    <a:pt x="1256" y="1009"/>
                  </a:cubicBezTo>
                  <a:cubicBezTo>
                    <a:pt x="1257" y="1010"/>
                    <a:pt x="1257" y="1010"/>
                    <a:pt x="1258" y="1011"/>
                  </a:cubicBezTo>
                  <a:cubicBezTo>
                    <a:pt x="1259" y="1011"/>
                    <a:pt x="1259" y="1012"/>
                    <a:pt x="1260" y="1012"/>
                  </a:cubicBezTo>
                  <a:cubicBezTo>
                    <a:pt x="1260" y="1013"/>
                    <a:pt x="1261" y="1014"/>
                    <a:pt x="1262" y="1015"/>
                  </a:cubicBezTo>
                  <a:cubicBezTo>
                    <a:pt x="1262" y="1015"/>
                    <a:pt x="1263" y="1016"/>
                    <a:pt x="1263" y="1016"/>
                  </a:cubicBezTo>
                  <a:cubicBezTo>
                    <a:pt x="1264" y="1017"/>
                    <a:pt x="1264" y="1018"/>
                    <a:pt x="1265" y="1019"/>
                  </a:cubicBezTo>
                  <a:cubicBezTo>
                    <a:pt x="1267" y="1023"/>
                    <a:pt x="1264" y="1025"/>
                    <a:pt x="1266" y="1029"/>
                  </a:cubicBezTo>
                  <a:cubicBezTo>
                    <a:pt x="1269" y="1033"/>
                    <a:pt x="1271" y="1040"/>
                    <a:pt x="1274" y="1044"/>
                  </a:cubicBezTo>
                  <a:cubicBezTo>
                    <a:pt x="1276" y="1048"/>
                    <a:pt x="1279" y="1053"/>
                    <a:pt x="1283" y="1056"/>
                  </a:cubicBezTo>
                  <a:cubicBezTo>
                    <a:pt x="1288" y="1058"/>
                    <a:pt x="1299" y="1067"/>
                    <a:pt x="1303" y="1068"/>
                  </a:cubicBezTo>
                  <a:cubicBezTo>
                    <a:pt x="1305" y="1068"/>
                    <a:pt x="1306" y="1068"/>
                    <a:pt x="1308" y="1069"/>
                  </a:cubicBezTo>
                  <a:cubicBezTo>
                    <a:pt x="1308" y="1069"/>
                    <a:pt x="1309" y="1069"/>
                    <a:pt x="1309" y="1069"/>
                  </a:cubicBezTo>
                  <a:cubicBezTo>
                    <a:pt x="1309" y="1069"/>
                    <a:pt x="1310" y="1069"/>
                    <a:pt x="1311" y="1069"/>
                  </a:cubicBezTo>
                  <a:cubicBezTo>
                    <a:pt x="1311" y="1069"/>
                    <a:pt x="1311" y="1069"/>
                    <a:pt x="1312" y="1069"/>
                  </a:cubicBezTo>
                  <a:cubicBezTo>
                    <a:pt x="1312" y="1069"/>
                    <a:pt x="1313" y="1069"/>
                    <a:pt x="1313" y="1069"/>
                  </a:cubicBezTo>
                  <a:cubicBezTo>
                    <a:pt x="1314" y="1069"/>
                    <a:pt x="1314" y="1069"/>
                    <a:pt x="1315" y="1069"/>
                  </a:cubicBezTo>
                  <a:cubicBezTo>
                    <a:pt x="1315" y="1069"/>
                    <a:pt x="1315" y="1069"/>
                    <a:pt x="1315" y="1069"/>
                  </a:cubicBezTo>
                  <a:cubicBezTo>
                    <a:pt x="1315" y="1069"/>
                    <a:pt x="1315" y="1069"/>
                    <a:pt x="1315" y="1068"/>
                  </a:cubicBezTo>
                  <a:cubicBezTo>
                    <a:pt x="1315" y="1068"/>
                    <a:pt x="1315" y="1068"/>
                    <a:pt x="1315" y="1067"/>
                  </a:cubicBezTo>
                  <a:cubicBezTo>
                    <a:pt x="1315" y="1067"/>
                    <a:pt x="1315" y="1067"/>
                    <a:pt x="1315" y="1067"/>
                  </a:cubicBezTo>
                  <a:cubicBezTo>
                    <a:pt x="1314" y="1066"/>
                    <a:pt x="1314" y="1065"/>
                    <a:pt x="1314" y="1065"/>
                  </a:cubicBezTo>
                  <a:cubicBezTo>
                    <a:pt x="1314" y="1065"/>
                    <a:pt x="1314" y="1064"/>
                    <a:pt x="1314" y="1064"/>
                  </a:cubicBezTo>
                  <a:cubicBezTo>
                    <a:pt x="1313" y="1063"/>
                    <a:pt x="1313" y="1063"/>
                    <a:pt x="1313" y="1062"/>
                  </a:cubicBezTo>
                  <a:cubicBezTo>
                    <a:pt x="1313" y="1062"/>
                    <a:pt x="1313" y="1062"/>
                    <a:pt x="1313" y="1062"/>
                  </a:cubicBezTo>
                  <a:cubicBezTo>
                    <a:pt x="1312" y="1062"/>
                    <a:pt x="1312" y="1061"/>
                    <a:pt x="1312" y="1061"/>
                  </a:cubicBezTo>
                  <a:cubicBezTo>
                    <a:pt x="1312" y="1060"/>
                    <a:pt x="1312" y="1060"/>
                    <a:pt x="1311" y="1060"/>
                  </a:cubicBezTo>
                  <a:cubicBezTo>
                    <a:pt x="1311" y="1059"/>
                    <a:pt x="1311" y="1058"/>
                    <a:pt x="1310" y="1058"/>
                  </a:cubicBezTo>
                  <a:cubicBezTo>
                    <a:pt x="1310" y="1057"/>
                    <a:pt x="1310" y="1057"/>
                    <a:pt x="1310" y="1057"/>
                  </a:cubicBezTo>
                  <a:cubicBezTo>
                    <a:pt x="1309" y="1056"/>
                    <a:pt x="1309" y="1056"/>
                    <a:pt x="1309" y="1055"/>
                  </a:cubicBezTo>
                  <a:cubicBezTo>
                    <a:pt x="1309" y="1055"/>
                    <a:pt x="1308" y="1055"/>
                    <a:pt x="1308" y="1055"/>
                  </a:cubicBezTo>
                  <a:cubicBezTo>
                    <a:pt x="1308" y="1054"/>
                    <a:pt x="1307" y="1053"/>
                    <a:pt x="1307" y="1053"/>
                  </a:cubicBezTo>
                  <a:cubicBezTo>
                    <a:pt x="1304" y="1049"/>
                    <a:pt x="1302" y="1035"/>
                    <a:pt x="1301" y="1033"/>
                  </a:cubicBezTo>
                  <a:cubicBezTo>
                    <a:pt x="1301" y="1030"/>
                    <a:pt x="1290" y="1023"/>
                    <a:pt x="1283" y="1018"/>
                  </a:cubicBezTo>
                  <a:cubicBezTo>
                    <a:pt x="1282" y="1017"/>
                    <a:pt x="1281" y="1016"/>
                    <a:pt x="1280" y="1015"/>
                  </a:cubicBezTo>
                  <a:cubicBezTo>
                    <a:pt x="1280" y="1015"/>
                    <a:pt x="1280" y="1015"/>
                    <a:pt x="1280" y="1015"/>
                  </a:cubicBezTo>
                  <a:cubicBezTo>
                    <a:pt x="1279" y="1014"/>
                    <a:pt x="1278" y="1014"/>
                    <a:pt x="1278" y="1014"/>
                  </a:cubicBezTo>
                  <a:cubicBezTo>
                    <a:pt x="1277" y="1014"/>
                    <a:pt x="1277" y="1013"/>
                    <a:pt x="1276" y="1013"/>
                  </a:cubicBezTo>
                  <a:cubicBezTo>
                    <a:pt x="1276" y="1013"/>
                    <a:pt x="1275" y="1012"/>
                    <a:pt x="1275" y="1012"/>
                  </a:cubicBezTo>
                  <a:cubicBezTo>
                    <a:pt x="1274" y="1012"/>
                    <a:pt x="1274" y="1012"/>
                    <a:pt x="1274" y="1012"/>
                  </a:cubicBezTo>
                  <a:cubicBezTo>
                    <a:pt x="1272" y="1011"/>
                    <a:pt x="1271" y="1010"/>
                    <a:pt x="1269" y="1010"/>
                  </a:cubicBezTo>
                  <a:cubicBezTo>
                    <a:pt x="1264" y="1007"/>
                    <a:pt x="1256" y="990"/>
                    <a:pt x="1254" y="986"/>
                  </a:cubicBezTo>
                  <a:cubicBezTo>
                    <a:pt x="1253" y="983"/>
                    <a:pt x="1251" y="984"/>
                    <a:pt x="1249" y="985"/>
                  </a:cubicBezTo>
                  <a:cubicBezTo>
                    <a:pt x="1248" y="986"/>
                    <a:pt x="1244" y="977"/>
                    <a:pt x="1245" y="974"/>
                  </a:cubicBezTo>
                  <a:cubicBezTo>
                    <a:pt x="1247" y="972"/>
                    <a:pt x="1247" y="968"/>
                    <a:pt x="1249" y="963"/>
                  </a:cubicBezTo>
                  <a:cubicBezTo>
                    <a:pt x="1250" y="958"/>
                    <a:pt x="1251" y="943"/>
                    <a:pt x="1253" y="940"/>
                  </a:cubicBezTo>
                  <a:cubicBezTo>
                    <a:pt x="1254" y="938"/>
                    <a:pt x="1256" y="943"/>
                    <a:pt x="1259" y="945"/>
                  </a:cubicBezTo>
                  <a:cubicBezTo>
                    <a:pt x="1261" y="948"/>
                    <a:pt x="1263" y="946"/>
                    <a:pt x="1265" y="946"/>
                  </a:cubicBezTo>
                  <a:cubicBezTo>
                    <a:pt x="1268" y="946"/>
                    <a:pt x="1270" y="950"/>
                    <a:pt x="1272" y="953"/>
                  </a:cubicBezTo>
                  <a:cubicBezTo>
                    <a:pt x="1274" y="956"/>
                    <a:pt x="1275" y="955"/>
                    <a:pt x="1277" y="955"/>
                  </a:cubicBezTo>
                  <a:cubicBezTo>
                    <a:pt x="1277" y="955"/>
                    <a:pt x="1278" y="955"/>
                    <a:pt x="1278" y="955"/>
                  </a:cubicBezTo>
                  <a:cubicBezTo>
                    <a:pt x="1278" y="955"/>
                    <a:pt x="1278" y="955"/>
                    <a:pt x="1279" y="955"/>
                  </a:cubicBezTo>
                  <a:cubicBezTo>
                    <a:pt x="1279" y="956"/>
                    <a:pt x="1279" y="956"/>
                    <a:pt x="1279" y="956"/>
                  </a:cubicBezTo>
                  <a:cubicBezTo>
                    <a:pt x="1280" y="957"/>
                    <a:pt x="1280" y="957"/>
                    <a:pt x="1281" y="958"/>
                  </a:cubicBezTo>
                  <a:cubicBezTo>
                    <a:pt x="1281" y="958"/>
                    <a:pt x="1281" y="959"/>
                    <a:pt x="1281" y="959"/>
                  </a:cubicBezTo>
                  <a:cubicBezTo>
                    <a:pt x="1282" y="960"/>
                    <a:pt x="1282" y="961"/>
                    <a:pt x="1283" y="962"/>
                  </a:cubicBezTo>
                  <a:cubicBezTo>
                    <a:pt x="1283" y="962"/>
                    <a:pt x="1283" y="962"/>
                    <a:pt x="1283" y="962"/>
                  </a:cubicBezTo>
                  <a:cubicBezTo>
                    <a:pt x="1284" y="963"/>
                    <a:pt x="1284" y="964"/>
                    <a:pt x="1285" y="965"/>
                  </a:cubicBezTo>
                  <a:cubicBezTo>
                    <a:pt x="1285" y="966"/>
                    <a:pt x="1286" y="967"/>
                    <a:pt x="1286" y="967"/>
                  </a:cubicBezTo>
                  <a:cubicBezTo>
                    <a:pt x="1288" y="970"/>
                    <a:pt x="1294" y="964"/>
                    <a:pt x="1297" y="968"/>
                  </a:cubicBezTo>
                  <a:cubicBezTo>
                    <a:pt x="1298" y="969"/>
                    <a:pt x="1298" y="970"/>
                    <a:pt x="1299" y="971"/>
                  </a:cubicBezTo>
                  <a:cubicBezTo>
                    <a:pt x="1300" y="971"/>
                    <a:pt x="1300" y="971"/>
                    <a:pt x="1300" y="972"/>
                  </a:cubicBezTo>
                  <a:cubicBezTo>
                    <a:pt x="1301" y="972"/>
                    <a:pt x="1301" y="972"/>
                    <a:pt x="1301" y="973"/>
                  </a:cubicBezTo>
                  <a:cubicBezTo>
                    <a:pt x="1302" y="973"/>
                    <a:pt x="1302" y="973"/>
                    <a:pt x="1302" y="973"/>
                  </a:cubicBezTo>
                  <a:cubicBezTo>
                    <a:pt x="1303" y="974"/>
                    <a:pt x="1304" y="975"/>
                    <a:pt x="1305" y="975"/>
                  </a:cubicBezTo>
                  <a:cubicBezTo>
                    <a:pt x="1306" y="976"/>
                    <a:pt x="1307" y="977"/>
                    <a:pt x="1308" y="978"/>
                  </a:cubicBezTo>
                  <a:cubicBezTo>
                    <a:pt x="1310" y="980"/>
                    <a:pt x="1306" y="991"/>
                    <a:pt x="1308" y="993"/>
                  </a:cubicBezTo>
                  <a:cubicBezTo>
                    <a:pt x="1310" y="996"/>
                    <a:pt x="1314" y="988"/>
                    <a:pt x="1315" y="986"/>
                  </a:cubicBezTo>
                  <a:cubicBezTo>
                    <a:pt x="1316" y="983"/>
                    <a:pt x="1322" y="984"/>
                    <a:pt x="1323" y="982"/>
                  </a:cubicBezTo>
                  <a:cubicBezTo>
                    <a:pt x="1324" y="981"/>
                    <a:pt x="1324" y="976"/>
                    <a:pt x="1325" y="973"/>
                  </a:cubicBezTo>
                  <a:cubicBezTo>
                    <a:pt x="1326" y="970"/>
                    <a:pt x="1331" y="972"/>
                    <a:pt x="1333" y="972"/>
                  </a:cubicBezTo>
                  <a:cubicBezTo>
                    <a:pt x="1336" y="972"/>
                    <a:pt x="1344" y="964"/>
                    <a:pt x="1347" y="961"/>
                  </a:cubicBezTo>
                  <a:cubicBezTo>
                    <a:pt x="1350" y="958"/>
                    <a:pt x="1348" y="943"/>
                    <a:pt x="1347" y="939"/>
                  </a:cubicBezTo>
                  <a:cubicBezTo>
                    <a:pt x="1346" y="935"/>
                    <a:pt x="1341" y="924"/>
                    <a:pt x="1339" y="919"/>
                  </a:cubicBezTo>
                  <a:cubicBezTo>
                    <a:pt x="1337" y="915"/>
                    <a:pt x="1327" y="909"/>
                    <a:pt x="1323" y="907"/>
                  </a:cubicBezTo>
                  <a:cubicBezTo>
                    <a:pt x="1320" y="905"/>
                    <a:pt x="1317" y="901"/>
                    <a:pt x="1312" y="895"/>
                  </a:cubicBezTo>
                  <a:cubicBezTo>
                    <a:pt x="1308" y="888"/>
                    <a:pt x="1307" y="888"/>
                    <a:pt x="1303" y="885"/>
                  </a:cubicBezTo>
                  <a:cubicBezTo>
                    <a:pt x="1298" y="882"/>
                    <a:pt x="1301" y="881"/>
                    <a:pt x="1301" y="877"/>
                  </a:cubicBezTo>
                  <a:cubicBezTo>
                    <a:pt x="1301" y="874"/>
                    <a:pt x="1300" y="873"/>
                    <a:pt x="1302" y="871"/>
                  </a:cubicBezTo>
                  <a:cubicBezTo>
                    <a:pt x="1303" y="868"/>
                    <a:pt x="1303" y="867"/>
                    <a:pt x="1306" y="864"/>
                  </a:cubicBezTo>
                  <a:cubicBezTo>
                    <a:pt x="1306" y="863"/>
                    <a:pt x="1306" y="863"/>
                    <a:pt x="1307" y="862"/>
                  </a:cubicBezTo>
                  <a:cubicBezTo>
                    <a:pt x="1307" y="862"/>
                    <a:pt x="1307" y="862"/>
                    <a:pt x="1307" y="862"/>
                  </a:cubicBezTo>
                  <a:cubicBezTo>
                    <a:pt x="1308" y="862"/>
                    <a:pt x="1308" y="861"/>
                    <a:pt x="1309" y="861"/>
                  </a:cubicBezTo>
                  <a:cubicBezTo>
                    <a:pt x="1309" y="861"/>
                    <a:pt x="1309" y="861"/>
                    <a:pt x="1309" y="861"/>
                  </a:cubicBezTo>
                  <a:cubicBezTo>
                    <a:pt x="1310" y="860"/>
                    <a:pt x="1310" y="860"/>
                    <a:pt x="1311" y="860"/>
                  </a:cubicBezTo>
                  <a:cubicBezTo>
                    <a:pt x="1311" y="860"/>
                    <a:pt x="1311" y="859"/>
                    <a:pt x="1312" y="859"/>
                  </a:cubicBezTo>
                  <a:cubicBezTo>
                    <a:pt x="1312" y="859"/>
                    <a:pt x="1313" y="859"/>
                    <a:pt x="1313" y="858"/>
                  </a:cubicBezTo>
                  <a:cubicBezTo>
                    <a:pt x="1314" y="858"/>
                    <a:pt x="1314" y="858"/>
                    <a:pt x="1314" y="858"/>
                  </a:cubicBezTo>
                  <a:cubicBezTo>
                    <a:pt x="1316" y="857"/>
                    <a:pt x="1318" y="856"/>
                    <a:pt x="1320" y="856"/>
                  </a:cubicBezTo>
                  <a:cubicBezTo>
                    <a:pt x="1320" y="856"/>
                    <a:pt x="1320" y="855"/>
                    <a:pt x="1320" y="855"/>
                  </a:cubicBezTo>
                  <a:cubicBezTo>
                    <a:pt x="1320" y="855"/>
                    <a:pt x="1320" y="855"/>
                    <a:pt x="1320" y="855"/>
                  </a:cubicBezTo>
                  <a:cubicBezTo>
                    <a:pt x="1321" y="855"/>
                    <a:pt x="1321" y="855"/>
                    <a:pt x="1322" y="854"/>
                  </a:cubicBezTo>
                  <a:cubicBezTo>
                    <a:pt x="1324" y="853"/>
                    <a:pt x="1324" y="857"/>
                    <a:pt x="1328" y="857"/>
                  </a:cubicBezTo>
                  <a:cubicBezTo>
                    <a:pt x="1331" y="857"/>
                    <a:pt x="1331" y="855"/>
                    <a:pt x="1334" y="854"/>
                  </a:cubicBezTo>
                  <a:cubicBezTo>
                    <a:pt x="1337" y="854"/>
                    <a:pt x="1336" y="856"/>
                    <a:pt x="1337" y="860"/>
                  </a:cubicBezTo>
                  <a:cubicBezTo>
                    <a:pt x="1338" y="865"/>
                    <a:pt x="1345" y="865"/>
                    <a:pt x="1344" y="863"/>
                  </a:cubicBezTo>
                  <a:cubicBezTo>
                    <a:pt x="1344" y="860"/>
                    <a:pt x="1345" y="859"/>
                    <a:pt x="1346" y="857"/>
                  </a:cubicBezTo>
                  <a:cubicBezTo>
                    <a:pt x="1348" y="854"/>
                    <a:pt x="1355" y="854"/>
                    <a:pt x="1359" y="854"/>
                  </a:cubicBezTo>
                  <a:cubicBezTo>
                    <a:pt x="1363" y="854"/>
                    <a:pt x="1373" y="851"/>
                    <a:pt x="1374" y="850"/>
                  </a:cubicBezTo>
                  <a:cubicBezTo>
                    <a:pt x="1375" y="849"/>
                    <a:pt x="1374" y="845"/>
                    <a:pt x="1374" y="843"/>
                  </a:cubicBezTo>
                  <a:cubicBezTo>
                    <a:pt x="1374" y="842"/>
                    <a:pt x="1379" y="845"/>
                    <a:pt x="1381" y="845"/>
                  </a:cubicBezTo>
                  <a:cubicBezTo>
                    <a:pt x="1384" y="845"/>
                    <a:pt x="1385" y="841"/>
                    <a:pt x="1387" y="839"/>
                  </a:cubicBezTo>
                  <a:cubicBezTo>
                    <a:pt x="1388" y="837"/>
                    <a:pt x="1393" y="841"/>
                    <a:pt x="1396" y="841"/>
                  </a:cubicBezTo>
                  <a:cubicBezTo>
                    <a:pt x="1399" y="841"/>
                    <a:pt x="1401" y="838"/>
                    <a:pt x="1402" y="837"/>
                  </a:cubicBezTo>
                  <a:cubicBezTo>
                    <a:pt x="1403" y="835"/>
                    <a:pt x="1405" y="834"/>
                    <a:pt x="1408" y="834"/>
                  </a:cubicBezTo>
                  <a:cubicBezTo>
                    <a:pt x="1410" y="834"/>
                    <a:pt x="1414" y="829"/>
                    <a:pt x="1416" y="826"/>
                  </a:cubicBezTo>
                  <a:cubicBezTo>
                    <a:pt x="1418" y="823"/>
                    <a:pt x="1417" y="820"/>
                    <a:pt x="1420" y="820"/>
                  </a:cubicBezTo>
                  <a:cubicBezTo>
                    <a:pt x="1424" y="819"/>
                    <a:pt x="1422" y="815"/>
                    <a:pt x="1422" y="814"/>
                  </a:cubicBezTo>
                  <a:cubicBezTo>
                    <a:pt x="1422" y="813"/>
                    <a:pt x="1427" y="812"/>
                    <a:pt x="1430" y="809"/>
                  </a:cubicBezTo>
                  <a:cubicBezTo>
                    <a:pt x="1432" y="807"/>
                    <a:pt x="1429" y="804"/>
                    <a:pt x="1430" y="803"/>
                  </a:cubicBezTo>
                  <a:cubicBezTo>
                    <a:pt x="1431" y="801"/>
                    <a:pt x="1432" y="793"/>
                    <a:pt x="1432" y="790"/>
                  </a:cubicBezTo>
                  <a:cubicBezTo>
                    <a:pt x="1432" y="787"/>
                    <a:pt x="1437" y="784"/>
                    <a:pt x="1440" y="783"/>
                  </a:cubicBezTo>
                  <a:cubicBezTo>
                    <a:pt x="1444" y="783"/>
                    <a:pt x="1445" y="782"/>
                    <a:pt x="1444" y="778"/>
                  </a:cubicBezTo>
                  <a:cubicBezTo>
                    <a:pt x="1444" y="774"/>
                    <a:pt x="1446" y="772"/>
                    <a:pt x="1446" y="771"/>
                  </a:cubicBezTo>
                  <a:cubicBezTo>
                    <a:pt x="1447" y="770"/>
                    <a:pt x="1446" y="766"/>
                    <a:pt x="1445" y="764"/>
                  </a:cubicBezTo>
                  <a:cubicBezTo>
                    <a:pt x="1444" y="762"/>
                    <a:pt x="1437" y="762"/>
                    <a:pt x="1434" y="760"/>
                  </a:cubicBezTo>
                  <a:cubicBezTo>
                    <a:pt x="1431" y="759"/>
                    <a:pt x="1440" y="751"/>
                    <a:pt x="1440" y="750"/>
                  </a:cubicBezTo>
                  <a:cubicBezTo>
                    <a:pt x="1441" y="749"/>
                    <a:pt x="1436" y="745"/>
                    <a:pt x="1435" y="744"/>
                  </a:cubicBezTo>
                  <a:cubicBezTo>
                    <a:pt x="1434" y="744"/>
                    <a:pt x="1436" y="744"/>
                    <a:pt x="1437" y="742"/>
                  </a:cubicBezTo>
                  <a:cubicBezTo>
                    <a:pt x="1438" y="741"/>
                    <a:pt x="1433" y="735"/>
                    <a:pt x="1430" y="734"/>
                  </a:cubicBezTo>
                  <a:cubicBezTo>
                    <a:pt x="1427" y="732"/>
                    <a:pt x="1421" y="727"/>
                    <a:pt x="1419" y="723"/>
                  </a:cubicBezTo>
                  <a:cubicBezTo>
                    <a:pt x="1417" y="719"/>
                    <a:pt x="1411" y="711"/>
                    <a:pt x="1408" y="709"/>
                  </a:cubicBezTo>
                  <a:cubicBezTo>
                    <a:pt x="1405" y="707"/>
                    <a:pt x="1404" y="705"/>
                    <a:pt x="1406" y="703"/>
                  </a:cubicBezTo>
                  <a:cubicBezTo>
                    <a:pt x="1408" y="701"/>
                    <a:pt x="1412" y="696"/>
                    <a:pt x="1412" y="694"/>
                  </a:cubicBezTo>
                  <a:cubicBezTo>
                    <a:pt x="1413" y="691"/>
                    <a:pt x="1415" y="688"/>
                    <a:pt x="1419" y="688"/>
                  </a:cubicBezTo>
                  <a:cubicBezTo>
                    <a:pt x="1422" y="687"/>
                    <a:pt x="1429" y="686"/>
                    <a:pt x="1434" y="685"/>
                  </a:cubicBezTo>
                  <a:cubicBezTo>
                    <a:pt x="1438" y="684"/>
                    <a:pt x="1437" y="680"/>
                    <a:pt x="1431" y="680"/>
                  </a:cubicBezTo>
                  <a:cubicBezTo>
                    <a:pt x="1425" y="680"/>
                    <a:pt x="1420" y="678"/>
                    <a:pt x="1416" y="677"/>
                  </a:cubicBezTo>
                  <a:cubicBezTo>
                    <a:pt x="1412" y="675"/>
                    <a:pt x="1404" y="681"/>
                    <a:pt x="1402" y="682"/>
                  </a:cubicBezTo>
                  <a:cubicBezTo>
                    <a:pt x="1400" y="683"/>
                    <a:pt x="1396" y="680"/>
                    <a:pt x="1393" y="676"/>
                  </a:cubicBezTo>
                  <a:cubicBezTo>
                    <a:pt x="1390" y="672"/>
                    <a:pt x="1384" y="668"/>
                    <a:pt x="1380" y="665"/>
                  </a:cubicBezTo>
                  <a:cubicBezTo>
                    <a:pt x="1377" y="661"/>
                    <a:pt x="1377" y="660"/>
                    <a:pt x="1381" y="659"/>
                  </a:cubicBezTo>
                  <a:cubicBezTo>
                    <a:pt x="1385" y="658"/>
                    <a:pt x="1390" y="658"/>
                    <a:pt x="1393" y="658"/>
                  </a:cubicBezTo>
                  <a:cubicBezTo>
                    <a:pt x="1397" y="657"/>
                    <a:pt x="1394" y="653"/>
                    <a:pt x="1396" y="651"/>
                  </a:cubicBezTo>
                  <a:cubicBezTo>
                    <a:pt x="1398" y="648"/>
                    <a:pt x="1409" y="640"/>
                    <a:pt x="1410" y="639"/>
                  </a:cubicBezTo>
                  <a:cubicBezTo>
                    <a:pt x="1412" y="638"/>
                    <a:pt x="1413" y="638"/>
                    <a:pt x="1415" y="638"/>
                  </a:cubicBezTo>
                  <a:cubicBezTo>
                    <a:pt x="1417" y="638"/>
                    <a:pt x="1419" y="639"/>
                    <a:pt x="1420" y="642"/>
                  </a:cubicBezTo>
                  <a:cubicBezTo>
                    <a:pt x="1421" y="645"/>
                    <a:pt x="1418" y="648"/>
                    <a:pt x="1416" y="650"/>
                  </a:cubicBezTo>
                  <a:cubicBezTo>
                    <a:pt x="1414" y="652"/>
                    <a:pt x="1416" y="653"/>
                    <a:pt x="1417" y="655"/>
                  </a:cubicBezTo>
                  <a:cubicBezTo>
                    <a:pt x="1419" y="658"/>
                    <a:pt x="1417" y="660"/>
                    <a:pt x="1419" y="661"/>
                  </a:cubicBezTo>
                  <a:cubicBezTo>
                    <a:pt x="1421" y="662"/>
                    <a:pt x="1431" y="653"/>
                    <a:pt x="1436" y="653"/>
                  </a:cubicBezTo>
                  <a:cubicBezTo>
                    <a:pt x="1437" y="653"/>
                    <a:pt x="1438" y="653"/>
                    <a:pt x="1439" y="653"/>
                  </a:cubicBezTo>
                  <a:cubicBezTo>
                    <a:pt x="1439" y="653"/>
                    <a:pt x="1439" y="652"/>
                    <a:pt x="1439" y="652"/>
                  </a:cubicBezTo>
                  <a:cubicBezTo>
                    <a:pt x="1440" y="652"/>
                    <a:pt x="1441" y="652"/>
                    <a:pt x="1441" y="652"/>
                  </a:cubicBezTo>
                  <a:cubicBezTo>
                    <a:pt x="1442" y="652"/>
                    <a:pt x="1442" y="652"/>
                    <a:pt x="1442" y="652"/>
                  </a:cubicBezTo>
                  <a:cubicBezTo>
                    <a:pt x="1443" y="652"/>
                    <a:pt x="1443" y="652"/>
                    <a:pt x="1443" y="652"/>
                  </a:cubicBezTo>
                  <a:cubicBezTo>
                    <a:pt x="1443" y="652"/>
                    <a:pt x="1443" y="652"/>
                    <a:pt x="1444" y="652"/>
                  </a:cubicBezTo>
                  <a:cubicBezTo>
                    <a:pt x="1444" y="652"/>
                    <a:pt x="1444" y="652"/>
                    <a:pt x="1444" y="652"/>
                  </a:cubicBezTo>
                  <a:cubicBezTo>
                    <a:pt x="1444" y="652"/>
                    <a:pt x="1444" y="652"/>
                    <a:pt x="1445" y="652"/>
                  </a:cubicBezTo>
                  <a:cubicBezTo>
                    <a:pt x="1445" y="652"/>
                    <a:pt x="1445" y="652"/>
                    <a:pt x="1445" y="652"/>
                  </a:cubicBezTo>
                  <a:cubicBezTo>
                    <a:pt x="1445" y="652"/>
                    <a:pt x="1446" y="652"/>
                    <a:pt x="1446" y="652"/>
                  </a:cubicBezTo>
                  <a:cubicBezTo>
                    <a:pt x="1448" y="655"/>
                    <a:pt x="1451" y="654"/>
                    <a:pt x="1453" y="654"/>
                  </a:cubicBezTo>
                  <a:cubicBezTo>
                    <a:pt x="1455" y="654"/>
                    <a:pt x="1453" y="658"/>
                    <a:pt x="1454" y="662"/>
                  </a:cubicBezTo>
                  <a:cubicBezTo>
                    <a:pt x="1455" y="665"/>
                    <a:pt x="1452" y="669"/>
                    <a:pt x="1451" y="671"/>
                  </a:cubicBezTo>
                  <a:cubicBezTo>
                    <a:pt x="1451" y="671"/>
                    <a:pt x="1452" y="671"/>
                    <a:pt x="1452" y="671"/>
                  </a:cubicBezTo>
                  <a:cubicBezTo>
                    <a:pt x="1452" y="671"/>
                    <a:pt x="1452" y="672"/>
                    <a:pt x="1453" y="672"/>
                  </a:cubicBezTo>
                  <a:cubicBezTo>
                    <a:pt x="1453" y="672"/>
                    <a:pt x="1453" y="672"/>
                    <a:pt x="1454" y="672"/>
                  </a:cubicBezTo>
                  <a:cubicBezTo>
                    <a:pt x="1454" y="672"/>
                    <a:pt x="1454" y="672"/>
                    <a:pt x="1455" y="672"/>
                  </a:cubicBezTo>
                  <a:cubicBezTo>
                    <a:pt x="1455" y="673"/>
                    <a:pt x="1456" y="673"/>
                    <a:pt x="1457" y="673"/>
                  </a:cubicBezTo>
                  <a:cubicBezTo>
                    <a:pt x="1457" y="673"/>
                    <a:pt x="1457" y="673"/>
                    <a:pt x="1458" y="673"/>
                  </a:cubicBezTo>
                  <a:cubicBezTo>
                    <a:pt x="1459" y="673"/>
                    <a:pt x="1460" y="674"/>
                    <a:pt x="1461" y="674"/>
                  </a:cubicBezTo>
                  <a:cubicBezTo>
                    <a:pt x="1461" y="674"/>
                    <a:pt x="1461" y="674"/>
                    <a:pt x="1461" y="674"/>
                  </a:cubicBezTo>
                  <a:cubicBezTo>
                    <a:pt x="1463" y="674"/>
                    <a:pt x="1466" y="675"/>
                    <a:pt x="1468" y="675"/>
                  </a:cubicBezTo>
                  <a:cubicBezTo>
                    <a:pt x="1469" y="675"/>
                    <a:pt x="1469" y="676"/>
                    <a:pt x="1469" y="676"/>
                  </a:cubicBezTo>
                  <a:cubicBezTo>
                    <a:pt x="1470" y="676"/>
                    <a:pt x="1470" y="676"/>
                    <a:pt x="1470" y="676"/>
                  </a:cubicBezTo>
                  <a:cubicBezTo>
                    <a:pt x="1471" y="676"/>
                    <a:pt x="1471" y="676"/>
                    <a:pt x="1471" y="676"/>
                  </a:cubicBezTo>
                  <a:cubicBezTo>
                    <a:pt x="1473" y="677"/>
                    <a:pt x="1476" y="682"/>
                    <a:pt x="1476" y="684"/>
                  </a:cubicBezTo>
                  <a:cubicBezTo>
                    <a:pt x="1475" y="686"/>
                    <a:pt x="1473" y="683"/>
                    <a:pt x="1471" y="684"/>
                  </a:cubicBezTo>
                  <a:cubicBezTo>
                    <a:pt x="1469" y="685"/>
                    <a:pt x="1475" y="694"/>
                    <a:pt x="1476" y="696"/>
                  </a:cubicBezTo>
                  <a:cubicBezTo>
                    <a:pt x="1478" y="698"/>
                    <a:pt x="1475" y="703"/>
                    <a:pt x="1474" y="706"/>
                  </a:cubicBezTo>
                  <a:cubicBezTo>
                    <a:pt x="1474" y="709"/>
                    <a:pt x="1477" y="714"/>
                    <a:pt x="1480" y="715"/>
                  </a:cubicBezTo>
                  <a:cubicBezTo>
                    <a:pt x="1482" y="716"/>
                    <a:pt x="1487" y="710"/>
                    <a:pt x="1489" y="709"/>
                  </a:cubicBezTo>
                  <a:cubicBezTo>
                    <a:pt x="1491" y="708"/>
                    <a:pt x="1495" y="708"/>
                    <a:pt x="1497" y="709"/>
                  </a:cubicBezTo>
                  <a:cubicBezTo>
                    <a:pt x="1499" y="709"/>
                    <a:pt x="1502" y="704"/>
                    <a:pt x="1504" y="701"/>
                  </a:cubicBezTo>
                  <a:cubicBezTo>
                    <a:pt x="1505" y="698"/>
                    <a:pt x="1502" y="694"/>
                    <a:pt x="1500" y="690"/>
                  </a:cubicBezTo>
                  <a:cubicBezTo>
                    <a:pt x="1498" y="687"/>
                    <a:pt x="1496" y="677"/>
                    <a:pt x="1495" y="674"/>
                  </a:cubicBezTo>
                  <a:cubicBezTo>
                    <a:pt x="1494" y="674"/>
                    <a:pt x="1494" y="673"/>
                    <a:pt x="1493" y="673"/>
                  </a:cubicBezTo>
                  <a:cubicBezTo>
                    <a:pt x="1493" y="673"/>
                    <a:pt x="1493" y="673"/>
                    <a:pt x="1493" y="672"/>
                  </a:cubicBezTo>
                  <a:cubicBezTo>
                    <a:pt x="1491" y="670"/>
                    <a:pt x="1488" y="666"/>
                    <a:pt x="1484" y="662"/>
                  </a:cubicBezTo>
                  <a:cubicBezTo>
                    <a:pt x="1484" y="662"/>
                    <a:pt x="1484" y="662"/>
                    <a:pt x="1483" y="662"/>
                  </a:cubicBezTo>
                  <a:cubicBezTo>
                    <a:pt x="1482" y="661"/>
                    <a:pt x="1481" y="660"/>
                    <a:pt x="1480" y="660"/>
                  </a:cubicBezTo>
                  <a:cubicBezTo>
                    <a:pt x="1473" y="656"/>
                    <a:pt x="1475" y="654"/>
                    <a:pt x="1476" y="652"/>
                  </a:cubicBezTo>
                  <a:cubicBezTo>
                    <a:pt x="1476" y="650"/>
                    <a:pt x="1482" y="648"/>
                    <a:pt x="1484" y="646"/>
                  </a:cubicBezTo>
                  <a:cubicBezTo>
                    <a:pt x="1486" y="645"/>
                    <a:pt x="1492" y="634"/>
                    <a:pt x="1493" y="633"/>
                  </a:cubicBezTo>
                  <a:cubicBezTo>
                    <a:pt x="1494" y="631"/>
                    <a:pt x="1496" y="621"/>
                    <a:pt x="1497" y="620"/>
                  </a:cubicBezTo>
                  <a:cubicBezTo>
                    <a:pt x="1497" y="619"/>
                    <a:pt x="1497" y="619"/>
                    <a:pt x="1498" y="619"/>
                  </a:cubicBezTo>
                  <a:cubicBezTo>
                    <a:pt x="1499" y="618"/>
                    <a:pt x="1502" y="617"/>
                    <a:pt x="1503" y="616"/>
                  </a:cubicBezTo>
                  <a:cubicBezTo>
                    <a:pt x="1503" y="616"/>
                    <a:pt x="1503" y="616"/>
                    <a:pt x="1503" y="616"/>
                  </a:cubicBezTo>
                  <a:cubicBezTo>
                    <a:pt x="1504" y="616"/>
                    <a:pt x="1504" y="616"/>
                    <a:pt x="1504" y="616"/>
                  </a:cubicBezTo>
                  <a:cubicBezTo>
                    <a:pt x="1505" y="616"/>
                    <a:pt x="1506" y="611"/>
                    <a:pt x="1508" y="609"/>
                  </a:cubicBezTo>
                  <a:cubicBezTo>
                    <a:pt x="1509" y="608"/>
                    <a:pt x="1513" y="613"/>
                    <a:pt x="1517" y="615"/>
                  </a:cubicBezTo>
                  <a:cubicBezTo>
                    <a:pt x="1521" y="617"/>
                    <a:pt x="1530" y="614"/>
                    <a:pt x="1533" y="612"/>
                  </a:cubicBezTo>
                  <a:cubicBezTo>
                    <a:pt x="1537" y="611"/>
                    <a:pt x="1541" y="603"/>
                    <a:pt x="1542" y="601"/>
                  </a:cubicBezTo>
                  <a:cubicBezTo>
                    <a:pt x="1543" y="599"/>
                    <a:pt x="1547" y="593"/>
                    <a:pt x="1549" y="591"/>
                  </a:cubicBezTo>
                  <a:cubicBezTo>
                    <a:pt x="1551" y="588"/>
                    <a:pt x="1554" y="586"/>
                    <a:pt x="1557" y="583"/>
                  </a:cubicBezTo>
                  <a:cubicBezTo>
                    <a:pt x="1561" y="581"/>
                    <a:pt x="1562" y="573"/>
                    <a:pt x="1563" y="570"/>
                  </a:cubicBezTo>
                  <a:cubicBezTo>
                    <a:pt x="1563" y="567"/>
                    <a:pt x="1567" y="559"/>
                    <a:pt x="1569" y="555"/>
                  </a:cubicBezTo>
                  <a:cubicBezTo>
                    <a:pt x="1571" y="551"/>
                    <a:pt x="1572" y="550"/>
                    <a:pt x="1574" y="547"/>
                  </a:cubicBezTo>
                  <a:cubicBezTo>
                    <a:pt x="1576" y="545"/>
                    <a:pt x="1573" y="532"/>
                    <a:pt x="1573" y="524"/>
                  </a:cubicBezTo>
                  <a:cubicBezTo>
                    <a:pt x="1573" y="516"/>
                    <a:pt x="1570" y="514"/>
                    <a:pt x="1570" y="510"/>
                  </a:cubicBezTo>
                  <a:cubicBezTo>
                    <a:pt x="1570" y="505"/>
                    <a:pt x="1573" y="497"/>
                    <a:pt x="1574" y="495"/>
                  </a:cubicBezTo>
                  <a:cubicBezTo>
                    <a:pt x="1574" y="492"/>
                    <a:pt x="1571" y="489"/>
                    <a:pt x="1569" y="490"/>
                  </a:cubicBezTo>
                  <a:cubicBezTo>
                    <a:pt x="1568" y="491"/>
                    <a:pt x="1564" y="483"/>
                    <a:pt x="1562" y="481"/>
                  </a:cubicBezTo>
                  <a:cubicBezTo>
                    <a:pt x="1561" y="479"/>
                    <a:pt x="1563" y="480"/>
                    <a:pt x="1564" y="479"/>
                  </a:cubicBezTo>
                  <a:cubicBezTo>
                    <a:pt x="1566" y="477"/>
                    <a:pt x="1557" y="472"/>
                    <a:pt x="1553" y="472"/>
                  </a:cubicBezTo>
                  <a:cubicBezTo>
                    <a:pt x="1550" y="471"/>
                    <a:pt x="1551" y="466"/>
                    <a:pt x="1547" y="464"/>
                  </a:cubicBezTo>
                  <a:cubicBezTo>
                    <a:pt x="1543" y="463"/>
                    <a:pt x="1536" y="461"/>
                    <a:pt x="1533" y="461"/>
                  </a:cubicBezTo>
                  <a:cubicBezTo>
                    <a:pt x="1530" y="461"/>
                    <a:pt x="1538" y="467"/>
                    <a:pt x="1535" y="467"/>
                  </a:cubicBezTo>
                  <a:cubicBezTo>
                    <a:pt x="1533" y="467"/>
                    <a:pt x="1532" y="470"/>
                    <a:pt x="1527" y="470"/>
                  </a:cubicBezTo>
                  <a:cubicBezTo>
                    <a:pt x="1522" y="470"/>
                    <a:pt x="1527" y="468"/>
                    <a:pt x="1526" y="467"/>
                  </a:cubicBezTo>
                  <a:cubicBezTo>
                    <a:pt x="1526" y="465"/>
                    <a:pt x="1519" y="468"/>
                    <a:pt x="1517" y="468"/>
                  </a:cubicBezTo>
                  <a:cubicBezTo>
                    <a:pt x="1515" y="469"/>
                    <a:pt x="1518" y="464"/>
                    <a:pt x="1517" y="462"/>
                  </a:cubicBezTo>
                  <a:cubicBezTo>
                    <a:pt x="1517" y="461"/>
                    <a:pt x="1515" y="462"/>
                    <a:pt x="1513" y="462"/>
                  </a:cubicBezTo>
                  <a:cubicBezTo>
                    <a:pt x="1512" y="463"/>
                    <a:pt x="1505" y="459"/>
                    <a:pt x="1502" y="459"/>
                  </a:cubicBezTo>
                  <a:cubicBezTo>
                    <a:pt x="1499" y="459"/>
                    <a:pt x="1496" y="457"/>
                    <a:pt x="1502" y="452"/>
                  </a:cubicBezTo>
                  <a:cubicBezTo>
                    <a:pt x="1508" y="448"/>
                    <a:pt x="1520" y="436"/>
                    <a:pt x="1521" y="433"/>
                  </a:cubicBezTo>
                  <a:cubicBezTo>
                    <a:pt x="1522" y="430"/>
                    <a:pt x="1531" y="425"/>
                    <a:pt x="1533" y="423"/>
                  </a:cubicBezTo>
                  <a:cubicBezTo>
                    <a:pt x="1536" y="421"/>
                    <a:pt x="1539" y="413"/>
                    <a:pt x="1542" y="409"/>
                  </a:cubicBezTo>
                  <a:cubicBezTo>
                    <a:pt x="1545" y="404"/>
                    <a:pt x="1543" y="402"/>
                    <a:pt x="1550" y="395"/>
                  </a:cubicBezTo>
                  <a:cubicBezTo>
                    <a:pt x="1557" y="388"/>
                    <a:pt x="1578" y="391"/>
                    <a:pt x="1583" y="392"/>
                  </a:cubicBezTo>
                  <a:cubicBezTo>
                    <a:pt x="1588" y="393"/>
                    <a:pt x="1595" y="393"/>
                    <a:pt x="1598" y="394"/>
                  </a:cubicBezTo>
                  <a:cubicBezTo>
                    <a:pt x="1602" y="394"/>
                    <a:pt x="1611" y="396"/>
                    <a:pt x="1613" y="394"/>
                  </a:cubicBezTo>
                  <a:cubicBezTo>
                    <a:pt x="1616" y="393"/>
                    <a:pt x="1613" y="393"/>
                    <a:pt x="1608" y="392"/>
                  </a:cubicBezTo>
                  <a:cubicBezTo>
                    <a:pt x="1603" y="391"/>
                    <a:pt x="1612" y="389"/>
                    <a:pt x="1614" y="388"/>
                  </a:cubicBezTo>
                  <a:cubicBezTo>
                    <a:pt x="1616" y="388"/>
                    <a:pt x="1615" y="388"/>
                    <a:pt x="1613" y="387"/>
                  </a:cubicBezTo>
                  <a:cubicBezTo>
                    <a:pt x="1611" y="386"/>
                    <a:pt x="1620" y="386"/>
                    <a:pt x="1623" y="386"/>
                  </a:cubicBezTo>
                  <a:cubicBezTo>
                    <a:pt x="1626" y="386"/>
                    <a:pt x="1625" y="388"/>
                    <a:pt x="1626" y="389"/>
                  </a:cubicBezTo>
                  <a:cubicBezTo>
                    <a:pt x="1627" y="389"/>
                    <a:pt x="1630" y="387"/>
                    <a:pt x="1631" y="386"/>
                  </a:cubicBezTo>
                  <a:cubicBezTo>
                    <a:pt x="1632" y="386"/>
                    <a:pt x="1632" y="389"/>
                    <a:pt x="1633" y="391"/>
                  </a:cubicBezTo>
                  <a:cubicBezTo>
                    <a:pt x="1633" y="392"/>
                    <a:pt x="1636" y="393"/>
                    <a:pt x="1639" y="395"/>
                  </a:cubicBezTo>
                  <a:cubicBezTo>
                    <a:pt x="1642" y="397"/>
                    <a:pt x="1636" y="397"/>
                    <a:pt x="1634" y="398"/>
                  </a:cubicBezTo>
                  <a:cubicBezTo>
                    <a:pt x="1632" y="398"/>
                    <a:pt x="1637" y="402"/>
                    <a:pt x="1639" y="403"/>
                  </a:cubicBezTo>
                  <a:cubicBezTo>
                    <a:pt x="1641" y="403"/>
                    <a:pt x="1649" y="399"/>
                    <a:pt x="1652" y="397"/>
                  </a:cubicBezTo>
                  <a:cubicBezTo>
                    <a:pt x="1654" y="396"/>
                    <a:pt x="1655" y="396"/>
                    <a:pt x="1659" y="397"/>
                  </a:cubicBezTo>
                  <a:cubicBezTo>
                    <a:pt x="1662" y="397"/>
                    <a:pt x="1662" y="398"/>
                    <a:pt x="1664" y="397"/>
                  </a:cubicBezTo>
                  <a:cubicBezTo>
                    <a:pt x="1665" y="396"/>
                    <a:pt x="1667" y="397"/>
                    <a:pt x="1669" y="397"/>
                  </a:cubicBezTo>
                  <a:cubicBezTo>
                    <a:pt x="1671" y="398"/>
                    <a:pt x="1672" y="396"/>
                    <a:pt x="1675" y="395"/>
                  </a:cubicBezTo>
                  <a:cubicBezTo>
                    <a:pt x="1678" y="394"/>
                    <a:pt x="1679" y="394"/>
                    <a:pt x="1678" y="391"/>
                  </a:cubicBezTo>
                  <a:cubicBezTo>
                    <a:pt x="1677" y="389"/>
                    <a:pt x="1670" y="390"/>
                    <a:pt x="1667" y="390"/>
                  </a:cubicBezTo>
                  <a:cubicBezTo>
                    <a:pt x="1665" y="391"/>
                    <a:pt x="1665" y="388"/>
                    <a:pt x="1667" y="387"/>
                  </a:cubicBezTo>
                  <a:cubicBezTo>
                    <a:pt x="1669" y="385"/>
                    <a:pt x="1671" y="381"/>
                    <a:pt x="1672" y="379"/>
                  </a:cubicBezTo>
                  <a:cubicBezTo>
                    <a:pt x="1673" y="377"/>
                    <a:pt x="1676" y="376"/>
                    <a:pt x="1679" y="375"/>
                  </a:cubicBezTo>
                  <a:cubicBezTo>
                    <a:pt x="1682" y="374"/>
                    <a:pt x="1682" y="360"/>
                    <a:pt x="1684" y="357"/>
                  </a:cubicBezTo>
                  <a:cubicBezTo>
                    <a:pt x="1687" y="353"/>
                    <a:pt x="1695" y="352"/>
                    <a:pt x="1696" y="351"/>
                  </a:cubicBezTo>
                  <a:cubicBezTo>
                    <a:pt x="1698" y="350"/>
                    <a:pt x="1699" y="351"/>
                    <a:pt x="1702" y="350"/>
                  </a:cubicBezTo>
                  <a:cubicBezTo>
                    <a:pt x="1706" y="350"/>
                    <a:pt x="1707" y="344"/>
                    <a:pt x="1708" y="343"/>
                  </a:cubicBezTo>
                  <a:cubicBezTo>
                    <a:pt x="1709" y="343"/>
                    <a:pt x="1706" y="350"/>
                    <a:pt x="1707" y="353"/>
                  </a:cubicBezTo>
                  <a:cubicBezTo>
                    <a:pt x="1707" y="357"/>
                    <a:pt x="1704" y="358"/>
                    <a:pt x="1704" y="361"/>
                  </a:cubicBezTo>
                  <a:cubicBezTo>
                    <a:pt x="1705" y="364"/>
                    <a:pt x="1710" y="366"/>
                    <a:pt x="1712" y="367"/>
                  </a:cubicBezTo>
                  <a:cubicBezTo>
                    <a:pt x="1714" y="368"/>
                    <a:pt x="1714" y="365"/>
                    <a:pt x="1716" y="363"/>
                  </a:cubicBezTo>
                  <a:cubicBezTo>
                    <a:pt x="1717" y="361"/>
                    <a:pt x="1723" y="355"/>
                    <a:pt x="1724" y="353"/>
                  </a:cubicBezTo>
                  <a:cubicBezTo>
                    <a:pt x="1725" y="352"/>
                    <a:pt x="1722" y="348"/>
                    <a:pt x="1720" y="345"/>
                  </a:cubicBezTo>
                  <a:cubicBezTo>
                    <a:pt x="1718" y="342"/>
                    <a:pt x="1720" y="340"/>
                    <a:pt x="1723" y="339"/>
                  </a:cubicBezTo>
                  <a:cubicBezTo>
                    <a:pt x="1725" y="339"/>
                    <a:pt x="1726" y="337"/>
                    <a:pt x="1728" y="336"/>
                  </a:cubicBezTo>
                  <a:cubicBezTo>
                    <a:pt x="1729" y="336"/>
                    <a:pt x="1730" y="339"/>
                    <a:pt x="1730" y="341"/>
                  </a:cubicBezTo>
                  <a:cubicBezTo>
                    <a:pt x="1731" y="342"/>
                    <a:pt x="1731" y="342"/>
                    <a:pt x="1730" y="344"/>
                  </a:cubicBezTo>
                  <a:cubicBezTo>
                    <a:pt x="1728" y="346"/>
                    <a:pt x="1729" y="354"/>
                    <a:pt x="1729" y="355"/>
                  </a:cubicBezTo>
                  <a:cubicBezTo>
                    <a:pt x="1729" y="357"/>
                    <a:pt x="1731" y="359"/>
                    <a:pt x="1733" y="360"/>
                  </a:cubicBezTo>
                  <a:cubicBezTo>
                    <a:pt x="1734" y="362"/>
                    <a:pt x="1732" y="363"/>
                    <a:pt x="1731" y="364"/>
                  </a:cubicBezTo>
                  <a:cubicBezTo>
                    <a:pt x="1730" y="365"/>
                    <a:pt x="1732" y="366"/>
                    <a:pt x="1734" y="367"/>
                  </a:cubicBezTo>
                  <a:cubicBezTo>
                    <a:pt x="1735" y="368"/>
                    <a:pt x="1726" y="373"/>
                    <a:pt x="1726" y="376"/>
                  </a:cubicBezTo>
                  <a:cubicBezTo>
                    <a:pt x="1727" y="378"/>
                    <a:pt x="1724" y="380"/>
                    <a:pt x="1722" y="382"/>
                  </a:cubicBezTo>
                  <a:cubicBezTo>
                    <a:pt x="1719" y="384"/>
                    <a:pt x="1712" y="392"/>
                    <a:pt x="1710" y="396"/>
                  </a:cubicBezTo>
                  <a:cubicBezTo>
                    <a:pt x="1708" y="399"/>
                    <a:pt x="1705" y="409"/>
                    <a:pt x="1705" y="411"/>
                  </a:cubicBezTo>
                  <a:cubicBezTo>
                    <a:pt x="1704" y="413"/>
                    <a:pt x="1698" y="414"/>
                    <a:pt x="1696" y="415"/>
                  </a:cubicBezTo>
                  <a:cubicBezTo>
                    <a:pt x="1694" y="415"/>
                    <a:pt x="1695" y="417"/>
                    <a:pt x="1695" y="420"/>
                  </a:cubicBezTo>
                  <a:cubicBezTo>
                    <a:pt x="1696" y="423"/>
                    <a:pt x="1689" y="434"/>
                    <a:pt x="1688" y="437"/>
                  </a:cubicBezTo>
                  <a:cubicBezTo>
                    <a:pt x="1687" y="439"/>
                    <a:pt x="1691" y="454"/>
                    <a:pt x="1695" y="460"/>
                  </a:cubicBezTo>
                  <a:cubicBezTo>
                    <a:pt x="1699" y="466"/>
                    <a:pt x="1702" y="476"/>
                    <a:pt x="1703" y="481"/>
                  </a:cubicBezTo>
                  <a:cubicBezTo>
                    <a:pt x="1705" y="486"/>
                    <a:pt x="1709" y="491"/>
                    <a:pt x="1711" y="491"/>
                  </a:cubicBezTo>
                  <a:cubicBezTo>
                    <a:pt x="1712" y="492"/>
                    <a:pt x="1716" y="496"/>
                    <a:pt x="1718" y="499"/>
                  </a:cubicBezTo>
                  <a:cubicBezTo>
                    <a:pt x="1720" y="502"/>
                    <a:pt x="1721" y="508"/>
                    <a:pt x="1725" y="512"/>
                  </a:cubicBezTo>
                  <a:cubicBezTo>
                    <a:pt x="1729" y="515"/>
                    <a:pt x="1728" y="506"/>
                    <a:pt x="1730" y="505"/>
                  </a:cubicBezTo>
                  <a:cubicBezTo>
                    <a:pt x="1733" y="504"/>
                    <a:pt x="1734" y="498"/>
                    <a:pt x="1735" y="495"/>
                  </a:cubicBezTo>
                  <a:cubicBezTo>
                    <a:pt x="1735" y="493"/>
                    <a:pt x="1730" y="492"/>
                    <a:pt x="1731" y="491"/>
                  </a:cubicBezTo>
                  <a:cubicBezTo>
                    <a:pt x="1732" y="490"/>
                    <a:pt x="1730" y="488"/>
                    <a:pt x="1729" y="486"/>
                  </a:cubicBezTo>
                  <a:cubicBezTo>
                    <a:pt x="1728" y="484"/>
                    <a:pt x="1730" y="480"/>
                    <a:pt x="1732" y="479"/>
                  </a:cubicBezTo>
                  <a:cubicBezTo>
                    <a:pt x="1734" y="479"/>
                    <a:pt x="1739" y="479"/>
                    <a:pt x="1740" y="479"/>
                  </a:cubicBezTo>
                  <a:cubicBezTo>
                    <a:pt x="1741" y="479"/>
                    <a:pt x="1735" y="472"/>
                    <a:pt x="1736" y="469"/>
                  </a:cubicBezTo>
                  <a:cubicBezTo>
                    <a:pt x="1736" y="466"/>
                    <a:pt x="1739" y="465"/>
                    <a:pt x="1740" y="463"/>
                  </a:cubicBezTo>
                  <a:cubicBezTo>
                    <a:pt x="1741" y="460"/>
                    <a:pt x="1747" y="458"/>
                    <a:pt x="1749" y="458"/>
                  </a:cubicBezTo>
                  <a:cubicBezTo>
                    <a:pt x="1751" y="458"/>
                    <a:pt x="1755" y="458"/>
                    <a:pt x="1755" y="456"/>
                  </a:cubicBezTo>
                  <a:cubicBezTo>
                    <a:pt x="1755" y="454"/>
                    <a:pt x="1755" y="452"/>
                    <a:pt x="1752" y="451"/>
                  </a:cubicBezTo>
                  <a:cubicBezTo>
                    <a:pt x="1750" y="450"/>
                    <a:pt x="1750" y="447"/>
                    <a:pt x="1750" y="446"/>
                  </a:cubicBezTo>
                  <a:cubicBezTo>
                    <a:pt x="1751" y="445"/>
                    <a:pt x="1751" y="444"/>
                    <a:pt x="1750" y="442"/>
                  </a:cubicBezTo>
                  <a:cubicBezTo>
                    <a:pt x="1749" y="441"/>
                    <a:pt x="1752" y="438"/>
                    <a:pt x="1754" y="437"/>
                  </a:cubicBezTo>
                  <a:cubicBezTo>
                    <a:pt x="1757" y="436"/>
                    <a:pt x="1758" y="438"/>
                    <a:pt x="1760" y="438"/>
                  </a:cubicBezTo>
                  <a:cubicBezTo>
                    <a:pt x="1762" y="437"/>
                    <a:pt x="1762" y="434"/>
                    <a:pt x="1761" y="432"/>
                  </a:cubicBezTo>
                  <a:cubicBezTo>
                    <a:pt x="1760" y="430"/>
                    <a:pt x="1756" y="429"/>
                    <a:pt x="1754" y="429"/>
                  </a:cubicBezTo>
                  <a:cubicBezTo>
                    <a:pt x="1752" y="430"/>
                    <a:pt x="1750" y="426"/>
                    <a:pt x="1748" y="422"/>
                  </a:cubicBezTo>
                  <a:cubicBezTo>
                    <a:pt x="1747" y="418"/>
                    <a:pt x="1751" y="418"/>
                    <a:pt x="1752" y="416"/>
                  </a:cubicBezTo>
                  <a:cubicBezTo>
                    <a:pt x="1754" y="415"/>
                    <a:pt x="1748" y="410"/>
                    <a:pt x="1746" y="411"/>
                  </a:cubicBezTo>
                  <a:cubicBezTo>
                    <a:pt x="1744" y="411"/>
                    <a:pt x="1743" y="410"/>
                    <a:pt x="1744" y="408"/>
                  </a:cubicBezTo>
                  <a:cubicBezTo>
                    <a:pt x="1745" y="407"/>
                    <a:pt x="1741" y="402"/>
                    <a:pt x="1742" y="400"/>
                  </a:cubicBezTo>
                  <a:cubicBezTo>
                    <a:pt x="1742" y="398"/>
                    <a:pt x="1744" y="391"/>
                    <a:pt x="1746" y="389"/>
                  </a:cubicBezTo>
                  <a:cubicBezTo>
                    <a:pt x="1748" y="388"/>
                    <a:pt x="1748" y="386"/>
                    <a:pt x="1748" y="384"/>
                  </a:cubicBezTo>
                  <a:cubicBezTo>
                    <a:pt x="1747" y="382"/>
                    <a:pt x="1749" y="381"/>
                    <a:pt x="1752" y="380"/>
                  </a:cubicBezTo>
                  <a:cubicBezTo>
                    <a:pt x="1754" y="379"/>
                    <a:pt x="1755" y="380"/>
                    <a:pt x="1757" y="380"/>
                  </a:cubicBezTo>
                  <a:cubicBezTo>
                    <a:pt x="1759" y="380"/>
                    <a:pt x="1757" y="380"/>
                    <a:pt x="1758" y="377"/>
                  </a:cubicBezTo>
                  <a:cubicBezTo>
                    <a:pt x="1760" y="375"/>
                    <a:pt x="1764" y="373"/>
                    <a:pt x="1766" y="373"/>
                  </a:cubicBezTo>
                  <a:cubicBezTo>
                    <a:pt x="1768" y="373"/>
                    <a:pt x="1766" y="378"/>
                    <a:pt x="1768" y="379"/>
                  </a:cubicBezTo>
                  <a:cubicBezTo>
                    <a:pt x="1770" y="380"/>
                    <a:pt x="1774" y="374"/>
                    <a:pt x="1776" y="372"/>
                  </a:cubicBezTo>
                  <a:cubicBezTo>
                    <a:pt x="1778" y="371"/>
                    <a:pt x="1778" y="370"/>
                    <a:pt x="1779" y="369"/>
                  </a:cubicBezTo>
                  <a:cubicBezTo>
                    <a:pt x="1779" y="367"/>
                    <a:pt x="1783" y="367"/>
                    <a:pt x="1786" y="367"/>
                  </a:cubicBezTo>
                  <a:cubicBezTo>
                    <a:pt x="1789" y="367"/>
                    <a:pt x="1792" y="372"/>
                    <a:pt x="1793" y="375"/>
                  </a:cubicBezTo>
                  <a:cubicBezTo>
                    <a:pt x="1795" y="378"/>
                    <a:pt x="1798" y="377"/>
                    <a:pt x="1799" y="374"/>
                  </a:cubicBezTo>
                  <a:cubicBezTo>
                    <a:pt x="1799" y="372"/>
                    <a:pt x="1800" y="368"/>
                    <a:pt x="1801" y="367"/>
                  </a:cubicBezTo>
                  <a:cubicBezTo>
                    <a:pt x="1802" y="366"/>
                    <a:pt x="1805" y="366"/>
                    <a:pt x="1806" y="366"/>
                  </a:cubicBezTo>
                  <a:cubicBezTo>
                    <a:pt x="1807" y="365"/>
                    <a:pt x="1806" y="362"/>
                    <a:pt x="1806" y="360"/>
                  </a:cubicBezTo>
                  <a:cubicBezTo>
                    <a:pt x="1806" y="359"/>
                    <a:pt x="1809" y="361"/>
                    <a:pt x="1811" y="361"/>
                  </a:cubicBezTo>
                  <a:cubicBezTo>
                    <a:pt x="1812" y="360"/>
                    <a:pt x="1808" y="357"/>
                    <a:pt x="1808" y="356"/>
                  </a:cubicBezTo>
                  <a:cubicBezTo>
                    <a:pt x="1807" y="355"/>
                    <a:pt x="1810" y="356"/>
                    <a:pt x="1811" y="356"/>
                  </a:cubicBezTo>
                  <a:cubicBezTo>
                    <a:pt x="1812" y="356"/>
                    <a:pt x="1815" y="353"/>
                    <a:pt x="1815" y="353"/>
                  </a:cubicBezTo>
                  <a:cubicBezTo>
                    <a:pt x="1816" y="352"/>
                    <a:pt x="1817" y="353"/>
                    <a:pt x="1818" y="353"/>
                  </a:cubicBezTo>
                  <a:cubicBezTo>
                    <a:pt x="1820" y="353"/>
                    <a:pt x="1822" y="348"/>
                    <a:pt x="1830" y="340"/>
                  </a:cubicBezTo>
                  <a:cubicBezTo>
                    <a:pt x="1839" y="332"/>
                    <a:pt x="1850" y="332"/>
                    <a:pt x="1853" y="332"/>
                  </a:cubicBezTo>
                  <a:cubicBezTo>
                    <a:pt x="1855" y="332"/>
                    <a:pt x="1857" y="333"/>
                    <a:pt x="1861" y="334"/>
                  </a:cubicBezTo>
                  <a:cubicBezTo>
                    <a:pt x="1866" y="336"/>
                    <a:pt x="1865" y="333"/>
                    <a:pt x="1867" y="332"/>
                  </a:cubicBezTo>
                  <a:cubicBezTo>
                    <a:pt x="1868" y="331"/>
                    <a:pt x="1867" y="328"/>
                    <a:pt x="1867" y="327"/>
                  </a:cubicBezTo>
                  <a:cubicBezTo>
                    <a:pt x="1867" y="325"/>
                    <a:pt x="1864" y="320"/>
                    <a:pt x="1861" y="320"/>
                  </a:cubicBezTo>
                  <a:cubicBezTo>
                    <a:pt x="1858" y="319"/>
                    <a:pt x="1857" y="315"/>
                    <a:pt x="1854" y="314"/>
                  </a:cubicBezTo>
                  <a:cubicBezTo>
                    <a:pt x="1850" y="314"/>
                    <a:pt x="1851" y="311"/>
                    <a:pt x="1850" y="309"/>
                  </a:cubicBezTo>
                  <a:cubicBezTo>
                    <a:pt x="1849" y="307"/>
                    <a:pt x="1849" y="309"/>
                    <a:pt x="1848" y="310"/>
                  </a:cubicBezTo>
                  <a:cubicBezTo>
                    <a:pt x="1846" y="312"/>
                    <a:pt x="1847" y="312"/>
                    <a:pt x="1841" y="311"/>
                  </a:cubicBezTo>
                  <a:cubicBezTo>
                    <a:pt x="1835" y="310"/>
                    <a:pt x="1836" y="302"/>
                    <a:pt x="1836" y="300"/>
                  </a:cubicBezTo>
                  <a:cubicBezTo>
                    <a:pt x="1836" y="298"/>
                    <a:pt x="1835" y="297"/>
                    <a:pt x="1831" y="296"/>
                  </a:cubicBezTo>
                  <a:cubicBezTo>
                    <a:pt x="1826" y="295"/>
                    <a:pt x="1829" y="293"/>
                    <a:pt x="1831" y="293"/>
                  </a:cubicBezTo>
                  <a:cubicBezTo>
                    <a:pt x="1833" y="293"/>
                    <a:pt x="1838" y="294"/>
                    <a:pt x="1841" y="294"/>
                  </a:cubicBezTo>
                  <a:cubicBezTo>
                    <a:pt x="1843" y="294"/>
                    <a:pt x="1845" y="296"/>
                    <a:pt x="1848" y="296"/>
                  </a:cubicBezTo>
                  <a:cubicBezTo>
                    <a:pt x="1851" y="296"/>
                    <a:pt x="1856" y="293"/>
                    <a:pt x="1859" y="291"/>
                  </a:cubicBezTo>
                  <a:cubicBezTo>
                    <a:pt x="1863" y="290"/>
                    <a:pt x="1862" y="284"/>
                    <a:pt x="1862" y="282"/>
                  </a:cubicBezTo>
                  <a:cubicBezTo>
                    <a:pt x="1861" y="280"/>
                    <a:pt x="1860" y="279"/>
                    <a:pt x="1859" y="278"/>
                  </a:cubicBezTo>
                  <a:cubicBezTo>
                    <a:pt x="1858" y="278"/>
                    <a:pt x="1858" y="270"/>
                    <a:pt x="1857" y="268"/>
                  </a:cubicBezTo>
                  <a:cubicBezTo>
                    <a:pt x="1857" y="267"/>
                    <a:pt x="1860" y="269"/>
                    <a:pt x="1862" y="270"/>
                  </a:cubicBezTo>
                  <a:cubicBezTo>
                    <a:pt x="1864" y="271"/>
                    <a:pt x="1865" y="272"/>
                    <a:pt x="1864" y="273"/>
                  </a:cubicBezTo>
                  <a:cubicBezTo>
                    <a:pt x="1863" y="274"/>
                    <a:pt x="1864" y="276"/>
                    <a:pt x="1866" y="278"/>
                  </a:cubicBezTo>
                  <a:cubicBezTo>
                    <a:pt x="1868" y="280"/>
                    <a:pt x="1869" y="281"/>
                    <a:pt x="1872" y="282"/>
                  </a:cubicBezTo>
                  <a:cubicBezTo>
                    <a:pt x="1875" y="283"/>
                    <a:pt x="1888" y="283"/>
                    <a:pt x="1891" y="283"/>
                  </a:cubicBezTo>
                  <a:cubicBezTo>
                    <a:pt x="1893" y="284"/>
                    <a:pt x="1898" y="289"/>
                    <a:pt x="1897" y="291"/>
                  </a:cubicBezTo>
                  <a:cubicBezTo>
                    <a:pt x="1895" y="292"/>
                    <a:pt x="1899" y="295"/>
                    <a:pt x="1901" y="296"/>
                  </a:cubicBezTo>
                  <a:cubicBezTo>
                    <a:pt x="1903" y="297"/>
                    <a:pt x="1911" y="297"/>
                    <a:pt x="1915" y="298"/>
                  </a:cubicBezTo>
                  <a:cubicBezTo>
                    <a:pt x="1919" y="299"/>
                    <a:pt x="1921" y="302"/>
                    <a:pt x="1925" y="303"/>
                  </a:cubicBezTo>
                  <a:cubicBezTo>
                    <a:pt x="1929" y="303"/>
                    <a:pt x="1934" y="301"/>
                    <a:pt x="1933" y="299"/>
                  </a:cubicBezTo>
                  <a:cubicBezTo>
                    <a:pt x="1932" y="297"/>
                    <a:pt x="1929" y="297"/>
                    <a:pt x="1928" y="297"/>
                  </a:cubicBezTo>
                  <a:cubicBezTo>
                    <a:pt x="1927" y="298"/>
                    <a:pt x="1926" y="297"/>
                    <a:pt x="1925" y="295"/>
                  </a:cubicBezTo>
                  <a:cubicBezTo>
                    <a:pt x="1923" y="293"/>
                    <a:pt x="1927" y="293"/>
                    <a:pt x="1929" y="293"/>
                  </a:cubicBezTo>
                  <a:cubicBezTo>
                    <a:pt x="1931" y="292"/>
                    <a:pt x="1927" y="288"/>
                    <a:pt x="1927" y="286"/>
                  </a:cubicBezTo>
                  <a:cubicBezTo>
                    <a:pt x="1926" y="284"/>
                    <a:pt x="1923" y="281"/>
                    <a:pt x="1924" y="281"/>
                  </a:cubicBezTo>
                  <a:cubicBezTo>
                    <a:pt x="1926" y="281"/>
                    <a:pt x="1931" y="282"/>
                    <a:pt x="1934" y="282"/>
                  </a:cubicBezTo>
                  <a:cubicBezTo>
                    <a:pt x="1937" y="282"/>
                    <a:pt x="1934" y="279"/>
                    <a:pt x="1932" y="277"/>
                  </a:cubicBezTo>
                  <a:cubicBezTo>
                    <a:pt x="1931" y="275"/>
                    <a:pt x="1937" y="279"/>
                    <a:pt x="1940" y="281"/>
                  </a:cubicBezTo>
                  <a:cubicBezTo>
                    <a:pt x="1943" y="282"/>
                    <a:pt x="1941" y="280"/>
                    <a:pt x="1942" y="277"/>
                  </a:cubicBezTo>
                  <a:cubicBezTo>
                    <a:pt x="1942" y="274"/>
                    <a:pt x="1943" y="273"/>
                    <a:pt x="1945" y="273"/>
                  </a:cubicBezTo>
                  <a:cubicBezTo>
                    <a:pt x="1948" y="272"/>
                    <a:pt x="1946" y="271"/>
                    <a:pt x="1940" y="26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6" name="Freeform 18"/>
            <p:cNvSpPr>
              <a:spLocks noChangeArrowheads="1"/>
            </p:cNvSpPr>
            <p:nvPr/>
          </p:nvSpPr>
          <p:spPr bwMode="auto">
            <a:xfrm>
              <a:off x="4915797" y="3190704"/>
              <a:ext cx="123403" cy="239727"/>
            </a:xfrm>
            <a:custGeom>
              <a:avLst/>
              <a:gdLst>
                <a:gd name="T0" fmla="*/ 117749772 w 83"/>
                <a:gd name="T1" fmla="*/ 0 h 173"/>
                <a:gd name="T2" fmla="*/ 115819950 w 83"/>
                <a:gd name="T3" fmla="*/ 19201716 h 173"/>
                <a:gd name="T4" fmla="*/ 110029093 w 83"/>
                <a:gd name="T5" fmla="*/ 32643057 h 173"/>
                <a:gd name="T6" fmla="*/ 102307025 w 83"/>
                <a:gd name="T7" fmla="*/ 44163806 h 173"/>
                <a:gd name="T8" fmla="*/ 90725291 w 83"/>
                <a:gd name="T9" fmla="*/ 49924191 h 173"/>
                <a:gd name="T10" fmla="*/ 92655135 w 83"/>
                <a:gd name="T11" fmla="*/ 61446326 h 173"/>
                <a:gd name="T12" fmla="*/ 81073400 w 83"/>
                <a:gd name="T13" fmla="*/ 72967075 h 173"/>
                <a:gd name="T14" fmla="*/ 67561865 w 83"/>
                <a:gd name="T15" fmla="*/ 84487824 h 173"/>
                <a:gd name="T16" fmla="*/ 52119118 w 83"/>
                <a:gd name="T17" fmla="*/ 82567237 h 173"/>
                <a:gd name="T18" fmla="*/ 38606183 w 83"/>
                <a:gd name="T19" fmla="*/ 90248198 h 173"/>
                <a:gd name="T20" fmla="*/ 28954293 w 83"/>
                <a:gd name="T21" fmla="*/ 96008594 h 173"/>
                <a:gd name="T22" fmla="*/ 13512930 w 83"/>
                <a:gd name="T23" fmla="*/ 122891266 h 173"/>
                <a:gd name="T24" fmla="*/ 30885504 w 83"/>
                <a:gd name="T25" fmla="*/ 182417026 h 173"/>
                <a:gd name="T26" fmla="*/ 13512930 w 83"/>
                <a:gd name="T27" fmla="*/ 211220285 h 173"/>
                <a:gd name="T28" fmla="*/ 0 w 83"/>
                <a:gd name="T29" fmla="*/ 241942744 h 173"/>
                <a:gd name="T30" fmla="*/ 7720681 w 83"/>
                <a:gd name="T31" fmla="*/ 255384080 h 173"/>
                <a:gd name="T32" fmla="*/ 9651893 w 83"/>
                <a:gd name="T33" fmla="*/ 261144454 h 173"/>
                <a:gd name="T34" fmla="*/ 15442752 w 83"/>
                <a:gd name="T35" fmla="*/ 303387662 h 173"/>
                <a:gd name="T36" fmla="*/ 28954293 w 83"/>
                <a:gd name="T37" fmla="*/ 316828998 h 173"/>
                <a:gd name="T38" fmla="*/ 44397040 w 83"/>
                <a:gd name="T39" fmla="*/ 330270334 h 173"/>
                <a:gd name="T40" fmla="*/ 79143578 w 83"/>
                <a:gd name="T41" fmla="*/ 314909797 h 173"/>
                <a:gd name="T42" fmla="*/ 92655135 w 83"/>
                <a:gd name="T43" fmla="*/ 303387662 h 173"/>
                <a:gd name="T44" fmla="*/ 110029093 w 83"/>
                <a:gd name="T45" fmla="*/ 247703118 h 173"/>
                <a:gd name="T46" fmla="*/ 127401662 w 83"/>
                <a:gd name="T47" fmla="*/ 161294686 h 173"/>
                <a:gd name="T48" fmla="*/ 140913198 w 83"/>
                <a:gd name="T49" fmla="*/ 105610142 h 173"/>
                <a:gd name="T50" fmla="*/ 140913198 w 83"/>
                <a:gd name="T51" fmla="*/ 80648036 h 173"/>
                <a:gd name="T52" fmla="*/ 152496300 w 83"/>
                <a:gd name="T53" fmla="*/ 84487824 h 173"/>
                <a:gd name="T54" fmla="*/ 146704054 w 83"/>
                <a:gd name="T55" fmla="*/ 26882682 h 173"/>
                <a:gd name="T56" fmla="*/ 117749772 w 83"/>
                <a:gd name="T57" fmla="*/ 0 h 1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3"/>
                <a:gd name="T88" fmla="*/ 0 h 173"/>
                <a:gd name="T89" fmla="*/ 83 w 83"/>
                <a:gd name="T90" fmla="*/ 173 h 17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3" h="173">
                  <a:moveTo>
                    <a:pt x="61" y="0"/>
                  </a:moveTo>
                  <a:cubicBezTo>
                    <a:pt x="58" y="0"/>
                    <a:pt x="60" y="8"/>
                    <a:pt x="60" y="10"/>
                  </a:cubicBezTo>
                  <a:cubicBezTo>
                    <a:pt x="61" y="12"/>
                    <a:pt x="59" y="16"/>
                    <a:pt x="57" y="17"/>
                  </a:cubicBezTo>
                  <a:cubicBezTo>
                    <a:pt x="56" y="18"/>
                    <a:pt x="52" y="21"/>
                    <a:pt x="53" y="23"/>
                  </a:cubicBezTo>
                  <a:cubicBezTo>
                    <a:pt x="53" y="25"/>
                    <a:pt x="51" y="23"/>
                    <a:pt x="47" y="26"/>
                  </a:cubicBezTo>
                  <a:cubicBezTo>
                    <a:pt x="42" y="29"/>
                    <a:pt x="46" y="31"/>
                    <a:pt x="48" y="32"/>
                  </a:cubicBezTo>
                  <a:cubicBezTo>
                    <a:pt x="50" y="34"/>
                    <a:pt x="46" y="35"/>
                    <a:pt x="42" y="38"/>
                  </a:cubicBezTo>
                  <a:cubicBezTo>
                    <a:pt x="37" y="40"/>
                    <a:pt x="37" y="41"/>
                    <a:pt x="35" y="44"/>
                  </a:cubicBezTo>
                  <a:cubicBezTo>
                    <a:pt x="32" y="46"/>
                    <a:pt x="31" y="45"/>
                    <a:pt x="27" y="43"/>
                  </a:cubicBezTo>
                  <a:cubicBezTo>
                    <a:pt x="24" y="42"/>
                    <a:pt x="24" y="44"/>
                    <a:pt x="20" y="47"/>
                  </a:cubicBezTo>
                  <a:cubicBezTo>
                    <a:pt x="16" y="49"/>
                    <a:pt x="15" y="48"/>
                    <a:pt x="15" y="50"/>
                  </a:cubicBezTo>
                  <a:cubicBezTo>
                    <a:pt x="15" y="52"/>
                    <a:pt x="8" y="59"/>
                    <a:pt x="7" y="64"/>
                  </a:cubicBezTo>
                  <a:cubicBezTo>
                    <a:pt x="6" y="69"/>
                    <a:pt x="14" y="90"/>
                    <a:pt x="16" y="95"/>
                  </a:cubicBezTo>
                  <a:cubicBezTo>
                    <a:pt x="18" y="101"/>
                    <a:pt x="12" y="103"/>
                    <a:pt x="7" y="110"/>
                  </a:cubicBezTo>
                  <a:cubicBezTo>
                    <a:pt x="2" y="116"/>
                    <a:pt x="0" y="121"/>
                    <a:pt x="0" y="126"/>
                  </a:cubicBezTo>
                  <a:cubicBezTo>
                    <a:pt x="0" y="130"/>
                    <a:pt x="1" y="130"/>
                    <a:pt x="4" y="133"/>
                  </a:cubicBezTo>
                  <a:cubicBezTo>
                    <a:pt x="7" y="136"/>
                    <a:pt x="3" y="134"/>
                    <a:pt x="5" y="136"/>
                  </a:cubicBezTo>
                  <a:cubicBezTo>
                    <a:pt x="7" y="139"/>
                    <a:pt x="7" y="152"/>
                    <a:pt x="8" y="158"/>
                  </a:cubicBezTo>
                  <a:cubicBezTo>
                    <a:pt x="8" y="164"/>
                    <a:pt x="13" y="165"/>
                    <a:pt x="15" y="165"/>
                  </a:cubicBezTo>
                  <a:cubicBezTo>
                    <a:pt x="18" y="165"/>
                    <a:pt x="20" y="171"/>
                    <a:pt x="23" y="172"/>
                  </a:cubicBezTo>
                  <a:cubicBezTo>
                    <a:pt x="27" y="173"/>
                    <a:pt x="38" y="166"/>
                    <a:pt x="41" y="164"/>
                  </a:cubicBezTo>
                  <a:cubicBezTo>
                    <a:pt x="43" y="163"/>
                    <a:pt x="46" y="160"/>
                    <a:pt x="48" y="158"/>
                  </a:cubicBezTo>
                  <a:cubicBezTo>
                    <a:pt x="50" y="155"/>
                    <a:pt x="53" y="137"/>
                    <a:pt x="57" y="129"/>
                  </a:cubicBezTo>
                  <a:cubicBezTo>
                    <a:pt x="60" y="121"/>
                    <a:pt x="64" y="92"/>
                    <a:pt x="66" y="84"/>
                  </a:cubicBezTo>
                  <a:cubicBezTo>
                    <a:pt x="67" y="76"/>
                    <a:pt x="72" y="57"/>
                    <a:pt x="73" y="55"/>
                  </a:cubicBezTo>
                  <a:cubicBezTo>
                    <a:pt x="74" y="52"/>
                    <a:pt x="72" y="44"/>
                    <a:pt x="73" y="42"/>
                  </a:cubicBezTo>
                  <a:cubicBezTo>
                    <a:pt x="74" y="39"/>
                    <a:pt x="76" y="45"/>
                    <a:pt x="79" y="44"/>
                  </a:cubicBezTo>
                  <a:cubicBezTo>
                    <a:pt x="83" y="44"/>
                    <a:pt x="76" y="18"/>
                    <a:pt x="76" y="14"/>
                  </a:cubicBezTo>
                  <a:cubicBezTo>
                    <a:pt x="76" y="10"/>
                    <a:pt x="65" y="0"/>
                    <a:pt x="61"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7" name="Freeform 19"/>
            <p:cNvSpPr>
              <a:spLocks noChangeArrowheads="1"/>
            </p:cNvSpPr>
            <p:nvPr/>
          </p:nvSpPr>
          <p:spPr bwMode="auto">
            <a:xfrm>
              <a:off x="5477156" y="2858253"/>
              <a:ext cx="37504" cy="59932"/>
            </a:xfrm>
            <a:custGeom>
              <a:avLst/>
              <a:gdLst>
                <a:gd name="T0" fmla="*/ 19652955 w 25"/>
                <a:gd name="T1" fmla="*/ 7770253 h 43"/>
                <a:gd name="T2" fmla="*/ 9825777 w 25"/>
                <a:gd name="T3" fmla="*/ 13597596 h 43"/>
                <a:gd name="T4" fmla="*/ 3930872 w 25"/>
                <a:gd name="T5" fmla="*/ 19426329 h 43"/>
                <a:gd name="T6" fmla="*/ 1965436 w 25"/>
                <a:gd name="T7" fmla="*/ 33023925 h 43"/>
                <a:gd name="T8" fmla="*/ 23583831 w 25"/>
                <a:gd name="T9" fmla="*/ 79645440 h 43"/>
                <a:gd name="T10" fmla="*/ 41269944 w 25"/>
                <a:gd name="T11" fmla="*/ 69933672 h 43"/>
                <a:gd name="T12" fmla="*/ 47166260 w 25"/>
                <a:gd name="T13" fmla="*/ 46621526 h 43"/>
                <a:gd name="T14" fmla="*/ 19652955 w 25"/>
                <a:gd name="T15" fmla="*/ 7770253 h 43"/>
                <a:gd name="T16" fmla="*/ 0 60000 65536"/>
                <a:gd name="T17" fmla="*/ 0 60000 65536"/>
                <a:gd name="T18" fmla="*/ 0 60000 65536"/>
                <a:gd name="T19" fmla="*/ 0 60000 65536"/>
                <a:gd name="T20" fmla="*/ 0 60000 65536"/>
                <a:gd name="T21" fmla="*/ 0 60000 65536"/>
                <a:gd name="T22" fmla="*/ 0 60000 65536"/>
                <a:gd name="T23" fmla="*/ 0 60000 65536"/>
                <a:gd name="T24" fmla="*/ 0 w 25"/>
                <a:gd name="T25" fmla="*/ 0 h 43"/>
                <a:gd name="T26" fmla="*/ 25 w 25"/>
                <a:gd name="T27" fmla="*/ 43 h 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 h="43">
                  <a:moveTo>
                    <a:pt x="10" y="4"/>
                  </a:moveTo>
                  <a:cubicBezTo>
                    <a:pt x="4" y="0"/>
                    <a:pt x="7" y="4"/>
                    <a:pt x="5" y="7"/>
                  </a:cubicBezTo>
                  <a:cubicBezTo>
                    <a:pt x="2" y="9"/>
                    <a:pt x="0" y="7"/>
                    <a:pt x="2" y="10"/>
                  </a:cubicBezTo>
                  <a:cubicBezTo>
                    <a:pt x="4" y="14"/>
                    <a:pt x="3" y="10"/>
                    <a:pt x="1" y="17"/>
                  </a:cubicBezTo>
                  <a:cubicBezTo>
                    <a:pt x="0" y="24"/>
                    <a:pt x="5" y="43"/>
                    <a:pt x="12" y="41"/>
                  </a:cubicBezTo>
                  <a:cubicBezTo>
                    <a:pt x="15" y="39"/>
                    <a:pt x="18" y="36"/>
                    <a:pt x="21" y="36"/>
                  </a:cubicBezTo>
                  <a:cubicBezTo>
                    <a:pt x="24" y="35"/>
                    <a:pt x="25" y="28"/>
                    <a:pt x="24" y="24"/>
                  </a:cubicBezTo>
                  <a:cubicBezTo>
                    <a:pt x="24" y="19"/>
                    <a:pt x="16" y="8"/>
                    <a:pt x="10"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8" name="Freeform 20"/>
            <p:cNvSpPr>
              <a:spLocks noChangeArrowheads="1"/>
            </p:cNvSpPr>
            <p:nvPr/>
          </p:nvSpPr>
          <p:spPr bwMode="auto">
            <a:xfrm>
              <a:off x="5727590" y="2910269"/>
              <a:ext cx="199622" cy="193364"/>
            </a:xfrm>
            <a:custGeom>
              <a:avLst/>
              <a:gdLst>
                <a:gd name="T0" fmla="*/ 248215523 w 135"/>
                <a:gd name="T1" fmla="*/ 257378587 h 139"/>
                <a:gd name="T2" fmla="*/ 255852687 w 135"/>
                <a:gd name="T3" fmla="*/ 243833375 h 139"/>
                <a:gd name="T4" fmla="*/ 250125159 w 135"/>
                <a:gd name="T5" fmla="*/ 216740169 h 139"/>
                <a:gd name="T6" fmla="*/ 246305886 w 135"/>
                <a:gd name="T7" fmla="*/ 209000048 h 139"/>
                <a:gd name="T8" fmla="*/ 250125159 w 135"/>
                <a:gd name="T9" fmla="*/ 197388475 h 139"/>
                <a:gd name="T10" fmla="*/ 246305886 w 135"/>
                <a:gd name="T11" fmla="*/ 183841873 h 139"/>
                <a:gd name="T12" fmla="*/ 225302649 w 135"/>
                <a:gd name="T13" fmla="*/ 178036738 h 139"/>
                <a:gd name="T14" fmla="*/ 210028320 w 135"/>
                <a:gd name="T15" fmla="*/ 156750014 h 139"/>
                <a:gd name="T16" fmla="*/ 196663628 w 135"/>
                <a:gd name="T17" fmla="*/ 141268381 h 139"/>
                <a:gd name="T18" fmla="*/ 198571883 w 135"/>
                <a:gd name="T19" fmla="*/ 131591839 h 139"/>
                <a:gd name="T20" fmla="*/ 181387918 w 135"/>
                <a:gd name="T21" fmla="*/ 114175175 h 139"/>
                <a:gd name="T22" fmla="*/ 179478238 w 135"/>
                <a:gd name="T23" fmla="*/ 106435054 h 139"/>
                <a:gd name="T24" fmla="*/ 168023183 w 135"/>
                <a:gd name="T25" fmla="*/ 102564994 h 139"/>
                <a:gd name="T26" fmla="*/ 160386019 w 135"/>
                <a:gd name="T27" fmla="*/ 94823482 h 139"/>
                <a:gd name="T28" fmla="*/ 152747473 w 135"/>
                <a:gd name="T29" fmla="*/ 92888451 h 139"/>
                <a:gd name="T30" fmla="*/ 143200672 w 135"/>
                <a:gd name="T31" fmla="*/ 85148309 h 139"/>
                <a:gd name="T32" fmla="*/ 120289179 w 135"/>
                <a:gd name="T33" fmla="*/ 81278248 h 139"/>
                <a:gd name="T34" fmla="*/ 106923106 w 135"/>
                <a:gd name="T35" fmla="*/ 65796615 h 139"/>
                <a:gd name="T36" fmla="*/ 95468050 w 135"/>
                <a:gd name="T37" fmla="*/ 58055103 h 139"/>
                <a:gd name="T38" fmla="*/ 66827627 w 135"/>
                <a:gd name="T39" fmla="*/ 34833338 h 139"/>
                <a:gd name="T40" fmla="*/ 45824389 w 135"/>
                <a:gd name="T41" fmla="*/ 19351699 h 139"/>
                <a:gd name="T42" fmla="*/ 19093607 w 135"/>
                <a:gd name="T43" fmla="*/ 13546608 h 139"/>
                <a:gd name="T44" fmla="*/ 1909637 w 135"/>
                <a:gd name="T45" fmla="*/ 3870062 h 139"/>
                <a:gd name="T46" fmla="*/ 13366079 w 135"/>
                <a:gd name="T47" fmla="*/ 32898307 h 139"/>
                <a:gd name="T48" fmla="*/ 30550049 w 135"/>
                <a:gd name="T49" fmla="*/ 46444921 h 139"/>
                <a:gd name="T50" fmla="*/ 38187214 w 135"/>
                <a:gd name="T51" fmla="*/ 58055103 h 139"/>
                <a:gd name="T52" fmla="*/ 57280826 w 135"/>
                <a:gd name="T53" fmla="*/ 73536736 h 139"/>
                <a:gd name="T54" fmla="*/ 66827627 w 135"/>
                <a:gd name="T55" fmla="*/ 85148309 h 139"/>
                <a:gd name="T56" fmla="*/ 85921228 w 135"/>
                <a:gd name="T57" fmla="*/ 94823482 h 139"/>
                <a:gd name="T58" fmla="*/ 99285941 w 135"/>
                <a:gd name="T59" fmla="*/ 121916687 h 139"/>
                <a:gd name="T60" fmla="*/ 114561652 w 135"/>
                <a:gd name="T61" fmla="*/ 135463290 h 139"/>
                <a:gd name="T62" fmla="*/ 127926344 w 135"/>
                <a:gd name="T63" fmla="*/ 149008502 h 139"/>
                <a:gd name="T64" fmla="*/ 147019945 w 135"/>
                <a:gd name="T65" fmla="*/ 183841873 h 139"/>
                <a:gd name="T66" fmla="*/ 185207191 w 135"/>
                <a:gd name="T67" fmla="*/ 216740169 h 139"/>
                <a:gd name="T68" fmla="*/ 215757230 w 135"/>
                <a:gd name="T69" fmla="*/ 241896954 h 139"/>
                <a:gd name="T70" fmla="*/ 238668722 w 135"/>
                <a:gd name="T71" fmla="*/ 261250038 h 139"/>
                <a:gd name="T72" fmla="*/ 232941195 w 135"/>
                <a:gd name="T73" fmla="*/ 249638466 h 139"/>
                <a:gd name="T74" fmla="*/ 248215523 w 135"/>
                <a:gd name="T75" fmla="*/ 257378587 h 13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39"/>
                <a:gd name="T116" fmla="*/ 135 w 135"/>
                <a:gd name="T117" fmla="*/ 139 h 13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39">
                  <a:moveTo>
                    <a:pt x="130" y="133"/>
                  </a:moveTo>
                  <a:cubicBezTo>
                    <a:pt x="132" y="133"/>
                    <a:pt x="135" y="131"/>
                    <a:pt x="134" y="126"/>
                  </a:cubicBezTo>
                  <a:cubicBezTo>
                    <a:pt x="134" y="122"/>
                    <a:pt x="134" y="114"/>
                    <a:pt x="131" y="112"/>
                  </a:cubicBezTo>
                  <a:cubicBezTo>
                    <a:pt x="128" y="109"/>
                    <a:pt x="126" y="109"/>
                    <a:pt x="129" y="108"/>
                  </a:cubicBezTo>
                  <a:cubicBezTo>
                    <a:pt x="132" y="107"/>
                    <a:pt x="131" y="104"/>
                    <a:pt x="131" y="102"/>
                  </a:cubicBezTo>
                  <a:cubicBezTo>
                    <a:pt x="131" y="100"/>
                    <a:pt x="134" y="97"/>
                    <a:pt x="129" y="95"/>
                  </a:cubicBezTo>
                  <a:cubicBezTo>
                    <a:pt x="125" y="93"/>
                    <a:pt x="119" y="93"/>
                    <a:pt x="118" y="92"/>
                  </a:cubicBezTo>
                  <a:cubicBezTo>
                    <a:pt x="117" y="91"/>
                    <a:pt x="114" y="84"/>
                    <a:pt x="110" y="81"/>
                  </a:cubicBezTo>
                  <a:cubicBezTo>
                    <a:pt x="106" y="78"/>
                    <a:pt x="102" y="75"/>
                    <a:pt x="103" y="73"/>
                  </a:cubicBezTo>
                  <a:cubicBezTo>
                    <a:pt x="104" y="71"/>
                    <a:pt x="105" y="70"/>
                    <a:pt x="104" y="68"/>
                  </a:cubicBezTo>
                  <a:cubicBezTo>
                    <a:pt x="104" y="66"/>
                    <a:pt x="95" y="62"/>
                    <a:pt x="95" y="59"/>
                  </a:cubicBezTo>
                  <a:cubicBezTo>
                    <a:pt x="94" y="57"/>
                    <a:pt x="97" y="56"/>
                    <a:pt x="94" y="55"/>
                  </a:cubicBezTo>
                  <a:cubicBezTo>
                    <a:pt x="91" y="54"/>
                    <a:pt x="91" y="56"/>
                    <a:pt x="88" y="53"/>
                  </a:cubicBezTo>
                  <a:cubicBezTo>
                    <a:pt x="85" y="49"/>
                    <a:pt x="86" y="49"/>
                    <a:pt x="84" y="49"/>
                  </a:cubicBezTo>
                  <a:cubicBezTo>
                    <a:pt x="82" y="49"/>
                    <a:pt x="81" y="49"/>
                    <a:pt x="80" y="48"/>
                  </a:cubicBezTo>
                  <a:cubicBezTo>
                    <a:pt x="78" y="46"/>
                    <a:pt x="76" y="44"/>
                    <a:pt x="75" y="44"/>
                  </a:cubicBezTo>
                  <a:cubicBezTo>
                    <a:pt x="74" y="44"/>
                    <a:pt x="65" y="44"/>
                    <a:pt x="63" y="42"/>
                  </a:cubicBezTo>
                  <a:cubicBezTo>
                    <a:pt x="60" y="39"/>
                    <a:pt x="57" y="35"/>
                    <a:pt x="56" y="34"/>
                  </a:cubicBezTo>
                  <a:cubicBezTo>
                    <a:pt x="54" y="34"/>
                    <a:pt x="53" y="32"/>
                    <a:pt x="50" y="30"/>
                  </a:cubicBezTo>
                  <a:cubicBezTo>
                    <a:pt x="47" y="28"/>
                    <a:pt x="38" y="24"/>
                    <a:pt x="35" y="18"/>
                  </a:cubicBezTo>
                  <a:cubicBezTo>
                    <a:pt x="31" y="13"/>
                    <a:pt x="27" y="10"/>
                    <a:pt x="24" y="10"/>
                  </a:cubicBezTo>
                  <a:cubicBezTo>
                    <a:pt x="22" y="9"/>
                    <a:pt x="14" y="9"/>
                    <a:pt x="10" y="7"/>
                  </a:cubicBezTo>
                  <a:cubicBezTo>
                    <a:pt x="7" y="5"/>
                    <a:pt x="2" y="0"/>
                    <a:pt x="1" y="2"/>
                  </a:cubicBezTo>
                  <a:cubicBezTo>
                    <a:pt x="0" y="3"/>
                    <a:pt x="5" y="15"/>
                    <a:pt x="7" y="17"/>
                  </a:cubicBezTo>
                  <a:cubicBezTo>
                    <a:pt x="10" y="20"/>
                    <a:pt x="16" y="23"/>
                    <a:pt x="16" y="24"/>
                  </a:cubicBezTo>
                  <a:cubicBezTo>
                    <a:pt x="15" y="26"/>
                    <a:pt x="15" y="27"/>
                    <a:pt x="20" y="30"/>
                  </a:cubicBezTo>
                  <a:cubicBezTo>
                    <a:pt x="25" y="32"/>
                    <a:pt x="28" y="35"/>
                    <a:pt x="30" y="38"/>
                  </a:cubicBezTo>
                  <a:cubicBezTo>
                    <a:pt x="33" y="41"/>
                    <a:pt x="31" y="43"/>
                    <a:pt x="35" y="44"/>
                  </a:cubicBezTo>
                  <a:cubicBezTo>
                    <a:pt x="39" y="44"/>
                    <a:pt x="44" y="46"/>
                    <a:pt x="45" y="49"/>
                  </a:cubicBezTo>
                  <a:cubicBezTo>
                    <a:pt x="45" y="51"/>
                    <a:pt x="46" y="59"/>
                    <a:pt x="52" y="63"/>
                  </a:cubicBezTo>
                  <a:cubicBezTo>
                    <a:pt x="58" y="67"/>
                    <a:pt x="58" y="67"/>
                    <a:pt x="60" y="70"/>
                  </a:cubicBezTo>
                  <a:cubicBezTo>
                    <a:pt x="62" y="74"/>
                    <a:pt x="61" y="74"/>
                    <a:pt x="67" y="77"/>
                  </a:cubicBezTo>
                  <a:cubicBezTo>
                    <a:pt x="72" y="80"/>
                    <a:pt x="72" y="90"/>
                    <a:pt x="77" y="95"/>
                  </a:cubicBezTo>
                  <a:cubicBezTo>
                    <a:pt x="82" y="100"/>
                    <a:pt x="94" y="110"/>
                    <a:pt x="97" y="112"/>
                  </a:cubicBezTo>
                  <a:cubicBezTo>
                    <a:pt x="100" y="114"/>
                    <a:pt x="111" y="123"/>
                    <a:pt x="113" y="125"/>
                  </a:cubicBezTo>
                  <a:cubicBezTo>
                    <a:pt x="114" y="126"/>
                    <a:pt x="127" y="139"/>
                    <a:pt x="125" y="135"/>
                  </a:cubicBezTo>
                  <a:cubicBezTo>
                    <a:pt x="123" y="132"/>
                    <a:pt x="120" y="129"/>
                    <a:pt x="122" y="129"/>
                  </a:cubicBezTo>
                  <a:cubicBezTo>
                    <a:pt x="124" y="129"/>
                    <a:pt x="128" y="132"/>
                    <a:pt x="130" y="13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9" name="Freeform 21"/>
            <p:cNvSpPr>
              <a:spLocks noChangeArrowheads="1"/>
            </p:cNvSpPr>
            <p:nvPr/>
          </p:nvSpPr>
          <p:spPr bwMode="auto">
            <a:xfrm>
              <a:off x="5919952" y="3092326"/>
              <a:ext cx="158487" cy="45231"/>
            </a:xfrm>
            <a:custGeom>
              <a:avLst/>
              <a:gdLst>
                <a:gd name="T0" fmla="*/ 199248394 w 107"/>
                <a:gd name="T1" fmla="*/ 41330161 h 33"/>
                <a:gd name="T2" fmla="*/ 187753113 w 107"/>
                <a:gd name="T3" fmla="*/ 37573248 h 33"/>
                <a:gd name="T4" fmla="*/ 180089087 w 107"/>
                <a:gd name="T5" fmla="*/ 30058052 h 33"/>
                <a:gd name="T6" fmla="*/ 180089087 w 107"/>
                <a:gd name="T7" fmla="*/ 24421998 h 33"/>
                <a:gd name="T8" fmla="*/ 180089087 w 107"/>
                <a:gd name="T9" fmla="*/ 20665080 h 33"/>
                <a:gd name="T10" fmla="*/ 137940647 w 107"/>
                <a:gd name="T11" fmla="*/ 16908168 h 33"/>
                <a:gd name="T12" fmla="*/ 116867118 w 107"/>
                <a:gd name="T13" fmla="*/ 11272114 h 33"/>
                <a:gd name="T14" fmla="*/ 95792206 w 107"/>
                <a:gd name="T15" fmla="*/ 16908168 h 33"/>
                <a:gd name="T16" fmla="*/ 74717272 w 107"/>
                <a:gd name="T17" fmla="*/ 16908168 h 33"/>
                <a:gd name="T18" fmla="*/ 47896795 w 107"/>
                <a:gd name="T19" fmla="*/ 1879142 h 33"/>
                <a:gd name="T20" fmla="*/ 34485854 w 107"/>
                <a:gd name="T21" fmla="*/ 5636057 h 33"/>
                <a:gd name="T22" fmla="*/ 15326585 w 107"/>
                <a:gd name="T23" fmla="*/ 7515198 h 33"/>
                <a:gd name="T24" fmla="*/ 5746951 w 107"/>
                <a:gd name="T25" fmla="*/ 18785939 h 33"/>
                <a:gd name="T26" fmla="*/ 26821872 w 107"/>
                <a:gd name="T27" fmla="*/ 24421998 h 33"/>
                <a:gd name="T28" fmla="*/ 22990573 w 107"/>
                <a:gd name="T29" fmla="*/ 30058052 h 33"/>
                <a:gd name="T30" fmla="*/ 53643743 w 107"/>
                <a:gd name="T31" fmla="*/ 35694106 h 33"/>
                <a:gd name="T32" fmla="*/ 93876556 w 107"/>
                <a:gd name="T33" fmla="*/ 41330161 h 33"/>
                <a:gd name="T34" fmla="*/ 120698417 w 107"/>
                <a:gd name="T35" fmla="*/ 50723138 h 33"/>
                <a:gd name="T36" fmla="*/ 174342139 w 107"/>
                <a:gd name="T37" fmla="*/ 50723138 h 33"/>
                <a:gd name="T38" fmla="*/ 199248394 w 107"/>
                <a:gd name="T39" fmla="*/ 60116105 h 33"/>
                <a:gd name="T40" fmla="*/ 199248394 w 107"/>
                <a:gd name="T41" fmla="*/ 41330161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33"/>
                <a:gd name="T65" fmla="*/ 107 w 107"/>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33">
                  <a:moveTo>
                    <a:pt x="104" y="22"/>
                  </a:moveTo>
                  <a:cubicBezTo>
                    <a:pt x="103" y="20"/>
                    <a:pt x="99" y="20"/>
                    <a:pt x="98" y="20"/>
                  </a:cubicBezTo>
                  <a:cubicBezTo>
                    <a:pt x="96" y="20"/>
                    <a:pt x="96" y="17"/>
                    <a:pt x="94" y="16"/>
                  </a:cubicBezTo>
                  <a:cubicBezTo>
                    <a:pt x="91" y="15"/>
                    <a:pt x="93" y="13"/>
                    <a:pt x="94" y="13"/>
                  </a:cubicBezTo>
                  <a:cubicBezTo>
                    <a:pt x="95" y="13"/>
                    <a:pt x="97" y="12"/>
                    <a:pt x="94" y="11"/>
                  </a:cubicBezTo>
                  <a:cubicBezTo>
                    <a:pt x="91" y="9"/>
                    <a:pt x="77" y="10"/>
                    <a:pt x="72" y="9"/>
                  </a:cubicBezTo>
                  <a:cubicBezTo>
                    <a:pt x="67" y="7"/>
                    <a:pt x="65" y="6"/>
                    <a:pt x="61" y="6"/>
                  </a:cubicBezTo>
                  <a:cubicBezTo>
                    <a:pt x="57" y="7"/>
                    <a:pt x="55" y="10"/>
                    <a:pt x="50" y="9"/>
                  </a:cubicBezTo>
                  <a:cubicBezTo>
                    <a:pt x="45" y="9"/>
                    <a:pt x="42" y="10"/>
                    <a:pt x="39" y="9"/>
                  </a:cubicBezTo>
                  <a:cubicBezTo>
                    <a:pt x="36" y="9"/>
                    <a:pt x="29" y="2"/>
                    <a:pt x="25" y="1"/>
                  </a:cubicBezTo>
                  <a:cubicBezTo>
                    <a:pt x="22" y="0"/>
                    <a:pt x="21" y="3"/>
                    <a:pt x="18" y="3"/>
                  </a:cubicBezTo>
                  <a:cubicBezTo>
                    <a:pt x="16" y="3"/>
                    <a:pt x="9" y="3"/>
                    <a:pt x="8" y="4"/>
                  </a:cubicBezTo>
                  <a:cubicBezTo>
                    <a:pt x="7" y="5"/>
                    <a:pt x="6" y="8"/>
                    <a:pt x="3" y="10"/>
                  </a:cubicBezTo>
                  <a:cubicBezTo>
                    <a:pt x="0" y="12"/>
                    <a:pt x="9" y="12"/>
                    <a:pt x="14" y="13"/>
                  </a:cubicBezTo>
                  <a:cubicBezTo>
                    <a:pt x="18" y="14"/>
                    <a:pt x="14" y="15"/>
                    <a:pt x="12" y="16"/>
                  </a:cubicBezTo>
                  <a:cubicBezTo>
                    <a:pt x="10" y="18"/>
                    <a:pt x="24" y="19"/>
                    <a:pt x="28" y="19"/>
                  </a:cubicBezTo>
                  <a:cubicBezTo>
                    <a:pt x="32" y="20"/>
                    <a:pt x="43" y="20"/>
                    <a:pt x="49" y="22"/>
                  </a:cubicBezTo>
                  <a:cubicBezTo>
                    <a:pt x="55" y="23"/>
                    <a:pt x="55" y="24"/>
                    <a:pt x="63" y="27"/>
                  </a:cubicBezTo>
                  <a:cubicBezTo>
                    <a:pt x="72" y="30"/>
                    <a:pt x="84" y="27"/>
                    <a:pt x="91" y="27"/>
                  </a:cubicBezTo>
                  <a:cubicBezTo>
                    <a:pt x="98" y="27"/>
                    <a:pt x="96" y="29"/>
                    <a:pt x="104" y="32"/>
                  </a:cubicBezTo>
                  <a:cubicBezTo>
                    <a:pt x="107" y="33"/>
                    <a:pt x="104" y="24"/>
                    <a:pt x="104" y="2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0" name="Freeform 22"/>
            <p:cNvSpPr>
              <a:spLocks noChangeArrowheads="1"/>
            </p:cNvSpPr>
            <p:nvPr/>
          </p:nvSpPr>
          <p:spPr bwMode="auto">
            <a:xfrm>
              <a:off x="6078440" y="3125119"/>
              <a:ext cx="15727" cy="6785"/>
            </a:xfrm>
            <a:custGeom>
              <a:avLst/>
              <a:gdLst>
                <a:gd name="T0" fmla="*/ 14281476 w 11"/>
                <a:gd name="T1" fmla="*/ 9207244 h 5"/>
                <a:gd name="T2" fmla="*/ 17851510 w 11"/>
                <a:gd name="T3" fmla="*/ 3682898 h 5"/>
                <a:gd name="T4" fmla="*/ 5355052 w 11"/>
                <a:gd name="T5" fmla="*/ 1841449 h 5"/>
                <a:gd name="T6" fmla="*/ 14281476 w 11"/>
                <a:gd name="T7" fmla="*/ 9207244 h 5"/>
                <a:gd name="T8" fmla="*/ 0 60000 65536"/>
                <a:gd name="T9" fmla="*/ 0 60000 65536"/>
                <a:gd name="T10" fmla="*/ 0 60000 65536"/>
                <a:gd name="T11" fmla="*/ 0 60000 65536"/>
                <a:gd name="T12" fmla="*/ 0 w 11"/>
                <a:gd name="T13" fmla="*/ 0 h 5"/>
                <a:gd name="T14" fmla="*/ 11 w 11"/>
                <a:gd name="T15" fmla="*/ 5 h 5"/>
              </a:gdLst>
              <a:ahLst/>
              <a:cxnLst>
                <a:cxn ang="T8">
                  <a:pos x="T0" y="T1"/>
                </a:cxn>
                <a:cxn ang="T9">
                  <a:pos x="T2" y="T3"/>
                </a:cxn>
                <a:cxn ang="T10">
                  <a:pos x="T4" y="T5"/>
                </a:cxn>
                <a:cxn ang="T11">
                  <a:pos x="T6" y="T7"/>
                </a:cxn>
              </a:cxnLst>
              <a:rect l="T12" t="T13" r="T14" b="T15"/>
              <a:pathLst>
                <a:path w="11" h="5">
                  <a:moveTo>
                    <a:pt x="8" y="5"/>
                  </a:moveTo>
                  <a:cubicBezTo>
                    <a:pt x="11" y="5"/>
                    <a:pt x="10" y="2"/>
                    <a:pt x="10" y="2"/>
                  </a:cubicBezTo>
                  <a:cubicBezTo>
                    <a:pt x="10" y="1"/>
                    <a:pt x="5" y="0"/>
                    <a:pt x="3" y="1"/>
                  </a:cubicBezTo>
                  <a:cubicBezTo>
                    <a:pt x="0" y="2"/>
                    <a:pt x="3" y="5"/>
                    <a:pt x="8" y="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1" name="Freeform 23"/>
            <p:cNvSpPr>
              <a:spLocks noChangeArrowheads="1"/>
            </p:cNvSpPr>
            <p:nvPr/>
          </p:nvSpPr>
          <p:spPr bwMode="auto">
            <a:xfrm>
              <a:off x="6100216" y="3130773"/>
              <a:ext cx="13308" cy="9046"/>
            </a:xfrm>
            <a:custGeom>
              <a:avLst/>
              <a:gdLst>
                <a:gd name="T0" fmla="*/ 7637085 w 9"/>
                <a:gd name="T1" fmla="*/ 13638354 h 6"/>
                <a:gd name="T2" fmla="*/ 11456320 w 9"/>
                <a:gd name="T3" fmla="*/ 0 h 6"/>
                <a:gd name="T4" fmla="*/ 7637085 w 9"/>
                <a:gd name="T5" fmla="*/ 13638354 h 6"/>
                <a:gd name="T6" fmla="*/ 0 60000 65536"/>
                <a:gd name="T7" fmla="*/ 0 60000 65536"/>
                <a:gd name="T8" fmla="*/ 0 60000 65536"/>
                <a:gd name="T9" fmla="*/ 0 w 9"/>
                <a:gd name="T10" fmla="*/ 0 h 6"/>
                <a:gd name="T11" fmla="*/ 9 w 9"/>
                <a:gd name="T12" fmla="*/ 6 h 6"/>
              </a:gdLst>
              <a:ahLst/>
              <a:cxnLst>
                <a:cxn ang="T6">
                  <a:pos x="T0" y="T1"/>
                </a:cxn>
                <a:cxn ang="T7">
                  <a:pos x="T2" y="T3"/>
                </a:cxn>
                <a:cxn ang="T8">
                  <a:pos x="T4" y="T5"/>
                </a:cxn>
              </a:cxnLst>
              <a:rect l="T9" t="T10" r="T11" b="T12"/>
              <a:pathLst>
                <a:path w="9" h="6">
                  <a:moveTo>
                    <a:pt x="4" y="6"/>
                  </a:moveTo>
                  <a:cubicBezTo>
                    <a:pt x="8" y="6"/>
                    <a:pt x="9" y="0"/>
                    <a:pt x="6" y="0"/>
                  </a:cubicBezTo>
                  <a:cubicBezTo>
                    <a:pt x="2" y="0"/>
                    <a:pt x="0" y="5"/>
                    <a:pt x="4"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2" name="Freeform 24"/>
            <p:cNvSpPr>
              <a:spLocks noChangeArrowheads="1"/>
            </p:cNvSpPr>
            <p:nvPr/>
          </p:nvSpPr>
          <p:spPr bwMode="auto">
            <a:xfrm>
              <a:off x="6117154" y="3130773"/>
              <a:ext cx="19357" cy="6785"/>
            </a:xfrm>
            <a:custGeom>
              <a:avLst/>
              <a:gdLst>
                <a:gd name="T0" fmla="*/ 3872438 w 13"/>
                <a:gd name="T1" fmla="*/ 5524346 h 5"/>
                <a:gd name="T2" fmla="*/ 19362187 w 13"/>
                <a:gd name="T3" fmla="*/ 9207244 h 5"/>
                <a:gd name="T4" fmla="*/ 15489751 w 13"/>
                <a:gd name="T5" fmla="*/ 1841449 h 5"/>
                <a:gd name="T6" fmla="*/ 3872438 w 13"/>
                <a:gd name="T7" fmla="*/ 5524346 h 5"/>
                <a:gd name="T8" fmla="*/ 0 60000 65536"/>
                <a:gd name="T9" fmla="*/ 0 60000 65536"/>
                <a:gd name="T10" fmla="*/ 0 60000 65536"/>
                <a:gd name="T11" fmla="*/ 0 60000 65536"/>
                <a:gd name="T12" fmla="*/ 0 w 13"/>
                <a:gd name="T13" fmla="*/ 0 h 5"/>
                <a:gd name="T14" fmla="*/ 13 w 13"/>
                <a:gd name="T15" fmla="*/ 5 h 5"/>
              </a:gdLst>
              <a:ahLst/>
              <a:cxnLst>
                <a:cxn ang="T8">
                  <a:pos x="T0" y="T1"/>
                </a:cxn>
                <a:cxn ang="T9">
                  <a:pos x="T2" y="T3"/>
                </a:cxn>
                <a:cxn ang="T10">
                  <a:pos x="T4" y="T5"/>
                </a:cxn>
                <a:cxn ang="T11">
                  <a:pos x="T6" y="T7"/>
                </a:cxn>
              </a:cxnLst>
              <a:rect l="T12" t="T13" r="T14" b="T15"/>
              <a:pathLst>
                <a:path w="13" h="5">
                  <a:moveTo>
                    <a:pt x="2" y="3"/>
                  </a:moveTo>
                  <a:cubicBezTo>
                    <a:pt x="0" y="5"/>
                    <a:pt x="7" y="5"/>
                    <a:pt x="10" y="5"/>
                  </a:cubicBezTo>
                  <a:cubicBezTo>
                    <a:pt x="13" y="5"/>
                    <a:pt x="11" y="2"/>
                    <a:pt x="8" y="1"/>
                  </a:cubicBezTo>
                  <a:cubicBezTo>
                    <a:pt x="4" y="0"/>
                    <a:pt x="3" y="1"/>
                    <a:pt x="2"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3" name="Freeform 25"/>
            <p:cNvSpPr>
              <a:spLocks noChangeArrowheads="1"/>
            </p:cNvSpPr>
            <p:nvPr/>
          </p:nvSpPr>
          <p:spPr bwMode="auto">
            <a:xfrm>
              <a:off x="6124413" y="3127380"/>
              <a:ext cx="29035" cy="10177"/>
            </a:xfrm>
            <a:custGeom>
              <a:avLst/>
              <a:gdLst>
                <a:gd name="T0" fmla="*/ 29447444 w 20"/>
                <a:gd name="T1" fmla="*/ 12946415 h 8"/>
                <a:gd name="T2" fmla="*/ 36809981 w 20"/>
                <a:gd name="T3" fmla="*/ 6473844 h 8"/>
                <a:gd name="T4" fmla="*/ 14723722 w 20"/>
                <a:gd name="T5" fmla="*/ 1618143 h 8"/>
                <a:gd name="T6" fmla="*/ 29447444 w 20"/>
                <a:gd name="T7" fmla="*/ 12946415 h 8"/>
                <a:gd name="T8" fmla="*/ 0 60000 65536"/>
                <a:gd name="T9" fmla="*/ 0 60000 65536"/>
                <a:gd name="T10" fmla="*/ 0 60000 65536"/>
                <a:gd name="T11" fmla="*/ 0 60000 65536"/>
                <a:gd name="T12" fmla="*/ 0 w 20"/>
                <a:gd name="T13" fmla="*/ 0 h 8"/>
                <a:gd name="T14" fmla="*/ 20 w 20"/>
                <a:gd name="T15" fmla="*/ 8 h 8"/>
              </a:gdLst>
              <a:ahLst/>
              <a:cxnLst>
                <a:cxn ang="T8">
                  <a:pos x="T0" y="T1"/>
                </a:cxn>
                <a:cxn ang="T9">
                  <a:pos x="T2" y="T3"/>
                </a:cxn>
                <a:cxn ang="T10">
                  <a:pos x="T4" y="T5"/>
                </a:cxn>
                <a:cxn ang="T11">
                  <a:pos x="T6" y="T7"/>
                </a:cxn>
              </a:cxnLst>
              <a:rect l="T12" t="T13" r="T14" b="T15"/>
              <a:pathLst>
                <a:path w="20" h="8">
                  <a:moveTo>
                    <a:pt x="16" y="8"/>
                  </a:moveTo>
                  <a:cubicBezTo>
                    <a:pt x="17" y="8"/>
                    <a:pt x="19" y="6"/>
                    <a:pt x="20" y="4"/>
                  </a:cubicBezTo>
                  <a:cubicBezTo>
                    <a:pt x="20" y="2"/>
                    <a:pt x="16" y="2"/>
                    <a:pt x="8" y="1"/>
                  </a:cubicBezTo>
                  <a:cubicBezTo>
                    <a:pt x="0" y="0"/>
                    <a:pt x="14" y="8"/>
                    <a:pt x="16" y="8"/>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4" name="Freeform 26"/>
            <p:cNvSpPr>
              <a:spLocks noChangeArrowheads="1"/>
            </p:cNvSpPr>
            <p:nvPr/>
          </p:nvSpPr>
          <p:spPr bwMode="auto">
            <a:xfrm>
              <a:off x="6155869" y="3143211"/>
              <a:ext cx="36295" cy="21485"/>
            </a:xfrm>
            <a:custGeom>
              <a:avLst/>
              <a:gdLst>
                <a:gd name="T0" fmla="*/ 14724049 w 25"/>
                <a:gd name="T1" fmla="*/ 2051102 h 15"/>
                <a:gd name="T2" fmla="*/ 9202360 w 25"/>
                <a:gd name="T3" fmla="*/ 8205838 h 15"/>
                <a:gd name="T4" fmla="*/ 36812154 w 25"/>
                <a:gd name="T5" fmla="*/ 26670051 h 15"/>
                <a:gd name="T6" fmla="*/ 42333840 w 25"/>
                <a:gd name="T7" fmla="*/ 20515311 h 15"/>
                <a:gd name="T8" fmla="*/ 14724049 w 25"/>
                <a:gd name="T9" fmla="*/ 2051102 h 15"/>
                <a:gd name="T10" fmla="*/ 0 60000 65536"/>
                <a:gd name="T11" fmla="*/ 0 60000 65536"/>
                <a:gd name="T12" fmla="*/ 0 60000 65536"/>
                <a:gd name="T13" fmla="*/ 0 60000 65536"/>
                <a:gd name="T14" fmla="*/ 0 60000 65536"/>
                <a:gd name="T15" fmla="*/ 0 w 25"/>
                <a:gd name="T16" fmla="*/ 0 h 15"/>
                <a:gd name="T17" fmla="*/ 25 w 25"/>
                <a:gd name="T18" fmla="*/ 15 h 15"/>
              </a:gdLst>
              <a:ahLst/>
              <a:cxnLst>
                <a:cxn ang="T10">
                  <a:pos x="T0" y="T1"/>
                </a:cxn>
                <a:cxn ang="T11">
                  <a:pos x="T2" y="T3"/>
                </a:cxn>
                <a:cxn ang="T12">
                  <a:pos x="T4" y="T5"/>
                </a:cxn>
                <a:cxn ang="T13">
                  <a:pos x="T6" y="T7"/>
                </a:cxn>
                <a:cxn ang="T14">
                  <a:pos x="T8" y="T9"/>
                </a:cxn>
              </a:cxnLst>
              <a:rect l="T15" t="T16" r="T17" b="T18"/>
              <a:pathLst>
                <a:path w="25" h="15">
                  <a:moveTo>
                    <a:pt x="8" y="1"/>
                  </a:moveTo>
                  <a:cubicBezTo>
                    <a:pt x="4" y="0"/>
                    <a:pt x="0" y="2"/>
                    <a:pt x="5" y="4"/>
                  </a:cubicBezTo>
                  <a:cubicBezTo>
                    <a:pt x="10" y="6"/>
                    <a:pt x="14" y="11"/>
                    <a:pt x="20" y="13"/>
                  </a:cubicBezTo>
                  <a:cubicBezTo>
                    <a:pt x="25" y="15"/>
                    <a:pt x="23" y="11"/>
                    <a:pt x="23" y="10"/>
                  </a:cubicBezTo>
                  <a:cubicBezTo>
                    <a:pt x="23" y="9"/>
                    <a:pt x="13" y="2"/>
                    <a:pt x="8"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5" name="Freeform 27"/>
            <p:cNvSpPr>
              <a:spLocks noChangeArrowheads="1"/>
            </p:cNvSpPr>
            <p:nvPr/>
          </p:nvSpPr>
          <p:spPr bwMode="auto">
            <a:xfrm>
              <a:off x="6164338" y="3128511"/>
              <a:ext cx="58072" cy="11308"/>
            </a:xfrm>
            <a:custGeom>
              <a:avLst/>
              <a:gdLst>
                <a:gd name="T0" fmla="*/ 58085169 w 39"/>
                <a:gd name="T1" fmla="*/ 13985168 h 8"/>
                <a:gd name="T2" fmla="*/ 71638000 w 39"/>
                <a:gd name="T3" fmla="*/ 5993240 h 8"/>
                <a:gd name="T4" fmla="*/ 52275820 w 39"/>
                <a:gd name="T5" fmla="*/ 5993240 h 8"/>
                <a:gd name="T6" fmla="*/ 21297707 w 39"/>
                <a:gd name="T7" fmla="*/ 3995964 h 8"/>
                <a:gd name="T8" fmla="*/ 3872437 w 39"/>
                <a:gd name="T9" fmla="*/ 9989202 h 8"/>
                <a:gd name="T10" fmla="*/ 32915021 w 39"/>
                <a:gd name="T11" fmla="*/ 15983856 h 8"/>
                <a:gd name="T12" fmla="*/ 58085169 w 39"/>
                <a:gd name="T13" fmla="*/ 13985168 h 8"/>
                <a:gd name="T14" fmla="*/ 0 60000 65536"/>
                <a:gd name="T15" fmla="*/ 0 60000 65536"/>
                <a:gd name="T16" fmla="*/ 0 60000 65536"/>
                <a:gd name="T17" fmla="*/ 0 60000 65536"/>
                <a:gd name="T18" fmla="*/ 0 60000 65536"/>
                <a:gd name="T19" fmla="*/ 0 60000 65536"/>
                <a:gd name="T20" fmla="*/ 0 60000 65536"/>
                <a:gd name="T21" fmla="*/ 0 w 39"/>
                <a:gd name="T22" fmla="*/ 0 h 8"/>
                <a:gd name="T23" fmla="*/ 39 w 3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 h="8">
                  <a:moveTo>
                    <a:pt x="30" y="7"/>
                  </a:moveTo>
                  <a:cubicBezTo>
                    <a:pt x="31" y="7"/>
                    <a:pt x="35" y="5"/>
                    <a:pt x="37" y="3"/>
                  </a:cubicBezTo>
                  <a:cubicBezTo>
                    <a:pt x="39" y="1"/>
                    <a:pt x="32" y="2"/>
                    <a:pt x="27" y="3"/>
                  </a:cubicBezTo>
                  <a:cubicBezTo>
                    <a:pt x="23" y="5"/>
                    <a:pt x="17" y="3"/>
                    <a:pt x="11" y="2"/>
                  </a:cubicBezTo>
                  <a:cubicBezTo>
                    <a:pt x="5" y="0"/>
                    <a:pt x="4" y="2"/>
                    <a:pt x="2" y="5"/>
                  </a:cubicBezTo>
                  <a:cubicBezTo>
                    <a:pt x="0" y="7"/>
                    <a:pt x="13" y="7"/>
                    <a:pt x="17" y="8"/>
                  </a:cubicBezTo>
                  <a:cubicBezTo>
                    <a:pt x="20" y="8"/>
                    <a:pt x="28" y="7"/>
                    <a:pt x="30"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6" name="Freeform 28"/>
            <p:cNvSpPr>
              <a:spLocks noChangeArrowheads="1"/>
            </p:cNvSpPr>
            <p:nvPr/>
          </p:nvSpPr>
          <p:spPr bwMode="auto">
            <a:xfrm>
              <a:off x="6230878" y="3131903"/>
              <a:ext cx="54442" cy="26008"/>
            </a:xfrm>
            <a:custGeom>
              <a:avLst/>
              <a:gdLst>
                <a:gd name="T0" fmla="*/ 18906248 w 37"/>
                <a:gd name="T1" fmla="*/ 35490802 h 18"/>
                <a:gd name="T2" fmla="*/ 22687501 w 37"/>
                <a:gd name="T3" fmla="*/ 35490802 h 18"/>
                <a:gd name="T4" fmla="*/ 24578126 w 37"/>
                <a:gd name="T5" fmla="*/ 35490802 h 18"/>
                <a:gd name="T6" fmla="*/ 26468750 w 37"/>
                <a:gd name="T7" fmla="*/ 33402938 h 18"/>
                <a:gd name="T8" fmla="*/ 28359374 w 37"/>
                <a:gd name="T9" fmla="*/ 31315075 h 18"/>
                <a:gd name="T10" fmla="*/ 32140622 w 37"/>
                <a:gd name="T11" fmla="*/ 29227211 h 18"/>
                <a:gd name="T12" fmla="*/ 34031247 w 37"/>
                <a:gd name="T13" fmla="*/ 27140793 h 18"/>
                <a:gd name="T14" fmla="*/ 35921871 w 37"/>
                <a:gd name="T15" fmla="*/ 25052929 h 18"/>
                <a:gd name="T16" fmla="*/ 35921871 w 37"/>
                <a:gd name="T17" fmla="*/ 25052929 h 18"/>
                <a:gd name="T18" fmla="*/ 37812495 w 37"/>
                <a:gd name="T19" fmla="*/ 22965060 h 18"/>
                <a:gd name="T20" fmla="*/ 41593744 w 37"/>
                <a:gd name="T21" fmla="*/ 18789333 h 18"/>
                <a:gd name="T22" fmla="*/ 43484368 w 37"/>
                <a:gd name="T23" fmla="*/ 16701469 h 18"/>
                <a:gd name="T24" fmla="*/ 45375003 w 37"/>
                <a:gd name="T25" fmla="*/ 14613606 h 18"/>
                <a:gd name="T26" fmla="*/ 47265627 w 37"/>
                <a:gd name="T27" fmla="*/ 14613606 h 18"/>
                <a:gd name="T28" fmla="*/ 49156251 w 37"/>
                <a:gd name="T29" fmla="*/ 12525742 h 18"/>
                <a:gd name="T30" fmla="*/ 62390621 w 37"/>
                <a:gd name="T31" fmla="*/ 4175729 h 18"/>
                <a:gd name="T32" fmla="*/ 28359374 w 37"/>
                <a:gd name="T33" fmla="*/ 8351457 h 18"/>
                <a:gd name="T34" fmla="*/ 26468750 w 37"/>
                <a:gd name="T35" fmla="*/ 10437876 h 18"/>
                <a:gd name="T36" fmla="*/ 24578126 w 37"/>
                <a:gd name="T37" fmla="*/ 12525742 h 18"/>
                <a:gd name="T38" fmla="*/ 22687501 w 37"/>
                <a:gd name="T39" fmla="*/ 14613606 h 18"/>
                <a:gd name="T40" fmla="*/ 17015623 w 37"/>
                <a:gd name="T41" fmla="*/ 18789333 h 18"/>
                <a:gd name="T42" fmla="*/ 15124999 w 37"/>
                <a:gd name="T43" fmla="*/ 20877196 h 18"/>
                <a:gd name="T44" fmla="*/ 9453124 w 37"/>
                <a:gd name="T45" fmla="*/ 25052929 h 18"/>
                <a:gd name="T46" fmla="*/ 18906248 w 37"/>
                <a:gd name="T47" fmla="*/ 35490802 h 1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7"/>
                <a:gd name="T73" fmla="*/ 0 h 18"/>
                <a:gd name="T74" fmla="*/ 37 w 37"/>
                <a:gd name="T75" fmla="*/ 18 h 1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7" h="18">
                  <a:moveTo>
                    <a:pt x="10" y="17"/>
                  </a:moveTo>
                  <a:cubicBezTo>
                    <a:pt x="10" y="18"/>
                    <a:pt x="11" y="17"/>
                    <a:pt x="12" y="17"/>
                  </a:cubicBezTo>
                  <a:cubicBezTo>
                    <a:pt x="12" y="17"/>
                    <a:pt x="12" y="17"/>
                    <a:pt x="13" y="17"/>
                  </a:cubicBezTo>
                  <a:cubicBezTo>
                    <a:pt x="13" y="17"/>
                    <a:pt x="14" y="16"/>
                    <a:pt x="14" y="16"/>
                  </a:cubicBezTo>
                  <a:cubicBezTo>
                    <a:pt x="15" y="16"/>
                    <a:pt x="15" y="16"/>
                    <a:pt x="15" y="15"/>
                  </a:cubicBezTo>
                  <a:cubicBezTo>
                    <a:pt x="16" y="15"/>
                    <a:pt x="16" y="15"/>
                    <a:pt x="17" y="14"/>
                  </a:cubicBezTo>
                  <a:cubicBezTo>
                    <a:pt x="17" y="14"/>
                    <a:pt x="18" y="14"/>
                    <a:pt x="18" y="13"/>
                  </a:cubicBezTo>
                  <a:cubicBezTo>
                    <a:pt x="18" y="13"/>
                    <a:pt x="19" y="12"/>
                    <a:pt x="19" y="12"/>
                  </a:cubicBezTo>
                  <a:cubicBezTo>
                    <a:pt x="19" y="12"/>
                    <a:pt x="19" y="12"/>
                    <a:pt x="19" y="12"/>
                  </a:cubicBezTo>
                  <a:cubicBezTo>
                    <a:pt x="20" y="11"/>
                    <a:pt x="20" y="11"/>
                    <a:pt x="20" y="11"/>
                  </a:cubicBezTo>
                  <a:cubicBezTo>
                    <a:pt x="21" y="10"/>
                    <a:pt x="21" y="10"/>
                    <a:pt x="22" y="9"/>
                  </a:cubicBezTo>
                  <a:cubicBezTo>
                    <a:pt x="22" y="9"/>
                    <a:pt x="23" y="8"/>
                    <a:pt x="23" y="8"/>
                  </a:cubicBezTo>
                  <a:cubicBezTo>
                    <a:pt x="24" y="8"/>
                    <a:pt x="24" y="7"/>
                    <a:pt x="24" y="7"/>
                  </a:cubicBezTo>
                  <a:cubicBezTo>
                    <a:pt x="24" y="7"/>
                    <a:pt x="24" y="7"/>
                    <a:pt x="25" y="7"/>
                  </a:cubicBezTo>
                  <a:cubicBezTo>
                    <a:pt x="25" y="6"/>
                    <a:pt x="25" y="6"/>
                    <a:pt x="26" y="6"/>
                  </a:cubicBezTo>
                  <a:cubicBezTo>
                    <a:pt x="27" y="6"/>
                    <a:pt x="37" y="4"/>
                    <a:pt x="33" y="2"/>
                  </a:cubicBezTo>
                  <a:cubicBezTo>
                    <a:pt x="28" y="0"/>
                    <a:pt x="16" y="2"/>
                    <a:pt x="15" y="4"/>
                  </a:cubicBezTo>
                  <a:cubicBezTo>
                    <a:pt x="15" y="5"/>
                    <a:pt x="15" y="5"/>
                    <a:pt x="14" y="5"/>
                  </a:cubicBezTo>
                  <a:cubicBezTo>
                    <a:pt x="14" y="6"/>
                    <a:pt x="14" y="6"/>
                    <a:pt x="13" y="6"/>
                  </a:cubicBezTo>
                  <a:cubicBezTo>
                    <a:pt x="13" y="6"/>
                    <a:pt x="12" y="7"/>
                    <a:pt x="12" y="7"/>
                  </a:cubicBezTo>
                  <a:cubicBezTo>
                    <a:pt x="11" y="8"/>
                    <a:pt x="10" y="8"/>
                    <a:pt x="9" y="9"/>
                  </a:cubicBezTo>
                  <a:cubicBezTo>
                    <a:pt x="9" y="9"/>
                    <a:pt x="8" y="9"/>
                    <a:pt x="8" y="10"/>
                  </a:cubicBezTo>
                  <a:cubicBezTo>
                    <a:pt x="7" y="10"/>
                    <a:pt x="6" y="11"/>
                    <a:pt x="5" y="12"/>
                  </a:cubicBezTo>
                  <a:cubicBezTo>
                    <a:pt x="0" y="16"/>
                    <a:pt x="4" y="17"/>
                    <a:pt x="10" y="1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7" name="Freeform 29"/>
            <p:cNvSpPr>
              <a:spLocks noChangeArrowheads="1"/>
            </p:cNvSpPr>
            <p:nvPr/>
          </p:nvSpPr>
          <p:spPr bwMode="auto">
            <a:xfrm>
              <a:off x="6131672" y="2981509"/>
              <a:ext cx="90737" cy="102901"/>
            </a:xfrm>
            <a:custGeom>
              <a:avLst/>
              <a:gdLst>
                <a:gd name="T0" fmla="*/ 25117897 w 61"/>
                <a:gd name="T1" fmla="*/ 27071306 h 74"/>
                <a:gd name="T2" fmla="*/ 38644303 w 61"/>
                <a:gd name="T3" fmla="*/ 25137046 h 74"/>
                <a:gd name="T4" fmla="*/ 59897910 w 61"/>
                <a:gd name="T5" fmla="*/ 23204177 h 74"/>
                <a:gd name="T6" fmla="*/ 81151506 w 61"/>
                <a:gd name="T7" fmla="*/ 27071306 h 74"/>
                <a:gd name="T8" fmla="*/ 98542223 w 61"/>
                <a:gd name="T9" fmla="*/ 25137046 h 74"/>
                <a:gd name="T10" fmla="*/ 113999384 w 61"/>
                <a:gd name="T11" fmla="*/ 11601393 h 74"/>
                <a:gd name="T12" fmla="*/ 113999384 w 61"/>
                <a:gd name="T13" fmla="*/ 0 h 74"/>
                <a:gd name="T14" fmla="*/ 100474368 w 61"/>
                <a:gd name="T15" fmla="*/ 13535653 h 74"/>
                <a:gd name="T16" fmla="*/ 73422925 w 61"/>
                <a:gd name="T17" fmla="*/ 11601393 h 74"/>
                <a:gd name="T18" fmla="*/ 44440738 w 61"/>
                <a:gd name="T19" fmla="*/ 7734261 h 74"/>
                <a:gd name="T20" fmla="*/ 30915722 w 61"/>
                <a:gd name="T21" fmla="*/ 7734261 h 74"/>
                <a:gd name="T22" fmla="*/ 21253601 w 61"/>
                <a:gd name="T23" fmla="*/ 17402782 h 74"/>
                <a:gd name="T24" fmla="*/ 9660728 w 61"/>
                <a:gd name="T25" fmla="*/ 42539823 h 74"/>
                <a:gd name="T26" fmla="*/ 3864292 w 61"/>
                <a:gd name="T27" fmla="*/ 56075481 h 74"/>
                <a:gd name="T28" fmla="*/ 3864292 w 61"/>
                <a:gd name="T29" fmla="*/ 77345387 h 74"/>
                <a:gd name="T30" fmla="*/ 1932146 w 61"/>
                <a:gd name="T31" fmla="*/ 94748186 h 74"/>
                <a:gd name="T32" fmla="*/ 19321456 w 61"/>
                <a:gd name="T33" fmla="*/ 106349574 h 74"/>
                <a:gd name="T34" fmla="*/ 23185752 w 61"/>
                <a:gd name="T35" fmla="*/ 129553740 h 74"/>
                <a:gd name="T36" fmla="*/ 25117897 w 61"/>
                <a:gd name="T37" fmla="*/ 141155127 h 74"/>
                <a:gd name="T38" fmla="*/ 42508593 w 61"/>
                <a:gd name="T39" fmla="*/ 139222258 h 74"/>
                <a:gd name="T40" fmla="*/ 36712158 w 61"/>
                <a:gd name="T41" fmla="*/ 106349574 h 74"/>
                <a:gd name="T42" fmla="*/ 38644303 w 61"/>
                <a:gd name="T43" fmla="*/ 87013906 h 74"/>
                <a:gd name="T44" fmla="*/ 52169329 w 61"/>
                <a:gd name="T45" fmla="*/ 87013906 h 74"/>
                <a:gd name="T46" fmla="*/ 52169329 w 61"/>
                <a:gd name="T47" fmla="*/ 102482444 h 74"/>
                <a:gd name="T48" fmla="*/ 61830055 w 61"/>
                <a:gd name="T49" fmla="*/ 119885221 h 74"/>
                <a:gd name="T50" fmla="*/ 69558635 w 61"/>
                <a:gd name="T51" fmla="*/ 127620870 h 74"/>
                <a:gd name="T52" fmla="*/ 77287215 w 61"/>
                <a:gd name="T53" fmla="*/ 123752350 h 74"/>
                <a:gd name="T54" fmla="*/ 85015796 w 61"/>
                <a:gd name="T55" fmla="*/ 117952352 h 74"/>
                <a:gd name="T56" fmla="*/ 75355070 w 61"/>
                <a:gd name="T57" fmla="*/ 104416704 h 74"/>
                <a:gd name="T58" fmla="*/ 77287215 w 61"/>
                <a:gd name="T59" fmla="*/ 92815317 h 74"/>
                <a:gd name="T60" fmla="*/ 69558635 w 61"/>
                <a:gd name="T61" fmla="*/ 81212517 h 74"/>
                <a:gd name="T62" fmla="*/ 57965764 w 61"/>
                <a:gd name="T63" fmla="*/ 69611129 h 74"/>
                <a:gd name="T64" fmla="*/ 65694345 w 61"/>
                <a:gd name="T65" fmla="*/ 54142612 h 74"/>
                <a:gd name="T66" fmla="*/ 79219360 w 61"/>
                <a:gd name="T67" fmla="*/ 46406963 h 74"/>
                <a:gd name="T68" fmla="*/ 73422925 w 61"/>
                <a:gd name="T69" fmla="*/ 40606954 h 74"/>
                <a:gd name="T70" fmla="*/ 48305039 w 61"/>
                <a:gd name="T71" fmla="*/ 50274092 h 74"/>
                <a:gd name="T72" fmla="*/ 30915722 w 61"/>
                <a:gd name="T73" fmla="*/ 56075481 h 74"/>
                <a:gd name="T74" fmla="*/ 21253601 w 61"/>
                <a:gd name="T75" fmla="*/ 40606954 h 74"/>
                <a:gd name="T76" fmla="*/ 25117897 w 61"/>
                <a:gd name="T77" fmla="*/ 27071306 h 7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74"/>
                <a:gd name="T119" fmla="*/ 61 w 61"/>
                <a:gd name="T120" fmla="*/ 74 h 7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74">
                  <a:moveTo>
                    <a:pt x="13" y="14"/>
                  </a:moveTo>
                  <a:cubicBezTo>
                    <a:pt x="13" y="12"/>
                    <a:pt x="17" y="12"/>
                    <a:pt x="20" y="13"/>
                  </a:cubicBezTo>
                  <a:cubicBezTo>
                    <a:pt x="23" y="13"/>
                    <a:pt x="29" y="13"/>
                    <a:pt x="31" y="12"/>
                  </a:cubicBezTo>
                  <a:cubicBezTo>
                    <a:pt x="32" y="11"/>
                    <a:pt x="38" y="13"/>
                    <a:pt x="42" y="14"/>
                  </a:cubicBezTo>
                  <a:cubicBezTo>
                    <a:pt x="46" y="15"/>
                    <a:pt x="48" y="14"/>
                    <a:pt x="51" y="13"/>
                  </a:cubicBezTo>
                  <a:cubicBezTo>
                    <a:pt x="53" y="11"/>
                    <a:pt x="58" y="7"/>
                    <a:pt x="59" y="6"/>
                  </a:cubicBezTo>
                  <a:cubicBezTo>
                    <a:pt x="60" y="4"/>
                    <a:pt x="61" y="0"/>
                    <a:pt x="59" y="0"/>
                  </a:cubicBezTo>
                  <a:cubicBezTo>
                    <a:pt x="56" y="0"/>
                    <a:pt x="54" y="5"/>
                    <a:pt x="52" y="7"/>
                  </a:cubicBezTo>
                  <a:cubicBezTo>
                    <a:pt x="50" y="9"/>
                    <a:pt x="42" y="6"/>
                    <a:pt x="38" y="6"/>
                  </a:cubicBezTo>
                  <a:cubicBezTo>
                    <a:pt x="34" y="6"/>
                    <a:pt x="29" y="6"/>
                    <a:pt x="23" y="4"/>
                  </a:cubicBezTo>
                  <a:cubicBezTo>
                    <a:pt x="17" y="2"/>
                    <a:pt x="17" y="1"/>
                    <a:pt x="16" y="4"/>
                  </a:cubicBezTo>
                  <a:cubicBezTo>
                    <a:pt x="14" y="7"/>
                    <a:pt x="14" y="6"/>
                    <a:pt x="11" y="9"/>
                  </a:cubicBezTo>
                  <a:cubicBezTo>
                    <a:pt x="8" y="11"/>
                    <a:pt x="8" y="20"/>
                    <a:pt x="5" y="22"/>
                  </a:cubicBezTo>
                  <a:cubicBezTo>
                    <a:pt x="2" y="24"/>
                    <a:pt x="4" y="27"/>
                    <a:pt x="2" y="29"/>
                  </a:cubicBezTo>
                  <a:cubicBezTo>
                    <a:pt x="0" y="31"/>
                    <a:pt x="3" y="35"/>
                    <a:pt x="2" y="40"/>
                  </a:cubicBezTo>
                  <a:cubicBezTo>
                    <a:pt x="1" y="45"/>
                    <a:pt x="0" y="44"/>
                    <a:pt x="1" y="49"/>
                  </a:cubicBezTo>
                  <a:cubicBezTo>
                    <a:pt x="2" y="55"/>
                    <a:pt x="6" y="53"/>
                    <a:pt x="10" y="55"/>
                  </a:cubicBezTo>
                  <a:cubicBezTo>
                    <a:pt x="13" y="56"/>
                    <a:pt x="14" y="63"/>
                    <a:pt x="12" y="67"/>
                  </a:cubicBezTo>
                  <a:cubicBezTo>
                    <a:pt x="10" y="72"/>
                    <a:pt x="10" y="72"/>
                    <a:pt x="13" y="73"/>
                  </a:cubicBezTo>
                  <a:cubicBezTo>
                    <a:pt x="15" y="74"/>
                    <a:pt x="21" y="73"/>
                    <a:pt x="22" y="72"/>
                  </a:cubicBezTo>
                  <a:cubicBezTo>
                    <a:pt x="23" y="72"/>
                    <a:pt x="19" y="57"/>
                    <a:pt x="19" y="55"/>
                  </a:cubicBezTo>
                  <a:cubicBezTo>
                    <a:pt x="18" y="53"/>
                    <a:pt x="19" y="46"/>
                    <a:pt x="20" y="45"/>
                  </a:cubicBezTo>
                  <a:cubicBezTo>
                    <a:pt x="20" y="45"/>
                    <a:pt x="29" y="44"/>
                    <a:pt x="27" y="45"/>
                  </a:cubicBezTo>
                  <a:cubicBezTo>
                    <a:pt x="26" y="47"/>
                    <a:pt x="24" y="51"/>
                    <a:pt x="27" y="53"/>
                  </a:cubicBezTo>
                  <a:cubicBezTo>
                    <a:pt x="31" y="56"/>
                    <a:pt x="31" y="60"/>
                    <a:pt x="32" y="62"/>
                  </a:cubicBezTo>
                  <a:cubicBezTo>
                    <a:pt x="33" y="63"/>
                    <a:pt x="34" y="66"/>
                    <a:pt x="36" y="66"/>
                  </a:cubicBezTo>
                  <a:cubicBezTo>
                    <a:pt x="38" y="67"/>
                    <a:pt x="40" y="65"/>
                    <a:pt x="40" y="64"/>
                  </a:cubicBezTo>
                  <a:cubicBezTo>
                    <a:pt x="40" y="63"/>
                    <a:pt x="43" y="62"/>
                    <a:pt x="44" y="61"/>
                  </a:cubicBezTo>
                  <a:cubicBezTo>
                    <a:pt x="46" y="61"/>
                    <a:pt x="43" y="57"/>
                    <a:pt x="39" y="54"/>
                  </a:cubicBezTo>
                  <a:cubicBezTo>
                    <a:pt x="36" y="51"/>
                    <a:pt x="39" y="49"/>
                    <a:pt x="40" y="48"/>
                  </a:cubicBezTo>
                  <a:cubicBezTo>
                    <a:pt x="41" y="47"/>
                    <a:pt x="42" y="42"/>
                    <a:pt x="36" y="42"/>
                  </a:cubicBezTo>
                  <a:cubicBezTo>
                    <a:pt x="30" y="41"/>
                    <a:pt x="31" y="38"/>
                    <a:pt x="30" y="36"/>
                  </a:cubicBezTo>
                  <a:cubicBezTo>
                    <a:pt x="30" y="35"/>
                    <a:pt x="33" y="29"/>
                    <a:pt x="34" y="28"/>
                  </a:cubicBezTo>
                  <a:cubicBezTo>
                    <a:pt x="35" y="26"/>
                    <a:pt x="39" y="25"/>
                    <a:pt x="41" y="24"/>
                  </a:cubicBezTo>
                  <a:cubicBezTo>
                    <a:pt x="44" y="22"/>
                    <a:pt x="44" y="20"/>
                    <a:pt x="38" y="21"/>
                  </a:cubicBezTo>
                  <a:cubicBezTo>
                    <a:pt x="33" y="21"/>
                    <a:pt x="26" y="23"/>
                    <a:pt x="25" y="26"/>
                  </a:cubicBezTo>
                  <a:cubicBezTo>
                    <a:pt x="24" y="29"/>
                    <a:pt x="20" y="29"/>
                    <a:pt x="16" y="29"/>
                  </a:cubicBezTo>
                  <a:cubicBezTo>
                    <a:pt x="13" y="29"/>
                    <a:pt x="10" y="23"/>
                    <a:pt x="11" y="21"/>
                  </a:cubicBezTo>
                  <a:cubicBezTo>
                    <a:pt x="12" y="20"/>
                    <a:pt x="14" y="16"/>
                    <a:pt x="13" y="1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8" name="Freeform 30"/>
            <p:cNvSpPr>
              <a:spLocks noChangeArrowheads="1"/>
            </p:cNvSpPr>
            <p:nvPr/>
          </p:nvSpPr>
          <p:spPr bwMode="auto">
            <a:xfrm>
              <a:off x="5965925" y="2897831"/>
              <a:ext cx="159697" cy="165095"/>
            </a:xfrm>
            <a:custGeom>
              <a:avLst/>
              <a:gdLst>
                <a:gd name="T0" fmla="*/ 21003162 w 108"/>
                <a:gd name="T1" fmla="*/ 167453500 h 119"/>
                <a:gd name="T2" fmla="*/ 63008111 w 108"/>
                <a:gd name="T3" fmla="*/ 207872674 h 119"/>
                <a:gd name="T4" fmla="*/ 91648424 w 108"/>
                <a:gd name="T5" fmla="*/ 209796932 h 119"/>
                <a:gd name="T6" fmla="*/ 127925851 w 108"/>
                <a:gd name="T7" fmla="*/ 223270900 h 119"/>
                <a:gd name="T8" fmla="*/ 160384019 w 108"/>
                <a:gd name="T9" fmla="*/ 204022771 h 119"/>
                <a:gd name="T10" fmla="*/ 181387219 w 108"/>
                <a:gd name="T11" fmla="*/ 144355467 h 119"/>
                <a:gd name="T12" fmla="*/ 200480747 w 108"/>
                <a:gd name="T13" fmla="*/ 121258821 h 119"/>
                <a:gd name="T14" fmla="*/ 179477547 w 108"/>
                <a:gd name="T15" fmla="*/ 94312272 h 119"/>
                <a:gd name="T16" fmla="*/ 168021154 w 108"/>
                <a:gd name="T17" fmla="*/ 69291347 h 119"/>
                <a:gd name="T18" fmla="*/ 166111525 w 108"/>
                <a:gd name="T19" fmla="*/ 67365701 h 119"/>
                <a:gd name="T20" fmla="*/ 164203278 w 108"/>
                <a:gd name="T21" fmla="*/ 65441443 h 119"/>
                <a:gd name="T22" fmla="*/ 164203278 w 108"/>
                <a:gd name="T23" fmla="*/ 61591540 h 119"/>
                <a:gd name="T24" fmla="*/ 189024354 w 108"/>
                <a:gd name="T25" fmla="*/ 34644980 h 119"/>
                <a:gd name="T26" fmla="*/ 150837255 w 108"/>
                <a:gd name="T27" fmla="*/ 17322490 h 119"/>
                <a:gd name="T28" fmla="*/ 131743727 w 108"/>
                <a:gd name="T29" fmla="*/ 0 h 119"/>
                <a:gd name="T30" fmla="*/ 112650200 w 108"/>
                <a:gd name="T31" fmla="*/ 36570625 h 119"/>
                <a:gd name="T32" fmla="*/ 106922694 w 108"/>
                <a:gd name="T33" fmla="*/ 44269044 h 119"/>
                <a:gd name="T34" fmla="*/ 103104817 w 108"/>
                <a:gd name="T35" fmla="*/ 42344786 h 119"/>
                <a:gd name="T36" fmla="*/ 101195188 w 108"/>
                <a:gd name="T37" fmla="*/ 42344786 h 119"/>
                <a:gd name="T38" fmla="*/ 87829144 w 108"/>
                <a:gd name="T39" fmla="*/ 51968862 h 119"/>
                <a:gd name="T40" fmla="*/ 87829144 w 108"/>
                <a:gd name="T41" fmla="*/ 61591540 h 119"/>
                <a:gd name="T42" fmla="*/ 80192010 w 108"/>
                <a:gd name="T43" fmla="*/ 69291347 h 119"/>
                <a:gd name="T44" fmla="*/ 78282380 w 108"/>
                <a:gd name="T45" fmla="*/ 71215605 h 119"/>
                <a:gd name="T46" fmla="*/ 76372751 w 108"/>
                <a:gd name="T47" fmla="*/ 73139863 h 119"/>
                <a:gd name="T48" fmla="*/ 74464504 w 108"/>
                <a:gd name="T49" fmla="*/ 75065508 h 119"/>
                <a:gd name="T50" fmla="*/ 72554875 w 108"/>
                <a:gd name="T51" fmla="*/ 75065508 h 119"/>
                <a:gd name="T52" fmla="*/ 43914572 w 108"/>
                <a:gd name="T53" fmla="*/ 86613831 h 119"/>
                <a:gd name="T54" fmla="*/ 19093533 w 108"/>
                <a:gd name="T55" fmla="*/ 113560402 h 119"/>
                <a:gd name="T56" fmla="*/ 11456398 w 108"/>
                <a:gd name="T57" fmla="*/ 109710498 h 119"/>
                <a:gd name="T58" fmla="*/ 9546767 w 108"/>
                <a:gd name="T59" fmla="*/ 107786240 h 119"/>
                <a:gd name="T60" fmla="*/ 3819260 w 108"/>
                <a:gd name="T61" fmla="*/ 105860595 h 119"/>
                <a:gd name="T62" fmla="*/ 15274275 w 108"/>
                <a:gd name="T63" fmla="*/ 16360359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8"/>
                <a:gd name="T97" fmla="*/ 0 h 119"/>
                <a:gd name="T98" fmla="*/ 108 w 108"/>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8" h="119">
                  <a:moveTo>
                    <a:pt x="8" y="85"/>
                  </a:moveTo>
                  <a:cubicBezTo>
                    <a:pt x="11" y="85"/>
                    <a:pt x="11" y="84"/>
                    <a:pt x="11" y="87"/>
                  </a:cubicBezTo>
                  <a:cubicBezTo>
                    <a:pt x="12" y="91"/>
                    <a:pt x="17" y="104"/>
                    <a:pt x="18" y="105"/>
                  </a:cubicBezTo>
                  <a:cubicBezTo>
                    <a:pt x="19" y="105"/>
                    <a:pt x="33" y="107"/>
                    <a:pt x="33" y="108"/>
                  </a:cubicBezTo>
                  <a:cubicBezTo>
                    <a:pt x="34" y="108"/>
                    <a:pt x="32" y="110"/>
                    <a:pt x="36" y="110"/>
                  </a:cubicBezTo>
                  <a:cubicBezTo>
                    <a:pt x="39" y="111"/>
                    <a:pt x="47" y="111"/>
                    <a:pt x="48" y="109"/>
                  </a:cubicBezTo>
                  <a:cubicBezTo>
                    <a:pt x="48" y="107"/>
                    <a:pt x="47" y="108"/>
                    <a:pt x="53" y="110"/>
                  </a:cubicBezTo>
                  <a:cubicBezTo>
                    <a:pt x="58" y="112"/>
                    <a:pt x="67" y="114"/>
                    <a:pt x="67" y="116"/>
                  </a:cubicBezTo>
                  <a:cubicBezTo>
                    <a:pt x="68" y="118"/>
                    <a:pt x="69" y="119"/>
                    <a:pt x="74" y="117"/>
                  </a:cubicBezTo>
                  <a:cubicBezTo>
                    <a:pt x="79" y="114"/>
                    <a:pt x="84" y="111"/>
                    <a:pt x="84" y="106"/>
                  </a:cubicBezTo>
                  <a:cubicBezTo>
                    <a:pt x="84" y="100"/>
                    <a:pt x="82" y="96"/>
                    <a:pt x="86" y="92"/>
                  </a:cubicBezTo>
                  <a:cubicBezTo>
                    <a:pt x="89" y="89"/>
                    <a:pt x="94" y="82"/>
                    <a:pt x="95" y="75"/>
                  </a:cubicBezTo>
                  <a:cubicBezTo>
                    <a:pt x="97" y="68"/>
                    <a:pt x="95" y="66"/>
                    <a:pt x="101" y="66"/>
                  </a:cubicBezTo>
                  <a:cubicBezTo>
                    <a:pt x="106" y="66"/>
                    <a:pt x="108" y="65"/>
                    <a:pt x="105" y="63"/>
                  </a:cubicBezTo>
                  <a:cubicBezTo>
                    <a:pt x="101" y="60"/>
                    <a:pt x="91" y="56"/>
                    <a:pt x="93" y="54"/>
                  </a:cubicBezTo>
                  <a:cubicBezTo>
                    <a:pt x="95" y="52"/>
                    <a:pt x="95" y="51"/>
                    <a:pt x="94" y="49"/>
                  </a:cubicBezTo>
                  <a:cubicBezTo>
                    <a:pt x="92" y="48"/>
                    <a:pt x="81" y="37"/>
                    <a:pt x="82" y="37"/>
                  </a:cubicBezTo>
                  <a:cubicBezTo>
                    <a:pt x="83" y="37"/>
                    <a:pt x="89" y="37"/>
                    <a:pt x="88" y="36"/>
                  </a:cubicBezTo>
                  <a:cubicBezTo>
                    <a:pt x="88" y="36"/>
                    <a:pt x="87" y="35"/>
                    <a:pt x="87" y="35"/>
                  </a:cubicBezTo>
                  <a:cubicBezTo>
                    <a:pt x="87" y="35"/>
                    <a:pt x="87" y="35"/>
                    <a:pt x="87" y="35"/>
                  </a:cubicBezTo>
                  <a:cubicBezTo>
                    <a:pt x="86" y="34"/>
                    <a:pt x="86" y="34"/>
                    <a:pt x="86" y="34"/>
                  </a:cubicBezTo>
                  <a:cubicBezTo>
                    <a:pt x="86" y="34"/>
                    <a:pt x="86" y="34"/>
                    <a:pt x="86" y="34"/>
                  </a:cubicBezTo>
                  <a:cubicBezTo>
                    <a:pt x="85" y="33"/>
                    <a:pt x="85" y="32"/>
                    <a:pt x="85" y="32"/>
                  </a:cubicBezTo>
                  <a:cubicBezTo>
                    <a:pt x="85" y="32"/>
                    <a:pt x="86" y="32"/>
                    <a:pt x="86" y="32"/>
                  </a:cubicBezTo>
                  <a:cubicBezTo>
                    <a:pt x="88" y="31"/>
                    <a:pt x="97" y="30"/>
                    <a:pt x="95" y="28"/>
                  </a:cubicBezTo>
                  <a:cubicBezTo>
                    <a:pt x="92" y="25"/>
                    <a:pt x="104" y="20"/>
                    <a:pt x="99" y="18"/>
                  </a:cubicBezTo>
                  <a:cubicBezTo>
                    <a:pt x="96" y="18"/>
                    <a:pt x="91" y="14"/>
                    <a:pt x="86" y="13"/>
                  </a:cubicBezTo>
                  <a:cubicBezTo>
                    <a:pt x="82" y="12"/>
                    <a:pt x="78" y="11"/>
                    <a:pt x="79" y="9"/>
                  </a:cubicBezTo>
                  <a:cubicBezTo>
                    <a:pt x="79" y="8"/>
                    <a:pt x="79" y="5"/>
                    <a:pt x="76" y="3"/>
                  </a:cubicBezTo>
                  <a:cubicBezTo>
                    <a:pt x="74" y="1"/>
                    <a:pt x="70" y="0"/>
                    <a:pt x="69" y="0"/>
                  </a:cubicBezTo>
                  <a:cubicBezTo>
                    <a:pt x="67" y="1"/>
                    <a:pt x="62" y="14"/>
                    <a:pt x="61" y="14"/>
                  </a:cubicBezTo>
                  <a:cubicBezTo>
                    <a:pt x="60" y="14"/>
                    <a:pt x="58" y="18"/>
                    <a:pt x="59" y="19"/>
                  </a:cubicBezTo>
                  <a:cubicBezTo>
                    <a:pt x="59" y="20"/>
                    <a:pt x="58" y="23"/>
                    <a:pt x="57" y="23"/>
                  </a:cubicBezTo>
                  <a:cubicBezTo>
                    <a:pt x="56" y="23"/>
                    <a:pt x="56" y="23"/>
                    <a:pt x="56" y="23"/>
                  </a:cubicBezTo>
                  <a:cubicBezTo>
                    <a:pt x="56" y="22"/>
                    <a:pt x="55" y="22"/>
                    <a:pt x="55" y="22"/>
                  </a:cubicBezTo>
                  <a:cubicBezTo>
                    <a:pt x="55" y="22"/>
                    <a:pt x="54" y="22"/>
                    <a:pt x="54" y="22"/>
                  </a:cubicBezTo>
                  <a:cubicBezTo>
                    <a:pt x="54" y="22"/>
                    <a:pt x="54" y="22"/>
                    <a:pt x="54" y="22"/>
                  </a:cubicBezTo>
                  <a:cubicBezTo>
                    <a:pt x="53" y="22"/>
                    <a:pt x="53" y="22"/>
                    <a:pt x="53" y="22"/>
                  </a:cubicBezTo>
                  <a:cubicBezTo>
                    <a:pt x="53" y="22"/>
                    <a:pt x="52" y="22"/>
                    <a:pt x="52" y="22"/>
                  </a:cubicBezTo>
                  <a:cubicBezTo>
                    <a:pt x="51" y="23"/>
                    <a:pt x="48" y="27"/>
                    <a:pt x="46" y="27"/>
                  </a:cubicBezTo>
                  <a:cubicBezTo>
                    <a:pt x="44" y="27"/>
                    <a:pt x="48" y="31"/>
                    <a:pt x="46" y="31"/>
                  </a:cubicBezTo>
                  <a:cubicBezTo>
                    <a:pt x="46" y="32"/>
                    <a:pt x="46" y="32"/>
                    <a:pt x="46" y="32"/>
                  </a:cubicBezTo>
                  <a:cubicBezTo>
                    <a:pt x="46" y="32"/>
                    <a:pt x="46" y="32"/>
                    <a:pt x="46" y="32"/>
                  </a:cubicBezTo>
                  <a:cubicBezTo>
                    <a:pt x="45" y="32"/>
                    <a:pt x="44" y="34"/>
                    <a:pt x="42" y="36"/>
                  </a:cubicBezTo>
                  <a:cubicBezTo>
                    <a:pt x="42" y="36"/>
                    <a:pt x="42" y="36"/>
                    <a:pt x="42" y="36"/>
                  </a:cubicBezTo>
                  <a:cubicBezTo>
                    <a:pt x="42" y="36"/>
                    <a:pt x="41" y="36"/>
                    <a:pt x="41" y="37"/>
                  </a:cubicBezTo>
                  <a:cubicBezTo>
                    <a:pt x="41" y="37"/>
                    <a:pt x="41" y="37"/>
                    <a:pt x="41" y="37"/>
                  </a:cubicBezTo>
                  <a:cubicBezTo>
                    <a:pt x="40" y="38"/>
                    <a:pt x="40" y="38"/>
                    <a:pt x="40" y="38"/>
                  </a:cubicBezTo>
                  <a:cubicBezTo>
                    <a:pt x="40" y="38"/>
                    <a:pt x="40" y="38"/>
                    <a:pt x="39" y="38"/>
                  </a:cubicBezTo>
                  <a:cubicBezTo>
                    <a:pt x="39" y="39"/>
                    <a:pt x="39" y="39"/>
                    <a:pt x="39" y="39"/>
                  </a:cubicBezTo>
                  <a:cubicBezTo>
                    <a:pt x="39" y="39"/>
                    <a:pt x="38" y="39"/>
                    <a:pt x="38" y="39"/>
                  </a:cubicBezTo>
                  <a:cubicBezTo>
                    <a:pt x="38" y="39"/>
                    <a:pt x="38" y="39"/>
                    <a:pt x="38" y="39"/>
                  </a:cubicBezTo>
                  <a:cubicBezTo>
                    <a:pt x="36" y="39"/>
                    <a:pt x="38" y="43"/>
                    <a:pt x="37" y="44"/>
                  </a:cubicBezTo>
                  <a:cubicBezTo>
                    <a:pt x="35" y="44"/>
                    <a:pt x="25" y="45"/>
                    <a:pt x="23" y="45"/>
                  </a:cubicBezTo>
                  <a:cubicBezTo>
                    <a:pt x="21" y="45"/>
                    <a:pt x="20" y="59"/>
                    <a:pt x="19" y="59"/>
                  </a:cubicBezTo>
                  <a:cubicBezTo>
                    <a:pt x="18" y="59"/>
                    <a:pt x="12" y="60"/>
                    <a:pt x="10" y="59"/>
                  </a:cubicBezTo>
                  <a:cubicBezTo>
                    <a:pt x="10" y="59"/>
                    <a:pt x="10" y="59"/>
                    <a:pt x="9" y="59"/>
                  </a:cubicBezTo>
                  <a:cubicBezTo>
                    <a:pt x="9" y="58"/>
                    <a:pt x="8" y="58"/>
                    <a:pt x="6" y="57"/>
                  </a:cubicBezTo>
                  <a:cubicBezTo>
                    <a:pt x="6" y="57"/>
                    <a:pt x="6" y="57"/>
                    <a:pt x="6" y="57"/>
                  </a:cubicBezTo>
                  <a:cubicBezTo>
                    <a:pt x="6" y="56"/>
                    <a:pt x="5" y="56"/>
                    <a:pt x="5" y="56"/>
                  </a:cubicBezTo>
                  <a:cubicBezTo>
                    <a:pt x="5" y="56"/>
                    <a:pt x="4" y="56"/>
                    <a:pt x="4" y="55"/>
                  </a:cubicBezTo>
                  <a:cubicBezTo>
                    <a:pt x="4" y="55"/>
                    <a:pt x="3" y="55"/>
                    <a:pt x="2" y="55"/>
                  </a:cubicBezTo>
                  <a:cubicBezTo>
                    <a:pt x="0" y="55"/>
                    <a:pt x="1" y="66"/>
                    <a:pt x="1" y="69"/>
                  </a:cubicBezTo>
                  <a:cubicBezTo>
                    <a:pt x="2" y="71"/>
                    <a:pt x="5" y="85"/>
                    <a:pt x="8" y="8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29" name="Freeform 31"/>
            <p:cNvSpPr>
              <a:spLocks noChangeArrowheads="1"/>
            </p:cNvSpPr>
            <p:nvPr/>
          </p:nvSpPr>
          <p:spPr bwMode="auto">
            <a:xfrm>
              <a:off x="5905435" y="2701074"/>
              <a:ext cx="35085" cy="32793"/>
            </a:xfrm>
            <a:custGeom>
              <a:avLst/>
              <a:gdLst>
                <a:gd name="T0" fmla="*/ 41056266 w 24"/>
                <a:gd name="T1" fmla="*/ 20328807 h 23"/>
                <a:gd name="T2" fmla="*/ 39190197 w 24"/>
                <a:gd name="T3" fmla="*/ 4066332 h 23"/>
                <a:gd name="T4" fmla="*/ 24260277 w 24"/>
                <a:gd name="T5" fmla="*/ 4066332 h 23"/>
                <a:gd name="T6" fmla="*/ 5598210 w 24"/>
                <a:gd name="T7" fmla="*/ 16262477 h 23"/>
                <a:gd name="T8" fmla="*/ 7464280 w 24"/>
                <a:gd name="T9" fmla="*/ 40657615 h 23"/>
                <a:gd name="T10" fmla="*/ 37324128 w 24"/>
                <a:gd name="T11" fmla="*/ 32526379 h 23"/>
                <a:gd name="T12" fmla="*/ 41056266 w 24"/>
                <a:gd name="T13" fmla="*/ 20328807 h 23"/>
                <a:gd name="T14" fmla="*/ 0 60000 65536"/>
                <a:gd name="T15" fmla="*/ 0 60000 65536"/>
                <a:gd name="T16" fmla="*/ 0 60000 65536"/>
                <a:gd name="T17" fmla="*/ 0 60000 65536"/>
                <a:gd name="T18" fmla="*/ 0 60000 65536"/>
                <a:gd name="T19" fmla="*/ 0 60000 65536"/>
                <a:gd name="T20" fmla="*/ 0 60000 65536"/>
                <a:gd name="T21" fmla="*/ 0 w 24"/>
                <a:gd name="T22" fmla="*/ 0 h 23"/>
                <a:gd name="T23" fmla="*/ 24 w 24"/>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23">
                  <a:moveTo>
                    <a:pt x="22" y="10"/>
                  </a:moveTo>
                  <a:cubicBezTo>
                    <a:pt x="23" y="9"/>
                    <a:pt x="24" y="5"/>
                    <a:pt x="21" y="2"/>
                  </a:cubicBezTo>
                  <a:cubicBezTo>
                    <a:pt x="18" y="0"/>
                    <a:pt x="17" y="1"/>
                    <a:pt x="13" y="2"/>
                  </a:cubicBezTo>
                  <a:cubicBezTo>
                    <a:pt x="9" y="3"/>
                    <a:pt x="6" y="6"/>
                    <a:pt x="3" y="8"/>
                  </a:cubicBezTo>
                  <a:cubicBezTo>
                    <a:pt x="0" y="10"/>
                    <a:pt x="1" y="19"/>
                    <a:pt x="4" y="20"/>
                  </a:cubicBezTo>
                  <a:cubicBezTo>
                    <a:pt x="12" y="23"/>
                    <a:pt x="19" y="17"/>
                    <a:pt x="20" y="16"/>
                  </a:cubicBezTo>
                  <a:cubicBezTo>
                    <a:pt x="21" y="15"/>
                    <a:pt x="21" y="11"/>
                    <a:pt x="22" y="1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0" name="Freeform 32"/>
            <p:cNvSpPr>
              <a:spLocks noChangeArrowheads="1"/>
            </p:cNvSpPr>
            <p:nvPr/>
          </p:nvSpPr>
          <p:spPr bwMode="auto">
            <a:xfrm>
              <a:off x="6067551" y="2623050"/>
              <a:ext cx="26616" cy="55408"/>
            </a:xfrm>
            <a:custGeom>
              <a:avLst/>
              <a:gdLst>
                <a:gd name="T0" fmla="*/ 22911258 w 18"/>
                <a:gd name="T1" fmla="*/ 67157262 h 40"/>
                <a:gd name="T2" fmla="*/ 28640107 w 18"/>
                <a:gd name="T3" fmla="*/ 40294078 h 40"/>
                <a:gd name="T4" fmla="*/ 32457957 w 18"/>
                <a:gd name="T5" fmla="*/ 17269287 h 40"/>
                <a:gd name="T6" fmla="*/ 24820874 w 18"/>
                <a:gd name="T7" fmla="*/ 3837004 h 40"/>
                <a:gd name="T8" fmla="*/ 5727469 w 18"/>
                <a:gd name="T9" fmla="*/ 19187788 h 40"/>
                <a:gd name="T10" fmla="*/ 1909617 w 18"/>
                <a:gd name="T11" fmla="*/ 46050978 h 40"/>
                <a:gd name="T12" fmla="*/ 17183787 w 18"/>
                <a:gd name="T13" fmla="*/ 70994265 h 40"/>
                <a:gd name="T14" fmla="*/ 22911258 w 18"/>
                <a:gd name="T15" fmla="*/ 67157262 h 40"/>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40"/>
                <a:gd name="T26" fmla="*/ 18 w 18"/>
                <a:gd name="T27" fmla="*/ 40 h 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40">
                  <a:moveTo>
                    <a:pt x="12" y="35"/>
                  </a:moveTo>
                  <a:cubicBezTo>
                    <a:pt x="13" y="31"/>
                    <a:pt x="14" y="23"/>
                    <a:pt x="15" y="21"/>
                  </a:cubicBezTo>
                  <a:cubicBezTo>
                    <a:pt x="17" y="20"/>
                    <a:pt x="18" y="12"/>
                    <a:pt x="17" y="9"/>
                  </a:cubicBezTo>
                  <a:cubicBezTo>
                    <a:pt x="15" y="7"/>
                    <a:pt x="14" y="4"/>
                    <a:pt x="13" y="2"/>
                  </a:cubicBezTo>
                  <a:cubicBezTo>
                    <a:pt x="11" y="0"/>
                    <a:pt x="3" y="9"/>
                    <a:pt x="3" y="10"/>
                  </a:cubicBezTo>
                  <a:cubicBezTo>
                    <a:pt x="2" y="12"/>
                    <a:pt x="0" y="21"/>
                    <a:pt x="1" y="24"/>
                  </a:cubicBezTo>
                  <a:cubicBezTo>
                    <a:pt x="2" y="27"/>
                    <a:pt x="6" y="34"/>
                    <a:pt x="9" y="37"/>
                  </a:cubicBezTo>
                  <a:cubicBezTo>
                    <a:pt x="11" y="40"/>
                    <a:pt x="11" y="40"/>
                    <a:pt x="12" y="3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1" name="Freeform 33"/>
            <p:cNvSpPr>
              <a:spLocks noChangeArrowheads="1"/>
            </p:cNvSpPr>
            <p:nvPr/>
          </p:nvSpPr>
          <p:spPr bwMode="auto">
            <a:xfrm>
              <a:off x="6177646" y="2495271"/>
              <a:ext cx="39924" cy="45231"/>
            </a:xfrm>
            <a:custGeom>
              <a:avLst/>
              <a:gdLst>
                <a:gd name="T0" fmla="*/ 13364556 w 27"/>
                <a:gd name="T1" fmla="*/ 3756914 h 33"/>
                <a:gd name="T2" fmla="*/ 3819234 w 27"/>
                <a:gd name="T3" fmla="*/ 11272114 h 33"/>
                <a:gd name="T4" fmla="*/ 1909617 w 27"/>
                <a:gd name="T5" fmla="*/ 20665080 h 33"/>
                <a:gd name="T6" fmla="*/ 13364556 w 27"/>
                <a:gd name="T7" fmla="*/ 30058052 h 33"/>
                <a:gd name="T8" fmla="*/ 13364556 w 27"/>
                <a:gd name="T9" fmla="*/ 18785939 h 33"/>
                <a:gd name="T10" fmla="*/ 21003022 w 27"/>
                <a:gd name="T11" fmla="*/ 24421998 h 33"/>
                <a:gd name="T12" fmla="*/ 19093405 w 27"/>
                <a:gd name="T13" fmla="*/ 39451019 h 33"/>
                <a:gd name="T14" fmla="*/ 19093405 w 27"/>
                <a:gd name="T15" fmla="*/ 48845367 h 33"/>
                <a:gd name="T16" fmla="*/ 28640111 w 27"/>
                <a:gd name="T17" fmla="*/ 60116105 h 33"/>
                <a:gd name="T18" fmla="*/ 30548345 w 27"/>
                <a:gd name="T19" fmla="*/ 52602279 h 33"/>
                <a:gd name="T20" fmla="*/ 38186811 w 27"/>
                <a:gd name="T21" fmla="*/ 61995246 h 33"/>
                <a:gd name="T22" fmla="*/ 45823905 w 27"/>
                <a:gd name="T23" fmla="*/ 54480050 h 33"/>
                <a:gd name="T24" fmla="*/ 45823905 w 27"/>
                <a:gd name="T25" fmla="*/ 41330161 h 33"/>
                <a:gd name="T26" fmla="*/ 49641756 w 27"/>
                <a:gd name="T27" fmla="*/ 22544227 h 33"/>
                <a:gd name="T28" fmla="*/ 40095045 w 27"/>
                <a:gd name="T29" fmla="*/ 9392969 h 33"/>
                <a:gd name="T30" fmla="*/ 34367578 w 27"/>
                <a:gd name="T31" fmla="*/ 3756914 h 33"/>
                <a:gd name="T32" fmla="*/ 22911262 w 27"/>
                <a:gd name="T33" fmla="*/ 1879142 h 33"/>
                <a:gd name="T34" fmla="*/ 13364556 w 27"/>
                <a:gd name="T35" fmla="*/ 3756914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33"/>
                <a:gd name="T56" fmla="*/ 27 w 27"/>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33">
                  <a:moveTo>
                    <a:pt x="7" y="2"/>
                  </a:moveTo>
                  <a:cubicBezTo>
                    <a:pt x="6" y="4"/>
                    <a:pt x="3" y="5"/>
                    <a:pt x="2" y="6"/>
                  </a:cubicBezTo>
                  <a:cubicBezTo>
                    <a:pt x="0" y="7"/>
                    <a:pt x="0" y="10"/>
                    <a:pt x="1" y="11"/>
                  </a:cubicBezTo>
                  <a:cubicBezTo>
                    <a:pt x="1" y="12"/>
                    <a:pt x="6" y="16"/>
                    <a:pt x="7" y="16"/>
                  </a:cubicBezTo>
                  <a:cubicBezTo>
                    <a:pt x="8" y="16"/>
                    <a:pt x="6" y="10"/>
                    <a:pt x="7" y="10"/>
                  </a:cubicBezTo>
                  <a:cubicBezTo>
                    <a:pt x="8" y="9"/>
                    <a:pt x="9" y="12"/>
                    <a:pt x="11" y="13"/>
                  </a:cubicBezTo>
                  <a:cubicBezTo>
                    <a:pt x="13" y="15"/>
                    <a:pt x="11" y="19"/>
                    <a:pt x="10" y="21"/>
                  </a:cubicBezTo>
                  <a:cubicBezTo>
                    <a:pt x="9" y="22"/>
                    <a:pt x="10" y="24"/>
                    <a:pt x="10" y="26"/>
                  </a:cubicBezTo>
                  <a:cubicBezTo>
                    <a:pt x="11" y="28"/>
                    <a:pt x="13" y="32"/>
                    <a:pt x="15" y="32"/>
                  </a:cubicBezTo>
                  <a:cubicBezTo>
                    <a:pt x="16" y="33"/>
                    <a:pt x="15" y="29"/>
                    <a:pt x="16" y="28"/>
                  </a:cubicBezTo>
                  <a:cubicBezTo>
                    <a:pt x="17" y="28"/>
                    <a:pt x="18" y="33"/>
                    <a:pt x="20" y="33"/>
                  </a:cubicBezTo>
                  <a:cubicBezTo>
                    <a:pt x="21" y="33"/>
                    <a:pt x="22" y="30"/>
                    <a:pt x="24" y="29"/>
                  </a:cubicBezTo>
                  <a:cubicBezTo>
                    <a:pt x="25" y="28"/>
                    <a:pt x="24" y="24"/>
                    <a:pt x="24" y="22"/>
                  </a:cubicBezTo>
                  <a:cubicBezTo>
                    <a:pt x="23" y="19"/>
                    <a:pt x="25" y="14"/>
                    <a:pt x="26" y="12"/>
                  </a:cubicBezTo>
                  <a:cubicBezTo>
                    <a:pt x="27" y="10"/>
                    <a:pt x="22" y="8"/>
                    <a:pt x="21" y="5"/>
                  </a:cubicBezTo>
                  <a:cubicBezTo>
                    <a:pt x="21" y="3"/>
                    <a:pt x="20" y="1"/>
                    <a:pt x="18" y="2"/>
                  </a:cubicBezTo>
                  <a:cubicBezTo>
                    <a:pt x="16" y="3"/>
                    <a:pt x="14" y="3"/>
                    <a:pt x="12" y="1"/>
                  </a:cubicBezTo>
                  <a:cubicBezTo>
                    <a:pt x="10" y="0"/>
                    <a:pt x="8" y="0"/>
                    <a:pt x="7"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2" name="Freeform 34"/>
            <p:cNvSpPr>
              <a:spLocks noChangeArrowheads="1"/>
            </p:cNvSpPr>
            <p:nvPr/>
          </p:nvSpPr>
          <p:spPr bwMode="auto">
            <a:xfrm>
              <a:off x="6217570" y="2488486"/>
              <a:ext cx="37504" cy="30531"/>
            </a:xfrm>
            <a:custGeom>
              <a:avLst/>
              <a:gdLst>
                <a:gd name="T0" fmla="*/ 25547864 w 25"/>
                <a:gd name="T1" fmla="*/ 21185737 h 22"/>
                <a:gd name="T2" fmla="*/ 41269944 w 25"/>
                <a:gd name="T3" fmla="*/ 21185737 h 22"/>
                <a:gd name="T4" fmla="*/ 45200814 w 25"/>
                <a:gd name="T5" fmla="*/ 5777299 h 22"/>
                <a:gd name="T6" fmla="*/ 31444170 w 25"/>
                <a:gd name="T7" fmla="*/ 0 h 22"/>
                <a:gd name="T8" fmla="*/ 21618390 w 25"/>
                <a:gd name="T9" fmla="*/ 11555985 h 22"/>
                <a:gd name="T10" fmla="*/ 9825777 w 25"/>
                <a:gd name="T11" fmla="*/ 9629754 h 22"/>
                <a:gd name="T12" fmla="*/ 0 w 25"/>
                <a:gd name="T13" fmla="*/ 23110582 h 22"/>
                <a:gd name="T14" fmla="*/ 5896308 w 25"/>
                <a:gd name="T15" fmla="*/ 25036810 h 22"/>
                <a:gd name="T16" fmla="*/ 15722085 w 25"/>
                <a:gd name="T17" fmla="*/ 38517630 h 22"/>
                <a:gd name="T18" fmla="*/ 25547864 w 25"/>
                <a:gd name="T19" fmla="*/ 21185737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22"/>
                <a:gd name="T32" fmla="*/ 25 w 25"/>
                <a:gd name="T33" fmla="*/ 22 h 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22">
                  <a:moveTo>
                    <a:pt x="13" y="11"/>
                  </a:moveTo>
                  <a:cubicBezTo>
                    <a:pt x="14" y="9"/>
                    <a:pt x="19" y="11"/>
                    <a:pt x="21" y="11"/>
                  </a:cubicBezTo>
                  <a:cubicBezTo>
                    <a:pt x="22" y="11"/>
                    <a:pt x="25" y="4"/>
                    <a:pt x="23" y="3"/>
                  </a:cubicBezTo>
                  <a:cubicBezTo>
                    <a:pt x="21" y="2"/>
                    <a:pt x="18" y="0"/>
                    <a:pt x="16" y="0"/>
                  </a:cubicBezTo>
                  <a:cubicBezTo>
                    <a:pt x="13" y="1"/>
                    <a:pt x="14" y="5"/>
                    <a:pt x="11" y="6"/>
                  </a:cubicBezTo>
                  <a:cubicBezTo>
                    <a:pt x="8" y="6"/>
                    <a:pt x="6" y="4"/>
                    <a:pt x="5" y="5"/>
                  </a:cubicBezTo>
                  <a:cubicBezTo>
                    <a:pt x="3" y="7"/>
                    <a:pt x="1" y="11"/>
                    <a:pt x="0" y="12"/>
                  </a:cubicBezTo>
                  <a:cubicBezTo>
                    <a:pt x="0" y="13"/>
                    <a:pt x="1" y="13"/>
                    <a:pt x="3" y="13"/>
                  </a:cubicBezTo>
                  <a:cubicBezTo>
                    <a:pt x="5" y="14"/>
                    <a:pt x="5" y="19"/>
                    <a:pt x="8" y="20"/>
                  </a:cubicBezTo>
                  <a:cubicBezTo>
                    <a:pt x="11" y="22"/>
                    <a:pt x="12" y="13"/>
                    <a:pt x="13" y="1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3" name="Freeform 35"/>
            <p:cNvSpPr>
              <a:spLocks noChangeArrowheads="1"/>
            </p:cNvSpPr>
            <p:nvPr/>
          </p:nvSpPr>
          <p:spPr bwMode="auto">
            <a:xfrm>
              <a:off x="6190954" y="2376539"/>
              <a:ext cx="147599" cy="126648"/>
            </a:xfrm>
            <a:custGeom>
              <a:avLst/>
              <a:gdLst>
                <a:gd name="T0" fmla="*/ 81803714 w 100"/>
                <a:gd name="T1" fmla="*/ 125073161 h 92"/>
                <a:gd name="T2" fmla="*/ 58975258 w 100"/>
                <a:gd name="T3" fmla="*/ 126968751 h 92"/>
                <a:gd name="T4" fmla="*/ 22828467 w 100"/>
                <a:gd name="T5" fmla="*/ 140233748 h 92"/>
                <a:gd name="T6" fmla="*/ 3805434 w 100"/>
                <a:gd name="T7" fmla="*/ 157289924 h 92"/>
                <a:gd name="T8" fmla="*/ 26633899 w 100"/>
                <a:gd name="T9" fmla="*/ 159184137 h 92"/>
                <a:gd name="T10" fmla="*/ 45658313 w 100"/>
                <a:gd name="T11" fmla="*/ 157289924 h 92"/>
                <a:gd name="T12" fmla="*/ 60877284 w 100"/>
                <a:gd name="T13" fmla="*/ 149708942 h 92"/>
                <a:gd name="T14" fmla="*/ 87511173 w 100"/>
                <a:gd name="T15" fmla="*/ 149708942 h 92"/>
                <a:gd name="T16" fmla="*/ 89413200 w 100"/>
                <a:gd name="T17" fmla="*/ 166765118 h 92"/>
                <a:gd name="T18" fmla="*/ 112243057 w 100"/>
                <a:gd name="T19" fmla="*/ 159184137 h 92"/>
                <a:gd name="T20" fmla="*/ 119852542 w 100"/>
                <a:gd name="T21" fmla="*/ 145919140 h 92"/>
                <a:gd name="T22" fmla="*/ 136973540 w 100"/>
                <a:gd name="T23" fmla="*/ 149708942 h 92"/>
                <a:gd name="T24" fmla="*/ 152192510 w 100"/>
                <a:gd name="T25" fmla="*/ 140233748 h 92"/>
                <a:gd name="T26" fmla="*/ 161705402 w 100"/>
                <a:gd name="T27" fmla="*/ 132654143 h 92"/>
                <a:gd name="T28" fmla="*/ 171216914 w 100"/>
                <a:gd name="T29" fmla="*/ 123178948 h 92"/>
                <a:gd name="T30" fmla="*/ 171216914 w 100"/>
                <a:gd name="T31" fmla="*/ 138338158 h 92"/>
                <a:gd name="T32" fmla="*/ 182631875 w 100"/>
                <a:gd name="T33" fmla="*/ 130758553 h 92"/>
                <a:gd name="T34" fmla="*/ 182631875 w 100"/>
                <a:gd name="T35" fmla="*/ 109912575 h 92"/>
                <a:gd name="T36" fmla="*/ 176924373 w 100"/>
                <a:gd name="T37" fmla="*/ 72011775 h 92"/>
                <a:gd name="T38" fmla="*/ 184533901 w 100"/>
                <a:gd name="T39" fmla="*/ 66326383 h 92"/>
                <a:gd name="T40" fmla="*/ 186435928 w 100"/>
                <a:gd name="T41" fmla="*/ 43586181 h 92"/>
                <a:gd name="T42" fmla="*/ 165509455 w 100"/>
                <a:gd name="T43" fmla="*/ 3789804 h 92"/>
                <a:gd name="T44" fmla="*/ 155997943 w 100"/>
                <a:gd name="T45" fmla="*/ 3789804 h 92"/>
                <a:gd name="T46" fmla="*/ 163607428 w 100"/>
                <a:gd name="T47" fmla="*/ 11370789 h 92"/>
                <a:gd name="T48" fmla="*/ 152192510 w 100"/>
                <a:gd name="T49" fmla="*/ 7579608 h 92"/>
                <a:gd name="T50" fmla="*/ 146486431 w 100"/>
                <a:gd name="T51" fmla="*/ 9475197 h 92"/>
                <a:gd name="T52" fmla="*/ 148388457 w 100"/>
                <a:gd name="T53" fmla="*/ 24635792 h 92"/>
                <a:gd name="T54" fmla="*/ 152192510 w 100"/>
                <a:gd name="T55" fmla="*/ 36006576 h 92"/>
                <a:gd name="T56" fmla="*/ 146486431 w 100"/>
                <a:gd name="T57" fmla="*/ 73907365 h 92"/>
                <a:gd name="T58" fmla="*/ 117949136 w 100"/>
                <a:gd name="T59" fmla="*/ 98543167 h 92"/>
                <a:gd name="T60" fmla="*/ 106535598 w 100"/>
                <a:gd name="T61" fmla="*/ 94751988 h 92"/>
                <a:gd name="T62" fmla="*/ 98926112 w 100"/>
                <a:gd name="T63" fmla="*/ 90962186 h 92"/>
                <a:gd name="T64" fmla="*/ 93218653 w 100"/>
                <a:gd name="T65" fmla="*/ 115597967 h 92"/>
                <a:gd name="T66" fmla="*/ 89413200 w 100"/>
                <a:gd name="T67" fmla="*/ 128862964 h 9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
                <a:gd name="T103" fmla="*/ 0 h 92"/>
                <a:gd name="T104" fmla="*/ 100 w 100"/>
                <a:gd name="T105" fmla="*/ 92 h 9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 h="92">
                  <a:moveTo>
                    <a:pt x="47" y="68"/>
                  </a:moveTo>
                  <a:cubicBezTo>
                    <a:pt x="45" y="68"/>
                    <a:pt x="45" y="66"/>
                    <a:pt x="43" y="66"/>
                  </a:cubicBezTo>
                  <a:cubicBezTo>
                    <a:pt x="42" y="65"/>
                    <a:pt x="42" y="65"/>
                    <a:pt x="37" y="65"/>
                  </a:cubicBezTo>
                  <a:cubicBezTo>
                    <a:pt x="33" y="65"/>
                    <a:pt x="33" y="66"/>
                    <a:pt x="31" y="67"/>
                  </a:cubicBezTo>
                  <a:cubicBezTo>
                    <a:pt x="29" y="68"/>
                    <a:pt x="21" y="67"/>
                    <a:pt x="19" y="68"/>
                  </a:cubicBezTo>
                  <a:cubicBezTo>
                    <a:pt x="16" y="69"/>
                    <a:pt x="14" y="73"/>
                    <a:pt x="12" y="74"/>
                  </a:cubicBezTo>
                  <a:cubicBezTo>
                    <a:pt x="10" y="76"/>
                    <a:pt x="9" y="79"/>
                    <a:pt x="7" y="80"/>
                  </a:cubicBezTo>
                  <a:cubicBezTo>
                    <a:pt x="6" y="81"/>
                    <a:pt x="3" y="80"/>
                    <a:pt x="2" y="83"/>
                  </a:cubicBezTo>
                  <a:cubicBezTo>
                    <a:pt x="0" y="86"/>
                    <a:pt x="5" y="84"/>
                    <a:pt x="9" y="84"/>
                  </a:cubicBezTo>
                  <a:cubicBezTo>
                    <a:pt x="12" y="84"/>
                    <a:pt x="13" y="84"/>
                    <a:pt x="14" y="84"/>
                  </a:cubicBezTo>
                  <a:cubicBezTo>
                    <a:pt x="14" y="83"/>
                    <a:pt x="17" y="82"/>
                    <a:pt x="18" y="83"/>
                  </a:cubicBezTo>
                  <a:cubicBezTo>
                    <a:pt x="20" y="84"/>
                    <a:pt x="23" y="83"/>
                    <a:pt x="24" y="83"/>
                  </a:cubicBezTo>
                  <a:cubicBezTo>
                    <a:pt x="25" y="83"/>
                    <a:pt x="25" y="80"/>
                    <a:pt x="27" y="80"/>
                  </a:cubicBezTo>
                  <a:cubicBezTo>
                    <a:pt x="29" y="81"/>
                    <a:pt x="31" y="79"/>
                    <a:pt x="32" y="79"/>
                  </a:cubicBezTo>
                  <a:cubicBezTo>
                    <a:pt x="33" y="78"/>
                    <a:pt x="37" y="77"/>
                    <a:pt x="39" y="77"/>
                  </a:cubicBezTo>
                  <a:cubicBezTo>
                    <a:pt x="40" y="77"/>
                    <a:pt x="43" y="77"/>
                    <a:pt x="46" y="79"/>
                  </a:cubicBezTo>
                  <a:cubicBezTo>
                    <a:pt x="48" y="80"/>
                    <a:pt x="46" y="82"/>
                    <a:pt x="45" y="83"/>
                  </a:cubicBezTo>
                  <a:cubicBezTo>
                    <a:pt x="44" y="84"/>
                    <a:pt x="45" y="86"/>
                    <a:pt x="47" y="88"/>
                  </a:cubicBezTo>
                  <a:cubicBezTo>
                    <a:pt x="49" y="90"/>
                    <a:pt x="50" y="91"/>
                    <a:pt x="53" y="91"/>
                  </a:cubicBezTo>
                  <a:cubicBezTo>
                    <a:pt x="56" y="92"/>
                    <a:pt x="57" y="86"/>
                    <a:pt x="59" y="84"/>
                  </a:cubicBezTo>
                  <a:cubicBezTo>
                    <a:pt x="60" y="83"/>
                    <a:pt x="61" y="83"/>
                    <a:pt x="62" y="82"/>
                  </a:cubicBezTo>
                  <a:cubicBezTo>
                    <a:pt x="63" y="82"/>
                    <a:pt x="62" y="78"/>
                    <a:pt x="63" y="77"/>
                  </a:cubicBezTo>
                  <a:cubicBezTo>
                    <a:pt x="63" y="77"/>
                    <a:pt x="65" y="79"/>
                    <a:pt x="66" y="79"/>
                  </a:cubicBezTo>
                  <a:cubicBezTo>
                    <a:pt x="67" y="79"/>
                    <a:pt x="70" y="79"/>
                    <a:pt x="72" y="79"/>
                  </a:cubicBezTo>
                  <a:cubicBezTo>
                    <a:pt x="73" y="79"/>
                    <a:pt x="77" y="77"/>
                    <a:pt x="78" y="76"/>
                  </a:cubicBezTo>
                  <a:cubicBezTo>
                    <a:pt x="79" y="76"/>
                    <a:pt x="79" y="74"/>
                    <a:pt x="80" y="74"/>
                  </a:cubicBezTo>
                  <a:cubicBezTo>
                    <a:pt x="81" y="73"/>
                    <a:pt x="82" y="77"/>
                    <a:pt x="84" y="77"/>
                  </a:cubicBezTo>
                  <a:cubicBezTo>
                    <a:pt x="85" y="77"/>
                    <a:pt x="85" y="71"/>
                    <a:pt x="85" y="70"/>
                  </a:cubicBezTo>
                  <a:cubicBezTo>
                    <a:pt x="84" y="68"/>
                    <a:pt x="86" y="69"/>
                    <a:pt x="87" y="69"/>
                  </a:cubicBezTo>
                  <a:cubicBezTo>
                    <a:pt x="89" y="68"/>
                    <a:pt x="90" y="66"/>
                    <a:pt x="90" y="65"/>
                  </a:cubicBezTo>
                  <a:cubicBezTo>
                    <a:pt x="91" y="65"/>
                    <a:pt x="92" y="67"/>
                    <a:pt x="91" y="68"/>
                  </a:cubicBezTo>
                  <a:cubicBezTo>
                    <a:pt x="91" y="69"/>
                    <a:pt x="89" y="71"/>
                    <a:pt x="90" y="73"/>
                  </a:cubicBezTo>
                  <a:cubicBezTo>
                    <a:pt x="90" y="75"/>
                    <a:pt x="93" y="75"/>
                    <a:pt x="95" y="75"/>
                  </a:cubicBezTo>
                  <a:cubicBezTo>
                    <a:pt x="97" y="75"/>
                    <a:pt x="95" y="72"/>
                    <a:pt x="96" y="69"/>
                  </a:cubicBezTo>
                  <a:cubicBezTo>
                    <a:pt x="97" y="67"/>
                    <a:pt x="100" y="67"/>
                    <a:pt x="98" y="65"/>
                  </a:cubicBezTo>
                  <a:cubicBezTo>
                    <a:pt x="95" y="62"/>
                    <a:pt x="96" y="59"/>
                    <a:pt x="96" y="58"/>
                  </a:cubicBezTo>
                  <a:cubicBezTo>
                    <a:pt x="97" y="57"/>
                    <a:pt x="96" y="50"/>
                    <a:pt x="96" y="49"/>
                  </a:cubicBezTo>
                  <a:cubicBezTo>
                    <a:pt x="97" y="47"/>
                    <a:pt x="94" y="40"/>
                    <a:pt x="93" y="38"/>
                  </a:cubicBezTo>
                  <a:cubicBezTo>
                    <a:pt x="93" y="37"/>
                    <a:pt x="93" y="35"/>
                    <a:pt x="94" y="34"/>
                  </a:cubicBezTo>
                  <a:cubicBezTo>
                    <a:pt x="96" y="34"/>
                    <a:pt x="96" y="35"/>
                    <a:pt x="97" y="35"/>
                  </a:cubicBezTo>
                  <a:cubicBezTo>
                    <a:pt x="98" y="34"/>
                    <a:pt x="97" y="31"/>
                    <a:pt x="97" y="29"/>
                  </a:cubicBezTo>
                  <a:cubicBezTo>
                    <a:pt x="97" y="28"/>
                    <a:pt x="98" y="25"/>
                    <a:pt x="98" y="23"/>
                  </a:cubicBezTo>
                  <a:cubicBezTo>
                    <a:pt x="98" y="22"/>
                    <a:pt x="94" y="11"/>
                    <a:pt x="92" y="10"/>
                  </a:cubicBezTo>
                  <a:cubicBezTo>
                    <a:pt x="91" y="10"/>
                    <a:pt x="88" y="3"/>
                    <a:pt x="87" y="2"/>
                  </a:cubicBezTo>
                  <a:cubicBezTo>
                    <a:pt x="87" y="1"/>
                    <a:pt x="85" y="0"/>
                    <a:pt x="83" y="0"/>
                  </a:cubicBezTo>
                  <a:cubicBezTo>
                    <a:pt x="81" y="0"/>
                    <a:pt x="82" y="2"/>
                    <a:pt x="82" y="2"/>
                  </a:cubicBezTo>
                  <a:cubicBezTo>
                    <a:pt x="82" y="3"/>
                    <a:pt x="84" y="3"/>
                    <a:pt x="85" y="3"/>
                  </a:cubicBezTo>
                  <a:cubicBezTo>
                    <a:pt x="85" y="3"/>
                    <a:pt x="85" y="5"/>
                    <a:pt x="86" y="6"/>
                  </a:cubicBezTo>
                  <a:cubicBezTo>
                    <a:pt x="86" y="7"/>
                    <a:pt x="84" y="6"/>
                    <a:pt x="83" y="6"/>
                  </a:cubicBezTo>
                  <a:cubicBezTo>
                    <a:pt x="81" y="6"/>
                    <a:pt x="80" y="5"/>
                    <a:pt x="80" y="4"/>
                  </a:cubicBezTo>
                  <a:cubicBezTo>
                    <a:pt x="79" y="2"/>
                    <a:pt x="79" y="1"/>
                    <a:pt x="77" y="1"/>
                  </a:cubicBezTo>
                  <a:cubicBezTo>
                    <a:pt x="76" y="2"/>
                    <a:pt x="77" y="3"/>
                    <a:pt x="77" y="5"/>
                  </a:cubicBezTo>
                  <a:cubicBezTo>
                    <a:pt x="77" y="6"/>
                    <a:pt x="76" y="7"/>
                    <a:pt x="75" y="8"/>
                  </a:cubicBezTo>
                  <a:cubicBezTo>
                    <a:pt x="75" y="9"/>
                    <a:pt x="76" y="10"/>
                    <a:pt x="78" y="13"/>
                  </a:cubicBezTo>
                  <a:cubicBezTo>
                    <a:pt x="79" y="15"/>
                    <a:pt x="78" y="15"/>
                    <a:pt x="77" y="16"/>
                  </a:cubicBezTo>
                  <a:cubicBezTo>
                    <a:pt x="76" y="18"/>
                    <a:pt x="78" y="18"/>
                    <a:pt x="80" y="19"/>
                  </a:cubicBezTo>
                  <a:cubicBezTo>
                    <a:pt x="82" y="21"/>
                    <a:pt x="80" y="26"/>
                    <a:pt x="80" y="28"/>
                  </a:cubicBezTo>
                  <a:cubicBezTo>
                    <a:pt x="79" y="31"/>
                    <a:pt x="78" y="36"/>
                    <a:pt x="77" y="39"/>
                  </a:cubicBezTo>
                  <a:cubicBezTo>
                    <a:pt x="75" y="41"/>
                    <a:pt x="72" y="45"/>
                    <a:pt x="69" y="46"/>
                  </a:cubicBezTo>
                  <a:cubicBezTo>
                    <a:pt x="66" y="47"/>
                    <a:pt x="63" y="50"/>
                    <a:pt x="62" y="52"/>
                  </a:cubicBezTo>
                  <a:cubicBezTo>
                    <a:pt x="62" y="53"/>
                    <a:pt x="60" y="54"/>
                    <a:pt x="58" y="54"/>
                  </a:cubicBezTo>
                  <a:cubicBezTo>
                    <a:pt x="56" y="54"/>
                    <a:pt x="55" y="52"/>
                    <a:pt x="56" y="50"/>
                  </a:cubicBezTo>
                  <a:cubicBezTo>
                    <a:pt x="57" y="48"/>
                    <a:pt x="57" y="46"/>
                    <a:pt x="56" y="46"/>
                  </a:cubicBezTo>
                  <a:cubicBezTo>
                    <a:pt x="55" y="46"/>
                    <a:pt x="53" y="47"/>
                    <a:pt x="52" y="48"/>
                  </a:cubicBezTo>
                  <a:cubicBezTo>
                    <a:pt x="52" y="49"/>
                    <a:pt x="53" y="52"/>
                    <a:pt x="53" y="54"/>
                  </a:cubicBezTo>
                  <a:cubicBezTo>
                    <a:pt x="53" y="57"/>
                    <a:pt x="50" y="59"/>
                    <a:pt x="49" y="61"/>
                  </a:cubicBezTo>
                  <a:cubicBezTo>
                    <a:pt x="48" y="62"/>
                    <a:pt x="51" y="64"/>
                    <a:pt x="51" y="66"/>
                  </a:cubicBezTo>
                  <a:cubicBezTo>
                    <a:pt x="50" y="67"/>
                    <a:pt x="48" y="68"/>
                    <a:pt x="47" y="68"/>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4" name="Freeform 36"/>
            <p:cNvSpPr>
              <a:spLocks noChangeArrowheads="1"/>
            </p:cNvSpPr>
            <p:nvPr/>
          </p:nvSpPr>
          <p:spPr bwMode="auto">
            <a:xfrm>
              <a:off x="6291369" y="2306430"/>
              <a:ext cx="82268" cy="70109"/>
            </a:xfrm>
            <a:custGeom>
              <a:avLst/>
              <a:gdLst>
                <a:gd name="T0" fmla="*/ 23444999 w 55"/>
                <a:gd name="T1" fmla="*/ 60949964 h 50"/>
                <a:gd name="T2" fmla="*/ 11723198 w 55"/>
                <a:gd name="T3" fmla="*/ 57016850 h 50"/>
                <a:gd name="T4" fmla="*/ 7814999 w 55"/>
                <a:gd name="T5" fmla="*/ 64881675 h 50"/>
                <a:gd name="T6" fmla="*/ 0 w 55"/>
                <a:gd name="T7" fmla="*/ 72746500 h 50"/>
                <a:gd name="T8" fmla="*/ 7814999 w 55"/>
                <a:gd name="T9" fmla="*/ 84543037 h 50"/>
                <a:gd name="T10" fmla="*/ 5860900 w 55"/>
                <a:gd name="T11" fmla="*/ 90440604 h 50"/>
                <a:gd name="T12" fmla="*/ 11723198 w 55"/>
                <a:gd name="T13" fmla="*/ 96339596 h 50"/>
                <a:gd name="T14" fmla="*/ 19538194 w 55"/>
                <a:gd name="T15" fmla="*/ 90440604 h 50"/>
                <a:gd name="T16" fmla="*/ 27353196 w 55"/>
                <a:gd name="T17" fmla="*/ 86508893 h 50"/>
                <a:gd name="T18" fmla="*/ 21492293 w 55"/>
                <a:gd name="T19" fmla="*/ 80609923 h 50"/>
                <a:gd name="T20" fmla="*/ 11723198 w 55"/>
                <a:gd name="T21" fmla="*/ 78644068 h 50"/>
                <a:gd name="T22" fmla="*/ 13675899 w 55"/>
                <a:gd name="T23" fmla="*/ 68813387 h 50"/>
                <a:gd name="T24" fmla="*/ 21492293 w 55"/>
                <a:gd name="T25" fmla="*/ 76678212 h 50"/>
                <a:gd name="T26" fmla="*/ 31261393 w 55"/>
                <a:gd name="T27" fmla="*/ 70779242 h 50"/>
                <a:gd name="T28" fmla="*/ 44937286 w 55"/>
                <a:gd name="T29" fmla="*/ 74712356 h 50"/>
                <a:gd name="T30" fmla="*/ 66429584 w 55"/>
                <a:gd name="T31" fmla="*/ 84543037 h 50"/>
                <a:gd name="T32" fmla="*/ 70336383 w 55"/>
                <a:gd name="T33" fmla="*/ 74712356 h 50"/>
                <a:gd name="T34" fmla="*/ 84013675 w 55"/>
                <a:gd name="T35" fmla="*/ 58982706 h 50"/>
                <a:gd name="T36" fmla="*/ 105504586 w 55"/>
                <a:gd name="T37" fmla="*/ 51119283 h 50"/>
                <a:gd name="T38" fmla="*/ 99643689 w 55"/>
                <a:gd name="T39" fmla="*/ 51119283 h 50"/>
                <a:gd name="T40" fmla="*/ 93782791 w 55"/>
                <a:gd name="T41" fmla="*/ 41288591 h 50"/>
                <a:gd name="T42" fmla="*/ 89874572 w 55"/>
                <a:gd name="T43" fmla="*/ 31457910 h 50"/>
                <a:gd name="T44" fmla="*/ 78151379 w 55"/>
                <a:gd name="T45" fmla="*/ 35389621 h 50"/>
                <a:gd name="T46" fmla="*/ 74244580 w 55"/>
                <a:gd name="T47" fmla="*/ 29492054 h 50"/>
                <a:gd name="T48" fmla="*/ 64475486 w 55"/>
                <a:gd name="T49" fmla="*/ 31457910 h 50"/>
                <a:gd name="T50" fmla="*/ 44937286 w 55"/>
                <a:gd name="T51" fmla="*/ 19661367 h 50"/>
                <a:gd name="T52" fmla="*/ 27353196 w 55"/>
                <a:gd name="T53" fmla="*/ 3931713 h 50"/>
                <a:gd name="T54" fmla="*/ 21492293 w 55"/>
                <a:gd name="T55" fmla="*/ 3931713 h 50"/>
                <a:gd name="T56" fmla="*/ 21492293 w 55"/>
                <a:gd name="T57" fmla="*/ 13762398 h 50"/>
                <a:gd name="T58" fmla="*/ 27353196 w 55"/>
                <a:gd name="T59" fmla="*/ 35389621 h 50"/>
                <a:gd name="T60" fmla="*/ 27353196 w 55"/>
                <a:gd name="T61" fmla="*/ 49153427 h 50"/>
                <a:gd name="T62" fmla="*/ 23444999 w 55"/>
                <a:gd name="T63" fmla="*/ 60949964 h 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5"/>
                <a:gd name="T97" fmla="*/ 0 h 50"/>
                <a:gd name="T98" fmla="*/ 55 w 55"/>
                <a:gd name="T99" fmla="*/ 50 h 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5" h="50">
                  <a:moveTo>
                    <a:pt x="12" y="31"/>
                  </a:moveTo>
                  <a:cubicBezTo>
                    <a:pt x="11" y="31"/>
                    <a:pt x="8" y="29"/>
                    <a:pt x="6" y="29"/>
                  </a:cubicBezTo>
                  <a:cubicBezTo>
                    <a:pt x="3" y="29"/>
                    <a:pt x="5" y="32"/>
                    <a:pt x="4" y="33"/>
                  </a:cubicBezTo>
                  <a:cubicBezTo>
                    <a:pt x="3" y="34"/>
                    <a:pt x="0" y="35"/>
                    <a:pt x="0" y="37"/>
                  </a:cubicBezTo>
                  <a:cubicBezTo>
                    <a:pt x="0" y="39"/>
                    <a:pt x="2" y="41"/>
                    <a:pt x="4" y="43"/>
                  </a:cubicBezTo>
                  <a:cubicBezTo>
                    <a:pt x="6" y="45"/>
                    <a:pt x="4" y="44"/>
                    <a:pt x="3" y="46"/>
                  </a:cubicBezTo>
                  <a:cubicBezTo>
                    <a:pt x="3" y="47"/>
                    <a:pt x="5" y="48"/>
                    <a:pt x="6" y="49"/>
                  </a:cubicBezTo>
                  <a:cubicBezTo>
                    <a:pt x="8" y="50"/>
                    <a:pt x="9" y="47"/>
                    <a:pt x="10" y="46"/>
                  </a:cubicBezTo>
                  <a:cubicBezTo>
                    <a:pt x="11" y="46"/>
                    <a:pt x="12" y="44"/>
                    <a:pt x="14" y="44"/>
                  </a:cubicBezTo>
                  <a:cubicBezTo>
                    <a:pt x="15" y="44"/>
                    <a:pt x="14" y="41"/>
                    <a:pt x="11" y="41"/>
                  </a:cubicBezTo>
                  <a:cubicBezTo>
                    <a:pt x="9" y="41"/>
                    <a:pt x="8" y="41"/>
                    <a:pt x="6" y="40"/>
                  </a:cubicBezTo>
                  <a:cubicBezTo>
                    <a:pt x="4" y="39"/>
                    <a:pt x="6" y="36"/>
                    <a:pt x="7" y="35"/>
                  </a:cubicBezTo>
                  <a:cubicBezTo>
                    <a:pt x="8" y="35"/>
                    <a:pt x="11" y="38"/>
                    <a:pt x="11" y="39"/>
                  </a:cubicBezTo>
                  <a:cubicBezTo>
                    <a:pt x="12" y="40"/>
                    <a:pt x="16" y="36"/>
                    <a:pt x="16" y="36"/>
                  </a:cubicBezTo>
                  <a:cubicBezTo>
                    <a:pt x="17" y="35"/>
                    <a:pt x="21" y="38"/>
                    <a:pt x="23" y="38"/>
                  </a:cubicBezTo>
                  <a:cubicBezTo>
                    <a:pt x="25" y="37"/>
                    <a:pt x="32" y="42"/>
                    <a:pt x="34" y="43"/>
                  </a:cubicBezTo>
                  <a:cubicBezTo>
                    <a:pt x="36" y="44"/>
                    <a:pt x="36" y="41"/>
                    <a:pt x="36" y="38"/>
                  </a:cubicBezTo>
                  <a:cubicBezTo>
                    <a:pt x="37" y="34"/>
                    <a:pt x="39" y="31"/>
                    <a:pt x="43" y="30"/>
                  </a:cubicBezTo>
                  <a:cubicBezTo>
                    <a:pt x="46" y="28"/>
                    <a:pt x="54" y="27"/>
                    <a:pt x="54" y="26"/>
                  </a:cubicBezTo>
                  <a:cubicBezTo>
                    <a:pt x="55" y="25"/>
                    <a:pt x="53" y="26"/>
                    <a:pt x="51" y="26"/>
                  </a:cubicBezTo>
                  <a:cubicBezTo>
                    <a:pt x="49" y="26"/>
                    <a:pt x="49" y="22"/>
                    <a:pt x="48" y="21"/>
                  </a:cubicBezTo>
                  <a:cubicBezTo>
                    <a:pt x="47" y="20"/>
                    <a:pt x="47" y="17"/>
                    <a:pt x="46" y="16"/>
                  </a:cubicBezTo>
                  <a:cubicBezTo>
                    <a:pt x="46" y="15"/>
                    <a:pt x="42" y="18"/>
                    <a:pt x="40" y="18"/>
                  </a:cubicBezTo>
                  <a:cubicBezTo>
                    <a:pt x="39" y="18"/>
                    <a:pt x="39" y="16"/>
                    <a:pt x="38" y="15"/>
                  </a:cubicBezTo>
                  <a:cubicBezTo>
                    <a:pt x="37" y="13"/>
                    <a:pt x="35" y="15"/>
                    <a:pt x="33" y="16"/>
                  </a:cubicBezTo>
                  <a:cubicBezTo>
                    <a:pt x="31" y="16"/>
                    <a:pt x="26" y="12"/>
                    <a:pt x="23" y="10"/>
                  </a:cubicBezTo>
                  <a:cubicBezTo>
                    <a:pt x="20" y="8"/>
                    <a:pt x="15" y="3"/>
                    <a:pt x="14" y="2"/>
                  </a:cubicBezTo>
                  <a:cubicBezTo>
                    <a:pt x="12" y="0"/>
                    <a:pt x="12" y="1"/>
                    <a:pt x="11" y="2"/>
                  </a:cubicBezTo>
                  <a:cubicBezTo>
                    <a:pt x="10" y="3"/>
                    <a:pt x="10" y="5"/>
                    <a:pt x="11" y="7"/>
                  </a:cubicBezTo>
                  <a:cubicBezTo>
                    <a:pt x="13" y="8"/>
                    <a:pt x="14" y="17"/>
                    <a:pt x="14" y="18"/>
                  </a:cubicBezTo>
                  <a:cubicBezTo>
                    <a:pt x="13" y="19"/>
                    <a:pt x="12" y="23"/>
                    <a:pt x="14" y="25"/>
                  </a:cubicBezTo>
                  <a:cubicBezTo>
                    <a:pt x="15" y="27"/>
                    <a:pt x="13" y="30"/>
                    <a:pt x="12" y="3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5" name="Freeform 37"/>
            <p:cNvSpPr>
              <a:spLocks noChangeArrowheads="1"/>
            </p:cNvSpPr>
            <p:nvPr/>
          </p:nvSpPr>
          <p:spPr bwMode="auto">
            <a:xfrm>
              <a:off x="6255074" y="2140205"/>
              <a:ext cx="77429" cy="157179"/>
            </a:xfrm>
            <a:custGeom>
              <a:avLst/>
              <a:gdLst>
                <a:gd name="T0" fmla="*/ 20501321 w 53"/>
                <a:gd name="T1" fmla="*/ 56108737 h 113"/>
                <a:gd name="T2" fmla="*/ 31685104 w 53"/>
                <a:gd name="T3" fmla="*/ 83194983 h 113"/>
                <a:gd name="T4" fmla="*/ 37275627 w 53"/>
                <a:gd name="T5" fmla="*/ 100608486 h 113"/>
                <a:gd name="T6" fmla="*/ 39139135 w 53"/>
                <a:gd name="T7" fmla="*/ 116087136 h 113"/>
                <a:gd name="T8" fmla="*/ 39139135 w 53"/>
                <a:gd name="T9" fmla="*/ 118021967 h 113"/>
                <a:gd name="T10" fmla="*/ 41004008 w 53"/>
                <a:gd name="T11" fmla="*/ 135435448 h 113"/>
                <a:gd name="T12" fmla="*/ 54049938 w 53"/>
                <a:gd name="T13" fmla="*/ 170261020 h 113"/>
                <a:gd name="T14" fmla="*/ 63368842 w 53"/>
                <a:gd name="T15" fmla="*/ 216695622 h 113"/>
                <a:gd name="T16" fmla="*/ 70824238 w 53"/>
                <a:gd name="T17" fmla="*/ 205086634 h 113"/>
                <a:gd name="T18" fmla="*/ 89462046 w 53"/>
                <a:gd name="T19" fmla="*/ 214760791 h 113"/>
                <a:gd name="T20" fmla="*/ 80143142 w 53"/>
                <a:gd name="T21" fmla="*/ 193477647 h 113"/>
                <a:gd name="T22" fmla="*/ 67095857 w 53"/>
                <a:gd name="T23" fmla="*/ 174130682 h 113"/>
                <a:gd name="T24" fmla="*/ 67095857 w 53"/>
                <a:gd name="T25" fmla="*/ 156717201 h 113"/>
                <a:gd name="T26" fmla="*/ 68960730 w 53"/>
                <a:gd name="T27" fmla="*/ 139303720 h 113"/>
                <a:gd name="T28" fmla="*/ 95053956 w 53"/>
                <a:gd name="T29" fmla="*/ 150912707 h 113"/>
                <a:gd name="T30" fmla="*/ 87598538 w 53"/>
                <a:gd name="T31" fmla="*/ 139303720 h 113"/>
                <a:gd name="T32" fmla="*/ 85735031 w 53"/>
                <a:gd name="T33" fmla="*/ 135435448 h 113"/>
                <a:gd name="T34" fmla="*/ 83870158 w 53"/>
                <a:gd name="T35" fmla="*/ 133500617 h 113"/>
                <a:gd name="T36" fmla="*/ 82006650 w 53"/>
                <a:gd name="T37" fmla="*/ 129630955 h 113"/>
                <a:gd name="T38" fmla="*/ 82006650 w 53"/>
                <a:gd name="T39" fmla="*/ 129630955 h 113"/>
                <a:gd name="T40" fmla="*/ 80143142 w 53"/>
                <a:gd name="T41" fmla="*/ 123826461 h 113"/>
                <a:gd name="T42" fmla="*/ 80143142 w 53"/>
                <a:gd name="T43" fmla="*/ 121891630 h 113"/>
                <a:gd name="T44" fmla="*/ 78279634 w 53"/>
                <a:gd name="T45" fmla="*/ 118021967 h 113"/>
                <a:gd name="T46" fmla="*/ 76416127 w 53"/>
                <a:gd name="T47" fmla="*/ 110282642 h 113"/>
                <a:gd name="T48" fmla="*/ 63368842 w 53"/>
                <a:gd name="T49" fmla="*/ 92869161 h 113"/>
                <a:gd name="T50" fmla="*/ 46594542 w 53"/>
                <a:gd name="T51" fmla="*/ 58043568 h 113"/>
                <a:gd name="T52" fmla="*/ 37275627 w 53"/>
                <a:gd name="T53" fmla="*/ 46434580 h 113"/>
                <a:gd name="T54" fmla="*/ 24229707 w 53"/>
                <a:gd name="T55" fmla="*/ 15478655 h 113"/>
                <a:gd name="T56" fmla="*/ 22364829 w 53"/>
                <a:gd name="T57" fmla="*/ 3869664 h 113"/>
                <a:gd name="T58" fmla="*/ 3727017 w 53"/>
                <a:gd name="T59" fmla="*/ 0 h 113"/>
                <a:gd name="T60" fmla="*/ 16774306 w 53"/>
                <a:gd name="T61" fmla="*/ 13543824 h 113"/>
                <a:gd name="T62" fmla="*/ 7455399 w 53"/>
                <a:gd name="T63" fmla="*/ 21283149 h 113"/>
                <a:gd name="T64" fmla="*/ 11182414 w 53"/>
                <a:gd name="T65" fmla="*/ 38695245 h 113"/>
                <a:gd name="T66" fmla="*/ 20501321 w 53"/>
                <a:gd name="T67" fmla="*/ 56108737 h 1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
                <a:gd name="T103" fmla="*/ 0 h 113"/>
                <a:gd name="T104" fmla="*/ 53 w 53"/>
                <a:gd name="T105" fmla="*/ 113 h 11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 h="113">
                  <a:moveTo>
                    <a:pt x="11" y="29"/>
                  </a:moveTo>
                  <a:cubicBezTo>
                    <a:pt x="13" y="33"/>
                    <a:pt x="15" y="42"/>
                    <a:pt x="17" y="43"/>
                  </a:cubicBezTo>
                  <a:cubicBezTo>
                    <a:pt x="18" y="44"/>
                    <a:pt x="20" y="50"/>
                    <a:pt x="20" y="52"/>
                  </a:cubicBezTo>
                  <a:cubicBezTo>
                    <a:pt x="20" y="53"/>
                    <a:pt x="20" y="56"/>
                    <a:pt x="21" y="60"/>
                  </a:cubicBezTo>
                  <a:cubicBezTo>
                    <a:pt x="21" y="60"/>
                    <a:pt x="21" y="61"/>
                    <a:pt x="21" y="61"/>
                  </a:cubicBezTo>
                  <a:cubicBezTo>
                    <a:pt x="22" y="65"/>
                    <a:pt x="22" y="69"/>
                    <a:pt x="22" y="70"/>
                  </a:cubicBezTo>
                  <a:cubicBezTo>
                    <a:pt x="22" y="73"/>
                    <a:pt x="28" y="86"/>
                    <a:pt x="29" y="88"/>
                  </a:cubicBezTo>
                  <a:cubicBezTo>
                    <a:pt x="30" y="90"/>
                    <a:pt x="31" y="111"/>
                    <a:pt x="34" y="112"/>
                  </a:cubicBezTo>
                  <a:cubicBezTo>
                    <a:pt x="38" y="113"/>
                    <a:pt x="37" y="107"/>
                    <a:pt x="38" y="106"/>
                  </a:cubicBezTo>
                  <a:cubicBezTo>
                    <a:pt x="39" y="105"/>
                    <a:pt x="44" y="110"/>
                    <a:pt x="48" y="111"/>
                  </a:cubicBezTo>
                  <a:cubicBezTo>
                    <a:pt x="53" y="113"/>
                    <a:pt x="43" y="101"/>
                    <a:pt x="43" y="100"/>
                  </a:cubicBezTo>
                  <a:cubicBezTo>
                    <a:pt x="43" y="98"/>
                    <a:pt x="38" y="93"/>
                    <a:pt x="36" y="90"/>
                  </a:cubicBezTo>
                  <a:cubicBezTo>
                    <a:pt x="34" y="87"/>
                    <a:pt x="35" y="83"/>
                    <a:pt x="36" y="81"/>
                  </a:cubicBezTo>
                  <a:cubicBezTo>
                    <a:pt x="36" y="79"/>
                    <a:pt x="35" y="73"/>
                    <a:pt x="37" y="72"/>
                  </a:cubicBezTo>
                  <a:cubicBezTo>
                    <a:pt x="39" y="71"/>
                    <a:pt x="49" y="77"/>
                    <a:pt x="51" y="78"/>
                  </a:cubicBezTo>
                  <a:cubicBezTo>
                    <a:pt x="53" y="79"/>
                    <a:pt x="49" y="75"/>
                    <a:pt x="47" y="72"/>
                  </a:cubicBezTo>
                  <a:cubicBezTo>
                    <a:pt x="46" y="71"/>
                    <a:pt x="46" y="70"/>
                    <a:pt x="46" y="70"/>
                  </a:cubicBezTo>
                  <a:cubicBezTo>
                    <a:pt x="45" y="70"/>
                    <a:pt x="45" y="69"/>
                    <a:pt x="45" y="69"/>
                  </a:cubicBezTo>
                  <a:cubicBezTo>
                    <a:pt x="45" y="68"/>
                    <a:pt x="45" y="68"/>
                    <a:pt x="44" y="67"/>
                  </a:cubicBezTo>
                  <a:cubicBezTo>
                    <a:pt x="44" y="67"/>
                    <a:pt x="44" y="67"/>
                    <a:pt x="44" y="67"/>
                  </a:cubicBezTo>
                  <a:cubicBezTo>
                    <a:pt x="44" y="66"/>
                    <a:pt x="44" y="65"/>
                    <a:pt x="43" y="64"/>
                  </a:cubicBezTo>
                  <a:cubicBezTo>
                    <a:pt x="43" y="64"/>
                    <a:pt x="43" y="64"/>
                    <a:pt x="43" y="63"/>
                  </a:cubicBezTo>
                  <a:cubicBezTo>
                    <a:pt x="43" y="62"/>
                    <a:pt x="42" y="62"/>
                    <a:pt x="42" y="61"/>
                  </a:cubicBezTo>
                  <a:cubicBezTo>
                    <a:pt x="42" y="59"/>
                    <a:pt x="41" y="58"/>
                    <a:pt x="41" y="57"/>
                  </a:cubicBezTo>
                  <a:cubicBezTo>
                    <a:pt x="40" y="53"/>
                    <a:pt x="37" y="52"/>
                    <a:pt x="34" y="48"/>
                  </a:cubicBezTo>
                  <a:cubicBezTo>
                    <a:pt x="31" y="45"/>
                    <a:pt x="27" y="33"/>
                    <a:pt x="25" y="30"/>
                  </a:cubicBezTo>
                  <a:cubicBezTo>
                    <a:pt x="22" y="27"/>
                    <a:pt x="21" y="28"/>
                    <a:pt x="20" y="24"/>
                  </a:cubicBezTo>
                  <a:cubicBezTo>
                    <a:pt x="19" y="19"/>
                    <a:pt x="15" y="11"/>
                    <a:pt x="13" y="8"/>
                  </a:cubicBezTo>
                  <a:cubicBezTo>
                    <a:pt x="12" y="5"/>
                    <a:pt x="13" y="5"/>
                    <a:pt x="12" y="2"/>
                  </a:cubicBezTo>
                  <a:cubicBezTo>
                    <a:pt x="11" y="0"/>
                    <a:pt x="5" y="0"/>
                    <a:pt x="2" y="0"/>
                  </a:cubicBezTo>
                  <a:cubicBezTo>
                    <a:pt x="0" y="1"/>
                    <a:pt x="7" y="5"/>
                    <a:pt x="9" y="7"/>
                  </a:cubicBezTo>
                  <a:cubicBezTo>
                    <a:pt x="10" y="10"/>
                    <a:pt x="7" y="9"/>
                    <a:pt x="4" y="11"/>
                  </a:cubicBezTo>
                  <a:cubicBezTo>
                    <a:pt x="1" y="13"/>
                    <a:pt x="6" y="17"/>
                    <a:pt x="6" y="20"/>
                  </a:cubicBezTo>
                  <a:cubicBezTo>
                    <a:pt x="6" y="23"/>
                    <a:pt x="10" y="26"/>
                    <a:pt x="11" y="2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6" name="Freeform 38"/>
            <p:cNvSpPr>
              <a:spLocks noChangeArrowheads="1"/>
            </p:cNvSpPr>
            <p:nvPr/>
          </p:nvSpPr>
          <p:spPr bwMode="auto">
            <a:xfrm>
              <a:off x="6083279" y="2723690"/>
              <a:ext cx="83478" cy="88201"/>
            </a:xfrm>
            <a:custGeom>
              <a:avLst/>
              <a:gdLst>
                <a:gd name="T0" fmla="*/ 13110820 w 57"/>
                <a:gd name="T1" fmla="*/ 75971365 h 64"/>
                <a:gd name="T2" fmla="*/ 24348080 w 57"/>
                <a:gd name="T3" fmla="*/ 85466750 h 64"/>
                <a:gd name="T4" fmla="*/ 28093832 w 57"/>
                <a:gd name="T5" fmla="*/ 93064457 h 64"/>
                <a:gd name="T6" fmla="*/ 41204646 w 57"/>
                <a:gd name="T7" fmla="*/ 98761688 h 64"/>
                <a:gd name="T8" fmla="*/ 52443280 w 57"/>
                <a:gd name="T9" fmla="*/ 94963534 h 64"/>
                <a:gd name="T10" fmla="*/ 54315472 w 57"/>
                <a:gd name="T11" fmla="*/ 100660764 h 64"/>
                <a:gd name="T12" fmla="*/ 63680535 w 57"/>
                <a:gd name="T13" fmla="*/ 104460296 h 64"/>
                <a:gd name="T14" fmla="*/ 74917790 w 57"/>
                <a:gd name="T15" fmla="*/ 108258450 h 64"/>
                <a:gd name="T16" fmla="*/ 76791350 w 57"/>
                <a:gd name="T17" fmla="*/ 100660764 h 64"/>
                <a:gd name="T18" fmla="*/ 82410661 w 57"/>
                <a:gd name="T19" fmla="*/ 106359373 h 64"/>
                <a:gd name="T20" fmla="*/ 82410661 w 57"/>
                <a:gd name="T21" fmla="*/ 115856136 h 64"/>
                <a:gd name="T22" fmla="*/ 103013001 w 57"/>
                <a:gd name="T23" fmla="*/ 121553366 h 64"/>
                <a:gd name="T24" fmla="*/ 104885192 w 57"/>
                <a:gd name="T25" fmla="*/ 115856136 h 64"/>
                <a:gd name="T26" fmla="*/ 93647937 w 57"/>
                <a:gd name="T27" fmla="*/ 106359373 h 64"/>
                <a:gd name="T28" fmla="*/ 95521497 w 57"/>
                <a:gd name="T29" fmla="*/ 98761688 h 64"/>
                <a:gd name="T30" fmla="*/ 84282853 w 57"/>
                <a:gd name="T31" fmla="*/ 94963534 h 64"/>
                <a:gd name="T32" fmla="*/ 74917790 w 57"/>
                <a:gd name="T33" fmla="*/ 91165380 h 64"/>
                <a:gd name="T34" fmla="*/ 56189032 w 57"/>
                <a:gd name="T35" fmla="*/ 89266282 h 64"/>
                <a:gd name="T36" fmla="*/ 48697529 w 57"/>
                <a:gd name="T37" fmla="*/ 75971365 h 64"/>
                <a:gd name="T38" fmla="*/ 59934783 w 57"/>
                <a:gd name="T39" fmla="*/ 81668596 h 64"/>
                <a:gd name="T40" fmla="*/ 52443280 w 57"/>
                <a:gd name="T41" fmla="*/ 70272757 h 64"/>
                <a:gd name="T42" fmla="*/ 43078206 w 57"/>
                <a:gd name="T43" fmla="*/ 60777372 h 64"/>
                <a:gd name="T44" fmla="*/ 52443280 w 57"/>
                <a:gd name="T45" fmla="*/ 51280610 h 64"/>
                <a:gd name="T46" fmla="*/ 46823969 w 57"/>
                <a:gd name="T47" fmla="*/ 28488920 h 64"/>
                <a:gd name="T48" fmla="*/ 43078206 w 57"/>
                <a:gd name="T49" fmla="*/ 13294922 h 64"/>
                <a:gd name="T50" fmla="*/ 37458895 w 57"/>
                <a:gd name="T51" fmla="*/ 7597688 h 64"/>
                <a:gd name="T52" fmla="*/ 20602323 w 57"/>
                <a:gd name="T53" fmla="*/ 1899078 h 64"/>
                <a:gd name="T54" fmla="*/ 9365066 w 57"/>
                <a:gd name="T55" fmla="*/ 15193999 h 64"/>
                <a:gd name="T56" fmla="*/ 14983012 w 57"/>
                <a:gd name="T57" fmla="*/ 53179687 h 64"/>
                <a:gd name="T58" fmla="*/ 3745753 w 57"/>
                <a:gd name="T59" fmla="*/ 49381533 h 64"/>
                <a:gd name="T60" fmla="*/ 5619314 w 57"/>
                <a:gd name="T61" fmla="*/ 64575526 h 64"/>
                <a:gd name="T62" fmla="*/ 13110820 w 57"/>
                <a:gd name="T63" fmla="*/ 75971365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64"/>
                <a:gd name="T98" fmla="*/ 57 w 57"/>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64">
                  <a:moveTo>
                    <a:pt x="7" y="40"/>
                  </a:moveTo>
                  <a:cubicBezTo>
                    <a:pt x="9" y="42"/>
                    <a:pt x="17" y="43"/>
                    <a:pt x="13" y="45"/>
                  </a:cubicBezTo>
                  <a:cubicBezTo>
                    <a:pt x="10" y="46"/>
                    <a:pt x="12" y="47"/>
                    <a:pt x="15" y="49"/>
                  </a:cubicBezTo>
                  <a:cubicBezTo>
                    <a:pt x="17" y="50"/>
                    <a:pt x="19" y="51"/>
                    <a:pt x="22" y="52"/>
                  </a:cubicBezTo>
                  <a:cubicBezTo>
                    <a:pt x="25" y="54"/>
                    <a:pt x="27" y="52"/>
                    <a:pt x="28" y="50"/>
                  </a:cubicBezTo>
                  <a:cubicBezTo>
                    <a:pt x="30" y="48"/>
                    <a:pt x="29" y="51"/>
                    <a:pt x="29" y="53"/>
                  </a:cubicBezTo>
                  <a:cubicBezTo>
                    <a:pt x="28" y="55"/>
                    <a:pt x="31" y="55"/>
                    <a:pt x="34" y="55"/>
                  </a:cubicBezTo>
                  <a:cubicBezTo>
                    <a:pt x="37" y="54"/>
                    <a:pt x="38" y="56"/>
                    <a:pt x="40" y="57"/>
                  </a:cubicBezTo>
                  <a:cubicBezTo>
                    <a:pt x="41" y="58"/>
                    <a:pt x="40" y="54"/>
                    <a:pt x="41" y="53"/>
                  </a:cubicBezTo>
                  <a:cubicBezTo>
                    <a:pt x="42" y="51"/>
                    <a:pt x="43" y="54"/>
                    <a:pt x="44" y="56"/>
                  </a:cubicBezTo>
                  <a:cubicBezTo>
                    <a:pt x="46" y="58"/>
                    <a:pt x="43" y="58"/>
                    <a:pt x="44" y="61"/>
                  </a:cubicBezTo>
                  <a:cubicBezTo>
                    <a:pt x="45" y="63"/>
                    <a:pt x="52" y="64"/>
                    <a:pt x="55" y="64"/>
                  </a:cubicBezTo>
                  <a:cubicBezTo>
                    <a:pt x="57" y="64"/>
                    <a:pt x="56" y="62"/>
                    <a:pt x="56" y="61"/>
                  </a:cubicBezTo>
                  <a:cubicBezTo>
                    <a:pt x="56" y="60"/>
                    <a:pt x="52" y="57"/>
                    <a:pt x="50" y="56"/>
                  </a:cubicBezTo>
                  <a:cubicBezTo>
                    <a:pt x="49" y="54"/>
                    <a:pt x="52" y="54"/>
                    <a:pt x="51" y="52"/>
                  </a:cubicBezTo>
                  <a:cubicBezTo>
                    <a:pt x="50" y="50"/>
                    <a:pt x="47" y="50"/>
                    <a:pt x="45" y="50"/>
                  </a:cubicBezTo>
                  <a:cubicBezTo>
                    <a:pt x="44" y="50"/>
                    <a:pt x="42" y="49"/>
                    <a:pt x="40" y="48"/>
                  </a:cubicBezTo>
                  <a:cubicBezTo>
                    <a:pt x="39" y="47"/>
                    <a:pt x="33" y="47"/>
                    <a:pt x="30" y="47"/>
                  </a:cubicBezTo>
                  <a:cubicBezTo>
                    <a:pt x="27" y="46"/>
                    <a:pt x="27" y="42"/>
                    <a:pt x="26" y="40"/>
                  </a:cubicBezTo>
                  <a:cubicBezTo>
                    <a:pt x="26" y="38"/>
                    <a:pt x="29" y="42"/>
                    <a:pt x="32" y="43"/>
                  </a:cubicBezTo>
                  <a:cubicBezTo>
                    <a:pt x="35" y="44"/>
                    <a:pt x="31" y="38"/>
                    <a:pt x="28" y="37"/>
                  </a:cubicBezTo>
                  <a:cubicBezTo>
                    <a:pt x="26" y="36"/>
                    <a:pt x="24" y="33"/>
                    <a:pt x="23" y="32"/>
                  </a:cubicBezTo>
                  <a:cubicBezTo>
                    <a:pt x="23" y="30"/>
                    <a:pt x="28" y="29"/>
                    <a:pt x="28" y="27"/>
                  </a:cubicBezTo>
                  <a:cubicBezTo>
                    <a:pt x="28" y="25"/>
                    <a:pt x="30" y="18"/>
                    <a:pt x="25" y="15"/>
                  </a:cubicBezTo>
                  <a:cubicBezTo>
                    <a:pt x="21" y="11"/>
                    <a:pt x="22" y="9"/>
                    <a:pt x="23" y="7"/>
                  </a:cubicBezTo>
                  <a:cubicBezTo>
                    <a:pt x="24" y="5"/>
                    <a:pt x="24" y="4"/>
                    <a:pt x="20" y="4"/>
                  </a:cubicBezTo>
                  <a:cubicBezTo>
                    <a:pt x="15" y="4"/>
                    <a:pt x="15" y="0"/>
                    <a:pt x="11" y="1"/>
                  </a:cubicBezTo>
                  <a:cubicBezTo>
                    <a:pt x="7" y="1"/>
                    <a:pt x="4" y="4"/>
                    <a:pt x="5" y="8"/>
                  </a:cubicBezTo>
                  <a:cubicBezTo>
                    <a:pt x="7" y="11"/>
                    <a:pt x="10" y="26"/>
                    <a:pt x="8" y="28"/>
                  </a:cubicBezTo>
                  <a:cubicBezTo>
                    <a:pt x="6" y="30"/>
                    <a:pt x="5" y="26"/>
                    <a:pt x="2" y="26"/>
                  </a:cubicBezTo>
                  <a:cubicBezTo>
                    <a:pt x="0" y="26"/>
                    <a:pt x="3" y="32"/>
                    <a:pt x="3" y="34"/>
                  </a:cubicBezTo>
                  <a:cubicBezTo>
                    <a:pt x="2" y="35"/>
                    <a:pt x="4" y="38"/>
                    <a:pt x="7" y="4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7" name="Freeform 39"/>
            <p:cNvSpPr>
              <a:spLocks noChangeArrowheads="1"/>
            </p:cNvSpPr>
            <p:nvPr/>
          </p:nvSpPr>
          <p:spPr bwMode="auto">
            <a:xfrm>
              <a:off x="6170386" y="2814153"/>
              <a:ext cx="25407" cy="33924"/>
            </a:xfrm>
            <a:custGeom>
              <a:avLst/>
              <a:gdLst>
                <a:gd name="T0" fmla="*/ 25356456 w 17"/>
                <a:gd name="T1" fmla="*/ 9206973 h 25"/>
                <a:gd name="T2" fmla="*/ 15604079 w 17"/>
                <a:gd name="T3" fmla="*/ 1841395 h 25"/>
                <a:gd name="T4" fmla="*/ 3900671 w 17"/>
                <a:gd name="T5" fmla="*/ 5524184 h 25"/>
                <a:gd name="T6" fmla="*/ 3900671 w 17"/>
                <a:gd name="T7" fmla="*/ 9206973 h 25"/>
                <a:gd name="T8" fmla="*/ 17553715 w 17"/>
                <a:gd name="T9" fmla="*/ 22096735 h 25"/>
                <a:gd name="T10" fmla="*/ 17553715 w 17"/>
                <a:gd name="T11" fmla="*/ 29460960 h 25"/>
                <a:gd name="T12" fmla="*/ 13653046 w 17"/>
                <a:gd name="T13" fmla="*/ 33143748 h 25"/>
                <a:gd name="T14" fmla="*/ 23405423 w 17"/>
                <a:gd name="T15" fmla="*/ 46033518 h 25"/>
                <a:gd name="T16" fmla="*/ 25356456 w 17"/>
                <a:gd name="T17" fmla="*/ 33143748 h 25"/>
                <a:gd name="T18" fmla="*/ 31206761 w 17"/>
                <a:gd name="T19" fmla="*/ 25778172 h 25"/>
                <a:gd name="T20" fmla="*/ 25356456 w 17"/>
                <a:gd name="T21" fmla="*/ 9206973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25"/>
                <a:gd name="T35" fmla="*/ 17 w 17"/>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25">
                  <a:moveTo>
                    <a:pt x="13" y="5"/>
                  </a:moveTo>
                  <a:cubicBezTo>
                    <a:pt x="11" y="3"/>
                    <a:pt x="10" y="1"/>
                    <a:pt x="8" y="1"/>
                  </a:cubicBezTo>
                  <a:cubicBezTo>
                    <a:pt x="4" y="0"/>
                    <a:pt x="4" y="2"/>
                    <a:pt x="2" y="3"/>
                  </a:cubicBezTo>
                  <a:cubicBezTo>
                    <a:pt x="0" y="3"/>
                    <a:pt x="0" y="2"/>
                    <a:pt x="2" y="5"/>
                  </a:cubicBezTo>
                  <a:cubicBezTo>
                    <a:pt x="5" y="7"/>
                    <a:pt x="9" y="10"/>
                    <a:pt x="9" y="12"/>
                  </a:cubicBezTo>
                  <a:cubicBezTo>
                    <a:pt x="9" y="13"/>
                    <a:pt x="10" y="16"/>
                    <a:pt x="9" y="16"/>
                  </a:cubicBezTo>
                  <a:cubicBezTo>
                    <a:pt x="8" y="16"/>
                    <a:pt x="6" y="16"/>
                    <a:pt x="7" y="18"/>
                  </a:cubicBezTo>
                  <a:cubicBezTo>
                    <a:pt x="8" y="21"/>
                    <a:pt x="10" y="25"/>
                    <a:pt x="12" y="25"/>
                  </a:cubicBezTo>
                  <a:cubicBezTo>
                    <a:pt x="13" y="24"/>
                    <a:pt x="11" y="20"/>
                    <a:pt x="13" y="18"/>
                  </a:cubicBezTo>
                  <a:cubicBezTo>
                    <a:pt x="15" y="17"/>
                    <a:pt x="17" y="17"/>
                    <a:pt x="16" y="14"/>
                  </a:cubicBezTo>
                  <a:cubicBezTo>
                    <a:pt x="15" y="11"/>
                    <a:pt x="15" y="7"/>
                    <a:pt x="13" y="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8" name="Freeform 40"/>
            <p:cNvSpPr>
              <a:spLocks noChangeArrowheads="1"/>
            </p:cNvSpPr>
            <p:nvPr/>
          </p:nvSpPr>
          <p:spPr bwMode="auto">
            <a:xfrm>
              <a:off x="6151030" y="2853730"/>
              <a:ext cx="77429" cy="59932"/>
            </a:xfrm>
            <a:custGeom>
              <a:avLst/>
              <a:gdLst>
                <a:gd name="T0" fmla="*/ 91000188 w 52"/>
                <a:gd name="T1" fmla="*/ 40794176 h 43"/>
                <a:gd name="T2" fmla="*/ 67765570 w 52"/>
                <a:gd name="T3" fmla="*/ 1942912 h 43"/>
                <a:gd name="T4" fmla="*/ 61957611 w 52"/>
                <a:gd name="T5" fmla="*/ 21367847 h 43"/>
                <a:gd name="T6" fmla="*/ 50340303 w 52"/>
                <a:gd name="T7" fmla="*/ 25253674 h 43"/>
                <a:gd name="T8" fmla="*/ 38722983 w 52"/>
                <a:gd name="T9" fmla="*/ 36909747 h 43"/>
                <a:gd name="T10" fmla="*/ 27105674 w 52"/>
                <a:gd name="T11" fmla="*/ 29139496 h 43"/>
                <a:gd name="T12" fmla="*/ 19362187 w 52"/>
                <a:gd name="T13" fmla="*/ 34966836 h 43"/>
                <a:gd name="T14" fmla="*/ 11617314 w 52"/>
                <a:gd name="T15" fmla="*/ 38851265 h 43"/>
                <a:gd name="T16" fmla="*/ 0 w 52"/>
                <a:gd name="T17" fmla="*/ 46621526 h 43"/>
                <a:gd name="T18" fmla="*/ 1935523 w 52"/>
                <a:gd name="T19" fmla="*/ 56334688 h 43"/>
                <a:gd name="T20" fmla="*/ 11617314 w 52"/>
                <a:gd name="T21" fmla="*/ 46621526 h 43"/>
                <a:gd name="T22" fmla="*/ 19362187 w 52"/>
                <a:gd name="T23" fmla="*/ 52450260 h 43"/>
                <a:gd name="T24" fmla="*/ 38722983 w 52"/>
                <a:gd name="T25" fmla="*/ 46621526 h 43"/>
                <a:gd name="T26" fmla="*/ 46467866 w 52"/>
                <a:gd name="T27" fmla="*/ 56334688 h 43"/>
                <a:gd name="T28" fmla="*/ 52275825 w 52"/>
                <a:gd name="T29" fmla="*/ 75761012 h 43"/>
                <a:gd name="T30" fmla="*/ 69702484 w 52"/>
                <a:gd name="T31" fmla="*/ 81588351 h 43"/>
                <a:gd name="T32" fmla="*/ 79382879 w 52"/>
                <a:gd name="T33" fmla="*/ 73818101 h 43"/>
                <a:gd name="T34" fmla="*/ 75510443 w 52"/>
                <a:gd name="T35" fmla="*/ 62163421 h 43"/>
                <a:gd name="T36" fmla="*/ 83255316 w 52"/>
                <a:gd name="T37" fmla="*/ 62163421 h 43"/>
                <a:gd name="T38" fmla="*/ 96808169 w 52"/>
                <a:gd name="T39" fmla="*/ 64104939 h 43"/>
                <a:gd name="T40" fmla="*/ 91000188 w 52"/>
                <a:gd name="T41" fmla="*/ 40794176 h 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43"/>
                <a:gd name="T65" fmla="*/ 52 w 52"/>
                <a:gd name="T66" fmla="*/ 43 h 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43">
                  <a:moveTo>
                    <a:pt x="47" y="21"/>
                  </a:moveTo>
                  <a:cubicBezTo>
                    <a:pt x="45" y="15"/>
                    <a:pt x="37" y="3"/>
                    <a:pt x="35" y="1"/>
                  </a:cubicBezTo>
                  <a:cubicBezTo>
                    <a:pt x="32" y="0"/>
                    <a:pt x="33" y="11"/>
                    <a:pt x="32" y="11"/>
                  </a:cubicBezTo>
                  <a:cubicBezTo>
                    <a:pt x="31" y="12"/>
                    <a:pt x="27" y="11"/>
                    <a:pt x="26" y="13"/>
                  </a:cubicBezTo>
                  <a:cubicBezTo>
                    <a:pt x="26" y="16"/>
                    <a:pt x="21" y="21"/>
                    <a:pt x="20" y="19"/>
                  </a:cubicBezTo>
                  <a:cubicBezTo>
                    <a:pt x="18" y="18"/>
                    <a:pt x="15" y="15"/>
                    <a:pt x="14" y="15"/>
                  </a:cubicBezTo>
                  <a:cubicBezTo>
                    <a:pt x="14" y="15"/>
                    <a:pt x="10" y="17"/>
                    <a:pt x="10" y="18"/>
                  </a:cubicBezTo>
                  <a:cubicBezTo>
                    <a:pt x="10" y="19"/>
                    <a:pt x="8" y="19"/>
                    <a:pt x="6" y="20"/>
                  </a:cubicBezTo>
                  <a:cubicBezTo>
                    <a:pt x="4" y="21"/>
                    <a:pt x="0" y="22"/>
                    <a:pt x="0" y="24"/>
                  </a:cubicBezTo>
                  <a:cubicBezTo>
                    <a:pt x="1" y="27"/>
                    <a:pt x="0" y="31"/>
                    <a:pt x="1" y="29"/>
                  </a:cubicBezTo>
                  <a:cubicBezTo>
                    <a:pt x="3" y="26"/>
                    <a:pt x="4" y="23"/>
                    <a:pt x="6" y="24"/>
                  </a:cubicBezTo>
                  <a:cubicBezTo>
                    <a:pt x="7" y="26"/>
                    <a:pt x="7" y="28"/>
                    <a:pt x="10" y="27"/>
                  </a:cubicBezTo>
                  <a:cubicBezTo>
                    <a:pt x="14" y="26"/>
                    <a:pt x="18" y="23"/>
                    <a:pt x="20" y="24"/>
                  </a:cubicBezTo>
                  <a:cubicBezTo>
                    <a:pt x="22" y="26"/>
                    <a:pt x="25" y="27"/>
                    <a:pt x="24" y="29"/>
                  </a:cubicBezTo>
                  <a:cubicBezTo>
                    <a:pt x="23" y="31"/>
                    <a:pt x="22" y="35"/>
                    <a:pt x="27" y="39"/>
                  </a:cubicBezTo>
                  <a:cubicBezTo>
                    <a:pt x="31" y="42"/>
                    <a:pt x="33" y="43"/>
                    <a:pt x="36" y="42"/>
                  </a:cubicBezTo>
                  <a:cubicBezTo>
                    <a:pt x="38" y="42"/>
                    <a:pt x="42" y="39"/>
                    <a:pt x="41" y="38"/>
                  </a:cubicBezTo>
                  <a:cubicBezTo>
                    <a:pt x="39" y="36"/>
                    <a:pt x="38" y="33"/>
                    <a:pt x="39" y="32"/>
                  </a:cubicBezTo>
                  <a:cubicBezTo>
                    <a:pt x="39" y="31"/>
                    <a:pt x="41" y="30"/>
                    <a:pt x="43" y="32"/>
                  </a:cubicBezTo>
                  <a:cubicBezTo>
                    <a:pt x="46" y="34"/>
                    <a:pt x="48" y="35"/>
                    <a:pt x="50" y="33"/>
                  </a:cubicBezTo>
                  <a:cubicBezTo>
                    <a:pt x="52" y="30"/>
                    <a:pt x="48" y="27"/>
                    <a:pt x="47" y="2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39" name="Freeform 41"/>
            <p:cNvSpPr>
              <a:spLocks noChangeArrowheads="1"/>
            </p:cNvSpPr>
            <p:nvPr/>
          </p:nvSpPr>
          <p:spPr bwMode="auto">
            <a:xfrm>
              <a:off x="6132882" y="2826591"/>
              <a:ext cx="26616" cy="23746"/>
            </a:xfrm>
            <a:custGeom>
              <a:avLst/>
              <a:gdLst>
                <a:gd name="T0" fmla="*/ 9546701 w 18"/>
                <a:gd name="T1" fmla="*/ 27316280 h 17"/>
                <a:gd name="T2" fmla="*/ 21003019 w 18"/>
                <a:gd name="T3" fmla="*/ 23413556 h 17"/>
                <a:gd name="T4" fmla="*/ 30548341 w 18"/>
                <a:gd name="T5" fmla="*/ 13658140 h 17"/>
                <a:gd name="T6" fmla="*/ 22911258 w 18"/>
                <a:gd name="T7" fmla="*/ 3902725 h 17"/>
                <a:gd name="T8" fmla="*/ 7637085 w 18"/>
                <a:gd name="T9" fmla="*/ 0 h 17"/>
                <a:gd name="T10" fmla="*/ 13364554 w 18"/>
                <a:gd name="T11" fmla="*/ 13658140 h 17"/>
                <a:gd name="T12" fmla="*/ 9546701 w 18"/>
                <a:gd name="T13" fmla="*/ 27316280 h 17"/>
                <a:gd name="T14" fmla="*/ 0 60000 65536"/>
                <a:gd name="T15" fmla="*/ 0 60000 65536"/>
                <a:gd name="T16" fmla="*/ 0 60000 65536"/>
                <a:gd name="T17" fmla="*/ 0 60000 65536"/>
                <a:gd name="T18" fmla="*/ 0 60000 65536"/>
                <a:gd name="T19" fmla="*/ 0 60000 65536"/>
                <a:gd name="T20" fmla="*/ 0 60000 65536"/>
                <a:gd name="T21" fmla="*/ 0 w 18"/>
                <a:gd name="T22" fmla="*/ 0 h 17"/>
                <a:gd name="T23" fmla="*/ 18 w 18"/>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7">
                  <a:moveTo>
                    <a:pt x="5" y="14"/>
                  </a:moveTo>
                  <a:cubicBezTo>
                    <a:pt x="5" y="17"/>
                    <a:pt x="8" y="13"/>
                    <a:pt x="11" y="12"/>
                  </a:cubicBezTo>
                  <a:cubicBezTo>
                    <a:pt x="14" y="10"/>
                    <a:pt x="14" y="8"/>
                    <a:pt x="16" y="7"/>
                  </a:cubicBezTo>
                  <a:cubicBezTo>
                    <a:pt x="18" y="6"/>
                    <a:pt x="16" y="2"/>
                    <a:pt x="12" y="2"/>
                  </a:cubicBezTo>
                  <a:cubicBezTo>
                    <a:pt x="8" y="2"/>
                    <a:pt x="8" y="0"/>
                    <a:pt x="4" y="0"/>
                  </a:cubicBezTo>
                  <a:cubicBezTo>
                    <a:pt x="0" y="1"/>
                    <a:pt x="4" y="4"/>
                    <a:pt x="7" y="7"/>
                  </a:cubicBezTo>
                  <a:cubicBezTo>
                    <a:pt x="9" y="10"/>
                    <a:pt x="4" y="10"/>
                    <a:pt x="5" y="1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0" name="Freeform 42"/>
            <p:cNvSpPr>
              <a:spLocks noChangeArrowheads="1"/>
            </p:cNvSpPr>
            <p:nvPr/>
          </p:nvSpPr>
          <p:spPr bwMode="auto">
            <a:xfrm>
              <a:off x="6149819" y="2840161"/>
              <a:ext cx="20567" cy="32793"/>
            </a:xfrm>
            <a:custGeom>
              <a:avLst/>
              <a:gdLst>
                <a:gd name="T0" fmla="*/ 7537967 w 14"/>
                <a:gd name="T1" fmla="*/ 11201544 h 24"/>
                <a:gd name="T2" fmla="*/ 3769670 w 14"/>
                <a:gd name="T3" fmla="*/ 26137390 h 24"/>
                <a:gd name="T4" fmla="*/ 18845603 w 14"/>
                <a:gd name="T5" fmla="*/ 39206762 h 24"/>
                <a:gd name="T6" fmla="*/ 16960768 w 14"/>
                <a:gd name="T7" fmla="*/ 18670147 h 24"/>
                <a:gd name="T8" fmla="*/ 18845603 w 14"/>
                <a:gd name="T9" fmla="*/ 1866468 h 24"/>
                <a:gd name="T10" fmla="*/ 7537967 w 14"/>
                <a:gd name="T11" fmla="*/ 11201544 h 24"/>
                <a:gd name="T12" fmla="*/ 0 60000 65536"/>
                <a:gd name="T13" fmla="*/ 0 60000 65536"/>
                <a:gd name="T14" fmla="*/ 0 60000 65536"/>
                <a:gd name="T15" fmla="*/ 0 60000 65536"/>
                <a:gd name="T16" fmla="*/ 0 60000 65536"/>
                <a:gd name="T17" fmla="*/ 0 60000 65536"/>
                <a:gd name="T18" fmla="*/ 0 w 14"/>
                <a:gd name="T19" fmla="*/ 0 h 24"/>
                <a:gd name="T20" fmla="*/ 14 w 1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14" h="24">
                  <a:moveTo>
                    <a:pt x="4" y="6"/>
                  </a:moveTo>
                  <a:cubicBezTo>
                    <a:pt x="4" y="9"/>
                    <a:pt x="0" y="11"/>
                    <a:pt x="2" y="14"/>
                  </a:cubicBezTo>
                  <a:cubicBezTo>
                    <a:pt x="4" y="17"/>
                    <a:pt x="10" y="24"/>
                    <a:pt x="10" y="21"/>
                  </a:cubicBezTo>
                  <a:cubicBezTo>
                    <a:pt x="10" y="18"/>
                    <a:pt x="10" y="14"/>
                    <a:pt x="9" y="10"/>
                  </a:cubicBezTo>
                  <a:cubicBezTo>
                    <a:pt x="9" y="7"/>
                    <a:pt x="14" y="1"/>
                    <a:pt x="10" y="1"/>
                  </a:cubicBezTo>
                  <a:cubicBezTo>
                    <a:pt x="8" y="0"/>
                    <a:pt x="5" y="3"/>
                    <a:pt x="4"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1" name="Freeform 43"/>
            <p:cNvSpPr>
              <a:spLocks noChangeArrowheads="1"/>
            </p:cNvSpPr>
            <p:nvPr/>
          </p:nvSpPr>
          <p:spPr bwMode="auto">
            <a:xfrm>
              <a:off x="6166757" y="2850338"/>
              <a:ext cx="26616" cy="9046"/>
            </a:xfrm>
            <a:custGeom>
              <a:avLst/>
              <a:gdLst>
                <a:gd name="T0" fmla="*/ 3819234 w 18"/>
                <a:gd name="T1" fmla="*/ 11690018 h 7"/>
                <a:gd name="T2" fmla="*/ 15274170 w 18"/>
                <a:gd name="T3" fmla="*/ 1669633 h 7"/>
                <a:gd name="T4" fmla="*/ 3819234 w 18"/>
                <a:gd name="T5" fmla="*/ 11690018 h 7"/>
                <a:gd name="T6" fmla="*/ 0 60000 65536"/>
                <a:gd name="T7" fmla="*/ 0 60000 65536"/>
                <a:gd name="T8" fmla="*/ 0 60000 65536"/>
                <a:gd name="T9" fmla="*/ 0 w 18"/>
                <a:gd name="T10" fmla="*/ 0 h 7"/>
                <a:gd name="T11" fmla="*/ 18 w 18"/>
                <a:gd name="T12" fmla="*/ 7 h 7"/>
              </a:gdLst>
              <a:ahLst/>
              <a:cxnLst>
                <a:cxn ang="T6">
                  <a:pos x="T0" y="T1"/>
                </a:cxn>
                <a:cxn ang="T7">
                  <a:pos x="T2" y="T3"/>
                </a:cxn>
                <a:cxn ang="T8">
                  <a:pos x="T4" y="T5"/>
                </a:cxn>
              </a:cxnLst>
              <a:rect l="T9" t="T10" r="T11" b="T12"/>
              <a:pathLst>
                <a:path w="18" h="7">
                  <a:moveTo>
                    <a:pt x="2" y="7"/>
                  </a:moveTo>
                  <a:cubicBezTo>
                    <a:pt x="4" y="7"/>
                    <a:pt x="18" y="5"/>
                    <a:pt x="8" y="1"/>
                  </a:cubicBezTo>
                  <a:cubicBezTo>
                    <a:pt x="4" y="0"/>
                    <a:pt x="0" y="7"/>
                    <a:pt x="2"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2" name="Freeform 44"/>
            <p:cNvSpPr>
              <a:spLocks noChangeArrowheads="1"/>
            </p:cNvSpPr>
            <p:nvPr/>
          </p:nvSpPr>
          <p:spPr bwMode="auto">
            <a:xfrm>
              <a:off x="6103846" y="2801714"/>
              <a:ext cx="21777" cy="18093"/>
            </a:xfrm>
            <a:custGeom>
              <a:avLst/>
              <a:gdLst>
                <a:gd name="T0" fmla="*/ 9202270 w 15"/>
                <a:gd name="T1" fmla="*/ 11622667 h 13"/>
                <a:gd name="T2" fmla="*/ 20245537 w 15"/>
                <a:gd name="T3" fmla="*/ 25181284 h 13"/>
                <a:gd name="T4" fmla="*/ 27608170 w 15"/>
                <a:gd name="T5" fmla="*/ 15495960 h 13"/>
                <a:gd name="T6" fmla="*/ 20245537 w 15"/>
                <a:gd name="T7" fmla="*/ 1937343 h 13"/>
                <a:gd name="T8" fmla="*/ 1840997 w 15"/>
                <a:gd name="T9" fmla="*/ 1937343 h 13"/>
                <a:gd name="T10" fmla="*/ 9202270 w 15"/>
                <a:gd name="T11" fmla="*/ 11622667 h 13"/>
                <a:gd name="T12" fmla="*/ 0 60000 65536"/>
                <a:gd name="T13" fmla="*/ 0 60000 65536"/>
                <a:gd name="T14" fmla="*/ 0 60000 65536"/>
                <a:gd name="T15" fmla="*/ 0 60000 65536"/>
                <a:gd name="T16" fmla="*/ 0 60000 65536"/>
                <a:gd name="T17" fmla="*/ 0 60000 65536"/>
                <a:gd name="T18" fmla="*/ 0 w 15"/>
                <a:gd name="T19" fmla="*/ 0 h 13"/>
                <a:gd name="T20" fmla="*/ 15 w 15"/>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5" h="13">
                  <a:moveTo>
                    <a:pt x="5" y="6"/>
                  </a:moveTo>
                  <a:cubicBezTo>
                    <a:pt x="8" y="6"/>
                    <a:pt x="7" y="13"/>
                    <a:pt x="11" y="13"/>
                  </a:cubicBezTo>
                  <a:cubicBezTo>
                    <a:pt x="15" y="13"/>
                    <a:pt x="15" y="9"/>
                    <a:pt x="15" y="8"/>
                  </a:cubicBezTo>
                  <a:cubicBezTo>
                    <a:pt x="15" y="6"/>
                    <a:pt x="14" y="2"/>
                    <a:pt x="11" y="1"/>
                  </a:cubicBezTo>
                  <a:cubicBezTo>
                    <a:pt x="7" y="1"/>
                    <a:pt x="0" y="0"/>
                    <a:pt x="1" y="1"/>
                  </a:cubicBezTo>
                  <a:cubicBezTo>
                    <a:pt x="3" y="2"/>
                    <a:pt x="2" y="6"/>
                    <a:pt x="5"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3" name="Freeform 45"/>
            <p:cNvSpPr>
              <a:spLocks noChangeArrowheads="1"/>
            </p:cNvSpPr>
            <p:nvPr/>
          </p:nvSpPr>
          <p:spPr bwMode="auto">
            <a:xfrm>
              <a:off x="6067551" y="2834507"/>
              <a:ext cx="36295" cy="40708"/>
            </a:xfrm>
            <a:custGeom>
              <a:avLst/>
              <a:gdLst>
                <a:gd name="T0" fmla="*/ 39942919 w 24"/>
                <a:gd name="T1" fmla="*/ 5911084 h 29"/>
                <a:gd name="T2" fmla="*/ 37946056 w 24"/>
                <a:gd name="T3" fmla="*/ 17734652 h 29"/>
                <a:gd name="T4" fmla="*/ 19971459 w 24"/>
                <a:gd name="T5" fmla="*/ 35467899 h 29"/>
                <a:gd name="T6" fmla="*/ 3993727 w 24"/>
                <a:gd name="T7" fmla="*/ 57142809 h 29"/>
                <a:gd name="T8" fmla="*/ 27960329 w 24"/>
                <a:gd name="T9" fmla="*/ 39408152 h 29"/>
                <a:gd name="T10" fmla="*/ 47931794 w 24"/>
                <a:gd name="T11" fmla="*/ 21674904 h 29"/>
                <a:gd name="T12" fmla="*/ 39942919 w 24"/>
                <a:gd name="T13" fmla="*/ 5911084 h 29"/>
                <a:gd name="T14" fmla="*/ 0 60000 65536"/>
                <a:gd name="T15" fmla="*/ 0 60000 65536"/>
                <a:gd name="T16" fmla="*/ 0 60000 65536"/>
                <a:gd name="T17" fmla="*/ 0 60000 65536"/>
                <a:gd name="T18" fmla="*/ 0 60000 65536"/>
                <a:gd name="T19" fmla="*/ 0 60000 65536"/>
                <a:gd name="T20" fmla="*/ 0 60000 65536"/>
                <a:gd name="T21" fmla="*/ 0 w 24"/>
                <a:gd name="T22" fmla="*/ 0 h 29"/>
                <a:gd name="T23" fmla="*/ 24 w 24"/>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29">
                  <a:moveTo>
                    <a:pt x="20" y="3"/>
                  </a:moveTo>
                  <a:cubicBezTo>
                    <a:pt x="18" y="5"/>
                    <a:pt x="21" y="8"/>
                    <a:pt x="19" y="9"/>
                  </a:cubicBezTo>
                  <a:cubicBezTo>
                    <a:pt x="16" y="10"/>
                    <a:pt x="12" y="16"/>
                    <a:pt x="10" y="18"/>
                  </a:cubicBezTo>
                  <a:cubicBezTo>
                    <a:pt x="9" y="19"/>
                    <a:pt x="0" y="29"/>
                    <a:pt x="2" y="29"/>
                  </a:cubicBezTo>
                  <a:cubicBezTo>
                    <a:pt x="4" y="29"/>
                    <a:pt x="11" y="21"/>
                    <a:pt x="14" y="20"/>
                  </a:cubicBezTo>
                  <a:cubicBezTo>
                    <a:pt x="16" y="18"/>
                    <a:pt x="24" y="13"/>
                    <a:pt x="24" y="11"/>
                  </a:cubicBezTo>
                  <a:cubicBezTo>
                    <a:pt x="24" y="9"/>
                    <a:pt x="22" y="0"/>
                    <a:pt x="20"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4" name="Freeform 46"/>
            <p:cNvSpPr>
              <a:spLocks noChangeArrowheads="1"/>
            </p:cNvSpPr>
            <p:nvPr/>
          </p:nvSpPr>
          <p:spPr bwMode="auto">
            <a:xfrm>
              <a:off x="6316776" y="3005255"/>
              <a:ext cx="381095" cy="162833"/>
            </a:xfrm>
            <a:custGeom>
              <a:avLst/>
              <a:gdLst>
                <a:gd name="T0" fmla="*/ 337948694 w 257"/>
                <a:gd name="T1" fmla="*/ 93307468 h 118"/>
                <a:gd name="T2" fmla="*/ 301465992 w 257"/>
                <a:gd name="T3" fmla="*/ 68552697 h 118"/>
                <a:gd name="T4" fmla="*/ 236180134 w 257"/>
                <a:gd name="T5" fmla="*/ 49509520 h 118"/>
                <a:gd name="T6" fmla="*/ 230419781 w 257"/>
                <a:gd name="T7" fmla="*/ 45702265 h 118"/>
                <a:gd name="T8" fmla="*/ 220819653 w 257"/>
                <a:gd name="T9" fmla="*/ 41893619 h 118"/>
                <a:gd name="T10" fmla="*/ 218899073 w 257"/>
                <a:gd name="T11" fmla="*/ 41893619 h 118"/>
                <a:gd name="T12" fmla="*/ 218899073 w 257"/>
                <a:gd name="T13" fmla="*/ 39989301 h 118"/>
                <a:gd name="T14" fmla="*/ 205457786 w 257"/>
                <a:gd name="T15" fmla="*/ 39989301 h 118"/>
                <a:gd name="T16" fmla="*/ 151692593 w 257"/>
                <a:gd name="T17" fmla="*/ 20946120 h 118"/>
                <a:gd name="T18" fmla="*/ 128651178 w 257"/>
                <a:gd name="T19" fmla="*/ 32372031 h 118"/>
                <a:gd name="T20" fmla="*/ 126730598 w 257"/>
                <a:gd name="T21" fmla="*/ 41893619 h 118"/>
                <a:gd name="T22" fmla="*/ 113289311 w 257"/>
                <a:gd name="T23" fmla="*/ 60935426 h 118"/>
                <a:gd name="T24" fmla="*/ 86408100 w 257"/>
                <a:gd name="T25" fmla="*/ 39989301 h 118"/>
                <a:gd name="T26" fmla="*/ 65285879 w 257"/>
                <a:gd name="T27" fmla="*/ 9521591 h 118"/>
                <a:gd name="T28" fmla="*/ 19201647 w 257"/>
                <a:gd name="T29" fmla="*/ 7617273 h 118"/>
                <a:gd name="T30" fmla="*/ 7680936 w 257"/>
                <a:gd name="T31" fmla="*/ 13330229 h 118"/>
                <a:gd name="T32" fmla="*/ 38403293 w 257"/>
                <a:gd name="T33" fmla="*/ 32372031 h 118"/>
                <a:gd name="T34" fmla="*/ 59525525 w 257"/>
                <a:gd name="T35" fmla="*/ 49509520 h 118"/>
                <a:gd name="T36" fmla="*/ 69125653 w 257"/>
                <a:gd name="T37" fmla="*/ 68552697 h 118"/>
                <a:gd name="T38" fmla="*/ 80646360 w 257"/>
                <a:gd name="T39" fmla="*/ 70457014 h 118"/>
                <a:gd name="T40" fmla="*/ 96008249 w 257"/>
                <a:gd name="T41" fmla="*/ 76169967 h 118"/>
                <a:gd name="T42" fmla="*/ 167054460 w 257"/>
                <a:gd name="T43" fmla="*/ 102829056 h 118"/>
                <a:gd name="T44" fmla="*/ 220819653 w 257"/>
                <a:gd name="T45" fmla="*/ 154242873 h 118"/>
                <a:gd name="T46" fmla="*/ 195856272 w 257"/>
                <a:gd name="T47" fmla="*/ 173286049 h 118"/>
                <a:gd name="T48" fmla="*/ 224659427 w 257"/>
                <a:gd name="T49" fmla="*/ 169477414 h 118"/>
                <a:gd name="T50" fmla="*/ 247700842 w 257"/>
                <a:gd name="T51" fmla="*/ 171381731 h 118"/>
                <a:gd name="T52" fmla="*/ 251542002 w 257"/>
                <a:gd name="T53" fmla="*/ 175190367 h 118"/>
                <a:gd name="T54" fmla="*/ 255381776 w 257"/>
                <a:gd name="T55" fmla="*/ 178997622 h 118"/>
                <a:gd name="T56" fmla="*/ 259222935 w 257"/>
                <a:gd name="T57" fmla="*/ 182806300 h 118"/>
                <a:gd name="T58" fmla="*/ 264983289 w 257"/>
                <a:gd name="T59" fmla="*/ 186614936 h 118"/>
                <a:gd name="T60" fmla="*/ 266902483 w 257"/>
                <a:gd name="T61" fmla="*/ 188519253 h 118"/>
                <a:gd name="T62" fmla="*/ 270743643 w 257"/>
                <a:gd name="T63" fmla="*/ 190423571 h 118"/>
                <a:gd name="T64" fmla="*/ 274583417 w 257"/>
                <a:gd name="T65" fmla="*/ 192327889 h 118"/>
                <a:gd name="T66" fmla="*/ 303386571 w 257"/>
                <a:gd name="T67" fmla="*/ 190423571 h 118"/>
                <a:gd name="T68" fmla="*/ 305305766 w 257"/>
                <a:gd name="T69" fmla="*/ 169477414 h 118"/>
                <a:gd name="T70" fmla="*/ 324507407 w 257"/>
                <a:gd name="T71" fmla="*/ 158051508 h 118"/>
                <a:gd name="T72" fmla="*/ 351389981 w 257"/>
                <a:gd name="T73" fmla="*/ 159955825 h 118"/>
                <a:gd name="T74" fmla="*/ 382112417 w 257"/>
                <a:gd name="T75" fmla="*/ 178997622 h 118"/>
                <a:gd name="T76" fmla="*/ 428196633 w 257"/>
                <a:gd name="T77" fmla="*/ 207562430 h 118"/>
                <a:gd name="T78" fmla="*/ 476201429 w 257"/>
                <a:gd name="T79" fmla="*/ 224699909 h 118"/>
                <a:gd name="T80" fmla="*/ 464679335 w 257"/>
                <a:gd name="T81" fmla="*/ 203753794 h 118"/>
                <a:gd name="T82" fmla="*/ 412836151 w 257"/>
                <a:gd name="T83" fmla="*/ 165668778 h 118"/>
                <a:gd name="T84" fmla="*/ 403234638 w 257"/>
                <a:gd name="T85" fmla="*/ 133296758 h 118"/>
                <a:gd name="T86" fmla="*/ 347550208 w 257"/>
                <a:gd name="T87" fmla="*/ 104733374 h 11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7"/>
                <a:gd name="T133" fmla="*/ 0 h 118"/>
                <a:gd name="T134" fmla="*/ 257 w 257"/>
                <a:gd name="T135" fmla="*/ 118 h 11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7" h="118">
                  <a:moveTo>
                    <a:pt x="181" y="55"/>
                  </a:moveTo>
                  <a:cubicBezTo>
                    <a:pt x="180" y="52"/>
                    <a:pt x="182" y="52"/>
                    <a:pt x="176" y="49"/>
                  </a:cubicBezTo>
                  <a:cubicBezTo>
                    <a:pt x="170" y="45"/>
                    <a:pt x="167" y="42"/>
                    <a:pt x="164" y="40"/>
                  </a:cubicBezTo>
                  <a:cubicBezTo>
                    <a:pt x="162" y="37"/>
                    <a:pt x="163" y="38"/>
                    <a:pt x="157" y="36"/>
                  </a:cubicBezTo>
                  <a:cubicBezTo>
                    <a:pt x="151" y="35"/>
                    <a:pt x="148" y="32"/>
                    <a:pt x="143" y="31"/>
                  </a:cubicBezTo>
                  <a:cubicBezTo>
                    <a:pt x="137" y="29"/>
                    <a:pt x="127" y="28"/>
                    <a:pt x="123" y="26"/>
                  </a:cubicBezTo>
                  <a:cubicBezTo>
                    <a:pt x="122" y="25"/>
                    <a:pt x="122" y="25"/>
                    <a:pt x="121" y="24"/>
                  </a:cubicBezTo>
                  <a:cubicBezTo>
                    <a:pt x="121" y="24"/>
                    <a:pt x="121" y="24"/>
                    <a:pt x="120" y="24"/>
                  </a:cubicBezTo>
                  <a:cubicBezTo>
                    <a:pt x="119" y="23"/>
                    <a:pt x="117" y="23"/>
                    <a:pt x="116" y="23"/>
                  </a:cubicBezTo>
                  <a:cubicBezTo>
                    <a:pt x="116" y="22"/>
                    <a:pt x="116" y="22"/>
                    <a:pt x="115" y="22"/>
                  </a:cubicBezTo>
                  <a:cubicBezTo>
                    <a:pt x="115" y="22"/>
                    <a:pt x="115" y="22"/>
                    <a:pt x="115" y="22"/>
                  </a:cubicBezTo>
                  <a:cubicBezTo>
                    <a:pt x="115" y="22"/>
                    <a:pt x="114" y="22"/>
                    <a:pt x="114" y="22"/>
                  </a:cubicBezTo>
                  <a:cubicBezTo>
                    <a:pt x="114" y="22"/>
                    <a:pt x="114" y="22"/>
                    <a:pt x="114" y="21"/>
                  </a:cubicBezTo>
                  <a:cubicBezTo>
                    <a:pt x="114" y="21"/>
                    <a:pt x="114" y="21"/>
                    <a:pt x="114" y="21"/>
                  </a:cubicBezTo>
                  <a:cubicBezTo>
                    <a:pt x="115" y="19"/>
                    <a:pt x="111" y="16"/>
                    <a:pt x="111" y="17"/>
                  </a:cubicBezTo>
                  <a:cubicBezTo>
                    <a:pt x="110" y="18"/>
                    <a:pt x="109" y="21"/>
                    <a:pt x="107" y="21"/>
                  </a:cubicBezTo>
                  <a:cubicBezTo>
                    <a:pt x="105" y="21"/>
                    <a:pt x="100" y="18"/>
                    <a:pt x="96" y="18"/>
                  </a:cubicBezTo>
                  <a:cubicBezTo>
                    <a:pt x="92" y="18"/>
                    <a:pt x="81" y="11"/>
                    <a:pt x="79" y="11"/>
                  </a:cubicBezTo>
                  <a:cubicBezTo>
                    <a:pt x="78" y="12"/>
                    <a:pt x="76" y="19"/>
                    <a:pt x="75" y="19"/>
                  </a:cubicBezTo>
                  <a:cubicBezTo>
                    <a:pt x="73" y="19"/>
                    <a:pt x="71" y="17"/>
                    <a:pt x="67" y="17"/>
                  </a:cubicBezTo>
                  <a:cubicBezTo>
                    <a:pt x="64" y="17"/>
                    <a:pt x="59" y="18"/>
                    <a:pt x="61" y="19"/>
                  </a:cubicBezTo>
                  <a:cubicBezTo>
                    <a:pt x="62" y="19"/>
                    <a:pt x="67" y="21"/>
                    <a:pt x="66" y="22"/>
                  </a:cubicBezTo>
                  <a:cubicBezTo>
                    <a:pt x="65" y="24"/>
                    <a:pt x="67" y="27"/>
                    <a:pt x="65" y="28"/>
                  </a:cubicBezTo>
                  <a:cubicBezTo>
                    <a:pt x="64" y="29"/>
                    <a:pt x="63" y="34"/>
                    <a:pt x="59" y="32"/>
                  </a:cubicBezTo>
                  <a:cubicBezTo>
                    <a:pt x="54" y="31"/>
                    <a:pt x="58" y="27"/>
                    <a:pt x="56" y="27"/>
                  </a:cubicBezTo>
                  <a:cubicBezTo>
                    <a:pt x="55" y="27"/>
                    <a:pt x="47" y="22"/>
                    <a:pt x="45" y="21"/>
                  </a:cubicBezTo>
                  <a:cubicBezTo>
                    <a:pt x="40" y="21"/>
                    <a:pt x="46" y="18"/>
                    <a:pt x="43" y="14"/>
                  </a:cubicBezTo>
                  <a:cubicBezTo>
                    <a:pt x="40" y="9"/>
                    <a:pt x="35" y="5"/>
                    <a:pt x="34" y="5"/>
                  </a:cubicBezTo>
                  <a:cubicBezTo>
                    <a:pt x="33" y="5"/>
                    <a:pt x="20" y="3"/>
                    <a:pt x="17" y="3"/>
                  </a:cubicBezTo>
                  <a:cubicBezTo>
                    <a:pt x="15" y="2"/>
                    <a:pt x="12" y="5"/>
                    <a:pt x="10" y="4"/>
                  </a:cubicBezTo>
                  <a:cubicBezTo>
                    <a:pt x="8" y="3"/>
                    <a:pt x="0" y="0"/>
                    <a:pt x="1" y="2"/>
                  </a:cubicBezTo>
                  <a:cubicBezTo>
                    <a:pt x="1" y="3"/>
                    <a:pt x="1" y="6"/>
                    <a:pt x="4" y="7"/>
                  </a:cubicBezTo>
                  <a:cubicBezTo>
                    <a:pt x="7" y="7"/>
                    <a:pt x="6" y="4"/>
                    <a:pt x="9" y="7"/>
                  </a:cubicBezTo>
                  <a:cubicBezTo>
                    <a:pt x="12" y="11"/>
                    <a:pt x="11" y="13"/>
                    <a:pt x="20" y="17"/>
                  </a:cubicBezTo>
                  <a:cubicBezTo>
                    <a:pt x="29" y="21"/>
                    <a:pt x="37" y="20"/>
                    <a:pt x="36" y="20"/>
                  </a:cubicBezTo>
                  <a:cubicBezTo>
                    <a:pt x="35" y="21"/>
                    <a:pt x="34" y="26"/>
                    <a:pt x="31" y="26"/>
                  </a:cubicBezTo>
                  <a:cubicBezTo>
                    <a:pt x="28" y="26"/>
                    <a:pt x="22" y="27"/>
                    <a:pt x="26" y="29"/>
                  </a:cubicBezTo>
                  <a:cubicBezTo>
                    <a:pt x="29" y="31"/>
                    <a:pt x="38" y="35"/>
                    <a:pt x="36" y="36"/>
                  </a:cubicBezTo>
                  <a:cubicBezTo>
                    <a:pt x="34" y="36"/>
                    <a:pt x="31" y="39"/>
                    <a:pt x="35" y="41"/>
                  </a:cubicBezTo>
                  <a:cubicBezTo>
                    <a:pt x="39" y="44"/>
                    <a:pt x="42" y="39"/>
                    <a:pt x="42" y="37"/>
                  </a:cubicBezTo>
                  <a:cubicBezTo>
                    <a:pt x="41" y="35"/>
                    <a:pt x="38" y="30"/>
                    <a:pt x="42" y="33"/>
                  </a:cubicBezTo>
                  <a:cubicBezTo>
                    <a:pt x="45" y="36"/>
                    <a:pt x="44" y="37"/>
                    <a:pt x="50" y="40"/>
                  </a:cubicBezTo>
                  <a:cubicBezTo>
                    <a:pt x="56" y="42"/>
                    <a:pt x="69" y="45"/>
                    <a:pt x="73" y="48"/>
                  </a:cubicBezTo>
                  <a:cubicBezTo>
                    <a:pt x="77" y="50"/>
                    <a:pt x="85" y="54"/>
                    <a:pt x="87" y="54"/>
                  </a:cubicBezTo>
                  <a:cubicBezTo>
                    <a:pt x="90" y="55"/>
                    <a:pt x="96" y="58"/>
                    <a:pt x="101" y="63"/>
                  </a:cubicBezTo>
                  <a:cubicBezTo>
                    <a:pt x="106" y="69"/>
                    <a:pt x="118" y="81"/>
                    <a:pt x="115" y="81"/>
                  </a:cubicBezTo>
                  <a:cubicBezTo>
                    <a:pt x="113" y="80"/>
                    <a:pt x="107" y="78"/>
                    <a:pt x="106" y="81"/>
                  </a:cubicBezTo>
                  <a:cubicBezTo>
                    <a:pt x="105" y="83"/>
                    <a:pt x="99" y="91"/>
                    <a:pt x="102" y="91"/>
                  </a:cubicBezTo>
                  <a:cubicBezTo>
                    <a:pt x="104" y="91"/>
                    <a:pt x="112" y="85"/>
                    <a:pt x="113" y="86"/>
                  </a:cubicBezTo>
                  <a:cubicBezTo>
                    <a:pt x="113" y="88"/>
                    <a:pt x="116" y="91"/>
                    <a:pt x="117" y="89"/>
                  </a:cubicBezTo>
                  <a:cubicBezTo>
                    <a:pt x="119" y="88"/>
                    <a:pt x="122" y="85"/>
                    <a:pt x="123" y="86"/>
                  </a:cubicBezTo>
                  <a:cubicBezTo>
                    <a:pt x="124" y="86"/>
                    <a:pt x="127" y="86"/>
                    <a:pt x="129" y="90"/>
                  </a:cubicBezTo>
                  <a:cubicBezTo>
                    <a:pt x="129" y="90"/>
                    <a:pt x="130" y="91"/>
                    <a:pt x="130" y="91"/>
                  </a:cubicBezTo>
                  <a:cubicBezTo>
                    <a:pt x="130" y="92"/>
                    <a:pt x="131" y="92"/>
                    <a:pt x="131" y="92"/>
                  </a:cubicBezTo>
                  <a:cubicBezTo>
                    <a:pt x="131" y="93"/>
                    <a:pt x="132" y="93"/>
                    <a:pt x="132" y="94"/>
                  </a:cubicBezTo>
                  <a:cubicBezTo>
                    <a:pt x="132" y="94"/>
                    <a:pt x="133" y="94"/>
                    <a:pt x="133" y="94"/>
                  </a:cubicBezTo>
                  <a:cubicBezTo>
                    <a:pt x="133" y="95"/>
                    <a:pt x="134" y="95"/>
                    <a:pt x="135" y="96"/>
                  </a:cubicBezTo>
                  <a:cubicBezTo>
                    <a:pt x="135" y="96"/>
                    <a:pt x="135" y="96"/>
                    <a:pt x="135" y="96"/>
                  </a:cubicBezTo>
                  <a:cubicBezTo>
                    <a:pt x="136" y="97"/>
                    <a:pt x="137" y="97"/>
                    <a:pt x="137" y="98"/>
                  </a:cubicBezTo>
                  <a:cubicBezTo>
                    <a:pt x="137" y="98"/>
                    <a:pt x="138" y="98"/>
                    <a:pt x="138" y="98"/>
                  </a:cubicBezTo>
                  <a:cubicBezTo>
                    <a:pt x="138" y="98"/>
                    <a:pt x="138" y="98"/>
                    <a:pt x="138" y="98"/>
                  </a:cubicBezTo>
                  <a:cubicBezTo>
                    <a:pt x="138" y="99"/>
                    <a:pt x="139" y="99"/>
                    <a:pt x="139" y="99"/>
                  </a:cubicBezTo>
                  <a:cubicBezTo>
                    <a:pt x="139" y="99"/>
                    <a:pt x="140" y="100"/>
                    <a:pt x="140" y="100"/>
                  </a:cubicBezTo>
                  <a:cubicBezTo>
                    <a:pt x="140" y="100"/>
                    <a:pt x="141" y="100"/>
                    <a:pt x="141" y="100"/>
                  </a:cubicBezTo>
                  <a:cubicBezTo>
                    <a:pt x="141" y="100"/>
                    <a:pt x="142" y="101"/>
                    <a:pt x="142" y="101"/>
                  </a:cubicBezTo>
                  <a:cubicBezTo>
                    <a:pt x="142" y="101"/>
                    <a:pt x="143" y="101"/>
                    <a:pt x="143" y="101"/>
                  </a:cubicBezTo>
                  <a:cubicBezTo>
                    <a:pt x="143" y="101"/>
                    <a:pt x="144" y="101"/>
                    <a:pt x="144" y="101"/>
                  </a:cubicBezTo>
                  <a:cubicBezTo>
                    <a:pt x="148" y="100"/>
                    <a:pt x="154" y="100"/>
                    <a:pt x="158" y="100"/>
                  </a:cubicBezTo>
                  <a:cubicBezTo>
                    <a:pt x="161" y="100"/>
                    <a:pt x="167" y="99"/>
                    <a:pt x="164" y="96"/>
                  </a:cubicBezTo>
                  <a:cubicBezTo>
                    <a:pt x="161" y="93"/>
                    <a:pt x="156" y="89"/>
                    <a:pt x="159" y="89"/>
                  </a:cubicBezTo>
                  <a:cubicBezTo>
                    <a:pt x="161" y="88"/>
                    <a:pt x="167" y="88"/>
                    <a:pt x="166" y="87"/>
                  </a:cubicBezTo>
                  <a:cubicBezTo>
                    <a:pt x="165" y="86"/>
                    <a:pt x="167" y="84"/>
                    <a:pt x="169" y="83"/>
                  </a:cubicBezTo>
                  <a:cubicBezTo>
                    <a:pt x="171" y="83"/>
                    <a:pt x="178" y="86"/>
                    <a:pt x="179" y="85"/>
                  </a:cubicBezTo>
                  <a:cubicBezTo>
                    <a:pt x="180" y="84"/>
                    <a:pt x="177" y="82"/>
                    <a:pt x="183" y="84"/>
                  </a:cubicBezTo>
                  <a:cubicBezTo>
                    <a:pt x="189" y="86"/>
                    <a:pt x="190" y="86"/>
                    <a:pt x="192" y="86"/>
                  </a:cubicBezTo>
                  <a:cubicBezTo>
                    <a:pt x="194" y="86"/>
                    <a:pt x="199" y="94"/>
                    <a:pt x="199" y="94"/>
                  </a:cubicBezTo>
                  <a:cubicBezTo>
                    <a:pt x="199" y="94"/>
                    <a:pt x="208" y="104"/>
                    <a:pt x="211" y="106"/>
                  </a:cubicBezTo>
                  <a:cubicBezTo>
                    <a:pt x="213" y="107"/>
                    <a:pt x="218" y="109"/>
                    <a:pt x="223" y="109"/>
                  </a:cubicBezTo>
                  <a:cubicBezTo>
                    <a:pt x="227" y="109"/>
                    <a:pt x="237" y="113"/>
                    <a:pt x="241" y="114"/>
                  </a:cubicBezTo>
                  <a:cubicBezTo>
                    <a:pt x="244" y="116"/>
                    <a:pt x="244" y="118"/>
                    <a:pt x="248" y="118"/>
                  </a:cubicBezTo>
                  <a:cubicBezTo>
                    <a:pt x="252" y="118"/>
                    <a:pt x="257" y="117"/>
                    <a:pt x="253" y="115"/>
                  </a:cubicBezTo>
                  <a:cubicBezTo>
                    <a:pt x="249" y="112"/>
                    <a:pt x="248" y="111"/>
                    <a:pt x="242" y="107"/>
                  </a:cubicBezTo>
                  <a:cubicBezTo>
                    <a:pt x="236" y="103"/>
                    <a:pt x="229" y="98"/>
                    <a:pt x="226" y="97"/>
                  </a:cubicBezTo>
                  <a:cubicBezTo>
                    <a:pt x="222" y="96"/>
                    <a:pt x="220" y="92"/>
                    <a:pt x="215" y="87"/>
                  </a:cubicBezTo>
                  <a:cubicBezTo>
                    <a:pt x="210" y="81"/>
                    <a:pt x="195" y="71"/>
                    <a:pt x="199" y="71"/>
                  </a:cubicBezTo>
                  <a:cubicBezTo>
                    <a:pt x="203" y="71"/>
                    <a:pt x="211" y="71"/>
                    <a:pt x="210" y="70"/>
                  </a:cubicBezTo>
                  <a:cubicBezTo>
                    <a:pt x="208" y="68"/>
                    <a:pt x="202" y="62"/>
                    <a:pt x="197" y="60"/>
                  </a:cubicBezTo>
                  <a:cubicBezTo>
                    <a:pt x="192" y="59"/>
                    <a:pt x="183" y="58"/>
                    <a:pt x="181" y="5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5" name="Freeform 47"/>
            <p:cNvSpPr>
              <a:spLocks noChangeArrowheads="1"/>
            </p:cNvSpPr>
            <p:nvPr/>
          </p:nvSpPr>
          <p:spPr bwMode="auto">
            <a:xfrm>
              <a:off x="6636170" y="3075364"/>
              <a:ext cx="56862" cy="19223"/>
            </a:xfrm>
            <a:custGeom>
              <a:avLst/>
              <a:gdLst>
                <a:gd name="T0" fmla="*/ 1954845 w 38"/>
                <a:gd name="T1" fmla="*/ 18853644 h 14"/>
                <a:gd name="T2" fmla="*/ 48882326 w 38"/>
                <a:gd name="T3" fmla="*/ 24509329 h 14"/>
                <a:gd name="T4" fmla="*/ 70389812 w 38"/>
                <a:gd name="T5" fmla="*/ 7540909 h 14"/>
                <a:gd name="T6" fmla="*/ 52793413 w 38"/>
                <a:gd name="T7" fmla="*/ 1885227 h 14"/>
                <a:gd name="T8" fmla="*/ 35195605 w 38"/>
                <a:gd name="T9" fmla="*/ 15083191 h 14"/>
                <a:gd name="T10" fmla="*/ 27373430 w 38"/>
                <a:gd name="T11" fmla="*/ 9426135 h 14"/>
                <a:gd name="T12" fmla="*/ 1954845 w 38"/>
                <a:gd name="T13" fmla="*/ 18853644 h 14"/>
                <a:gd name="T14" fmla="*/ 0 60000 65536"/>
                <a:gd name="T15" fmla="*/ 0 60000 65536"/>
                <a:gd name="T16" fmla="*/ 0 60000 65536"/>
                <a:gd name="T17" fmla="*/ 0 60000 65536"/>
                <a:gd name="T18" fmla="*/ 0 60000 65536"/>
                <a:gd name="T19" fmla="*/ 0 60000 65536"/>
                <a:gd name="T20" fmla="*/ 0 60000 65536"/>
                <a:gd name="T21" fmla="*/ 0 w 38"/>
                <a:gd name="T22" fmla="*/ 0 h 14"/>
                <a:gd name="T23" fmla="*/ 38 w 38"/>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14">
                  <a:moveTo>
                    <a:pt x="1" y="10"/>
                  </a:moveTo>
                  <a:cubicBezTo>
                    <a:pt x="3" y="12"/>
                    <a:pt x="22" y="14"/>
                    <a:pt x="25" y="13"/>
                  </a:cubicBezTo>
                  <a:cubicBezTo>
                    <a:pt x="28" y="12"/>
                    <a:pt x="38" y="6"/>
                    <a:pt x="36" y="4"/>
                  </a:cubicBezTo>
                  <a:cubicBezTo>
                    <a:pt x="34" y="1"/>
                    <a:pt x="28" y="0"/>
                    <a:pt x="27" y="1"/>
                  </a:cubicBezTo>
                  <a:cubicBezTo>
                    <a:pt x="26" y="2"/>
                    <a:pt x="20" y="8"/>
                    <a:pt x="18" y="8"/>
                  </a:cubicBezTo>
                  <a:cubicBezTo>
                    <a:pt x="16" y="8"/>
                    <a:pt x="16" y="4"/>
                    <a:pt x="14" y="5"/>
                  </a:cubicBezTo>
                  <a:cubicBezTo>
                    <a:pt x="13" y="6"/>
                    <a:pt x="0" y="9"/>
                    <a:pt x="1" y="1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6" name="Freeform 48"/>
            <p:cNvSpPr>
              <a:spLocks noChangeArrowheads="1"/>
            </p:cNvSpPr>
            <p:nvPr/>
          </p:nvSpPr>
          <p:spPr bwMode="auto">
            <a:xfrm>
              <a:off x="6735375" y="3087803"/>
              <a:ext cx="37504" cy="21485"/>
            </a:xfrm>
            <a:custGeom>
              <a:avLst/>
              <a:gdLst>
                <a:gd name="T0" fmla="*/ 7861743 w 25"/>
                <a:gd name="T1" fmla="*/ 2051102 h 15"/>
                <a:gd name="T2" fmla="*/ 23583831 w 25"/>
                <a:gd name="T3" fmla="*/ 26670051 h 15"/>
                <a:gd name="T4" fmla="*/ 7861743 w 25"/>
                <a:gd name="T5" fmla="*/ 2051102 h 15"/>
                <a:gd name="T6" fmla="*/ 0 60000 65536"/>
                <a:gd name="T7" fmla="*/ 0 60000 65536"/>
                <a:gd name="T8" fmla="*/ 0 60000 65536"/>
                <a:gd name="T9" fmla="*/ 0 w 25"/>
                <a:gd name="T10" fmla="*/ 0 h 15"/>
                <a:gd name="T11" fmla="*/ 25 w 25"/>
                <a:gd name="T12" fmla="*/ 15 h 15"/>
              </a:gdLst>
              <a:ahLst/>
              <a:cxnLst>
                <a:cxn ang="T6">
                  <a:pos x="T0" y="T1"/>
                </a:cxn>
                <a:cxn ang="T7">
                  <a:pos x="T2" y="T3"/>
                </a:cxn>
                <a:cxn ang="T8">
                  <a:pos x="T4" y="T5"/>
                </a:cxn>
              </a:cxnLst>
              <a:rect l="T9" t="T10" r="T11" b="T12"/>
              <a:pathLst>
                <a:path w="25" h="15">
                  <a:moveTo>
                    <a:pt x="4" y="1"/>
                  </a:moveTo>
                  <a:cubicBezTo>
                    <a:pt x="0" y="0"/>
                    <a:pt x="9" y="12"/>
                    <a:pt x="12" y="13"/>
                  </a:cubicBezTo>
                  <a:cubicBezTo>
                    <a:pt x="25" y="15"/>
                    <a:pt x="9" y="2"/>
                    <a:pt x="4"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7" name="Freeform 49"/>
            <p:cNvSpPr>
              <a:spLocks noChangeArrowheads="1"/>
            </p:cNvSpPr>
            <p:nvPr/>
          </p:nvSpPr>
          <p:spPr bwMode="auto">
            <a:xfrm>
              <a:off x="6964032" y="3326398"/>
              <a:ext cx="66541" cy="36185"/>
            </a:xfrm>
            <a:custGeom>
              <a:avLst/>
              <a:gdLst>
                <a:gd name="T0" fmla="*/ 78284492 w 45"/>
                <a:gd name="T1" fmla="*/ 50359785 h 26"/>
                <a:gd name="T2" fmla="*/ 53461845 w 45"/>
                <a:gd name="T3" fmla="*/ 30991063 h 26"/>
                <a:gd name="T4" fmla="*/ 7637209 w 45"/>
                <a:gd name="T5" fmla="*/ 3873187 h 26"/>
                <a:gd name="T6" fmla="*/ 40097070 w 45"/>
                <a:gd name="T7" fmla="*/ 34864248 h 26"/>
                <a:gd name="T8" fmla="*/ 78284492 w 45"/>
                <a:gd name="T9" fmla="*/ 50359785 h 26"/>
                <a:gd name="T10" fmla="*/ 0 60000 65536"/>
                <a:gd name="T11" fmla="*/ 0 60000 65536"/>
                <a:gd name="T12" fmla="*/ 0 60000 65536"/>
                <a:gd name="T13" fmla="*/ 0 60000 65536"/>
                <a:gd name="T14" fmla="*/ 0 60000 65536"/>
                <a:gd name="T15" fmla="*/ 0 w 45"/>
                <a:gd name="T16" fmla="*/ 0 h 26"/>
                <a:gd name="T17" fmla="*/ 45 w 45"/>
                <a:gd name="T18" fmla="*/ 26 h 26"/>
              </a:gdLst>
              <a:ahLst/>
              <a:cxnLst>
                <a:cxn ang="T10">
                  <a:pos x="T0" y="T1"/>
                </a:cxn>
                <a:cxn ang="T11">
                  <a:pos x="T2" y="T3"/>
                </a:cxn>
                <a:cxn ang="T12">
                  <a:pos x="T4" y="T5"/>
                </a:cxn>
                <a:cxn ang="T13">
                  <a:pos x="T6" y="T7"/>
                </a:cxn>
                <a:cxn ang="T14">
                  <a:pos x="T8" y="T9"/>
                </a:cxn>
              </a:cxnLst>
              <a:rect l="T15" t="T16" r="T17" b="T18"/>
              <a:pathLst>
                <a:path w="45" h="26">
                  <a:moveTo>
                    <a:pt x="41" y="26"/>
                  </a:moveTo>
                  <a:cubicBezTo>
                    <a:pt x="45" y="26"/>
                    <a:pt x="32" y="19"/>
                    <a:pt x="28" y="16"/>
                  </a:cubicBezTo>
                  <a:cubicBezTo>
                    <a:pt x="24" y="14"/>
                    <a:pt x="7" y="3"/>
                    <a:pt x="4" y="2"/>
                  </a:cubicBezTo>
                  <a:cubicBezTo>
                    <a:pt x="0" y="0"/>
                    <a:pt x="15" y="14"/>
                    <a:pt x="21" y="18"/>
                  </a:cubicBezTo>
                  <a:cubicBezTo>
                    <a:pt x="27" y="22"/>
                    <a:pt x="39" y="26"/>
                    <a:pt x="41" y="2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8" name="Freeform 50"/>
            <p:cNvSpPr>
              <a:spLocks noChangeArrowheads="1"/>
            </p:cNvSpPr>
            <p:nvPr/>
          </p:nvSpPr>
          <p:spPr bwMode="auto">
            <a:xfrm>
              <a:off x="7158815" y="3273251"/>
              <a:ext cx="25407" cy="20354"/>
            </a:xfrm>
            <a:custGeom>
              <a:avLst/>
              <a:gdLst>
                <a:gd name="T0" fmla="*/ 9752374 w 17"/>
                <a:gd name="T1" fmla="*/ 6341726 h 14"/>
                <a:gd name="T2" fmla="*/ 1951034 w 17"/>
                <a:gd name="T3" fmla="*/ 19023721 h 14"/>
                <a:gd name="T4" fmla="*/ 25356456 w 17"/>
                <a:gd name="T5" fmla="*/ 29591812 h 14"/>
                <a:gd name="T6" fmla="*/ 23405423 w 17"/>
                <a:gd name="T7" fmla="*/ 12681998 h 14"/>
                <a:gd name="T8" fmla="*/ 9752374 w 17"/>
                <a:gd name="T9" fmla="*/ 6341726 h 14"/>
                <a:gd name="T10" fmla="*/ 0 60000 65536"/>
                <a:gd name="T11" fmla="*/ 0 60000 65536"/>
                <a:gd name="T12" fmla="*/ 0 60000 65536"/>
                <a:gd name="T13" fmla="*/ 0 60000 65536"/>
                <a:gd name="T14" fmla="*/ 0 60000 65536"/>
                <a:gd name="T15" fmla="*/ 0 w 17"/>
                <a:gd name="T16" fmla="*/ 0 h 14"/>
                <a:gd name="T17" fmla="*/ 17 w 17"/>
                <a:gd name="T18" fmla="*/ 14 h 14"/>
              </a:gdLst>
              <a:ahLst/>
              <a:cxnLst>
                <a:cxn ang="T10">
                  <a:pos x="T0" y="T1"/>
                </a:cxn>
                <a:cxn ang="T11">
                  <a:pos x="T2" y="T3"/>
                </a:cxn>
                <a:cxn ang="T12">
                  <a:pos x="T4" y="T5"/>
                </a:cxn>
                <a:cxn ang="T13">
                  <a:pos x="T6" y="T7"/>
                </a:cxn>
                <a:cxn ang="T14">
                  <a:pos x="T8" y="T9"/>
                </a:cxn>
              </a:cxnLst>
              <a:rect l="T15" t="T16" r="T17" b="T18"/>
              <a:pathLst>
                <a:path w="17" h="14">
                  <a:moveTo>
                    <a:pt x="5" y="3"/>
                  </a:moveTo>
                  <a:cubicBezTo>
                    <a:pt x="6" y="5"/>
                    <a:pt x="1" y="4"/>
                    <a:pt x="1" y="9"/>
                  </a:cubicBezTo>
                  <a:cubicBezTo>
                    <a:pt x="0" y="13"/>
                    <a:pt x="8" y="14"/>
                    <a:pt x="13" y="14"/>
                  </a:cubicBezTo>
                  <a:cubicBezTo>
                    <a:pt x="17" y="14"/>
                    <a:pt x="15" y="9"/>
                    <a:pt x="12" y="6"/>
                  </a:cubicBezTo>
                  <a:cubicBezTo>
                    <a:pt x="9" y="3"/>
                    <a:pt x="4" y="0"/>
                    <a:pt x="5"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49" name="Freeform 51"/>
            <p:cNvSpPr>
              <a:spLocks noChangeArrowheads="1"/>
            </p:cNvSpPr>
            <p:nvPr/>
          </p:nvSpPr>
          <p:spPr bwMode="auto">
            <a:xfrm>
              <a:off x="7167283" y="3254028"/>
              <a:ext cx="18147" cy="16962"/>
            </a:xfrm>
            <a:custGeom>
              <a:avLst/>
              <a:gdLst>
                <a:gd name="T0" fmla="*/ 6806681 w 13"/>
                <a:gd name="T1" fmla="*/ 9990618 h 12"/>
                <a:gd name="T2" fmla="*/ 6806681 w 13"/>
                <a:gd name="T3" fmla="*/ 17982547 h 12"/>
                <a:gd name="T4" fmla="*/ 20420040 w 13"/>
                <a:gd name="T5" fmla="*/ 3995965 h 12"/>
                <a:gd name="T6" fmla="*/ 6806681 w 13"/>
                <a:gd name="T7" fmla="*/ 9990618 h 12"/>
                <a:gd name="T8" fmla="*/ 0 60000 65536"/>
                <a:gd name="T9" fmla="*/ 0 60000 65536"/>
                <a:gd name="T10" fmla="*/ 0 60000 65536"/>
                <a:gd name="T11" fmla="*/ 0 60000 65536"/>
                <a:gd name="T12" fmla="*/ 0 w 13"/>
                <a:gd name="T13" fmla="*/ 0 h 12"/>
                <a:gd name="T14" fmla="*/ 13 w 13"/>
                <a:gd name="T15" fmla="*/ 12 h 12"/>
              </a:gdLst>
              <a:ahLst/>
              <a:cxnLst>
                <a:cxn ang="T8">
                  <a:pos x="T0" y="T1"/>
                </a:cxn>
                <a:cxn ang="T9">
                  <a:pos x="T2" y="T3"/>
                </a:cxn>
                <a:cxn ang="T10">
                  <a:pos x="T4" y="T5"/>
                </a:cxn>
                <a:cxn ang="T11">
                  <a:pos x="T6" y="T7"/>
                </a:cxn>
              </a:cxnLst>
              <a:rect l="T12" t="T13" r="T14" b="T15"/>
              <a:pathLst>
                <a:path w="13" h="12">
                  <a:moveTo>
                    <a:pt x="4" y="5"/>
                  </a:moveTo>
                  <a:cubicBezTo>
                    <a:pt x="0" y="6"/>
                    <a:pt x="1" y="8"/>
                    <a:pt x="4" y="9"/>
                  </a:cubicBezTo>
                  <a:cubicBezTo>
                    <a:pt x="10" y="12"/>
                    <a:pt x="13" y="5"/>
                    <a:pt x="12" y="2"/>
                  </a:cubicBezTo>
                  <a:cubicBezTo>
                    <a:pt x="11" y="0"/>
                    <a:pt x="8" y="4"/>
                    <a:pt x="4" y="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0" name="Freeform 52"/>
            <p:cNvSpPr>
              <a:spLocks noChangeArrowheads="1"/>
            </p:cNvSpPr>
            <p:nvPr/>
          </p:nvSpPr>
          <p:spPr bwMode="auto">
            <a:xfrm>
              <a:off x="6973711" y="3232543"/>
              <a:ext cx="22987" cy="19223"/>
            </a:xfrm>
            <a:custGeom>
              <a:avLst/>
              <a:gdLst>
                <a:gd name="T0" fmla="*/ 28711508 w 15"/>
                <a:gd name="T1" fmla="*/ 15083191 h 14"/>
                <a:gd name="T2" fmla="*/ 10253598 w 15"/>
                <a:gd name="T3" fmla="*/ 1885227 h 14"/>
                <a:gd name="T4" fmla="*/ 22559346 w 15"/>
                <a:gd name="T5" fmla="*/ 24509329 h 14"/>
                <a:gd name="T6" fmla="*/ 28711508 w 15"/>
                <a:gd name="T7" fmla="*/ 15083191 h 14"/>
                <a:gd name="T8" fmla="*/ 0 60000 65536"/>
                <a:gd name="T9" fmla="*/ 0 60000 65536"/>
                <a:gd name="T10" fmla="*/ 0 60000 65536"/>
                <a:gd name="T11" fmla="*/ 0 60000 65536"/>
                <a:gd name="T12" fmla="*/ 0 w 15"/>
                <a:gd name="T13" fmla="*/ 0 h 14"/>
                <a:gd name="T14" fmla="*/ 15 w 15"/>
                <a:gd name="T15" fmla="*/ 14 h 14"/>
              </a:gdLst>
              <a:ahLst/>
              <a:cxnLst>
                <a:cxn ang="T8">
                  <a:pos x="T0" y="T1"/>
                </a:cxn>
                <a:cxn ang="T9">
                  <a:pos x="T2" y="T3"/>
                </a:cxn>
                <a:cxn ang="T10">
                  <a:pos x="T4" y="T5"/>
                </a:cxn>
                <a:cxn ang="T11">
                  <a:pos x="T6" y="T7"/>
                </a:cxn>
              </a:cxnLst>
              <a:rect l="T12" t="T13" r="T14" b="T15"/>
              <a:pathLst>
                <a:path w="15" h="14">
                  <a:moveTo>
                    <a:pt x="14" y="8"/>
                  </a:moveTo>
                  <a:cubicBezTo>
                    <a:pt x="13" y="6"/>
                    <a:pt x="10" y="2"/>
                    <a:pt x="5" y="1"/>
                  </a:cubicBezTo>
                  <a:cubicBezTo>
                    <a:pt x="0" y="0"/>
                    <a:pt x="9" y="11"/>
                    <a:pt x="11" y="13"/>
                  </a:cubicBezTo>
                  <a:cubicBezTo>
                    <a:pt x="13" y="14"/>
                    <a:pt x="15" y="9"/>
                    <a:pt x="14" y="8"/>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1" name="Freeform 53"/>
            <p:cNvSpPr>
              <a:spLocks noChangeArrowheads="1"/>
            </p:cNvSpPr>
            <p:nvPr/>
          </p:nvSpPr>
          <p:spPr bwMode="auto">
            <a:xfrm>
              <a:off x="6679724" y="3064056"/>
              <a:ext cx="15727" cy="14700"/>
            </a:xfrm>
            <a:custGeom>
              <a:avLst/>
              <a:gdLst>
                <a:gd name="T0" fmla="*/ 16066493 w 11"/>
                <a:gd name="T1" fmla="*/ 4321800 h 10"/>
                <a:gd name="T2" fmla="*/ 1785017 w 11"/>
                <a:gd name="T3" fmla="*/ 2160900 h 10"/>
                <a:gd name="T4" fmla="*/ 12496459 w 11"/>
                <a:gd name="T5" fmla="*/ 15126300 h 10"/>
                <a:gd name="T6" fmla="*/ 16066493 w 11"/>
                <a:gd name="T7" fmla="*/ 4321800 h 10"/>
                <a:gd name="T8" fmla="*/ 0 60000 65536"/>
                <a:gd name="T9" fmla="*/ 0 60000 65536"/>
                <a:gd name="T10" fmla="*/ 0 60000 65536"/>
                <a:gd name="T11" fmla="*/ 0 60000 65536"/>
                <a:gd name="T12" fmla="*/ 0 w 11"/>
                <a:gd name="T13" fmla="*/ 0 h 10"/>
                <a:gd name="T14" fmla="*/ 11 w 11"/>
                <a:gd name="T15" fmla="*/ 10 h 10"/>
              </a:gdLst>
              <a:ahLst/>
              <a:cxnLst>
                <a:cxn ang="T8">
                  <a:pos x="T0" y="T1"/>
                </a:cxn>
                <a:cxn ang="T9">
                  <a:pos x="T2" y="T3"/>
                </a:cxn>
                <a:cxn ang="T10">
                  <a:pos x="T4" y="T5"/>
                </a:cxn>
                <a:cxn ang="T11">
                  <a:pos x="T6" y="T7"/>
                </a:cxn>
              </a:cxnLst>
              <a:rect l="T12" t="T13" r="T14" b="T15"/>
              <a:pathLst>
                <a:path w="11" h="10">
                  <a:moveTo>
                    <a:pt x="9" y="2"/>
                  </a:moveTo>
                  <a:cubicBezTo>
                    <a:pt x="8" y="0"/>
                    <a:pt x="2" y="0"/>
                    <a:pt x="1" y="1"/>
                  </a:cubicBezTo>
                  <a:cubicBezTo>
                    <a:pt x="0" y="1"/>
                    <a:pt x="4" y="5"/>
                    <a:pt x="7" y="7"/>
                  </a:cubicBezTo>
                  <a:cubicBezTo>
                    <a:pt x="11" y="10"/>
                    <a:pt x="10" y="3"/>
                    <a:pt x="9"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2" name="Freeform 54"/>
            <p:cNvSpPr>
              <a:spLocks noChangeArrowheads="1"/>
            </p:cNvSpPr>
            <p:nvPr/>
          </p:nvSpPr>
          <p:spPr bwMode="auto">
            <a:xfrm>
              <a:off x="6111105" y="3170350"/>
              <a:ext cx="730735" cy="532600"/>
            </a:xfrm>
            <a:custGeom>
              <a:avLst/>
              <a:gdLst>
                <a:gd name="T0" fmla="*/ 875124327 w 494"/>
                <a:gd name="T1" fmla="*/ 327247407 h 385"/>
                <a:gd name="T2" fmla="*/ 817801759 w 494"/>
                <a:gd name="T3" fmla="*/ 273663713 h 385"/>
                <a:gd name="T4" fmla="*/ 783408771 w 494"/>
                <a:gd name="T5" fmla="*/ 239216263 h 385"/>
                <a:gd name="T6" fmla="*/ 718443298 w 494"/>
                <a:gd name="T7" fmla="*/ 189458988 h 385"/>
                <a:gd name="T8" fmla="*/ 663031068 w 494"/>
                <a:gd name="T9" fmla="*/ 107168813 h 385"/>
                <a:gd name="T10" fmla="*/ 624816023 w 494"/>
                <a:gd name="T11" fmla="*/ 76549143 h 385"/>
                <a:gd name="T12" fmla="*/ 586600978 w 494"/>
                <a:gd name="T13" fmla="*/ 15309830 h 385"/>
                <a:gd name="T14" fmla="*/ 569403793 w 494"/>
                <a:gd name="T15" fmla="*/ 45929494 h 385"/>
                <a:gd name="T16" fmla="*/ 575136188 w 494"/>
                <a:gd name="T17" fmla="*/ 155012878 h 385"/>
                <a:gd name="T18" fmla="*/ 536921143 w 494"/>
                <a:gd name="T19" fmla="*/ 141616263 h 385"/>
                <a:gd name="T20" fmla="*/ 479598575 w 494"/>
                <a:gd name="T21" fmla="*/ 107168813 h 385"/>
                <a:gd name="T22" fmla="*/ 450937982 w 494"/>
                <a:gd name="T23" fmla="*/ 72721341 h 385"/>
                <a:gd name="T24" fmla="*/ 460491052 w 494"/>
                <a:gd name="T25" fmla="*/ 47842704 h 385"/>
                <a:gd name="T26" fmla="*/ 443295250 w 494"/>
                <a:gd name="T27" fmla="*/ 30619659 h 385"/>
                <a:gd name="T28" fmla="*/ 397436090 w 494"/>
                <a:gd name="T29" fmla="*/ 19137632 h 385"/>
                <a:gd name="T30" fmla="*/ 364953439 w 494"/>
                <a:gd name="T31" fmla="*/ 24878648 h 385"/>
                <a:gd name="T32" fmla="*/ 317185238 w 494"/>
                <a:gd name="T33" fmla="*/ 44016274 h 385"/>
                <a:gd name="T34" fmla="*/ 309542505 w 494"/>
                <a:gd name="T35" fmla="*/ 82290154 h 385"/>
                <a:gd name="T36" fmla="*/ 307630785 w 494"/>
                <a:gd name="T37" fmla="*/ 91858989 h 385"/>
                <a:gd name="T38" fmla="*/ 275148135 w 494"/>
                <a:gd name="T39" fmla="*/ 84204747 h 385"/>
                <a:gd name="T40" fmla="*/ 233112415 w 494"/>
                <a:gd name="T41" fmla="*/ 74635934 h 385"/>
                <a:gd name="T42" fmla="*/ 219735905 w 494"/>
                <a:gd name="T43" fmla="*/ 105255604 h 385"/>
                <a:gd name="T44" fmla="*/ 204450440 w 494"/>
                <a:gd name="T45" fmla="*/ 126306439 h 385"/>
                <a:gd name="T46" fmla="*/ 192985650 w 494"/>
                <a:gd name="T47" fmla="*/ 151185076 h 385"/>
                <a:gd name="T48" fmla="*/ 166235351 w 494"/>
                <a:gd name="T49" fmla="*/ 174149121 h 385"/>
                <a:gd name="T50" fmla="*/ 105090726 w 494"/>
                <a:gd name="T51" fmla="*/ 220078637 h 385"/>
                <a:gd name="T52" fmla="*/ 28660604 w 494"/>
                <a:gd name="T53" fmla="*/ 256439297 h 385"/>
                <a:gd name="T54" fmla="*/ 3822059 w 494"/>
                <a:gd name="T55" fmla="*/ 287060328 h 385"/>
                <a:gd name="T56" fmla="*/ 15285471 w 494"/>
                <a:gd name="T57" fmla="*/ 315765384 h 385"/>
                <a:gd name="T58" fmla="*/ 28660604 w 494"/>
                <a:gd name="T59" fmla="*/ 367435955 h 385"/>
                <a:gd name="T60" fmla="*/ 9553073 w 494"/>
                <a:gd name="T61" fmla="*/ 369350547 h 385"/>
                <a:gd name="T62" fmla="*/ 57322589 w 494"/>
                <a:gd name="T63" fmla="*/ 445899668 h 385"/>
                <a:gd name="T64" fmla="*/ 101270051 w 494"/>
                <a:gd name="T65" fmla="*/ 547327427 h 385"/>
                <a:gd name="T66" fmla="*/ 82162507 w 494"/>
                <a:gd name="T67" fmla="*/ 577947075 h 385"/>
                <a:gd name="T68" fmla="*/ 149038166 w 494"/>
                <a:gd name="T69" fmla="*/ 616220944 h 385"/>
                <a:gd name="T70" fmla="*/ 233112415 w 494"/>
                <a:gd name="T71" fmla="*/ 579860285 h 385"/>
                <a:gd name="T72" fmla="*/ 277058473 w 494"/>
                <a:gd name="T73" fmla="*/ 581774877 h 385"/>
                <a:gd name="T74" fmla="*/ 380240287 w 494"/>
                <a:gd name="T75" fmla="*/ 545412834 h 385"/>
                <a:gd name="T76" fmla="*/ 485330970 w 494"/>
                <a:gd name="T77" fmla="*/ 541586416 h 385"/>
                <a:gd name="T78" fmla="*/ 529278410 w 494"/>
                <a:gd name="T79" fmla="*/ 566465053 h 385"/>
                <a:gd name="T80" fmla="*/ 569403793 w 494"/>
                <a:gd name="T81" fmla="*/ 612394526 h 385"/>
                <a:gd name="T82" fmla="*/ 588511315 w 494"/>
                <a:gd name="T83" fmla="*/ 566465053 h 385"/>
                <a:gd name="T84" fmla="*/ 598065768 w 494"/>
                <a:gd name="T85" fmla="*/ 610479933 h 385"/>
                <a:gd name="T86" fmla="*/ 609530558 w 494"/>
                <a:gd name="T87" fmla="*/ 610479933 h 385"/>
                <a:gd name="T88" fmla="*/ 622905685 w 494"/>
                <a:gd name="T89" fmla="*/ 635358570 h 385"/>
                <a:gd name="T90" fmla="*/ 668763463 w 494"/>
                <a:gd name="T91" fmla="*/ 669806021 h 385"/>
                <a:gd name="T92" fmla="*/ 726086204 w 494"/>
                <a:gd name="T93" fmla="*/ 725304480 h 385"/>
                <a:gd name="T94" fmla="*/ 789141166 w 494"/>
                <a:gd name="T95" fmla="*/ 723389714 h 385"/>
                <a:gd name="T96" fmla="*/ 833088607 w 494"/>
                <a:gd name="T97" fmla="*/ 732958700 h 385"/>
                <a:gd name="T98" fmla="*/ 892321512 w 494"/>
                <a:gd name="T99" fmla="*/ 702338879 h 385"/>
                <a:gd name="T100" fmla="*/ 905696640 w 494"/>
                <a:gd name="T101" fmla="*/ 621961955 h 385"/>
                <a:gd name="T102" fmla="*/ 938179290 w 494"/>
                <a:gd name="T103" fmla="*/ 551155229 h 385"/>
                <a:gd name="T104" fmla="*/ 919071767 w 494"/>
                <a:gd name="T105" fmla="*/ 399970196 h 3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94"/>
                <a:gd name="T160" fmla="*/ 0 h 385"/>
                <a:gd name="T161" fmla="*/ 494 w 494"/>
                <a:gd name="T162" fmla="*/ 385 h 3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94" h="385">
                  <a:moveTo>
                    <a:pt x="481" y="209"/>
                  </a:moveTo>
                  <a:cubicBezTo>
                    <a:pt x="480" y="203"/>
                    <a:pt x="473" y="192"/>
                    <a:pt x="472" y="190"/>
                  </a:cubicBezTo>
                  <a:cubicBezTo>
                    <a:pt x="470" y="187"/>
                    <a:pt x="461" y="173"/>
                    <a:pt x="458" y="171"/>
                  </a:cubicBezTo>
                  <a:cubicBezTo>
                    <a:pt x="455" y="168"/>
                    <a:pt x="448" y="162"/>
                    <a:pt x="445" y="160"/>
                  </a:cubicBezTo>
                  <a:cubicBezTo>
                    <a:pt x="441" y="158"/>
                    <a:pt x="438" y="157"/>
                    <a:pt x="435" y="150"/>
                  </a:cubicBezTo>
                  <a:cubicBezTo>
                    <a:pt x="432" y="143"/>
                    <a:pt x="429" y="143"/>
                    <a:pt x="428" y="143"/>
                  </a:cubicBezTo>
                  <a:cubicBezTo>
                    <a:pt x="427" y="143"/>
                    <a:pt x="425" y="139"/>
                    <a:pt x="424" y="141"/>
                  </a:cubicBezTo>
                  <a:cubicBezTo>
                    <a:pt x="424" y="143"/>
                    <a:pt x="422" y="143"/>
                    <a:pt x="418" y="138"/>
                  </a:cubicBezTo>
                  <a:cubicBezTo>
                    <a:pt x="415" y="133"/>
                    <a:pt x="412" y="128"/>
                    <a:pt x="410" y="125"/>
                  </a:cubicBezTo>
                  <a:cubicBezTo>
                    <a:pt x="408" y="123"/>
                    <a:pt x="403" y="116"/>
                    <a:pt x="399" y="114"/>
                  </a:cubicBezTo>
                  <a:cubicBezTo>
                    <a:pt x="396" y="112"/>
                    <a:pt x="388" y="110"/>
                    <a:pt x="385" y="107"/>
                  </a:cubicBezTo>
                  <a:cubicBezTo>
                    <a:pt x="383" y="104"/>
                    <a:pt x="379" y="102"/>
                    <a:pt x="376" y="99"/>
                  </a:cubicBezTo>
                  <a:cubicBezTo>
                    <a:pt x="372" y="96"/>
                    <a:pt x="367" y="93"/>
                    <a:pt x="367" y="89"/>
                  </a:cubicBezTo>
                  <a:cubicBezTo>
                    <a:pt x="366" y="85"/>
                    <a:pt x="363" y="81"/>
                    <a:pt x="359" y="75"/>
                  </a:cubicBezTo>
                  <a:cubicBezTo>
                    <a:pt x="355" y="69"/>
                    <a:pt x="348" y="59"/>
                    <a:pt x="347" y="56"/>
                  </a:cubicBezTo>
                  <a:cubicBezTo>
                    <a:pt x="346" y="52"/>
                    <a:pt x="341" y="45"/>
                    <a:pt x="338" y="43"/>
                  </a:cubicBezTo>
                  <a:cubicBezTo>
                    <a:pt x="336" y="41"/>
                    <a:pt x="334" y="40"/>
                    <a:pt x="332" y="40"/>
                  </a:cubicBezTo>
                  <a:cubicBezTo>
                    <a:pt x="331" y="40"/>
                    <a:pt x="328" y="43"/>
                    <a:pt x="327" y="40"/>
                  </a:cubicBezTo>
                  <a:cubicBezTo>
                    <a:pt x="325" y="38"/>
                    <a:pt x="321" y="27"/>
                    <a:pt x="317" y="21"/>
                  </a:cubicBezTo>
                  <a:cubicBezTo>
                    <a:pt x="312" y="15"/>
                    <a:pt x="309" y="14"/>
                    <a:pt x="311" y="12"/>
                  </a:cubicBezTo>
                  <a:cubicBezTo>
                    <a:pt x="314" y="11"/>
                    <a:pt x="308" y="10"/>
                    <a:pt x="307" y="8"/>
                  </a:cubicBezTo>
                  <a:cubicBezTo>
                    <a:pt x="306" y="6"/>
                    <a:pt x="303" y="0"/>
                    <a:pt x="300" y="0"/>
                  </a:cubicBezTo>
                  <a:cubicBezTo>
                    <a:pt x="297" y="0"/>
                    <a:pt x="299" y="12"/>
                    <a:pt x="297" y="13"/>
                  </a:cubicBezTo>
                  <a:cubicBezTo>
                    <a:pt x="296" y="15"/>
                    <a:pt x="299" y="22"/>
                    <a:pt x="298" y="24"/>
                  </a:cubicBezTo>
                  <a:cubicBezTo>
                    <a:pt x="298" y="26"/>
                    <a:pt x="298" y="28"/>
                    <a:pt x="299" y="32"/>
                  </a:cubicBezTo>
                  <a:cubicBezTo>
                    <a:pt x="300" y="36"/>
                    <a:pt x="305" y="53"/>
                    <a:pt x="305" y="56"/>
                  </a:cubicBezTo>
                  <a:cubicBezTo>
                    <a:pt x="304" y="59"/>
                    <a:pt x="303" y="81"/>
                    <a:pt x="301" y="81"/>
                  </a:cubicBezTo>
                  <a:cubicBezTo>
                    <a:pt x="299" y="81"/>
                    <a:pt x="295" y="78"/>
                    <a:pt x="293" y="79"/>
                  </a:cubicBezTo>
                  <a:cubicBezTo>
                    <a:pt x="291" y="79"/>
                    <a:pt x="293" y="81"/>
                    <a:pt x="289" y="80"/>
                  </a:cubicBezTo>
                  <a:cubicBezTo>
                    <a:pt x="285" y="79"/>
                    <a:pt x="285" y="77"/>
                    <a:pt x="281" y="74"/>
                  </a:cubicBezTo>
                  <a:cubicBezTo>
                    <a:pt x="278" y="71"/>
                    <a:pt x="271" y="72"/>
                    <a:pt x="268" y="70"/>
                  </a:cubicBezTo>
                  <a:cubicBezTo>
                    <a:pt x="265" y="68"/>
                    <a:pt x="267" y="65"/>
                    <a:pt x="262" y="63"/>
                  </a:cubicBezTo>
                  <a:cubicBezTo>
                    <a:pt x="256" y="61"/>
                    <a:pt x="255" y="57"/>
                    <a:pt x="251" y="56"/>
                  </a:cubicBezTo>
                  <a:cubicBezTo>
                    <a:pt x="247" y="55"/>
                    <a:pt x="247" y="57"/>
                    <a:pt x="245" y="55"/>
                  </a:cubicBezTo>
                  <a:cubicBezTo>
                    <a:pt x="242" y="53"/>
                    <a:pt x="234" y="49"/>
                    <a:pt x="233" y="46"/>
                  </a:cubicBezTo>
                  <a:cubicBezTo>
                    <a:pt x="233" y="44"/>
                    <a:pt x="235" y="38"/>
                    <a:pt x="236" y="38"/>
                  </a:cubicBezTo>
                  <a:cubicBezTo>
                    <a:pt x="237" y="37"/>
                    <a:pt x="237" y="34"/>
                    <a:pt x="236" y="32"/>
                  </a:cubicBezTo>
                  <a:cubicBezTo>
                    <a:pt x="235" y="31"/>
                    <a:pt x="233" y="28"/>
                    <a:pt x="236" y="27"/>
                  </a:cubicBezTo>
                  <a:cubicBezTo>
                    <a:pt x="239" y="27"/>
                    <a:pt x="243" y="28"/>
                    <a:pt x="241" y="25"/>
                  </a:cubicBezTo>
                  <a:cubicBezTo>
                    <a:pt x="239" y="22"/>
                    <a:pt x="244" y="17"/>
                    <a:pt x="239" y="14"/>
                  </a:cubicBezTo>
                  <a:cubicBezTo>
                    <a:pt x="235" y="11"/>
                    <a:pt x="233" y="11"/>
                    <a:pt x="233" y="13"/>
                  </a:cubicBezTo>
                  <a:cubicBezTo>
                    <a:pt x="233" y="15"/>
                    <a:pt x="234" y="18"/>
                    <a:pt x="232" y="16"/>
                  </a:cubicBezTo>
                  <a:cubicBezTo>
                    <a:pt x="229" y="15"/>
                    <a:pt x="228" y="12"/>
                    <a:pt x="226" y="12"/>
                  </a:cubicBezTo>
                  <a:cubicBezTo>
                    <a:pt x="225" y="13"/>
                    <a:pt x="225" y="17"/>
                    <a:pt x="221" y="15"/>
                  </a:cubicBezTo>
                  <a:cubicBezTo>
                    <a:pt x="217" y="14"/>
                    <a:pt x="211" y="10"/>
                    <a:pt x="208" y="10"/>
                  </a:cubicBezTo>
                  <a:cubicBezTo>
                    <a:pt x="204" y="10"/>
                    <a:pt x="201" y="10"/>
                    <a:pt x="198" y="8"/>
                  </a:cubicBezTo>
                  <a:cubicBezTo>
                    <a:pt x="195" y="7"/>
                    <a:pt x="192" y="6"/>
                    <a:pt x="191" y="7"/>
                  </a:cubicBezTo>
                  <a:cubicBezTo>
                    <a:pt x="190" y="8"/>
                    <a:pt x="193" y="11"/>
                    <a:pt x="191" y="13"/>
                  </a:cubicBezTo>
                  <a:cubicBezTo>
                    <a:pt x="188" y="16"/>
                    <a:pt x="180" y="18"/>
                    <a:pt x="178" y="16"/>
                  </a:cubicBezTo>
                  <a:cubicBezTo>
                    <a:pt x="176" y="15"/>
                    <a:pt x="174" y="14"/>
                    <a:pt x="172" y="16"/>
                  </a:cubicBezTo>
                  <a:cubicBezTo>
                    <a:pt x="170" y="18"/>
                    <a:pt x="168" y="22"/>
                    <a:pt x="166" y="23"/>
                  </a:cubicBezTo>
                  <a:cubicBezTo>
                    <a:pt x="164" y="23"/>
                    <a:pt x="169" y="27"/>
                    <a:pt x="167" y="28"/>
                  </a:cubicBezTo>
                  <a:cubicBezTo>
                    <a:pt x="166" y="30"/>
                    <a:pt x="164" y="32"/>
                    <a:pt x="163" y="33"/>
                  </a:cubicBezTo>
                  <a:cubicBezTo>
                    <a:pt x="162" y="35"/>
                    <a:pt x="160" y="43"/>
                    <a:pt x="162" y="43"/>
                  </a:cubicBezTo>
                  <a:cubicBezTo>
                    <a:pt x="165" y="44"/>
                    <a:pt x="169" y="44"/>
                    <a:pt x="167" y="46"/>
                  </a:cubicBezTo>
                  <a:cubicBezTo>
                    <a:pt x="166" y="48"/>
                    <a:pt x="171" y="52"/>
                    <a:pt x="168" y="51"/>
                  </a:cubicBezTo>
                  <a:cubicBezTo>
                    <a:pt x="165" y="50"/>
                    <a:pt x="162" y="48"/>
                    <a:pt x="161" y="48"/>
                  </a:cubicBezTo>
                  <a:cubicBezTo>
                    <a:pt x="159" y="48"/>
                    <a:pt x="153" y="47"/>
                    <a:pt x="152" y="47"/>
                  </a:cubicBezTo>
                  <a:cubicBezTo>
                    <a:pt x="151" y="48"/>
                    <a:pt x="150" y="53"/>
                    <a:pt x="148" y="49"/>
                  </a:cubicBezTo>
                  <a:cubicBezTo>
                    <a:pt x="146" y="45"/>
                    <a:pt x="147" y="45"/>
                    <a:pt x="144" y="44"/>
                  </a:cubicBezTo>
                  <a:cubicBezTo>
                    <a:pt x="141" y="42"/>
                    <a:pt x="137" y="37"/>
                    <a:pt x="136" y="37"/>
                  </a:cubicBezTo>
                  <a:cubicBezTo>
                    <a:pt x="134" y="36"/>
                    <a:pt x="128" y="40"/>
                    <a:pt x="126" y="39"/>
                  </a:cubicBezTo>
                  <a:cubicBezTo>
                    <a:pt x="123" y="39"/>
                    <a:pt x="123" y="36"/>
                    <a:pt x="122" y="39"/>
                  </a:cubicBezTo>
                  <a:cubicBezTo>
                    <a:pt x="121" y="41"/>
                    <a:pt x="121" y="44"/>
                    <a:pt x="119" y="44"/>
                  </a:cubicBezTo>
                  <a:cubicBezTo>
                    <a:pt x="117" y="43"/>
                    <a:pt x="117" y="48"/>
                    <a:pt x="116" y="49"/>
                  </a:cubicBezTo>
                  <a:cubicBezTo>
                    <a:pt x="115" y="51"/>
                    <a:pt x="119" y="56"/>
                    <a:pt x="115" y="55"/>
                  </a:cubicBezTo>
                  <a:cubicBezTo>
                    <a:pt x="112" y="55"/>
                    <a:pt x="110" y="52"/>
                    <a:pt x="109" y="53"/>
                  </a:cubicBezTo>
                  <a:cubicBezTo>
                    <a:pt x="108" y="55"/>
                    <a:pt x="108" y="59"/>
                    <a:pt x="108" y="61"/>
                  </a:cubicBezTo>
                  <a:cubicBezTo>
                    <a:pt x="108" y="63"/>
                    <a:pt x="109" y="66"/>
                    <a:pt x="107" y="66"/>
                  </a:cubicBezTo>
                  <a:cubicBezTo>
                    <a:pt x="106" y="66"/>
                    <a:pt x="102" y="64"/>
                    <a:pt x="101" y="65"/>
                  </a:cubicBezTo>
                  <a:cubicBezTo>
                    <a:pt x="101" y="67"/>
                    <a:pt x="101" y="69"/>
                    <a:pt x="102" y="71"/>
                  </a:cubicBezTo>
                  <a:cubicBezTo>
                    <a:pt x="103" y="73"/>
                    <a:pt x="104" y="82"/>
                    <a:pt x="101" y="79"/>
                  </a:cubicBezTo>
                  <a:cubicBezTo>
                    <a:pt x="98" y="76"/>
                    <a:pt x="95" y="69"/>
                    <a:pt x="93" y="70"/>
                  </a:cubicBezTo>
                  <a:cubicBezTo>
                    <a:pt x="91" y="70"/>
                    <a:pt x="85" y="76"/>
                    <a:pt x="85" y="80"/>
                  </a:cubicBezTo>
                  <a:cubicBezTo>
                    <a:pt x="85" y="83"/>
                    <a:pt x="89" y="89"/>
                    <a:pt x="87" y="91"/>
                  </a:cubicBezTo>
                  <a:cubicBezTo>
                    <a:pt x="85" y="94"/>
                    <a:pt x="85" y="99"/>
                    <a:pt x="84" y="101"/>
                  </a:cubicBezTo>
                  <a:cubicBezTo>
                    <a:pt x="83" y="102"/>
                    <a:pt x="80" y="104"/>
                    <a:pt x="77" y="107"/>
                  </a:cubicBezTo>
                  <a:cubicBezTo>
                    <a:pt x="73" y="109"/>
                    <a:pt x="59" y="113"/>
                    <a:pt x="55" y="115"/>
                  </a:cubicBezTo>
                  <a:cubicBezTo>
                    <a:pt x="52" y="118"/>
                    <a:pt x="47" y="121"/>
                    <a:pt x="42" y="121"/>
                  </a:cubicBezTo>
                  <a:cubicBezTo>
                    <a:pt x="37" y="121"/>
                    <a:pt x="24" y="123"/>
                    <a:pt x="22" y="126"/>
                  </a:cubicBezTo>
                  <a:cubicBezTo>
                    <a:pt x="19" y="128"/>
                    <a:pt x="16" y="134"/>
                    <a:pt x="15" y="134"/>
                  </a:cubicBezTo>
                  <a:cubicBezTo>
                    <a:pt x="13" y="134"/>
                    <a:pt x="10" y="144"/>
                    <a:pt x="8" y="143"/>
                  </a:cubicBezTo>
                  <a:cubicBezTo>
                    <a:pt x="7" y="141"/>
                    <a:pt x="9" y="137"/>
                    <a:pt x="7" y="139"/>
                  </a:cubicBezTo>
                  <a:cubicBezTo>
                    <a:pt x="4" y="142"/>
                    <a:pt x="0" y="146"/>
                    <a:pt x="2" y="150"/>
                  </a:cubicBezTo>
                  <a:cubicBezTo>
                    <a:pt x="4" y="155"/>
                    <a:pt x="4" y="158"/>
                    <a:pt x="3" y="160"/>
                  </a:cubicBezTo>
                  <a:cubicBezTo>
                    <a:pt x="3" y="162"/>
                    <a:pt x="1" y="170"/>
                    <a:pt x="3" y="169"/>
                  </a:cubicBezTo>
                  <a:cubicBezTo>
                    <a:pt x="5" y="168"/>
                    <a:pt x="8" y="164"/>
                    <a:pt x="8" y="165"/>
                  </a:cubicBezTo>
                  <a:cubicBezTo>
                    <a:pt x="8" y="166"/>
                    <a:pt x="5" y="169"/>
                    <a:pt x="6" y="173"/>
                  </a:cubicBezTo>
                  <a:cubicBezTo>
                    <a:pt x="8" y="178"/>
                    <a:pt x="8" y="180"/>
                    <a:pt x="11" y="183"/>
                  </a:cubicBezTo>
                  <a:cubicBezTo>
                    <a:pt x="13" y="186"/>
                    <a:pt x="18" y="194"/>
                    <a:pt x="15" y="192"/>
                  </a:cubicBezTo>
                  <a:cubicBezTo>
                    <a:pt x="12" y="191"/>
                    <a:pt x="8" y="187"/>
                    <a:pt x="8" y="189"/>
                  </a:cubicBezTo>
                  <a:cubicBezTo>
                    <a:pt x="9" y="191"/>
                    <a:pt x="11" y="196"/>
                    <a:pt x="9" y="194"/>
                  </a:cubicBezTo>
                  <a:cubicBezTo>
                    <a:pt x="7" y="193"/>
                    <a:pt x="4" y="189"/>
                    <a:pt x="5" y="193"/>
                  </a:cubicBezTo>
                  <a:cubicBezTo>
                    <a:pt x="7" y="197"/>
                    <a:pt x="8" y="203"/>
                    <a:pt x="11" y="205"/>
                  </a:cubicBezTo>
                  <a:cubicBezTo>
                    <a:pt x="14" y="207"/>
                    <a:pt x="19" y="214"/>
                    <a:pt x="20" y="218"/>
                  </a:cubicBezTo>
                  <a:cubicBezTo>
                    <a:pt x="22" y="223"/>
                    <a:pt x="28" y="231"/>
                    <a:pt x="30" y="233"/>
                  </a:cubicBezTo>
                  <a:cubicBezTo>
                    <a:pt x="32" y="235"/>
                    <a:pt x="36" y="244"/>
                    <a:pt x="37" y="248"/>
                  </a:cubicBezTo>
                  <a:cubicBezTo>
                    <a:pt x="38" y="252"/>
                    <a:pt x="44" y="265"/>
                    <a:pt x="48" y="272"/>
                  </a:cubicBezTo>
                  <a:cubicBezTo>
                    <a:pt x="51" y="279"/>
                    <a:pt x="54" y="288"/>
                    <a:pt x="53" y="286"/>
                  </a:cubicBezTo>
                  <a:cubicBezTo>
                    <a:pt x="51" y="285"/>
                    <a:pt x="49" y="280"/>
                    <a:pt x="48" y="285"/>
                  </a:cubicBezTo>
                  <a:cubicBezTo>
                    <a:pt x="47" y="289"/>
                    <a:pt x="48" y="295"/>
                    <a:pt x="46" y="297"/>
                  </a:cubicBezTo>
                  <a:cubicBezTo>
                    <a:pt x="44" y="299"/>
                    <a:pt x="42" y="300"/>
                    <a:pt x="43" y="302"/>
                  </a:cubicBezTo>
                  <a:cubicBezTo>
                    <a:pt x="43" y="305"/>
                    <a:pt x="45" y="309"/>
                    <a:pt x="49" y="310"/>
                  </a:cubicBezTo>
                  <a:cubicBezTo>
                    <a:pt x="53" y="311"/>
                    <a:pt x="56" y="316"/>
                    <a:pt x="61" y="319"/>
                  </a:cubicBezTo>
                  <a:cubicBezTo>
                    <a:pt x="66" y="322"/>
                    <a:pt x="75" y="323"/>
                    <a:pt x="78" y="322"/>
                  </a:cubicBezTo>
                  <a:cubicBezTo>
                    <a:pt x="81" y="321"/>
                    <a:pt x="88" y="314"/>
                    <a:pt x="92" y="313"/>
                  </a:cubicBezTo>
                  <a:cubicBezTo>
                    <a:pt x="96" y="311"/>
                    <a:pt x="100" y="305"/>
                    <a:pt x="103" y="304"/>
                  </a:cubicBezTo>
                  <a:cubicBezTo>
                    <a:pt x="107" y="303"/>
                    <a:pt x="118" y="302"/>
                    <a:pt x="122" y="303"/>
                  </a:cubicBezTo>
                  <a:cubicBezTo>
                    <a:pt x="127" y="305"/>
                    <a:pt x="130" y="307"/>
                    <a:pt x="133" y="305"/>
                  </a:cubicBezTo>
                  <a:cubicBezTo>
                    <a:pt x="135" y="302"/>
                    <a:pt x="135" y="300"/>
                    <a:pt x="138" y="302"/>
                  </a:cubicBezTo>
                  <a:cubicBezTo>
                    <a:pt x="141" y="305"/>
                    <a:pt x="142" y="307"/>
                    <a:pt x="145" y="304"/>
                  </a:cubicBezTo>
                  <a:cubicBezTo>
                    <a:pt x="147" y="301"/>
                    <a:pt x="147" y="290"/>
                    <a:pt x="152" y="289"/>
                  </a:cubicBezTo>
                  <a:cubicBezTo>
                    <a:pt x="157" y="287"/>
                    <a:pt x="170" y="288"/>
                    <a:pt x="180" y="288"/>
                  </a:cubicBezTo>
                  <a:cubicBezTo>
                    <a:pt x="190" y="288"/>
                    <a:pt x="192" y="289"/>
                    <a:pt x="199" y="285"/>
                  </a:cubicBezTo>
                  <a:cubicBezTo>
                    <a:pt x="205" y="281"/>
                    <a:pt x="217" y="277"/>
                    <a:pt x="223" y="276"/>
                  </a:cubicBezTo>
                  <a:cubicBezTo>
                    <a:pt x="229" y="275"/>
                    <a:pt x="234" y="273"/>
                    <a:pt x="238" y="275"/>
                  </a:cubicBezTo>
                  <a:cubicBezTo>
                    <a:pt x="242" y="278"/>
                    <a:pt x="246" y="282"/>
                    <a:pt x="254" y="283"/>
                  </a:cubicBezTo>
                  <a:cubicBezTo>
                    <a:pt x="262" y="283"/>
                    <a:pt x="269" y="284"/>
                    <a:pt x="270" y="286"/>
                  </a:cubicBezTo>
                  <a:cubicBezTo>
                    <a:pt x="271" y="288"/>
                    <a:pt x="268" y="288"/>
                    <a:pt x="270" y="291"/>
                  </a:cubicBezTo>
                  <a:cubicBezTo>
                    <a:pt x="272" y="295"/>
                    <a:pt x="275" y="291"/>
                    <a:pt x="277" y="296"/>
                  </a:cubicBezTo>
                  <a:cubicBezTo>
                    <a:pt x="278" y="301"/>
                    <a:pt x="284" y="307"/>
                    <a:pt x="285" y="309"/>
                  </a:cubicBezTo>
                  <a:cubicBezTo>
                    <a:pt x="286" y="311"/>
                    <a:pt x="289" y="316"/>
                    <a:pt x="291" y="318"/>
                  </a:cubicBezTo>
                  <a:cubicBezTo>
                    <a:pt x="293" y="320"/>
                    <a:pt x="299" y="323"/>
                    <a:pt x="298" y="320"/>
                  </a:cubicBezTo>
                  <a:cubicBezTo>
                    <a:pt x="298" y="317"/>
                    <a:pt x="295" y="317"/>
                    <a:pt x="298" y="314"/>
                  </a:cubicBezTo>
                  <a:cubicBezTo>
                    <a:pt x="300" y="311"/>
                    <a:pt x="298" y="301"/>
                    <a:pt x="303" y="301"/>
                  </a:cubicBezTo>
                  <a:cubicBezTo>
                    <a:pt x="308" y="301"/>
                    <a:pt x="308" y="299"/>
                    <a:pt x="308" y="296"/>
                  </a:cubicBezTo>
                  <a:cubicBezTo>
                    <a:pt x="308" y="294"/>
                    <a:pt x="311" y="290"/>
                    <a:pt x="312" y="291"/>
                  </a:cubicBezTo>
                  <a:cubicBezTo>
                    <a:pt x="313" y="292"/>
                    <a:pt x="315" y="298"/>
                    <a:pt x="314" y="301"/>
                  </a:cubicBezTo>
                  <a:cubicBezTo>
                    <a:pt x="312" y="304"/>
                    <a:pt x="314" y="318"/>
                    <a:pt x="313" y="319"/>
                  </a:cubicBezTo>
                  <a:cubicBezTo>
                    <a:pt x="312" y="320"/>
                    <a:pt x="310" y="320"/>
                    <a:pt x="310" y="323"/>
                  </a:cubicBezTo>
                  <a:cubicBezTo>
                    <a:pt x="309" y="326"/>
                    <a:pt x="312" y="327"/>
                    <a:pt x="314" y="325"/>
                  </a:cubicBezTo>
                  <a:cubicBezTo>
                    <a:pt x="315" y="323"/>
                    <a:pt x="319" y="322"/>
                    <a:pt x="319" y="319"/>
                  </a:cubicBezTo>
                  <a:cubicBezTo>
                    <a:pt x="319" y="316"/>
                    <a:pt x="321" y="310"/>
                    <a:pt x="322" y="312"/>
                  </a:cubicBezTo>
                  <a:cubicBezTo>
                    <a:pt x="323" y="314"/>
                    <a:pt x="326" y="322"/>
                    <a:pt x="329" y="325"/>
                  </a:cubicBezTo>
                  <a:cubicBezTo>
                    <a:pt x="331" y="328"/>
                    <a:pt x="324" y="332"/>
                    <a:pt x="326" y="332"/>
                  </a:cubicBezTo>
                  <a:cubicBezTo>
                    <a:pt x="327" y="332"/>
                    <a:pt x="330" y="334"/>
                    <a:pt x="332" y="332"/>
                  </a:cubicBezTo>
                  <a:cubicBezTo>
                    <a:pt x="334" y="331"/>
                    <a:pt x="332" y="327"/>
                    <a:pt x="337" y="333"/>
                  </a:cubicBezTo>
                  <a:cubicBezTo>
                    <a:pt x="342" y="339"/>
                    <a:pt x="350" y="345"/>
                    <a:pt x="350" y="350"/>
                  </a:cubicBezTo>
                  <a:cubicBezTo>
                    <a:pt x="351" y="355"/>
                    <a:pt x="354" y="360"/>
                    <a:pt x="359" y="364"/>
                  </a:cubicBezTo>
                  <a:cubicBezTo>
                    <a:pt x="363" y="369"/>
                    <a:pt x="362" y="370"/>
                    <a:pt x="370" y="372"/>
                  </a:cubicBezTo>
                  <a:cubicBezTo>
                    <a:pt x="378" y="375"/>
                    <a:pt x="376" y="382"/>
                    <a:pt x="380" y="379"/>
                  </a:cubicBezTo>
                  <a:cubicBezTo>
                    <a:pt x="384" y="376"/>
                    <a:pt x="380" y="373"/>
                    <a:pt x="385" y="376"/>
                  </a:cubicBezTo>
                  <a:cubicBezTo>
                    <a:pt x="389" y="378"/>
                    <a:pt x="399" y="384"/>
                    <a:pt x="401" y="383"/>
                  </a:cubicBezTo>
                  <a:cubicBezTo>
                    <a:pt x="404" y="382"/>
                    <a:pt x="411" y="378"/>
                    <a:pt x="413" y="378"/>
                  </a:cubicBezTo>
                  <a:cubicBezTo>
                    <a:pt x="416" y="377"/>
                    <a:pt x="416" y="369"/>
                    <a:pt x="417" y="369"/>
                  </a:cubicBezTo>
                  <a:cubicBezTo>
                    <a:pt x="418" y="369"/>
                    <a:pt x="419" y="371"/>
                    <a:pt x="425" y="376"/>
                  </a:cubicBezTo>
                  <a:cubicBezTo>
                    <a:pt x="430" y="382"/>
                    <a:pt x="431" y="385"/>
                    <a:pt x="436" y="383"/>
                  </a:cubicBezTo>
                  <a:cubicBezTo>
                    <a:pt x="441" y="382"/>
                    <a:pt x="446" y="385"/>
                    <a:pt x="448" y="381"/>
                  </a:cubicBezTo>
                  <a:cubicBezTo>
                    <a:pt x="451" y="378"/>
                    <a:pt x="448" y="372"/>
                    <a:pt x="454" y="371"/>
                  </a:cubicBezTo>
                  <a:cubicBezTo>
                    <a:pt x="459" y="370"/>
                    <a:pt x="463" y="370"/>
                    <a:pt x="467" y="367"/>
                  </a:cubicBezTo>
                  <a:cubicBezTo>
                    <a:pt x="471" y="365"/>
                    <a:pt x="479" y="368"/>
                    <a:pt x="477" y="363"/>
                  </a:cubicBezTo>
                  <a:cubicBezTo>
                    <a:pt x="476" y="358"/>
                    <a:pt x="473" y="343"/>
                    <a:pt x="474" y="342"/>
                  </a:cubicBezTo>
                  <a:cubicBezTo>
                    <a:pt x="476" y="341"/>
                    <a:pt x="474" y="330"/>
                    <a:pt x="474" y="325"/>
                  </a:cubicBezTo>
                  <a:cubicBezTo>
                    <a:pt x="475" y="320"/>
                    <a:pt x="472" y="314"/>
                    <a:pt x="474" y="311"/>
                  </a:cubicBezTo>
                  <a:cubicBezTo>
                    <a:pt x="477" y="308"/>
                    <a:pt x="479" y="298"/>
                    <a:pt x="482" y="295"/>
                  </a:cubicBezTo>
                  <a:cubicBezTo>
                    <a:pt x="485" y="293"/>
                    <a:pt x="488" y="292"/>
                    <a:pt x="491" y="288"/>
                  </a:cubicBezTo>
                  <a:cubicBezTo>
                    <a:pt x="494" y="284"/>
                    <a:pt x="494" y="254"/>
                    <a:pt x="492" y="247"/>
                  </a:cubicBezTo>
                  <a:cubicBezTo>
                    <a:pt x="491" y="240"/>
                    <a:pt x="492" y="227"/>
                    <a:pt x="488" y="222"/>
                  </a:cubicBezTo>
                  <a:cubicBezTo>
                    <a:pt x="484" y="217"/>
                    <a:pt x="483" y="215"/>
                    <a:pt x="481" y="20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3" name="Freeform 55"/>
            <p:cNvSpPr>
              <a:spLocks noChangeArrowheads="1"/>
            </p:cNvSpPr>
            <p:nvPr/>
          </p:nvSpPr>
          <p:spPr bwMode="auto">
            <a:xfrm>
              <a:off x="6746263" y="3747051"/>
              <a:ext cx="78639" cy="76893"/>
            </a:xfrm>
            <a:custGeom>
              <a:avLst/>
              <a:gdLst>
                <a:gd name="T0" fmla="*/ 86511044 w 53"/>
                <a:gd name="T1" fmla="*/ 9772401 h 55"/>
                <a:gd name="T2" fmla="*/ 53829194 w 53"/>
                <a:gd name="T3" fmla="*/ 13681363 h 55"/>
                <a:gd name="T4" fmla="*/ 19224215 w 53"/>
                <a:gd name="T5" fmla="*/ 3908961 h 55"/>
                <a:gd name="T6" fmla="*/ 1923115 w 53"/>
                <a:gd name="T7" fmla="*/ 5863442 h 55"/>
                <a:gd name="T8" fmla="*/ 26913904 w 53"/>
                <a:gd name="T9" fmla="*/ 50817892 h 55"/>
                <a:gd name="T10" fmla="*/ 36526702 w 53"/>
                <a:gd name="T11" fmla="*/ 74273047 h 55"/>
                <a:gd name="T12" fmla="*/ 74976518 w 53"/>
                <a:gd name="T13" fmla="*/ 107500622 h 55"/>
                <a:gd name="T14" fmla="*/ 84587929 w 53"/>
                <a:gd name="T15" fmla="*/ 84045446 h 55"/>
                <a:gd name="T16" fmla="*/ 98045591 w 53"/>
                <a:gd name="T17" fmla="*/ 93819264 h 55"/>
                <a:gd name="T18" fmla="*/ 96122477 w 53"/>
                <a:gd name="T19" fmla="*/ 82090966 h 55"/>
                <a:gd name="T20" fmla="*/ 99967319 w 53"/>
                <a:gd name="T21" fmla="*/ 58637209 h 55"/>
                <a:gd name="T22" fmla="*/ 90355885 w 53"/>
                <a:gd name="T23" fmla="*/ 23455166 h 55"/>
                <a:gd name="T24" fmla="*/ 86511044 w 53"/>
                <a:gd name="T25" fmla="*/ 9772401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3"/>
                <a:gd name="T40" fmla="*/ 0 h 55"/>
                <a:gd name="T41" fmla="*/ 53 w 53"/>
                <a:gd name="T42" fmla="*/ 55 h 5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3" h="55">
                  <a:moveTo>
                    <a:pt x="45" y="5"/>
                  </a:moveTo>
                  <a:cubicBezTo>
                    <a:pt x="41" y="1"/>
                    <a:pt x="32" y="6"/>
                    <a:pt x="28" y="7"/>
                  </a:cubicBezTo>
                  <a:cubicBezTo>
                    <a:pt x="25" y="8"/>
                    <a:pt x="17" y="5"/>
                    <a:pt x="10" y="2"/>
                  </a:cubicBezTo>
                  <a:cubicBezTo>
                    <a:pt x="3" y="0"/>
                    <a:pt x="0" y="1"/>
                    <a:pt x="1" y="3"/>
                  </a:cubicBezTo>
                  <a:cubicBezTo>
                    <a:pt x="1" y="5"/>
                    <a:pt x="11" y="22"/>
                    <a:pt x="14" y="26"/>
                  </a:cubicBezTo>
                  <a:cubicBezTo>
                    <a:pt x="17" y="30"/>
                    <a:pt x="18" y="31"/>
                    <a:pt x="19" y="38"/>
                  </a:cubicBezTo>
                  <a:cubicBezTo>
                    <a:pt x="21" y="46"/>
                    <a:pt x="34" y="55"/>
                    <a:pt x="39" y="55"/>
                  </a:cubicBezTo>
                  <a:cubicBezTo>
                    <a:pt x="44" y="55"/>
                    <a:pt x="43" y="46"/>
                    <a:pt x="44" y="43"/>
                  </a:cubicBezTo>
                  <a:cubicBezTo>
                    <a:pt x="45" y="41"/>
                    <a:pt x="48" y="46"/>
                    <a:pt x="51" y="48"/>
                  </a:cubicBezTo>
                  <a:cubicBezTo>
                    <a:pt x="53" y="49"/>
                    <a:pt x="50" y="43"/>
                    <a:pt x="50" y="42"/>
                  </a:cubicBezTo>
                  <a:cubicBezTo>
                    <a:pt x="49" y="40"/>
                    <a:pt x="51" y="33"/>
                    <a:pt x="52" y="30"/>
                  </a:cubicBezTo>
                  <a:cubicBezTo>
                    <a:pt x="53" y="28"/>
                    <a:pt x="50" y="16"/>
                    <a:pt x="47" y="12"/>
                  </a:cubicBezTo>
                  <a:cubicBezTo>
                    <a:pt x="45" y="8"/>
                    <a:pt x="48" y="8"/>
                    <a:pt x="45" y="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4" name="Freeform 56"/>
            <p:cNvSpPr>
              <a:spLocks noChangeArrowheads="1"/>
            </p:cNvSpPr>
            <p:nvPr/>
          </p:nvSpPr>
          <p:spPr bwMode="auto">
            <a:xfrm>
              <a:off x="7169703" y="3742527"/>
              <a:ext cx="99206" cy="166225"/>
            </a:xfrm>
            <a:custGeom>
              <a:avLst/>
              <a:gdLst>
                <a:gd name="T0" fmla="*/ 107215175 w 67"/>
                <a:gd name="T1" fmla="*/ 17269393 h 120"/>
                <a:gd name="T2" fmla="*/ 97641556 w 67"/>
                <a:gd name="T3" fmla="*/ 24944836 h 120"/>
                <a:gd name="T4" fmla="*/ 89984299 w 67"/>
                <a:gd name="T5" fmla="*/ 13430982 h 120"/>
                <a:gd name="T6" fmla="*/ 80410679 w 67"/>
                <a:gd name="T7" fmla="*/ 5756927 h 120"/>
                <a:gd name="T8" fmla="*/ 65094824 w 67"/>
                <a:gd name="T9" fmla="*/ 11512469 h 120"/>
                <a:gd name="T10" fmla="*/ 61264823 w 67"/>
                <a:gd name="T11" fmla="*/ 44132737 h 120"/>
                <a:gd name="T12" fmla="*/ 61264823 w 67"/>
                <a:gd name="T13" fmla="*/ 69077573 h 120"/>
                <a:gd name="T14" fmla="*/ 42120340 w 67"/>
                <a:gd name="T15" fmla="*/ 107453397 h 120"/>
                <a:gd name="T16" fmla="*/ 21059478 w 67"/>
                <a:gd name="T17" fmla="*/ 130478324 h 120"/>
                <a:gd name="T18" fmla="*/ 15315860 w 67"/>
                <a:gd name="T19" fmla="*/ 159260175 h 120"/>
                <a:gd name="T20" fmla="*/ 7658622 w 67"/>
                <a:gd name="T21" fmla="*/ 176529563 h 120"/>
                <a:gd name="T22" fmla="*/ 1915001 w 67"/>
                <a:gd name="T23" fmla="*/ 195717507 h 120"/>
                <a:gd name="T24" fmla="*/ 32546720 w 67"/>
                <a:gd name="T25" fmla="*/ 211068382 h 120"/>
                <a:gd name="T26" fmla="*/ 44033957 w 67"/>
                <a:gd name="T27" fmla="*/ 222580846 h 120"/>
                <a:gd name="T28" fmla="*/ 70838443 w 67"/>
                <a:gd name="T29" fmla="*/ 224499359 h 120"/>
                <a:gd name="T30" fmla="*/ 86154297 w 67"/>
                <a:gd name="T31" fmla="*/ 205311458 h 120"/>
                <a:gd name="T32" fmla="*/ 91897937 w 67"/>
                <a:gd name="T33" fmla="*/ 178448076 h 120"/>
                <a:gd name="T34" fmla="*/ 86154297 w 67"/>
                <a:gd name="T35" fmla="*/ 147747712 h 120"/>
                <a:gd name="T36" fmla="*/ 111043793 w 67"/>
                <a:gd name="T37" fmla="*/ 120884373 h 120"/>
                <a:gd name="T38" fmla="*/ 124446030 w 67"/>
                <a:gd name="T39" fmla="*/ 120884373 h 120"/>
                <a:gd name="T40" fmla="*/ 116787411 w 67"/>
                <a:gd name="T41" fmla="*/ 97859446 h 120"/>
                <a:gd name="T42" fmla="*/ 122531030 w 67"/>
                <a:gd name="T43" fmla="*/ 65239162 h 120"/>
                <a:gd name="T44" fmla="*/ 114872411 w 67"/>
                <a:gd name="T45" fmla="*/ 30700375 h 120"/>
                <a:gd name="T46" fmla="*/ 107215175 w 67"/>
                <a:gd name="T47" fmla="*/ 17269393 h 1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7"/>
                <a:gd name="T73" fmla="*/ 0 h 120"/>
                <a:gd name="T74" fmla="*/ 67 w 67"/>
                <a:gd name="T75" fmla="*/ 120 h 12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7" h="120">
                  <a:moveTo>
                    <a:pt x="56" y="9"/>
                  </a:moveTo>
                  <a:cubicBezTo>
                    <a:pt x="54" y="7"/>
                    <a:pt x="51" y="11"/>
                    <a:pt x="51" y="13"/>
                  </a:cubicBezTo>
                  <a:cubicBezTo>
                    <a:pt x="50" y="15"/>
                    <a:pt x="48" y="10"/>
                    <a:pt x="47" y="7"/>
                  </a:cubicBezTo>
                  <a:cubicBezTo>
                    <a:pt x="45" y="4"/>
                    <a:pt x="43" y="6"/>
                    <a:pt x="42" y="3"/>
                  </a:cubicBezTo>
                  <a:cubicBezTo>
                    <a:pt x="40" y="0"/>
                    <a:pt x="35" y="1"/>
                    <a:pt x="34" y="6"/>
                  </a:cubicBezTo>
                  <a:cubicBezTo>
                    <a:pt x="33" y="11"/>
                    <a:pt x="34" y="21"/>
                    <a:pt x="32" y="23"/>
                  </a:cubicBezTo>
                  <a:cubicBezTo>
                    <a:pt x="30" y="25"/>
                    <a:pt x="30" y="29"/>
                    <a:pt x="32" y="36"/>
                  </a:cubicBezTo>
                  <a:cubicBezTo>
                    <a:pt x="33" y="42"/>
                    <a:pt x="23" y="51"/>
                    <a:pt x="22" y="56"/>
                  </a:cubicBezTo>
                  <a:cubicBezTo>
                    <a:pt x="20" y="62"/>
                    <a:pt x="15" y="67"/>
                    <a:pt x="11" y="68"/>
                  </a:cubicBezTo>
                  <a:cubicBezTo>
                    <a:pt x="7" y="69"/>
                    <a:pt x="11" y="80"/>
                    <a:pt x="8" y="83"/>
                  </a:cubicBezTo>
                  <a:cubicBezTo>
                    <a:pt x="6" y="86"/>
                    <a:pt x="5" y="89"/>
                    <a:pt x="4" y="92"/>
                  </a:cubicBezTo>
                  <a:cubicBezTo>
                    <a:pt x="2" y="94"/>
                    <a:pt x="0" y="98"/>
                    <a:pt x="1" y="102"/>
                  </a:cubicBezTo>
                  <a:cubicBezTo>
                    <a:pt x="1" y="106"/>
                    <a:pt x="15" y="110"/>
                    <a:pt x="17" y="110"/>
                  </a:cubicBezTo>
                  <a:cubicBezTo>
                    <a:pt x="20" y="109"/>
                    <a:pt x="20" y="112"/>
                    <a:pt x="23" y="116"/>
                  </a:cubicBezTo>
                  <a:cubicBezTo>
                    <a:pt x="26" y="120"/>
                    <a:pt x="34" y="119"/>
                    <a:pt x="37" y="117"/>
                  </a:cubicBezTo>
                  <a:cubicBezTo>
                    <a:pt x="39" y="116"/>
                    <a:pt x="43" y="110"/>
                    <a:pt x="45" y="107"/>
                  </a:cubicBezTo>
                  <a:cubicBezTo>
                    <a:pt x="47" y="104"/>
                    <a:pt x="48" y="97"/>
                    <a:pt x="48" y="93"/>
                  </a:cubicBezTo>
                  <a:cubicBezTo>
                    <a:pt x="48" y="90"/>
                    <a:pt x="45" y="79"/>
                    <a:pt x="45" y="77"/>
                  </a:cubicBezTo>
                  <a:cubicBezTo>
                    <a:pt x="44" y="74"/>
                    <a:pt x="56" y="66"/>
                    <a:pt x="58" y="63"/>
                  </a:cubicBezTo>
                  <a:cubicBezTo>
                    <a:pt x="59" y="60"/>
                    <a:pt x="64" y="64"/>
                    <a:pt x="65" y="63"/>
                  </a:cubicBezTo>
                  <a:cubicBezTo>
                    <a:pt x="67" y="62"/>
                    <a:pt x="62" y="56"/>
                    <a:pt x="61" y="51"/>
                  </a:cubicBezTo>
                  <a:cubicBezTo>
                    <a:pt x="61" y="46"/>
                    <a:pt x="63" y="38"/>
                    <a:pt x="64" y="34"/>
                  </a:cubicBezTo>
                  <a:cubicBezTo>
                    <a:pt x="66" y="29"/>
                    <a:pt x="62" y="22"/>
                    <a:pt x="60" y="16"/>
                  </a:cubicBezTo>
                  <a:cubicBezTo>
                    <a:pt x="58" y="9"/>
                    <a:pt x="58" y="10"/>
                    <a:pt x="56"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5" name="Freeform 57"/>
            <p:cNvSpPr>
              <a:spLocks noChangeArrowheads="1"/>
            </p:cNvSpPr>
            <p:nvPr/>
          </p:nvSpPr>
          <p:spPr bwMode="auto">
            <a:xfrm>
              <a:off x="7170913" y="3595525"/>
              <a:ext cx="137920" cy="171879"/>
            </a:xfrm>
            <a:custGeom>
              <a:avLst/>
              <a:gdLst>
                <a:gd name="T0" fmla="*/ 159406089 w 93"/>
                <a:gd name="T1" fmla="*/ 109516048 h 124"/>
                <a:gd name="T2" fmla="*/ 142120528 w 93"/>
                <a:gd name="T3" fmla="*/ 115279537 h 124"/>
                <a:gd name="T4" fmla="*/ 111392336 w 93"/>
                <a:gd name="T5" fmla="*/ 94145356 h 124"/>
                <a:gd name="T6" fmla="*/ 90265211 w 93"/>
                <a:gd name="T7" fmla="*/ 59561625 h 124"/>
                <a:gd name="T8" fmla="*/ 96027548 w 93"/>
                <a:gd name="T9" fmla="*/ 78774643 h 124"/>
                <a:gd name="T10" fmla="*/ 97948319 w 93"/>
                <a:gd name="T11" fmla="*/ 92224193 h 124"/>
                <a:gd name="T12" fmla="*/ 76822579 w 93"/>
                <a:gd name="T13" fmla="*/ 76853480 h 124"/>
                <a:gd name="T14" fmla="*/ 67218720 w 93"/>
                <a:gd name="T15" fmla="*/ 51875586 h 124"/>
                <a:gd name="T16" fmla="*/ 42251448 w 93"/>
                <a:gd name="T17" fmla="*/ 26899068 h 124"/>
                <a:gd name="T18" fmla="*/ 7681704 w 93"/>
                <a:gd name="T19" fmla="*/ 3842328 h 124"/>
                <a:gd name="T20" fmla="*/ 34569746 w 93"/>
                <a:gd name="T21" fmla="*/ 42269759 h 124"/>
                <a:gd name="T22" fmla="*/ 69139492 w 93"/>
                <a:gd name="T23" fmla="*/ 80695806 h 124"/>
                <a:gd name="T24" fmla="*/ 80662737 w 93"/>
                <a:gd name="T25" fmla="*/ 92224193 h 124"/>
                <a:gd name="T26" fmla="*/ 88345825 w 93"/>
                <a:gd name="T27" fmla="*/ 105673722 h 124"/>
                <a:gd name="T28" fmla="*/ 92186004 w 93"/>
                <a:gd name="T29" fmla="*/ 132571392 h 124"/>
                <a:gd name="T30" fmla="*/ 84504281 w 93"/>
                <a:gd name="T31" fmla="*/ 163312776 h 124"/>
                <a:gd name="T32" fmla="*/ 126755739 w 93"/>
                <a:gd name="T33" fmla="*/ 192133039 h 124"/>
                <a:gd name="T34" fmla="*/ 126755739 w 93"/>
                <a:gd name="T35" fmla="*/ 228637912 h 124"/>
                <a:gd name="T36" fmla="*/ 151723001 w 93"/>
                <a:gd name="T37" fmla="*/ 236323951 h 124"/>
                <a:gd name="T38" fmla="*/ 155564545 w 93"/>
                <a:gd name="T39" fmla="*/ 215189769 h 124"/>
                <a:gd name="T40" fmla="*/ 170929334 w 93"/>
                <a:gd name="T41" fmla="*/ 180604630 h 124"/>
                <a:gd name="T42" fmla="*/ 165167018 w 93"/>
                <a:gd name="T43" fmla="*/ 161391612 h 124"/>
                <a:gd name="T44" fmla="*/ 174769491 w 93"/>
                <a:gd name="T45" fmla="*/ 147942084 h 124"/>
                <a:gd name="T46" fmla="*/ 176690263 w 93"/>
                <a:gd name="T47" fmla="*/ 117200701 h 124"/>
                <a:gd name="T48" fmla="*/ 159406089 w 93"/>
                <a:gd name="T49" fmla="*/ 109516048 h 1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3"/>
                <a:gd name="T76" fmla="*/ 0 h 124"/>
                <a:gd name="T77" fmla="*/ 93 w 93"/>
                <a:gd name="T78" fmla="*/ 124 h 1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3" h="124">
                  <a:moveTo>
                    <a:pt x="83" y="57"/>
                  </a:moveTo>
                  <a:cubicBezTo>
                    <a:pt x="80" y="60"/>
                    <a:pt x="81" y="63"/>
                    <a:pt x="74" y="60"/>
                  </a:cubicBezTo>
                  <a:cubicBezTo>
                    <a:pt x="67" y="57"/>
                    <a:pt x="60" y="52"/>
                    <a:pt x="58" y="49"/>
                  </a:cubicBezTo>
                  <a:cubicBezTo>
                    <a:pt x="56" y="46"/>
                    <a:pt x="49" y="33"/>
                    <a:pt x="47" y="31"/>
                  </a:cubicBezTo>
                  <a:cubicBezTo>
                    <a:pt x="45" y="29"/>
                    <a:pt x="47" y="37"/>
                    <a:pt x="50" y="41"/>
                  </a:cubicBezTo>
                  <a:cubicBezTo>
                    <a:pt x="54" y="45"/>
                    <a:pt x="52" y="47"/>
                    <a:pt x="51" y="48"/>
                  </a:cubicBezTo>
                  <a:cubicBezTo>
                    <a:pt x="50" y="50"/>
                    <a:pt x="44" y="45"/>
                    <a:pt x="40" y="40"/>
                  </a:cubicBezTo>
                  <a:cubicBezTo>
                    <a:pt x="37" y="35"/>
                    <a:pt x="36" y="31"/>
                    <a:pt x="35" y="27"/>
                  </a:cubicBezTo>
                  <a:cubicBezTo>
                    <a:pt x="34" y="23"/>
                    <a:pt x="26" y="16"/>
                    <a:pt x="22" y="14"/>
                  </a:cubicBezTo>
                  <a:cubicBezTo>
                    <a:pt x="17" y="13"/>
                    <a:pt x="8" y="4"/>
                    <a:pt x="4" y="2"/>
                  </a:cubicBezTo>
                  <a:cubicBezTo>
                    <a:pt x="0" y="0"/>
                    <a:pt x="13" y="17"/>
                    <a:pt x="18" y="22"/>
                  </a:cubicBezTo>
                  <a:cubicBezTo>
                    <a:pt x="22" y="26"/>
                    <a:pt x="32" y="40"/>
                    <a:pt x="36" y="42"/>
                  </a:cubicBezTo>
                  <a:cubicBezTo>
                    <a:pt x="40" y="44"/>
                    <a:pt x="43" y="46"/>
                    <a:pt x="42" y="48"/>
                  </a:cubicBezTo>
                  <a:cubicBezTo>
                    <a:pt x="40" y="51"/>
                    <a:pt x="40" y="51"/>
                    <a:pt x="46" y="55"/>
                  </a:cubicBezTo>
                  <a:cubicBezTo>
                    <a:pt x="52" y="59"/>
                    <a:pt x="46" y="62"/>
                    <a:pt x="48" y="69"/>
                  </a:cubicBezTo>
                  <a:cubicBezTo>
                    <a:pt x="50" y="76"/>
                    <a:pt x="44" y="82"/>
                    <a:pt x="44" y="85"/>
                  </a:cubicBezTo>
                  <a:cubicBezTo>
                    <a:pt x="43" y="88"/>
                    <a:pt x="60" y="95"/>
                    <a:pt x="66" y="100"/>
                  </a:cubicBezTo>
                  <a:cubicBezTo>
                    <a:pt x="71" y="104"/>
                    <a:pt x="65" y="117"/>
                    <a:pt x="66" y="119"/>
                  </a:cubicBezTo>
                  <a:cubicBezTo>
                    <a:pt x="70" y="123"/>
                    <a:pt x="76" y="124"/>
                    <a:pt x="79" y="123"/>
                  </a:cubicBezTo>
                  <a:cubicBezTo>
                    <a:pt x="82" y="123"/>
                    <a:pt x="82" y="116"/>
                    <a:pt x="81" y="112"/>
                  </a:cubicBezTo>
                  <a:cubicBezTo>
                    <a:pt x="80" y="108"/>
                    <a:pt x="87" y="98"/>
                    <a:pt x="89" y="94"/>
                  </a:cubicBezTo>
                  <a:cubicBezTo>
                    <a:pt x="90" y="91"/>
                    <a:pt x="84" y="86"/>
                    <a:pt x="86" y="84"/>
                  </a:cubicBezTo>
                  <a:cubicBezTo>
                    <a:pt x="88" y="82"/>
                    <a:pt x="90" y="80"/>
                    <a:pt x="91" y="77"/>
                  </a:cubicBezTo>
                  <a:cubicBezTo>
                    <a:pt x="91" y="74"/>
                    <a:pt x="93" y="64"/>
                    <a:pt x="92" y="61"/>
                  </a:cubicBezTo>
                  <a:cubicBezTo>
                    <a:pt x="91" y="57"/>
                    <a:pt x="87" y="55"/>
                    <a:pt x="83" y="5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6" name="Freeform 58">
              <a:hlinkClick r:id="rId2"/>
            </p:cNvPr>
            <p:cNvSpPr>
              <a:spLocks noChangeArrowheads="1"/>
            </p:cNvSpPr>
            <p:nvPr/>
          </p:nvSpPr>
          <p:spPr bwMode="auto">
            <a:xfrm>
              <a:off x="1960191" y="1709375"/>
              <a:ext cx="1651412" cy="2402919"/>
            </a:xfrm>
            <a:custGeom>
              <a:avLst/>
              <a:gdLst>
                <a:gd name="T0" fmla="*/ 1825545553 w 1115"/>
                <a:gd name="T1" fmla="*/ 1705270344 h 1734"/>
                <a:gd name="T2" fmla="*/ 1758499726 w 1115"/>
                <a:gd name="T3" fmla="*/ 1663022494 h 1734"/>
                <a:gd name="T4" fmla="*/ 1647397031 w 1115"/>
                <a:gd name="T5" fmla="*/ 1576606124 h 1734"/>
                <a:gd name="T6" fmla="*/ 1363890631 w 1115"/>
                <a:gd name="T7" fmla="*/ 1563164193 h 1734"/>
                <a:gd name="T8" fmla="*/ 1189573140 w 1115"/>
                <a:gd name="T9" fmla="*/ 1572766166 h 1734"/>
                <a:gd name="T10" fmla="*/ 1210645200 w 1115"/>
                <a:gd name="T11" fmla="*/ 1472907865 h 1734"/>
                <a:gd name="T12" fmla="*/ 1105287669 w 1115"/>
                <a:gd name="T13" fmla="*/ 1457545263 h 1734"/>
                <a:gd name="T14" fmla="*/ 1160840401 w 1115"/>
                <a:gd name="T15" fmla="*/ 1348084642 h 1734"/>
                <a:gd name="T16" fmla="*/ 973112914 w 1115"/>
                <a:gd name="T17" fmla="*/ 1294315534 h 1734"/>
                <a:gd name="T18" fmla="*/ 1061229417 w 1115"/>
                <a:gd name="T19" fmla="*/ 1184855259 h 1734"/>
                <a:gd name="T20" fmla="*/ 1308339283 w 1115"/>
                <a:gd name="T21" fmla="*/ 1255907642 h 1734"/>
                <a:gd name="T22" fmla="*/ 1478826088 w 1115"/>
                <a:gd name="T23" fmla="*/ 1010103232 h 1734"/>
                <a:gd name="T24" fmla="*/ 1687624250 w 1115"/>
                <a:gd name="T25" fmla="*/ 833431919 h 1734"/>
                <a:gd name="T26" fmla="*/ 1725934570 w 1115"/>
                <a:gd name="T27" fmla="*/ 854555151 h 1734"/>
                <a:gd name="T28" fmla="*/ 1689539766 w 1115"/>
                <a:gd name="T29" fmla="*/ 743175591 h 1734"/>
                <a:gd name="T30" fmla="*/ 1913662057 w 1115"/>
                <a:gd name="T31" fmla="*/ 614511197 h 1734"/>
                <a:gd name="T32" fmla="*/ 1823630037 w 1115"/>
                <a:gd name="T33" fmla="*/ 480087734 h 1734"/>
                <a:gd name="T34" fmla="*/ 1722103538 w 1115"/>
                <a:gd name="T35" fmla="*/ 439760556 h 1734"/>
                <a:gd name="T36" fmla="*/ 1572689139 w 1115"/>
                <a:gd name="T37" fmla="*/ 409033965 h 1734"/>
                <a:gd name="T38" fmla="*/ 1507558828 w 1115"/>
                <a:gd name="T39" fmla="*/ 660600390 h 1734"/>
                <a:gd name="T40" fmla="*/ 1287267224 w 1115"/>
                <a:gd name="T41" fmla="*/ 526175541 h 1734"/>
                <a:gd name="T42" fmla="*/ 1373468211 w 1115"/>
                <a:gd name="T43" fmla="*/ 336060825 h 1734"/>
                <a:gd name="T44" fmla="*/ 1473079540 w 1115"/>
                <a:gd name="T45" fmla="*/ 215079292 h 1734"/>
                <a:gd name="T46" fmla="*/ 1576520171 w 1115"/>
                <a:gd name="T47" fmla="*/ 138264851 h 1734"/>
                <a:gd name="T48" fmla="*/ 1522884340 w 1115"/>
                <a:gd name="T49" fmla="*/ 130583549 h 1734"/>
                <a:gd name="T50" fmla="*/ 1432851974 w 1115"/>
                <a:gd name="T51" fmla="*/ 109460317 h 1734"/>
                <a:gd name="T52" fmla="*/ 1350482019 w 1115"/>
                <a:gd name="T53" fmla="*/ 80654377 h 1734"/>
                <a:gd name="T54" fmla="*/ 1317916863 w 1115"/>
                <a:gd name="T55" fmla="*/ 153627453 h 1734"/>
                <a:gd name="T56" fmla="*/ 1122528697 w 1115"/>
                <a:gd name="T57" fmla="*/ 145946152 h 1734"/>
                <a:gd name="T58" fmla="*/ 1051651838 w 1115"/>
                <a:gd name="T59" fmla="*/ 168990055 h 1734"/>
                <a:gd name="T60" fmla="*/ 879249863 w 1115"/>
                <a:gd name="T61" fmla="*/ 90256350 h 1734"/>
                <a:gd name="T62" fmla="*/ 758568204 w 1115"/>
                <a:gd name="T63" fmla="*/ 84495721 h 1734"/>
                <a:gd name="T64" fmla="*/ 593829504 w 1115"/>
                <a:gd name="T65" fmla="*/ 94097715 h 1734"/>
                <a:gd name="T66" fmla="*/ 360128164 w 1115"/>
                <a:gd name="T67" fmla="*/ 36487231 h 1734"/>
                <a:gd name="T68" fmla="*/ 147498926 w 1115"/>
                <a:gd name="T69" fmla="*/ 193954674 h 1734"/>
                <a:gd name="T70" fmla="*/ 101525158 w 1115"/>
                <a:gd name="T71" fmla="*/ 224681264 h 1734"/>
                <a:gd name="T72" fmla="*/ 120681702 w 1115"/>
                <a:gd name="T73" fmla="*/ 326458852 h 1734"/>
                <a:gd name="T74" fmla="*/ 67045849 w 1115"/>
                <a:gd name="T75" fmla="*/ 439760556 h 1734"/>
                <a:gd name="T76" fmla="*/ 70876881 w 1115"/>
                <a:gd name="T77" fmla="*/ 535777514 h 1734"/>
                <a:gd name="T78" fmla="*/ 229868925 w 1115"/>
                <a:gd name="T79" fmla="*/ 439760556 h 1734"/>
                <a:gd name="T80" fmla="*/ 337141972 w 1115"/>
                <a:gd name="T81" fmla="*/ 424396568 h 1734"/>
                <a:gd name="T82" fmla="*/ 517206097 w 1115"/>
                <a:gd name="T83" fmla="*/ 474325718 h 1734"/>
                <a:gd name="T84" fmla="*/ 597660536 w 1115"/>
                <a:gd name="T85" fmla="*/ 578025363 h 1734"/>
                <a:gd name="T86" fmla="*/ 639803272 w 1115"/>
                <a:gd name="T87" fmla="*/ 693246267 h 1734"/>
                <a:gd name="T88" fmla="*/ 632139824 w 1115"/>
                <a:gd name="T89" fmla="*/ 750856892 h 1734"/>
                <a:gd name="T90" fmla="*/ 645549820 w 1115"/>
                <a:gd name="T91" fmla="*/ 1096519603 h 1734"/>
                <a:gd name="T92" fmla="*/ 699185651 w 1115"/>
                <a:gd name="T93" fmla="*/ 1277032259 h 1734"/>
                <a:gd name="T94" fmla="*/ 724088743 w 1115"/>
                <a:gd name="T95" fmla="*/ 1200217862 h 1734"/>
                <a:gd name="T96" fmla="*/ 1026750130 w 1115"/>
                <a:gd name="T97" fmla="*/ 1484429124 h 1734"/>
                <a:gd name="T98" fmla="*/ 1112951117 w 1115"/>
                <a:gd name="T99" fmla="*/ 1513235043 h 1734"/>
                <a:gd name="T100" fmla="*/ 1143599373 w 1115"/>
                <a:gd name="T101" fmla="*/ 1563164193 h 1734"/>
                <a:gd name="T102" fmla="*/ 1293015156 w 1115"/>
                <a:gd name="T103" fmla="*/ 1641897877 h 1734"/>
                <a:gd name="T104" fmla="*/ 1179995561 w 1115"/>
                <a:gd name="T105" fmla="*/ 1812808561 h 1734"/>
                <a:gd name="T106" fmla="*/ 1214476232 w 1115"/>
                <a:gd name="T107" fmla="*/ 2106622835 h 1734"/>
                <a:gd name="T108" fmla="*/ 1212560716 w 1115"/>
                <a:gd name="T109" fmla="*/ 2147483647 h 1734"/>
                <a:gd name="T110" fmla="*/ 1074639413 w 1115"/>
                <a:gd name="T111" fmla="*/ 2147483647 h 1734"/>
                <a:gd name="T112" fmla="*/ 992269458 w 1115"/>
                <a:gd name="T113" fmla="*/ 2147483647 h 1734"/>
                <a:gd name="T114" fmla="*/ 1093794573 w 1115"/>
                <a:gd name="T115" fmla="*/ 2147483647 h 1734"/>
                <a:gd name="T116" fmla="*/ 1143599373 w 1115"/>
                <a:gd name="T117" fmla="*/ 2147483647 h 1734"/>
                <a:gd name="T118" fmla="*/ 1375383727 w 1115"/>
                <a:gd name="T119" fmla="*/ 2147483647 h 1734"/>
                <a:gd name="T120" fmla="*/ 1614831875 w 1115"/>
                <a:gd name="T121" fmla="*/ 2147483647 h 1734"/>
                <a:gd name="T122" fmla="*/ 1808304525 w 1115"/>
                <a:gd name="T123" fmla="*/ 2147483647 h 17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15"/>
                <a:gd name="T187" fmla="*/ 0 h 1734"/>
                <a:gd name="T188" fmla="*/ 1115 w 1115"/>
                <a:gd name="T189" fmla="*/ 1734 h 17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15" h="1734">
                  <a:moveTo>
                    <a:pt x="1111" y="984"/>
                  </a:moveTo>
                  <a:cubicBezTo>
                    <a:pt x="1108" y="983"/>
                    <a:pt x="1103" y="979"/>
                    <a:pt x="1096" y="979"/>
                  </a:cubicBezTo>
                  <a:cubicBezTo>
                    <a:pt x="1089" y="978"/>
                    <a:pt x="1082" y="978"/>
                    <a:pt x="1078" y="974"/>
                  </a:cubicBezTo>
                  <a:cubicBezTo>
                    <a:pt x="1075" y="971"/>
                    <a:pt x="1071" y="963"/>
                    <a:pt x="1062" y="962"/>
                  </a:cubicBezTo>
                  <a:cubicBezTo>
                    <a:pt x="1053" y="961"/>
                    <a:pt x="1042" y="962"/>
                    <a:pt x="1038" y="961"/>
                  </a:cubicBezTo>
                  <a:cubicBezTo>
                    <a:pt x="1033" y="959"/>
                    <a:pt x="1032" y="956"/>
                    <a:pt x="1026" y="956"/>
                  </a:cubicBezTo>
                  <a:cubicBezTo>
                    <a:pt x="1020" y="956"/>
                    <a:pt x="1016" y="957"/>
                    <a:pt x="1014" y="955"/>
                  </a:cubicBezTo>
                  <a:cubicBezTo>
                    <a:pt x="1013" y="954"/>
                    <a:pt x="1012" y="950"/>
                    <a:pt x="1008" y="948"/>
                  </a:cubicBezTo>
                  <a:cubicBezTo>
                    <a:pt x="1005" y="947"/>
                    <a:pt x="994" y="941"/>
                    <a:pt x="991" y="940"/>
                  </a:cubicBezTo>
                  <a:cubicBezTo>
                    <a:pt x="988" y="938"/>
                    <a:pt x="985" y="934"/>
                    <a:pt x="981" y="936"/>
                  </a:cubicBezTo>
                  <a:cubicBezTo>
                    <a:pt x="977" y="939"/>
                    <a:pt x="970" y="951"/>
                    <a:pt x="967" y="951"/>
                  </a:cubicBezTo>
                  <a:cubicBezTo>
                    <a:pt x="965" y="951"/>
                    <a:pt x="976" y="939"/>
                    <a:pt x="976" y="938"/>
                  </a:cubicBezTo>
                  <a:cubicBezTo>
                    <a:pt x="976" y="938"/>
                    <a:pt x="976" y="932"/>
                    <a:pt x="971" y="932"/>
                  </a:cubicBezTo>
                  <a:cubicBezTo>
                    <a:pt x="967" y="932"/>
                    <a:pt x="962" y="934"/>
                    <a:pt x="961" y="933"/>
                  </a:cubicBezTo>
                  <a:cubicBezTo>
                    <a:pt x="959" y="931"/>
                    <a:pt x="959" y="925"/>
                    <a:pt x="956" y="928"/>
                  </a:cubicBezTo>
                  <a:cubicBezTo>
                    <a:pt x="952" y="931"/>
                    <a:pt x="949" y="936"/>
                    <a:pt x="948" y="933"/>
                  </a:cubicBezTo>
                  <a:cubicBezTo>
                    <a:pt x="947" y="931"/>
                    <a:pt x="955" y="927"/>
                    <a:pt x="957" y="926"/>
                  </a:cubicBezTo>
                  <a:cubicBezTo>
                    <a:pt x="959" y="924"/>
                    <a:pt x="962" y="917"/>
                    <a:pt x="962" y="915"/>
                  </a:cubicBezTo>
                  <a:cubicBezTo>
                    <a:pt x="961" y="913"/>
                    <a:pt x="960" y="912"/>
                    <a:pt x="958" y="908"/>
                  </a:cubicBezTo>
                  <a:cubicBezTo>
                    <a:pt x="956" y="904"/>
                    <a:pt x="954" y="892"/>
                    <a:pt x="953" y="888"/>
                  </a:cubicBezTo>
                  <a:cubicBezTo>
                    <a:pt x="952" y="887"/>
                    <a:pt x="952" y="886"/>
                    <a:pt x="951" y="886"/>
                  </a:cubicBezTo>
                  <a:cubicBezTo>
                    <a:pt x="951" y="885"/>
                    <a:pt x="951" y="885"/>
                    <a:pt x="951" y="885"/>
                  </a:cubicBezTo>
                  <a:cubicBezTo>
                    <a:pt x="950" y="885"/>
                    <a:pt x="950" y="885"/>
                    <a:pt x="950" y="885"/>
                  </a:cubicBezTo>
                  <a:cubicBezTo>
                    <a:pt x="950" y="884"/>
                    <a:pt x="949" y="884"/>
                    <a:pt x="948" y="883"/>
                  </a:cubicBezTo>
                  <a:cubicBezTo>
                    <a:pt x="948" y="882"/>
                    <a:pt x="947" y="882"/>
                    <a:pt x="947" y="882"/>
                  </a:cubicBezTo>
                  <a:cubicBezTo>
                    <a:pt x="947" y="881"/>
                    <a:pt x="946" y="881"/>
                    <a:pt x="946" y="881"/>
                  </a:cubicBezTo>
                  <a:cubicBezTo>
                    <a:pt x="945" y="880"/>
                    <a:pt x="944" y="879"/>
                    <a:pt x="943" y="879"/>
                  </a:cubicBezTo>
                  <a:cubicBezTo>
                    <a:pt x="943" y="878"/>
                    <a:pt x="942" y="878"/>
                    <a:pt x="942" y="878"/>
                  </a:cubicBezTo>
                  <a:cubicBezTo>
                    <a:pt x="942" y="878"/>
                    <a:pt x="941" y="877"/>
                    <a:pt x="941" y="877"/>
                  </a:cubicBezTo>
                  <a:cubicBezTo>
                    <a:pt x="941" y="877"/>
                    <a:pt x="940" y="877"/>
                    <a:pt x="940" y="876"/>
                  </a:cubicBezTo>
                  <a:cubicBezTo>
                    <a:pt x="939" y="876"/>
                    <a:pt x="939" y="876"/>
                    <a:pt x="939" y="876"/>
                  </a:cubicBezTo>
                  <a:cubicBezTo>
                    <a:pt x="938" y="875"/>
                    <a:pt x="937" y="874"/>
                    <a:pt x="936" y="874"/>
                  </a:cubicBezTo>
                  <a:cubicBezTo>
                    <a:pt x="936" y="874"/>
                    <a:pt x="936" y="874"/>
                    <a:pt x="936" y="874"/>
                  </a:cubicBezTo>
                  <a:cubicBezTo>
                    <a:pt x="935" y="873"/>
                    <a:pt x="934" y="872"/>
                    <a:pt x="932" y="872"/>
                  </a:cubicBezTo>
                  <a:cubicBezTo>
                    <a:pt x="932" y="871"/>
                    <a:pt x="932" y="871"/>
                    <a:pt x="931" y="871"/>
                  </a:cubicBezTo>
                  <a:cubicBezTo>
                    <a:pt x="930" y="871"/>
                    <a:pt x="930" y="870"/>
                    <a:pt x="929" y="870"/>
                  </a:cubicBezTo>
                  <a:cubicBezTo>
                    <a:pt x="928" y="869"/>
                    <a:pt x="928" y="869"/>
                    <a:pt x="928" y="869"/>
                  </a:cubicBezTo>
                  <a:cubicBezTo>
                    <a:pt x="927" y="869"/>
                    <a:pt x="926" y="868"/>
                    <a:pt x="925" y="868"/>
                  </a:cubicBezTo>
                  <a:cubicBezTo>
                    <a:pt x="923" y="867"/>
                    <a:pt x="922" y="867"/>
                    <a:pt x="921" y="866"/>
                  </a:cubicBezTo>
                  <a:cubicBezTo>
                    <a:pt x="919" y="866"/>
                    <a:pt x="919" y="866"/>
                    <a:pt x="918" y="866"/>
                  </a:cubicBezTo>
                  <a:cubicBezTo>
                    <a:pt x="912" y="866"/>
                    <a:pt x="905" y="868"/>
                    <a:pt x="899" y="866"/>
                  </a:cubicBezTo>
                  <a:cubicBezTo>
                    <a:pt x="898" y="866"/>
                    <a:pt x="897" y="866"/>
                    <a:pt x="897" y="865"/>
                  </a:cubicBezTo>
                  <a:cubicBezTo>
                    <a:pt x="896" y="865"/>
                    <a:pt x="896" y="865"/>
                    <a:pt x="895" y="865"/>
                  </a:cubicBezTo>
                  <a:cubicBezTo>
                    <a:pt x="895" y="864"/>
                    <a:pt x="895" y="864"/>
                    <a:pt x="895" y="864"/>
                  </a:cubicBezTo>
                  <a:cubicBezTo>
                    <a:pt x="893" y="863"/>
                    <a:pt x="892" y="862"/>
                    <a:pt x="891" y="862"/>
                  </a:cubicBezTo>
                  <a:cubicBezTo>
                    <a:pt x="891" y="861"/>
                    <a:pt x="891" y="861"/>
                    <a:pt x="891" y="861"/>
                  </a:cubicBezTo>
                  <a:cubicBezTo>
                    <a:pt x="890" y="860"/>
                    <a:pt x="889" y="859"/>
                    <a:pt x="888" y="859"/>
                  </a:cubicBezTo>
                  <a:cubicBezTo>
                    <a:pt x="887" y="858"/>
                    <a:pt x="886" y="857"/>
                    <a:pt x="885" y="857"/>
                  </a:cubicBezTo>
                  <a:cubicBezTo>
                    <a:pt x="885" y="857"/>
                    <a:pt x="885" y="857"/>
                    <a:pt x="885" y="856"/>
                  </a:cubicBezTo>
                  <a:cubicBezTo>
                    <a:pt x="884" y="856"/>
                    <a:pt x="883" y="856"/>
                    <a:pt x="883" y="856"/>
                  </a:cubicBezTo>
                  <a:cubicBezTo>
                    <a:pt x="879" y="855"/>
                    <a:pt x="881" y="854"/>
                    <a:pt x="878" y="850"/>
                  </a:cubicBezTo>
                  <a:cubicBezTo>
                    <a:pt x="874" y="845"/>
                    <a:pt x="874" y="842"/>
                    <a:pt x="869" y="841"/>
                  </a:cubicBezTo>
                  <a:cubicBezTo>
                    <a:pt x="868" y="840"/>
                    <a:pt x="867" y="840"/>
                    <a:pt x="867" y="840"/>
                  </a:cubicBezTo>
                  <a:cubicBezTo>
                    <a:pt x="866" y="840"/>
                    <a:pt x="866" y="840"/>
                    <a:pt x="865" y="840"/>
                  </a:cubicBezTo>
                  <a:cubicBezTo>
                    <a:pt x="865" y="839"/>
                    <a:pt x="865" y="839"/>
                    <a:pt x="865" y="839"/>
                  </a:cubicBezTo>
                  <a:cubicBezTo>
                    <a:pt x="864" y="839"/>
                    <a:pt x="863" y="839"/>
                    <a:pt x="862" y="838"/>
                  </a:cubicBezTo>
                  <a:cubicBezTo>
                    <a:pt x="862" y="838"/>
                    <a:pt x="862" y="838"/>
                    <a:pt x="862" y="838"/>
                  </a:cubicBezTo>
                  <a:cubicBezTo>
                    <a:pt x="861" y="838"/>
                    <a:pt x="861" y="838"/>
                    <a:pt x="860" y="838"/>
                  </a:cubicBezTo>
                  <a:cubicBezTo>
                    <a:pt x="857" y="838"/>
                    <a:pt x="859" y="836"/>
                    <a:pt x="858" y="833"/>
                  </a:cubicBezTo>
                  <a:cubicBezTo>
                    <a:pt x="858" y="829"/>
                    <a:pt x="856" y="823"/>
                    <a:pt x="860" y="821"/>
                  </a:cubicBezTo>
                  <a:cubicBezTo>
                    <a:pt x="863" y="819"/>
                    <a:pt x="863" y="815"/>
                    <a:pt x="859" y="818"/>
                  </a:cubicBezTo>
                  <a:cubicBezTo>
                    <a:pt x="856" y="820"/>
                    <a:pt x="853" y="824"/>
                    <a:pt x="847" y="822"/>
                  </a:cubicBezTo>
                  <a:cubicBezTo>
                    <a:pt x="842" y="821"/>
                    <a:pt x="844" y="818"/>
                    <a:pt x="837" y="818"/>
                  </a:cubicBezTo>
                  <a:cubicBezTo>
                    <a:pt x="830" y="817"/>
                    <a:pt x="824" y="822"/>
                    <a:pt x="817" y="822"/>
                  </a:cubicBezTo>
                  <a:cubicBezTo>
                    <a:pt x="809" y="821"/>
                    <a:pt x="804" y="815"/>
                    <a:pt x="800" y="815"/>
                  </a:cubicBezTo>
                  <a:cubicBezTo>
                    <a:pt x="796" y="815"/>
                    <a:pt x="787" y="821"/>
                    <a:pt x="786" y="818"/>
                  </a:cubicBezTo>
                  <a:cubicBezTo>
                    <a:pt x="784" y="816"/>
                    <a:pt x="788" y="814"/>
                    <a:pt x="785" y="812"/>
                  </a:cubicBezTo>
                  <a:cubicBezTo>
                    <a:pt x="782" y="809"/>
                    <a:pt x="774" y="807"/>
                    <a:pt x="770" y="809"/>
                  </a:cubicBezTo>
                  <a:cubicBezTo>
                    <a:pt x="766" y="811"/>
                    <a:pt x="758" y="813"/>
                    <a:pt x="755" y="813"/>
                  </a:cubicBezTo>
                  <a:cubicBezTo>
                    <a:pt x="751" y="813"/>
                    <a:pt x="745" y="817"/>
                    <a:pt x="745" y="814"/>
                  </a:cubicBezTo>
                  <a:cubicBezTo>
                    <a:pt x="746" y="813"/>
                    <a:pt x="746" y="812"/>
                    <a:pt x="746" y="812"/>
                  </a:cubicBezTo>
                  <a:cubicBezTo>
                    <a:pt x="746" y="811"/>
                    <a:pt x="747" y="811"/>
                    <a:pt x="747" y="811"/>
                  </a:cubicBezTo>
                  <a:cubicBezTo>
                    <a:pt x="747" y="810"/>
                    <a:pt x="748" y="810"/>
                    <a:pt x="748" y="809"/>
                  </a:cubicBezTo>
                  <a:cubicBezTo>
                    <a:pt x="748" y="809"/>
                    <a:pt x="749" y="809"/>
                    <a:pt x="749" y="809"/>
                  </a:cubicBezTo>
                  <a:cubicBezTo>
                    <a:pt x="750" y="808"/>
                    <a:pt x="751" y="807"/>
                    <a:pt x="752" y="807"/>
                  </a:cubicBezTo>
                  <a:cubicBezTo>
                    <a:pt x="756" y="805"/>
                    <a:pt x="759" y="802"/>
                    <a:pt x="756" y="800"/>
                  </a:cubicBezTo>
                  <a:cubicBezTo>
                    <a:pt x="753" y="797"/>
                    <a:pt x="750" y="797"/>
                    <a:pt x="745" y="800"/>
                  </a:cubicBezTo>
                  <a:cubicBezTo>
                    <a:pt x="741" y="803"/>
                    <a:pt x="732" y="810"/>
                    <a:pt x="730" y="809"/>
                  </a:cubicBezTo>
                  <a:cubicBezTo>
                    <a:pt x="728" y="809"/>
                    <a:pt x="726" y="806"/>
                    <a:pt x="723" y="808"/>
                  </a:cubicBezTo>
                  <a:cubicBezTo>
                    <a:pt x="720" y="810"/>
                    <a:pt x="716" y="814"/>
                    <a:pt x="712" y="814"/>
                  </a:cubicBezTo>
                  <a:cubicBezTo>
                    <a:pt x="709" y="815"/>
                    <a:pt x="707" y="816"/>
                    <a:pt x="707" y="818"/>
                  </a:cubicBezTo>
                  <a:cubicBezTo>
                    <a:pt x="707" y="820"/>
                    <a:pt x="703" y="822"/>
                    <a:pt x="703" y="824"/>
                  </a:cubicBezTo>
                  <a:cubicBezTo>
                    <a:pt x="702" y="826"/>
                    <a:pt x="703" y="829"/>
                    <a:pt x="701" y="829"/>
                  </a:cubicBezTo>
                  <a:cubicBezTo>
                    <a:pt x="699" y="829"/>
                    <a:pt x="692" y="836"/>
                    <a:pt x="691" y="837"/>
                  </a:cubicBezTo>
                  <a:cubicBezTo>
                    <a:pt x="690" y="837"/>
                    <a:pt x="686" y="838"/>
                    <a:pt x="684" y="837"/>
                  </a:cubicBezTo>
                  <a:cubicBezTo>
                    <a:pt x="684" y="837"/>
                    <a:pt x="684" y="837"/>
                    <a:pt x="683" y="836"/>
                  </a:cubicBezTo>
                  <a:cubicBezTo>
                    <a:pt x="683" y="836"/>
                    <a:pt x="683" y="835"/>
                    <a:pt x="682" y="835"/>
                  </a:cubicBezTo>
                  <a:cubicBezTo>
                    <a:pt x="682" y="834"/>
                    <a:pt x="682" y="834"/>
                    <a:pt x="682" y="834"/>
                  </a:cubicBezTo>
                  <a:cubicBezTo>
                    <a:pt x="681" y="834"/>
                    <a:pt x="681" y="833"/>
                    <a:pt x="680" y="833"/>
                  </a:cubicBezTo>
                  <a:cubicBezTo>
                    <a:pt x="680" y="833"/>
                    <a:pt x="680" y="833"/>
                    <a:pt x="679" y="832"/>
                  </a:cubicBezTo>
                  <a:cubicBezTo>
                    <a:pt x="679" y="832"/>
                    <a:pt x="678" y="831"/>
                    <a:pt x="676" y="831"/>
                  </a:cubicBezTo>
                  <a:cubicBezTo>
                    <a:pt x="671" y="829"/>
                    <a:pt x="664" y="827"/>
                    <a:pt x="661" y="828"/>
                  </a:cubicBezTo>
                  <a:cubicBezTo>
                    <a:pt x="658" y="829"/>
                    <a:pt x="654" y="832"/>
                    <a:pt x="651" y="833"/>
                  </a:cubicBezTo>
                  <a:cubicBezTo>
                    <a:pt x="648" y="833"/>
                    <a:pt x="640" y="835"/>
                    <a:pt x="638" y="833"/>
                  </a:cubicBezTo>
                  <a:cubicBezTo>
                    <a:pt x="635" y="831"/>
                    <a:pt x="633" y="836"/>
                    <a:pt x="630" y="832"/>
                  </a:cubicBezTo>
                  <a:cubicBezTo>
                    <a:pt x="628" y="828"/>
                    <a:pt x="631" y="829"/>
                    <a:pt x="627" y="824"/>
                  </a:cubicBezTo>
                  <a:cubicBezTo>
                    <a:pt x="627" y="824"/>
                    <a:pt x="626" y="824"/>
                    <a:pt x="626" y="823"/>
                  </a:cubicBezTo>
                  <a:cubicBezTo>
                    <a:pt x="626" y="823"/>
                    <a:pt x="626" y="823"/>
                    <a:pt x="626" y="823"/>
                  </a:cubicBezTo>
                  <a:cubicBezTo>
                    <a:pt x="624" y="821"/>
                    <a:pt x="622" y="820"/>
                    <a:pt x="621" y="819"/>
                  </a:cubicBezTo>
                  <a:cubicBezTo>
                    <a:pt x="621" y="819"/>
                    <a:pt x="621" y="819"/>
                    <a:pt x="621" y="819"/>
                  </a:cubicBezTo>
                  <a:cubicBezTo>
                    <a:pt x="620" y="819"/>
                    <a:pt x="620" y="818"/>
                    <a:pt x="620" y="818"/>
                  </a:cubicBezTo>
                  <a:cubicBezTo>
                    <a:pt x="620" y="818"/>
                    <a:pt x="620" y="818"/>
                    <a:pt x="620" y="818"/>
                  </a:cubicBezTo>
                  <a:cubicBezTo>
                    <a:pt x="620" y="818"/>
                    <a:pt x="620" y="817"/>
                    <a:pt x="620" y="817"/>
                  </a:cubicBezTo>
                  <a:cubicBezTo>
                    <a:pt x="619" y="817"/>
                    <a:pt x="619" y="817"/>
                    <a:pt x="619" y="817"/>
                  </a:cubicBezTo>
                  <a:cubicBezTo>
                    <a:pt x="619" y="816"/>
                    <a:pt x="619" y="816"/>
                    <a:pt x="619" y="815"/>
                  </a:cubicBezTo>
                  <a:cubicBezTo>
                    <a:pt x="619" y="814"/>
                    <a:pt x="619" y="813"/>
                    <a:pt x="619" y="812"/>
                  </a:cubicBezTo>
                  <a:cubicBezTo>
                    <a:pt x="619" y="812"/>
                    <a:pt x="619" y="811"/>
                    <a:pt x="619" y="811"/>
                  </a:cubicBezTo>
                  <a:cubicBezTo>
                    <a:pt x="618" y="810"/>
                    <a:pt x="618" y="810"/>
                    <a:pt x="618" y="809"/>
                  </a:cubicBezTo>
                  <a:cubicBezTo>
                    <a:pt x="618" y="809"/>
                    <a:pt x="618" y="808"/>
                    <a:pt x="618" y="808"/>
                  </a:cubicBezTo>
                  <a:cubicBezTo>
                    <a:pt x="618" y="807"/>
                    <a:pt x="618" y="807"/>
                    <a:pt x="618" y="807"/>
                  </a:cubicBezTo>
                  <a:cubicBezTo>
                    <a:pt x="618" y="806"/>
                    <a:pt x="618" y="806"/>
                    <a:pt x="619" y="806"/>
                  </a:cubicBezTo>
                  <a:cubicBezTo>
                    <a:pt x="619" y="805"/>
                    <a:pt x="619" y="805"/>
                    <a:pt x="620" y="804"/>
                  </a:cubicBezTo>
                  <a:cubicBezTo>
                    <a:pt x="622" y="803"/>
                    <a:pt x="621" y="801"/>
                    <a:pt x="623" y="799"/>
                  </a:cubicBezTo>
                  <a:cubicBezTo>
                    <a:pt x="625" y="797"/>
                    <a:pt x="626" y="787"/>
                    <a:pt x="629" y="784"/>
                  </a:cubicBezTo>
                  <a:cubicBezTo>
                    <a:pt x="633" y="781"/>
                    <a:pt x="633" y="778"/>
                    <a:pt x="632" y="774"/>
                  </a:cubicBezTo>
                  <a:cubicBezTo>
                    <a:pt x="632" y="774"/>
                    <a:pt x="632" y="773"/>
                    <a:pt x="632" y="772"/>
                  </a:cubicBezTo>
                  <a:cubicBezTo>
                    <a:pt x="632" y="772"/>
                    <a:pt x="632" y="772"/>
                    <a:pt x="632" y="772"/>
                  </a:cubicBezTo>
                  <a:cubicBezTo>
                    <a:pt x="632" y="771"/>
                    <a:pt x="632" y="770"/>
                    <a:pt x="632" y="770"/>
                  </a:cubicBezTo>
                  <a:cubicBezTo>
                    <a:pt x="632" y="769"/>
                    <a:pt x="632" y="768"/>
                    <a:pt x="632" y="767"/>
                  </a:cubicBezTo>
                  <a:cubicBezTo>
                    <a:pt x="632" y="767"/>
                    <a:pt x="632" y="767"/>
                    <a:pt x="632" y="767"/>
                  </a:cubicBezTo>
                  <a:cubicBezTo>
                    <a:pt x="632" y="766"/>
                    <a:pt x="632" y="765"/>
                    <a:pt x="632" y="765"/>
                  </a:cubicBezTo>
                  <a:cubicBezTo>
                    <a:pt x="632" y="765"/>
                    <a:pt x="632" y="764"/>
                    <a:pt x="632" y="764"/>
                  </a:cubicBezTo>
                  <a:cubicBezTo>
                    <a:pt x="632" y="764"/>
                    <a:pt x="632" y="764"/>
                    <a:pt x="632" y="763"/>
                  </a:cubicBezTo>
                  <a:cubicBezTo>
                    <a:pt x="632" y="763"/>
                    <a:pt x="632" y="763"/>
                    <a:pt x="631" y="763"/>
                  </a:cubicBezTo>
                  <a:cubicBezTo>
                    <a:pt x="631" y="763"/>
                    <a:pt x="631" y="762"/>
                    <a:pt x="630" y="763"/>
                  </a:cubicBezTo>
                  <a:cubicBezTo>
                    <a:pt x="626" y="763"/>
                    <a:pt x="623" y="762"/>
                    <a:pt x="621" y="762"/>
                  </a:cubicBezTo>
                  <a:cubicBezTo>
                    <a:pt x="619" y="762"/>
                    <a:pt x="615" y="760"/>
                    <a:pt x="612" y="760"/>
                  </a:cubicBezTo>
                  <a:cubicBezTo>
                    <a:pt x="610" y="761"/>
                    <a:pt x="608" y="761"/>
                    <a:pt x="604" y="761"/>
                  </a:cubicBezTo>
                  <a:cubicBezTo>
                    <a:pt x="599" y="761"/>
                    <a:pt x="591" y="762"/>
                    <a:pt x="589" y="762"/>
                  </a:cubicBezTo>
                  <a:cubicBezTo>
                    <a:pt x="588" y="762"/>
                    <a:pt x="587" y="762"/>
                    <a:pt x="586" y="762"/>
                  </a:cubicBezTo>
                  <a:cubicBezTo>
                    <a:pt x="586" y="762"/>
                    <a:pt x="586" y="762"/>
                    <a:pt x="585" y="762"/>
                  </a:cubicBezTo>
                  <a:cubicBezTo>
                    <a:pt x="585" y="762"/>
                    <a:pt x="584" y="762"/>
                    <a:pt x="584" y="762"/>
                  </a:cubicBezTo>
                  <a:cubicBezTo>
                    <a:pt x="583" y="762"/>
                    <a:pt x="583" y="762"/>
                    <a:pt x="583" y="762"/>
                  </a:cubicBezTo>
                  <a:cubicBezTo>
                    <a:pt x="582" y="762"/>
                    <a:pt x="582" y="762"/>
                    <a:pt x="582" y="762"/>
                  </a:cubicBezTo>
                  <a:cubicBezTo>
                    <a:pt x="581" y="762"/>
                    <a:pt x="581" y="762"/>
                    <a:pt x="580" y="761"/>
                  </a:cubicBezTo>
                  <a:cubicBezTo>
                    <a:pt x="580" y="761"/>
                    <a:pt x="580" y="761"/>
                    <a:pt x="580" y="761"/>
                  </a:cubicBezTo>
                  <a:cubicBezTo>
                    <a:pt x="580" y="761"/>
                    <a:pt x="580" y="761"/>
                    <a:pt x="580" y="761"/>
                  </a:cubicBezTo>
                  <a:cubicBezTo>
                    <a:pt x="579" y="760"/>
                    <a:pt x="578" y="760"/>
                    <a:pt x="578" y="760"/>
                  </a:cubicBezTo>
                  <a:cubicBezTo>
                    <a:pt x="578" y="759"/>
                    <a:pt x="578" y="759"/>
                    <a:pt x="578" y="759"/>
                  </a:cubicBezTo>
                  <a:cubicBezTo>
                    <a:pt x="577" y="759"/>
                    <a:pt x="577" y="759"/>
                    <a:pt x="577" y="759"/>
                  </a:cubicBezTo>
                  <a:cubicBezTo>
                    <a:pt x="577" y="759"/>
                    <a:pt x="578" y="759"/>
                    <a:pt x="578" y="759"/>
                  </a:cubicBezTo>
                  <a:cubicBezTo>
                    <a:pt x="578" y="759"/>
                    <a:pt x="578" y="759"/>
                    <a:pt x="578" y="759"/>
                  </a:cubicBezTo>
                  <a:cubicBezTo>
                    <a:pt x="578" y="759"/>
                    <a:pt x="578" y="759"/>
                    <a:pt x="578" y="758"/>
                  </a:cubicBezTo>
                  <a:cubicBezTo>
                    <a:pt x="578" y="758"/>
                    <a:pt x="578" y="758"/>
                    <a:pt x="579" y="758"/>
                  </a:cubicBezTo>
                  <a:cubicBezTo>
                    <a:pt x="579" y="758"/>
                    <a:pt x="579" y="757"/>
                    <a:pt x="580" y="757"/>
                  </a:cubicBezTo>
                  <a:cubicBezTo>
                    <a:pt x="584" y="754"/>
                    <a:pt x="585" y="753"/>
                    <a:pt x="587" y="749"/>
                  </a:cubicBezTo>
                  <a:cubicBezTo>
                    <a:pt x="589" y="744"/>
                    <a:pt x="591" y="737"/>
                    <a:pt x="591" y="734"/>
                  </a:cubicBezTo>
                  <a:cubicBezTo>
                    <a:pt x="591" y="734"/>
                    <a:pt x="591" y="734"/>
                    <a:pt x="591" y="733"/>
                  </a:cubicBezTo>
                  <a:cubicBezTo>
                    <a:pt x="591" y="733"/>
                    <a:pt x="591" y="732"/>
                    <a:pt x="591" y="732"/>
                  </a:cubicBezTo>
                  <a:cubicBezTo>
                    <a:pt x="591" y="732"/>
                    <a:pt x="591" y="732"/>
                    <a:pt x="591" y="732"/>
                  </a:cubicBezTo>
                  <a:cubicBezTo>
                    <a:pt x="591" y="731"/>
                    <a:pt x="591" y="731"/>
                    <a:pt x="591" y="731"/>
                  </a:cubicBezTo>
                  <a:cubicBezTo>
                    <a:pt x="591" y="731"/>
                    <a:pt x="591" y="730"/>
                    <a:pt x="591" y="730"/>
                  </a:cubicBezTo>
                  <a:cubicBezTo>
                    <a:pt x="591" y="730"/>
                    <a:pt x="591" y="730"/>
                    <a:pt x="592" y="730"/>
                  </a:cubicBezTo>
                  <a:cubicBezTo>
                    <a:pt x="592" y="730"/>
                    <a:pt x="592" y="730"/>
                    <a:pt x="592" y="730"/>
                  </a:cubicBezTo>
                  <a:cubicBezTo>
                    <a:pt x="592" y="730"/>
                    <a:pt x="592" y="730"/>
                    <a:pt x="593" y="731"/>
                  </a:cubicBezTo>
                  <a:cubicBezTo>
                    <a:pt x="595" y="733"/>
                    <a:pt x="596" y="733"/>
                    <a:pt x="598" y="731"/>
                  </a:cubicBezTo>
                  <a:cubicBezTo>
                    <a:pt x="601" y="729"/>
                    <a:pt x="602" y="716"/>
                    <a:pt x="606" y="713"/>
                  </a:cubicBezTo>
                  <a:cubicBezTo>
                    <a:pt x="609" y="711"/>
                    <a:pt x="612" y="708"/>
                    <a:pt x="613" y="706"/>
                  </a:cubicBezTo>
                  <a:cubicBezTo>
                    <a:pt x="613" y="705"/>
                    <a:pt x="614" y="701"/>
                    <a:pt x="613" y="701"/>
                  </a:cubicBezTo>
                  <a:cubicBezTo>
                    <a:pt x="611" y="701"/>
                    <a:pt x="608" y="703"/>
                    <a:pt x="606" y="702"/>
                  </a:cubicBezTo>
                  <a:cubicBezTo>
                    <a:pt x="605" y="701"/>
                    <a:pt x="605" y="698"/>
                    <a:pt x="603" y="699"/>
                  </a:cubicBezTo>
                  <a:cubicBezTo>
                    <a:pt x="601" y="699"/>
                    <a:pt x="597" y="701"/>
                    <a:pt x="596" y="700"/>
                  </a:cubicBezTo>
                  <a:cubicBezTo>
                    <a:pt x="594" y="699"/>
                    <a:pt x="591" y="699"/>
                    <a:pt x="588" y="700"/>
                  </a:cubicBezTo>
                  <a:cubicBezTo>
                    <a:pt x="585" y="701"/>
                    <a:pt x="579" y="706"/>
                    <a:pt x="578" y="707"/>
                  </a:cubicBezTo>
                  <a:cubicBezTo>
                    <a:pt x="576" y="708"/>
                    <a:pt x="571" y="713"/>
                    <a:pt x="571" y="715"/>
                  </a:cubicBezTo>
                  <a:cubicBezTo>
                    <a:pt x="571" y="716"/>
                    <a:pt x="570" y="719"/>
                    <a:pt x="568" y="720"/>
                  </a:cubicBezTo>
                  <a:cubicBezTo>
                    <a:pt x="567" y="720"/>
                    <a:pt x="570" y="722"/>
                    <a:pt x="568" y="722"/>
                  </a:cubicBezTo>
                  <a:cubicBezTo>
                    <a:pt x="566" y="723"/>
                    <a:pt x="563" y="732"/>
                    <a:pt x="556" y="730"/>
                  </a:cubicBezTo>
                  <a:cubicBezTo>
                    <a:pt x="550" y="729"/>
                    <a:pt x="548" y="728"/>
                    <a:pt x="546" y="730"/>
                  </a:cubicBezTo>
                  <a:cubicBezTo>
                    <a:pt x="543" y="732"/>
                    <a:pt x="544" y="733"/>
                    <a:pt x="540" y="733"/>
                  </a:cubicBezTo>
                  <a:cubicBezTo>
                    <a:pt x="537" y="732"/>
                    <a:pt x="535" y="731"/>
                    <a:pt x="534" y="731"/>
                  </a:cubicBezTo>
                  <a:cubicBezTo>
                    <a:pt x="533" y="732"/>
                    <a:pt x="529" y="736"/>
                    <a:pt x="527" y="734"/>
                  </a:cubicBezTo>
                  <a:cubicBezTo>
                    <a:pt x="526" y="732"/>
                    <a:pt x="526" y="732"/>
                    <a:pt x="524" y="731"/>
                  </a:cubicBezTo>
                  <a:cubicBezTo>
                    <a:pt x="522" y="730"/>
                    <a:pt x="511" y="729"/>
                    <a:pt x="512" y="727"/>
                  </a:cubicBezTo>
                  <a:cubicBezTo>
                    <a:pt x="512" y="725"/>
                    <a:pt x="513" y="725"/>
                    <a:pt x="512" y="723"/>
                  </a:cubicBezTo>
                  <a:cubicBezTo>
                    <a:pt x="510" y="721"/>
                    <a:pt x="511" y="720"/>
                    <a:pt x="511" y="716"/>
                  </a:cubicBezTo>
                  <a:cubicBezTo>
                    <a:pt x="511" y="713"/>
                    <a:pt x="504" y="712"/>
                    <a:pt x="504" y="707"/>
                  </a:cubicBezTo>
                  <a:cubicBezTo>
                    <a:pt x="505" y="702"/>
                    <a:pt x="507" y="701"/>
                    <a:pt x="506" y="697"/>
                  </a:cubicBezTo>
                  <a:cubicBezTo>
                    <a:pt x="504" y="693"/>
                    <a:pt x="502" y="690"/>
                    <a:pt x="504" y="687"/>
                  </a:cubicBezTo>
                  <a:cubicBezTo>
                    <a:pt x="506" y="684"/>
                    <a:pt x="504" y="678"/>
                    <a:pt x="508" y="674"/>
                  </a:cubicBezTo>
                  <a:cubicBezTo>
                    <a:pt x="511" y="670"/>
                    <a:pt x="514" y="664"/>
                    <a:pt x="517" y="661"/>
                  </a:cubicBezTo>
                  <a:cubicBezTo>
                    <a:pt x="517" y="661"/>
                    <a:pt x="517" y="661"/>
                    <a:pt x="518" y="660"/>
                  </a:cubicBezTo>
                  <a:cubicBezTo>
                    <a:pt x="518" y="660"/>
                    <a:pt x="518" y="660"/>
                    <a:pt x="518" y="659"/>
                  </a:cubicBezTo>
                  <a:cubicBezTo>
                    <a:pt x="518" y="659"/>
                    <a:pt x="519" y="659"/>
                    <a:pt x="519" y="658"/>
                  </a:cubicBezTo>
                  <a:cubicBezTo>
                    <a:pt x="519" y="658"/>
                    <a:pt x="519" y="658"/>
                    <a:pt x="519" y="657"/>
                  </a:cubicBezTo>
                  <a:cubicBezTo>
                    <a:pt x="520" y="657"/>
                    <a:pt x="520" y="656"/>
                    <a:pt x="520" y="656"/>
                  </a:cubicBezTo>
                  <a:cubicBezTo>
                    <a:pt x="520" y="655"/>
                    <a:pt x="520" y="655"/>
                    <a:pt x="520" y="655"/>
                  </a:cubicBezTo>
                  <a:cubicBezTo>
                    <a:pt x="521" y="654"/>
                    <a:pt x="521" y="654"/>
                    <a:pt x="521" y="653"/>
                  </a:cubicBezTo>
                  <a:cubicBezTo>
                    <a:pt x="521" y="653"/>
                    <a:pt x="521" y="653"/>
                    <a:pt x="521" y="653"/>
                  </a:cubicBezTo>
                  <a:cubicBezTo>
                    <a:pt x="521" y="652"/>
                    <a:pt x="521" y="652"/>
                    <a:pt x="521" y="652"/>
                  </a:cubicBezTo>
                  <a:cubicBezTo>
                    <a:pt x="522" y="651"/>
                    <a:pt x="522" y="651"/>
                    <a:pt x="522" y="650"/>
                  </a:cubicBezTo>
                  <a:cubicBezTo>
                    <a:pt x="522" y="650"/>
                    <a:pt x="522" y="650"/>
                    <a:pt x="522" y="649"/>
                  </a:cubicBezTo>
                  <a:cubicBezTo>
                    <a:pt x="522" y="649"/>
                    <a:pt x="522" y="648"/>
                    <a:pt x="523" y="648"/>
                  </a:cubicBezTo>
                  <a:cubicBezTo>
                    <a:pt x="523" y="648"/>
                    <a:pt x="523" y="647"/>
                    <a:pt x="523" y="647"/>
                  </a:cubicBezTo>
                  <a:cubicBezTo>
                    <a:pt x="523" y="647"/>
                    <a:pt x="523" y="646"/>
                    <a:pt x="523" y="646"/>
                  </a:cubicBezTo>
                  <a:cubicBezTo>
                    <a:pt x="523" y="645"/>
                    <a:pt x="523" y="645"/>
                    <a:pt x="523" y="644"/>
                  </a:cubicBezTo>
                  <a:cubicBezTo>
                    <a:pt x="523" y="639"/>
                    <a:pt x="527" y="636"/>
                    <a:pt x="527" y="635"/>
                  </a:cubicBezTo>
                  <a:cubicBezTo>
                    <a:pt x="527" y="633"/>
                    <a:pt x="524" y="632"/>
                    <a:pt x="530" y="631"/>
                  </a:cubicBezTo>
                  <a:cubicBezTo>
                    <a:pt x="535" y="630"/>
                    <a:pt x="535" y="626"/>
                    <a:pt x="539" y="624"/>
                  </a:cubicBezTo>
                  <a:cubicBezTo>
                    <a:pt x="543" y="623"/>
                    <a:pt x="551" y="620"/>
                    <a:pt x="554" y="617"/>
                  </a:cubicBezTo>
                  <a:cubicBezTo>
                    <a:pt x="557" y="614"/>
                    <a:pt x="554" y="612"/>
                    <a:pt x="558" y="614"/>
                  </a:cubicBezTo>
                  <a:cubicBezTo>
                    <a:pt x="562" y="616"/>
                    <a:pt x="564" y="615"/>
                    <a:pt x="567" y="614"/>
                  </a:cubicBezTo>
                  <a:cubicBezTo>
                    <a:pt x="570" y="613"/>
                    <a:pt x="578" y="614"/>
                    <a:pt x="580" y="613"/>
                  </a:cubicBezTo>
                  <a:cubicBezTo>
                    <a:pt x="583" y="613"/>
                    <a:pt x="587" y="612"/>
                    <a:pt x="587" y="613"/>
                  </a:cubicBezTo>
                  <a:cubicBezTo>
                    <a:pt x="588" y="613"/>
                    <a:pt x="593" y="614"/>
                    <a:pt x="593" y="616"/>
                  </a:cubicBezTo>
                  <a:cubicBezTo>
                    <a:pt x="594" y="618"/>
                    <a:pt x="596" y="620"/>
                    <a:pt x="599" y="618"/>
                  </a:cubicBezTo>
                  <a:cubicBezTo>
                    <a:pt x="602" y="616"/>
                    <a:pt x="603" y="615"/>
                    <a:pt x="609" y="613"/>
                  </a:cubicBezTo>
                  <a:cubicBezTo>
                    <a:pt x="615" y="610"/>
                    <a:pt x="618" y="607"/>
                    <a:pt x="622" y="607"/>
                  </a:cubicBezTo>
                  <a:cubicBezTo>
                    <a:pt x="626" y="607"/>
                    <a:pt x="628" y="606"/>
                    <a:pt x="630" y="605"/>
                  </a:cubicBezTo>
                  <a:cubicBezTo>
                    <a:pt x="632" y="605"/>
                    <a:pt x="628" y="608"/>
                    <a:pt x="633" y="607"/>
                  </a:cubicBezTo>
                  <a:cubicBezTo>
                    <a:pt x="638" y="605"/>
                    <a:pt x="638" y="604"/>
                    <a:pt x="642" y="606"/>
                  </a:cubicBezTo>
                  <a:cubicBezTo>
                    <a:pt x="646" y="608"/>
                    <a:pt x="647" y="606"/>
                    <a:pt x="648" y="606"/>
                  </a:cubicBezTo>
                  <a:cubicBezTo>
                    <a:pt x="650" y="607"/>
                    <a:pt x="654" y="612"/>
                    <a:pt x="657" y="612"/>
                  </a:cubicBezTo>
                  <a:cubicBezTo>
                    <a:pt x="661" y="612"/>
                    <a:pt x="663" y="611"/>
                    <a:pt x="665" y="610"/>
                  </a:cubicBezTo>
                  <a:cubicBezTo>
                    <a:pt x="667" y="608"/>
                    <a:pt x="668" y="605"/>
                    <a:pt x="670" y="608"/>
                  </a:cubicBezTo>
                  <a:cubicBezTo>
                    <a:pt x="673" y="612"/>
                    <a:pt x="674" y="617"/>
                    <a:pt x="676" y="618"/>
                  </a:cubicBezTo>
                  <a:cubicBezTo>
                    <a:pt x="679" y="620"/>
                    <a:pt x="677" y="632"/>
                    <a:pt x="676" y="634"/>
                  </a:cubicBezTo>
                  <a:cubicBezTo>
                    <a:pt x="675" y="636"/>
                    <a:pt x="677" y="646"/>
                    <a:pt x="678" y="645"/>
                  </a:cubicBezTo>
                  <a:cubicBezTo>
                    <a:pt x="679" y="644"/>
                    <a:pt x="680" y="641"/>
                    <a:pt x="680" y="644"/>
                  </a:cubicBezTo>
                  <a:cubicBezTo>
                    <a:pt x="681" y="646"/>
                    <a:pt x="681" y="651"/>
                    <a:pt x="683" y="654"/>
                  </a:cubicBezTo>
                  <a:cubicBezTo>
                    <a:pt x="685" y="657"/>
                    <a:pt x="687" y="658"/>
                    <a:pt x="687" y="660"/>
                  </a:cubicBezTo>
                  <a:cubicBezTo>
                    <a:pt x="688" y="663"/>
                    <a:pt x="690" y="668"/>
                    <a:pt x="692" y="665"/>
                  </a:cubicBezTo>
                  <a:cubicBezTo>
                    <a:pt x="695" y="663"/>
                    <a:pt x="697" y="651"/>
                    <a:pt x="698" y="646"/>
                  </a:cubicBezTo>
                  <a:cubicBezTo>
                    <a:pt x="699" y="642"/>
                    <a:pt x="700" y="627"/>
                    <a:pt x="697" y="622"/>
                  </a:cubicBezTo>
                  <a:cubicBezTo>
                    <a:pt x="695" y="617"/>
                    <a:pt x="691" y="610"/>
                    <a:pt x="695" y="602"/>
                  </a:cubicBezTo>
                  <a:cubicBezTo>
                    <a:pt x="700" y="594"/>
                    <a:pt x="702" y="589"/>
                    <a:pt x="704" y="586"/>
                  </a:cubicBezTo>
                  <a:cubicBezTo>
                    <a:pt x="707" y="583"/>
                    <a:pt x="713" y="582"/>
                    <a:pt x="715" y="581"/>
                  </a:cubicBezTo>
                  <a:cubicBezTo>
                    <a:pt x="717" y="580"/>
                    <a:pt x="719" y="580"/>
                    <a:pt x="723" y="578"/>
                  </a:cubicBezTo>
                  <a:cubicBezTo>
                    <a:pt x="726" y="576"/>
                    <a:pt x="731" y="568"/>
                    <a:pt x="732" y="567"/>
                  </a:cubicBezTo>
                  <a:cubicBezTo>
                    <a:pt x="733" y="567"/>
                    <a:pt x="737" y="568"/>
                    <a:pt x="740" y="567"/>
                  </a:cubicBezTo>
                  <a:cubicBezTo>
                    <a:pt x="743" y="566"/>
                    <a:pt x="749" y="559"/>
                    <a:pt x="752" y="557"/>
                  </a:cubicBezTo>
                  <a:cubicBezTo>
                    <a:pt x="754" y="555"/>
                    <a:pt x="760" y="557"/>
                    <a:pt x="759" y="555"/>
                  </a:cubicBezTo>
                  <a:cubicBezTo>
                    <a:pt x="759" y="553"/>
                    <a:pt x="760" y="549"/>
                    <a:pt x="762" y="549"/>
                  </a:cubicBezTo>
                  <a:cubicBezTo>
                    <a:pt x="764" y="549"/>
                    <a:pt x="767" y="547"/>
                    <a:pt x="767" y="546"/>
                  </a:cubicBezTo>
                  <a:cubicBezTo>
                    <a:pt x="768" y="545"/>
                    <a:pt x="770" y="537"/>
                    <a:pt x="769" y="535"/>
                  </a:cubicBezTo>
                  <a:cubicBezTo>
                    <a:pt x="768" y="533"/>
                    <a:pt x="765" y="529"/>
                    <a:pt x="765" y="528"/>
                  </a:cubicBezTo>
                  <a:cubicBezTo>
                    <a:pt x="766" y="527"/>
                    <a:pt x="769" y="523"/>
                    <a:pt x="769" y="521"/>
                  </a:cubicBezTo>
                  <a:cubicBezTo>
                    <a:pt x="769" y="519"/>
                    <a:pt x="771" y="516"/>
                    <a:pt x="772" y="517"/>
                  </a:cubicBezTo>
                  <a:cubicBezTo>
                    <a:pt x="772" y="518"/>
                    <a:pt x="775" y="520"/>
                    <a:pt x="773" y="522"/>
                  </a:cubicBezTo>
                  <a:cubicBezTo>
                    <a:pt x="772" y="523"/>
                    <a:pt x="770" y="528"/>
                    <a:pt x="772" y="526"/>
                  </a:cubicBezTo>
                  <a:cubicBezTo>
                    <a:pt x="775" y="524"/>
                    <a:pt x="778" y="523"/>
                    <a:pt x="778" y="521"/>
                  </a:cubicBezTo>
                  <a:cubicBezTo>
                    <a:pt x="779" y="520"/>
                    <a:pt x="782" y="513"/>
                    <a:pt x="785" y="511"/>
                  </a:cubicBezTo>
                  <a:cubicBezTo>
                    <a:pt x="787" y="509"/>
                    <a:pt x="782" y="506"/>
                    <a:pt x="784" y="505"/>
                  </a:cubicBezTo>
                  <a:cubicBezTo>
                    <a:pt x="786" y="504"/>
                    <a:pt x="787" y="505"/>
                    <a:pt x="790" y="503"/>
                  </a:cubicBezTo>
                  <a:cubicBezTo>
                    <a:pt x="793" y="501"/>
                    <a:pt x="800" y="494"/>
                    <a:pt x="800" y="492"/>
                  </a:cubicBezTo>
                  <a:cubicBezTo>
                    <a:pt x="799" y="490"/>
                    <a:pt x="798" y="488"/>
                    <a:pt x="802" y="487"/>
                  </a:cubicBezTo>
                  <a:cubicBezTo>
                    <a:pt x="806" y="486"/>
                    <a:pt x="810" y="486"/>
                    <a:pt x="810" y="485"/>
                  </a:cubicBezTo>
                  <a:cubicBezTo>
                    <a:pt x="810" y="484"/>
                    <a:pt x="812" y="482"/>
                    <a:pt x="814" y="482"/>
                  </a:cubicBezTo>
                  <a:cubicBezTo>
                    <a:pt x="815" y="482"/>
                    <a:pt x="817" y="484"/>
                    <a:pt x="820" y="483"/>
                  </a:cubicBezTo>
                  <a:cubicBezTo>
                    <a:pt x="824" y="482"/>
                    <a:pt x="831" y="477"/>
                    <a:pt x="835" y="476"/>
                  </a:cubicBezTo>
                  <a:cubicBezTo>
                    <a:pt x="839" y="476"/>
                    <a:pt x="843" y="476"/>
                    <a:pt x="842" y="474"/>
                  </a:cubicBezTo>
                  <a:cubicBezTo>
                    <a:pt x="841" y="472"/>
                    <a:pt x="839" y="473"/>
                    <a:pt x="837" y="471"/>
                  </a:cubicBezTo>
                  <a:cubicBezTo>
                    <a:pt x="835" y="469"/>
                    <a:pt x="839" y="464"/>
                    <a:pt x="838" y="462"/>
                  </a:cubicBezTo>
                  <a:cubicBezTo>
                    <a:pt x="838" y="460"/>
                    <a:pt x="843" y="454"/>
                    <a:pt x="846" y="452"/>
                  </a:cubicBezTo>
                  <a:cubicBezTo>
                    <a:pt x="849" y="450"/>
                    <a:pt x="857" y="447"/>
                    <a:pt x="860" y="445"/>
                  </a:cubicBezTo>
                  <a:cubicBezTo>
                    <a:pt x="863" y="443"/>
                    <a:pt x="863" y="442"/>
                    <a:pt x="866" y="443"/>
                  </a:cubicBezTo>
                  <a:cubicBezTo>
                    <a:pt x="869" y="443"/>
                    <a:pt x="881" y="437"/>
                    <a:pt x="881" y="435"/>
                  </a:cubicBezTo>
                  <a:cubicBezTo>
                    <a:pt x="881" y="435"/>
                    <a:pt x="881" y="435"/>
                    <a:pt x="881" y="435"/>
                  </a:cubicBezTo>
                  <a:cubicBezTo>
                    <a:pt x="881" y="435"/>
                    <a:pt x="881" y="435"/>
                    <a:pt x="881" y="435"/>
                  </a:cubicBezTo>
                  <a:cubicBezTo>
                    <a:pt x="881" y="435"/>
                    <a:pt x="881" y="435"/>
                    <a:pt x="881" y="434"/>
                  </a:cubicBezTo>
                  <a:cubicBezTo>
                    <a:pt x="881" y="434"/>
                    <a:pt x="881" y="434"/>
                    <a:pt x="881" y="434"/>
                  </a:cubicBezTo>
                  <a:cubicBezTo>
                    <a:pt x="880" y="434"/>
                    <a:pt x="880" y="434"/>
                    <a:pt x="880" y="434"/>
                  </a:cubicBezTo>
                  <a:cubicBezTo>
                    <a:pt x="880" y="434"/>
                    <a:pt x="880" y="434"/>
                    <a:pt x="880" y="434"/>
                  </a:cubicBezTo>
                  <a:cubicBezTo>
                    <a:pt x="880" y="433"/>
                    <a:pt x="880" y="433"/>
                    <a:pt x="880" y="433"/>
                  </a:cubicBezTo>
                  <a:cubicBezTo>
                    <a:pt x="880" y="433"/>
                    <a:pt x="880" y="433"/>
                    <a:pt x="880" y="433"/>
                  </a:cubicBezTo>
                  <a:cubicBezTo>
                    <a:pt x="880" y="433"/>
                    <a:pt x="880" y="433"/>
                    <a:pt x="880" y="433"/>
                  </a:cubicBezTo>
                  <a:cubicBezTo>
                    <a:pt x="880" y="433"/>
                    <a:pt x="880" y="433"/>
                    <a:pt x="880" y="433"/>
                  </a:cubicBezTo>
                  <a:cubicBezTo>
                    <a:pt x="880" y="433"/>
                    <a:pt x="880" y="433"/>
                    <a:pt x="880" y="433"/>
                  </a:cubicBezTo>
                  <a:cubicBezTo>
                    <a:pt x="880" y="433"/>
                    <a:pt x="880" y="433"/>
                    <a:pt x="880" y="433"/>
                  </a:cubicBezTo>
                  <a:cubicBezTo>
                    <a:pt x="881" y="433"/>
                    <a:pt x="881" y="433"/>
                    <a:pt x="881" y="432"/>
                  </a:cubicBezTo>
                  <a:cubicBezTo>
                    <a:pt x="882" y="432"/>
                    <a:pt x="882" y="432"/>
                    <a:pt x="883" y="432"/>
                  </a:cubicBezTo>
                  <a:cubicBezTo>
                    <a:pt x="889" y="432"/>
                    <a:pt x="892" y="431"/>
                    <a:pt x="896" y="429"/>
                  </a:cubicBezTo>
                  <a:cubicBezTo>
                    <a:pt x="900" y="427"/>
                    <a:pt x="902" y="427"/>
                    <a:pt x="902" y="428"/>
                  </a:cubicBezTo>
                  <a:cubicBezTo>
                    <a:pt x="901" y="428"/>
                    <a:pt x="899" y="430"/>
                    <a:pt x="903" y="429"/>
                  </a:cubicBezTo>
                  <a:cubicBezTo>
                    <a:pt x="906" y="429"/>
                    <a:pt x="914" y="428"/>
                    <a:pt x="913" y="429"/>
                  </a:cubicBezTo>
                  <a:cubicBezTo>
                    <a:pt x="912" y="429"/>
                    <a:pt x="909" y="433"/>
                    <a:pt x="907" y="433"/>
                  </a:cubicBezTo>
                  <a:cubicBezTo>
                    <a:pt x="905" y="433"/>
                    <a:pt x="905" y="431"/>
                    <a:pt x="901" y="434"/>
                  </a:cubicBezTo>
                  <a:cubicBezTo>
                    <a:pt x="897" y="436"/>
                    <a:pt x="888" y="439"/>
                    <a:pt x="887" y="441"/>
                  </a:cubicBezTo>
                  <a:cubicBezTo>
                    <a:pt x="887" y="443"/>
                    <a:pt x="887" y="452"/>
                    <a:pt x="890" y="451"/>
                  </a:cubicBezTo>
                  <a:cubicBezTo>
                    <a:pt x="893" y="451"/>
                    <a:pt x="900" y="447"/>
                    <a:pt x="901" y="445"/>
                  </a:cubicBezTo>
                  <a:cubicBezTo>
                    <a:pt x="902" y="443"/>
                    <a:pt x="905" y="437"/>
                    <a:pt x="909" y="438"/>
                  </a:cubicBezTo>
                  <a:cubicBezTo>
                    <a:pt x="914" y="439"/>
                    <a:pt x="915" y="440"/>
                    <a:pt x="919" y="439"/>
                  </a:cubicBezTo>
                  <a:cubicBezTo>
                    <a:pt x="923" y="437"/>
                    <a:pt x="931" y="431"/>
                    <a:pt x="935" y="431"/>
                  </a:cubicBezTo>
                  <a:cubicBezTo>
                    <a:pt x="939" y="431"/>
                    <a:pt x="941" y="430"/>
                    <a:pt x="939" y="429"/>
                  </a:cubicBezTo>
                  <a:cubicBezTo>
                    <a:pt x="938" y="428"/>
                    <a:pt x="939" y="426"/>
                    <a:pt x="935" y="425"/>
                  </a:cubicBezTo>
                  <a:cubicBezTo>
                    <a:pt x="932" y="424"/>
                    <a:pt x="932" y="422"/>
                    <a:pt x="930" y="423"/>
                  </a:cubicBezTo>
                  <a:cubicBezTo>
                    <a:pt x="929" y="424"/>
                    <a:pt x="927" y="424"/>
                    <a:pt x="923" y="424"/>
                  </a:cubicBezTo>
                  <a:cubicBezTo>
                    <a:pt x="920" y="423"/>
                    <a:pt x="916" y="422"/>
                    <a:pt x="916" y="420"/>
                  </a:cubicBezTo>
                  <a:cubicBezTo>
                    <a:pt x="916" y="418"/>
                    <a:pt x="909" y="419"/>
                    <a:pt x="907" y="419"/>
                  </a:cubicBezTo>
                  <a:cubicBezTo>
                    <a:pt x="906" y="418"/>
                    <a:pt x="908" y="416"/>
                    <a:pt x="906" y="413"/>
                  </a:cubicBezTo>
                  <a:cubicBezTo>
                    <a:pt x="904" y="411"/>
                    <a:pt x="901" y="409"/>
                    <a:pt x="904" y="408"/>
                  </a:cubicBezTo>
                  <a:cubicBezTo>
                    <a:pt x="906" y="407"/>
                    <a:pt x="910" y="400"/>
                    <a:pt x="907" y="400"/>
                  </a:cubicBezTo>
                  <a:cubicBezTo>
                    <a:pt x="905" y="399"/>
                    <a:pt x="902" y="401"/>
                    <a:pt x="900" y="399"/>
                  </a:cubicBezTo>
                  <a:cubicBezTo>
                    <a:pt x="899" y="397"/>
                    <a:pt x="893" y="396"/>
                    <a:pt x="895" y="395"/>
                  </a:cubicBezTo>
                  <a:cubicBezTo>
                    <a:pt x="897" y="394"/>
                    <a:pt x="897" y="395"/>
                    <a:pt x="902" y="395"/>
                  </a:cubicBezTo>
                  <a:cubicBezTo>
                    <a:pt x="908" y="396"/>
                    <a:pt x="913" y="393"/>
                    <a:pt x="915" y="391"/>
                  </a:cubicBezTo>
                  <a:cubicBezTo>
                    <a:pt x="917" y="388"/>
                    <a:pt x="916" y="388"/>
                    <a:pt x="916" y="385"/>
                  </a:cubicBezTo>
                  <a:cubicBezTo>
                    <a:pt x="917" y="383"/>
                    <a:pt x="918" y="383"/>
                    <a:pt x="914" y="381"/>
                  </a:cubicBezTo>
                  <a:cubicBezTo>
                    <a:pt x="910" y="379"/>
                    <a:pt x="906" y="378"/>
                    <a:pt x="902" y="379"/>
                  </a:cubicBezTo>
                  <a:cubicBezTo>
                    <a:pt x="898" y="380"/>
                    <a:pt x="887" y="384"/>
                    <a:pt x="882" y="387"/>
                  </a:cubicBezTo>
                  <a:cubicBezTo>
                    <a:pt x="877" y="389"/>
                    <a:pt x="874" y="389"/>
                    <a:pt x="870" y="392"/>
                  </a:cubicBezTo>
                  <a:cubicBezTo>
                    <a:pt x="865" y="395"/>
                    <a:pt x="853" y="409"/>
                    <a:pt x="850" y="409"/>
                  </a:cubicBezTo>
                  <a:cubicBezTo>
                    <a:pt x="847" y="409"/>
                    <a:pt x="852" y="405"/>
                    <a:pt x="855" y="402"/>
                  </a:cubicBezTo>
                  <a:cubicBezTo>
                    <a:pt x="858" y="399"/>
                    <a:pt x="866" y="390"/>
                    <a:pt x="869" y="388"/>
                  </a:cubicBezTo>
                  <a:cubicBezTo>
                    <a:pt x="872" y="385"/>
                    <a:pt x="878" y="380"/>
                    <a:pt x="881" y="379"/>
                  </a:cubicBezTo>
                  <a:cubicBezTo>
                    <a:pt x="885" y="378"/>
                    <a:pt x="888" y="377"/>
                    <a:pt x="889" y="376"/>
                  </a:cubicBezTo>
                  <a:cubicBezTo>
                    <a:pt x="891" y="374"/>
                    <a:pt x="900" y="365"/>
                    <a:pt x="903" y="364"/>
                  </a:cubicBezTo>
                  <a:cubicBezTo>
                    <a:pt x="907" y="363"/>
                    <a:pt x="924" y="365"/>
                    <a:pt x="930" y="365"/>
                  </a:cubicBezTo>
                  <a:cubicBezTo>
                    <a:pt x="936" y="364"/>
                    <a:pt x="963" y="364"/>
                    <a:pt x="967" y="363"/>
                  </a:cubicBezTo>
                  <a:cubicBezTo>
                    <a:pt x="970" y="361"/>
                    <a:pt x="974" y="357"/>
                    <a:pt x="975" y="355"/>
                  </a:cubicBezTo>
                  <a:cubicBezTo>
                    <a:pt x="977" y="353"/>
                    <a:pt x="981" y="350"/>
                    <a:pt x="983" y="350"/>
                  </a:cubicBezTo>
                  <a:cubicBezTo>
                    <a:pt x="985" y="350"/>
                    <a:pt x="991" y="349"/>
                    <a:pt x="993" y="348"/>
                  </a:cubicBezTo>
                  <a:cubicBezTo>
                    <a:pt x="996" y="348"/>
                    <a:pt x="1004" y="345"/>
                    <a:pt x="1005" y="343"/>
                  </a:cubicBezTo>
                  <a:cubicBezTo>
                    <a:pt x="1007" y="341"/>
                    <a:pt x="1008" y="338"/>
                    <a:pt x="1006" y="338"/>
                  </a:cubicBezTo>
                  <a:cubicBezTo>
                    <a:pt x="1005" y="337"/>
                    <a:pt x="1003" y="337"/>
                    <a:pt x="1004" y="335"/>
                  </a:cubicBezTo>
                  <a:cubicBezTo>
                    <a:pt x="1006" y="334"/>
                    <a:pt x="1009" y="330"/>
                    <a:pt x="1008" y="329"/>
                  </a:cubicBezTo>
                  <a:cubicBezTo>
                    <a:pt x="1008" y="328"/>
                    <a:pt x="1006" y="327"/>
                    <a:pt x="1008" y="326"/>
                  </a:cubicBezTo>
                  <a:cubicBezTo>
                    <a:pt x="1010" y="325"/>
                    <a:pt x="1013" y="323"/>
                    <a:pt x="1012" y="322"/>
                  </a:cubicBezTo>
                  <a:cubicBezTo>
                    <a:pt x="1010" y="321"/>
                    <a:pt x="1006" y="319"/>
                    <a:pt x="1004" y="319"/>
                  </a:cubicBezTo>
                  <a:cubicBezTo>
                    <a:pt x="1002" y="319"/>
                    <a:pt x="999" y="321"/>
                    <a:pt x="999" y="320"/>
                  </a:cubicBezTo>
                  <a:cubicBezTo>
                    <a:pt x="998" y="318"/>
                    <a:pt x="997" y="312"/>
                    <a:pt x="995" y="312"/>
                  </a:cubicBezTo>
                  <a:cubicBezTo>
                    <a:pt x="993" y="312"/>
                    <a:pt x="984" y="315"/>
                    <a:pt x="984" y="317"/>
                  </a:cubicBezTo>
                  <a:cubicBezTo>
                    <a:pt x="983" y="319"/>
                    <a:pt x="981" y="320"/>
                    <a:pt x="980" y="320"/>
                  </a:cubicBezTo>
                  <a:cubicBezTo>
                    <a:pt x="978" y="320"/>
                    <a:pt x="965" y="326"/>
                    <a:pt x="966" y="324"/>
                  </a:cubicBezTo>
                  <a:cubicBezTo>
                    <a:pt x="968" y="322"/>
                    <a:pt x="974" y="318"/>
                    <a:pt x="977" y="316"/>
                  </a:cubicBezTo>
                  <a:cubicBezTo>
                    <a:pt x="980" y="314"/>
                    <a:pt x="997" y="309"/>
                    <a:pt x="997" y="308"/>
                  </a:cubicBezTo>
                  <a:cubicBezTo>
                    <a:pt x="997" y="307"/>
                    <a:pt x="996" y="306"/>
                    <a:pt x="995" y="305"/>
                  </a:cubicBezTo>
                  <a:cubicBezTo>
                    <a:pt x="994" y="304"/>
                    <a:pt x="987" y="305"/>
                    <a:pt x="987" y="304"/>
                  </a:cubicBezTo>
                  <a:cubicBezTo>
                    <a:pt x="987" y="302"/>
                    <a:pt x="985" y="299"/>
                    <a:pt x="984" y="299"/>
                  </a:cubicBezTo>
                  <a:cubicBezTo>
                    <a:pt x="983" y="298"/>
                    <a:pt x="979" y="299"/>
                    <a:pt x="978" y="298"/>
                  </a:cubicBezTo>
                  <a:cubicBezTo>
                    <a:pt x="977" y="297"/>
                    <a:pt x="976" y="294"/>
                    <a:pt x="975" y="292"/>
                  </a:cubicBezTo>
                  <a:cubicBezTo>
                    <a:pt x="974" y="291"/>
                    <a:pt x="969" y="287"/>
                    <a:pt x="967" y="287"/>
                  </a:cubicBezTo>
                  <a:cubicBezTo>
                    <a:pt x="966" y="287"/>
                    <a:pt x="965" y="285"/>
                    <a:pt x="963" y="284"/>
                  </a:cubicBezTo>
                  <a:cubicBezTo>
                    <a:pt x="961" y="283"/>
                    <a:pt x="960" y="280"/>
                    <a:pt x="962" y="279"/>
                  </a:cubicBezTo>
                  <a:cubicBezTo>
                    <a:pt x="963" y="278"/>
                    <a:pt x="969" y="277"/>
                    <a:pt x="968" y="275"/>
                  </a:cubicBezTo>
                  <a:cubicBezTo>
                    <a:pt x="967" y="274"/>
                    <a:pt x="964" y="270"/>
                    <a:pt x="965" y="269"/>
                  </a:cubicBezTo>
                  <a:cubicBezTo>
                    <a:pt x="966" y="267"/>
                    <a:pt x="965" y="264"/>
                    <a:pt x="963" y="262"/>
                  </a:cubicBezTo>
                  <a:cubicBezTo>
                    <a:pt x="961" y="260"/>
                    <a:pt x="961" y="254"/>
                    <a:pt x="960" y="254"/>
                  </a:cubicBezTo>
                  <a:cubicBezTo>
                    <a:pt x="959" y="254"/>
                    <a:pt x="959" y="251"/>
                    <a:pt x="958" y="251"/>
                  </a:cubicBezTo>
                  <a:cubicBezTo>
                    <a:pt x="957" y="251"/>
                    <a:pt x="950" y="252"/>
                    <a:pt x="952" y="250"/>
                  </a:cubicBezTo>
                  <a:cubicBezTo>
                    <a:pt x="954" y="249"/>
                    <a:pt x="959" y="249"/>
                    <a:pt x="959" y="247"/>
                  </a:cubicBezTo>
                  <a:cubicBezTo>
                    <a:pt x="959" y="245"/>
                    <a:pt x="958" y="243"/>
                    <a:pt x="956" y="243"/>
                  </a:cubicBezTo>
                  <a:cubicBezTo>
                    <a:pt x="955" y="243"/>
                    <a:pt x="948" y="242"/>
                    <a:pt x="951" y="241"/>
                  </a:cubicBezTo>
                  <a:cubicBezTo>
                    <a:pt x="954" y="240"/>
                    <a:pt x="957" y="238"/>
                    <a:pt x="956" y="237"/>
                  </a:cubicBezTo>
                  <a:cubicBezTo>
                    <a:pt x="956" y="236"/>
                    <a:pt x="953" y="228"/>
                    <a:pt x="951" y="229"/>
                  </a:cubicBezTo>
                  <a:cubicBezTo>
                    <a:pt x="950" y="229"/>
                    <a:pt x="950" y="226"/>
                    <a:pt x="950" y="225"/>
                  </a:cubicBezTo>
                  <a:cubicBezTo>
                    <a:pt x="950" y="224"/>
                    <a:pt x="953" y="218"/>
                    <a:pt x="952" y="217"/>
                  </a:cubicBezTo>
                  <a:cubicBezTo>
                    <a:pt x="951" y="217"/>
                    <a:pt x="946" y="218"/>
                    <a:pt x="946" y="221"/>
                  </a:cubicBezTo>
                  <a:cubicBezTo>
                    <a:pt x="945" y="223"/>
                    <a:pt x="942" y="229"/>
                    <a:pt x="940" y="229"/>
                  </a:cubicBezTo>
                  <a:cubicBezTo>
                    <a:pt x="938" y="229"/>
                    <a:pt x="936" y="231"/>
                    <a:pt x="935" y="236"/>
                  </a:cubicBezTo>
                  <a:cubicBezTo>
                    <a:pt x="934" y="240"/>
                    <a:pt x="930" y="245"/>
                    <a:pt x="930" y="245"/>
                  </a:cubicBezTo>
                  <a:cubicBezTo>
                    <a:pt x="930" y="245"/>
                    <a:pt x="926" y="245"/>
                    <a:pt x="925" y="246"/>
                  </a:cubicBezTo>
                  <a:cubicBezTo>
                    <a:pt x="924" y="247"/>
                    <a:pt x="920" y="250"/>
                    <a:pt x="919" y="250"/>
                  </a:cubicBezTo>
                  <a:cubicBezTo>
                    <a:pt x="918" y="250"/>
                    <a:pt x="916" y="253"/>
                    <a:pt x="915" y="252"/>
                  </a:cubicBezTo>
                  <a:cubicBezTo>
                    <a:pt x="913" y="251"/>
                    <a:pt x="909" y="249"/>
                    <a:pt x="910" y="247"/>
                  </a:cubicBezTo>
                  <a:cubicBezTo>
                    <a:pt x="910" y="246"/>
                    <a:pt x="907" y="245"/>
                    <a:pt x="905" y="245"/>
                  </a:cubicBezTo>
                  <a:cubicBezTo>
                    <a:pt x="903" y="245"/>
                    <a:pt x="900" y="249"/>
                    <a:pt x="899" y="247"/>
                  </a:cubicBezTo>
                  <a:cubicBezTo>
                    <a:pt x="897" y="245"/>
                    <a:pt x="898" y="243"/>
                    <a:pt x="898" y="242"/>
                  </a:cubicBezTo>
                  <a:cubicBezTo>
                    <a:pt x="897" y="240"/>
                    <a:pt x="894" y="238"/>
                    <a:pt x="896" y="236"/>
                  </a:cubicBezTo>
                  <a:cubicBezTo>
                    <a:pt x="899" y="234"/>
                    <a:pt x="900" y="230"/>
                    <a:pt x="899" y="229"/>
                  </a:cubicBezTo>
                  <a:cubicBezTo>
                    <a:pt x="898" y="227"/>
                    <a:pt x="894" y="226"/>
                    <a:pt x="897" y="225"/>
                  </a:cubicBezTo>
                  <a:cubicBezTo>
                    <a:pt x="899" y="224"/>
                    <a:pt x="900" y="224"/>
                    <a:pt x="901" y="222"/>
                  </a:cubicBezTo>
                  <a:cubicBezTo>
                    <a:pt x="903" y="220"/>
                    <a:pt x="908" y="212"/>
                    <a:pt x="904" y="211"/>
                  </a:cubicBezTo>
                  <a:cubicBezTo>
                    <a:pt x="901" y="210"/>
                    <a:pt x="897" y="211"/>
                    <a:pt x="895" y="211"/>
                  </a:cubicBezTo>
                  <a:cubicBezTo>
                    <a:pt x="892" y="210"/>
                    <a:pt x="890" y="206"/>
                    <a:pt x="889" y="205"/>
                  </a:cubicBezTo>
                  <a:cubicBezTo>
                    <a:pt x="888" y="204"/>
                    <a:pt x="885" y="203"/>
                    <a:pt x="887" y="201"/>
                  </a:cubicBezTo>
                  <a:cubicBezTo>
                    <a:pt x="889" y="200"/>
                    <a:pt x="889" y="198"/>
                    <a:pt x="887" y="198"/>
                  </a:cubicBezTo>
                  <a:cubicBezTo>
                    <a:pt x="884" y="198"/>
                    <a:pt x="881" y="198"/>
                    <a:pt x="880" y="196"/>
                  </a:cubicBezTo>
                  <a:cubicBezTo>
                    <a:pt x="879" y="195"/>
                    <a:pt x="877" y="192"/>
                    <a:pt x="876" y="193"/>
                  </a:cubicBezTo>
                  <a:cubicBezTo>
                    <a:pt x="876" y="193"/>
                    <a:pt x="874" y="191"/>
                    <a:pt x="874" y="190"/>
                  </a:cubicBezTo>
                  <a:cubicBezTo>
                    <a:pt x="874" y="190"/>
                    <a:pt x="872" y="187"/>
                    <a:pt x="870" y="186"/>
                  </a:cubicBezTo>
                  <a:cubicBezTo>
                    <a:pt x="867" y="186"/>
                    <a:pt x="859" y="186"/>
                    <a:pt x="857" y="186"/>
                  </a:cubicBezTo>
                  <a:cubicBezTo>
                    <a:pt x="855" y="186"/>
                    <a:pt x="854" y="184"/>
                    <a:pt x="851" y="184"/>
                  </a:cubicBezTo>
                  <a:cubicBezTo>
                    <a:pt x="848" y="184"/>
                    <a:pt x="841" y="183"/>
                    <a:pt x="838" y="183"/>
                  </a:cubicBezTo>
                  <a:cubicBezTo>
                    <a:pt x="834" y="183"/>
                    <a:pt x="832" y="185"/>
                    <a:pt x="830" y="187"/>
                  </a:cubicBezTo>
                  <a:cubicBezTo>
                    <a:pt x="828" y="189"/>
                    <a:pt x="825" y="189"/>
                    <a:pt x="827" y="192"/>
                  </a:cubicBezTo>
                  <a:cubicBezTo>
                    <a:pt x="829" y="195"/>
                    <a:pt x="826" y="198"/>
                    <a:pt x="828" y="198"/>
                  </a:cubicBezTo>
                  <a:cubicBezTo>
                    <a:pt x="830" y="198"/>
                    <a:pt x="830" y="199"/>
                    <a:pt x="828" y="201"/>
                  </a:cubicBezTo>
                  <a:cubicBezTo>
                    <a:pt x="826" y="202"/>
                    <a:pt x="823" y="207"/>
                    <a:pt x="822" y="208"/>
                  </a:cubicBezTo>
                  <a:cubicBezTo>
                    <a:pt x="821" y="210"/>
                    <a:pt x="817" y="213"/>
                    <a:pt x="821" y="213"/>
                  </a:cubicBezTo>
                  <a:cubicBezTo>
                    <a:pt x="824" y="213"/>
                    <a:pt x="825" y="214"/>
                    <a:pt x="823" y="216"/>
                  </a:cubicBezTo>
                  <a:cubicBezTo>
                    <a:pt x="822" y="219"/>
                    <a:pt x="820" y="224"/>
                    <a:pt x="823" y="225"/>
                  </a:cubicBezTo>
                  <a:cubicBezTo>
                    <a:pt x="825" y="225"/>
                    <a:pt x="825" y="227"/>
                    <a:pt x="823" y="229"/>
                  </a:cubicBezTo>
                  <a:cubicBezTo>
                    <a:pt x="821" y="231"/>
                    <a:pt x="819" y="235"/>
                    <a:pt x="820" y="235"/>
                  </a:cubicBezTo>
                  <a:cubicBezTo>
                    <a:pt x="822" y="235"/>
                    <a:pt x="823" y="235"/>
                    <a:pt x="818" y="238"/>
                  </a:cubicBezTo>
                  <a:cubicBezTo>
                    <a:pt x="814" y="240"/>
                    <a:pt x="811" y="241"/>
                    <a:pt x="809" y="243"/>
                  </a:cubicBezTo>
                  <a:cubicBezTo>
                    <a:pt x="808" y="244"/>
                    <a:pt x="807" y="247"/>
                    <a:pt x="809" y="249"/>
                  </a:cubicBezTo>
                  <a:cubicBezTo>
                    <a:pt x="812" y="251"/>
                    <a:pt x="811" y="255"/>
                    <a:pt x="811" y="257"/>
                  </a:cubicBezTo>
                  <a:cubicBezTo>
                    <a:pt x="811" y="259"/>
                    <a:pt x="815" y="259"/>
                    <a:pt x="815" y="262"/>
                  </a:cubicBezTo>
                  <a:cubicBezTo>
                    <a:pt x="814" y="266"/>
                    <a:pt x="815" y="270"/>
                    <a:pt x="815" y="274"/>
                  </a:cubicBezTo>
                  <a:cubicBezTo>
                    <a:pt x="816" y="278"/>
                    <a:pt x="812" y="289"/>
                    <a:pt x="810" y="290"/>
                  </a:cubicBezTo>
                  <a:cubicBezTo>
                    <a:pt x="808" y="291"/>
                    <a:pt x="806" y="297"/>
                    <a:pt x="805" y="296"/>
                  </a:cubicBezTo>
                  <a:cubicBezTo>
                    <a:pt x="804" y="295"/>
                    <a:pt x="805" y="293"/>
                    <a:pt x="803" y="295"/>
                  </a:cubicBezTo>
                  <a:cubicBezTo>
                    <a:pt x="801" y="297"/>
                    <a:pt x="798" y="303"/>
                    <a:pt x="796" y="303"/>
                  </a:cubicBezTo>
                  <a:cubicBezTo>
                    <a:pt x="794" y="304"/>
                    <a:pt x="790" y="306"/>
                    <a:pt x="790" y="307"/>
                  </a:cubicBezTo>
                  <a:cubicBezTo>
                    <a:pt x="791" y="308"/>
                    <a:pt x="795" y="310"/>
                    <a:pt x="793" y="312"/>
                  </a:cubicBezTo>
                  <a:cubicBezTo>
                    <a:pt x="792" y="315"/>
                    <a:pt x="789" y="319"/>
                    <a:pt x="790" y="321"/>
                  </a:cubicBezTo>
                  <a:cubicBezTo>
                    <a:pt x="790" y="322"/>
                    <a:pt x="788" y="328"/>
                    <a:pt x="790" y="330"/>
                  </a:cubicBezTo>
                  <a:cubicBezTo>
                    <a:pt x="792" y="331"/>
                    <a:pt x="793" y="333"/>
                    <a:pt x="792" y="337"/>
                  </a:cubicBezTo>
                  <a:cubicBezTo>
                    <a:pt x="791" y="340"/>
                    <a:pt x="791" y="344"/>
                    <a:pt x="787" y="344"/>
                  </a:cubicBezTo>
                  <a:cubicBezTo>
                    <a:pt x="784" y="345"/>
                    <a:pt x="783" y="348"/>
                    <a:pt x="783" y="351"/>
                  </a:cubicBezTo>
                  <a:cubicBezTo>
                    <a:pt x="783" y="353"/>
                    <a:pt x="782" y="355"/>
                    <a:pt x="781" y="354"/>
                  </a:cubicBezTo>
                  <a:cubicBezTo>
                    <a:pt x="780" y="352"/>
                    <a:pt x="778" y="350"/>
                    <a:pt x="777" y="351"/>
                  </a:cubicBezTo>
                  <a:cubicBezTo>
                    <a:pt x="776" y="352"/>
                    <a:pt x="776" y="357"/>
                    <a:pt x="773" y="357"/>
                  </a:cubicBezTo>
                  <a:cubicBezTo>
                    <a:pt x="770" y="356"/>
                    <a:pt x="766" y="349"/>
                    <a:pt x="767" y="347"/>
                  </a:cubicBezTo>
                  <a:cubicBezTo>
                    <a:pt x="767" y="346"/>
                    <a:pt x="771" y="345"/>
                    <a:pt x="768" y="344"/>
                  </a:cubicBezTo>
                  <a:cubicBezTo>
                    <a:pt x="765" y="343"/>
                    <a:pt x="758" y="341"/>
                    <a:pt x="757" y="339"/>
                  </a:cubicBezTo>
                  <a:cubicBezTo>
                    <a:pt x="755" y="337"/>
                    <a:pt x="759" y="336"/>
                    <a:pt x="756" y="333"/>
                  </a:cubicBezTo>
                  <a:cubicBezTo>
                    <a:pt x="752" y="330"/>
                    <a:pt x="746" y="328"/>
                    <a:pt x="748" y="325"/>
                  </a:cubicBezTo>
                  <a:cubicBezTo>
                    <a:pt x="750" y="321"/>
                    <a:pt x="752" y="317"/>
                    <a:pt x="752" y="313"/>
                  </a:cubicBezTo>
                  <a:cubicBezTo>
                    <a:pt x="752" y="309"/>
                    <a:pt x="753" y="308"/>
                    <a:pt x="756" y="306"/>
                  </a:cubicBezTo>
                  <a:cubicBezTo>
                    <a:pt x="759" y="304"/>
                    <a:pt x="763" y="301"/>
                    <a:pt x="761" y="301"/>
                  </a:cubicBezTo>
                  <a:cubicBezTo>
                    <a:pt x="758" y="300"/>
                    <a:pt x="737" y="300"/>
                    <a:pt x="734" y="299"/>
                  </a:cubicBezTo>
                  <a:cubicBezTo>
                    <a:pt x="731" y="298"/>
                    <a:pt x="732" y="298"/>
                    <a:pt x="730" y="297"/>
                  </a:cubicBezTo>
                  <a:cubicBezTo>
                    <a:pt x="727" y="296"/>
                    <a:pt x="722" y="291"/>
                    <a:pt x="719" y="289"/>
                  </a:cubicBezTo>
                  <a:cubicBezTo>
                    <a:pt x="717" y="287"/>
                    <a:pt x="715" y="285"/>
                    <a:pt x="713" y="283"/>
                  </a:cubicBezTo>
                  <a:cubicBezTo>
                    <a:pt x="712" y="281"/>
                    <a:pt x="706" y="273"/>
                    <a:pt x="704" y="273"/>
                  </a:cubicBezTo>
                  <a:cubicBezTo>
                    <a:pt x="702" y="273"/>
                    <a:pt x="696" y="275"/>
                    <a:pt x="694" y="273"/>
                  </a:cubicBezTo>
                  <a:cubicBezTo>
                    <a:pt x="693" y="272"/>
                    <a:pt x="688" y="268"/>
                    <a:pt x="685" y="268"/>
                  </a:cubicBezTo>
                  <a:cubicBezTo>
                    <a:pt x="683" y="269"/>
                    <a:pt x="673" y="274"/>
                    <a:pt x="672" y="274"/>
                  </a:cubicBezTo>
                  <a:cubicBezTo>
                    <a:pt x="671" y="273"/>
                    <a:pt x="675" y="269"/>
                    <a:pt x="675" y="267"/>
                  </a:cubicBezTo>
                  <a:cubicBezTo>
                    <a:pt x="676" y="266"/>
                    <a:pt x="676" y="249"/>
                    <a:pt x="675" y="247"/>
                  </a:cubicBezTo>
                  <a:cubicBezTo>
                    <a:pt x="674" y="246"/>
                    <a:pt x="671" y="244"/>
                    <a:pt x="669" y="245"/>
                  </a:cubicBezTo>
                  <a:cubicBezTo>
                    <a:pt x="667" y="245"/>
                    <a:pt x="664" y="248"/>
                    <a:pt x="663" y="246"/>
                  </a:cubicBezTo>
                  <a:cubicBezTo>
                    <a:pt x="661" y="244"/>
                    <a:pt x="658" y="240"/>
                    <a:pt x="659" y="239"/>
                  </a:cubicBezTo>
                  <a:cubicBezTo>
                    <a:pt x="660" y="237"/>
                    <a:pt x="662" y="235"/>
                    <a:pt x="661" y="233"/>
                  </a:cubicBezTo>
                  <a:cubicBezTo>
                    <a:pt x="661" y="231"/>
                    <a:pt x="670" y="217"/>
                    <a:pt x="672" y="213"/>
                  </a:cubicBezTo>
                  <a:cubicBezTo>
                    <a:pt x="675" y="209"/>
                    <a:pt x="679" y="209"/>
                    <a:pt x="678" y="206"/>
                  </a:cubicBezTo>
                  <a:cubicBezTo>
                    <a:pt x="678" y="202"/>
                    <a:pt x="676" y="199"/>
                    <a:pt x="677" y="197"/>
                  </a:cubicBezTo>
                  <a:cubicBezTo>
                    <a:pt x="677" y="195"/>
                    <a:pt x="675" y="190"/>
                    <a:pt x="678" y="190"/>
                  </a:cubicBezTo>
                  <a:cubicBezTo>
                    <a:pt x="680" y="190"/>
                    <a:pt x="681" y="193"/>
                    <a:pt x="682" y="191"/>
                  </a:cubicBezTo>
                  <a:cubicBezTo>
                    <a:pt x="683" y="189"/>
                    <a:pt x="683" y="185"/>
                    <a:pt x="685" y="185"/>
                  </a:cubicBezTo>
                  <a:cubicBezTo>
                    <a:pt x="687" y="185"/>
                    <a:pt x="688" y="190"/>
                    <a:pt x="689" y="191"/>
                  </a:cubicBezTo>
                  <a:cubicBezTo>
                    <a:pt x="690" y="192"/>
                    <a:pt x="697" y="192"/>
                    <a:pt x="696" y="191"/>
                  </a:cubicBezTo>
                  <a:cubicBezTo>
                    <a:pt x="695" y="190"/>
                    <a:pt x="692" y="187"/>
                    <a:pt x="694" y="186"/>
                  </a:cubicBezTo>
                  <a:cubicBezTo>
                    <a:pt x="696" y="185"/>
                    <a:pt x="701" y="181"/>
                    <a:pt x="700" y="180"/>
                  </a:cubicBezTo>
                  <a:cubicBezTo>
                    <a:pt x="699" y="178"/>
                    <a:pt x="695" y="176"/>
                    <a:pt x="697" y="175"/>
                  </a:cubicBezTo>
                  <a:cubicBezTo>
                    <a:pt x="700" y="174"/>
                    <a:pt x="703" y="177"/>
                    <a:pt x="705" y="178"/>
                  </a:cubicBezTo>
                  <a:cubicBezTo>
                    <a:pt x="706" y="179"/>
                    <a:pt x="709" y="182"/>
                    <a:pt x="712" y="181"/>
                  </a:cubicBezTo>
                  <a:cubicBezTo>
                    <a:pt x="715" y="179"/>
                    <a:pt x="717" y="177"/>
                    <a:pt x="717" y="175"/>
                  </a:cubicBezTo>
                  <a:cubicBezTo>
                    <a:pt x="717" y="172"/>
                    <a:pt x="709" y="164"/>
                    <a:pt x="706" y="162"/>
                  </a:cubicBezTo>
                  <a:cubicBezTo>
                    <a:pt x="702" y="161"/>
                    <a:pt x="717" y="167"/>
                    <a:pt x="719" y="168"/>
                  </a:cubicBezTo>
                  <a:cubicBezTo>
                    <a:pt x="721" y="170"/>
                    <a:pt x="723" y="166"/>
                    <a:pt x="723" y="163"/>
                  </a:cubicBezTo>
                  <a:cubicBezTo>
                    <a:pt x="722" y="159"/>
                    <a:pt x="721" y="159"/>
                    <a:pt x="724" y="159"/>
                  </a:cubicBezTo>
                  <a:cubicBezTo>
                    <a:pt x="728" y="159"/>
                    <a:pt x="730" y="157"/>
                    <a:pt x="731" y="156"/>
                  </a:cubicBezTo>
                  <a:cubicBezTo>
                    <a:pt x="732" y="155"/>
                    <a:pt x="737" y="161"/>
                    <a:pt x="739" y="161"/>
                  </a:cubicBezTo>
                  <a:cubicBezTo>
                    <a:pt x="741" y="160"/>
                    <a:pt x="747" y="156"/>
                    <a:pt x="747" y="153"/>
                  </a:cubicBezTo>
                  <a:cubicBezTo>
                    <a:pt x="748" y="151"/>
                    <a:pt x="750" y="147"/>
                    <a:pt x="751" y="145"/>
                  </a:cubicBezTo>
                  <a:cubicBezTo>
                    <a:pt x="753" y="143"/>
                    <a:pt x="757" y="138"/>
                    <a:pt x="755" y="137"/>
                  </a:cubicBezTo>
                  <a:cubicBezTo>
                    <a:pt x="753" y="137"/>
                    <a:pt x="746" y="136"/>
                    <a:pt x="742" y="134"/>
                  </a:cubicBezTo>
                  <a:cubicBezTo>
                    <a:pt x="738" y="133"/>
                    <a:pt x="731" y="131"/>
                    <a:pt x="729" y="131"/>
                  </a:cubicBezTo>
                  <a:cubicBezTo>
                    <a:pt x="727" y="131"/>
                    <a:pt x="707" y="132"/>
                    <a:pt x="708" y="132"/>
                  </a:cubicBezTo>
                  <a:cubicBezTo>
                    <a:pt x="708" y="131"/>
                    <a:pt x="712" y="129"/>
                    <a:pt x="714" y="129"/>
                  </a:cubicBezTo>
                  <a:cubicBezTo>
                    <a:pt x="717" y="129"/>
                    <a:pt x="725" y="128"/>
                    <a:pt x="724" y="128"/>
                  </a:cubicBezTo>
                  <a:cubicBezTo>
                    <a:pt x="724" y="127"/>
                    <a:pt x="723" y="125"/>
                    <a:pt x="725" y="124"/>
                  </a:cubicBezTo>
                  <a:cubicBezTo>
                    <a:pt x="727" y="123"/>
                    <a:pt x="729" y="124"/>
                    <a:pt x="733" y="125"/>
                  </a:cubicBezTo>
                  <a:cubicBezTo>
                    <a:pt x="738" y="126"/>
                    <a:pt x="744" y="129"/>
                    <a:pt x="745" y="131"/>
                  </a:cubicBezTo>
                  <a:cubicBezTo>
                    <a:pt x="747" y="132"/>
                    <a:pt x="756" y="135"/>
                    <a:pt x="759" y="134"/>
                  </a:cubicBezTo>
                  <a:cubicBezTo>
                    <a:pt x="762" y="133"/>
                    <a:pt x="773" y="124"/>
                    <a:pt x="774" y="123"/>
                  </a:cubicBezTo>
                  <a:cubicBezTo>
                    <a:pt x="775" y="122"/>
                    <a:pt x="768" y="113"/>
                    <a:pt x="769" y="112"/>
                  </a:cubicBezTo>
                  <a:cubicBezTo>
                    <a:pt x="771" y="111"/>
                    <a:pt x="772" y="114"/>
                    <a:pt x="775" y="113"/>
                  </a:cubicBezTo>
                  <a:cubicBezTo>
                    <a:pt x="778" y="112"/>
                    <a:pt x="781" y="111"/>
                    <a:pt x="781" y="112"/>
                  </a:cubicBezTo>
                  <a:cubicBezTo>
                    <a:pt x="780" y="114"/>
                    <a:pt x="780" y="119"/>
                    <a:pt x="783" y="120"/>
                  </a:cubicBezTo>
                  <a:cubicBezTo>
                    <a:pt x="785" y="121"/>
                    <a:pt x="790" y="123"/>
                    <a:pt x="789" y="121"/>
                  </a:cubicBezTo>
                  <a:cubicBezTo>
                    <a:pt x="788" y="118"/>
                    <a:pt x="786" y="116"/>
                    <a:pt x="788" y="115"/>
                  </a:cubicBezTo>
                  <a:cubicBezTo>
                    <a:pt x="789" y="115"/>
                    <a:pt x="790" y="114"/>
                    <a:pt x="790" y="112"/>
                  </a:cubicBezTo>
                  <a:cubicBezTo>
                    <a:pt x="791" y="110"/>
                    <a:pt x="793" y="111"/>
                    <a:pt x="791" y="109"/>
                  </a:cubicBezTo>
                  <a:cubicBezTo>
                    <a:pt x="788" y="106"/>
                    <a:pt x="784" y="104"/>
                    <a:pt x="785" y="103"/>
                  </a:cubicBezTo>
                  <a:cubicBezTo>
                    <a:pt x="785" y="102"/>
                    <a:pt x="790" y="102"/>
                    <a:pt x="791" y="104"/>
                  </a:cubicBezTo>
                  <a:cubicBezTo>
                    <a:pt x="793" y="105"/>
                    <a:pt x="794" y="105"/>
                    <a:pt x="794" y="108"/>
                  </a:cubicBezTo>
                  <a:cubicBezTo>
                    <a:pt x="795" y="110"/>
                    <a:pt x="797" y="114"/>
                    <a:pt x="797" y="115"/>
                  </a:cubicBezTo>
                  <a:cubicBezTo>
                    <a:pt x="797" y="116"/>
                    <a:pt x="797" y="119"/>
                    <a:pt x="799" y="118"/>
                  </a:cubicBezTo>
                  <a:cubicBezTo>
                    <a:pt x="800" y="118"/>
                    <a:pt x="800" y="115"/>
                    <a:pt x="803" y="113"/>
                  </a:cubicBezTo>
                  <a:cubicBezTo>
                    <a:pt x="806" y="112"/>
                    <a:pt x="810" y="111"/>
                    <a:pt x="813" y="109"/>
                  </a:cubicBezTo>
                  <a:cubicBezTo>
                    <a:pt x="816" y="107"/>
                    <a:pt x="815" y="107"/>
                    <a:pt x="819" y="106"/>
                  </a:cubicBezTo>
                  <a:cubicBezTo>
                    <a:pt x="822" y="105"/>
                    <a:pt x="824" y="103"/>
                    <a:pt x="824" y="102"/>
                  </a:cubicBezTo>
                  <a:cubicBezTo>
                    <a:pt x="824" y="101"/>
                    <a:pt x="825" y="92"/>
                    <a:pt x="825" y="91"/>
                  </a:cubicBezTo>
                  <a:cubicBezTo>
                    <a:pt x="824" y="89"/>
                    <a:pt x="821" y="86"/>
                    <a:pt x="822" y="83"/>
                  </a:cubicBezTo>
                  <a:cubicBezTo>
                    <a:pt x="823" y="81"/>
                    <a:pt x="823" y="77"/>
                    <a:pt x="822" y="76"/>
                  </a:cubicBezTo>
                  <a:cubicBezTo>
                    <a:pt x="822" y="75"/>
                    <a:pt x="820" y="72"/>
                    <a:pt x="823" y="72"/>
                  </a:cubicBezTo>
                  <a:cubicBezTo>
                    <a:pt x="827" y="73"/>
                    <a:pt x="832" y="74"/>
                    <a:pt x="833" y="71"/>
                  </a:cubicBezTo>
                  <a:cubicBezTo>
                    <a:pt x="834" y="68"/>
                    <a:pt x="835" y="67"/>
                    <a:pt x="833" y="66"/>
                  </a:cubicBezTo>
                  <a:cubicBezTo>
                    <a:pt x="832" y="65"/>
                    <a:pt x="831" y="65"/>
                    <a:pt x="833" y="63"/>
                  </a:cubicBezTo>
                  <a:cubicBezTo>
                    <a:pt x="835" y="62"/>
                    <a:pt x="836" y="60"/>
                    <a:pt x="834" y="60"/>
                  </a:cubicBezTo>
                  <a:cubicBezTo>
                    <a:pt x="832" y="60"/>
                    <a:pt x="828" y="62"/>
                    <a:pt x="827" y="61"/>
                  </a:cubicBezTo>
                  <a:cubicBezTo>
                    <a:pt x="826" y="60"/>
                    <a:pt x="826" y="58"/>
                    <a:pt x="827" y="57"/>
                  </a:cubicBezTo>
                  <a:cubicBezTo>
                    <a:pt x="829" y="56"/>
                    <a:pt x="824" y="55"/>
                    <a:pt x="826" y="54"/>
                  </a:cubicBezTo>
                  <a:cubicBezTo>
                    <a:pt x="827" y="52"/>
                    <a:pt x="830" y="50"/>
                    <a:pt x="828" y="50"/>
                  </a:cubicBezTo>
                  <a:cubicBezTo>
                    <a:pt x="827" y="50"/>
                    <a:pt x="821" y="48"/>
                    <a:pt x="821" y="48"/>
                  </a:cubicBezTo>
                  <a:cubicBezTo>
                    <a:pt x="821" y="49"/>
                    <a:pt x="817" y="51"/>
                    <a:pt x="816" y="50"/>
                  </a:cubicBezTo>
                  <a:cubicBezTo>
                    <a:pt x="814" y="49"/>
                    <a:pt x="813" y="47"/>
                    <a:pt x="811" y="47"/>
                  </a:cubicBezTo>
                  <a:cubicBezTo>
                    <a:pt x="809" y="47"/>
                    <a:pt x="803" y="48"/>
                    <a:pt x="802" y="47"/>
                  </a:cubicBezTo>
                  <a:cubicBezTo>
                    <a:pt x="802" y="47"/>
                    <a:pt x="800" y="45"/>
                    <a:pt x="800" y="47"/>
                  </a:cubicBezTo>
                  <a:cubicBezTo>
                    <a:pt x="800" y="49"/>
                    <a:pt x="801" y="49"/>
                    <a:pt x="800" y="50"/>
                  </a:cubicBezTo>
                  <a:cubicBezTo>
                    <a:pt x="798" y="51"/>
                    <a:pt x="799" y="54"/>
                    <a:pt x="799" y="56"/>
                  </a:cubicBezTo>
                  <a:cubicBezTo>
                    <a:pt x="799" y="58"/>
                    <a:pt x="797" y="60"/>
                    <a:pt x="799" y="60"/>
                  </a:cubicBezTo>
                  <a:cubicBezTo>
                    <a:pt x="800" y="61"/>
                    <a:pt x="804" y="63"/>
                    <a:pt x="803" y="64"/>
                  </a:cubicBezTo>
                  <a:cubicBezTo>
                    <a:pt x="801" y="64"/>
                    <a:pt x="807" y="66"/>
                    <a:pt x="805" y="66"/>
                  </a:cubicBezTo>
                  <a:cubicBezTo>
                    <a:pt x="803" y="67"/>
                    <a:pt x="802" y="69"/>
                    <a:pt x="799" y="68"/>
                  </a:cubicBezTo>
                  <a:cubicBezTo>
                    <a:pt x="797" y="67"/>
                    <a:pt x="796" y="67"/>
                    <a:pt x="795" y="68"/>
                  </a:cubicBezTo>
                  <a:cubicBezTo>
                    <a:pt x="794" y="69"/>
                    <a:pt x="790" y="80"/>
                    <a:pt x="788" y="81"/>
                  </a:cubicBezTo>
                  <a:cubicBezTo>
                    <a:pt x="786" y="83"/>
                    <a:pt x="784" y="89"/>
                    <a:pt x="782" y="88"/>
                  </a:cubicBezTo>
                  <a:cubicBezTo>
                    <a:pt x="779" y="86"/>
                    <a:pt x="780" y="84"/>
                    <a:pt x="779" y="86"/>
                  </a:cubicBezTo>
                  <a:cubicBezTo>
                    <a:pt x="778" y="89"/>
                    <a:pt x="782" y="94"/>
                    <a:pt x="779" y="95"/>
                  </a:cubicBezTo>
                  <a:cubicBezTo>
                    <a:pt x="777" y="95"/>
                    <a:pt x="773" y="99"/>
                    <a:pt x="772" y="98"/>
                  </a:cubicBezTo>
                  <a:cubicBezTo>
                    <a:pt x="771" y="97"/>
                    <a:pt x="768" y="98"/>
                    <a:pt x="767" y="95"/>
                  </a:cubicBezTo>
                  <a:cubicBezTo>
                    <a:pt x="767" y="92"/>
                    <a:pt x="765" y="90"/>
                    <a:pt x="764" y="88"/>
                  </a:cubicBezTo>
                  <a:cubicBezTo>
                    <a:pt x="763" y="87"/>
                    <a:pt x="766" y="79"/>
                    <a:pt x="766" y="78"/>
                  </a:cubicBezTo>
                  <a:cubicBezTo>
                    <a:pt x="766" y="77"/>
                    <a:pt x="768" y="75"/>
                    <a:pt x="769" y="77"/>
                  </a:cubicBezTo>
                  <a:cubicBezTo>
                    <a:pt x="769" y="78"/>
                    <a:pt x="771" y="76"/>
                    <a:pt x="772" y="72"/>
                  </a:cubicBezTo>
                  <a:cubicBezTo>
                    <a:pt x="773" y="69"/>
                    <a:pt x="776" y="67"/>
                    <a:pt x="773" y="65"/>
                  </a:cubicBezTo>
                  <a:cubicBezTo>
                    <a:pt x="771" y="63"/>
                    <a:pt x="770" y="62"/>
                    <a:pt x="769" y="60"/>
                  </a:cubicBezTo>
                  <a:cubicBezTo>
                    <a:pt x="768" y="58"/>
                    <a:pt x="763" y="58"/>
                    <a:pt x="762" y="59"/>
                  </a:cubicBezTo>
                  <a:cubicBezTo>
                    <a:pt x="761" y="60"/>
                    <a:pt x="757" y="61"/>
                    <a:pt x="758" y="63"/>
                  </a:cubicBezTo>
                  <a:cubicBezTo>
                    <a:pt x="759" y="66"/>
                    <a:pt x="757" y="70"/>
                    <a:pt x="755" y="71"/>
                  </a:cubicBezTo>
                  <a:cubicBezTo>
                    <a:pt x="753" y="72"/>
                    <a:pt x="749" y="77"/>
                    <a:pt x="748" y="77"/>
                  </a:cubicBezTo>
                  <a:cubicBezTo>
                    <a:pt x="746" y="77"/>
                    <a:pt x="745" y="73"/>
                    <a:pt x="745" y="71"/>
                  </a:cubicBezTo>
                  <a:cubicBezTo>
                    <a:pt x="746" y="69"/>
                    <a:pt x="749" y="63"/>
                    <a:pt x="747" y="61"/>
                  </a:cubicBezTo>
                  <a:cubicBezTo>
                    <a:pt x="746" y="60"/>
                    <a:pt x="741" y="59"/>
                    <a:pt x="743" y="58"/>
                  </a:cubicBezTo>
                  <a:cubicBezTo>
                    <a:pt x="746" y="57"/>
                    <a:pt x="749" y="59"/>
                    <a:pt x="748" y="57"/>
                  </a:cubicBezTo>
                  <a:cubicBezTo>
                    <a:pt x="747" y="56"/>
                    <a:pt x="744" y="55"/>
                    <a:pt x="742" y="54"/>
                  </a:cubicBezTo>
                  <a:cubicBezTo>
                    <a:pt x="740" y="53"/>
                    <a:pt x="742" y="51"/>
                    <a:pt x="739" y="50"/>
                  </a:cubicBezTo>
                  <a:cubicBezTo>
                    <a:pt x="737" y="49"/>
                    <a:pt x="733" y="47"/>
                    <a:pt x="735" y="46"/>
                  </a:cubicBezTo>
                  <a:cubicBezTo>
                    <a:pt x="737" y="45"/>
                    <a:pt x="740" y="45"/>
                    <a:pt x="743" y="43"/>
                  </a:cubicBezTo>
                  <a:cubicBezTo>
                    <a:pt x="745" y="42"/>
                    <a:pt x="746" y="39"/>
                    <a:pt x="745" y="40"/>
                  </a:cubicBezTo>
                  <a:cubicBezTo>
                    <a:pt x="744" y="41"/>
                    <a:pt x="742" y="41"/>
                    <a:pt x="740" y="41"/>
                  </a:cubicBezTo>
                  <a:cubicBezTo>
                    <a:pt x="739" y="41"/>
                    <a:pt x="736" y="39"/>
                    <a:pt x="739" y="39"/>
                  </a:cubicBezTo>
                  <a:cubicBezTo>
                    <a:pt x="742" y="39"/>
                    <a:pt x="746" y="39"/>
                    <a:pt x="746" y="37"/>
                  </a:cubicBezTo>
                  <a:cubicBezTo>
                    <a:pt x="746" y="34"/>
                    <a:pt x="745" y="30"/>
                    <a:pt x="742" y="27"/>
                  </a:cubicBezTo>
                  <a:cubicBezTo>
                    <a:pt x="739" y="24"/>
                    <a:pt x="737" y="21"/>
                    <a:pt x="737" y="19"/>
                  </a:cubicBezTo>
                  <a:cubicBezTo>
                    <a:pt x="737" y="16"/>
                    <a:pt x="736" y="12"/>
                    <a:pt x="737" y="11"/>
                  </a:cubicBezTo>
                  <a:cubicBezTo>
                    <a:pt x="738" y="9"/>
                    <a:pt x="736" y="1"/>
                    <a:pt x="731" y="1"/>
                  </a:cubicBezTo>
                  <a:cubicBezTo>
                    <a:pt x="729" y="1"/>
                    <a:pt x="723" y="0"/>
                    <a:pt x="722" y="3"/>
                  </a:cubicBezTo>
                  <a:cubicBezTo>
                    <a:pt x="721" y="6"/>
                    <a:pt x="724" y="9"/>
                    <a:pt x="723" y="11"/>
                  </a:cubicBezTo>
                  <a:cubicBezTo>
                    <a:pt x="722" y="12"/>
                    <a:pt x="721" y="14"/>
                    <a:pt x="720" y="13"/>
                  </a:cubicBezTo>
                  <a:cubicBezTo>
                    <a:pt x="719" y="12"/>
                    <a:pt x="717" y="11"/>
                    <a:pt x="716" y="11"/>
                  </a:cubicBezTo>
                  <a:cubicBezTo>
                    <a:pt x="715" y="12"/>
                    <a:pt x="713" y="13"/>
                    <a:pt x="712" y="14"/>
                  </a:cubicBezTo>
                  <a:cubicBezTo>
                    <a:pt x="711" y="15"/>
                    <a:pt x="707" y="20"/>
                    <a:pt x="705" y="24"/>
                  </a:cubicBezTo>
                  <a:cubicBezTo>
                    <a:pt x="703" y="27"/>
                    <a:pt x="702" y="31"/>
                    <a:pt x="702" y="36"/>
                  </a:cubicBezTo>
                  <a:cubicBezTo>
                    <a:pt x="701" y="41"/>
                    <a:pt x="703" y="42"/>
                    <a:pt x="705" y="42"/>
                  </a:cubicBezTo>
                  <a:cubicBezTo>
                    <a:pt x="708" y="42"/>
                    <a:pt x="706" y="45"/>
                    <a:pt x="709" y="45"/>
                  </a:cubicBezTo>
                  <a:cubicBezTo>
                    <a:pt x="712" y="45"/>
                    <a:pt x="711" y="51"/>
                    <a:pt x="714" y="50"/>
                  </a:cubicBezTo>
                  <a:cubicBezTo>
                    <a:pt x="716" y="50"/>
                    <a:pt x="718" y="49"/>
                    <a:pt x="720" y="50"/>
                  </a:cubicBezTo>
                  <a:cubicBezTo>
                    <a:pt x="721" y="51"/>
                    <a:pt x="729" y="51"/>
                    <a:pt x="727" y="52"/>
                  </a:cubicBezTo>
                  <a:cubicBezTo>
                    <a:pt x="724" y="54"/>
                    <a:pt x="721" y="52"/>
                    <a:pt x="719" y="55"/>
                  </a:cubicBezTo>
                  <a:cubicBezTo>
                    <a:pt x="716" y="59"/>
                    <a:pt x="715" y="62"/>
                    <a:pt x="712" y="64"/>
                  </a:cubicBezTo>
                  <a:cubicBezTo>
                    <a:pt x="710" y="66"/>
                    <a:pt x="710" y="69"/>
                    <a:pt x="711" y="68"/>
                  </a:cubicBezTo>
                  <a:cubicBezTo>
                    <a:pt x="712" y="67"/>
                    <a:pt x="720" y="64"/>
                    <a:pt x="719" y="65"/>
                  </a:cubicBezTo>
                  <a:cubicBezTo>
                    <a:pt x="719" y="66"/>
                    <a:pt x="717" y="69"/>
                    <a:pt x="718" y="70"/>
                  </a:cubicBezTo>
                  <a:cubicBezTo>
                    <a:pt x="720" y="72"/>
                    <a:pt x="719" y="73"/>
                    <a:pt x="717" y="73"/>
                  </a:cubicBezTo>
                  <a:cubicBezTo>
                    <a:pt x="716" y="73"/>
                    <a:pt x="711" y="74"/>
                    <a:pt x="709" y="76"/>
                  </a:cubicBezTo>
                  <a:cubicBezTo>
                    <a:pt x="707" y="78"/>
                    <a:pt x="703" y="83"/>
                    <a:pt x="702" y="83"/>
                  </a:cubicBezTo>
                  <a:cubicBezTo>
                    <a:pt x="700" y="83"/>
                    <a:pt x="698" y="86"/>
                    <a:pt x="696" y="87"/>
                  </a:cubicBezTo>
                  <a:cubicBezTo>
                    <a:pt x="695" y="87"/>
                    <a:pt x="693" y="90"/>
                    <a:pt x="695" y="91"/>
                  </a:cubicBezTo>
                  <a:cubicBezTo>
                    <a:pt x="696" y="93"/>
                    <a:pt x="697" y="99"/>
                    <a:pt x="696" y="100"/>
                  </a:cubicBezTo>
                  <a:cubicBezTo>
                    <a:pt x="694" y="101"/>
                    <a:pt x="693" y="107"/>
                    <a:pt x="693" y="103"/>
                  </a:cubicBezTo>
                  <a:cubicBezTo>
                    <a:pt x="692" y="100"/>
                    <a:pt x="693" y="97"/>
                    <a:pt x="690" y="95"/>
                  </a:cubicBezTo>
                  <a:cubicBezTo>
                    <a:pt x="686" y="93"/>
                    <a:pt x="686" y="88"/>
                    <a:pt x="687" y="88"/>
                  </a:cubicBezTo>
                  <a:cubicBezTo>
                    <a:pt x="688" y="87"/>
                    <a:pt x="690" y="85"/>
                    <a:pt x="689" y="84"/>
                  </a:cubicBezTo>
                  <a:cubicBezTo>
                    <a:pt x="688" y="83"/>
                    <a:pt x="687" y="81"/>
                    <a:pt x="688" y="80"/>
                  </a:cubicBezTo>
                  <a:cubicBezTo>
                    <a:pt x="689" y="79"/>
                    <a:pt x="692" y="78"/>
                    <a:pt x="689" y="77"/>
                  </a:cubicBezTo>
                  <a:cubicBezTo>
                    <a:pt x="686" y="76"/>
                    <a:pt x="684" y="73"/>
                    <a:pt x="682" y="74"/>
                  </a:cubicBezTo>
                  <a:cubicBezTo>
                    <a:pt x="680" y="75"/>
                    <a:pt x="676" y="78"/>
                    <a:pt x="676" y="79"/>
                  </a:cubicBezTo>
                  <a:cubicBezTo>
                    <a:pt x="676" y="81"/>
                    <a:pt x="678" y="90"/>
                    <a:pt x="677" y="88"/>
                  </a:cubicBezTo>
                  <a:cubicBezTo>
                    <a:pt x="675" y="87"/>
                    <a:pt x="673" y="84"/>
                    <a:pt x="672" y="85"/>
                  </a:cubicBezTo>
                  <a:cubicBezTo>
                    <a:pt x="671" y="85"/>
                    <a:pt x="666" y="88"/>
                    <a:pt x="664" y="87"/>
                  </a:cubicBezTo>
                  <a:cubicBezTo>
                    <a:pt x="661" y="87"/>
                    <a:pt x="657" y="86"/>
                    <a:pt x="655" y="86"/>
                  </a:cubicBezTo>
                  <a:cubicBezTo>
                    <a:pt x="653" y="87"/>
                    <a:pt x="644" y="90"/>
                    <a:pt x="643" y="90"/>
                  </a:cubicBezTo>
                  <a:cubicBezTo>
                    <a:pt x="642" y="90"/>
                    <a:pt x="637" y="88"/>
                    <a:pt x="636" y="88"/>
                  </a:cubicBezTo>
                  <a:cubicBezTo>
                    <a:pt x="635" y="88"/>
                    <a:pt x="634" y="86"/>
                    <a:pt x="632" y="85"/>
                  </a:cubicBezTo>
                  <a:cubicBezTo>
                    <a:pt x="629" y="84"/>
                    <a:pt x="631" y="80"/>
                    <a:pt x="627" y="81"/>
                  </a:cubicBezTo>
                  <a:cubicBezTo>
                    <a:pt x="623" y="82"/>
                    <a:pt x="620" y="83"/>
                    <a:pt x="619" y="81"/>
                  </a:cubicBezTo>
                  <a:cubicBezTo>
                    <a:pt x="618" y="78"/>
                    <a:pt x="613" y="79"/>
                    <a:pt x="612" y="75"/>
                  </a:cubicBezTo>
                  <a:cubicBezTo>
                    <a:pt x="611" y="72"/>
                    <a:pt x="615" y="67"/>
                    <a:pt x="613" y="67"/>
                  </a:cubicBezTo>
                  <a:cubicBezTo>
                    <a:pt x="611" y="66"/>
                    <a:pt x="604" y="67"/>
                    <a:pt x="600" y="67"/>
                  </a:cubicBezTo>
                  <a:cubicBezTo>
                    <a:pt x="597" y="67"/>
                    <a:pt x="590" y="68"/>
                    <a:pt x="589" y="68"/>
                  </a:cubicBezTo>
                  <a:cubicBezTo>
                    <a:pt x="588" y="68"/>
                    <a:pt x="585" y="71"/>
                    <a:pt x="583" y="73"/>
                  </a:cubicBezTo>
                  <a:cubicBezTo>
                    <a:pt x="581" y="75"/>
                    <a:pt x="578" y="76"/>
                    <a:pt x="580" y="77"/>
                  </a:cubicBezTo>
                  <a:cubicBezTo>
                    <a:pt x="581" y="79"/>
                    <a:pt x="583" y="82"/>
                    <a:pt x="584" y="80"/>
                  </a:cubicBezTo>
                  <a:cubicBezTo>
                    <a:pt x="585" y="78"/>
                    <a:pt x="584" y="76"/>
                    <a:pt x="586" y="76"/>
                  </a:cubicBezTo>
                  <a:cubicBezTo>
                    <a:pt x="588" y="76"/>
                    <a:pt x="590" y="78"/>
                    <a:pt x="593" y="76"/>
                  </a:cubicBezTo>
                  <a:cubicBezTo>
                    <a:pt x="596" y="75"/>
                    <a:pt x="600" y="73"/>
                    <a:pt x="601" y="73"/>
                  </a:cubicBezTo>
                  <a:cubicBezTo>
                    <a:pt x="603" y="72"/>
                    <a:pt x="609" y="71"/>
                    <a:pt x="607" y="72"/>
                  </a:cubicBezTo>
                  <a:cubicBezTo>
                    <a:pt x="606" y="73"/>
                    <a:pt x="603" y="76"/>
                    <a:pt x="601" y="76"/>
                  </a:cubicBezTo>
                  <a:cubicBezTo>
                    <a:pt x="600" y="77"/>
                    <a:pt x="595" y="78"/>
                    <a:pt x="593" y="79"/>
                  </a:cubicBezTo>
                  <a:cubicBezTo>
                    <a:pt x="592" y="80"/>
                    <a:pt x="589" y="82"/>
                    <a:pt x="588" y="82"/>
                  </a:cubicBezTo>
                  <a:cubicBezTo>
                    <a:pt x="586" y="82"/>
                    <a:pt x="581" y="84"/>
                    <a:pt x="581" y="85"/>
                  </a:cubicBezTo>
                  <a:cubicBezTo>
                    <a:pt x="580" y="86"/>
                    <a:pt x="578" y="89"/>
                    <a:pt x="577" y="91"/>
                  </a:cubicBezTo>
                  <a:cubicBezTo>
                    <a:pt x="575" y="92"/>
                    <a:pt x="579" y="93"/>
                    <a:pt x="579" y="94"/>
                  </a:cubicBezTo>
                  <a:cubicBezTo>
                    <a:pt x="578" y="95"/>
                    <a:pt x="578" y="97"/>
                    <a:pt x="579" y="99"/>
                  </a:cubicBezTo>
                  <a:cubicBezTo>
                    <a:pt x="581" y="100"/>
                    <a:pt x="578" y="101"/>
                    <a:pt x="577" y="104"/>
                  </a:cubicBezTo>
                  <a:cubicBezTo>
                    <a:pt x="575" y="106"/>
                    <a:pt x="580" y="111"/>
                    <a:pt x="576" y="110"/>
                  </a:cubicBezTo>
                  <a:cubicBezTo>
                    <a:pt x="572" y="108"/>
                    <a:pt x="568" y="104"/>
                    <a:pt x="570" y="103"/>
                  </a:cubicBezTo>
                  <a:cubicBezTo>
                    <a:pt x="573" y="101"/>
                    <a:pt x="575" y="100"/>
                    <a:pt x="574" y="98"/>
                  </a:cubicBezTo>
                  <a:cubicBezTo>
                    <a:pt x="573" y="97"/>
                    <a:pt x="573" y="92"/>
                    <a:pt x="570" y="93"/>
                  </a:cubicBezTo>
                  <a:cubicBezTo>
                    <a:pt x="568" y="94"/>
                    <a:pt x="566" y="96"/>
                    <a:pt x="566" y="94"/>
                  </a:cubicBezTo>
                  <a:cubicBezTo>
                    <a:pt x="566" y="92"/>
                    <a:pt x="569" y="88"/>
                    <a:pt x="568" y="88"/>
                  </a:cubicBezTo>
                  <a:cubicBezTo>
                    <a:pt x="567" y="88"/>
                    <a:pt x="564" y="89"/>
                    <a:pt x="563" y="88"/>
                  </a:cubicBezTo>
                  <a:cubicBezTo>
                    <a:pt x="563" y="87"/>
                    <a:pt x="560" y="82"/>
                    <a:pt x="560" y="83"/>
                  </a:cubicBezTo>
                  <a:cubicBezTo>
                    <a:pt x="559" y="83"/>
                    <a:pt x="552" y="88"/>
                    <a:pt x="549" y="88"/>
                  </a:cubicBezTo>
                  <a:cubicBezTo>
                    <a:pt x="546" y="88"/>
                    <a:pt x="533" y="90"/>
                    <a:pt x="531" y="89"/>
                  </a:cubicBezTo>
                  <a:cubicBezTo>
                    <a:pt x="528" y="88"/>
                    <a:pt x="528" y="90"/>
                    <a:pt x="525" y="89"/>
                  </a:cubicBezTo>
                  <a:cubicBezTo>
                    <a:pt x="521" y="87"/>
                    <a:pt x="511" y="85"/>
                    <a:pt x="515" y="85"/>
                  </a:cubicBezTo>
                  <a:cubicBezTo>
                    <a:pt x="519" y="84"/>
                    <a:pt x="521" y="84"/>
                    <a:pt x="521" y="83"/>
                  </a:cubicBezTo>
                  <a:cubicBezTo>
                    <a:pt x="521" y="81"/>
                    <a:pt x="517" y="80"/>
                    <a:pt x="520" y="80"/>
                  </a:cubicBezTo>
                  <a:cubicBezTo>
                    <a:pt x="523" y="80"/>
                    <a:pt x="525" y="80"/>
                    <a:pt x="525" y="79"/>
                  </a:cubicBezTo>
                  <a:cubicBezTo>
                    <a:pt x="526" y="78"/>
                    <a:pt x="523" y="76"/>
                    <a:pt x="527" y="75"/>
                  </a:cubicBezTo>
                  <a:cubicBezTo>
                    <a:pt x="531" y="75"/>
                    <a:pt x="532" y="77"/>
                    <a:pt x="534" y="76"/>
                  </a:cubicBezTo>
                  <a:cubicBezTo>
                    <a:pt x="535" y="75"/>
                    <a:pt x="535" y="72"/>
                    <a:pt x="533" y="70"/>
                  </a:cubicBezTo>
                  <a:cubicBezTo>
                    <a:pt x="531" y="69"/>
                    <a:pt x="531" y="66"/>
                    <a:pt x="526" y="65"/>
                  </a:cubicBezTo>
                  <a:cubicBezTo>
                    <a:pt x="521" y="65"/>
                    <a:pt x="518" y="63"/>
                    <a:pt x="518" y="66"/>
                  </a:cubicBezTo>
                  <a:cubicBezTo>
                    <a:pt x="519" y="68"/>
                    <a:pt x="521" y="70"/>
                    <a:pt x="518" y="69"/>
                  </a:cubicBezTo>
                  <a:cubicBezTo>
                    <a:pt x="515" y="68"/>
                    <a:pt x="513" y="67"/>
                    <a:pt x="509" y="66"/>
                  </a:cubicBezTo>
                  <a:cubicBezTo>
                    <a:pt x="505" y="65"/>
                    <a:pt x="505" y="62"/>
                    <a:pt x="502" y="61"/>
                  </a:cubicBezTo>
                  <a:cubicBezTo>
                    <a:pt x="500" y="60"/>
                    <a:pt x="502" y="59"/>
                    <a:pt x="500" y="58"/>
                  </a:cubicBezTo>
                  <a:cubicBezTo>
                    <a:pt x="497" y="57"/>
                    <a:pt x="484" y="50"/>
                    <a:pt x="481" y="50"/>
                  </a:cubicBezTo>
                  <a:cubicBezTo>
                    <a:pt x="479" y="50"/>
                    <a:pt x="477" y="46"/>
                    <a:pt x="473" y="46"/>
                  </a:cubicBezTo>
                  <a:cubicBezTo>
                    <a:pt x="470" y="46"/>
                    <a:pt x="465" y="45"/>
                    <a:pt x="465" y="47"/>
                  </a:cubicBezTo>
                  <a:cubicBezTo>
                    <a:pt x="464" y="48"/>
                    <a:pt x="459" y="53"/>
                    <a:pt x="457" y="52"/>
                  </a:cubicBezTo>
                  <a:cubicBezTo>
                    <a:pt x="454" y="51"/>
                    <a:pt x="458" y="48"/>
                    <a:pt x="459" y="47"/>
                  </a:cubicBezTo>
                  <a:cubicBezTo>
                    <a:pt x="459" y="47"/>
                    <a:pt x="457" y="44"/>
                    <a:pt x="458" y="42"/>
                  </a:cubicBezTo>
                  <a:cubicBezTo>
                    <a:pt x="460" y="40"/>
                    <a:pt x="458" y="40"/>
                    <a:pt x="456" y="41"/>
                  </a:cubicBezTo>
                  <a:cubicBezTo>
                    <a:pt x="454" y="42"/>
                    <a:pt x="454" y="43"/>
                    <a:pt x="454" y="45"/>
                  </a:cubicBezTo>
                  <a:cubicBezTo>
                    <a:pt x="454" y="47"/>
                    <a:pt x="451" y="47"/>
                    <a:pt x="451" y="48"/>
                  </a:cubicBezTo>
                  <a:cubicBezTo>
                    <a:pt x="450" y="50"/>
                    <a:pt x="449" y="53"/>
                    <a:pt x="447" y="53"/>
                  </a:cubicBezTo>
                  <a:cubicBezTo>
                    <a:pt x="444" y="54"/>
                    <a:pt x="442" y="53"/>
                    <a:pt x="440" y="49"/>
                  </a:cubicBezTo>
                  <a:cubicBezTo>
                    <a:pt x="439" y="46"/>
                    <a:pt x="436" y="44"/>
                    <a:pt x="437" y="40"/>
                  </a:cubicBezTo>
                  <a:cubicBezTo>
                    <a:pt x="437" y="36"/>
                    <a:pt x="435" y="31"/>
                    <a:pt x="434" y="29"/>
                  </a:cubicBezTo>
                  <a:cubicBezTo>
                    <a:pt x="433" y="28"/>
                    <a:pt x="430" y="26"/>
                    <a:pt x="430" y="27"/>
                  </a:cubicBezTo>
                  <a:cubicBezTo>
                    <a:pt x="429" y="28"/>
                    <a:pt x="428" y="29"/>
                    <a:pt x="428" y="30"/>
                  </a:cubicBezTo>
                  <a:cubicBezTo>
                    <a:pt x="429" y="32"/>
                    <a:pt x="428" y="34"/>
                    <a:pt x="430" y="35"/>
                  </a:cubicBezTo>
                  <a:cubicBezTo>
                    <a:pt x="431" y="36"/>
                    <a:pt x="432" y="38"/>
                    <a:pt x="431" y="38"/>
                  </a:cubicBezTo>
                  <a:cubicBezTo>
                    <a:pt x="430" y="38"/>
                    <a:pt x="428" y="38"/>
                    <a:pt x="427" y="39"/>
                  </a:cubicBezTo>
                  <a:cubicBezTo>
                    <a:pt x="427" y="40"/>
                    <a:pt x="425" y="42"/>
                    <a:pt x="424" y="43"/>
                  </a:cubicBezTo>
                  <a:cubicBezTo>
                    <a:pt x="422" y="44"/>
                    <a:pt x="420" y="48"/>
                    <a:pt x="419" y="48"/>
                  </a:cubicBezTo>
                  <a:cubicBezTo>
                    <a:pt x="417" y="48"/>
                    <a:pt x="417" y="44"/>
                    <a:pt x="415" y="45"/>
                  </a:cubicBezTo>
                  <a:cubicBezTo>
                    <a:pt x="413" y="46"/>
                    <a:pt x="408" y="49"/>
                    <a:pt x="409" y="46"/>
                  </a:cubicBezTo>
                  <a:cubicBezTo>
                    <a:pt x="410" y="44"/>
                    <a:pt x="412" y="42"/>
                    <a:pt x="411" y="40"/>
                  </a:cubicBezTo>
                  <a:cubicBezTo>
                    <a:pt x="409" y="38"/>
                    <a:pt x="409" y="36"/>
                    <a:pt x="406" y="38"/>
                  </a:cubicBezTo>
                  <a:cubicBezTo>
                    <a:pt x="404" y="40"/>
                    <a:pt x="397" y="43"/>
                    <a:pt x="396" y="44"/>
                  </a:cubicBezTo>
                  <a:cubicBezTo>
                    <a:pt x="394" y="46"/>
                    <a:pt x="387" y="55"/>
                    <a:pt x="386" y="55"/>
                  </a:cubicBezTo>
                  <a:cubicBezTo>
                    <a:pt x="384" y="56"/>
                    <a:pt x="379" y="59"/>
                    <a:pt x="381" y="57"/>
                  </a:cubicBezTo>
                  <a:cubicBezTo>
                    <a:pt x="383" y="55"/>
                    <a:pt x="390" y="49"/>
                    <a:pt x="389" y="48"/>
                  </a:cubicBezTo>
                  <a:cubicBezTo>
                    <a:pt x="388" y="47"/>
                    <a:pt x="388" y="45"/>
                    <a:pt x="387" y="46"/>
                  </a:cubicBezTo>
                  <a:cubicBezTo>
                    <a:pt x="385" y="47"/>
                    <a:pt x="378" y="53"/>
                    <a:pt x="375" y="54"/>
                  </a:cubicBezTo>
                  <a:cubicBezTo>
                    <a:pt x="371" y="56"/>
                    <a:pt x="364" y="60"/>
                    <a:pt x="362" y="61"/>
                  </a:cubicBezTo>
                  <a:cubicBezTo>
                    <a:pt x="360" y="62"/>
                    <a:pt x="359" y="67"/>
                    <a:pt x="358" y="66"/>
                  </a:cubicBezTo>
                  <a:cubicBezTo>
                    <a:pt x="357" y="65"/>
                    <a:pt x="358" y="62"/>
                    <a:pt x="356" y="63"/>
                  </a:cubicBezTo>
                  <a:cubicBezTo>
                    <a:pt x="354" y="64"/>
                    <a:pt x="355" y="66"/>
                    <a:pt x="352" y="66"/>
                  </a:cubicBezTo>
                  <a:cubicBezTo>
                    <a:pt x="350" y="66"/>
                    <a:pt x="349" y="64"/>
                    <a:pt x="347" y="66"/>
                  </a:cubicBezTo>
                  <a:cubicBezTo>
                    <a:pt x="346" y="67"/>
                    <a:pt x="345" y="68"/>
                    <a:pt x="343" y="67"/>
                  </a:cubicBezTo>
                  <a:cubicBezTo>
                    <a:pt x="342" y="65"/>
                    <a:pt x="339" y="64"/>
                    <a:pt x="339" y="65"/>
                  </a:cubicBezTo>
                  <a:cubicBezTo>
                    <a:pt x="339" y="66"/>
                    <a:pt x="337" y="68"/>
                    <a:pt x="335" y="67"/>
                  </a:cubicBezTo>
                  <a:cubicBezTo>
                    <a:pt x="334" y="66"/>
                    <a:pt x="329" y="62"/>
                    <a:pt x="328" y="60"/>
                  </a:cubicBezTo>
                  <a:cubicBezTo>
                    <a:pt x="327" y="59"/>
                    <a:pt x="328" y="58"/>
                    <a:pt x="326" y="57"/>
                  </a:cubicBezTo>
                  <a:cubicBezTo>
                    <a:pt x="324" y="55"/>
                    <a:pt x="324" y="50"/>
                    <a:pt x="323" y="50"/>
                  </a:cubicBezTo>
                  <a:cubicBezTo>
                    <a:pt x="321" y="50"/>
                    <a:pt x="318" y="51"/>
                    <a:pt x="315" y="50"/>
                  </a:cubicBezTo>
                  <a:cubicBezTo>
                    <a:pt x="314" y="50"/>
                    <a:pt x="313" y="50"/>
                    <a:pt x="313" y="50"/>
                  </a:cubicBezTo>
                  <a:cubicBezTo>
                    <a:pt x="312" y="50"/>
                    <a:pt x="312" y="50"/>
                    <a:pt x="312" y="49"/>
                  </a:cubicBezTo>
                  <a:cubicBezTo>
                    <a:pt x="311" y="49"/>
                    <a:pt x="311" y="49"/>
                    <a:pt x="310" y="49"/>
                  </a:cubicBezTo>
                  <a:cubicBezTo>
                    <a:pt x="308" y="49"/>
                    <a:pt x="306" y="49"/>
                    <a:pt x="304" y="49"/>
                  </a:cubicBezTo>
                  <a:cubicBezTo>
                    <a:pt x="304" y="49"/>
                    <a:pt x="304" y="49"/>
                    <a:pt x="304" y="49"/>
                  </a:cubicBezTo>
                  <a:cubicBezTo>
                    <a:pt x="304" y="49"/>
                    <a:pt x="303" y="49"/>
                    <a:pt x="303" y="48"/>
                  </a:cubicBezTo>
                  <a:cubicBezTo>
                    <a:pt x="302" y="47"/>
                    <a:pt x="292" y="43"/>
                    <a:pt x="290" y="41"/>
                  </a:cubicBezTo>
                  <a:cubicBezTo>
                    <a:pt x="288" y="40"/>
                    <a:pt x="287" y="40"/>
                    <a:pt x="282" y="41"/>
                  </a:cubicBezTo>
                  <a:cubicBezTo>
                    <a:pt x="277" y="42"/>
                    <a:pt x="270" y="43"/>
                    <a:pt x="264" y="41"/>
                  </a:cubicBezTo>
                  <a:cubicBezTo>
                    <a:pt x="259" y="40"/>
                    <a:pt x="251" y="40"/>
                    <a:pt x="250" y="39"/>
                  </a:cubicBezTo>
                  <a:cubicBezTo>
                    <a:pt x="250" y="38"/>
                    <a:pt x="249" y="36"/>
                    <a:pt x="247" y="36"/>
                  </a:cubicBezTo>
                  <a:cubicBezTo>
                    <a:pt x="244" y="36"/>
                    <a:pt x="234" y="34"/>
                    <a:pt x="233" y="33"/>
                  </a:cubicBezTo>
                  <a:cubicBezTo>
                    <a:pt x="231" y="33"/>
                    <a:pt x="224" y="31"/>
                    <a:pt x="222" y="32"/>
                  </a:cubicBezTo>
                  <a:cubicBezTo>
                    <a:pt x="220" y="34"/>
                    <a:pt x="219" y="35"/>
                    <a:pt x="216" y="34"/>
                  </a:cubicBezTo>
                  <a:cubicBezTo>
                    <a:pt x="213" y="33"/>
                    <a:pt x="216" y="32"/>
                    <a:pt x="214" y="31"/>
                  </a:cubicBezTo>
                  <a:cubicBezTo>
                    <a:pt x="212" y="30"/>
                    <a:pt x="209" y="29"/>
                    <a:pt x="210" y="28"/>
                  </a:cubicBezTo>
                  <a:cubicBezTo>
                    <a:pt x="211" y="27"/>
                    <a:pt x="216" y="24"/>
                    <a:pt x="214" y="24"/>
                  </a:cubicBezTo>
                  <a:cubicBezTo>
                    <a:pt x="212" y="23"/>
                    <a:pt x="202" y="25"/>
                    <a:pt x="200" y="25"/>
                  </a:cubicBezTo>
                  <a:cubicBezTo>
                    <a:pt x="198" y="26"/>
                    <a:pt x="193" y="25"/>
                    <a:pt x="195" y="24"/>
                  </a:cubicBezTo>
                  <a:cubicBezTo>
                    <a:pt x="196" y="22"/>
                    <a:pt x="200" y="21"/>
                    <a:pt x="198" y="20"/>
                  </a:cubicBezTo>
                  <a:cubicBezTo>
                    <a:pt x="197" y="19"/>
                    <a:pt x="194" y="19"/>
                    <a:pt x="192" y="21"/>
                  </a:cubicBezTo>
                  <a:cubicBezTo>
                    <a:pt x="190" y="23"/>
                    <a:pt x="187" y="28"/>
                    <a:pt x="186" y="26"/>
                  </a:cubicBezTo>
                  <a:cubicBezTo>
                    <a:pt x="186" y="25"/>
                    <a:pt x="189" y="20"/>
                    <a:pt x="188" y="19"/>
                  </a:cubicBezTo>
                  <a:cubicBezTo>
                    <a:pt x="188" y="19"/>
                    <a:pt x="186" y="17"/>
                    <a:pt x="185" y="16"/>
                  </a:cubicBezTo>
                  <a:cubicBezTo>
                    <a:pt x="184" y="15"/>
                    <a:pt x="181" y="14"/>
                    <a:pt x="179" y="14"/>
                  </a:cubicBezTo>
                  <a:cubicBezTo>
                    <a:pt x="178" y="15"/>
                    <a:pt x="173" y="22"/>
                    <a:pt x="169" y="24"/>
                  </a:cubicBezTo>
                  <a:cubicBezTo>
                    <a:pt x="165" y="25"/>
                    <a:pt x="154" y="28"/>
                    <a:pt x="152" y="27"/>
                  </a:cubicBezTo>
                  <a:cubicBezTo>
                    <a:pt x="150" y="27"/>
                    <a:pt x="148" y="26"/>
                    <a:pt x="146" y="27"/>
                  </a:cubicBezTo>
                  <a:cubicBezTo>
                    <a:pt x="144" y="28"/>
                    <a:pt x="141" y="33"/>
                    <a:pt x="138" y="33"/>
                  </a:cubicBezTo>
                  <a:cubicBezTo>
                    <a:pt x="136" y="33"/>
                    <a:pt x="130" y="35"/>
                    <a:pt x="125" y="35"/>
                  </a:cubicBezTo>
                  <a:cubicBezTo>
                    <a:pt x="120" y="35"/>
                    <a:pt x="121" y="39"/>
                    <a:pt x="119" y="39"/>
                  </a:cubicBezTo>
                  <a:cubicBezTo>
                    <a:pt x="117" y="40"/>
                    <a:pt x="115" y="45"/>
                    <a:pt x="113" y="46"/>
                  </a:cubicBezTo>
                  <a:cubicBezTo>
                    <a:pt x="111" y="47"/>
                    <a:pt x="104" y="56"/>
                    <a:pt x="101" y="57"/>
                  </a:cubicBezTo>
                  <a:cubicBezTo>
                    <a:pt x="99" y="59"/>
                    <a:pt x="93" y="66"/>
                    <a:pt x="91" y="66"/>
                  </a:cubicBezTo>
                  <a:cubicBezTo>
                    <a:pt x="88" y="67"/>
                    <a:pt x="88" y="66"/>
                    <a:pt x="86" y="66"/>
                  </a:cubicBezTo>
                  <a:cubicBezTo>
                    <a:pt x="83" y="67"/>
                    <a:pt x="76" y="68"/>
                    <a:pt x="72" y="68"/>
                  </a:cubicBezTo>
                  <a:cubicBezTo>
                    <a:pt x="69" y="68"/>
                    <a:pt x="68" y="74"/>
                    <a:pt x="66" y="74"/>
                  </a:cubicBezTo>
                  <a:cubicBezTo>
                    <a:pt x="65" y="74"/>
                    <a:pt x="62" y="74"/>
                    <a:pt x="62" y="76"/>
                  </a:cubicBezTo>
                  <a:cubicBezTo>
                    <a:pt x="62" y="77"/>
                    <a:pt x="66" y="78"/>
                    <a:pt x="67" y="81"/>
                  </a:cubicBezTo>
                  <a:cubicBezTo>
                    <a:pt x="67" y="83"/>
                    <a:pt x="69" y="82"/>
                    <a:pt x="70" y="84"/>
                  </a:cubicBezTo>
                  <a:cubicBezTo>
                    <a:pt x="71" y="86"/>
                    <a:pt x="73" y="89"/>
                    <a:pt x="74" y="90"/>
                  </a:cubicBezTo>
                  <a:cubicBezTo>
                    <a:pt x="76" y="91"/>
                    <a:pt x="77" y="91"/>
                    <a:pt x="76" y="93"/>
                  </a:cubicBezTo>
                  <a:cubicBezTo>
                    <a:pt x="76" y="96"/>
                    <a:pt x="76" y="98"/>
                    <a:pt x="77" y="101"/>
                  </a:cubicBezTo>
                  <a:cubicBezTo>
                    <a:pt x="77" y="103"/>
                    <a:pt x="80" y="104"/>
                    <a:pt x="82" y="104"/>
                  </a:cubicBezTo>
                  <a:cubicBezTo>
                    <a:pt x="85" y="104"/>
                    <a:pt x="93" y="104"/>
                    <a:pt x="92" y="106"/>
                  </a:cubicBezTo>
                  <a:cubicBezTo>
                    <a:pt x="91" y="108"/>
                    <a:pt x="92" y="109"/>
                    <a:pt x="94" y="110"/>
                  </a:cubicBezTo>
                  <a:cubicBezTo>
                    <a:pt x="96" y="112"/>
                    <a:pt x="103" y="112"/>
                    <a:pt x="102" y="112"/>
                  </a:cubicBezTo>
                  <a:cubicBezTo>
                    <a:pt x="101" y="113"/>
                    <a:pt x="100" y="115"/>
                    <a:pt x="97" y="114"/>
                  </a:cubicBezTo>
                  <a:cubicBezTo>
                    <a:pt x="95" y="113"/>
                    <a:pt x="90" y="113"/>
                    <a:pt x="89" y="111"/>
                  </a:cubicBezTo>
                  <a:cubicBezTo>
                    <a:pt x="87" y="109"/>
                    <a:pt x="87" y="111"/>
                    <a:pt x="87" y="113"/>
                  </a:cubicBezTo>
                  <a:cubicBezTo>
                    <a:pt x="86" y="115"/>
                    <a:pt x="84" y="118"/>
                    <a:pt x="86" y="117"/>
                  </a:cubicBezTo>
                  <a:cubicBezTo>
                    <a:pt x="88" y="116"/>
                    <a:pt x="90" y="113"/>
                    <a:pt x="92" y="116"/>
                  </a:cubicBezTo>
                  <a:cubicBezTo>
                    <a:pt x="93" y="118"/>
                    <a:pt x="95" y="120"/>
                    <a:pt x="94" y="120"/>
                  </a:cubicBezTo>
                  <a:cubicBezTo>
                    <a:pt x="92" y="120"/>
                    <a:pt x="90" y="119"/>
                    <a:pt x="89" y="121"/>
                  </a:cubicBezTo>
                  <a:cubicBezTo>
                    <a:pt x="88" y="123"/>
                    <a:pt x="88" y="125"/>
                    <a:pt x="85" y="125"/>
                  </a:cubicBezTo>
                  <a:cubicBezTo>
                    <a:pt x="83" y="124"/>
                    <a:pt x="81" y="123"/>
                    <a:pt x="80" y="123"/>
                  </a:cubicBezTo>
                  <a:cubicBezTo>
                    <a:pt x="79" y="123"/>
                    <a:pt x="76" y="126"/>
                    <a:pt x="76" y="125"/>
                  </a:cubicBezTo>
                  <a:cubicBezTo>
                    <a:pt x="75" y="124"/>
                    <a:pt x="75" y="123"/>
                    <a:pt x="74" y="123"/>
                  </a:cubicBezTo>
                  <a:cubicBezTo>
                    <a:pt x="72" y="123"/>
                    <a:pt x="69" y="124"/>
                    <a:pt x="68" y="122"/>
                  </a:cubicBezTo>
                  <a:cubicBezTo>
                    <a:pt x="68" y="120"/>
                    <a:pt x="68" y="118"/>
                    <a:pt x="69" y="117"/>
                  </a:cubicBezTo>
                  <a:cubicBezTo>
                    <a:pt x="71" y="115"/>
                    <a:pt x="74" y="110"/>
                    <a:pt x="73" y="110"/>
                  </a:cubicBezTo>
                  <a:cubicBezTo>
                    <a:pt x="71" y="110"/>
                    <a:pt x="62" y="112"/>
                    <a:pt x="61" y="113"/>
                  </a:cubicBezTo>
                  <a:cubicBezTo>
                    <a:pt x="59" y="114"/>
                    <a:pt x="56" y="115"/>
                    <a:pt x="53" y="117"/>
                  </a:cubicBezTo>
                  <a:cubicBezTo>
                    <a:pt x="50" y="118"/>
                    <a:pt x="49" y="119"/>
                    <a:pt x="48" y="120"/>
                  </a:cubicBezTo>
                  <a:cubicBezTo>
                    <a:pt x="48" y="121"/>
                    <a:pt x="47" y="122"/>
                    <a:pt x="45" y="122"/>
                  </a:cubicBezTo>
                  <a:cubicBezTo>
                    <a:pt x="44" y="122"/>
                    <a:pt x="38" y="125"/>
                    <a:pt x="36" y="126"/>
                  </a:cubicBezTo>
                  <a:cubicBezTo>
                    <a:pt x="35" y="126"/>
                    <a:pt x="32" y="126"/>
                    <a:pt x="30" y="127"/>
                  </a:cubicBezTo>
                  <a:cubicBezTo>
                    <a:pt x="29" y="128"/>
                    <a:pt x="28" y="130"/>
                    <a:pt x="27" y="130"/>
                  </a:cubicBezTo>
                  <a:cubicBezTo>
                    <a:pt x="26" y="131"/>
                    <a:pt x="26" y="132"/>
                    <a:pt x="29" y="133"/>
                  </a:cubicBezTo>
                  <a:cubicBezTo>
                    <a:pt x="31" y="134"/>
                    <a:pt x="33" y="134"/>
                    <a:pt x="32" y="136"/>
                  </a:cubicBezTo>
                  <a:cubicBezTo>
                    <a:pt x="30" y="139"/>
                    <a:pt x="31" y="143"/>
                    <a:pt x="32" y="144"/>
                  </a:cubicBezTo>
                  <a:cubicBezTo>
                    <a:pt x="33" y="145"/>
                    <a:pt x="30" y="151"/>
                    <a:pt x="33" y="152"/>
                  </a:cubicBezTo>
                  <a:cubicBezTo>
                    <a:pt x="36" y="153"/>
                    <a:pt x="37" y="154"/>
                    <a:pt x="43" y="153"/>
                  </a:cubicBezTo>
                  <a:cubicBezTo>
                    <a:pt x="49" y="152"/>
                    <a:pt x="50" y="152"/>
                    <a:pt x="54" y="152"/>
                  </a:cubicBezTo>
                  <a:cubicBezTo>
                    <a:pt x="57" y="152"/>
                    <a:pt x="58" y="152"/>
                    <a:pt x="59" y="151"/>
                  </a:cubicBezTo>
                  <a:cubicBezTo>
                    <a:pt x="61" y="150"/>
                    <a:pt x="60" y="153"/>
                    <a:pt x="63" y="152"/>
                  </a:cubicBezTo>
                  <a:cubicBezTo>
                    <a:pt x="67" y="151"/>
                    <a:pt x="73" y="145"/>
                    <a:pt x="76" y="145"/>
                  </a:cubicBezTo>
                  <a:cubicBezTo>
                    <a:pt x="79" y="145"/>
                    <a:pt x="77" y="147"/>
                    <a:pt x="79" y="147"/>
                  </a:cubicBezTo>
                  <a:cubicBezTo>
                    <a:pt x="81" y="146"/>
                    <a:pt x="82" y="145"/>
                    <a:pt x="81" y="147"/>
                  </a:cubicBezTo>
                  <a:cubicBezTo>
                    <a:pt x="80" y="150"/>
                    <a:pt x="78" y="152"/>
                    <a:pt x="76" y="152"/>
                  </a:cubicBezTo>
                  <a:cubicBezTo>
                    <a:pt x="75" y="153"/>
                    <a:pt x="79" y="154"/>
                    <a:pt x="78" y="156"/>
                  </a:cubicBezTo>
                  <a:cubicBezTo>
                    <a:pt x="77" y="159"/>
                    <a:pt x="76" y="165"/>
                    <a:pt x="72" y="167"/>
                  </a:cubicBezTo>
                  <a:cubicBezTo>
                    <a:pt x="69" y="169"/>
                    <a:pt x="65" y="170"/>
                    <a:pt x="63" y="170"/>
                  </a:cubicBezTo>
                  <a:cubicBezTo>
                    <a:pt x="60" y="170"/>
                    <a:pt x="57" y="172"/>
                    <a:pt x="55" y="173"/>
                  </a:cubicBezTo>
                  <a:cubicBezTo>
                    <a:pt x="52" y="175"/>
                    <a:pt x="47" y="177"/>
                    <a:pt x="47" y="176"/>
                  </a:cubicBezTo>
                  <a:cubicBezTo>
                    <a:pt x="46" y="175"/>
                    <a:pt x="46" y="173"/>
                    <a:pt x="44" y="173"/>
                  </a:cubicBezTo>
                  <a:cubicBezTo>
                    <a:pt x="42" y="173"/>
                    <a:pt x="38" y="172"/>
                    <a:pt x="36" y="174"/>
                  </a:cubicBezTo>
                  <a:cubicBezTo>
                    <a:pt x="33" y="176"/>
                    <a:pt x="31" y="181"/>
                    <a:pt x="29" y="183"/>
                  </a:cubicBezTo>
                  <a:cubicBezTo>
                    <a:pt x="26" y="185"/>
                    <a:pt x="17" y="191"/>
                    <a:pt x="16" y="193"/>
                  </a:cubicBezTo>
                  <a:cubicBezTo>
                    <a:pt x="15" y="196"/>
                    <a:pt x="15" y="198"/>
                    <a:pt x="12" y="199"/>
                  </a:cubicBezTo>
                  <a:cubicBezTo>
                    <a:pt x="9" y="201"/>
                    <a:pt x="6" y="204"/>
                    <a:pt x="9" y="203"/>
                  </a:cubicBezTo>
                  <a:cubicBezTo>
                    <a:pt x="11" y="203"/>
                    <a:pt x="15" y="200"/>
                    <a:pt x="13" y="202"/>
                  </a:cubicBezTo>
                  <a:cubicBezTo>
                    <a:pt x="12" y="204"/>
                    <a:pt x="9" y="206"/>
                    <a:pt x="9" y="207"/>
                  </a:cubicBezTo>
                  <a:cubicBezTo>
                    <a:pt x="8" y="209"/>
                    <a:pt x="11" y="210"/>
                    <a:pt x="14" y="211"/>
                  </a:cubicBezTo>
                  <a:cubicBezTo>
                    <a:pt x="16" y="212"/>
                    <a:pt x="17" y="214"/>
                    <a:pt x="21" y="215"/>
                  </a:cubicBezTo>
                  <a:cubicBezTo>
                    <a:pt x="24" y="215"/>
                    <a:pt x="27" y="214"/>
                    <a:pt x="25" y="216"/>
                  </a:cubicBezTo>
                  <a:cubicBezTo>
                    <a:pt x="24" y="218"/>
                    <a:pt x="20" y="219"/>
                    <a:pt x="19" y="221"/>
                  </a:cubicBezTo>
                  <a:cubicBezTo>
                    <a:pt x="17" y="224"/>
                    <a:pt x="15" y="227"/>
                    <a:pt x="17" y="227"/>
                  </a:cubicBezTo>
                  <a:cubicBezTo>
                    <a:pt x="18" y="228"/>
                    <a:pt x="18" y="228"/>
                    <a:pt x="18" y="230"/>
                  </a:cubicBezTo>
                  <a:cubicBezTo>
                    <a:pt x="19" y="232"/>
                    <a:pt x="23" y="231"/>
                    <a:pt x="26" y="231"/>
                  </a:cubicBezTo>
                  <a:cubicBezTo>
                    <a:pt x="29" y="231"/>
                    <a:pt x="33" y="229"/>
                    <a:pt x="32" y="227"/>
                  </a:cubicBezTo>
                  <a:cubicBezTo>
                    <a:pt x="32" y="226"/>
                    <a:pt x="35" y="221"/>
                    <a:pt x="36" y="221"/>
                  </a:cubicBezTo>
                  <a:cubicBezTo>
                    <a:pt x="37" y="221"/>
                    <a:pt x="35" y="228"/>
                    <a:pt x="35" y="229"/>
                  </a:cubicBezTo>
                  <a:cubicBezTo>
                    <a:pt x="35" y="230"/>
                    <a:pt x="34" y="233"/>
                    <a:pt x="32" y="235"/>
                  </a:cubicBezTo>
                  <a:cubicBezTo>
                    <a:pt x="30" y="237"/>
                    <a:pt x="30" y="238"/>
                    <a:pt x="30" y="240"/>
                  </a:cubicBezTo>
                  <a:cubicBezTo>
                    <a:pt x="31" y="242"/>
                    <a:pt x="32" y="242"/>
                    <a:pt x="31" y="243"/>
                  </a:cubicBezTo>
                  <a:cubicBezTo>
                    <a:pt x="30" y="245"/>
                    <a:pt x="30" y="246"/>
                    <a:pt x="27" y="247"/>
                  </a:cubicBezTo>
                  <a:cubicBezTo>
                    <a:pt x="24" y="248"/>
                    <a:pt x="20" y="250"/>
                    <a:pt x="23" y="250"/>
                  </a:cubicBezTo>
                  <a:cubicBezTo>
                    <a:pt x="26" y="249"/>
                    <a:pt x="29" y="250"/>
                    <a:pt x="31" y="249"/>
                  </a:cubicBezTo>
                  <a:cubicBezTo>
                    <a:pt x="34" y="248"/>
                    <a:pt x="41" y="243"/>
                    <a:pt x="44" y="244"/>
                  </a:cubicBezTo>
                  <a:cubicBezTo>
                    <a:pt x="47" y="245"/>
                    <a:pt x="48" y="247"/>
                    <a:pt x="50" y="246"/>
                  </a:cubicBezTo>
                  <a:cubicBezTo>
                    <a:pt x="52" y="245"/>
                    <a:pt x="52" y="243"/>
                    <a:pt x="54" y="246"/>
                  </a:cubicBezTo>
                  <a:cubicBezTo>
                    <a:pt x="55" y="248"/>
                    <a:pt x="57" y="252"/>
                    <a:pt x="59" y="250"/>
                  </a:cubicBezTo>
                  <a:cubicBezTo>
                    <a:pt x="62" y="248"/>
                    <a:pt x="58" y="247"/>
                    <a:pt x="59" y="246"/>
                  </a:cubicBezTo>
                  <a:cubicBezTo>
                    <a:pt x="60" y="244"/>
                    <a:pt x="64" y="240"/>
                    <a:pt x="65" y="241"/>
                  </a:cubicBezTo>
                  <a:cubicBezTo>
                    <a:pt x="66" y="242"/>
                    <a:pt x="62" y="246"/>
                    <a:pt x="66" y="246"/>
                  </a:cubicBezTo>
                  <a:cubicBezTo>
                    <a:pt x="69" y="247"/>
                    <a:pt x="74" y="244"/>
                    <a:pt x="76" y="243"/>
                  </a:cubicBezTo>
                  <a:cubicBezTo>
                    <a:pt x="78" y="241"/>
                    <a:pt x="80" y="239"/>
                    <a:pt x="79" y="242"/>
                  </a:cubicBezTo>
                  <a:cubicBezTo>
                    <a:pt x="78" y="245"/>
                    <a:pt x="76" y="246"/>
                    <a:pt x="73" y="249"/>
                  </a:cubicBezTo>
                  <a:cubicBezTo>
                    <a:pt x="70" y="251"/>
                    <a:pt x="65" y="253"/>
                    <a:pt x="64" y="256"/>
                  </a:cubicBezTo>
                  <a:cubicBezTo>
                    <a:pt x="63" y="258"/>
                    <a:pt x="61" y="262"/>
                    <a:pt x="58" y="266"/>
                  </a:cubicBezTo>
                  <a:cubicBezTo>
                    <a:pt x="54" y="270"/>
                    <a:pt x="50" y="275"/>
                    <a:pt x="48" y="276"/>
                  </a:cubicBezTo>
                  <a:cubicBezTo>
                    <a:pt x="46" y="276"/>
                    <a:pt x="40" y="276"/>
                    <a:pt x="37" y="279"/>
                  </a:cubicBezTo>
                  <a:cubicBezTo>
                    <a:pt x="34" y="281"/>
                    <a:pt x="29" y="287"/>
                    <a:pt x="26" y="288"/>
                  </a:cubicBezTo>
                  <a:cubicBezTo>
                    <a:pt x="24" y="289"/>
                    <a:pt x="25" y="286"/>
                    <a:pt x="22" y="287"/>
                  </a:cubicBezTo>
                  <a:cubicBezTo>
                    <a:pt x="19" y="288"/>
                    <a:pt x="13" y="288"/>
                    <a:pt x="9" y="291"/>
                  </a:cubicBezTo>
                  <a:cubicBezTo>
                    <a:pt x="5" y="293"/>
                    <a:pt x="4" y="295"/>
                    <a:pt x="3" y="296"/>
                  </a:cubicBezTo>
                  <a:cubicBezTo>
                    <a:pt x="2" y="297"/>
                    <a:pt x="0" y="299"/>
                    <a:pt x="3" y="299"/>
                  </a:cubicBezTo>
                  <a:cubicBezTo>
                    <a:pt x="7" y="299"/>
                    <a:pt x="7" y="300"/>
                    <a:pt x="9" y="297"/>
                  </a:cubicBezTo>
                  <a:cubicBezTo>
                    <a:pt x="11" y="295"/>
                    <a:pt x="14" y="292"/>
                    <a:pt x="14" y="294"/>
                  </a:cubicBezTo>
                  <a:cubicBezTo>
                    <a:pt x="15" y="295"/>
                    <a:pt x="12" y="297"/>
                    <a:pt x="16" y="296"/>
                  </a:cubicBezTo>
                  <a:cubicBezTo>
                    <a:pt x="20" y="294"/>
                    <a:pt x="25" y="293"/>
                    <a:pt x="29" y="291"/>
                  </a:cubicBezTo>
                  <a:cubicBezTo>
                    <a:pt x="32" y="289"/>
                    <a:pt x="31" y="288"/>
                    <a:pt x="36" y="287"/>
                  </a:cubicBezTo>
                  <a:cubicBezTo>
                    <a:pt x="41" y="287"/>
                    <a:pt x="43" y="284"/>
                    <a:pt x="46" y="282"/>
                  </a:cubicBezTo>
                  <a:cubicBezTo>
                    <a:pt x="50" y="281"/>
                    <a:pt x="71" y="274"/>
                    <a:pt x="72" y="273"/>
                  </a:cubicBezTo>
                  <a:cubicBezTo>
                    <a:pt x="74" y="271"/>
                    <a:pt x="73" y="270"/>
                    <a:pt x="77" y="268"/>
                  </a:cubicBezTo>
                  <a:cubicBezTo>
                    <a:pt x="82" y="267"/>
                    <a:pt x="85" y="262"/>
                    <a:pt x="90" y="259"/>
                  </a:cubicBezTo>
                  <a:cubicBezTo>
                    <a:pt x="94" y="257"/>
                    <a:pt x="96" y="258"/>
                    <a:pt x="98" y="257"/>
                  </a:cubicBezTo>
                  <a:cubicBezTo>
                    <a:pt x="101" y="255"/>
                    <a:pt x="99" y="254"/>
                    <a:pt x="101" y="253"/>
                  </a:cubicBezTo>
                  <a:cubicBezTo>
                    <a:pt x="103" y="251"/>
                    <a:pt x="112" y="245"/>
                    <a:pt x="112" y="243"/>
                  </a:cubicBezTo>
                  <a:cubicBezTo>
                    <a:pt x="113" y="242"/>
                    <a:pt x="113" y="242"/>
                    <a:pt x="110" y="241"/>
                  </a:cubicBezTo>
                  <a:cubicBezTo>
                    <a:pt x="108" y="240"/>
                    <a:pt x="105" y="240"/>
                    <a:pt x="109" y="237"/>
                  </a:cubicBezTo>
                  <a:cubicBezTo>
                    <a:pt x="113" y="234"/>
                    <a:pt x="116" y="230"/>
                    <a:pt x="120" y="229"/>
                  </a:cubicBezTo>
                  <a:cubicBezTo>
                    <a:pt x="123" y="229"/>
                    <a:pt x="124" y="225"/>
                    <a:pt x="125" y="223"/>
                  </a:cubicBezTo>
                  <a:cubicBezTo>
                    <a:pt x="127" y="221"/>
                    <a:pt x="131" y="215"/>
                    <a:pt x="135" y="213"/>
                  </a:cubicBezTo>
                  <a:cubicBezTo>
                    <a:pt x="138" y="212"/>
                    <a:pt x="143" y="210"/>
                    <a:pt x="144" y="210"/>
                  </a:cubicBezTo>
                  <a:cubicBezTo>
                    <a:pt x="146" y="209"/>
                    <a:pt x="150" y="204"/>
                    <a:pt x="152" y="204"/>
                  </a:cubicBezTo>
                  <a:cubicBezTo>
                    <a:pt x="153" y="205"/>
                    <a:pt x="153" y="206"/>
                    <a:pt x="155" y="205"/>
                  </a:cubicBezTo>
                  <a:cubicBezTo>
                    <a:pt x="157" y="204"/>
                    <a:pt x="163" y="201"/>
                    <a:pt x="162" y="202"/>
                  </a:cubicBezTo>
                  <a:cubicBezTo>
                    <a:pt x="160" y="204"/>
                    <a:pt x="158" y="208"/>
                    <a:pt x="158" y="209"/>
                  </a:cubicBezTo>
                  <a:cubicBezTo>
                    <a:pt x="158" y="210"/>
                    <a:pt x="161" y="212"/>
                    <a:pt x="159" y="212"/>
                  </a:cubicBezTo>
                  <a:cubicBezTo>
                    <a:pt x="157" y="212"/>
                    <a:pt x="153" y="212"/>
                    <a:pt x="152" y="212"/>
                  </a:cubicBezTo>
                  <a:cubicBezTo>
                    <a:pt x="151" y="212"/>
                    <a:pt x="152" y="210"/>
                    <a:pt x="149" y="211"/>
                  </a:cubicBezTo>
                  <a:cubicBezTo>
                    <a:pt x="146" y="213"/>
                    <a:pt x="142" y="214"/>
                    <a:pt x="142" y="215"/>
                  </a:cubicBezTo>
                  <a:cubicBezTo>
                    <a:pt x="141" y="216"/>
                    <a:pt x="136" y="225"/>
                    <a:pt x="134" y="227"/>
                  </a:cubicBezTo>
                  <a:cubicBezTo>
                    <a:pt x="132" y="229"/>
                    <a:pt x="132" y="231"/>
                    <a:pt x="134" y="230"/>
                  </a:cubicBezTo>
                  <a:cubicBezTo>
                    <a:pt x="136" y="229"/>
                    <a:pt x="138" y="228"/>
                    <a:pt x="137" y="229"/>
                  </a:cubicBezTo>
                  <a:cubicBezTo>
                    <a:pt x="137" y="230"/>
                    <a:pt x="130" y="234"/>
                    <a:pt x="130" y="235"/>
                  </a:cubicBezTo>
                  <a:cubicBezTo>
                    <a:pt x="129" y="237"/>
                    <a:pt x="135" y="236"/>
                    <a:pt x="137" y="235"/>
                  </a:cubicBezTo>
                  <a:cubicBezTo>
                    <a:pt x="139" y="233"/>
                    <a:pt x="142" y="233"/>
                    <a:pt x="145" y="232"/>
                  </a:cubicBezTo>
                  <a:cubicBezTo>
                    <a:pt x="148" y="231"/>
                    <a:pt x="152" y="227"/>
                    <a:pt x="155" y="227"/>
                  </a:cubicBezTo>
                  <a:cubicBezTo>
                    <a:pt x="159" y="227"/>
                    <a:pt x="164" y="227"/>
                    <a:pt x="167" y="225"/>
                  </a:cubicBezTo>
                  <a:cubicBezTo>
                    <a:pt x="171" y="223"/>
                    <a:pt x="176" y="223"/>
                    <a:pt x="176" y="221"/>
                  </a:cubicBezTo>
                  <a:cubicBezTo>
                    <a:pt x="176" y="220"/>
                    <a:pt x="171" y="217"/>
                    <a:pt x="170" y="216"/>
                  </a:cubicBezTo>
                  <a:cubicBezTo>
                    <a:pt x="169" y="215"/>
                    <a:pt x="171" y="210"/>
                    <a:pt x="172" y="211"/>
                  </a:cubicBezTo>
                  <a:cubicBezTo>
                    <a:pt x="174" y="211"/>
                    <a:pt x="175" y="211"/>
                    <a:pt x="177" y="211"/>
                  </a:cubicBezTo>
                  <a:cubicBezTo>
                    <a:pt x="178" y="211"/>
                    <a:pt x="180" y="213"/>
                    <a:pt x="183" y="212"/>
                  </a:cubicBezTo>
                  <a:cubicBezTo>
                    <a:pt x="185" y="211"/>
                    <a:pt x="187" y="211"/>
                    <a:pt x="187" y="212"/>
                  </a:cubicBezTo>
                  <a:cubicBezTo>
                    <a:pt x="187" y="213"/>
                    <a:pt x="184" y="215"/>
                    <a:pt x="187" y="215"/>
                  </a:cubicBezTo>
                  <a:cubicBezTo>
                    <a:pt x="190" y="214"/>
                    <a:pt x="190" y="214"/>
                    <a:pt x="191" y="216"/>
                  </a:cubicBezTo>
                  <a:cubicBezTo>
                    <a:pt x="192" y="218"/>
                    <a:pt x="195" y="220"/>
                    <a:pt x="197" y="219"/>
                  </a:cubicBezTo>
                  <a:cubicBezTo>
                    <a:pt x="200" y="219"/>
                    <a:pt x="202" y="219"/>
                    <a:pt x="203" y="220"/>
                  </a:cubicBezTo>
                  <a:cubicBezTo>
                    <a:pt x="204" y="222"/>
                    <a:pt x="204" y="224"/>
                    <a:pt x="207" y="224"/>
                  </a:cubicBezTo>
                  <a:cubicBezTo>
                    <a:pt x="209" y="224"/>
                    <a:pt x="214" y="225"/>
                    <a:pt x="220" y="225"/>
                  </a:cubicBezTo>
                  <a:cubicBezTo>
                    <a:pt x="226" y="226"/>
                    <a:pt x="232" y="229"/>
                    <a:pt x="235" y="229"/>
                  </a:cubicBezTo>
                  <a:cubicBezTo>
                    <a:pt x="237" y="229"/>
                    <a:pt x="248" y="224"/>
                    <a:pt x="247" y="225"/>
                  </a:cubicBezTo>
                  <a:cubicBezTo>
                    <a:pt x="247" y="227"/>
                    <a:pt x="242" y="229"/>
                    <a:pt x="244" y="232"/>
                  </a:cubicBezTo>
                  <a:cubicBezTo>
                    <a:pt x="246" y="235"/>
                    <a:pt x="248" y="238"/>
                    <a:pt x="251" y="238"/>
                  </a:cubicBezTo>
                  <a:cubicBezTo>
                    <a:pt x="254" y="238"/>
                    <a:pt x="257" y="238"/>
                    <a:pt x="256" y="241"/>
                  </a:cubicBezTo>
                  <a:cubicBezTo>
                    <a:pt x="256" y="244"/>
                    <a:pt x="255" y="249"/>
                    <a:pt x="257" y="249"/>
                  </a:cubicBezTo>
                  <a:cubicBezTo>
                    <a:pt x="259" y="249"/>
                    <a:pt x="261" y="249"/>
                    <a:pt x="262" y="250"/>
                  </a:cubicBezTo>
                  <a:cubicBezTo>
                    <a:pt x="264" y="252"/>
                    <a:pt x="265" y="254"/>
                    <a:pt x="266" y="252"/>
                  </a:cubicBezTo>
                  <a:cubicBezTo>
                    <a:pt x="268" y="251"/>
                    <a:pt x="271" y="249"/>
                    <a:pt x="270" y="247"/>
                  </a:cubicBezTo>
                  <a:cubicBezTo>
                    <a:pt x="269" y="246"/>
                    <a:pt x="269" y="242"/>
                    <a:pt x="270" y="242"/>
                  </a:cubicBezTo>
                  <a:cubicBezTo>
                    <a:pt x="271" y="243"/>
                    <a:pt x="274" y="245"/>
                    <a:pt x="274" y="248"/>
                  </a:cubicBezTo>
                  <a:cubicBezTo>
                    <a:pt x="274" y="250"/>
                    <a:pt x="275" y="253"/>
                    <a:pt x="276" y="253"/>
                  </a:cubicBezTo>
                  <a:cubicBezTo>
                    <a:pt x="277" y="253"/>
                    <a:pt x="280" y="245"/>
                    <a:pt x="279" y="243"/>
                  </a:cubicBezTo>
                  <a:cubicBezTo>
                    <a:pt x="279" y="241"/>
                    <a:pt x="280" y="234"/>
                    <a:pt x="281" y="235"/>
                  </a:cubicBezTo>
                  <a:cubicBezTo>
                    <a:pt x="283" y="236"/>
                    <a:pt x="283" y="238"/>
                    <a:pt x="283" y="241"/>
                  </a:cubicBezTo>
                  <a:cubicBezTo>
                    <a:pt x="283" y="244"/>
                    <a:pt x="280" y="251"/>
                    <a:pt x="282" y="252"/>
                  </a:cubicBezTo>
                  <a:cubicBezTo>
                    <a:pt x="284" y="253"/>
                    <a:pt x="286" y="253"/>
                    <a:pt x="288" y="253"/>
                  </a:cubicBezTo>
                  <a:cubicBezTo>
                    <a:pt x="290" y="253"/>
                    <a:pt x="290" y="256"/>
                    <a:pt x="293" y="258"/>
                  </a:cubicBezTo>
                  <a:cubicBezTo>
                    <a:pt x="296" y="260"/>
                    <a:pt x="295" y="264"/>
                    <a:pt x="294" y="266"/>
                  </a:cubicBezTo>
                  <a:cubicBezTo>
                    <a:pt x="294" y="267"/>
                    <a:pt x="297" y="267"/>
                    <a:pt x="298" y="270"/>
                  </a:cubicBezTo>
                  <a:cubicBezTo>
                    <a:pt x="299" y="272"/>
                    <a:pt x="296" y="276"/>
                    <a:pt x="297" y="278"/>
                  </a:cubicBezTo>
                  <a:cubicBezTo>
                    <a:pt x="299" y="281"/>
                    <a:pt x="302" y="281"/>
                    <a:pt x="302" y="283"/>
                  </a:cubicBezTo>
                  <a:cubicBezTo>
                    <a:pt x="301" y="285"/>
                    <a:pt x="298" y="288"/>
                    <a:pt x="302" y="287"/>
                  </a:cubicBezTo>
                  <a:cubicBezTo>
                    <a:pt x="305" y="286"/>
                    <a:pt x="307" y="285"/>
                    <a:pt x="308" y="286"/>
                  </a:cubicBezTo>
                  <a:cubicBezTo>
                    <a:pt x="309" y="286"/>
                    <a:pt x="310" y="291"/>
                    <a:pt x="308" y="293"/>
                  </a:cubicBezTo>
                  <a:cubicBezTo>
                    <a:pt x="307" y="295"/>
                    <a:pt x="309" y="297"/>
                    <a:pt x="307" y="298"/>
                  </a:cubicBezTo>
                  <a:cubicBezTo>
                    <a:pt x="305" y="300"/>
                    <a:pt x="305" y="301"/>
                    <a:pt x="307" y="302"/>
                  </a:cubicBezTo>
                  <a:cubicBezTo>
                    <a:pt x="309" y="302"/>
                    <a:pt x="313" y="298"/>
                    <a:pt x="312" y="300"/>
                  </a:cubicBezTo>
                  <a:cubicBezTo>
                    <a:pt x="312" y="300"/>
                    <a:pt x="312" y="300"/>
                    <a:pt x="312" y="301"/>
                  </a:cubicBezTo>
                  <a:cubicBezTo>
                    <a:pt x="311" y="302"/>
                    <a:pt x="309" y="303"/>
                    <a:pt x="308" y="305"/>
                  </a:cubicBezTo>
                  <a:cubicBezTo>
                    <a:pt x="308" y="305"/>
                    <a:pt x="308" y="305"/>
                    <a:pt x="308" y="305"/>
                  </a:cubicBezTo>
                  <a:cubicBezTo>
                    <a:pt x="307" y="306"/>
                    <a:pt x="307" y="306"/>
                    <a:pt x="306" y="307"/>
                  </a:cubicBezTo>
                  <a:cubicBezTo>
                    <a:pt x="305" y="310"/>
                    <a:pt x="308" y="312"/>
                    <a:pt x="308" y="313"/>
                  </a:cubicBezTo>
                  <a:cubicBezTo>
                    <a:pt x="308" y="315"/>
                    <a:pt x="310" y="316"/>
                    <a:pt x="306" y="317"/>
                  </a:cubicBezTo>
                  <a:cubicBezTo>
                    <a:pt x="302" y="318"/>
                    <a:pt x="304" y="320"/>
                    <a:pt x="306" y="321"/>
                  </a:cubicBezTo>
                  <a:cubicBezTo>
                    <a:pt x="309" y="322"/>
                    <a:pt x="311" y="322"/>
                    <a:pt x="312" y="321"/>
                  </a:cubicBezTo>
                  <a:cubicBezTo>
                    <a:pt x="312" y="319"/>
                    <a:pt x="316" y="314"/>
                    <a:pt x="317" y="316"/>
                  </a:cubicBezTo>
                  <a:cubicBezTo>
                    <a:pt x="319" y="318"/>
                    <a:pt x="320" y="321"/>
                    <a:pt x="319" y="322"/>
                  </a:cubicBezTo>
                  <a:cubicBezTo>
                    <a:pt x="317" y="322"/>
                    <a:pt x="315" y="322"/>
                    <a:pt x="314" y="324"/>
                  </a:cubicBezTo>
                  <a:cubicBezTo>
                    <a:pt x="313" y="325"/>
                    <a:pt x="316" y="326"/>
                    <a:pt x="317" y="328"/>
                  </a:cubicBezTo>
                  <a:cubicBezTo>
                    <a:pt x="318" y="329"/>
                    <a:pt x="318" y="337"/>
                    <a:pt x="321" y="335"/>
                  </a:cubicBezTo>
                  <a:cubicBezTo>
                    <a:pt x="323" y="334"/>
                    <a:pt x="329" y="332"/>
                    <a:pt x="329" y="332"/>
                  </a:cubicBezTo>
                  <a:cubicBezTo>
                    <a:pt x="329" y="333"/>
                    <a:pt x="324" y="339"/>
                    <a:pt x="322" y="341"/>
                  </a:cubicBezTo>
                  <a:cubicBezTo>
                    <a:pt x="320" y="342"/>
                    <a:pt x="316" y="347"/>
                    <a:pt x="315" y="349"/>
                  </a:cubicBezTo>
                  <a:cubicBezTo>
                    <a:pt x="314" y="351"/>
                    <a:pt x="313" y="351"/>
                    <a:pt x="314" y="353"/>
                  </a:cubicBezTo>
                  <a:cubicBezTo>
                    <a:pt x="315" y="355"/>
                    <a:pt x="317" y="356"/>
                    <a:pt x="319" y="356"/>
                  </a:cubicBezTo>
                  <a:cubicBezTo>
                    <a:pt x="321" y="356"/>
                    <a:pt x="322" y="356"/>
                    <a:pt x="321" y="358"/>
                  </a:cubicBezTo>
                  <a:cubicBezTo>
                    <a:pt x="321" y="359"/>
                    <a:pt x="320" y="360"/>
                    <a:pt x="325" y="361"/>
                  </a:cubicBezTo>
                  <a:cubicBezTo>
                    <a:pt x="330" y="361"/>
                    <a:pt x="333" y="360"/>
                    <a:pt x="334" y="361"/>
                  </a:cubicBezTo>
                  <a:cubicBezTo>
                    <a:pt x="334" y="362"/>
                    <a:pt x="335" y="362"/>
                    <a:pt x="335" y="362"/>
                  </a:cubicBezTo>
                  <a:cubicBezTo>
                    <a:pt x="335" y="362"/>
                    <a:pt x="335" y="362"/>
                    <a:pt x="335" y="362"/>
                  </a:cubicBezTo>
                  <a:cubicBezTo>
                    <a:pt x="335" y="362"/>
                    <a:pt x="335" y="362"/>
                    <a:pt x="334" y="362"/>
                  </a:cubicBezTo>
                  <a:cubicBezTo>
                    <a:pt x="334" y="362"/>
                    <a:pt x="334" y="362"/>
                    <a:pt x="334" y="362"/>
                  </a:cubicBezTo>
                  <a:cubicBezTo>
                    <a:pt x="335" y="362"/>
                    <a:pt x="335" y="362"/>
                    <a:pt x="336" y="362"/>
                  </a:cubicBezTo>
                  <a:cubicBezTo>
                    <a:pt x="339" y="362"/>
                    <a:pt x="341" y="359"/>
                    <a:pt x="340" y="362"/>
                  </a:cubicBezTo>
                  <a:cubicBezTo>
                    <a:pt x="339" y="364"/>
                    <a:pt x="336" y="366"/>
                    <a:pt x="337" y="368"/>
                  </a:cubicBezTo>
                  <a:cubicBezTo>
                    <a:pt x="338" y="370"/>
                    <a:pt x="340" y="368"/>
                    <a:pt x="340" y="370"/>
                  </a:cubicBezTo>
                  <a:cubicBezTo>
                    <a:pt x="340" y="372"/>
                    <a:pt x="340" y="376"/>
                    <a:pt x="343" y="375"/>
                  </a:cubicBezTo>
                  <a:cubicBezTo>
                    <a:pt x="346" y="374"/>
                    <a:pt x="345" y="374"/>
                    <a:pt x="347" y="377"/>
                  </a:cubicBezTo>
                  <a:cubicBezTo>
                    <a:pt x="348" y="378"/>
                    <a:pt x="348" y="378"/>
                    <a:pt x="348" y="379"/>
                  </a:cubicBezTo>
                  <a:cubicBezTo>
                    <a:pt x="348" y="379"/>
                    <a:pt x="348" y="379"/>
                    <a:pt x="348" y="379"/>
                  </a:cubicBezTo>
                  <a:cubicBezTo>
                    <a:pt x="349" y="379"/>
                    <a:pt x="349" y="380"/>
                    <a:pt x="349" y="380"/>
                  </a:cubicBezTo>
                  <a:cubicBezTo>
                    <a:pt x="349" y="380"/>
                    <a:pt x="349" y="380"/>
                    <a:pt x="349" y="380"/>
                  </a:cubicBezTo>
                  <a:cubicBezTo>
                    <a:pt x="349" y="381"/>
                    <a:pt x="349" y="381"/>
                    <a:pt x="349" y="381"/>
                  </a:cubicBezTo>
                  <a:cubicBezTo>
                    <a:pt x="349" y="382"/>
                    <a:pt x="349" y="382"/>
                    <a:pt x="349" y="383"/>
                  </a:cubicBezTo>
                  <a:cubicBezTo>
                    <a:pt x="348" y="385"/>
                    <a:pt x="349" y="389"/>
                    <a:pt x="349" y="391"/>
                  </a:cubicBezTo>
                  <a:cubicBezTo>
                    <a:pt x="349" y="393"/>
                    <a:pt x="347" y="397"/>
                    <a:pt x="346" y="396"/>
                  </a:cubicBezTo>
                  <a:cubicBezTo>
                    <a:pt x="346" y="395"/>
                    <a:pt x="344" y="391"/>
                    <a:pt x="341" y="392"/>
                  </a:cubicBezTo>
                  <a:cubicBezTo>
                    <a:pt x="339" y="393"/>
                    <a:pt x="332" y="392"/>
                    <a:pt x="330" y="391"/>
                  </a:cubicBezTo>
                  <a:cubicBezTo>
                    <a:pt x="328" y="390"/>
                    <a:pt x="327" y="392"/>
                    <a:pt x="327" y="395"/>
                  </a:cubicBezTo>
                  <a:cubicBezTo>
                    <a:pt x="328" y="398"/>
                    <a:pt x="328" y="408"/>
                    <a:pt x="325" y="415"/>
                  </a:cubicBezTo>
                  <a:cubicBezTo>
                    <a:pt x="321" y="421"/>
                    <a:pt x="319" y="432"/>
                    <a:pt x="317" y="435"/>
                  </a:cubicBezTo>
                  <a:cubicBezTo>
                    <a:pt x="315" y="438"/>
                    <a:pt x="310" y="452"/>
                    <a:pt x="307" y="455"/>
                  </a:cubicBezTo>
                  <a:cubicBezTo>
                    <a:pt x="305" y="457"/>
                    <a:pt x="305" y="461"/>
                    <a:pt x="305" y="464"/>
                  </a:cubicBezTo>
                  <a:cubicBezTo>
                    <a:pt x="306" y="467"/>
                    <a:pt x="305" y="468"/>
                    <a:pt x="303" y="473"/>
                  </a:cubicBezTo>
                  <a:cubicBezTo>
                    <a:pt x="301" y="478"/>
                    <a:pt x="297" y="487"/>
                    <a:pt x="298" y="490"/>
                  </a:cubicBezTo>
                  <a:cubicBezTo>
                    <a:pt x="299" y="493"/>
                    <a:pt x="302" y="497"/>
                    <a:pt x="300" y="501"/>
                  </a:cubicBezTo>
                  <a:cubicBezTo>
                    <a:pt x="299" y="505"/>
                    <a:pt x="298" y="508"/>
                    <a:pt x="300" y="511"/>
                  </a:cubicBezTo>
                  <a:cubicBezTo>
                    <a:pt x="301" y="513"/>
                    <a:pt x="304" y="517"/>
                    <a:pt x="304" y="521"/>
                  </a:cubicBezTo>
                  <a:cubicBezTo>
                    <a:pt x="304" y="526"/>
                    <a:pt x="303" y="529"/>
                    <a:pt x="306" y="531"/>
                  </a:cubicBezTo>
                  <a:cubicBezTo>
                    <a:pt x="308" y="534"/>
                    <a:pt x="307" y="541"/>
                    <a:pt x="309" y="546"/>
                  </a:cubicBezTo>
                  <a:cubicBezTo>
                    <a:pt x="311" y="550"/>
                    <a:pt x="313" y="552"/>
                    <a:pt x="314" y="555"/>
                  </a:cubicBezTo>
                  <a:cubicBezTo>
                    <a:pt x="314" y="558"/>
                    <a:pt x="320" y="557"/>
                    <a:pt x="323" y="559"/>
                  </a:cubicBezTo>
                  <a:cubicBezTo>
                    <a:pt x="326" y="561"/>
                    <a:pt x="330" y="561"/>
                    <a:pt x="333" y="562"/>
                  </a:cubicBezTo>
                  <a:cubicBezTo>
                    <a:pt x="336" y="563"/>
                    <a:pt x="335" y="565"/>
                    <a:pt x="336" y="567"/>
                  </a:cubicBezTo>
                  <a:cubicBezTo>
                    <a:pt x="336" y="568"/>
                    <a:pt x="336" y="568"/>
                    <a:pt x="337" y="569"/>
                  </a:cubicBezTo>
                  <a:cubicBezTo>
                    <a:pt x="337" y="569"/>
                    <a:pt x="337" y="569"/>
                    <a:pt x="337" y="569"/>
                  </a:cubicBezTo>
                  <a:cubicBezTo>
                    <a:pt x="337" y="570"/>
                    <a:pt x="337" y="571"/>
                    <a:pt x="337" y="571"/>
                  </a:cubicBezTo>
                  <a:cubicBezTo>
                    <a:pt x="337" y="571"/>
                    <a:pt x="337" y="571"/>
                    <a:pt x="337" y="571"/>
                  </a:cubicBezTo>
                  <a:cubicBezTo>
                    <a:pt x="337" y="572"/>
                    <a:pt x="338" y="573"/>
                    <a:pt x="338" y="574"/>
                  </a:cubicBezTo>
                  <a:cubicBezTo>
                    <a:pt x="338" y="574"/>
                    <a:pt x="338" y="575"/>
                    <a:pt x="338" y="575"/>
                  </a:cubicBezTo>
                  <a:cubicBezTo>
                    <a:pt x="338" y="576"/>
                    <a:pt x="338" y="577"/>
                    <a:pt x="339" y="577"/>
                  </a:cubicBezTo>
                  <a:cubicBezTo>
                    <a:pt x="339" y="578"/>
                    <a:pt x="339" y="578"/>
                    <a:pt x="339" y="578"/>
                  </a:cubicBezTo>
                  <a:cubicBezTo>
                    <a:pt x="339" y="579"/>
                    <a:pt x="339" y="580"/>
                    <a:pt x="339" y="581"/>
                  </a:cubicBezTo>
                  <a:cubicBezTo>
                    <a:pt x="339" y="581"/>
                    <a:pt x="339" y="582"/>
                    <a:pt x="339" y="582"/>
                  </a:cubicBezTo>
                  <a:cubicBezTo>
                    <a:pt x="340" y="583"/>
                    <a:pt x="340" y="584"/>
                    <a:pt x="340" y="584"/>
                  </a:cubicBezTo>
                  <a:cubicBezTo>
                    <a:pt x="340" y="585"/>
                    <a:pt x="340" y="585"/>
                    <a:pt x="340" y="585"/>
                  </a:cubicBezTo>
                  <a:cubicBezTo>
                    <a:pt x="340" y="586"/>
                    <a:pt x="340" y="587"/>
                    <a:pt x="340" y="588"/>
                  </a:cubicBezTo>
                  <a:cubicBezTo>
                    <a:pt x="340" y="588"/>
                    <a:pt x="340" y="588"/>
                    <a:pt x="341" y="588"/>
                  </a:cubicBezTo>
                  <a:cubicBezTo>
                    <a:pt x="341" y="589"/>
                    <a:pt x="341" y="590"/>
                    <a:pt x="341" y="590"/>
                  </a:cubicBezTo>
                  <a:cubicBezTo>
                    <a:pt x="341" y="595"/>
                    <a:pt x="345" y="603"/>
                    <a:pt x="344" y="607"/>
                  </a:cubicBezTo>
                  <a:cubicBezTo>
                    <a:pt x="343" y="611"/>
                    <a:pt x="347" y="614"/>
                    <a:pt x="349" y="616"/>
                  </a:cubicBezTo>
                  <a:cubicBezTo>
                    <a:pt x="351" y="618"/>
                    <a:pt x="356" y="623"/>
                    <a:pt x="353" y="627"/>
                  </a:cubicBezTo>
                  <a:cubicBezTo>
                    <a:pt x="351" y="632"/>
                    <a:pt x="350" y="634"/>
                    <a:pt x="348" y="634"/>
                  </a:cubicBezTo>
                  <a:cubicBezTo>
                    <a:pt x="345" y="634"/>
                    <a:pt x="347" y="636"/>
                    <a:pt x="349" y="638"/>
                  </a:cubicBezTo>
                  <a:cubicBezTo>
                    <a:pt x="350" y="640"/>
                    <a:pt x="355" y="644"/>
                    <a:pt x="357" y="644"/>
                  </a:cubicBezTo>
                  <a:cubicBezTo>
                    <a:pt x="359" y="643"/>
                    <a:pt x="362" y="645"/>
                    <a:pt x="363" y="646"/>
                  </a:cubicBezTo>
                  <a:cubicBezTo>
                    <a:pt x="365" y="648"/>
                    <a:pt x="366" y="654"/>
                    <a:pt x="365" y="657"/>
                  </a:cubicBezTo>
                  <a:cubicBezTo>
                    <a:pt x="364" y="659"/>
                    <a:pt x="363" y="663"/>
                    <a:pt x="365" y="665"/>
                  </a:cubicBezTo>
                  <a:cubicBezTo>
                    <a:pt x="367" y="667"/>
                    <a:pt x="376" y="676"/>
                    <a:pt x="375" y="679"/>
                  </a:cubicBezTo>
                  <a:cubicBezTo>
                    <a:pt x="375" y="682"/>
                    <a:pt x="378" y="687"/>
                    <a:pt x="379" y="686"/>
                  </a:cubicBezTo>
                  <a:cubicBezTo>
                    <a:pt x="381" y="684"/>
                    <a:pt x="385" y="684"/>
                    <a:pt x="385" y="680"/>
                  </a:cubicBezTo>
                  <a:cubicBezTo>
                    <a:pt x="385" y="677"/>
                    <a:pt x="378" y="669"/>
                    <a:pt x="376" y="667"/>
                  </a:cubicBezTo>
                  <a:cubicBezTo>
                    <a:pt x="375" y="666"/>
                    <a:pt x="381" y="666"/>
                    <a:pt x="379" y="663"/>
                  </a:cubicBezTo>
                  <a:cubicBezTo>
                    <a:pt x="377" y="659"/>
                    <a:pt x="374" y="655"/>
                    <a:pt x="375" y="653"/>
                  </a:cubicBezTo>
                  <a:cubicBezTo>
                    <a:pt x="375" y="652"/>
                    <a:pt x="380" y="654"/>
                    <a:pt x="377" y="650"/>
                  </a:cubicBezTo>
                  <a:cubicBezTo>
                    <a:pt x="374" y="645"/>
                    <a:pt x="373" y="640"/>
                    <a:pt x="372" y="638"/>
                  </a:cubicBezTo>
                  <a:cubicBezTo>
                    <a:pt x="371" y="635"/>
                    <a:pt x="369" y="633"/>
                    <a:pt x="368" y="628"/>
                  </a:cubicBezTo>
                  <a:cubicBezTo>
                    <a:pt x="367" y="623"/>
                    <a:pt x="362" y="618"/>
                    <a:pt x="361" y="616"/>
                  </a:cubicBezTo>
                  <a:cubicBezTo>
                    <a:pt x="360" y="613"/>
                    <a:pt x="354" y="609"/>
                    <a:pt x="355" y="607"/>
                  </a:cubicBezTo>
                  <a:cubicBezTo>
                    <a:pt x="356" y="605"/>
                    <a:pt x="357" y="600"/>
                    <a:pt x="357" y="597"/>
                  </a:cubicBezTo>
                  <a:cubicBezTo>
                    <a:pt x="356" y="595"/>
                    <a:pt x="359" y="593"/>
                    <a:pt x="359" y="591"/>
                  </a:cubicBezTo>
                  <a:cubicBezTo>
                    <a:pt x="359" y="589"/>
                    <a:pt x="362" y="587"/>
                    <a:pt x="362" y="588"/>
                  </a:cubicBezTo>
                  <a:cubicBezTo>
                    <a:pt x="362" y="589"/>
                    <a:pt x="366" y="592"/>
                    <a:pt x="366" y="592"/>
                  </a:cubicBezTo>
                  <a:cubicBezTo>
                    <a:pt x="366" y="592"/>
                    <a:pt x="369" y="593"/>
                    <a:pt x="371" y="595"/>
                  </a:cubicBezTo>
                  <a:cubicBezTo>
                    <a:pt x="373" y="597"/>
                    <a:pt x="375" y="595"/>
                    <a:pt x="374" y="598"/>
                  </a:cubicBezTo>
                  <a:cubicBezTo>
                    <a:pt x="373" y="602"/>
                    <a:pt x="372" y="606"/>
                    <a:pt x="374" y="606"/>
                  </a:cubicBezTo>
                  <a:cubicBezTo>
                    <a:pt x="375" y="606"/>
                    <a:pt x="373" y="614"/>
                    <a:pt x="375" y="615"/>
                  </a:cubicBezTo>
                  <a:cubicBezTo>
                    <a:pt x="377" y="616"/>
                    <a:pt x="376" y="622"/>
                    <a:pt x="378" y="625"/>
                  </a:cubicBezTo>
                  <a:cubicBezTo>
                    <a:pt x="381" y="628"/>
                    <a:pt x="383" y="630"/>
                    <a:pt x="387" y="634"/>
                  </a:cubicBezTo>
                  <a:cubicBezTo>
                    <a:pt x="391" y="637"/>
                    <a:pt x="399" y="645"/>
                    <a:pt x="399" y="647"/>
                  </a:cubicBezTo>
                  <a:cubicBezTo>
                    <a:pt x="398" y="648"/>
                    <a:pt x="395" y="651"/>
                    <a:pt x="397" y="653"/>
                  </a:cubicBezTo>
                  <a:cubicBezTo>
                    <a:pt x="398" y="655"/>
                    <a:pt x="402" y="657"/>
                    <a:pt x="405" y="660"/>
                  </a:cubicBezTo>
                  <a:cubicBezTo>
                    <a:pt x="407" y="663"/>
                    <a:pt x="411" y="668"/>
                    <a:pt x="411" y="671"/>
                  </a:cubicBezTo>
                  <a:cubicBezTo>
                    <a:pt x="411" y="673"/>
                    <a:pt x="413" y="676"/>
                    <a:pt x="416" y="679"/>
                  </a:cubicBezTo>
                  <a:cubicBezTo>
                    <a:pt x="418" y="681"/>
                    <a:pt x="420" y="688"/>
                    <a:pt x="420" y="691"/>
                  </a:cubicBezTo>
                  <a:cubicBezTo>
                    <a:pt x="421" y="694"/>
                    <a:pt x="420" y="704"/>
                    <a:pt x="419" y="706"/>
                  </a:cubicBezTo>
                  <a:cubicBezTo>
                    <a:pt x="418" y="707"/>
                    <a:pt x="413" y="711"/>
                    <a:pt x="413" y="713"/>
                  </a:cubicBezTo>
                  <a:cubicBezTo>
                    <a:pt x="413" y="714"/>
                    <a:pt x="411" y="716"/>
                    <a:pt x="415" y="721"/>
                  </a:cubicBezTo>
                  <a:cubicBezTo>
                    <a:pt x="419" y="725"/>
                    <a:pt x="429" y="732"/>
                    <a:pt x="434" y="735"/>
                  </a:cubicBezTo>
                  <a:cubicBezTo>
                    <a:pt x="438" y="738"/>
                    <a:pt x="443" y="737"/>
                    <a:pt x="445" y="739"/>
                  </a:cubicBezTo>
                  <a:cubicBezTo>
                    <a:pt x="447" y="741"/>
                    <a:pt x="451" y="743"/>
                    <a:pt x="455" y="745"/>
                  </a:cubicBezTo>
                  <a:cubicBezTo>
                    <a:pt x="459" y="746"/>
                    <a:pt x="474" y="750"/>
                    <a:pt x="476" y="753"/>
                  </a:cubicBezTo>
                  <a:cubicBezTo>
                    <a:pt x="478" y="755"/>
                    <a:pt x="481" y="758"/>
                    <a:pt x="485" y="758"/>
                  </a:cubicBezTo>
                  <a:cubicBezTo>
                    <a:pt x="488" y="759"/>
                    <a:pt x="495" y="762"/>
                    <a:pt x="499" y="761"/>
                  </a:cubicBezTo>
                  <a:cubicBezTo>
                    <a:pt x="503" y="760"/>
                    <a:pt x="514" y="752"/>
                    <a:pt x="519" y="754"/>
                  </a:cubicBezTo>
                  <a:cubicBezTo>
                    <a:pt x="523" y="756"/>
                    <a:pt x="525" y="756"/>
                    <a:pt x="527" y="758"/>
                  </a:cubicBezTo>
                  <a:cubicBezTo>
                    <a:pt x="529" y="760"/>
                    <a:pt x="531" y="767"/>
                    <a:pt x="535" y="771"/>
                  </a:cubicBezTo>
                  <a:cubicBezTo>
                    <a:pt x="535" y="772"/>
                    <a:pt x="536" y="772"/>
                    <a:pt x="536" y="773"/>
                  </a:cubicBezTo>
                  <a:cubicBezTo>
                    <a:pt x="537" y="774"/>
                    <a:pt x="538" y="775"/>
                    <a:pt x="538" y="776"/>
                  </a:cubicBezTo>
                  <a:cubicBezTo>
                    <a:pt x="539" y="776"/>
                    <a:pt x="539" y="776"/>
                    <a:pt x="539" y="776"/>
                  </a:cubicBezTo>
                  <a:cubicBezTo>
                    <a:pt x="539" y="776"/>
                    <a:pt x="539" y="776"/>
                    <a:pt x="540" y="777"/>
                  </a:cubicBezTo>
                  <a:cubicBezTo>
                    <a:pt x="540" y="777"/>
                    <a:pt x="540" y="777"/>
                    <a:pt x="540" y="777"/>
                  </a:cubicBezTo>
                  <a:cubicBezTo>
                    <a:pt x="540" y="777"/>
                    <a:pt x="541" y="777"/>
                    <a:pt x="541" y="777"/>
                  </a:cubicBezTo>
                  <a:cubicBezTo>
                    <a:pt x="541" y="777"/>
                    <a:pt x="541" y="777"/>
                    <a:pt x="541" y="778"/>
                  </a:cubicBezTo>
                  <a:cubicBezTo>
                    <a:pt x="542" y="778"/>
                    <a:pt x="542" y="778"/>
                    <a:pt x="543" y="778"/>
                  </a:cubicBezTo>
                  <a:cubicBezTo>
                    <a:pt x="543" y="778"/>
                    <a:pt x="543" y="778"/>
                    <a:pt x="543" y="778"/>
                  </a:cubicBezTo>
                  <a:cubicBezTo>
                    <a:pt x="544" y="778"/>
                    <a:pt x="545" y="778"/>
                    <a:pt x="546" y="779"/>
                  </a:cubicBezTo>
                  <a:cubicBezTo>
                    <a:pt x="548" y="779"/>
                    <a:pt x="550" y="779"/>
                    <a:pt x="551" y="779"/>
                  </a:cubicBezTo>
                  <a:cubicBezTo>
                    <a:pt x="552" y="779"/>
                    <a:pt x="553" y="779"/>
                    <a:pt x="554" y="779"/>
                  </a:cubicBezTo>
                  <a:cubicBezTo>
                    <a:pt x="554" y="780"/>
                    <a:pt x="555" y="780"/>
                    <a:pt x="556" y="780"/>
                  </a:cubicBezTo>
                  <a:cubicBezTo>
                    <a:pt x="556" y="780"/>
                    <a:pt x="557" y="780"/>
                    <a:pt x="557" y="780"/>
                  </a:cubicBezTo>
                  <a:cubicBezTo>
                    <a:pt x="558" y="780"/>
                    <a:pt x="558" y="780"/>
                    <a:pt x="558" y="780"/>
                  </a:cubicBezTo>
                  <a:cubicBezTo>
                    <a:pt x="559" y="780"/>
                    <a:pt x="560" y="781"/>
                    <a:pt x="560" y="781"/>
                  </a:cubicBezTo>
                  <a:cubicBezTo>
                    <a:pt x="562" y="782"/>
                    <a:pt x="572" y="789"/>
                    <a:pt x="575" y="789"/>
                  </a:cubicBezTo>
                  <a:cubicBezTo>
                    <a:pt x="576" y="789"/>
                    <a:pt x="577" y="788"/>
                    <a:pt x="577" y="788"/>
                  </a:cubicBezTo>
                  <a:cubicBezTo>
                    <a:pt x="578" y="788"/>
                    <a:pt x="578" y="788"/>
                    <a:pt x="578" y="788"/>
                  </a:cubicBezTo>
                  <a:cubicBezTo>
                    <a:pt x="578" y="788"/>
                    <a:pt x="579" y="788"/>
                    <a:pt x="579" y="788"/>
                  </a:cubicBezTo>
                  <a:cubicBezTo>
                    <a:pt x="580" y="788"/>
                    <a:pt x="580" y="788"/>
                    <a:pt x="581" y="788"/>
                  </a:cubicBezTo>
                  <a:cubicBezTo>
                    <a:pt x="581" y="788"/>
                    <a:pt x="581" y="788"/>
                    <a:pt x="582" y="788"/>
                  </a:cubicBezTo>
                  <a:cubicBezTo>
                    <a:pt x="582" y="788"/>
                    <a:pt x="582" y="788"/>
                    <a:pt x="582" y="788"/>
                  </a:cubicBezTo>
                  <a:cubicBezTo>
                    <a:pt x="583" y="788"/>
                    <a:pt x="583" y="788"/>
                    <a:pt x="583" y="788"/>
                  </a:cubicBezTo>
                  <a:cubicBezTo>
                    <a:pt x="583" y="788"/>
                    <a:pt x="583" y="788"/>
                    <a:pt x="583" y="788"/>
                  </a:cubicBezTo>
                  <a:cubicBezTo>
                    <a:pt x="584" y="788"/>
                    <a:pt x="584" y="788"/>
                    <a:pt x="584" y="788"/>
                  </a:cubicBezTo>
                  <a:cubicBezTo>
                    <a:pt x="584" y="788"/>
                    <a:pt x="584" y="788"/>
                    <a:pt x="584" y="788"/>
                  </a:cubicBezTo>
                  <a:cubicBezTo>
                    <a:pt x="584" y="788"/>
                    <a:pt x="584" y="788"/>
                    <a:pt x="584" y="788"/>
                  </a:cubicBezTo>
                  <a:cubicBezTo>
                    <a:pt x="584" y="789"/>
                    <a:pt x="583" y="789"/>
                    <a:pt x="583" y="790"/>
                  </a:cubicBezTo>
                  <a:cubicBezTo>
                    <a:pt x="582" y="791"/>
                    <a:pt x="582" y="791"/>
                    <a:pt x="581" y="792"/>
                  </a:cubicBezTo>
                  <a:cubicBezTo>
                    <a:pt x="581" y="792"/>
                    <a:pt x="581" y="792"/>
                    <a:pt x="581" y="792"/>
                  </a:cubicBezTo>
                  <a:cubicBezTo>
                    <a:pt x="581" y="792"/>
                    <a:pt x="581" y="792"/>
                    <a:pt x="581" y="792"/>
                  </a:cubicBezTo>
                  <a:cubicBezTo>
                    <a:pt x="581" y="792"/>
                    <a:pt x="581" y="793"/>
                    <a:pt x="581" y="793"/>
                  </a:cubicBezTo>
                  <a:cubicBezTo>
                    <a:pt x="581" y="793"/>
                    <a:pt x="581" y="793"/>
                    <a:pt x="581" y="794"/>
                  </a:cubicBezTo>
                  <a:cubicBezTo>
                    <a:pt x="583" y="795"/>
                    <a:pt x="588" y="798"/>
                    <a:pt x="590" y="801"/>
                  </a:cubicBezTo>
                  <a:cubicBezTo>
                    <a:pt x="592" y="803"/>
                    <a:pt x="591" y="805"/>
                    <a:pt x="593" y="807"/>
                  </a:cubicBezTo>
                  <a:cubicBezTo>
                    <a:pt x="594" y="808"/>
                    <a:pt x="595" y="808"/>
                    <a:pt x="595" y="809"/>
                  </a:cubicBezTo>
                  <a:cubicBezTo>
                    <a:pt x="595" y="809"/>
                    <a:pt x="595" y="809"/>
                    <a:pt x="596" y="809"/>
                  </a:cubicBezTo>
                  <a:cubicBezTo>
                    <a:pt x="596" y="810"/>
                    <a:pt x="596" y="810"/>
                    <a:pt x="596" y="811"/>
                  </a:cubicBezTo>
                  <a:cubicBezTo>
                    <a:pt x="597" y="811"/>
                    <a:pt x="597" y="811"/>
                    <a:pt x="597" y="811"/>
                  </a:cubicBezTo>
                  <a:cubicBezTo>
                    <a:pt x="597" y="812"/>
                    <a:pt x="597" y="813"/>
                    <a:pt x="597" y="814"/>
                  </a:cubicBezTo>
                  <a:cubicBezTo>
                    <a:pt x="596" y="818"/>
                    <a:pt x="594" y="821"/>
                    <a:pt x="596" y="823"/>
                  </a:cubicBezTo>
                  <a:cubicBezTo>
                    <a:pt x="598" y="825"/>
                    <a:pt x="601" y="828"/>
                    <a:pt x="602" y="826"/>
                  </a:cubicBezTo>
                  <a:cubicBezTo>
                    <a:pt x="603" y="824"/>
                    <a:pt x="603" y="823"/>
                    <a:pt x="604" y="826"/>
                  </a:cubicBezTo>
                  <a:cubicBezTo>
                    <a:pt x="606" y="829"/>
                    <a:pt x="604" y="830"/>
                    <a:pt x="609" y="831"/>
                  </a:cubicBezTo>
                  <a:cubicBezTo>
                    <a:pt x="614" y="832"/>
                    <a:pt x="612" y="835"/>
                    <a:pt x="613" y="837"/>
                  </a:cubicBezTo>
                  <a:cubicBezTo>
                    <a:pt x="613" y="838"/>
                    <a:pt x="613" y="838"/>
                    <a:pt x="614" y="838"/>
                  </a:cubicBezTo>
                  <a:cubicBezTo>
                    <a:pt x="614" y="838"/>
                    <a:pt x="614" y="838"/>
                    <a:pt x="614" y="838"/>
                  </a:cubicBezTo>
                  <a:cubicBezTo>
                    <a:pt x="615" y="838"/>
                    <a:pt x="616" y="839"/>
                    <a:pt x="617" y="839"/>
                  </a:cubicBezTo>
                  <a:cubicBezTo>
                    <a:pt x="617" y="839"/>
                    <a:pt x="617" y="839"/>
                    <a:pt x="618" y="839"/>
                  </a:cubicBezTo>
                  <a:cubicBezTo>
                    <a:pt x="618" y="839"/>
                    <a:pt x="618" y="839"/>
                    <a:pt x="619" y="839"/>
                  </a:cubicBezTo>
                  <a:cubicBezTo>
                    <a:pt x="619" y="839"/>
                    <a:pt x="620" y="839"/>
                    <a:pt x="620" y="839"/>
                  </a:cubicBezTo>
                  <a:cubicBezTo>
                    <a:pt x="623" y="841"/>
                    <a:pt x="627" y="840"/>
                    <a:pt x="631" y="842"/>
                  </a:cubicBezTo>
                  <a:cubicBezTo>
                    <a:pt x="635" y="844"/>
                    <a:pt x="633" y="849"/>
                    <a:pt x="637" y="849"/>
                  </a:cubicBezTo>
                  <a:cubicBezTo>
                    <a:pt x="642" y="850"/>
                    <a:pt x="650" y="850"/>
                    <a:pt x="650" y="849"/>
                  </a:cubicBezTo>
                  <a:cubicBezTo>
                    <a:pt x="649" y="847"/>
                    <a:pt x="647" y="842"/>
                    <a:pt x="649" y="841"/>
                  </a:cubicBezTo>
                  <a:cubicBezTo>
                    <a:pt x="651" y="840"/>
                    <a:pt x="655" y="837"/>
                    <a:pt x="656" y="836"/>
                  </a:cubicBezTo>
                  <a:cubicBezTo>
                    <a:pt x="658" y="835"/>
                    <a:pt x="663" y="832"/>
                    <a:pt x="665" y="834"/>
                  </a:cubicBezTo>
                  <a:cubicBezTo>
                    <a:pt x="667" y="836"/>
                    <a:pt x="672" y="837"/>
                    <a:pt x="671" y="841"/>
                  </a:cubicBezTo>
                  <a:cubicBezTo>
                    <a:pt x="670" y="845"/>
                    <a:pt x="670" y="851"/>
                    <a:pt x="673" y="854"/>
                  </a:cubicBezTo>
                  <a:cubicBezTo>
                    <a:pt x="674" y="854"/>
                    <a:pt x="674" y="855"/>
                    <a:pt x="675" y="855"/>
                  </a:cubicBezTo>
                  <a:cubicBezTo>
                    <a:pt x="675" y="856"/>
                    <a:pt x="675" y="856"/>
                    <a:pt x="675" y="856"/>
                  </a:cubicBezTo>
                  <a:cubicBezTo>
                    <a:pt x="675" y="856"/>
                    <a:pt x="675" y="857"/>
                    <a:pt x="676" y="857"/>
                  </a:cubicBezTo>
                  <a:cubicBezTo>
                    <a:pt x="676" y="858"/>
                    <a:pt x="676" y="858"/>
                    <a:pt x="676" y="858"/>
                  </a:cubicBezTo>
                  <a:cubicBezTo>
                    <a:pt x="676" y="859"/>
                    <a:pt x="676" y="859"/>
                    <a:pt x="676" y="860"/>
                  </a:cubicBezTo>
                  <a:cubicBezTo>
                    <a:pt x="675" y="860"/>
                    <a:pt x="675" y="860"/>
                    <a:pt x="675" y="861"/>
                  </a:cubicBezTo>
                  <a:cubicBezTo>
                    <a:pt x="675" y="862"/>
                    <a:pt x="675" y="863"/>
                    <a:pt x="675" y="864"/>
                  </a:cubicBezTo>
                  <a:cubicBezTo>
                    <a:pt x="673" y="869"/>
                    <a:pt x="675" y="871"/>
                    <a:pt x="673" y="872"/>
                  </a:cubicBezTo>
                  <a:cubicBezTo>
                    <a:pt x="672" y="873"/>
                    <a:pt x="670" y="876"/>
                    <a:pt x="671" y="878"/>
                  </a:cubicBezTo>
                  <a:cubicBezTo>
                    <a:pt x="672" y="880"/>
                    <a:pt x="670" y="882"/>
                    <a:pt x="669" y="885"/>
                  </a:cubicBezTo>
                  <a:cubicBezTo>
                    <a:pt x="669" y="888"/>
                    <a:pt x="672" y="890"/>
                    <a:pt x="669" y="893"/>
                  </a:cubicBezTo>
                  <a:cubicBezTo>
                    <a:pt x="665" y="896"/>
                    <a:pt x="663" y="900"/>
                    <a:pt x="660" y="900"/>
                  </a:cubicBezTo>
                  <a:cubicBezTo>
                    <a:pt x="657" y="900"/>
                    <a:pt x="654" y="902"/>
                    <a:pt x="653" y="903"/>
                  </a:cubicBezTo>
                  <a:cubicBezTo>
                    <a:pt x="652" y="903"/>
                    <a:pt x="652" y="910"/>
                    <a:pt x="648" y="913"/>
                  </a:cubicBezTo>
                  <a:cubicBezTo>
                    <a:pt x="647" y="914"/>
                    <a:pt x="646" y="915"/>
                    <a:pt x="645" y="916"/>
                  </a:cubicBezTo>
                  <a:cubicBezTo>
                    <a:pt x="644" y="917"/>
                    <a:pt x="643" y="918"/>
                    <a:pt x="642" y="918"/>
                  </a:cubicBezTo>
                  <a:cubicBezTo>
                    <a:pt x="642" y="919"/>
                    <a:pt x="642" y="919"/>
                    <a:pt x="641" y="919"/>
                  </a:cubicBezTo>
                  <a:cubicBezTo>
                    <a:pt x="640" y="920"/>
                    <a:pt x="639" y="921"/>
                    <a:pt x="638" y="921"/>
                  </a:cubicBezTo>
                  <a:cubicBezTo>
                    <a:pt x="634" y="923"/>
                    <a:pt x="630" y="925"/>
                    <a:pt x="628" y="929"/>
                  </a:cubicBezTo>
                  <a:cubicBezTo>
                    <a:pt x="626" y="933"/>
                    <a:pt x="627" y="934"/>
                    <a:pt x="624" y="935"/>
                  </a:cubicBezTo>
                  <a:cubicBezTo>
                    <a:pt x="620" y="937"/>
                    <a:pt x="617" y="940"/>
                    <a:pt x="616" y="944"/>
                  </a:cubicBezTo>
                  <a:cubicBezTo>
                    <a:pt x="615" y="947"/>
                    <a:pt x="612" y="956"/>
                    <a:pt x="614" y="958"/>
                  </a:cubicBezTo>
                  <a:cubicBezTo>
                    <a:pt x="616" y="960"/>
                    <a:pt x="614" y="964"/>
                    <a:pt x="613" y="964"/>
                  </a:cubicBezTo>
                  <a:cubicBezTo>
                    <a:pt x="612" y="964"/>
                    <a:pt x="612" y="965"/>
                    <a:pt x="612" y="965"/>
                  </a:cubicBezTo>
                  <a:cubicBezTo>
                    <a:pt x="612" y="965"/>
                    <a:pt x="612" y="965"/>
                    <a:pt x="612" y="965"/>
                  </a:cubicBezTo>
                  <a:cubicBezTo>
                    <a:pt x="611" y="965"/>
                    <a:pt x="611" y="965"/>
                    <a:pt x="611" y="965"/>
                  </a:cubicBezTo>
                  <a:cubicBezTo>
                    <a:pt x="610" y="966"/>
                    <a:pt x="610" y="966"/>
                    <a:pt x="610" y="966"/>
                  </a:cubicBezTo>
                  <a:cubicBezTo>
                    <a:pt x="609" y="966"/>
                    <a:pt x="609" y="966"/>
                    <a:pt x="609" y="967"/>
                  </a:cubicBezTo>
                  <a:cubicBezTo>
                    <a:pt x="608" y="967"/>
                    <a:pt x="608" y="967"/>
                    <a:pt x="607" y="968"/>
                  </a:cubicBezTo>
                  <a:cubicBezTo>
                    <a:pt x="607" y="968"/>
                    <a:pt x="606" y="968"/>
                    <a:pt x="606" y="969"/>
                  </a:cubicBezTo>
                  <a:cubicBezTo>
                    <a:pt x="605" y="969"/>
                    <a:pt x="604" y="970"/>
                    <a:pt x="604" y="971"/>
                  </a:cubicBezTo>
                  <a:cubicBezTo>
                    <a:pt x="600" y="974"/>
                    <a:pt x="597" y="976"/>
                    <a:pt x="600" y="979"/>
                  </a:cubicBezTo>
                  <a:cubicBezTo>
                    <a:pt x="602" y="981"/>
                    <a:pt x="603" y="982"/>
                    <a:pt x="601" y="984"/>
                  </a:cubicBezTo>
                  <a:cubicBezTo>
                    <a:pt x="599" y="986"/>
                    <a:pt x="596" y="988"/>
                    <a:pt x="599" y="988"/>
                  </a:cubicBezTo>
                  <a:cubicBezTo>
                    <a:pt x="603" y="989"/>
                    <a:pt x="612" y="995"/>
                    <a:pt x="613" y="999"/>
                  </a:cubicBezTo>
                  <a:cubicBezTo>
                    <a:pt x="613" y="1002"/>
                    <a:pt x="611" y="1003"/>
                    <a:pt x="613" y="1007"/>
                  </a:cubicBezTo>
                  <a:cubicBezTo>
                    <a:pt x="615" y="1010"/>
                    <a:pt x="619" y="1015"/>
                    <a:pt x="619" y="1019"/>
                  </a:cubicBezTo>
                  <a:cubicBezTo>
                    <a:pt x="618" y="1022"/>
                    <a:pt x="625" y="1042"/>
                    <a:pt x="626" y="1047"/>
                  </a:cubicBezTo>
                  <a:cubicBezTo>
                    <a:pt x="627" y="1052"/>
                    <a:pt x="633" y="1056"/>
                    <a:pt x="632" y="1062"/>
                  </a:cubicBezTo>
                  <a:cubicBezTo>
                    <a:pt x="630" y="1069"/>
                    <a:pt x="629" y="1073"/>
                    <a:pt x="630" y="1079"/>
                  </a:cubicBezTo>
                  <a:cubicBezTo>
                    <a:pt x="631" y="1086"/>
                    <a:pt x="631" y="1095"/>
                    <a:pt x="634" y="1097"/>
                  </a:cubicBezTo>
                  <a:cubicBezTo>
                    <a:pt x="636" y="1098"/>
                    <a:pt x="641" y="1105"/>
                    <a:pt x="643" y="1108"/>
                  </a:cubicBezTo>
                  <a:cubicBezTo>
                    <a:pt x="644" y="1112"/>
                    <a:pt x="655" y="1118"/>
                    <a:pt x="658" y="1119"/>
                  </a:cubicBezTo>
                  <a:cubicBezTo>
                    <a:pt x="661" y="1120"/>
                    <a:pt x="671" y="1127"/>
                    <a:pt x="673" y="1130"/>
                  </a:cubicBezTo>
                  <a:cubicBezTo>
                    <a:pt x="675" y="1133"/>
                    <a:pt x="681" y="1136"/>
                    <a:pt x="682" y="1140"/>
                  </a:cubicBezTo>
                  <a:cubicBezTo>
                    <a:pt x="682" y="1141"/>
                    <a:pt x="682" y="1142"/>
                    <a:pt x="682" y="1144"/>
                  </a:cubicBezTo>
                  <a:cubicBezTo>
                    <a:pt x="683" y="1145"/>
                    <a:pt x="683" y="1146"/>
                    <a:pt x="683" y="1147"/>
                  </a:cubicBezTo>
                  <a:cubicBezTo>
                    <a:pt x="683" y="1147"/>
                    <a:pt x="683" y="1147"/>
                    <a:pt x="683" y="1147"/>
                  </a:cubicBezTo>
                  <a:cubicBezTo>
                    <a:pt x="683" y="1148"/>
                    <a:pt x="683" y="1149"/>
                    <a:pt x="683" y="1150"/>
                  </a:cubicBezTo>
                  <a:cubicBezTo>
                    <a:pt x="683" y="1151"/>
                    <a:pt x="683" y="1151"/>
                    <a:pt x="683" y="1151"/>
                  </a:cubicBezTo>
                  <a:cubicBezTo>
                    <a:pt x="683" y="1152"/>
                    <a:pt x="683" y="1153"/>
                    <a:pt x="682" y="1154"/>
                  </a:cubicBezTo>
                  <a:cubicBezTo>
                    <a:pt x="679" y="1158"/>
                    <a:pt x="677" y="1163"/>
                    <a:pt x="677" y="1167"/>
                  </a:cubicBezTo>
                  <a:cubicBezTo>
                    <a:pt x="677" y="1171"/>
                    <a:pt x="678" y="1172"/>
                    <a:pt x="676" y="1179"/>
                  </a:cubicBezTo>
                  <a:cubicBezTo>
                    <a:pt x="674" y="1185"/>
                    <a:pt x="671" y="1199"/>
                    <a:pt x="669" y="1200"/>
                  </a:cubicBezTo>
                  <a:cubicBezTo>
                    <a:pt x="666" y="1201"/>
                    <a:pt x="662" y="1204"/>
                    <a:pt x="662" y="1207"/>
                  </a:cubicBezTo>
                  <a:cubicBezTo>
                    <a:pt x="663" y="1210"/>
                    <a:pt x="663" y="1216"/>
                    <a:pt x="661" y="1222"/>
                  </a:cubicBezTo>
                  <a:cubicBezTo>
                    <a:pt x="658" y="1229"/>
                    <a:pt x="657" y="1234"/>
                    <a:pt x="655" y="1239"/>
                  </a:cubicBezTo>
                  <a:cubicBezTo>
                    <a:pt x="653" y="1243"/>
                    <a:pt x="649" y="1256"/>
                    <a:pt x="648" y="1259"/>
                  </a:cubicBezTo>
                  <a:cubicBezTo>
                    <a:pt x="646" y="1262"/>
                    <a:pt x="644" y="1274"/>
                    <a:pt x="642" y="1275"/>
                  </a:cubicBezTo>
                  <a:cubicBezTo>
                    <a:pt x="639" y="1277"/>
                    <a:pt x="633" y="1286"/>
                    <a:pt x="634" y="1290"/>
                  </a:cubicBezTo>
                  <a:cubicBezTo>
                    <a:pt x="636" y="1293"/>
                    <a:pt x="636" y="1293"/>
                    <a:pt x="633" y="1297"/>
                  </a:cubicBezTo>
                  <a:cubicBezTo>
                    <a:pt x="630" y="1302"/>
                    <a:pt x="628" y="1316"/>
                    <a:pt x="628" y="1322"/>
                  </a:cubicBezTo>
                  <a:cubicBezTo>
                    <a:pt x="629" y="1328"/>
                    <a:pt x="624" y="1340"/>
                    <a:pt x="622" y="1344"/>
                  </a:cubicBezTo>
                  <a:cubicBezTo>
                    <a:pt x="620" y="1349"/>
                    <a:pt x="617" y="1354"/>
                    <a:pt x="615" y="1357"/>
                  </a:cubicBezTo>
                  <a:cubicBezTo>
                    <a:pt x="613" y="1361"/>
                    <a:pt x="603" y="1379"/>
                    <a:pt x="599" y="1384"/>
                  </a:cubicBezTo>
                  <a:cubicBezTo>
                    <a:pt x="595" y="1390"/>
                    <a:pt x="592" y="1400"/>
                    <a:pt x="588" y="1405"/>
                  </a:cubicBezTo>
                  <a:cubicBezTo>
                    <a:pt x="584" y="1410"/>
                    <a:pt x="579" y="1413"/>
                    <a:pt x="581" y="1418"/>
                  </a:cubicBezTo>
                  <a:cubicBezTo>
                    <a:pt x="583" y="1423"/>
                    <a:pt x="584" y="1423"/>
                    <a:pt x="581" y="1429"/>
                  </a:cubicBezTo>
                  <a:cubicBezTo>
                    <a:pt x="579" y="1434"/>
                    <a:pt x="582" y="1433"/>
                    <a:pt x="580" y="1440"/>
                  </a:cubicBezTo>
                  <a:cubicBezTo>
                    <a:pt x="577" y="1447"/>
                    <a:pt x="576" y="1449"/>
                    <a:pt x="572" y="1456"/>
                  </a:cubicBezTo>
                  <a:cubicBezTo>
                    <a:pt x="569" y="1463"/>
                    <a:pt x="567" y="1470"/>
                    <a:pt x="566" y="1476"/>
                  </a:cubicBezTo>
                  <a:cubicBezTo>
                    <a:pt x="564" y="1482"/>
                    <a:pt x="564" y="1488"/>
                    <a:pt x="563" y="1489"/>
                  </a:cubicBezTo>
                  <a:cubicBezTo>
                    <a:pt x="561" y="1490"/>
                    <a:pt x="556" y="1498"/>
                    <a:pt x="556" y="1502"/>
                  </a:cubicBezTo>
                  <a:cubicBezTo>
                    <a:pt x="555" y="1506"/>
                    <a:pt x="554" y="1514"/>
                    <a:pt x="556" y="1514"/>
                  </a:cubicBezTo>
                  <a:cubicBezTo>
                    <a:pt x="558" y="1514"/>
                    <a:pt x="563" y="1504"/>
                    <a:pt x="564" y="1502"/>
                  </a:cubicBezTo>
                  <a:cubicBezTo>
                    <a:pt x="565" y="1500"/>
                    <a:pt x="571" y="1496"/>
                    <a:pt x="570" y="1493"/>
                  </a:cubicBezTo>
                  <a:cubicBezTo>
                    <a:pt x="570" y="1489"/>
                    <a:pt x="570" y="1485"/>
                    <a:pt x="571" y="1487"/>
                  </a:cubicBezTo>
                  <a:cubicBezTo>
                    <a:pt x="572" y="1489"/>
                    <a:pt x="576" y="1483"/>
                    <a:pt x="574" y="1490"/>
                  </a:cubicBezTo>
                  <a:cubicBezTo>
                    <a:pt x="573" y="1496"/>
                    <a:pt x="574" y="1496"/>
                    <a:pt x="571" y="1503"/>
                  </a:cubicBezTo>
                  <a:cubicBezTo>
                    <a:pt x="568" y="1511"/>
                    <a:pt x="567" y="1521"/>
                    <a:pt x="566" y="1522"/>
                  </a:cubicBezTo>
                  <a:cubicBezTo>
                    <a:pt x="565" y="1523"/>
                    <a:pt x="561" y="1526"/>
                    <a:pt x="561" y="1528"/>
                  </a:cubicBezTo>
                  <a:cubicBezTo>
                    <a:pt x="561" y="1530"/>
                    <a:pt x="564" y="1536"/>
                    <a:pt x="563" y="1537"/>
                  </a:cubicBezTo>
                  <a:cubicBezTo>
                    <a:pt x="563" y="1538"/>
                    <a:pt x="560" y="1545"/>
                    <a:pt x="558" y="1545"/>
                  </a:cubicBezTo>
                  <a:cubicBezTo>
                    <a:pt x="556" y="1545"/>
                    <a:pt x="552" y="1548"/>
                    <a:pt x="554" y="1551"/>
                  </a:cubicBezTo>
                  <a:cubicBezTo>
                    <a:pt x="557" y="1554"/>
                    <a:pt x="557" y="1555"/>
                    <a:pt x="554" y="1557"/>
                  </a:cubicBezTo>
                  <a:cubicBezTo>
                    <a:pt x="551" y="1558"/>
                    <a:pt x="548" y="1566"/>
                    <a:pt x="548" y="1566"/>
                  </a:cubicBezTo>
                  <a:cubicBezTo>
                    <a:pt x="548" y="1566"/>
                    <a:pt x="545" y="1573"/>
                    <a:pt x="543" y="1570"/>
                  </a:cubicBezTo>
                  <a:cubicBezTo>
                    <a:pt x="541" y="1567"/>
                    <a:pt x="539" y="1570"/>
                    <a:pt x="538" y="1567"/>
                  </a:cubicBezTo>
                  <a:cubicBezTo>
                    <a:pt x="537" y="1564"/>
                    <a:pt x="534" y="1561"/>
                    <a:pt x="531" y="1564"/>
                  </a:cubicBezTo>
                  <a:cubicBezTo>
                    <a:pt x="528" y="1567"/>
                    <a:pt x="530" y="1571"/>
                    <a:pt x="528" y="1573"/>
                  </a:cubicBezTo>
                  <a:cubicBezTo>
                    <a:pt x="525" y="1574"/>
                    <a:pt x="518" y="1592"/>
                    <a:pt x="521" y="1588"/>
                  </a:cubicBezTo>
                  <a:cubicBezTo>
                    <a:pt x="525" y="1584"/>
                    <a:pt x="528" y="1583"/>
                    <a:pt x="528" y="1586"/>
                  </a:cubicBezTo>
                  <a:cubicBezTo>
                    <a:pt x="528" y="1589"/>
                    <a:pt x="528" y="1595"/>
                    <a:pt x="528" y="1598"/>
                  </a:cubicBezTo>
                  <a:cubicBezTo>
                    <a:pt x="528" y="1601"/>
                    <a:pt x="528" y="1606"/>
                    <a:pt x="530" y="1607"/>
                  </a:cubicBezTo>
                  <a:cubicBezTo>
                    <a:pt x="532" y="1607"/>
                    <a:pt x="540" y="1608"/>
                    <a:pt x="538" y="1610"/>
                  </a:cubicBezTo>
                  <a:cubicBezTo>
                    <a:pt x="536" y="1612"/>
                    <a:pt x="532" y="1609"/>
                    <a:pt x="528" y="1611"/>
                  </a:cubicBezTo>
                  <a:cubicBezTo>
                    <a:pt x="523" y="1613"/>
                    <a:pt x="526" y="1618"/>
                    <a:pt x="526" y="1621"/>
                  </a:cubicBezTo>
                  <a:cubicBezTo>
                    <a:pt x="527" y="1623"/>
                    <a:pt x="523" y="1627"/>
                    <a:pt x="522" y="1629"/>
                  </a:cubicBezTo>
                  <a:cubicBezTo>
                    <a:pt x="520" y="1631"/>
                    <a:pt x="519" y="1637"/>
                    <a:pt x="521" y="1639"/>
                  </a:cubicBezTo>
                  <a:cubicBezTo>
                    <a:pt x="523" y="1640"/>
                    <a:pt x="525" y="1643"/>
                    <a:pt x="520" y="1645"/>
                  </a:cubicBezTo>
                  <a:cubicBezTo>
                    <a:pt x="515" y="1646"/>
                    <a:pt x="517" y="1650"/>
                    <a:pt x="518" y="1654"/>
                  </a:cubicBezTo>
                  <a:cubicBezTo>
                    <a:pt x="519" y="1658"/>
                    <a:pt x="519" y="1662"/>
                    <a:pt x="515" y="1663"/>
                  </a:cubicBezTo>
                  <a:cubicBezTo>
                    <a:pt x="511" y="1663"/>
                    <a:pt x="515" y="1673"/>
                    <a:pt x="513" y="1674"/>
                  </a:cubicBezTo>
                  <a:cubicBezTo>
                    <a:pt x="511" y="1675"/>
                    <a:pt x="510" y="1678"/>
                    <a:pt x="512" y="1682"/>
                  </a:cubicBezTo>
                  <a:cubicBezTo>
                    <a:pt x="513" y="1685"/>
                    <a:pt x="515" y="1687"/>
                    <a:pt x="511" y="1690"/>
                  </a:cubicBezTo>
                  <a:cubicBezTo>
                    <a:pt x="507" y="1693"/>
                    <a:pt x="510" y="1699"/>
                    <a:pt x="507" y="1701"/>
                  </a:cubicBezTo>
                  <a:cubicBezTo>
                    <a:pt x="504" y="1702"/>
                    <a:pt x="508" y="1703"/>
                    <a:pt x="506" y="1707"/>
                  </a:cubicBezTo>
                  <a:cubicBezTo>
                    <a:pt x="503" y="1710"/>
                    <a:pt x="505" y="1720"/>
                    <a:pt x="507" y="1717"/>
                  </a:cubicBezTo>
                  <a:cubicBezTo>
                    <a:pt x="509" y="1714"/>
                    <a:pt x="513" y="1708"/>
                    <a:pt x="515" y="1706"/>
                  </a:cubicBezTo>
                  <a:cubicBezTo>
                    <a:pt x="517" y="1705"/>
                    <a:pt x="512" y="1714"/>
                    <a:pt x="511" y="1717"/>
                  </a:cubicBezTo>
                  <a:cubicBezTo>
                    <a:pt x="510" y="1720"/>
                    <a:pt x="506" y="1726"/>
                    <a:pt x="509" y="1728"/>
                  </a:cubicBezTo>
                  <a:cubicBezTo>
                    <a:pt x="512" y="1730"/>
                    <a:pt x="519" y="1726"/>
                    <a:pt x="515" y="1730"/>
                  </a:cubicBezTo>
                  <a:cubicBezTo>
                    <a:pt x="512" y="1734"/>
                    <a:pt x="520" y="1729"/>
                    <a:pt x="523" y="1726"/>
                  </a:cubicBezTo>
                  <a:cubicBezTo>
                    <a:pt x="527" y="1722"/>
                    <a:pt x="536" y="1716"/>
                    <a:pt x="537" y="1719"/>
                  </a:cubicBezTo>
                  <a:cubicBezTo>
                    <a:pt x="538" y="1721"/>
                    <a:pt x="531" y="1728"/>
                    <a:pt x="536" y="1727"/>
                  </a:cubicBezTo>
                  <a:cubicBezTo>
                    <a:pt x="542" y="1726"/>
                    <a:pt x="543" y="1727"/>
                    <a:pt x="546" y="1722"/>
                  </a:cubicBezTo>
                  <a:cubicBezTo>
                    <a:pt x="549" y="1717"/>
                    <a:pt x="551" y="1716"/>
                    <a:pt x="556" y="1714"/>
                  </a:cubicBezTo>
                  <a:cubicBezTo>
                    <a:pt x="561" y="1712"/>
                    <a:pt x="566" y="1711"/>
                    <a:pt x="567" y="1708"/>
                  </a:cubicBezTo>
                  <a:cubicBezTo>
                    <a:pt x="568" y="1708"/>
                    <a:pt x="568" y="1707"/>
                    <a:pt x="569" y="1706"/>
                  </a:cubicBezTo>
                  <a:cubicBezTo>
                    <a:pt x="569" y="1706"/>
                    <a:pt x="569" y="1706"/>
                    <a:pt x="569" y="1706"/>
                  </a:cubicBezTo>
                  <a:cubicBezTo>
                    <a:pt x="570" y="1706"/>
                    <a:pt x="570" y="1706"/>
                    <a:pt x="571" y="1706"/>
                  </a:cubicBezTo>
                  <a:cubicBezTo>
                    <a:pt x="571" y="1706"/>
                    <a:pt x="571" y="1706"/>
                    <a:pt x="571" y="1706"/>
                  </a:cubicBezTo>
                  <a:cubicBezTo>
                    <a:pt x="572" y="1706"/>
                    <a:pt x="572" y="1706"/>
                    <a:pt x="573" y="1707"/>
                  </a:cubicBezTo>
                  <a:cubicBezTo>
                    <a:pt x="574" y="1707"/>
                    <a:pt x="574" y="1708"/>
                    <a:pt x="574" y="1708"/>
                  </a:cubicBezTo>
                  <a:cubicBezTo>
                    <a:pt x="575" y="1708"/>
                    <a:pt x="575" y="1708"/>
                    <a:pt x="575" y="1708"/>
                  </a:cubicBezTo>
                  <a:cubicBezTo>
                    <a:pt x="575" y="1709"/>
                    <a:pt x="576" y="1709"/>
                    <a:pt x="576" y="1709"/>
                  </a:cubicBezTo>
                  <a:cubicBezTo>
                    <a:pt x="576" y="1709"/>
                    <a:pt x="576" y="1709"/>
                    <a:pt x="576" y="1709"/>
                  </a:cubicBezTo>
                  <a:cubicBezTo>
                    <a:pt x="576" y="1709"/>
                    <a:pt x="576" y="1709"/>
                    <a:pt x="576" y="1709"/>
                  </a:cubicBezTo>
                  <a:cubicBezTo>
                    <a:pt x="577" y="1710"/>
                    <a:pt x="577" y="1710"/>
                    <a:pt x="577" y="1710"/>
                  </a:cubicBezTo>
                  <a:cubicBezTo>
                    <a:pt x="577" y="1710"/>
                    <a:pt x="577" y="1710"/>
                    <a:pt x="577" y="1710"/>
                  </a:cubicBezTo>
                  <a:cubicBezTo>
                    <a:pt x="578" y="1710"/>
                    <a:pt x="578" y="1710"/>
                    <a:pt x="578" y="1710"/>
                  </a:cubicBezTo>
                  <a:cubicBezTo>
                    <a:pt x="578" y="1710"/>
                    <a:pt x="578" y="1710"/>
                    <a:pt x="578" y="1710"/>
                  </a:cubicBezTo>
                  <a:cubicBezTo>
                    <a:pt x="578" y="1710"/>
                    <a:pt x="578" y="1709"/>
                    <a:pt x="578" y="1709"/>
                  </a:cubicBezTo>
                  <a:cubicBezTo>
                    <a:pt x="578" y="1709"/>
                    <a:pt x="578" y="1709"/>
                    <a:pt x="578" y="1709"/>
                  </a:cubicBezTo>
                  <a:cubicBezTo>
                    <a:pt x="578" y="1708"/>
                    <a:pt x="578" y="1707"/>
                    <a:pt x="578" y="1707"/>
                  </a:cubicBezTo>
                  <a:cubicBezTo>
                    <a:pt x="577" y="1700"/>
                    <a:pt x="576" y="1696"/>
                    <a:pt x="577" y="1692"/>
                  </a:cubicBezTo>
                  <a:cubicBezTo>
                    <a:pt x="578" y="1688"/>
                    <a:pt x="575" y="1680"/>
                    <a:pt x="577" y="1677"/>
                  </a:cubicBezTo>
                  <a:cubicBezTo>
                    <a:pt x="579" y="1675"/>
                    <a:pt x="584" y="1678"/>
                    <a:pt x="584" y="1673"/>
                  </a:cubicBezTo>
                  <a:cubicBezTo>
                    <a:pt x="584" y="1668"/>
                    <a:pt x="581" y="1667"/>
                    <a:pt x="584" y="1665"/>
                  </a:cubicBezTo>
                  <a:cubicBezTo>
                    <a:pt x="586" y="1663"/>
                    <a:pt x="585" y="1669"/>
                    <a:pt x="590" y="1667"/>
                  </a:cubicBezTo>
                  <a:cubicBezTo>
                    <a:pt x="594" y="1665"/>
                    <a:pt x="594" y="1662"/>
                    <a:pt x="597" y="1660"/>
                  </a:cubicBezTo>
                  <a:cubicBezTo>
                    <a:pt x="600" y="1657"/>
                    <a:pt x="607" y="1647"/>
                    <a:pt x="606" y="1641"/>
                  </a:cubicBezTo>
                  <a:cubicBezTo>
                    <a:pt x="606" y="1634"/>
                    <a:pt x="616" y="1623"/>
                    <a:pt x="621" y="1621"/>
                  </a:cubicBezTo>
                  <a:cubicBezTo>
                    <a:pt x="626" y="1620"/>
                    <a:pt x="630" y="1616"/>
                    <a:pt x="632" y="1614"/>
                  </a:cubicBezTo>
                  <a:cubicBezTo>
                    <a:pt x="634" y="1612"/>
                    <a:pt x="641" y="1596"/>
                    <a:pt x="638" y="1593"/>
                  </a:cubicBezTo>
                  <a:cubicBezTo>
                    <a:pt x="635" y="1590"/>
                    <a:pt x="632" y="1590"/>
                    <a:pt x="628" y="1587"/>
                  </a:cubicBezTo>
                  <a:cubicBezTo>
                    <a:pt x="624" y="1584"/>
                    <a:pt x="619" y="1573"/>
                    <a:pt x="621" y="1570"/>
                  </a:cubicBezTo>
                  <a:cubicBezTo>
                    <a:pt x="624" y="1566"/>
                    <a:pt x="626" y="1562"/>
                    <a:pt x="631" y="1557"/>
                  </a:cubicBezTo>
                  <a:cubicBezTo>
                    <a:pt x="635" y="1552"/>
                    <a:pt x="647" y="1548"/>
                    <a:pt x="649" y="1548"/>
                  </a:cubicBezTo>
                  <a:cubicBezTo>
                    <a:pt x="651" y="1548"/>
                    <a:pt x="652" y="1545"/>
                    <a:pt x="654" y="1542"/>
                  </a:cubicBezTo>
                  <a:cubicBezTo>
                    <a:pt x="656" y="1540"/>
                    <a:pt x="659" y="1538"/>
                    <a:pt x="660" y="1536"/>
                  </a:cubicBezTo>
                  <a:cubicBezTo>
                    <a:pt x="660" y="1534"/>
                    <a:pt x="663" y="1521"/>
                    <a:pt x="665" y="1518"/>
                  </a:cubicBezTo>
                  <a:cubicBezTo>
                    <a:pt x="667" y="1515"/>
                    <a:pt x="678" y="1508"/>
                    <a:pt x="676" y="1507"/>
                  </a:cubicBezTo>
                  <a:cubicBezTo>
                    <a:pt x="674" y="1506"/>
                    <a:pt x="670" y="1505"/>
                    <a:pt x="672" y="1503"/>
                  </a:cubicBezTo>
                  <a:cubicBezTo>
                    <a:pt x="674" y="1501"/>
                    <a:pt x="680" y="1496"/>
                    <a:pt x="678" y="1495"/>
                  </a:cubicBezTo>
                  <a:cubicBezTo>
                    <a:pt x="677" y="1493"/>
                    <a:pt x="673" y="1484"/>
                    <a:pt x="673" y="1478"/>
                  </a:cubicBezTo>
                  <a:cubicBezTo>
                    <a:pt x="674" y="1473"/>
                    <a:pt x="676" y="1468"/>
                    <a:pt x="680" y="1471"/>
                  </a:cubicBezTo>
                  <a:cubicBezTo>
                    <a:pt x="684" y="1473"/>
                    <a:pt x="690" y="1477"/>
                    <a:pt x="696" y="1476"/>
                  </a:cubicBezTo>
                  <a:cubicBezTo>
                    <a:pt x="702" y="1476"/>
                    <a:pt x="705" y="1476"/>
                    <a:pt x="709" y="1472"/>
                  </a:cubicBezTo>
                  <a:cubicBezTo>
                    <a:pt x="713" y="1468"/>
                    <a:pt x="712" y="1460"/>
                    <a:pt x="713" y="1457"/>
                  </a:cubicBezTo>
                  <a:cubicBezTo>
                    <a:pt x="715" y="1453"/>
                    <a:pt x="715" y="1442"/>
                    <a:pt x="718" y="1440"/>
                  </a:cubicBezTo>
                  <a:cubicBezTo>
                    <a:pt x="722" y="1438"/>
                    <a:pt x="723" y="1437"/>
                    <a:pt x="729" y="1437"/>
                  </a:cubicBezTo>
                  <a:cubicBezTo>
                    <a:pt x="736" y="1437"/>
                    <a:pt x="744" y="1436"/>
                    <a:pt x="750" y="1435"/>
                  </a:cubicBezTo>
                  <a:cubicBezTo>
                    <a:pt x="757" y="1433"/>
                    <a:pt x="776" y="1427"/>
                    <a:pt x="781" y="1419"/>
                  </a:cubicBezTo>
                  <a:cubicBezTo>
                    <a:pt x="787" y="1411"/>
                    <a:pt x="792" y="1405"/>
                    <a:pt x="793" y="1400"/>
                  </a:cubicBezTo>
                  <a:cubicBezTo>
                    <a:pt x="793" y="1395"/>
                    <a:pt x="792" y="1393"/>
                    <a:pt x="790" y="1393"/>
                  </a:cubicBezTo>
                  <a:cubicBezTo>
                    <a:pt x="787" y="1392"/>
                    <a:pt x="785" y="1390"/>
                    <a:pt x="787" y="1387"/>
                  </a:cubicBezTo>
                  <a:cubicBezTo>
                    <a:pt x="789" y="1384"/>
                    <a:pt x="794" y="1380"/>
                    <a:pt x="791" y="1377"/>
                  </a:cubicBezTo>
                  <a:cubicBezTo>
                    <a:pt x="789" y="1374"/>
                    <a:pt x="781" y="1365"/>
                    <a:pt x="779" y="1363"/>
                  </a:cubicBezTo>
                  <a:cubicBezTo>
                    <a:pt x="777" y="1361"/>
                    <a:pt x="775" y="1356"/>
                    <a:pt x="778" y="1356"/>
                  </a:cubicBezTo>
                  <a:cubicBezTo>
                    <a:pt x="778" y="1356"/>
                    <a:pt x="779" y="1356"/>
                    <a:pt x="780" y="1357"/>
                  </a:cubicBezTo>
                  <a:cubicBezTo>
                    <a:pt x="780" y="1357"/>
                    <a:pt x="780" y="1357"/>
                    <a:pt x="781" y="1357"/>
                  </a:cubicBezTo>
                  <a:cubicBezTo>
                    <a:pt x="781" y="1357"/>
                    <a:pt x="782" y="1357"/>
                    <a:pt x="782" y="1358"/>
                  </a:cubicBezTo>
                  <a:cubicBezTo>
                    <a:pt x="783" y="1358"/>
                    <a:pt x="783" y="1358"/>
                    <a:pt x="784" y="1359"/>
                  </a:cubicBezTo>
                  <a:cubicBezTo>
                    <a:pt x="784" y="1359"/>
                    <a:pt x="785" y="1359"/>
                    <a:pt x="785" y="1360"/>
                  </a:cubicBezTo>
                  <a:cubicBezTo>
                    <a:pt x="786" y="1360"/>
                    <a:pt x="786" y="1360"/>
                    <a:pt x="786" y="1360"/>
                  </a:cubicBezTo>
                  <a:cubicBezTo>
                    <a:pt x="787" y="1361"/>
                    <a:pt x="787" y="1361"/>
                    <a:pt x="788" y="1361"/>
                  </a:cubicBezTo>
                  <a:cubicBezTo>
                    <a:pt x="789" y="1363"/>
                    <a:pt x="795" y="1362"/>
                    <a:pt x="797" y="1363"/>
                  </a:cubicBezTo>
                  <a:cubicBezTo>
                    <a:pt x="798" y="1365"/>
                    <a:pt x="800" y="1369"/>
                    <a:pt x="806" y="1369"/>
                  </a:cubicBezTo>
                  <a:cubicBezTo>
                    <a:pt x="812" y="1368"/>
                    <a:pt x="826" y="1367"/>
                    <a:pt x="830" y="1365"/>
                  </a:cubicBezTo>
                  <a:cubicBezTo>
                    <a:pt x="833" y="1362"/>
                    <a:pt x="839" y="1357"/>
                    <a:pt x="843" y="1351"/>
                  </a:cubicBezTo>
                  <a:cubicBezTo>
                    <a:pt x="844" y="1350"/>
                    <a:pt x="845" y="1349"/>
                    <a:pt x="846" y="1347"/>
                  </a:cubicBezTo>
                  <a:cubicBezTo>
                    <a:pt x="846" y="1347"/>
                    <a:pt x="847" y="1346"/>
                    <a:pt x="847" y="1346"/>
                  </a:cubicBezTo>
                  <a:cubicBezTo>
                    <a:pt x="848" y="1345"/>
                    <a:pt x="848" y="1344"/>
                    <a:pt x="849" y="1343"/>
                  </a:cubicBezTo>
                  <a:cubicBezTo>
                    <a:pt x="849" y="1342"/>
                    <a:pt x="849" y="1342"/>
                    <a:pt x="850" y="1341"/>
                  </a:cubicBezTo>
                  <a:cubicBezTo>
                    <a:pt x="850" y="1340"/>
                    <a:pt x="851" y="1339"/>
                    <a:pt x="851" y="1338"/>
                  </a:cubicBezTo>
                  <a:cubicBezTo>
                    <a:pt x="851" y="1338"/>
                    <a:pt x="851" y="1338"/>
                    <a:pt x="851" y="1338"/>
                  </a:cubicBezTo>
                  <a:cubicBezTo>
                    <a:pt x="851" y="1338"/>
                    <a:pt x="852" y="1338"/>
                    <a:pt x="852" y="1337"/>
                  </a:cubicBezTo>
                  <a:cubicBezTo>
                    <a:pt x="852" y="1336"/>
                    <a:pt x="852" y="1335"/>
                    <a:pt x="853" y="1335"/>
                  </a:cubicBezTo>
                  <a:cubicBezTo>
                    <a:pt x="853" y="1333"/>
                    <a:pt x="856" y="1330"/>
                    <a:pt x="859" y="1328"/>
                  </a:cubicBezTo>
                  <a:cubicBezTo>
                    <a:pt x="861" y="1325"/>
                    <a:pt x="866" y="1324"/>
                    <a:pt x="867" y="1317"/>
                  </a:cubicBezTo>
                  <a:cubicBezTo>
                    <a:pt x="867" y="1311"/>
                    <a:pt x="870" y="1304"/>
                    <a:pt x="872" y="1302"/>
                  </a:cubicBezTo>
                  <a:cubicBezTo>
                    <a:pt x="875" y="1299"/>
                    <a:pt x="880" y="1298"/>
                    <a:pt x="879" y="1300"/>
                  </a:cubicBezTo>
                  <a:cubicBezTo>
                    <a:pt x="878" y="1303"/>
                    <a:pt x="870" y="1313"/>
                    <a:pt x="873" y="1312"/>
                  </a:cubicBezTo>
                  <a:cubicBezTo>
                    <a:pt x="876" y="1310"/>
                    <a:pt x="884" y="1303"/>
                    <a:pt x="888" y="1299"/>
                  </a:cubicBezTo>
                  <a:cubicBezTo>
                    <a:pt x="893" y="1295"/>
                    <a:pt x="898" y="1278"/>
                    <a:pt x="903" y="1276"/>
                  </a:cubicBezTo>
                  <a:cubicBezTo>
                    <a:pt x="907" y="1274"/>
                    <a:pt x="910" y="1274"/>
                    <a:pt x="912" y="1271"/>
                  </a:cubicBezTo>
                  <a:cubicBezTo>
                    <a:pt x="915" y="1267"/>
                    <a:pt x="913" y="1263"/>
                    <a:pt x="915" y="1259"/>
                  </a:cubicBezTo>
                  <a:cubicBezTo>
                    <a:pt x="918" y="1255"/>
                    <a:pt x="913" y="1251"/>
                    <a:pt x="916" y="1247"/>
                  </a:cubicBezTo>
                  <a:cubicBezTo>
                    <a:pt x="918" y="1243"/>
                    <a:pt x="916" y="1237"/>
                    <a:pt x="921" y="1232"/>
                  </a:cubicBezTo>
                  <a:cubicBezTo>
                    <a:pt x="925" y="1226"/>
                    <a:pt x="938" y="1215"/>
                    <a:pt x="944" y="1212"/>
                  </a:cubicBezTo>
                  <a:cubicBezTo>
                    <a:pt x="951" y="1210"/>
                    <a:pt x="952" y="1207"/>
                    <a:pt x="957" y="1206"/>
                  </a:cubicBezTo>
                  <a:cubicBezTo>
                    <a:pt x="962" y="1204"/>
                    <a:pt x="964" y="1200"/>
                    <a:pt x="971" y="1197"/>
                  </a:cubicBezTo>
                  <a:cubicBezTo>
                    <a:pt x="977" y="1194"/>
                    <a:pt x="992" y="1195"/>
                    <a:pt x="999" y="1194"/>
                  </a:cubicBezTo>
                  <a:cubicBezTo>
                    <a:pt x="1007" y="1192"/>
                    <a:pt x="1013" y="1184"/>
                    <a:pt x="1014" y="1182"/>
                  </a:cubicBezTo>
                  <a:cubicBezTo>
                    <a:pt x="1016" y="1180"/>
                    <a:pt x="1025" y="1163"/>
                    <a:pt x="1029" y="1159"/>
                  </a:cubicBezTo>
                  <a:cubicBezTo>
                    <a:pt x="1034" y="1155"/>
                    <a:pt x="1038" y="1144"/>
                    <a:pt x="1040" y="1137"/>
                  </a:cubicBezTo>
                  <a:cubicBezTo>
                    <a:pt x="1042" y="1130"/>
                    <a:pt x="1048" y="1118"/>
                    <a:pt x="1048" y="1115"/>
                  </a:cubicBezTo>
                  <a:cubicBezTo>
                    <a:pt x="1049" y="1111"/>
                    <a:pt x="1051" y="1112"/>
                    <a:pt x="1053" y="1103"/>
                  </a:cubicBezTo>
                  <a:cubicBezTo>
                    <a:pt x="1054" y="1093"/>
                    <a:pt x="1054" y="1077"/>
                    <a:pt x="1059" y="1074"/>
                  </a:cubicBezTo>
                  <a:cubicBezTo>
                    <a:pt x="1063" y="1072"/>
                    <a:pt x="1065" y="1070"/>
                    <a:pt x="1070" y="1065"/>
                  </a:cubicBezTo>
                  <a:cubicBezTo>
                    <a:pt x="1074" y="1059"/>
                    <a:pt x="1084" y="1044"/>
                    <a:pt x="1092" y="1038"/>
                  </a:cubicBezTo>
                  <a:cubicBezTo>
                    <a:pt x="1100" y="1033"/>
                    <a:pt x="1112" y="1020"/>
                    <a:pt x="1113" y="1012"/>
                  </a:cubicBezTo>
                  <a:cubicBezTo>
                    <a:pt x="1114" y="1005"/>
                    <a:pt x="1115" y="998"/>
                    <a:pt x="1113" y="993"/>
                  </a:cubicBezTo>
                  <a:cubicBezTo>
                    <a:pt x="1112" y="989"/>
                    <a:pt x="1114" y="986"/>
                    <a:pt x="1111" y="98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7" name="Freeform 59"/>
            <p:cNvSpPr>
              <a:spLocks noChangeArrowheads="1"/>
            </p:cNvSpPr>
            <p:nvPr/>
          </p:nvSpPr>
          <p:spPr bwMode="auto">
            <a:xfrm>
              <a:off x="2746578" y="4084025"/>
              <a:ext cx="114934" cy="91594"/>
            </a:xfrm>
            <a:custGeom>
              <a:avLst/>
              <a:gdLst>
                <a:gd name="T0" fmla="*/ 143973011 w 77"/>
                <a:gd name="T1" fmla="*/ 113630675 h 66"/>
                <a:gd name="T2" fmla="*/ 108952672 w 77"/>
                <a:gd name="T3" fmla="*/ 86667335 h 66"/>
                <a:gd name="T4" fmla="*/ 89497372 w 77"/>
                <a:gd name="T5" fmla="*/ 50074161 h 66"/>
                <a:gd name="T6" fmla="*/ 83659951 w 77"/>
                <a:gd name="T7" fmla="*/ 34666936 h 66"/>
                <a:gd name="T8" fmla="*/ 91443201 w 77"/>
                <a:gd name="T9" fmla="*/ 15407219 h 66"/>
                <a:gd name="T10" fmla="*/ 87551565 w 77"/>
                <a:gd name="T11" fmla="*/ 5777361 h 66"/>
                <a:gd name="T12" fmla="*/ 87551565 w 77"/>
                <a:gd name="T13" fmla="*/ 3852499 h 66"/>
                <a:gd name="T14" fmla="*/ 85605758 w 77"/>
                <a:gd name="T15" fmla="*/ 1926249 h 66"/>
                <a:gd name="T16" fmla="*/ 85605758 w 77"/>
                <a:gd name="T17" fmla="*/ 1926249 h 66"/>
                <a:gd name="T18" fmla="*/ 83659951 w 77"/>
                <a:gd name="T19" fmla="*/ 0 h 66"/>
                <a:gd name="T20" fmla="*/ 81714145 w 77"/>
                <a:gd name="T21" fmla="*/ 0 h 66"/>
                <a:gd name="T22" fmla="*/ 79769733 w 77"/>
                <a:gd name="T23" fmla="*/ 3852499 h 66"/>
                <a:gd name="T24" fmla="*/ 68096286 w 77"/>
                <a:gd name="T25" fmla="*/ 13482358 h 66"/>
                <a:gd name="T26" fmla="*/ 64204673 w 77"/>
                <a:gd name="T27" fmla="*/ 5777361 h 66"/>
                <a:gd name="T28" fmla="*/ 52531227 w 77"/>
                <a:gd name="T29" fmla="*/ 15407219 h 66"/>
                <a:gd name="T30" fmla="*/ 46693806 w 77"/>
                <a:gd name="T31" fmla="*/ 26963329 h 66"/>
                <a:gd name="T32" fmla="*/ 58367252 w 77"/>
                <a:gd name="T33" fmla="*/ 34666936 h 66"/>
                <a:gd name="T34" fmla="*/ 60313059 w 77"/>
                <a:gd name="T35" fmla="*/ 50074161 h 66"/>
                <a:gd name="T36" fmla="*/ 38911963 w 77"/>
                <a:gd name="T37" fmla="*/ 63556514 h 66"/>
                <a:gd name="T38" fmla="*/ 36966156 w 77"/>
                <a:gd name="T39" fmla="*/ 77038867 h 66"/>
                <a:gd name="T40" fmla="*/ 48639613 w 77"/>
                <a:gd name="T41" fmla="*/ 94372351 h 66"/>
                <a:gd name="T42" fmla="*/ 31130130 w 77"/>
                <a:gd name="T43" fmla="*/ 92446102 h 66"/>
                <a:gd name="T44" fmla="*/ 23346903 w 77"/>
                <a:gd name="T45" fmla="*/ 98223461 h 66"/>
                <a:gd name="T46" fmla="*/ 9727642 w 77"/>
                <a:gd name="T47" fmla="*/ 94372351 h 66"/>
                <a:gd name="T48" fmla="*/ 5837423 w 77"/>
                <a:gd name="T49" fmla="*/ 113630675 h 66"/>
                <a:gd name="T50" fmla="*/ 27238517 w 77"/>
                <a:gd name="T51" fmla="*/ 115556923 h 66"/>
                <a:gd name="T52" fmla="*/ 54477034 w 77"/>
                <a:gd name="T53" fmla="*/ 121335669 h 66"/>
                <a:gd name="T54" fmla="*/ 73932312 w 77"/>
                <a:gd name="T55" fmla="*/ 119409421 h 66"/>
                <a:gd name="T56" fmla="*/ 75878119 w 77"/>
                <a:gd name="T57" fmla="*/ 119409421 h 66"/>
                <a:gd name="T58" fmla="*/ 79769733 w 77"/>
                <a:gd name="T59" fmla="*/ 117483172 h 66"/>
                <a:gd name="T60" fmla="*/ 81714145 w 77"/>
                <a:gd name="T61" fmla="*/ 117483172 h 66"/>
                <a:gd name="T62" fmla="*/ 85605758 w 77"/>
                <a:gd name="T63" fmla="*/ 117483172 h 66"/>
                <a:gd name="T64" fmla="*/ 87551565 w 77"/>
                <a:gd name="T65" fmla="*/ 117483172 h 66"/>
                <a:gd name="T66" fmla="*/ 89497372 w 77"/>
                <a:gd name="T67" fmla="*/ 117483172 h 66"/>
                <a:gd name="T68" fmla="*/ 91443201 w 77"/>
                <a:gd name="T69" fmla="*/ 119409421 h 66"/>
                <a:gd name="T70" fmla="*/ 95333419 w 77"/>
                <a:gd name="T71" fmla="*/ 119409421 h 66"/>
                <a:gd name="T72" fmla="*/ 116735900 w 77"/>
                <a:gd name="T73" fmla="*/ 127113028 h 66"/>
                <a:gd name="T74" fmla="*/ 134245371 w 77"/>
                <a:gd name="T75" fmla="*/ 119409421 h 66"/>
                <a:gd name="T76" fmla="*/ 143973011 w 77"/>
                <a:gd name="T77" fmla="*/ 113630675 h 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7"/>
                <a:gd name="T118" fmla="*/ 0 h 66"/>
                <a:gd name="T119" fmla="*/ 77 w 77"/>
                <a:gd name="T120" fmla="*/ 66 h 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7" h="66">
                  <a:moveTo>
                    <a:pt x="74" y="59"/>
                  </a:moveTo>
                  <a:cubicBezTo>
                    <a:pt x="69" y="56"/>
                    <a:pt x="57" y="49"/>
                    <a:pt x="56" y="45"/>
                  </a:cubicBezTo>
                  <a:cubicBezTo>
                    <a:pt x="55" y="40"/>
                    <a:pt x="47" y="30"/>
                    <a:pt x="46" y="26"/>
                  </a:cubicBezTo>
                  <a:cubicBezTo>
                    <a:pt x="46" y="23"/>
                    <a:pt x="41" y="22"/>
                    <a:pt x="43" y="18"/>
                  </a:cubicBezTo>
                  <a:cubicBezTo>
                    <a:pt x="46" y="14"/>
                    <a:pt x="49" y="16"/>
                    <a:pt x="47" y="8"/>
                  </a:cubicBezTo>
                  <a:cubicBezTo>
                    <a:pt x="46" y="6"/>
                    <a:pt x="46" y="4"/>
                    <a:pt x="45" y="3"/>
                  </a:cubicBezTo>
                  <a:cubicBezTo>
                    <a:pt x="45" y="3"/>
                    <a:pt x="45" y="2"/>
                    <a:pt x="45" y="2"/>
                  </a:cubicBezTo>
                  <a:cubicBezTo>
                    <a:pt x="44" y="2"/>
                    <a:pt x="44" y="1"/>
                    <a:pt x="44" y="1"/>
                  </a:cubicBezTo>
                  <a:cubicBezTo>
                    <a:pt x="44" y="1"/>
                    <a:pt x="44" y="1"/>
                    <a:pt x="44" y="1"/>
                  </a:cubicBezTo>
                  <a:cubicBezTo>
                    <a:pt x="43" y="1"/>
                    <a:pt x="43" y="0"/>
                    <a:pt x="43" y="0"/>
                  </a:cubicBezTo>
                  <a:cubicBezTo>
                    <a:pt x="42" y="0"/>
                    <a:pt x="42" y="0"/>
                    <a:pt x="42" y="0"/>
                  </a:cubicBezTo>
                  <a:cubicBezTo>
                    <a:pt x="42" y="0"/>
                    <a:pt x="41" y="1"/>
                    <a:pt x="41" y="2"/>
                  </a:cubicBezTo>
                  <a:cubicBezTo>
                    <a:pt x="40" y="4"/>
                    <a:pt x="37" y="9"/>
                    <a:pt x="35" y="7"/>
                  </a:cubicBezTo>
                  <a:cubicBezTo>
                    <a:pt x="34" y="5"/>
                    <a:pt x="36" y="0"/>
                    <a:pt x="33" y="3"/>
                  </a:cubicBezTo>
                  <a:cubicBezTo>
                    <a:pt x="31" y="6"/>
                    <a:pt x="28" y="8"/>
                    <a:pt x="27" y="8"/>
                  </a:cubicBezTo>
                  <a:cubicBezTo>
                    <a:pt x="25" y="8"/>
                    <a:pt x="23" y="11"/>
                    <a:pt x="24" y="14"/>
                  </a:cubicBezTo>
                  <a:cubicBezTo>
                    <a:pt x="25" y="16"/>
                    <a:pt x="28" y="15"/>
                    <a:pt x="30" y="18"/>
                  </a:cubicBezTo>
                  <a:cubicBezTo>
                    <a:pt x="32" y="20"/>
                    <a:pt x="35" y="22"/>
                    <a:pt x="31" y="26"/>
                  </a:cubicBezTo>
                  <a:cubicBezTo>
                    <a:pt x="27" y="29"/>
                    <a:pt x="22" y="32"/>
                    <a:pt x="20" y="33"/>
                  </a:cubicBezTo>
                  <a:cubicBezTo>
                    <a:pt x="18" y="34"/>
                    <a:pt x="15" y="37"/>
                    <a:pt x="19" y="40"/>
                  </a:cubicBezTo>
                  <a:cubicBezTo>
                    <a:pt x="24" y="43"/>
                    <a:pt x="27" y="50"/>
                    <a:pt x="25" y="49"/>
                  </a:cubicBezTo>
                  <a:cubicBezTo>
                    <a:pt x="24" y="49"/>
                    <a:pt x="17" y="46"/>
                    <a:pt x="16" y="48"/>
                  </a:cubicBezTo>
                  <a:cubicBezTo>
                    <a:pt x="15" y="50"/>
                    <a:pt x="15" y="52"/>
                    <a:pt x="12" y="51"/>
                  </a:cubicBezTo>
                  <a:cubicBezTo>
                    <a:pt x="10" y="50"/>
                    <a:pt x="7" y="48"/>
                    <a:pt x="5" y="49"/>
                  </a:cubicBezTo>
                  <a:cubicBezTo>
                    <a:pt x="3" y="51"/>
                    <a:pt x="0" y="58"/>
                    <a:pt x="3" y="59"/>
                  </a:cubicBezTo>
                  <a:cubicBezTo>
                    <a:pt x="6" y="61"/>
                    <a:pt x="11" y="57"/>
                    <a:pt x="14" y="60"/>
                  </a:cubicBezTo>
                  <a:cubicBezTo>
                    <a:pt x="17" y="63"/>
                    <a:pt x="24" y="62"/>
                    <a:pt x="28" y="63"/>
                  </a:cubicBezTo>
                  <a:cubicBezTo>
                    <a:pt x="29" y="63"/>
                    <a:pt x="34" y="62"/>
                    <a:pt x="38" y="62"/>
                  </a:cubicBezTo>
                  <a:cubicBezTo>
                    <a:pt x="38" y="62"/>
                    <a:pt x="38" y="62"/>
                    <a:pt x="39" y="62"/>
                  </a:cubicBezTo>
                  <a:cubicBezTo>
                    <a:pt x="39" y="62"/>
                    <a:pt x="40" y="62"/>
                    <a:pt x="41" y="61"/>
                  </a:cubicBezTo>
                  <a:cubicBezTo>
                    <a:pt x="41" y="61"/>
                    <a:pt x="41" y="61"/>
                    <a:pt x="42" y="61"/>
                  </a:cubicBezTo>
                  <a:cubicBezTo>
                    <a:pt x="42" y="61"/>
                    <a:pt x="43" y="61"/>
                    <a:pt x="44" y="61"/>
                  </a:cubicBezTo>
                  <a:cubicBezTo>
                    <a:pt x="44" y="61"/>
                    <a:pt x="44" y="61"/>
                    <a:pt x="45" y="61"/>
                  </a:cubicBezTo>
                  <a:cubicBezTo>
                    <a:pt x="45" y="61"/>
                    <a:pt x="46" y="61"/>
                    <a:pt x="46" y="61"/>
                  </a:cubicBezTo>
                  <a:cubicBezTo>
                    <a:pt x="46" y="61"/>
                    <a:pt x="47" y="61"/>
                    <a:pt x="47" y="62"/>
                  </a:cubicBezTo>
                  <a:cubicBezTo>
                    <a:pt x="48" y="62"/>
                    <a:pt x="48" y="62"/>
                    <a:pt x="49" y="62"/>
                  </a:cubicBezTo>
                  <a:cubicBezTo>
                    <a:pt x="52" y="64"/>
                    <a:pt x="57" y="66"/>
                    <a:pt x="60" y="66"/>
                  </a:cubicBezTo>
                  <a:cubicBezTo>
                    <a:pt x="62" y="65"/>
                    <a:pt x="66" y="62"/>
                    <a:pt x="69" y="62"/>
                  </a:cubicBezTo>
                  <a:cubicBezTo>
                    <a:pt x="71" y="63"/>
                    <a:pt x="77" y="61"/>
                    <a:pt x="74" y="5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8" name="Freeform 60"/>
            <p:cNvSpPr>
              <a:spLocks noChangeArrowheads="1"/>
            </p:cNvSpPr>
            <p:nvPr/>
          </p:nvSpPr>
          <p:spPr bwMode="auto">
            <a:xfrm>
              <a:off x="2798601" y="4175618"/>
              <a:ext cx="26616" cy="11308"/>
            </a:xfrm>
            <a:custGeom>
              <a:avLst/>
              <a:gdLst>
                <a:gd name="T0" fmla="*/ 7637085 w 18"/>
                <a:gd name="T1" fmla="*/ 3995964 h 8"/>
                <a:gd name="T2" fmla="*/ 22911258 w 18"/>
                <a:gd name="T3" fmla="*/ 13985168 h 8"/>
                <a:gd name="T4" fmla="*/ 7637085 w 18"/>
                <a:gd name="T5" fmla="*/ 3995964 h 8"/>
                <a:gd name="T6" fmla="*/ 0 60000 65536"/>
                <a:gd name="T7" fmla="*/ 0 60000 65536"/>
                <a:gd name="T8" fmla="*/ 0 60000 65536"/>
                <a:gd name="T9" fmla="*/ 0 w 18"/>
                <a:gd name="T10" fmla="*/ 0 h 8"/>
                <a:gd name="T11" fmla="*/ 18 w 18"/>
                <a:gd name="T12" fmla="*/ 8 h 8"/>
              </a:gdLst>
              <a:ahLst/>
              <a:cxnLst>
                <a:cxn ang="T6">
                  <a:pos x="T0" y="T1"/>
                </a:cxn>
                <a:cxn ang="T7">
                  <a:pos x="T2" y="T3"/>
                </a:cxn>
                <a:cxn ang="T8">
                  <a:pos x="T4" y="T5"/>
                </a:cxn>
              </a:cxnLst>
              <a:rect l="T9" t="T10" r="T11" b="T12"/>
              <a:pathLst>
                <a:path w="18" h="8">
                  <a:moveTo>
                    <a:pt x="4" y="2"/>
                  </a:moveTo>
                  <a:cubicBezTo>
                    <a:pt x="0" y="4"/>
                    <a:pt x="11" y="8"/>
                    <a:pt x="12" y="7"/>
                  </a:cubicBezTo>
                  <a:cubicBezTo>
                    <a:pt x="18" y="2"/>
                    <a:pt x="7" y="0"/>
                    <a:pt x="4"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59" name="Freeform 61"/>
            <p:cNvSpPr>
              <a:spLocks noChangeArrowheads="1"/>
            </p:cNvSpPr>
            <p:nvPr/>
          </p:nvSpPr>
          <p:spPr bwMode="auto">
            <a:xfrm>
              <a:off x="2762306" y="4177880"/>
              <a:ext cx="27826" cy="14700"/>
            </a:xfrm>
            <a:custGeom>
              <a:avLst/>
              <a:gdLst>
                <a:gd name="T0" fmla="*/ 5619386 w 19"/>
                <a:gd name="T1" fmla="*/ 4321800 h 10"/>
                <a:gd name="T2" fmla="*/ 13110986 w 19"/>
                <a:gd name="T3" fmla="*/ 17287199 h 10"/>
                <a:gd name="T4" fmla="*/ 31841356 w 19"/>
                <a:gd name="T5" fmla="*/ 4321800 h 10"/>
                <a:gd name="T6" fmla="*/ 5619386 w 19"/>
                <a:gd name="T7" fmla="*/ 4321800 h 10"/>
                <a:gd name="T8" fmla="*/ 0 60000 65536"/>
                <a:gd name="T9" fmla="*/ 0 60000 65536"/>
                <a:gd name="T10" fmla="*/ 0 60000 65536"/>
                <a:gd name="T11" fmla="*/ 0 60000 65536"/>
                <a:gd name="T12" fmla="*/ 0 w 19"/>
                <a:gd name="T13" fmla="*/ 0 h 10"/>
                <a:gd name="T14" fmla="*/ 19 w 19"/>
                <a:gd name="T15" fmla="*/ 10 h 10"/>
              </a:gdLst>
              <a:ahLst/>
              <a:cxnLst>
                <a:cxn ang="T8">
                  <a:pos x="T0" y="T1"/>
                </a:cxn>
                <a:cxn ang="T9">
                  <a:pos x="T2" y="T3"/>
                </a:cxn>
                <a:cxn ang="T10">
                  <a:pos x="T4" y="T5"/>
                </a:cxn>
                <a:cxn ang="T11">
                  <a:pos x="T6" y="T7"/>
                </a:cxn>
              </a:cxnLst>
              <a:rect l="T12" t="T13" r="T14" b="T15"/>
              <a:pathLst>
                <a:path w="19" h="10">
                  <a:moveTo>
                    <a:pt x="3" y="2"/>
                  </a:moveTo>
                  <a:cubicBezTo>
                    <a:pt x="0" y="3"/>
                    <a:pt x="5" y="5"/>
                    <a:pt x="7" y="8"/>
                  </a:cubicBezTo>
                  <a:cubicBezTo>
                    <a:pt x="10" y="10"/>
                    <a:pt x="15" y="3"/>
                    <a:pt x="17" y="2"/>
                  </a:cubicBezTo>
                  <a:cubicBezTo>
                    <a:pt x="19" y="0"/>
                    <a:pt x="6" y="0"/>
                    <a:pt x="3"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0" name="Freeform 62"/>
            <p:cNvSpPr>
              <a:spLocks noChangeArrowheads="1"/>
            </p:cNvSpPr>
            <p:nvPr/>
          </p:nvSpPr>
          <p:spPr bwMode="auto">
            <a:xfrm>
              <a:off x="2689717" y="4096463"/>
              <a:ext cx="42343" cy="47493"/>
            </a:xfrm>
            <a:custGeom>
              <a:avLst/>
              <a:gdLst>
                <a:gd name="T0" fmla="*/ 29787273 w 29"/>
                <a:gd name="T1" fmla="*/ 23414049 h 34"/>
                <a:gd name="T2" fmla="*/ 5584687 w 29"/>
                <a:gd name="T3" fmla="*/ 1951403 h 34"/>
                <a:gd name="T4" fmla="*/ 7447159 w 29"/>
                <a:gd name="T5" fmla="*/ 15609830 h 34"/>
                <a:gd name="T6" fmla="*/ 16755426 w 29"/>
                <a:gd name="T7" fmla="*/ 25365452 h 34"/>
                <a:gd name="T8" fmla="*/ 22340111 w 29"/>
                <a:gd name="T9" fmla="*/ 33171063 h 34"/>
                <a:gd name="T10" fmla="*/ 22340111 w 29"/>
                <a:gd name="T11" fmla="*/ 48779501 h 34"/>
                <a:gd name="T12" fmla="*/ 39095537 w 29"/>
                <a:gd name="T13" fmla="*/ 64389326 h 34"/>
                <a:gd name="T14" fmla="*/ 52128754 w 29"/>
                <a:gd name="T15" fmla="*/ 50730904 h 34"/>
                <a:gd name="T16" fmla="*/ 29787273 w 29"/>
                <a:gd name="T17" fmla="*/ 23414049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16" y="12"/>
                  </a:moveTo>
                  <a:cubicBezTo>
                    <a:pt x="13" y="8"/>
                    <a:pt x="6" y="2"/>
                    <a:pt x="3" y="1"/>
                  </a:cubicBezTo>
                  <a:cubicBezTo>
                    <a:pt x="0" y="0"/>
                    <a:pt x="4" y="6"/>
                    <a:pt x="4" y="8"/>
                  </a:cubicBezTo>
                  <a:cubicBezTo>
                    <a:pt x="5" y="11"/>
                    <a:pt x="8" y="13"/>
                    <a:pt x="9" y="13"/>
                  </a:cubicBezTo>
                  <a:cubicBezTo>
                    <a:pt x="11" y="12"/>
                    <a:pt x="13" y="17"/>
                    <a:pt x="12" y="17"/>
                  </a:cubicBezTo>
                  <a:cubicBezTo>
                    <a:pt x="11" y="18"/>
                    <a:pt x="11" y="22"/>
                    <a:pt x="12" y="25"/>
                  </a:cubicBezTo>
                  <a:cubicBezTo>
                    <a:pt x="14" y="29"/>
                    <a:pt x="18" y="32"/>
                    <a:pt x="21" y="33"/>
                  </a:cubicBezTo>
                  <a:cubicBezTo>
                    <a:pt x="24" y="34"/>
                    <a:pt x="28" y="27"/>
                    <a:pt x="28" y="26"/>
                  </a:cubicBezTo>
                  <a:cubicBezTo>
                    <a:pt x="29" y="25"/>
                    <a:pt x="19" y="15"/>
                    <a:pt x="16" y="1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1" name="Freeform 63"/>
            <p:cNvSpPr>
              <a:spLocks noChangeArrowheads="1"/>
            </p:cNvSpPr>
            <p:nvPr/>
          </p:nvSpPr>
          <p:spPr bwMode="auto">
            <a:xfrm>
              <a:off x="2735690" y="4107771"/>
              <a:ext cx="26616" cy="29400"/>
            </a:xfrm>
            <a:custGeom>
              <a:avLst/>
              <a:gdLst>
                <a:gd name="T0" fmla="*/ 13364554 w 18"/>
                <a:gd name="T1" fmla="*/ 7840000 h 21"/>
                <a:gd name="T2" fmla="*/ 1909617 w 18"/>
                <a:gd name="T3" fmla="*/ 17639999 h 21"/>
                <a:gd name="T4" fmla="*/ 19093403 w 18"/>
                <a:gd name="T5" fmla="*/ 39199997 h 21"/>
                <a:gd name="T6" fmla="*/ 32457957 w 18"/>
                <a:gd name="T7" fmla="*/ 3920000 h 21"/>
                <a:gd name="T8" fmla="*/ 13364554 w 18"/>
                <a:gd name="T9" fmla="*/ 7840000 h 21"/>
                <a:gd name="T10" fmla="*/ 0 60000 65536"/>
                <a:gd name="T11" fmla="*/ 0 60000 65536"/>
                <a:gd name="T12" fmla="*/ 0 60000 65536"/>
                <a:gd name="T13" fmla="*/ 0 60000 65536"/>
                <a:gd name="T14" fmla="*/ 0 60000 65536"/>
                <a:gd name="T15" fmla="*/ 0 w 18"/>
                <a:gd name="T16" fmla="*/ 0 h 21"/>
                <a:gd name="T17" fmla="*/ 18 w 18"/>
                <a:gd name="T18" fmla="*/ 21 h 21"/>
              </a:gdLst>
              <a:ahLst/>
              <a:cxnLst>
                <a:cxn ang="T10">
                  <a:pos x="T0" y="T1"/>
                </a:cxn>
                <a:cxn ang="T11">
                  <a:pos x="T2" y="T3"/>
                </a:cxn>
                <a:cxn ang="T12">
                  <a:pos x="T4" y="T5"/>
                </a:cxn>
                <a:cxn ang="T13">
                  <a:pos x="T6" y="T7"/>
                </a:cxn>
                <a:cxn ang="T14">
                  <a:pos x="T8" y="T9"/>
                </a:cxn>
              </a:cxnLst>
              <a:rect l="T15" t="T16" r="T17" b="T18"/>
              <a:pathLst>
                <a:path w="18" h="21">
                  <a:moveTo>
                    <a:pt x="7" y="4"/>
                  </a:moveTo>
                  <a:cubicBezTo>
                    <a:pt x="4" y="6"/>
                    <a:pt x="2" y="5"/>
                    <a:pt x="1" y="9"/>
                  </a:cubicBezTo>
                  <a:cubicBezTo>
                    <a:pt x="0" y="13"/>
                    <a:pt x="6" y="18"/>
                    <a:pt x="10" y="20"/>
                  </a:cubicBezTo>
                  <a:cubicBezTo>
                    <a:pt x="13" y="21"/>
                    <a:pt x="18" y="3"/>
                    <a:pt x="17" y="2"/>
                  </a:cubicBezTo>
                  <a:cubicBezTo>
                    <a:pt x="16" y="0"/>
                    <a:pt x="10" y="2"/>
                    <a:pt x="7"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2" name="Freeform 64"/>
            <p:cNvSpPr>
              <a:spLocks noChangeArrowheads="1"/>
            </p:cNvSpPr>
            <p:nvPr/>
          </p:nvSpPr>
          <p:spPr bwMode="auto">
            <a:xfrm>
              <a:off x="2905066" y="2653581"/>
              <a:ext cx="171795" cy="53147"/>
            </a:xfrm>
            <a:custGeom>
              <a:avLst/>
              <a:gdLst>
                <a:gd name="T0" fmla="*/ 197280322 w 116"/>
                <a:gd name="T1" fmla="*/ 68712252 h 39"/>
                <a:gd name="T2" fmla="*/ 185787947 w 116"/>
                <a:gd name="T3" fmla="*/ 55711683 h 39"/>
                <a:gd name="T4" fmla="*/ 181957156 w 116"/>
                <a:gd name="T5" fmla="*/ 50140789 h 39"/>
                <a:gd name="T6" fmla="*/ 174295529 w 116"/>
                <a:gd name="T7" fmla="*/ 46427314 h 39"/>
                <a:gd name="T8" fmla="*/ 153227559 w 116"/>
                <a:gd name="T9" fmla="*/ 38998991 h 39"/>
                <a:gd name="T10" fmla="*/ 134073600 w 116"/>
                <a:gd name="T11" fmla="*/ 29713260 h 39"/>
                <a:gd name="T12" fmla="*/ 95767067 w 116"/>
                <a:gd name="T13" fmla="*/ 9285734 h 39"/>
                <a:gd name="T14" fmla="*/ 47883534 w 116"/>
                <a:gd name="T15" fmla="*/ 5570895 h 39"/>
                <a:gd name="T16" fmla="*/ 5746190 w 116"/>
                <a:gd name="T17" fmla="*/ 22284943 h 39"/>
                <a:gd name="T18" fmla="*/ 24898773 w 116"/>
                <a:gd name="T19" fmla="*/ 25998423 h 39"/>
                <a:gd name="T20" fmla="*/ 38306544 w 116"/>
                <a:gd name="T21" fmla="*/ 35284154 h 39"/>
                <a:gd name="T22" fmla="*/ 36391148 w 116"/>
                <a:gd name="T23" fmla="*/ 20427524 h 39"/>
                <a:gd name="T24" fmla="*/ 49798930 w 116"/>
                <a:gd name="T25" fmla="*/ 14856630 h 39"/>
                <a:gd name="T26" fmla="*/ 57460513 w 116"/>
                <a:gd name="T27" fmla="*/ 20427524 h 39"/>
                <a:gd name="T28" fmla="*/ 68951504 w 116"/>
                <a:gd name="T29" fmla="*/ 25998423 h 39"/>
                <a:gd name="T30" fmla="*/ 88105462 w 116"/>
                <a:gd name="T31" fmla="*/ 35284154 h 39"/>
                <a:gd name="T32" fmla="*/ 111090234 w 116"/>
                <a:gd name="T33" fmla="*/ 35284154 h 39"/>
                <a:gd name="T34" fmla="*/ 124496621 w 116"/>
                <a:gd name="T35" fmla="*/ 50140789 h 39"/>
                <a:gd name="T36" fmla="*/ 141735184 w 116"/>
                <a:gd name="T37" fmla="*/ 57569102 h 39"/>
                <a:gd name="T38" fmla="*/ 134073600 w 116"/>
                <a:gd name="T39" fmla="*/ 68712252 h 39"/>
                <a:gd name="T40" fmla="*/ 147481371 w 116"/>
                <a:gd name="T41" fmla="*/ 72425727 h 39"/>
                <a:gd name="T42" fmla="*/ 197280322 w 116"/>
                <a:gd name="T43" fmla="*/ 68712252 h 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6"/>
                <a:gd name="T67" fmla="*/ 0 h 39"/>
                <a:gd name="T68" fmla="*/ 116 w 116"/>
                <a:gd name="T69" fmla="*/ 39 h 3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6" h="39">
                  <a:moveTo>
                    <a:pt x="103" y="37"/>
                  </a:moveTo>
                  <a:cubicBezTo>
                    <a:pt x="116" y="36"/>
                    <a:pt x="100" y="30"/>
                    <a:pt x="97" y="30"/>
                  </a:cubicBezTo>
                  <a:cubicBezTo>
                    <a:pt x="94" y="30"/>
                    <a:pt x="94" y="28"/>
                    <a:pt x="95" y="27"/>
                  </a:cubicBezTo>
                  <a:cubicBezTo>
                    <a:pt x="97" y="26"/>
                    <a:pt x="94" y="25"/>
                    <a:pt x="91" y="25"/>
                  </a:cubicBezTo>
                  <a:cubicBezTo>
                    <a:pt x="89" y="24"/>
                    <a:pt x="83" y="23"/>
                    <a:pt x="80" y="21"/>
                  </a:cubicBezTo>
                  <a:cubicBezTo>
                    <a:pt x="77" y="18"/>
                    <a:pt x="76" y="16"/>
                    <a:pt x="70" y="16"/>
                  </a:cubicBezTo>
                  <a:cubicBezTo>
                    <a:pt x="64" y="15"/>
                    <a:pt x="56" y="11"/>
                    <a:pt x="50" y="5"/>
                  </a:cubicBezTo>
                  <a:cubicBezTo>
                    <a:pt x="45" y="0"/>
                    <a:pt x="32" y="2"/>
                    <a:pt x="25" y="3"/>
                  </a:cubicBezTo>
                  <a:cubicBezTo>
                    <a:pt x="17" y="3"/>
                    <a:pt x="7" y="9"/>
                    <a:pt x="3" y="12"/>
                  </a:cubicBezTo>
                  <a:cubicBezTo>
                    <a:pt x="0" y="15"/>
                    <a:pt x="9" y="13"/>
                    <a:pt x="13" y="14"/>
                  </a:cubicBezTo>
                  <a:cubicBezTo>
                    <a:pt x="17" y="15"/>
                    <a:pt x="18" y="18"/>
                    <a:pt x="20" y="19"/>
                  </a:cubicBezTo>
                  <a:cubicBezTo>
                    <a:pt x="23" y="19"/>
                    <a:pt x="19" y="13"/>
                    <a:pt x="19" y="11"/>
                  </a:cubicBezTo>
                  <a:cubicBezTo>
                    <a:pt x="19" y="10"/>
                    <a:pt x="22" y="8"/>
                    <a:pt x="26" y="8"/>
                  </a:cubicBezTo>
                  <a:cubicBezTo>
                    <a:pt x="29" y="8"/>
                    <a:pt x="31" y="9"/>
                    <a:pt x="30" y="11"/>
                  </a:cubicBezTo>
                  <a:cubicBezTo>
                    <a:pt x="30" y="13"/>
                    <a:pt x="32" y="13"/>
                    <a:pt x="36" y="14"/>
                  </a:cubicBezTo>
                  <a:cubicBezTo>
                    <a:pt x="41" y="15"/>
                    <a:pt x="43" y="17"/>
                    <a:pt x="46" y="19"/>
                  </a:cubicBezTo>
                  <a:cubicBezTo>
                    <a:pt x="49" y="22"/>
                    <a:pt x="54" y="18"/>
                    <a:pt x="58" y="19"/>
                  </a:cubicBezTo>
                  <a:cubicBezTo>
                    <a:pt x="62" y="20"/>
                    <a:pt x="64" y="25"/>
                    <a:pt x="65" y="27"/>
                  </a:cubicBezTo>
                  <a:cubicBezTo>
                    <a:pt x="65" y="30"/>
                    <a:pt x="68" y="29"/>
                    <a:pt x="74" y="31"/>
                  </a:cubicBezTo>
                  <a:cubicBezTo>
                    <a:pt x="79" y="33"/>
                    <a:pt x="72" y="35"/>
                    <a:pt x="70" y="37"/>
                  </a:cubicBezTo>
                  <a:cubicBezTo>
                    <a:pt x="68" y="38"/>
                    <a:pt x="71" y="38"/>
                    <a:pt x="77" y="39"/>
                  </a:cubicBezTo>
                  <a:cubicBezTo>
                    <a:pt x="83" y="39"/>
                    <a:pt x="100" y="37"/>
                    <a:pt x="103" y="3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3" name="Freeform 65"/>
            <p:cNvSpPr>
              <a:spLocks noChangeArrowheads="1"/>
            </p:cNvSpPr>
            <p:nvPr/>
          </p:nvSpPr>
          <p:spPr bwMode="auto">
            <a:xfrm>
              <a:off x="2990963" y="2725951"/>
              <a:ext cx="30246" cy="10177"/>
            </a:xfrm>
            <a:custGeom>
              <a:avLst/>
              <a:gdLst>
                <a:gd name="T0" fmla="*/ 3993703 w 20"/>
                <a:gd name="T1" fmla="*/ 4227817 h 7"/>
                <a:gd name="T2" fmla="*/ 9985670 w 20"/>
                <a:gd name="T3" fmla="*/ 12681998 h 7"/>
                <a:gd name="T4" fmla="*/ 31953864 w 20"/>
                <a:gd name="T5" fmla="*/ 10568088 h 7"/>
                <a:gd name="T6" fmla="*/ 17974489 w 20"/>
                <a:gd name="T7" fmla="*/ 2113908 h 7"/>
                <a:gd name="T8" fmla="*/ 3993703 w 20"/>
                <a:gd name="T9" fmla="*/ 4227817 h 7"/>
                <a:gd name="T10" fmla="*/ 0 60000 65536"/>
                <a:gd name="T11" fmla="*/ 0 60000 65536"/>
                <a:gd name="T12" fmla="*/ 0 60000 65536"/>
                <a:gd name="T13" fmla="*/ 0 60000 65536"/>
                <a:gd name="T14" fmla="*/ 0 60000 65536"/>
                <a:gd name="T15" fmla="*/ 0 w 20"/>
                <a:gd name="T16" fmla="*/ 0 h 7"/>
                <a:gd name="T17" fmla="*/ 20 w 20"/>
                <a:gd name="T18" fmla="*/ 7 h 7"/>
              </a:gdLst>
              <a:ahLst/>
              <a:cxnLst>
                <a:cxn ang="T10">
                  <a:pos x="T0" y="T1"/>
                </a:cxn>
                <a:cxn ang="T11">
                  <a:pos x="T2" y="T3"/>
                </a:cxn>
                <a:cxn ang="T12">
                  <a:pos x="T4" y="T5"/>
                </a:cxn>
                <a:cxn ang="T13">
                  <a:pos x="T6" y="T7"/>
                </a:cxn>
                <a:cxn ang="T14">
                  <a:pos x="T8" y="T9"/>
                </a:cxn>
              </a:cxnLst>
              <a:rect l="T15" t="T16" r="T17" b="T18"/>
              <a:pathLst>
                <a:path w="20" h="7">
                  <a:moveTo>
                    <a:pt x="2" y="2"/>
                  </a:moveTo>
                  <a:cubicBezTo>
                    <a:pt x="5" y="4"/>
                    <a:pt x="5" y="5"/>
                    <a:pt x="5" y="6"/>
                  </a:cubicBezTo>
                  <a:cubicBezTo>
                    <a:pt x="4" y="7"/>
                    <a:pt x="13" y="5"/>
                    <a:pt x="16" y="5"/>
                  </a:cubicBezTo>
                  <a:cubicBezTo>
                    <a:pt x="20" y="4"/>
                    <a:pt x="13" y="2"/>
                    <a:pt x="9" y="1"/>
                  </a:cubicBezTo>
                  <a:cubicBezTo>
                    <a:pt x="5" y="0"/>
                    <a:pt x="0" y="1"/>
                    <a:pt x="2"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4" name="Freeform 66"/>
            <p:cNvSpPr>
              <a:spLocks noChangeArrowheads="1"/>
            </p:cNvSpPr>
            <p:nvPr/>
          </p:nvSpPr>
          <p:spPr bwMode="auto">
            <a:xfrm>
              <a:off x="3055084" y="2724821"/>
              <a:ext cx="31455" cy="6785"/>
            </a:xfrm>
            <a:custGeom>
              <a:avLst/>
              <a:gdLst>
                <a:gd name="T0" fmla="*/ 7837000 w 21"/>
                <a:gd name="T1" fmla="*/ 3682898 h 5"/>
                <a:gd name="T2" fmla="*/ 33306200 w 21"/>
                <a:gd name="T3" fmla="*/ 7365796 h 5"/>
                <a:gd name="T4" fmla="*/ 17632200 w 21"/>
                <a:gd name="T5" fmla="*/ 0 h 5"/>
                <a:gd name="T6" fmla="*/ 7837000 w 21"/>
                <a:gd name="T7" fmla="*/ 3682898 h 5"/>
                <a:gd name="T8" fmla="*/ 0 60000 65536"/>
                <a:gd name="T9" fmla="*/ 0 60000 65536"/>
                <a:gd name="T10" fmla="*/ 0 60000 65536"/>
                <a:gd name="T11" fmla="*/ 0 60000 65536"/>
                <a:gd name="T12" fmla="*/ 0 w 21"/>
                <a:gd name="T13" fmla="*/ 0 h 5"/>
                <a:gd name="T14" fmla="*/ 21 w 21"/>
                <a:gd name="T15" fmla="*/ 5 h 5"/>
              </a:gdLst>
              <a:ahLst/>
              <a:cxnLst>
                <a:cxn ang="T8">
                  <a:pos x="T0" y="T1"/>
                </a:cxn>
                <a:cxn ang="T9">
                  <a:pos x="T2" y="T3"/>
                </a:cxn>
                <a:cxn ang="T10">
                  <a:pos x="T4" y="T5"/>
                </a:cxn>
                <a:cxn ang="T11">
                  <a:pos x="T6" y="T7"/>
                </a:cxn>
              </a:cxnLst>
              <a:rect l="T12" t="T13" r="T14" b="T15"/>
              <a:pathLst>
                <a:path w="21" h="5">
                  <a:moveTo>
                    <a:pt x="4" y="2"/>
                  </a:moveTo>
                  <a:cubicBezTo>
                    <a:pt x="7" y="4"/>
                    <a:pt x="15" y="5"/>
                    <a:pt x="17" y="4"/>
                  </a:cubicBezTo>
                  <a:cubicBezTo>
                    <a:pt x="21" y="2"/>
                    <a:pt x="14" y="0"/>
                    <a:pt x="9" y="0"/>
                  </a:cubicBezTo>
                  <a:cubicBezTo>
                    <a:pt x="5" y="0"/>
                    <a:pt x="0" y="1"/>
                    <a:pt x="4"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5" name="Freeform 67"/>
            <p:cNvSpPr>
              <a:spLocks noChangeArrowheads="1"/>
            </p:cNvSpPr>
            <p:nvPr/>
          </p:nvSpPr>
          <p:spPr bwMode="auto">
            <a:xfrm>
              <a:off x="3073231" y="2704466"/>
              <a:ext cx="73799" cy="27139"/>
            </a:xfrm>
            <a:custGeom>
              <a:avLst/>
              <a:gdLst>
                <a:gd name="T0" fmla="*/ 17122382 w 50"/>
                <a:gd name="T1" fmla="*/ 25777980 h 20"/>
                <a:gd name="T2" fmla="*/ 17122382 w 50"/>
                <a:gd name="T3" fmla="*/ 25777980 h 20"/>
                <a:gd name="T4" fmla="*/ 20926435 w 50"/>
                <a:gd name="T5" fmla="*/ 29460741 h 20"/>
                <a:gd name="T6" fmla="*/ 20926435 w 50"/>
                <a:gd name="T7" fmla="*/ 29460741 h 20"/>
                <a:gd name="T8" fmla="*/ 24731873 w 50"/>
                <a:gd name="T9" fmla="*/ 33143502 h 20"/>
                <a:gd name="T10" fmla="*/ 24731873 w 50"/>
                <a:gd name="T11" fmla="*/ 33143502 h 20"/>
                <a:gd name="T12" fmla="*/ 24731873 w 50"/>
                <a:gd name="T13" fmla="*/ 33143502 h 20"/>
                <a:gd name="T14" fmla="*/ 30437953 w 50"/>
                <a:gd name="T15" fmla="*/ 34984882 h 20"/>
                <a:gd name="T16" fmla="*/ 30437953 w 50"/>
                <a:gd name="T17" fmla="*/ 34984882 h 20"/>
                <a:gd name="T18" fmla="*/ 34243385 w 50"/>
                <a:gd name="T19" fmla="*/ 36826263 h 20"/>
                <a:gd name="T20" fmla="*/ 47560340 w 50"/>
                <a:gd name="T21" fmla="*/ 29460741 h 20"/>
                <a:gd name="T22" fmla="*/ 53267799 w 50"/>
                <a:gd name="T23" fmla="*/ 34984882 h 20"/>
                <a:gd name="T24" fmla="*/ 72292202 w 50"/>
                <a:gd name="T25" fmla="*/ 31302121 h 20"/>
                <a:gd name="T26" fmla="*/ 93218653 w 50"/>
                <a:gd name="T27" fmla="*/ 33143502 h 20"/>
                <a:gd name="T28" fmla="*/ 87511173 w 50"/>
                <a:gd name="T29" fmla="*/ 25777980 h 20"/>
                <a:gd name="T30" fmla="*/ 77998282 w 50"/>
                <a:gd name="T31" fmla="*/ 11048285 h 20"/>
                <a:gd name="T32" fmla="*/ 51365772 w 50"/>
                <a:gd name="T33" fmla="*/ 7365524 h 20"/>
                <a:gd name="T34" fmla="*/ 49462367 w 50"/>
                <a:gd name="T35" fmla="*/ 7365524 h 20"/>
                <a:gd name="T36" fmla="*/ 47560340 w 50"/>
                <a:gd name="T37" fmla="*/ 7365524 h 20"/>
                <a:gd name="T38" fmla="*/ 43754897 w 50"/>
                <a:gd name="T39" fmla="*/ 7365524 h 20"/>
                <a:gd name="T40" fmla="*/ 41852870 w 50"/>
                <a:gd name="T41" fmla="*/ 5524143 h 20"/>
                <a:gd name="T42" fmla="*/ 38048817 w 50"/>
                <a:gd name="T43" fmla="*/ 5524143 h 20"/>
                <a:gd name="T44" fmla="*/ 36145411 w 50"/>
                <a:gd name="T45" fmla="*/ 5524143 h 20"/>
                <a:gd name="T46" fmla="*/ 32341358 w 50"/>
                <a:gd name="T47" fmla="*/ 5524143 h 20"/>
                <a:gd name="T48" fmla="*/ 28535926 w 50"/>
                <a:gd name="T49" fmla="*/ 5524143 h 20"/>
                <a:gd name="T50" fmla="*/ 26633899 w 50"/>
                <a:gd name="T51" fmla="*/ 5524143 h 20"/>
                <a:gd name="T52" fmla="*/ 24731873 w 50"/>
                <a:gd name="T53" fmla="*/ 5524143 h 20"/>
                <a:gd name="T54" fmla="*/ 20926435 w 50"/>
                <a:gd name="T55" fmla="*/ 3682762 h 20"/>
                <a:gd name="T56" fmla="*/ 20926435 w 50"/>
                <a:gd name="T57" fmla="*/ 3682762 h 20"/>
                <a:gd name="T58" fmla="*/ 17122382 w 50"/>
                <a:gd name="T59" fmla="*/ 3682762 h 20"/>
                <a:gd name="T60" fmla="*/ 13316950 w 50"/>
                <a:gd name="T61" fmla="*/ 3682762 h 20"/>
                <a:gd name="T62" fmla="*/ 3805434 w 50"/>
                <a:gd name="T63" fmla="*/ 9206905 h 20"/>
                <a:gd name="T64" fmla="*/ 11414923 w 50"/>
                <a:gd name="T65" fmla="*/ 20253833 h 20"/>
                <a:gd name="T66" fmla="*/ 13316950 w 50"/>
                <a:gd name="T67" fmla="*/ 22095214 h 20"/>
                <a:gd name="T68" fmla="*/ 15218976 w 50"/>
                <a:gd name="T69" fmla="*/ 23936599 h 20"/>
                <a:gd name="T70" fmla="*/ 17122382 w 50"/>
                <a:gd name="T71" fmla="*/ 25777980 h 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20"/>
                <a:gd name="T110" fmla="*/ 50 w 50"/>
                <a:gd name="T111" fmla="*/ 20 h 2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20">
                  <a:moveTo>
                    <a:pt x="9" y="14"/>
                  </a:moveTo>
                  <a:cubicBezTo>
                    <a:pt x="9" y="14"/>
                    <a:pt x="9" y="14"/>
                    <a:pt x="9" y="14"/>
                  </a:cubicBezTo>
                  <a:cubicBezTo>
                    <a:pt x="10" y="15"/>
                    <a:pt x="10" y="15"/>
                    <a:pt x="11" y="16"/>
                  </a:cubicBezTo>
                  <a:cubicBezTo>
                    <a:pt x="11" y="16"/>
                    <a:pt x="11" y="16"/>
                    <a:pt x="11" y="16"/>
                  </a:cubicBezTo>
                  <a:cubicBezTo>
                    <a:pt x="12" y="17"/>
                    <a:pt x="13" y="17"/>
                    <a:pt x="13" y="18"/>
                  </a:cubicBezTo>
                  <a:cubicBezTo>
                    <a:pt x="13" y="18"/>
                    <a:pt x="13" y="18"/>
                    <a:pt x="13" y="18"/>
                  </a:cubicBezTo>
                  <a:cubicBezTo>
                    <a:pt x="13" y="18"/>
                    <a:pt x="13" y="18"/>
                    <a:pt x="13" y="18"/>
                  </a:cubicBezTo>
                  <a:cubicBezTo>
                    <a:pt x="14" y="18"/>
                    <a:pt x="15" y="19"/>
                    <a:pt x="16" y="19"/>
                  </a:cubicBezTo>
                  <a:cubicBezTo>
                    <a:pt x="16" y="19"/>
                    <a:pt x="16" y="19"/>
                    <a:pt x="16" y="19"/>
                  </a:cubicBezTo>
                  <a:cubicBezTo>
                    <a:pt x="17" y="20"/>
                    <a:pt x="18" y="20"/>
                    <a:pt x="18" y="20"/>
                  </a:cubicBezTo>
                  <a:cubicBezTo>
                    <a:pt x="21" y="20"/>
                    <a:pt x="23" y="17"/>
                    <a:pt x="25" y="16"/>
                  </a:cubicBezTo>
                  <a:cubicBezTo>
                    <a:pt x="27" y="15"/>
                    <a:pt x="27" y="17"/>
                    <a:pt x="28" y="19"/>
                  </a:cubicBezTo>
                  <a:cubicBezTo>
                    <a:pt x="30" y="20"/>
                    <a:pt x="34" y="18"/>
                    <a:pt x="38" y="17"/>
                  </a:cubicBezTo>
                  <a:cubicBezTo>
                    <a:pt x="42" y="15"/>
                    <a:pt x="47" y="18"/>
                    <a:pt x="49" y="18"/>
                  </a:cubicBezTo>
                  <a:cubicBezTo>
                    <a:pt x="50" y="18"/>
                    <a:pt x="49" y="14"/>
                    <a:pt x="46" y="14"/>
                  </a:cubicBezTo>
                  <a:cubicBezTo>
                    <a:pt x="43" y="13"/>
                    <a:pt x="43" y="9"/>
                    <a:pt x="41" y="6"/>
                  </a:cubicBezTo>
                  <a:cubicBezTo>
                    <a:pt x="39" y="4"/>
                    <a:pt x="31" y="3"/>
                    <a:pt x="27" y="4"/>
                  </a:cubicBezTo>
                  <a:cubicBezTo>
                    <a:pt x="27" y="4"/>
                    <a:pt x="26" y="4"/>
                    <a:pt x="26" y="4"/>
                  </a:cubicBezTo>
                  <a:cubicBezTo>
                    <a:pt x="25" y="4"/>
                    <a:pt x="25" y="4"/>
                    <a:pt x="25" y="4"/>
                  </a:cubicBezTo>
                  <a:cubicBezTo>
                    <a:pt x="24" y="4"/>
                    <a:pt x="24" y="4"/>
                    <a:pt x="23" y="4"/>
                  </a:cubicBezTo>
                  <a:cubicBezTo>
                    <a:pt x="23" y="4"/>
                    <a:pt x="22" y="4"/>
                    <a:pt x="22" y="3"/>
                  </a:cubicBezTo>
                  <a:cubicBezTo>
                    <a:pt x="21" y="3"/>
                    <a:pt x="21" y="3"/>
                    <a:pt x="20" y="3"/>
                  </a:cubicBezTo>
                  <a:cubicBezTo>
                    <a:pt x="20" y="3"/>
                    <a:pt x="19" y="3"/>
                    <a:pt x="19" y="3"/>
                  </a:cubicBezTo>
                  <a:cubicBezTo>
                    <a:pt x="18" y="3"/>
                    <a:pt x="18" y="3"/>
                    <a:pt x="17" y="3"/>
                  </a:cubicBezTo>
                  <a:cubicBezTo>
                    <a:pt x="17" y="3"/>
                    <a:pt x="16" y="3"/>
                    <a:pt x="15" y="3"/>
                  </a:cubicBezTo>
                  <a:cubicBezTo>
                    <a:pt x="15" y="3"/>
                    <a:pt x="15" y="3"/>
                    <a:pt x="14" y="3"/>
                  </a:cubicBezTo>
                  <a:cubicBezTo>
                    <a:pt x="14" y="3"/>
                    <a:pt x="13" y="3"/>
                    <a:pt x="13" y="3"/>
                  </a:cubicBezTo>
                  <a:cubicBezTo>
                    <a:pt x="12" y="2"/>
                    <a:pt x="12" y="2"/>
                    <a:pt x="11" y="2"/>
                  </a:cubicBezTo>
                  <a:cubicBezTo>
                    <a:pt x="11" y="2"/>
                    <a:pt x="11" y="2"/>
                    <a:pt x="11" y="2"/>
                  </a:cubicBezTo>
                  <a:cubicBezTo>
                    <a:pt x="10" y="2"/>
                    <a:pt x="9" y="2"/>
                    <a:pt x="9" y="2"/>
                  </a:cubicBezTo>
                  <a:cubicBezTo>
                    <a:pt x="8" y="2"/>
                    <a:pt x="8" y="2"/>
                    <a:pt x="7" y="2"/>
                  </a:cubicBezTo>
                  <a:cubicBezTo>
                    <a:pt x="3" y="0"/>
                    <a:pt x="0" y="3"/>
                    <a:pt x="2" y="5"/>
                  </a:cubicBezTo>
                  <a:cubicBezTo>
                    <a:pt x="4" y="6"/>
                    <a:pt x="5" y="8"/>
                    <a:pt x="6" y="11"/>
                  </a:cubicBezTo>
                  <a:cubicBezTo>
                    <a:pt x="7" y="11"/>
                    <a:pt x="7" y="12"/>
                    <a:pt x="7" y="12"/>
                  </a:cubicBezTo>
                  <a:cubicBezTo>
                    <a:pt x="7" y="12"/>
                    <a:pt x="8" y="13"/>
                    <a:pt x="8" y="13"/>
                  </a:cubicBezTo>
                  <a:cubicBezTo>
                    <a:pt x="8" y="13"/>
                    <a:pt x="8" y="13"/>
                    <a:pt x="9" y="1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6" name="Freeform 68"/>
            <p:cNvSpPr>
              <a:spLocks noChangeArrowheads="1"/>
            </p:cNvSpPr>
            <p:nvPr/>
          </p:nvSpPr>
          <p:spPr bwMode="auto">
            <a:xfrm>
              <a:off x="3163968" y="2725951"/>
              <a:ext cx="35085" cy="11308"/>
            </a:xfrm>
            <a:custGeom>
              <a:avLst/>
              <a:gdLst>
                <a:gd name="T0" fmla="*/ 16256154 w 23"/>
                <a:gd name="T1" fmla="*/ 0 h 8"/>
                <a:gd name="T2" fmla="*/ 2031307 w 23"/>
                <a:gd name="T3" fmla="*/ 7991928 h 8"/>
                <a:gd name="T4" fmla="*/ 18287460 w 23"/>
                <a:gd name="T5" fmla="*/ 9989202 h 8"/>
                <a:gd name="T6" fmla="*/ 16256154 w 23"/>
                <a:gd name="T7" fmla="*/ 0 h 8"/>
                <a:gd name="T8" fmla="*/ 0 60000 65536"/>
                <a:gd name="T9" fmla="*/ 0 60000 65536"/>
                <a:gd name="T10" fmla="*/ 0 60000 65536"/>
                <a:gd name="T11" fmla="*/ 0 60000 65536"/>
                <a:gd name="T12" fmla="*/ 0 w 23"/>
                <a:gd name="T13" fmla="*/ 0 h 8"/>
                <a:gd name="T14" fmla="*/ 23 w 23"/>
                <a:gd name="T15" fmla="*/ 8 h 8"/>
              </a:gdLst>
              <a:ahLst/>
              <a:cxnLst>
                <a:cxn ang="T8">
                  <a:pos x="T0" y="T1"/>
                </a:cxn>
                <a:cxn ang="T9">
                  <a:pos x="T2" y="T3"/>
                </a:cxn>
                <a:cxn ang="T10">
                  <a:pos x="T4" y="T5"/>
                </a:cxn>
                <a:cxn ang="T11">
                  <a:pos x="T6" y="T7"/>
                </a:cxn>
              </a:cxnLst>
              <a:rect l="T12" t="T13" r="T14" b="T15"/>
              <a:pathLst>
                <a:path w="23" h="8">
                  <a:moveTo>
                    <a:pt x="8" y="0"/>
                  </a:moveTo>
                  <a:cubicBezTo>
                    <a:pt x="2" y="1"/>
                    <a:pt x="1" y="2"/>
                    <a:pt x="1" y="4"/>
                  </a:cubicBezTo>
                  <a:cubicBezTo>
                    <a:pt x="0" y="6"/>
                    <a:pt x="3" y="8"/>
                    <a:pt x="9" y="5"/>
                  </a:cubicBezTo>
                  <a:cubicBezTo>
                    <a:pt x="23" y="0"/>
                    <a:pt x="14" y="0"/>
                    <a:pt x="8"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7" name="Freeform 69"/>
            <p:cNvSpPr>
              <a:spLocks noChangeArrowheads="1"/>
            </p:cNvSpPr>
            <p:nvPr/>
          </p:nvSpPr>
          <p:spPr bwMode="auto">
            <a:xfrm>
              <a:off x="3225669" y="2736128"/>
              <a:ext cx="6049" cy="6785"/>
            </a:xfrm>
            <a:custGeom>
              <a:avLst/>
              <a:gdLst>
                <a:gd name="T0" fmla="*/ 5992180 w 4"/>
                <a:gd name="T1" fmla="*/ 7365796 h 5"/>
                <a:gd name="T2" fmla="*/ 3995257 w 4"/>
                <a:gd name="T3" fmla="*/ 1841449 h 5"/>
                <a:gd name="T4" fmla="*/ 5992180 w 4"/>
                <a:gd name="T5" fmla="*/ 7365796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3" y="4"/>
                  </a:moveTo>
                  <a:cubicBezTo>
                    <a:pt x="4" y="3"/>
                    <a:pt x="4" y="0"/>
                    <a:pt x="2" y="1"/>
                  </a:cubicBezTo>
                  <a:cubicBezTo>
                    <a:pt x="0" y="2"/>
                    <a:pt x="2" y="5"/>
                    <a:pt x="3"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8" name="Freeform 70"/>
            <p:cNvSpPr>
              <a:spLocks noChangeArrowheads="1"/>
            </p:cNvSpPr>
            <p:nvPr/>
          </p:nvSpPr>
          <p:spPr bwMode="auto">
            <a:xfrm>
              <a:off x="3238977" y="2742913"/>
              <a:ext cx="9678" cy="5654"/>
            </a:xfrm>
            <a:custGeom>
              <a:avLst/>
              <a:gdLst>
                <a:gd name="T0" fmla="*/ 10015584 w 7"/>
                <a:gd name="T1" fmla="*/ 1998689 h 4"/>
                <a:gd name="T2" fmla="*/ 5007792 w 7"/>
                <a:gd name="T3" fmla="*/ 7991928 h 4"/>
                <a:gd name="T4" fmla="*/ 10015584 w 7"/>
                <a:gd name="T5" fmla="*/ 1998689 h 4"/>
                <a:gd name="T6" fmla="*/ 0 60000 65536"/>
                <a:gd name="T7" fmla="*/ 0 60000 65536"/>
                <a:gd name="T8" fmla="*/ 0 60000 65536"/>
                <a:gd name="T9" fmla="*/ 0 w 7"/>
                <a:gd name="T10" fmla="*/ 0 h 4"/>
                <a:gd name="T11" fmla="*/ 7 w 7"/>
                <a:gd name="T12" fmla="*/ 4 h 4"/>
              </a:gdLst>
              <a:ahLst/>
              <a:cxnLst>
                <a:cxn ang="T6">
                  <a:pos x="T0" y="T1"/>
                </a:cxn>
                <a:cxn ang="T7">
                  <a:pos x="T2" y="T3"/>
                </a:cxn>
                <a:cxn ang="T8">
                  <a:pos x="T4" y="T5"/>
                </a:cxn>
              </a:cxnLst>
              <a:rect l="T9" t="T10" r="T11" b="T12"/>
              <a:pathLst>
                <a:path w="7" h="4">
                  <a:moveTo>
                    <a:pt x="6" y="1"/>
                  </a:moveTo>
                  <a:cubicBezTo>
                    <a:pt x="5" y="0"/>
                    <a:pt x="0" y="3"/>
                    <a:pt x="3" y="4"/>
                  </a:cubicBezTo>
                  <a:cubicBezTo>
                    <a:pt x="4" y="4"/>
                    <a:pt x="7" y="3"/>
                    <a:pt x="6"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69" name="Freeform 71"/>
            <p:cNvSpPr>
              <a:spLocks noChangeArrowheads="1"/>
            </p:cNvSpPr>
            <p:nvPr/>
          </p:nvSpPr>
          <p:spPr bwMode="auto">
            <a:xfrm>
              <a:off x="3245027" y="2768921"/>
              <a:ext cx="3630" cy="7915"/>
            </a:xfrm>
            <a:custGeom>
              <a:avLst/>
              <a:gdLst>
                <a:gd name="T0" fmla="*/ 2556438 w 3"/>
                <a:gd name="T1" fmla="*/ 2505889 h 5"/>
                <a:gd name="T2" fmla="*/ 1278784 w 3"/>
                <a:gd name="T3" fmla="*/ 7517667 h 5"/>
                <a:gd name="T4" fmla="*/ 2556438 w 3"/>
                <a:gd name="T5" fmla="*/ 2505889 h 5"/>
                <a:gd name="T6" fmla="*/ 0 60000 65536"/>
                <a:gd name="T7" fmla="*/ 0 60000 65536"/>
                <a:gd name="T8" fmla="*/ 0 60000 65536"/>
                <a:gd name="T9" fmla="*/ 0 w 3"/>
                <a:gd name="T10" fmla="*/ 0 h 5"/>
                <a:gd name="T11" fmla="*/ 3 w 3"/>
                <a:gd name="T12" fmla="*/ 5 h 5"/>
              </a:gdLst>
              <a:ahLst/>
              <a:cxnLst>
                <a:cxn ang="T6">
                  <a:pos x="T0" y="T1"/>
                </a:cxn>
                <a:cxn ang="T7">
                  <a:pos x="T2" y="T3"/>
                </a:cxn>
                <a:cxn ang="T8">
                  <a:pos x="T4" y="T5"/>
                </a:cxn>
              </a:cxnLst>
              <a:rect l="T9" t="T10" r="T11" b="T12"/>
              <a:pathLst>
                <a:path w="3" h="5">
                  <a:moveTo>
                    <a:pt x="2" y="1"/>
                  </a:moveTo>
                  <a:cubicBezTo>
                    <a:pt x="0" y="1"/>
                    <a:pt x="0" y="5"/>
                    <a:pt x="1" y="3"/>
                  </a:cubicBezTo>
                  <a:cubicBezTo>
                    <a:pt x="3" y="1"/>
                    <a:pt x="3" y="0"/>
                    <a:pt x="2"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0" name="Freeform 72"/>
            <p:cNvSpPr>
              <a:spLocks noChangeArrowheads="1"/>
            </p:cNvSpPr>
            <p:nvPr/>
          </p:nvSpPr>
          <p:spPr bwMode="auto">
            <a:xfrm>
              <a:off x="3236558" y="2799452"/>
              <a:ext cx="9678" cy="5654"/>
            </a:xfrm>
            <a:custGeom>
              <a:avLst/>
              <a:gdLst>
                <a:gd name="T0" fmla="*/ 6816162 w 6"/>
                <a:gd name="T1" fmla="*/ 5993240 h 4"/>
                <a:gd name="T2" fmla="*/ 6816162 w 6"/>
                <a:gd name="T3" fmla="*/ 1998689 h 4"/>
                <a:gd name="T4" fmla="*/ 6816162 w 6"/>
                <a:gd name="T5" fmla="*/ 5993240 h 4"/>
                <a:gd name="T6" fmla="*/ 0 60000 65536"/>
                <a:gd name="T7" fmla="*/ 0 60000 65536"/>
                <a:gd name="T8" fmla="*/ 0 60000 65536"/>
                <a:gd name="T9" fmla="*/ 0 w 6"/>
                <a:gd name="T10" fmla="*/ 0 h 4"/>
                <a:gd name="T11" fmla="*/ 6 w 6"/>
                <a:gd name="T12" fmla="*/ 4 h 4"/>
              </a:gdLst>
              <a:ahLst/>
              <a:cxnLst>
                <a:cxn ang="T6">
                  <a:pos x="T0" y="T1"/>
                </a:cxn>
                <a:cxn ang="T7">
                  <a:pos x="T2" y="T3"/>
                </a:cxn>
                <a:cxn ang="T8">
                  <a:pos x="T4" y="T5"/>
                </a:cxn>
              </a:cxnLst>
              <a:rect l="T9" t="T10" r="T11" b="T12"/>
              <a:pathLst>
                <a:path w="6" h="4">
                  <a:moveTo>
                    <a:pt x="3" y="3"/>
                  </a:moveTo>
                  <a:cubicBezTo>
                    <a:pt x="6" y="2"/>
                    <a:pt x="6" y="0"/>
                    <a:pt x="3" y="1"/>
                  </a:cubicBezTo>
                  <a:cubicBezTo>
                    <a:pt x="0" y="2"/>
                    <a:pt x="1" y="4"/>
                    <a:pt x="3"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1" name="Freeform 73"/>
            <p:cNvSpPr>
              <a:spLocks noChangeArrowheads="1"/>
            </p:cNvSpPr>
            <p:nvPr/>
          </p:nvSpPr>
          <p:spPr bwMode="auto">
            <a:xfrm>
              <a:off x="3240187" y="2791537"/>
              <a:ext cx="6049" cy="4523"/>
            </a:xfrm>
            <a:custGeom>
              <a:avLst/>
              <a:gdLst>
                <a:gd name="T0" fmla="*/ 3995257 w 4"/>
                <a:gd name="T1" fmla="*/ 4545615 h 3"/>
                <a:gd name="T2" fmla="*/ 5992180 w 4"/>
                <a:gd name="T3" fmla="*/ 0 h 3"/>
                <a:gd name="T4" fmla="*/ 3995257 w 4"/>
                <a:gd name="T5" fmla="*/ 4545615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2" y="2"/>
                  </a:moveTo>
                  <a:cubicBezTo>
                    <a:pt x="4" y="2"/>
                    <a:pt x="4" y="0"/>
                    <a:pt x="3" y="0"/>
                  </a:cubicBezTo>
                  <a:cubicBezTo>
                    <a:pt x="1" y="0"/>
                    <a:pt x="0" y="3"/>
                    <a:pt x="2"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2" name="Freeform 74"/>
            <p:cNvSpPr>
              <a:spLocks noChangeArrowheads="1"/>
            </p:cNvSpPr>
            <p:nvPr/>
          </p:nvSpPr>
          <p:spPr bwMode="auto">
            <a:xfrm>
              <a:off x="3225669" y="2816414"/>
              <a:ext cx="8469" cy="7915"/>
            </a:xfrm>
            <a:custGeom>
              <a:avLst/>
              <a:gdLst>
                <a:gd name="T0" fmla="*/ 6959044 w 6"/>
                <a:gd name="T1" fmla="*/ 6961243 h 6"/>
                <a:gd name="T2" fmla="*/ 3479522 w 6"/>
                <a:gd name="T3" fmla="*/ 3479962 h 6"/>
                <a:gd name="T4" fmla="*/ 6959044 w 6"/>
                <a:gd name="T5" fmla="*/ 6961243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4" y="4"/>
                  </a:moveTo>
                  <a:cubicBezTo>
                    <a:pt x="6" y="1"/>
                    <a:pt x="3" y="0"/>
                    <a:pt x="2" y="2"/>
                  </a:cubicBezTo>
                  <a:cubicBezTo>
                    <a:pt x="0" y="3"/>
                    <a:pt x="2" y="6"/>
                    <a:pt x="4"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3" name="Freeform 75"/>
            <p:cNvSpPr>
              <a:spLocks noChangeArrowheads="1"/>
            </p:cNvSpPr>
            <p:nvPr/>
          </p:nvSpPr>
          <p:spPr bwMode="auto">
            <a:xfrm>
              <a:off x="3261964" y="2798322"/>
              <a:ext cx="13308" cy="10177"/>
            </a:xfrm>
            <a:custGeom>
              <a:avLst/>
              <a:gdLst>
                <a:gd name="T0" fmla="*/ 3819234 w 9"/>
                <a:gd name="T1" fmla="*/ 4227817 h 7"/>
                <a:gd name="T2" fmla="*/ 11456320 w 9"/>
                <a:gd name="T3" fmla="*/ 8454180 h 7"/>
                <a:gd name="T4" fmla="*/ 3819234 w 9"/>
                <a:gd name="T5" fmla="*/ 4227817 h 7"/>
                <a:gd name="T6" fmla="*/ 0 60000 65536"/>
                <a:gd name="T7" fmla="*/ 0 60000 65536"/>
                <a:gd name="T8" fmla="*/ 0 60000 65536"/>
                <a:gd name="T9" fmla="*/ 0 w 9"/>
                <a:gd name="T10" fmla="*/ 0 h 7"/>
                <a:gd name="T11" fmla="*/ 9 w 9"/>
                <a:gd name="T12" fmla="*/ 7 h 7"/>
              </a:gdLst>
              <a:ahLst/>
              <a:cxnLst>
                <a:cxn ang="T6">
                  <a:pos x="T0" y="T1"/>
                </a:cxn>
                <a:cxn ang="T7">
                  <a:pos x="T2" y="T3"/>
                </a:cxn>
                <a:cxn ang="T8">
                  <a:pos x="T4" y="T5"/>
                </a:cxn>
              </a:cxnLst>
              <a:rect l="T9" t="T10" r="T11" b="T12"/>
              <a:pathLst>
                <a:path w="9" h="7">
                  <a:moveTo>
                    <a:pt x="2" y="2"/>
                  </a:moveTo>
                  <a:cubicBezTo>
                    <a:pt x="0" y="4"/>
                    <a:pt x="4" y="7"/>
                    <a:pt x="6" y="4"/>
                  </a:cubicBezTo>
                  <a:cubicBezTo>
                    <a:pt x="9" y="1"/>
                    <a:pt x="5" y="0"/>
                    <a:pt x="2"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4" name="Freeform 76"/>
            <p:cNvSpPr>
              <a:spLocks noChangeArrowheads="1"/>
            </p:cNvSpPr>
            <p:nvPr/>
          </p:nvSpPr>
          <p:spPr bwMode="auto">
            <a:xfrm>
              <a:off x="3016370" y="2629835"/>
              <a:ext cx="8469" cy="9046"/>
            </a:xfrm>
            <a:custGeom>
              <a:avLst/>
              <a:gdLst>
                <a:gd name="T0" fmla="*/ 5219283 w 6"/>
                <a:gd name="T1" fmla="*/ 0 h 7"/>
                <a:gd name="T2" fmla="*/ 1739761 w 6"/>
                <a:gd name="T3" fmla="*/ 6679826 h 7"/>
                <a:gd name="T4" fmla="*/ 6959044 w 6"/>
                <a:gd name="T5" fmla="*/ 8349458 h 7"/>
                <a:gd name="T6" fmla="*/ 5219283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3" y="0"/>
                  </a:moveTo>
                  <a:cubicBezTo>
                    <a:pt x="0" y="0"/>
                    <a:pt x="1" y="2"/>
                    <a:pt x="1" y="4"/>
                  </a:cubicBezTo>
                  <a:cubicBezTo>
                    <a:pt x="0" y="5"/>
                    <a:pt x="3" y="7"/>
                    <a:pt x="4" y="5"/>
                  </a:cubicBezTo>
                  <a:cubicBezTo>
                    <a:pt x="6" y="4"/>
                    <a:pt x="6" y="0"/>
                    <a:pt x="3"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5" name="Freeform 77"/>
            <p:cNvSpPr>
              <a:spLocks noChangeArrowheads="1"/>
            </p:cNvSpPr>
            <p:nvPr/>
          </p:nvSpPr>
          <p:spPr bwMode="auto">
            <a:xfrm>
              <a:off x="3016370" y="2642273"/>
              <a:ext cx="8469" cy="3392"/>
            </a:xfrm>
            <a:custGeom>
              <a:avLst/>
              <a:gdLst>
                <a:gd name="T0" fmla="*/ 5219283 w 6"/>
                <a:gd name="T1" fmla="*/ 3835221 h 3"/>
                <a:gd name="T2" fmla="*/ 6959044 w 6"/>
                <a:gd name="T3" fmla="*/ 0 h 3"/>
                <a:gd name="T4" fmla="*/ 5219283 w 6"/>
                <a:gd name="T5" fmla="*/ 3835221 h 3"/>
                <a:gd name="T6" fmla="*/ 0 60000 65536"/>
                <a:gd name="T7" fmla="*/ 0 60000 65536"/>
                <a:gd name="T8" fmla="*/ 0 60000 65536"/>
                <a:gd name="T9" fmla="*/ 0 w 6"/>
                <a:gd name="T10" fmla="*/ 0 h 3"/>
                <a:gd name="T11" fmla="*/ 6 w 6"/>
                <a:gd name="T12" fmla="*/ 3 h 3"/>
              </a:gdLst>
              <a:ahLst/>
              <a:cxnLst>
                <a:cxn ang="T6">
                  <a:pos x="T0" y="T1"/>
                </a:cxn>
                <a:cxn ang="T7">
                  <a:pos x="T2" y="T3"/>
                </a:cxn>
                <a:cxn ang="T8">
                  <a:pos x="T4" y="T5"/>
                </a:cxn>
              </a:cxnLst>
              <a:rect l="T9" t="T10" r="T11" b="T12"/>
              <a:pathLst>
                <a:path w="6" h="3">
                  <a:moveTo>
                    <a:pt x="3" y="3"/>
                  </a:moveTo>
                  <a:cubicBezTo>
                    <a:pt x="5" y="2"/>
                    <a:pt x="6" y="0"/>
                    <a:pt x="4" y="0"/>
                  </a:cubicBezTo>
                  <a:cubicBezTo>
                    <a:pt x="3" y="0"/>
                    <a:pt x="0" y="3"/>
                    <a:pt x="3"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6" name="Freeform 78"/>
            <p:cNvSpPr>
              <a:spLocks noChangeArrowheads="1"/>
            </p:cNvSpPr>
            <p:nvPr/>
          </p:nvSpPr>
          <p:spPr bwMode="auto">
            <a:xfrm>
              <a:off x="3241397" y="2517887"/>
              <a:ext cx="10888" cy="7915"/>
            </a:xfrm>
            <a:custGeom>
              <a:avLst/>
              <a:gdLst>
                <a:gd name="T0" fmla="*/ 8451065 w 7"/>
                <a:gd name="T1" fmla="*/ 1739981 h 6"/>
                <a:gd name="T2" fmla="*/ 4225532 w 7"/>
                <a:gd name="T3" fmla="*/ 8701223 h 6"/>
                <a:gd name="T4" fmla="*/ 8451065 w 7"/>
                <a:gd name="T5" fmla="*/ 1739981 h 6"/>
                <a:gd name="T6" fmla="*/ 0 60000 65536"/>
                <a:gd name="T7" fmla="*/ 0 60000 65536"/>
                <a:gd name="T8" fmla="*/ 0 60000 65536"/>
                <a:gd name="T9" fmla="*/ 0 w 7"/>
                <a:gd name="T10" fmla="*/ 0 h 6"/>
                <a:gd name="T11" fmla="*/ 7 w 7"/>
                <a:gd name="T12" fmla="*/ 6 h 6"/>
              </a:gdLst>
              <a:ahLst/>
              <a:cxnLst>
                <a:cxn ang="T6">
                  <a:pos x="T0" y="T1"/>
                </a:cxn>
                <a:cxn ang="T7">
                  <a:pos x="T2" y="T3"/>
                </a:cxn>
                <a:cxn ang="T8">
                  <a:pos x="T4" y="T5"/>
                </a:cxn>
              </a:cxnLst>
              <a:rect l="T9" t="T10" r="T11" b="T12"/>
              <a:pathLst>
                <a:path w="7" h="6">
                  <a:moveTo>
                    <a:pt x="4" y="1"/>
                  </a:moveTo>
                  <a:cubicBezTo>
                    <a:pt x="2" y="2"/>
                    <a:pt x="0" y="6"/>
                    <a:pt x="2" y="5"/>
                  </a:cubicBezTo>
                  <a:cubicBezTo>
                    <a:pt x="5" y="4"/>
                    <a:pt x="7" y="0"/>
                    <a:pt x="4"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7" name="Freeform 79"/>
            <p:cNvSpPr>
              <a:spLocks noChangeArrowheads="1"/>
            </p:cNvSpPr>
            <p:nvPr/>
          </p:nvSpPr>
          <p:spPr bwMode="auto">
            <a:xfrm>
              <a:off x="3318826" y="2225013"/>
              <a:ext cx="41134" cy="14700"/>
            </a:xfrm>
            <a:custGeom>
              <a:avLst/>
              <a:gdLst>
                <a:gd name="T0" fmla="*/ 9423046 w 28"/>
                <a:gd name="T1" fmla="*/ 3572100 h 11"/>
                <a:gd name="T2" fmla="*/ 47116613 w 28"/>
                <a:gd name="T3" fmla="*/ 16072445 h 11"/>
                <a:gd name="T4" fmla="*/ 33923792 w 28"/>
                <a:gd name="T5" fmla="*/ 3572100 h 11"/>
                <a:gd name="T6" fmla="*/ 9423046 w 28"/>
                <a:gd name="T7" fmla="*/ 3572100 h 11"/>
                <a:gd name="T8" fmla="*/ 0 60000 65536"/>
                <a:gd name="T9" fmla="*/ 0 60000 65536"/>
                <a:gd name="T10" fmla="*/ 0 60000 65536"/>
                <a:gd name="T11" fmla="*/ 0 60000 65536"/>
                <a:gd name="T12" fmla="*/ 0 w 28"/>
                <a:gd name="T13" fmla="*/ 0 h 11"/>
                <a:gd name="T14" fmla="*/ 28 w 28"/>
                <a:gd name="T15" fmla="*/ 11 h 11"/>
              </a:gdLst>
              <a:ahLst/>
              <a:cxnLst>
                <a:cxn ang="T8">
                  <a:pos x="T0" y="T1"/>
                </a:cxn>
                <a:cxn ang="T9">
                  <a:pos x="T2" y="T3"/>
                </a:cxn>
                <a:cxn ang="T10">
                  <a:pos x="T4" y="T5"/>
                </a:cxn>
                <a:cxn ang="T11">
                  <a:pos x="T6" y="T7"/>
                </a:cxn>
              </a:cxnLst>
              <a:rect l="T12" t="T13" r="T14" b="T15"/>
              <a:pathLst>
                <a:path w="28" h="11">
                  <a:moveTo>
                    <a:pt x="5" y="2"/>
                  </a:moveTo>
                  <a:cubicBezTo>
                    <a:pt x="9" y="3"/>
                    <a:pt x="19" y="11"/>
                    <a:pt x="25" y="9"/>
                  </a:cubicBezTo>
                  <a:cubicBezTo>
                    <a:pt x="28" y="9"/>
                    <a:pt x="24" y="5"/>
                    <a:pt x="18" y="2"/>
                  </a:cubicBezTo>
                  <a:cubicBezTo>
                    <a:pt x="11" y="0"/>
                    <a:pt x="0" y="0"/>
                    <a:pt x="5"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8" name="Freeform 80"/>
            <p:cNvSpPr>
              <a:spLocks noChangeArrowheads="1"/>
            </p:cNvSpPr>
            <p:nvPr/>
          </p:nvSpPr>
          <p:spPr bwMode="auto">
            <a:xfrm>
              <a:off x="3349072" y="2274768"/>
              <a:ext cx="18147" cy="20354"/>
            </a:xfrm>
            <a:custGeom>
              <a:avLst/>
              <a:gdLst>
                <a:gd name="T0" fmla="*/ 19970871 w 12"/>
                <a:gd name="T1" fmla="*/ 16570871 h 15"/>
                <a:gd name="T2" fmla="*/ 19970871 w 12"/>
                <a:gd name="T3" fmla="*/ 5524076 h 15"/>
                <a:gd name="T4" fmla="*/ 5991828 w 12"/>
                <a:gd name="T5" fmla="*/ 16570871 h 15"/>
                <a:gd name="T6" fmla="*/ 3993609 w 12"/>
                <a:gd name="T7" fmla="*/ 27619025 h 15"/>
                <a:gd name="T8" fmla="*/ 19970871 w 12"/>
                <a:gd name="T9" fmla="*/ 16570871 h 15"/>
                <a:gd name="T10" fmla="*/ 0 60000 65536"/>
                <a:gd name="T11" fmla="*/ 0 60000 65536"/>
                <a:gd name="T12" fmla="*/ 0 60000 65536"/>
                <a:gd name="T13" fmla="*/ 0 60000 65536"/>
                <a:gd name="T14" fmla="*/ 0 60000 65536"/>
                <a:gd name="T15" fmla="*/ 0 w 12"/>
                <a:gd name="T16" fmla="*/ 0 h 15"/>
                <a:gd name="T17" fmla="*/ 12 w 12"/>
                <a:gd name="T18" fmla="*/ 15 h 15"/>
              </a:gdLst>
              <a:ahLst/>
              <a:cxnLst>
                <a:cxn ang="T10">
                  <a:pos x="T0" y="T1"/>
                </a:cxn>
                <a:cxn ang="T11">
                  <a:pos x="T2" y="T3"/>
                </a:cxn>
                <a:cxn ang="T12">
                  <a:pos x="T4" y="T5"/>
                </a:cxn>
                <a:cxn ang="T13">
                  <a:pos x="T6" y="T7"/>
                </a:cxn>
                <a:cxn ang="T14">
                  <a:pos x="T8" y="T9"/>
                </a:cxn>
              </a:cxnLst>
              <a:rect l="T15" t="T16" r="T17" b="T18"/>
              <a:pathLst>
                <a:path w="12" h="15">
                  <a:moveTo>
                    <a:pt x="10" y="9"/>
                  </a:moveTo>
                  <a:cubicBezTo>
                    <a:pt x="9" y="9"/>
                    <a:pt x="10" y="5"/>
                    <a:pt x="10" y="3"/>
                  </a:cubicBezTo>
                  <a:cubicBezTo>
                    <a:pt x="10" y="0"/>
                    <a:pt x="6" y="5"/>
                    <a:pt x="3" y="9"/>
                  </a:cubicBezTo>
                  <a:cubicBezTo>
                    <a:pt x="0" y="13"/>
                    <a:pt x="0" y="15"/>
                    <a:pt x="2" y="15"/>
                  </a:cubicBezTo>
                  <a:cubicBezTo>
                    <a:pt x="3" y="15"/>
                    <a:pt x="12" y="10"/>
                    <a:pt x="10"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79" name="Freeform 81"/>
            <p:cNvSpPr>
              <a:spLocks noChangeArrowheads="1"/>
            </p:cNvSpPr>
            <p:nvPr/>
          </p:nvSpPr>
          <p:spPr bwMode="auto">
            <a:xfrm>
              <a:off x="3385367" y="2188828"/>
              <a:ext cx="95576" cy="96117"/>
            </a:xfrm>
            <a:custGeom>
              <a:avLst/>
              <a:gdLst>
                <a:gd name="T0" fmla="*/ 47201761 w 65"/>
                <a:gd name="T1" fmla="*/ 29106733 h 69"/>
                <a:gd name="T2" fmla="*/ 30208739 w 65"/>
                <a:gd name="T3" fmla="*/ 56273018 h 69"/>
                <a:gd name="T4" fmla="*/ 32096699 w 65"/>
                <a:gd name="T5" fmla="*/ 65975259 h 69"/>
                <a:gd name="T6" fmla="*/ 22656901 w 65"/>
                <a:gd name="T7" fmla="*/ 69856155 h 69"/>
                <a:gd name="T8" fmla="*/ 7551841 w 65"/>
                <a:gd name="T9" fmla="*/ 81498844 h 69"/>
                <a:gd name="T10" fmla="*/ 13215723 w 65"/>
                <a:gd name="T11" fmla="*/ 87320188 h 69"/>
                <a:gd name="T12" fmla="*/ 3775921 w 65"/>
                <a:gd name="T13" fmla="*/ 100903347 h 69"/>
                <a:gd name="T14" fmla="*/ 16993016 w 65"/>
                <a:gd name="T15" fmla="*/ 106724691 h 69"/>
                <a:gd name="T16" fmla="*/ 52865640 w 65"/>
                <a:gd name="T17" fmla="*/ 102843795 h 69"/>
                <a:gd name="T18" fmla="*/ 56641560 w 65"/>
                <a:gd name="T19" fmla="*/ 110605588 h 69"/>
                <a:gd name="T20" fmla="*/ 56641560 w 65"/>
                <a:gd name="T21" fmla="*/ 122248276 h 69"/>
                <a:gd name="T22" fmla="*/ 67969318 w 65"/>
                <a:gd name="T23" fmla="*/ 126129173 h 69"/>
                <a:gd name="T24" fmla="*/ 79298450 w 65"/>
                <a:gd name="T25" fmla="*/ 114486484 h 69"/>
                <a:gd name="T26" fmla="*/ 84962329 w 65"/>
                <a:gd name="T27" fmla="*/ 110605588 h 69"/>
                <a:gd name="T28" fmla="*/ 94402148 w 65"/>
                <a:gd name="T29" fmla="*/ 100903347 h 69"/>
                <a:gd name="T30" fmla="*/ 98178068 w 65"/>
                <a:gd name="T31" fmla="*/ 108665139 h 69"/>
                <a:gd name="T32" fmla="*/ 92514189 w 65"/>
                <a:gd name="T33" fmla="*/ 122248276 h 69"/>
                <a:gd name="T34" fmla="*/ 103841947 w 65"/>
                <a:gd name="T35" fmla="*/ 118367380 h 69"/>
                <a:gd name="T36" fmla="*/ 109507200 w 65"/>
                <a:gd name="T37" fmla="*/ 130010069 h 69"/>
                <a:gd name="T38" fmla="*/ 120834958 w 65"/>
                <a:gd name="T39" fmla="*/ 106724691 h 69"/>
                <a:gd name="T40" fmla="*/ 113283119 w 65"/>
                <a:gd name="T41" fmla="*/ 106724691 h 69"/>
                <a:gd name="T42" fmla="*/ 117059039 w 65"/>
                <a:gd name="T43" fmla="*/ 97022451 h 69"/>
                <a:gd name="T44" fmla="*/ 105729906 w 65"/>
                <a:gd name="T45" fmla="*/ 100903347 h 69"/>
                <a:gd name="T46" fmla="*/ 115171079 w 65"/>
                <a:gd name="T47" fmla="*/ 87320188 h 69"/>
                <a:gd name="T48" fmla="*/ 113283119 w 65"/>
                <a:gd name="T49" fmla="*/ 87320188 h 69"/>
                <a:gd name="T50" fmla="*/ 109507200 w 65"/>
                <a:gd name="T51" fmla="*/ 75677499 h 69"/>
                <a:gd name="T52" fmla="*/ 115171079 w 65"/>
                <a:gd name="T53" fmla="*/ 62094362 h 69"/>
                <a:gd name="T54" fmla="*/ 94402148 w 65"/>
                <a:gd name="T55" fmla="*/ 58213466 h 69"/>
                <a:gd name="T56" fmla="*/ 83074369 w 65"/>
                <a:gd name="T57" fmla="*/ 60153914 h 69"/>
                <a:gd name="T58" fmla="*/ 75521156 w 65"/>
                <a:gd name="T59" fmla="*/ 50451673 h 69"/>
                <a:gd name="T60" fmla="*/ 71745237 w 65"/>
                <a:gd name="T61" fmla="*/ 42689870 h 69"/>
                <a:gd name="T62" fmla="*/ 56641560 w 65"/>
                <a:gd name="T63" fmla="*/ 52392122 h 69"/>
                <a:gd name="T64" fmla="*/ 64193398 w 65"/>
                <a:gd name="T65" fmla="*/ 32987629 h 69"/>
                <a:gd name="T66" fmla="*/ 77410490 w 65"/>
                <a:gd name="T67" fmla="*/ 17464039 h 69"/>
                <a:gd name="T68" fmla="*/ 79298450 w 65"/>
                <a:gd name="T69" fmla="*/ 9702243 h 69"/>
                <a:gd name="T70" fmla="*/ 86850288 w 65"/>
                <a:gd name="T71" fmla="*/ 1940449 h 69"/>
                <a:gd name="T72" fmla="*/ 66081358 w 65"/>
                <a:gd name="T73" fmla="*/ 9702243 h 69"/>
                <a:gd name="T74" fmla="*/ 47201761 w 65"/>
                <a:gd name="T75" fmla="*/ 29106733 h 6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69"/>
                <a:gd name="T116" fmla="*/ 65 w 65"/>
                <a:gd name="T117" fmla="*/ 69 h 6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69">
                  <a:moveTo>
                    <a:pt x="25" y="15"/>
                  </a:moveTo>
                  <a:cubicBezTo>
                    <a:pt x="21" y="19"/>
                    <a:pt x="17" y="27"/>
                    <a:pt x="16" y="29"/>
                  </a:cubicBezTo>
                  <a:cubicBezTo>
                    <a:pt x="15" y="31"/>
                    <a:pt x="16" y="31"/>
                    <a:pt x="17" y="34"/>
                  </a:cubicBezTo>
                  <a:cubicBezTo>
                    <a:pt x="18" y="37"/>
                    <a:pt x="13" y="35"/>
                    <a:pt x="12" y="36"/>
                  </a:cubicBezTo>
                  <a:cubicBezTo>
                    <a:pt x="11" y="37"/>
                    <a:pt x="7" y="40"/>
                    <a:pt x="4" y="42"/>
                  </a:cubicBezTo>
                  <a:cubicBezTo>
                    <a:pt x="1" y="45"/>
                    <a:pt x="6" y="44"/>
                    <a:pt x="7" y="45"/>
                  </a:cubicBezTo>
                  <a:cubicBezTo>
                    <a:pt x="9" y="45"/>
                    <a:pt x="4" y="49"/>
                    <a:pt x="2" y="52"/>
                  </a:cubicBezTo>
                  <a:cubicBezTo>
                    <a:pt x="0" y="54"/>
                    <a:pt x="5" y="55"/>
                    <a:pt x="9" y="55"/>
                  </a:cubicBezTo>
                  <a:cubicBezTo>
                    <a:pt x="12" y="55"/>
                    <a:pt x="26" y="53"/>
                    <a:pt x="28" y="53"/>
                  </a:cubicBezTo>
                  <a:cubicBezTo>
                    <a:pt x="31" y="53"/>
                    <a:pt x="33" y="56"/>
                    <a:pt x="30" y="57"/>
                  </a:cubicBezTo>
                  <a:cubicBezTo>
                    <a:pt x="28" y="59"/>
                    <a:pt x="29" y="60"/>
                    <a:pt x="30" y="63"/>
                  </a:cubicBezTo>
                  <a:cubicBezTo>
                    <a:pt x="30" y="67"/>
                    <a:pt x="34" y="65"/>
                    <a:pt x="36" y="65"/>
                  </a:cubicBezTo>
                  <a:cubicBezTo>
                    <a:pt x="38" y="65"/>
                    <a:pt x="41" y="61"/>
                    <a:pt x="42" y="59"/>
                  </a:cubicBezTo>
                  <a:cubicBezTo>
                    <a:pt x="42" y="58"/>
                    <a:pt x="44" y="57"/>
                    <a:pt x="45" y="57"/>
                  </a:cubicBezTo>
                  <a:cubicBezTo>
                    <a:pt x="46" y="57"/>
                    <a:pt x="49" y="53"/>
                    <a:pt x="50" y="52"/>
                  </a:cubicBezTo>
                  <a:cubicBezTo>
                    <a:pt x="51" y="51"/>
                    <a:pt x="51" y="54"/>
                    <a:pt x="52" y="56"/>
                  </a:cubicBezTo>
                  <a:cubicBezTo>
                    <a:pt x="53" y="58"/>
                    <a:pt x="49" y="62"/>
                    <a:pt x="49" y="63"/>
                  </a:cubicBezTo>
                  <a:cubicBezTo>
                    <a:pt x="49" y="65"/>
                    <a:pt x="53" y="61"/>
                    <a:pt x="55" y="61"/>
                  </a:cubicBezTo>
                  <a:cubicBezTo>
                    <a:pt x="57" y="61"/>
                    <a:pt x="55" y="65"/>
                    <a:pt x="58" y="67"/>
                  </a:cubicBezTo>
                  <a:cubicBezTo>
                    <a:pt x="60" y="69"/>
                    <a:pt x="64" y="57"/>
                    <a:pt x="64" y="55"/>
                  </a:cubicBezTo>
                  <a:cubicBezTo>
                    <a:pt x="65" y="53"/>
                    <a:pt x="62" y="54"/>
                    <a:pt x="60" y="55"/>
                  </a:cubicBezTo>
                  <a:cubicBezTo>
                    <a:pt x="59" y="55"/>
                    <a:pt x="62" y="51"/>
                    <a:pt x="62" y="50"/>
                  </a:cubicBezTo>
                  <a:cubicBezTo>
                    <a:pt x="63" y="48"/>
                    <a:pt x="55" y="53"/>
                    <a:pt x="56" y="52"/>
                  </a:cubicBezTo>
                  <a:cubicBezTo>
                    <a:pt x="56" y="50"/>
                    <a:pt x="60" y="47"/>
                    <a:pt x="61" y="45"/>
                  </a:cubicBezTo>
                  <a:cubicBezTo>
                    <a:pt x="62" y="43"/>
                    <a:pt x="61" y="44"/>
                    <a:pt x="60" y="45"/>
                  </a:cubicBezTo>
                  <a:cubicBezTo>
                    <a:pt x="59" y="46"/>
                    <a:pt x="60" y="42"/>
                    <a:pt x="58" y="39"/>
                  </a:cubicBezTo>
                  <a:cubicBezTo>
                    <a:pt x="57" y="36"/>
                    <a:pt x="60" y="33"/>
                    <a:pt x="61" y="32"/>
                  </a:cubicBezTo>
                  <a:cubicBezTo>
                    <a:pt x="62" y="32"/>
                    <a:pt x="52" y="30"/>
                    <a:pt x="50" y="30"/>
                  </a:cubicBezTo>
                  <a:cubicBezTo>
                    <a:pt x="48" y="31"/>
                    <a:pt x="47" y="30"/>
                    <a:pt x="44" y="31"/>
                  </a:cubicBezTo>
                  <a:cubicBezTo>
                    <a:pt x="42" y="32"/>
                    <a:pt x="40" y="27"/>
                    <a:pt x="40" y="26"/>
                  </a:cubicBezTo>
                  <a:cubicBezTo>
                    <a:pt x="40" y="25"/>
                    <a:pt x="40" y="22"/>
                    <a:pt x="38" y="22"/>
                  </a:cubicBezTo>
                  <a:cubicBezTo>
                    <a:pt x="37" y="22"/>
                    <a:pt x="31" y="26"/>
                    <a:pt x="30" y="27"/>
                  </a:cubicBezTo>
                  <a:cubicBezTo>
                    <a:pt x="29" y="28"/>
                    <a:pt x="34" y="18"/>
                    <a:pt x="34" y="17"/>
                  </a:cubicBezTo>
                  <a:cubicBezTo>
                    <a:pt x="34" y="16"/>
                    <a:pt x="41" y="9"/>
                    <a:pt x="41" y="9"/>
                  </a:cubicBezTo>
                  <a:cubicBezTo>
                    <a:pt x="42" y="8"/>
                    <a:pt x="41" y="6"/>
                    <a:pt x="42" y="5"/>
                  </a:cubicBezTo>
                  <a:cubicBezTo>
                    <a:pt x="42" y="4"/>
                    <a:pt x="46" y="2"/>
                    <a:pt x="46" y="1"/>
                  </a:cubicBezTo>
                  <a:cubicBezTo>
                    <a:pt x="46" y="0"/>
                    <a:pt x="36" y="3"/>
                    <a:pt x="35" y="5"/>
                  </a:cubicBezTo>
                  <a:cubicBezTo>
                    <a:pt x="34" y="6"/>
                    <a:pt x="29" y="11"/>
                    <a:pt x="25" y="1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0" name="Freeform 82"/>
            <p:cNvSpPr>
              <a:spLocks noChangeArrowheads="1"/>
            </p:cNvSpPr>
            <p:nvPr/>
          </p:nvSpPr>
          <p:spPr bwMode="auto">
            <a:xfrm>
              <a:off x="3154289" y="1962671"/>
              <a:ext cx="18147" cy="21485"/>
            </a:xfrm>
            <a:custGeom>
              <a:avLst/>
              <a:gdLst>
                <a:gd name="T0" fmla="*/ 15975850 w 12"/>
                <a:gd name="T1" fmla="*/ 0 h 15"/>
                <a:gd name="T2" fmla="*/ 7988631 w 12"/>
                <a:gd name="T3" fmla="*/ 28722584 h 15"/>
                <a:gd name="T4" fmla="*/ 23964484 w 12"/>
                <a:gd name="T5" fmla="*/ 10258372 h 15"/>
                <a:gd name="T6" fmla="*/ 15975850 w 12"/>
                <a:gd name="T7" fmla="*/ 0 h 15"/>
                <a:gd name="T8" fmla="*/ 0 60000 65536"/>
                <a:gd name="T9" fmla="*/ 0 60000 65536"/>
                <a:gd name="T10" fmla="*/ 0 60000 65536"/>
                <a:gd name="T11" fmla="*/ 0 60000 65536"/>
                <a:gd name="T12" fmla="*/ 0 w 12"/>
                <a:gd name="T13" fmla="*/ 0 h 15"/>
                <a:gd name="T14" fmla="*/ 12 w 12"/>
                <a:gd name="T15" fmla="*/ 15 h 15"/>
              </a:gdLst>
              <a:ahLst/>
              <a:cxnLst>
                <a:cxn ang="T8">
                  <a:pos x="T0" y="T1"/>
                </a:cxn>
                <a:cxn ang="T9">
                  <a:pos x="T2" y="T3"/>
                </a:cxn>
                <a:cxn ang="T10">
                  <a:pos x="T4" y="T5"/>
                </a:cxn>
                <a:cxn ang="T11">
                  <a:pos x="T6" y="T7"/>
                </a:cxn>
              </a:cxnLst>
              <a:rect l="T12" t="T13" r="T14" b="T15"/>
              <a:pathLst>
                <a:path w="12" h="15">
                  <a:moveTo>
                    <a:pt x="8" y="0"/>
                  </a:moveTo>
                  <a:cubicBezTo>
                    <a:pt x="4" y="1"/>
                    <a:pt x="0" y="14"/>
                    <a:pt x="4" y="14"/>
                  </a:cubicBezTo>
                  <a:cubicBezTo>
                    <a:pt x="7" y="15"/>
                    <a:pt x="11" y="7"/>
                    <a:pt x="12" y="5"/>
                  </a:cubicBezTo>
                  <a:cubicBezTo>
                    <a:pt x="12" y="3"/>
                    <a:pt x="12" y="0"/>
                    <a:pt x="8"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1" name="Freeform 83"/>
            <p:cNvSpPr>
              <a:spLocks noChangeArrowheads="1"/>
            </p:cNvSpPr>
            <p:nvPr/>
          </p:nvSpPr>
          <p:spPr bwMode="auto">
            <a:xfrm>
              <a:off x="3109526" y="1952494"/>
              <a:ext cx="38715" cy="24877"/>
            </a:xfrm>
            <a:custGeom>
              <a:avLst/>
              <a:gdLst>
                <a:gd name="T0" fmla="*/ 48404780 w 26"/>
                <a:gd name="T1" fmla="*/ 3820001 h 18"/>
                <a:gd name="T2" fmla="*/ 42595419 w 26"/>
                <a:gd name="T3" fmla="*/ 3820001 h 18"/>
                <a:gd name="T4" fmla="*/ 27105674 w 26"/>
                <a:gd name="T5" fmla="*/ 5730003 h 18"/>
                <a:gd name="T6" fmla="*/ 7744875 w 26"/>
                <a:gd name="T7" fmla="*/ 19101387 h 18"/>
                <a:gd name="T8" fmla="*/ 1935523 w 26"/>
                <a:gd name="T9" fmla="*/ 30561392 h 18"/>
                <a:gd name="T10" fmla="*/ 7744875 w 26"/>
                <a:gd name="T11" fmla="*/ 28651392 h 18"/>
                <a:gd name="T12" fmla="*/ 11617314 w 26"/>
                <a:gd name="T13" fmla="*/ 28651392 h 18"/>
                <a:gd name="T14" fmla="*/ 27105674 w 26"/>
                <a:gd name="T15" fmla="*/ 24831392 h 18"/>
                <a:gd name="T16" fmla="*/ 48404780 w 26"/>
                <a:gd name="T17" fmla="*/ 3820001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18"/>
                <a:gd name="T29" fmla="*/ 26 w 26"/>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18">
                  <a:moveTo>
                    <a:pt x="25" y="2"/>
                  </a:moveTo>
                  <a:cubicBezTo>
                    <a:pt x="26" y="0"/>
                    <a:pt x="24" y="2"/>
                    <a:pt x="22" y="2"/>
                  </a:cubicBezTo>
                  <a:cubicBezTo>
                    <a:pt x="20" y="3"/>
                    <a:pt x="18" y="2"/>
                    <a:pt x="14" y="3"/>
                  </a:cubicBezTo>
                  <a:cubicBezTo>
                    <a:pt x="11" y="3"/>
                    <a:pt x="7" y="8"/>
                    <a:pt x="4" y="10"/>
                  </a:cubicBezTo>
                  <a:cubicBezTo>
                    <a:pt x="2" y="13"/>
                    <a:pt x="0" y="15"/>
                    <a:pt x="1" y="16"/>
                  </a:cubicBezTo>
                  <a:cubicBezTo>
                    <a:pt x="2" y="18"/>
                    <a:pt x="2" y="16"/>
                    <a:pt x="4" y="15"/>
                  </a:cubicBezTo>
                  <a:cubicBezTo>
                    <a:pt x="5" y="14"/>
                    <a:pt x="4" y="16"/>
                    <a:pt x="6" y="15"/>
                  </a:cubicBezTo>
                  <a:cubicBezTo>
                    <a:pt x="8" y="15"/>
                    <a:pt x="10" y="14"/>
                    <a:pt x="14" y="13"/>
                  </a:cubicBezTo>
                  <a:cubicBezTo>
                    <a:pt x="19" y="12"/>
                    <a:pt x="25" y="4"/>
                    <a:pt x="25"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2" name="Freeform 84"/>
            <p:cNvSpPr>
              <a:spLocks noChangeArrowheads="1"/>
            </p:cNvSpPr>
            <p:nvPr/>
          </p:nvSpPr>
          <p:spPr bwMode="auto">
            <a:xfrm>
              <a:off x="3074442" y="1882385"/>
              <a:ext cx="93157" cy="72370"/>
            </a:xfrm>
            <a:custGeom>
              <a:avLst/>
              <a:gdLst>
                <a:gd name="T0" fmla="*/ 106923210 w 63"/>
                <a:gd name="T1" fmla="*/ 63918022 h 52"/>
                <a:gd name="T2" fmla="*/ 97376400 w 63"/>
                <a:gd name="T3" fmla="*/ 67792599 h 52"/>
                <a:gd name="T4" fmla="*/ 95468143 w 63"/>
                <a:gd name="T5" fmla="*/ 42612011 h 52"/>
                <a:gd name="T6" fmla="*/ 80192397 w 63"/>
                <a:gd name="T7" fmla="*/ 34864248 h 52"/>
                <a:gd name="T8" fmla="*/ 74464863 w 63"/>
                <a:gd name="T9" fmla="*/ 23243300 h 52"/>
                <a:gd name="T10" fmla="*/ 64918053 w 63"/>
                <a:gd name="T11" fmla="*/ 13558243 h 52"/>
                <a:gd name="T12" fmla="*/ 57280882 w 63"/>
                <a:gd name="T13" fmla="*/ 21306006 h 52"/>
                <a:gd name="T14" fmla="*/ 59190520 w 63"/>
                <a:gd name="T15" fmla="*/ 7747766 h 52"/>
                <a:gd name="T16" fmla="*/ 51551967 w 63"/>
                <a:gd name="T17" fmla="*/ 0 h 52"/>
                <a:gd name="T18" fmla="*/ 43914784 w 63"/>
                <a:gd name="T19" fmla="*/ 11620954 h 52"/>
                <a:gd name="T20" fmla="*/ 30550079 w 63"/>
                <a:gd name="T21" fmla="*/ 54232970 h 52"/>
                <a:gd name="T22" fmla="*/ 11456454 w 63"/>
                <a:gd name="T23" fmla="*/ 65855311 h 52"/>
                <a:gd name="T24" fmla="*/ 1909639 w 63"/>
                <a:gd name="T25" fmla="*/ 77476259 h 52"/>
                <a:gd name="T26" fmla="*/ 21003264 w 63"/>
                <a:gd name="T27" fmla="*/ 81350837 h 52"/>
                <a:gd name="T28" fmla="*/ 21003264 w 63"/>
                <a:gd name="T29" fmla="*/ 98782281 h 52"/>
                <a:gd name="T30" fmla="*/ 43914784 w 63"/>
                <a:gd name="T31" fmla="*/ 94909095 h 52"/>
                <a:gd name="T32" fmla="*/ 59190520 w 63"/>
                <a:gd name="T33" fmla="*/ 77476259 h 52"/>
                <a:gd name="T34" fmla="*/ 61098777 w 63"/>
                <a:gd name="T35" fmla="*/ 69728496 h 52"/>
                <a:gd name="T36" fmla="*/ 76374502 w 63"/>
                <a:gd name="T37" fmla="*/ 58107548 h 52"/>
                <a:gd name="T38" fmla="*/ 76374502 w 63"/>
                <a:gd name="T39" fmla="*/ 67792599 h 52"/>
                <a:gd name="T40" fmla="*/ 84011673 w 63"/>
                <a:gd name="T41" fmla="*/ 75540362 h 52"/>
                <a:gd name="T42" fmla="*/ 103105315 w 63"/>
                <a:gd name="T43" fmla="*/ 83286733 h 52"/>
                <a:gd name="T44" fmla="*/ 120289297 w 63"/>
                <a:gd name="T45" fmla="*/ 69728496 h 52"/>
                <a:gd name="T46" fmla="*/ 106923210 w 63"/>
                <a:gd name="T47" fmla="*/ 63918022 h 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52"/>
                <a:gd name="T74" fmla="*/ 63 w 63"/>
                <a:gd name="T75" fmla="*/ 52 h 5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52">
                  <a:moveTo>
                    <a:pt x="56" y="33"/>
                  </a:moveTo>
                  <a:cubicBezTo>
                    <a:pt x="53" y="32"/>
                    <a:pt x="54" y="34"/>
                    <a:pt x="51" y="35"/>
                  </a:cubicBezTo>
                  <a:cubicBezTo>
                    <a:pt x="48" y="37"/>
                    <a:pt x="54" y="23"/>
                    <a:pt x="50" y="22"/>
                  </a:cubicBezTo>
                  <a:cubicBezTo>
                    <a:pt x="47" y="21"/>
                    <a:pt x="42" y="21"/>
                    <a:pt x="42" y="18"/>
                  </a:cubicBezTo>
                  <a:cubicBezTo>
                    <a:pt x="42" y="15"/>
                    <a:pt x="41" y="13"/>
                    <a:pt x="39" y="12"/>
                  </a:cubicBezTo>
                  <a:cubicBezTo>
                    <a:pt x="37" y="11"/>
                    <a:pt x="36" y="8"/>
                    <a:pt x="34" y="7"/>
                  </a:cubicBezTo>
                  <a:cubicBezTo>
                    <a:pt x="32" y="6"/>
                    <a:pt x="32" y="11"/>
                    <a:pt x="30" y="11"/>
                  </a:cubicBezTo>
                  <a:cubicBezTo>
                    <a:pt x="27" y="12"/>
                    <a:pt x="30" y="6"/>
                    <a:pt x="31" y="4"/>
                  </a:cubicBezTo>
                  <a:cubicBezTo>
                    <a:pt x="32" y="2"/>
                    <a:pt x="30" y="0"/>
                    <a:pt x="27" y="0"/>
                  </a:cubicBezTo>
                  <a:cubicBezTo>
                    <a:pt x="25" y="0"/>
                    <a:pt x="24" y="4"/>
                    <a:pt x="23" y="6"/>
                  </a:cubicBezTo>
                  <a:cubicBezTo>
                    <a:pt x="22" y="8"/>
                    <a:pt x="16" y="25"/>
                    <a:pt x="16" y="28"/>
                  </a:cubicBezTo>
                  <a:cubicBezTo>
                    <a:pt x="15" y="31"/>
                    <a:pt x="12" y="31"/>
                    <a:pt x="6" y="34"/>
                  </a:cubicBezTo>
                  <a:cubicBezTo>
                    <a:pt x="0" y="36"/>
                    <a:pt x="0" y="37"/>
                    <a:pt x="1" y="40"/>
                  </a:cubicBezTo>
                  <a:cubicBezTo>
                    <a:pt x="1" y="42"/>
                    <a:pt x="9" y="41"/>
                    <a:pt x="11" y="42"/>
                  </a:cubicBezTo>
                  <a:cubicBezTo>
                    <a:pt x="14" y="42"/>
                    <a:pt x="6" y="51"/>
                    <a:pt x="11" y="51"/>
                  </a:cubicBezTo>
                  <a:cubicBezTo>
                    <a:pt x="13" y="52"/>
                    <a:pt x="23" y="49"/>
                    <a:pt x="23" y="49"/>
                  </a:cubicBezTo>
                  <a:cubicBezTo>
                    <a:pt x="24" y="48"/>
                    <a:pt x="29" y="41"/>
                    <a:pt x="31" y="40"/>
                  </a:cubicBezTo>
                  <a:cubicBezTo>
                    <a:pt x="33" y="39"/>
                    <a:pt x="32" y="37"/>
                    <a:pt x="32" y="36"/>
                  </a:cubicBezTo>
                  <a:cubicBezTo>
                    <a:pt x="32" y="35"/>
                    <a:pt x="38" y="30"/>
                    <a:pt x="40" y="30"/>
                  </a:cubicBezTo>
                  <a:cubicBezTo>
                    <a:pt x="42" y="29"/>
                    <a:pt x="41" y="34"/>
                    <a:pt x="40" y="35"/>
                  </a:cubicBezTo>
                  <a:cubicBezTo>
                    <a:pt x="39" y="36"/>
                    <a:pt x="40" y="38"/>
                    <a:pt x="44" y="39"/>
                  </a:cubicBezTo>
                  <a:cubicBezTo>
                    <a:pt x="48" y="39"/>
                    <a:pt x="50" y="43"/>
                    <a:pt x="54" y="43"/>
                  </a:cubicBezTo>
                  <a:cubicBezTo>
                    <a:pt x="58" y="43"/>
                    <a:pt x="63" y="37"/>
                    <a:pt x="63" y="36"/>
                  </a:cubicBezTo>
                  <a:cubicBezTo>
                    <a:pt x="63" y="35"/>
                    <a:pt x="59" y="33"/>
                    <a:pt x="56" y="3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3" name="Freeform 85"/>
            <p:cNvSpPr>
              <a:spLocks noChangeArrowheads="1"/>
            </p:cNvSpPr>
            <p:nvPr/>
          </p:nvSpPr>
          <p:spPr bwMode="auto">
            <a:xfrm>
              <a:off x="3190584" y="1940056"/>
              <a:ext cx="18147" cy="12439"/>
            </a:xfrm>
            <a:custGeom>
              <a:avLst/>
              <a:gdLst>
                <a:gd name="T0" fmla="*/ 5991828 w 12"/>
                <a:gd name="T1" fmla="*/ 1910077 h 9"/>
                <a:gd name="T2" fmla="*/ 5991828 w 12"/>
                <a:gd name="T3" fmla="*/ 15282001 h 9"/>
                <a:gd name="T4" fmla="*/ 19970871 w 12"/>
                <a:gd name="T5" fmla="*/ 11461848 h 9"/>
                <a:gd name="T6" fmla="*/ 13979046 w 12"/>
                <a:gd name="T7" fmla="*/ 7640310 h 9"/>
                <a:gd name="T8" fmla="*/ 5991828 w 12"/>
                <a:gd name="T9" fmla="*/ 1910077 h 9"/>
                <a:gd name="T10" fmla="*/ 0 60000 65536"/>
                <a:gd name="T11" fmla="*/ 0 60000 65536"/>
                <a:gd name="T12" fmla="*/ 0 60000 65536"/>
                <a:gd name="T13" fmla="*/ 0 60000 65536"/>
                <a:gd name="T14" fmla="*/ 0 60000 65536"/>
                <a:gd name="T15" fmla="*/ 0 w 12"/>
                <a:gd name="T16" fmla="*/ 0 h 9"/>
                <a:gd name="T17" fmla="*/ 12 w 12"/>
                <a:gd name="T18" fmla="*/ 9 h 9"/>
              </a:gdLst>
              <a:ahLst/>
              <a:cxnLst>
                <a:cxn ang="T10">
                  <a:pos x="T0" y="T1"/>
                </a:cxn>
                <a:cxn ang="T11">
                  <a:pos x="T2" y="T3"/>
                </a:cxn>
                <a:cxn ang="T12">
                  <a:pos x="T4" y="T5"/>
                </a:cxn>
                <a:cxn ang="T13">
                  <a:pos x="T6" y="T7"/>
                </a:cxn>
                <a:cxn ang="T14">
                  <a:pos x="T8" y="T9"/>
                </a:cxn>
              </a:cxnLst>
              <a:rect l="T15" t="T16" r="T17" b="T18"/>
              <a:pathLst>
                <a:path w="12" h="9">
                  <a:moveTo>
                    <a:pt x="3" y="1"/>
                  </a:moveTo>
                  <a:cubicBezTo>
                    <a:pt x="0" y="2"/>
                    <a:pt x="1" y="7"/>
                    <a:pt x="3" y="8"/>
                  </a:cubicBezTo>
                  <a:cubicBezTo>
                    <a:pt x="4" y="9"/>
                    <a:pt x="8" y="7"/>
                    <a:pt x="10" y="6"/>
                  </a:cubicBezTo>
                  <a:cubicBezTo>
                    <a:pt x="12" y="5"/>
                    <a:pt x="8" y="4"/>
                    <a:pt x="7" y="4"/>
                  </a:cubicBezTo>
                  <a:cubicBezTo>
                    <a:pt x="6" y="4"/>
                    <a:pt x="5" y="0"/>
                    <a:pt x="3"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4" name="Freeform 86"/>
            <p:cNvSpPr>
              <a:spLocks noChangeArrowheads="1"/>
            </p:cNvSpPr>
            <p:nvPr/>
          </p:nvSpPr>
          <p:spPr bwMode="auto">
            <a:xfrm>
              <a:off x="3206312" y="1935532"/>
              <a:ext cx="14518" cy="10177"/>
            </a:xfrm>
            <a:custGeom>
              <a:avLst/>
              <a:gdLst>
                <a:gd name="T0" fmla="*/ 14725621 w 10"/>
                <a:gd name="T1" fmla="*/ 12681998 h 7"/>
                <a:gd name="T2" fmla="*/ 11043536 w 10"/>
                <a:gd name="T3" fmla="*/ 4227817 h 7"/>
                <a:gd name="T4" fmla="*/ 3680727 w 10"/>
                <a:gd name="T5" fmla="*/ 4227817 h 7"/>
                <a:gd name="T6" fmla="*/ 14725621 w 10"/>
                <a:gd name="T7" fmla="*/ 12681998 h 7"/>
                <a:gd name="T8" fmla="*/ 0 60000 65536"/>
                <a:gd name="T9" fmla="*/ 0 60000 65536"/>
                <a:gd name="T10" fmla="*/ 0 60000 65536"/>
                <a:gd name="T11" fmla="*/ 0 60000 65536"/>
                <a:gd name="T12" fmla="*/ 0 w 10"/>
                <a:gd name="T13" fmla="*/ 0 h 7"/>
                <a:gd name="T14" fmla="*/ 10 w 10"/>
                <a:gd name="T15" fmla="*/ 7 h 7"/>
              </a:gdLst>
              <a:ahLst/>
              <a:cxnLst>
                <a:cxn ang="T8">
                  <a:pos x="T0" y="T1"/>
                </a:cxn>
                <a:cxn ang="T9">
                  <a:pos x="T2" y="T3"/>
                </a:cxn>
                <a:cxn ang="T10">
                  <a:pos x="T4" y="T5"/>
                </a:cxn>
                <a:cxn ang="T11">
                  <a:pos x="T6" y="T7"/>
                </a:cxn>
              </a:cxnLst>
              <a:rect l="T12" t="T13" r="T14" b="T15"/>
              <a:pathLst>
                <a:path w="10" h="7">
                  <a:moveTo>
                    <a:pt x="8" y="6"/>
                  </a:moveTo>
                  <a:cubicBezTo>
                    <a:pt x="10" y="6"/>
                    <a:pt x="7" y="3"/>
                    <a:pt x="6" y="2"/>
                  </a:cubicBezTo>
                  <a:cubicBezTo>
                    <a:pt x="4" y="0"/>
                    <a:pt x="3" y="1"/>
                    <a:pt x="2" y="2"/>
                  </a:cubicBezTo>
                  <a:cubicBezTo>
                    <a:pt x="0" y="3"/>
                    <a:pt x="3" y="7"/>
                    <a:pt x="8"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5" name="Freeform 87"/>
            <p:cNvSpPr>
              <a:spLocks noChangeArrowheads="1"/>
            </p:cNvSpPr>
            <p:nvPr/>
          </p:nvSpPr>
          <p:spPr bwMode="auto">
            <a:xfrm>
              <a:off x="3255915" y="1821323"/>
              <a:ext cx="20567" cy="18093"/>
            </a:xfrm>
            <a:custGeom>
              <a:avLst/>
              <a:gdLst>
                <a:gd name="T0" fmla="*/ 9422801 w 14"/>
                <a:gd name="T1" fmla="*/ 25181284 h 13"/>
                <a:gd name="T2" fmla="*/ 20730437 w 14"/>
                <a:gd name="T3" fmla="*/ 17433302 h 13"/>
                <a:gd name="T4" fmla="*/ 16960768 w 14"/>
                <a:gd name="T5" fmla="*/ 1937343 h 13"/>
                <a:gd name="T6" fmla="*/ 0 w 14"/>
                <a:gd name="T7" fmla="*/ 11622667 h 13"/>
                <a:gd name="T8" fmla="*/ 9422801 w 14"/>
                <a:gd name="T9" fmla="*/ 25181284 h 13"/>
                <a:gd name="T10" fmla="*/ 0 60000 65536"/>
                <a:gd name="T11" fmla="*/ 0 60000 65536"/>
                <a:gd name="T12" fmla="*/ 0 60000 65536"/>
                <a:gd name="T13" fmla="*/ 0 60000 65536"/>
                <a:gd name="T14" fmla="*/ 0 60000 65536"/>
                <a:gd name="T15" fmla="*/ 0 w 14"/>
                <a:gd name="T16" fmla="*/ 0 h 13"/>
                <a:gd name="T17" fmla="*/ 14 w 14"/>
                <a:gd name="T18" fmla="*/ 13 h 13"/>
              </a:gdLst>
              <a:ahLst/>
              <a:cxnLst>
                <a:cxn ang="T10">
                  <a:pos x="T0" y="T1"/>
                </a:cxn>
                <a:cxn ang="T11">
                  <a:pos x="T2" y="T3"/>
                </a:cxn>
                <a:cxn ang="T12">
                  <a:pos x="T4" y="T5"/>
                </a:cxn>
                <a:cxn ang="T13">
                  <a:pos x="T6" y="T7"/>
                </a:cxn>
                <a:cxn ang="T14">
                  <a:pos x="T8" y="T9"/>
                </a:cxn>
              </a:cxnLst>
              <a:rect l="T15" t="T16" r="T17" b="T18"/>
              <a:pathLst>
                <a:path w="14" h="13">
                  <a:moveTo>
                    <a:pt x="5" y="13"/>
                  </a:moveTo>
                  <a:cubicBezTo>
                    <a:pt x="8" y="13"/>
                    <a:pt x="10" y="12"/>
                    <a:pt x="11" y="9"/>
                  </a:cubicBezTo>
                  <a:cubicBezTo>
                    <a:pt x="13" y="7"/>
                    <a:pt x="14" y="1"/>
                    <a:pt x="9" y="1"/>
                  </a:cubicBezTo>
                  <a:cubicBezTo>
                    <a:pt x="5" y="0"/>
                    <a:pt x="1" y="4"/>
                    <a:pt x="0" y="6"/>
                  </a:cubicBezTo>
                  <a:cubicBezTo>
                    <a:pt x="0" y="7"/>
                    <a:pt x="0" y="13"/>
                    <a:pt x="5" y="1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6" name="Freeform 88"/>
            <p:cNvSpPr>
              <a:spLocks noChangeArrowheads="1"/>
            </p:cNvSpPr>
            <p:nvPr/>
          </p:nvSpPr>
          <p:spPr bwMode="auto">
            <a:xfrm>
              <a:off x="3199053" y="1770438"/>
              <a:ext cx="26616" cy="12439"/>
            </a:xfrm>
            <a:custGeom>
              <a:avLst/>
              <a:gdLst>
                <a:gd name="T0" fmla="*/ 32457957 w 18"/>
                <a:gd name="T1" fmla="*/ 1910077 h 9"/>
                <a:gd name="T2" fmla="*/ 7637085 w 18"/>
                <a:gd name="T3" fmla="*/ 3820155 h 9"/>
                <a:gd name="T4" fmla="*/ 15274170 w 18"/>
                <a:gd name="T5" fmla="*/ 13371925 h 9"/>
                <a:gd name="T6" fmla="*/ 30548341 w 18"/>
                <a:gd name="T7" fmla="*/ 15282001 h 9"/>
                <a:gd name="T8" fmla="*/ 32457957 w 18"/>
                <a:gd name="T9" fmla="*/ 1910077 h 9"/>
                <a:gd name="T10" fmla="*/ 0 60000 65536"/>
                <a:gd name="T11" fmla="*/ 0 60000 65536"/>
                <a:gd name="T12" fmla="*/ 0 60000 65536"/>
                <a:gd name="T13" fmla="*/ 0 60000 65536"/>
                <a:gd name="T14" fmla="*/ 0 60000 65536"/>
                <a:gd name="T15" fmla="*/ 0 w 18"/>
                <a:gd name="T16" fmla="*/ 0 h 9"/>
                <a:gd name="T17" fmla="*/ 18 w 18"/>
                <a:gd name="T18" fmla="*/ 9 h 9"/>
              </a:gdLst>
              <a:ahLst/>
              <a:cxnLst>
                <a:cxn ang="T10">
                  <a:pos x="T0" y="T1"/>
                </a:cxn>
                <a:cxn ang="T11">
                  <a:pos x="T2" y="T3"/>
                </a:cxn>
                <a:cxn ang="T12">
                  <a:pos x="T4" y="T5"/>
                </a:cxn>
                <a:cxn ang="T13">
                  <a:pos x="T6" y="T7"/>
                </a:cxn>
                <a:cxn ang="T14">
                  <a:pos x="T8" y="T9"/>
                </a:cxn>
              </a:cxnLst>
              <a:rect l="T15" t="T16" r="T17" b="T18"/>
              <a:pathLst>
                <a:path w="18" h="9">
                  <a:moveTo>
                    <a:pt x="17" y="1"/>
                  </a:moveTo>
                  <a:cubicBezTo>
                    <a:pt x="17" y="0"/>
                    <a:pt x="8" y="2"/>
                    <a:pt x="4" y="2"/>
                  </a:cubicBezTo>
                  <a:cubicBezTo>
                    <a:pt x="0" y="2"/>
                    <a:pt x="5" y="4"/>
                    <a:pt x="8" y="7"/>
                  </a:cubicBezTo>
                  <a:cubicBezTo>
                    <a:pt x="11" y="9"/>
                    <a:pt x="15" y="8"/>
                    <a:pt x="16" y="8"/>
                  </a:cubicBezTo>
                  <a:cubicBezTo>
                    <a:pt x="18" y="7"/>
                    <a:pt x="18" y="3"/>
                    <a:pt x="17"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7" name="Freeform 89"/>
            <p:cNvSpPr>
              <a:spLocks noChangeArrowheads="1"/>
            </p:cNvSpPr>
            <p:nvPr/>
          </p:nvSpPr>
          <p:spPr bwMode="auto">
            <a:xfrm>
              <a:off x="3355121" y="1977371"/>
              <a:ext cx="22987" cy="14700"/>
            </a:xfrm>
            <a:custGeom>
              <a:avLst/>
              <a:gdLst>
                <a:gd name="T0" fmla="*/ 16407189 w 15"/>
                <a:gd name="T1" fmla="*/ 1785382 h 11"/>
                <a:gd name="T2" fmla="*/ 4101439 w 15"/>
                <a:gd name="T3" fmla="*/ 7142864 h 11"/>
                <a:gd name="T4" fmla="*/ 14355038 w 15"/>
                <a:gd name="T5" fmla="*/ 17859163 h 11"/>
                <a:gd name="T6" fmla="*/ 24610071 w 15"/>
                <a:gd name="T7" fmla="*/ 10714963 h 11"/>
                <a:gd name="T8" fmla="*/ 18457908 w 15"/>
                <a:gd name="T9" fmla="*/ 7142864 h 11"/>
                <a:gd name="T10" fmla="*/ 16407189 w 15"/>
                <a:gd name="T11" fmla="*/ 1785382 h 11"/>
                <a:gd name="T12" fmla="*/ 0 60000 65536"/>
                <a:gd name="T13" fmla="*/ 0 60000 65536"/>
                <a:gd name="T14" fmla="*/ 0 60000 65536"/>
                <a:gd name="T15" fmla="*/ 0 60000 65536"/>
                <a:gd name="T16" fmla="*/ 0 60000 65536"/>
                <a:gd name="T17" fmla="*/ 0 60000 65536"/>
                <a:gd name="T18" fmla="*/ 0 w 15"/>
                <a:gd name="T19" fmla="*/ 0 h 11"/>
                <a:gd name="T20" fmla="*/ 15 w 15"/>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5" h="11">
                  <a:moveTo>
                    <a:pt x="8" y="1"/>
                  </a:moveTo>
                  <a:cubicBezTo>
                    <a:pt x="8" y="0"/>
                    <a:pt x="4" y="3"/>
                    <a:pt x="2" y="4"/>
                  </a:cubicBezTo>
                  <a:cubicBezTo>
                    <a:pt x="0" y="5"/>
                    <a:pt x="4" y="9"/>
                    <a:pt x="7" y="10"/>
                  </a:cubicBezTo>
                  <a:cubicBezTo>
                    <a:pt x="10" y="11"/>
                    <a:pt x="10" y="7"/>
                    <a:pt x="12" y="6"/>
                  </a:cubicBezTo>
                  <a:cubicBezTo>
                    <a:pt x="15" y="4"/>
                    <a:pt x="10" y="4"/>
                    <a:pt x="9" y="4"/>
                  </a:cubicBezTo>
                  <a:cubicBezTo>
                    <a:pt x="7" y="4"/>
                    <a:pt x="7" y="2"/>
                    <a:pt x="8"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8" name="Freeform 90"/>
            <p:cNvSpPr>
              <a:spLocks noChangeArrowheads="1"/>
            </p:cNvSpPr>
            <p:nvPr/>
          </p:nvSpPr>
          <p:spPr bwMode="auto">
            <a:xfrm>
              <a:off x="3105896" y="1639267"/>
              <a:ext cx="339961" cy="344890"/>
            </a:xfrm>
            <a:custGeom>
              <a:avLst/>
              <a:gdLst>
                <a:gd name="T0" fmla="*/ 36249355 w 230"/>
                <a:gd name="T1" fmla="*/ 136213554 h 249"/>
                <a:gd name="T2" fmla="*/ 41971845 w 230"/>
                <a:gd name="T3" fmla="*/ 157316938 h 249"/>
                <a:gd name="T4" fmla="*/ 59143470 w 230"/>
                <a:gd name="T5" fmla="*/ 170746868 h 249"/>
                <a:gd name="T6" fmla="*/ 114470566 w 230"/>
                <a:gd name="T7" fmla="*/ 182258478 h 249"/>
                <a:gd name="T8" fmla="*/ 173612634 w 230"/>
                <a:gd name="T9" fmla="*/ 174583596 h 249"/>
                <a:gd name="T10" fmla="*/ 200323156 w 230"/>
                <a:gd name="T11" fmla="*/ 184176842 h 249"/>
                <a:gd name="T12" fmla="*/ 238478616 w 230"/>
                <a:gd name="T13" fmla="*/ 216790408 h 249"/>
                <a:gd name="T14" fmla="*/ 246109984 w 230"/>
                <a:gd name="T15" fmla="*/ 276263834 h 249"/>
                <a:gd name="T16" fmla="*/ 207954524 w 230"/>
                <a:gd name="T17" fmla="*/ 312715513 h 249"/>
                <a:gd name="T18" fmla="*/ 181244045 w 230"/>
                <a:gd name="T19" fmla="*/ 341493737 h 249"/>
                <a:gd name="T20" fmla="*/ 144996039 w 230"/>
                <a:gd name="T21" fmla="*/ 351085555 h 249"/>
                <a:gd name="T22" fmla="*/ 152626026 w 230"/>
                <a:gd name="T23" fmla="*/ 395212159 h 249"/>
                <a:gd name="T24" fmla="*/ 215585892 w 230"/>
                <a:gd name="T25" fmla="*/ 397130523 h 249"/>
                <a:gd name="T26" fmla="*/ 227032254 w 230"/>
                <a:gd name="T27" fmla="*/ 423988998 h 249"/>
                <a:gd name="T28" fmla="*/ 249926359 w 230"/>
                <a:gd name="T29" fmla="*/ 441255655 h 249"/>
                <a:gd name="T30" fmla="*/ 312884801 w 230"/>
                <a:gd name="T31" fmla="*/ 475788970 h 249"/>
                <a:gd name="T32" fmla="*/ 303345936 w 230"/>
                <a:gd name="T33" fmla="*/ 433582201 h 249"/>
                <a:gd name="T34" fmla="*/ 286175703 w 230"/>
                <a:gd name="T35" fmla="*/ 408640704 h 249"/>
                <a:gd name="T36" fmla="*/ 309068426 w 230"/>
                <a:gd name="T37" fmla="*/ 416315543 h 249"/>
                <a:gd name="T38" fmla="*/ 337686402 w 230"/>
                <a:gd name="T39" fmla="*/ 452767222 h 249"/>
                <a:gd name="T40" fmla="*/ 351041642 w 230"/>
                <a:gd name="T41" fmla="*/ 445092382 h 249"/>
                <a:gd name="T42" fmla="*/ 368211961 w 230"/>
                <a:gd name="T43" fmla="*/ 425907361 h 249"/>
                <a:gd name="T44" fmla="*/ 351041642 w 230"/>
                <a:gd name="T45" fmla="*/ 383700592 h 249"/>
                <a:gd name="T46" fmla="*/ 326240041 w 230"/>
                <a:gd name="T47" fmla="*/ 370270662 h 249"/>
                <a:gd name="T48" fmla="*/ 326240041 w 230"/>
                <a:gd name="T49" fmla="*/ 343412100 h 249"/>
                <a:gd name="T50" fmla="*/ 326240041 w 230"/>
                <a:gd name="T51" fmla="*/ 324227079 h 249"/>
                <a:gd name="T52" fmla="*/ 349134145 w 230"/>
                <a:gd name="T53" fmla="*/ 331900534 h 249"/>
                <a:gd name="T54" fmla="*/ 360580507 w 230"/>
                <a:gd name="T55" fmla="*/ 339575373 h 249"/>
                <a:gd name="T56" fmla="*/ 366304465 w 230"/>
                <a:gd name="T57" fmla="*/ 360678758 h 249"/>
                <a:gd name="T58" fmla="*/ 391106066 w 230"/>
                <a:gd name="T59" fmla="*/ 347248827 h 249"/>
                <a:gd name="T60" fmla="*/ 425446532 w 230"/>
                <a:gd name="T61" fmla="*/ 343412100 h 249"/>
                <a:gd name="T62" fmla="*/ 436894275 w 230"/>
                <a:gd name="T63" fmla="*/ 305042058 h 249"/>
                <a:gd name="T64" fmla="*/ 410183796 w 230"/>
                <a:gd name="T65" fmla="*/ 299286968 h 249"/>
                <a:gd name="T66" fmla="*/ 381567201 w 230"/>
                <a:gd name="T67" fmla="*/ 299286968 h 249"/>
                <a:gd name="T68" fmla="*/ 391106066 w 230"/>
                <a:gd name="T69" fmla="*/ 268590380 h 249"/>
                <a:gd name="T70" fmla="*/ 366304465 w 230"/>
                <a:gd name="T71" fmla="*/ 257078813 h 249"/>
                <a:gd name="T72" fmla="*/ 337686402 w 230"/>
                <a:gd name="T73" fmla="*/ 237893792 h 249"/>
                <a:gd name="T74" fmla="*/ 341502777 w 230"/>
                <a:gd name="T75" fmla="*/ 224465247 h 249"/>
                <a:gd name="T76" fmla="*/ 362488090 w 230"/>
                <a:gd name="T77" fmla="*/ 207198590 h 249"/>
                <a:gd name="T78" fmla="*/ 362488090 w 230"/>
                <a:gd name="T79" fmla="*/ 164991778 h 249"/>
                <a:gd name="T80" fmla="*/ 352949139 w 230"/>
                <a:gd name="T81" fmla="*/ 153480211 h 249"/>
                <a:gd name="T82" fmla="*/ 314792298 w 230"/>
                <a:gd name="T83" fmla="*/ 132376826 h 249"/>
                <a:gd name="T84" fmla="*/ 272820463 w 230"/>
                <a:gd name="T85" fmla="*/ 111273442 h 249"/>
                <a:gd name="T86" fmla="*/ 251833855 w 230"/>
                <a:gd name="T87" fmla="*/ 94006784 h 249"/>
                <a:gd name="T88" fmla="*/ 200323156 w 230"/>
                <a:gd name="T89" fmla="*/ 67148288 h 249"/>
                <a:gd name="T90" fmla="*/ 177429008 w 230"/>
                <a:gd name="T91" fmla="*/ 92088421 h 249"/>
                <a:gd name="T92" fmla="*/ 154534904 w 230"/>
                <a:gd name="T93" fmla="*/ 72903378 h 249"/>
                <a:gd name="T94" fmla="*/ 152626026 w 230"/>
                <a:gd name="T95" fmla="*/ 61391812 h 249"/>
                <a:gd name="T96" fmla="*/ 165981265 w 230"/>
                <a:gd name="T97" fmla="*/ 21103390 h 249"/>
                <a:gd name="T98" fmla="*/ 144996039 w 230"/>
                <a:gd name="T99" fmla="*/ 17266663 h 249"/>
                <a:gd name="T100" fmla="*/ 141179664 w 230"/>
                <a:gd name="T101" fmla="*/ 30696598 h 249"/>
                <a:gd name="T102" fmla="*/ 99207830 w 230"/>
                <a:gd name="T103" fmla="*/ 57555085 h 249"/>
                <a:gd name="T104" fmla="*/ 93483958 w 230"/>
                <a:gd name="T105" fmla="*/ 88251672 h 249"/>
                <a:gd name="T106" fmla="*/ 116378063 w 230"/>
                <a:gd name="T107" fmla="*/ 126621736 h 249"/>
                <a:gd name="T108" fmla="*/ 83945072 w 230"/>
                <a:gd name="T109" fmla="*/ 130458463 h 249"/>
                <a:gd name="T110" fmla="*/ 74406207 w 230"/>
                <a:gd name="T111" fmla="*/ 86333309 h 249"/>
                <a:gd name="T112" fmla="*/ 125916928 w 230"/>
                <a:gd name="T113" fmla="*/ 1918364 h 249"/>
                <a:gd name="T114" fmla="*/ 43880723 w 230"/>
                <a:gd name="T115" fmla="*/ 21103390 h 249"/>
                <a:gd name="T116" fmla="*/ 5723874 w 230"/>
                <a:gd name="T117" fmla="*/ 99761875 h 24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0"/>
                <a:gd name="T178" fmla="*/ 0 h 249"/>
                <a:gd name="T179" fmla="*/ 230 w 230"/>
                <a:gd name="T180" fmla="*/ 249 h 24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0" h="249">
                  <a:moveTo>
                    <a:pt x="5" y="55"/>
                  </a:moveTo>
                  <a:cubicBezTo>
                    <a:pt x="4" y="57"/>
                    <a:pt x="5" y="61"/>
                    <a:pt x="6" y="63"/>
                  </a:cubicBezTo>
                  <a:cubicBezTo>
                    <a:pt x="7" y="65"/>
                    <a:pt x="9" y="64"/>
                    <a:pt x="13" y="65"/>
                  </a:cubicBezTo>
                  <a:cubicBezTo>
                    <a:pt x="17" y="67"/>
                    <a:pt x="19" y="69"/>
                    <a:pt x="19" y="71"/>
                  </a:cubicBezTo>
                  <a:cubicBezTo>
                    <a:pt x="20" y="72"/>
                    <a:pt x="13" y="70"/>
                    <a:pt x="11" y="70"/>
                  </a:cubicBezTo>
                  <a:cubicBezTo>
                    <a:pt x="9" y="70"/>
                    <a:pt x="11" y="73"/>
                    <a:pt x="13" y="76"/>
                  </a:cubicBezTo>
                  <a:cubicBezTo>
                    <a:pt x="15" y="79"/>
                    <a:pt x="15" y="77"/>
                    <a:pt x="19" y="78"/>
                  </a:cubicBezTo>
                  <a:cubicBezTo>
                    <a:pt x="23" y="79"/>
                    <a:pt x="22" y="81"/>
                    <a:pt x="22" y="82"/>
                  </a:cubicBezTo>
                  <a:cubicBezTo>
                    <a:pt x="23" y="84"/>
                    <a:pt x="16" y="80"/>
                    <a:pt x="17" y="81"/>
                  </a:cubicBezTo>
                  <a:cubicBezTo>
                    <a:pt x="18" y="82"/>
                    <a:pt x="21" y="86"/>
                    <a:pt x="22" y="87"/>
                  </a:cubicBezTo>
                  <a:cubicBezTo>
                    <a:pt x="24" y="88"/>
                    <a:pt x="25" y="86"/>
                    <a:pt x="27" y="86"/>
                  </a:cubicBezTo>
                  <a:cubicBezTo>
                    <a:pt x="28" y="85"/>
                    <a:pt x="30" y="89"/>
                    <a:pt x="31" y="89"/>
                  </a:cubicBezTo>
                  <a:cubicBezTo>
                    <a:pt x="32" y="89"/>
                    <a:pt x="35" y="88"/>
                    <a:pt x="36" y="88"/>
                  </a:cubicBezTo>
                  <a:cubicBezTo>
                    <a:pt x="38" y="87"/>
                    <a:pt x="39" y="91"/>
                    <a:pt x="41" y="92"/>
                  </a:cubicBezTo>
                  <a:cubicBezTo>
                    <a:pt x="44" y="93"/>
                    <a:pt x="52" y="93"/>
                    <a:pt x="55" y="93"/>
                  </a:cubicBezTo>
                  <a:cubicBezTo>
                    <a:pt x="57" y="94"/>
                    <a:pt x="58" y="95"/>
                    <a:pt x="60" y="95"/>
                  </a:cubicBezTo>
                  <a:cubicBezTo>
                    <a:pt x="61" y="95"/>
                    <a:pt x="62" y="93"/>
                    <a:pt x="63" y="93"/>
                  </a:cubicBezTo>
                  <a:cubicBezTo>
                    <a:pt x="65" y="93"/>
                    <a:pt x="64" y="95"/>
                    <a:pt x="65" y="94"/>
                  </a:cubicBezTo>
                  <a:cubicBezTo>
                    <a:pt x="65" y="94"/>
                    <a:pt x="79" y="93"/>
                    <a:pt x="81" y="92"/>
                  </a:cubicBezTo>
                  <a:cubicBezTo>
                    <a:pt x="83" y="92"/>
                    <a:pt x="89" y="91"/>
                    <a:pt x="91" y="91"/>
                  </a:cubicBezTo>
                  <a:cubicBezTo>
                    <a:pt x="93" y="91"/>
                    <a:pt x="96" y="97"/>
                    <a:pt x="98" y="98"/>
                  </a:cubicBezTo>
                  <a:cubicBezTo>
                    <a:pt x="100" y="99"/>
                    <a:pt x="100" y="97"/>
                    <a:pt x="100" y="96"/>
                  </a:cubicBezTo>
                  <a:cubicBezTo>
                    <a:pt x="101" y="94"/>
                    <a:pt x="103" y="93"/>
                    <a:pt x="105" y="93"/>
                  </a:cubicBezTo>
                  <a:cubicBezTo>
                    <a:pt x="108" y="93"/>
                    <a:pt x="106" y="95"/>
                    <a:pt x="105" y="96"/>
                  </a:cubicBezTo>
                  <a:cubicBezTo>
                    <a:pt x="104" y="98"/>
                    <a:pt x="104" y="101"/>
                    <a:pt x="105" y="103"/>
                  </a:cubicBezTo>
                  <a:cubicBezTo>
                    <a:pt x="107" y="105"/>
                    <a:pt x="109" y="106"/>
                    <a:pt x="112" y="108"/>
                  </a:cubicBezTo>
                  <a:cubicBezTo>
                    <a:pt x="115" y="110"/>
                    <a:pt x="119" y="110"/>
                    <a:pt x="122" y="110"/>
                  </a:cubicBezTo>
                  <a:cubicBezTo>
                    <a:pt x="125" y="110"/>
                    <a:pt x="127" y="112"/>
                    <a:pt x="125" y="113"/>
                  </a:cubicBezTo>
                  <a:cubicBezTo>
                    <a:pt x="122" y="114"/>
                    <a:pt x="122" y="120"/>
                    <a:pt x="122" y="122"/>
                  </a:cubicBezTo>
                  <a:cubicBezTo>
                    <a:pt x="123" y="125"/>
                    <a:pt x="123" y="127"/>
                    <a:pt x="125" y="128"/>
                  </a:cubicBezTo>
                  <a:cubicBezTo>
                    <a:pt x="128" y="128"/>
                    <a:pt x="128" y="128"/>
                    <a:pt x="127" y="133"/>
                  </a:cubicBezTo>
                  <a:cubicBezTo>
                    <a:pt x="126" y="138"/>
                    <a:pt x="130" y="141"/>
                    <a:pt x="129" y="144"/>
                  </a:cubicBezTo>
                  <a:cubicBezTo>
                    <a:pt x="129" y="147"/>
                    <a:pt x="126" y="146"/>
                    <a:pt x="125" y="147"/>
                  </a:cubicBezTo>
                  <a:cubicBezTo>
                    <a:pt x="123" y="148"/>
                    <a:pt x="126" y="150"/>
                    <a:pt x="127" y="152"/>
                  </a:cubicBezTo>
                  <a:cubicBezTo>
                    <a:pt x="128" y="153"/>
                    <a:pt x="122" y="153"/>
                    <a:pt x="119" y="154"/>
                  </a:cubicBezTo>
                  <a:cubicBezTo>
                    <a:pt x="116" y="155"/>
                    <a:pt x="110" y="160"/>
                    <a:pt x="109" y="163"/>
                  </a:cubicBezTo>
                  <a:cubicBezTo>
                    <a:pt x="108" y="165"/>
                    <a:pt x="112" y="171"/>
                    <a:pt x="113" y="173"/>
                  </a:cubicBezTo>
                  <a:cubicBezTo>
                    <a:pt x="114" y="175"/>
                    <a:pt x="109" y="177"/>
                    <a:pt x="106" y="178"/>
                  </a:cubicBezTo>
                  <a:cubicBezTo>
                    <a:pt x="103" y="179"/>
                    <a:pt x="103" y="178"/>
                    <a:pt x="101" y="178"/>
                  </a:cubicBezTo>
                  <a:cubicBezTo>
                    <a:pt x="99" y="177"/>
                    <a:pt x="98" y="178"/>
                    <a:pt x="95" y="178"/>
                  </a:cubicBezTo>
                  <a:cubicBezTo>
                    <a:pt x="91" y="179"/>
                    <a:pt x="90" y="177"/>
                    <a:pt x="89" y="176"/>
                  </a:cubicBezTo>
                  <a:cubicBezTo>
                    <a:pt x="87" y="175"/>
                    <a:pt x="80" y="175"/>
                    <a:pt x="79" y="176"/>
                  </a:cubicBezTo>
                  <a:cubicBezTo>
                    <a:pt x="77" y="177"/>
                    <a:pt x="76" y="178"/>
                    <a:pt x="74" y="179"/>
                  </a:cubicBezTo>
                  <a:cubicBezTo>
                    <a:pt x="72" y="181"/>
                    <a:pt x="74" y="182"/>
                    <a:pt x="76" y="183"/>
                  </a:cubicBezTo>
                  <a:cubicBezTo>
                    <a:pt x="77" y="184"/>
                    <a:pt x="75" y="188"/>
                    <a:pt x="73" y="190"/>
                  </a:cubicBezTo>
                  <a:cubicBezTo>
                    <a:pt x="72" y="192"/>
                    <a:pt x="67" y="193"/>
                    <a:pt x="66" y="195"/>
                  </a:cubicBezTo>
                  <a:cubicBezTo>
                    <a:pt x="65" y="197"/>
                    <a:pt x="68" y="204"/>
                    <a:pt x="70" y="205"/>
                  </a:cubicBezTo>
                  <a:cubicBezTo>
                    <a:pt x="71" y="206"/>
                    <a:pt x="77" y="207"/>
                    <a:pt x="80" y="206"/>
                  </a:cubicBezTo>
                  <a:cubicBezTo>
                    <a:pt x="83" y="206"/>
                    <a:pt x="92" y="202"/>
                    <a:pt x="94" y="202"/>
                  </a:cubicBezTo>
                  <a:cubicBezTo>
                    <a:pt x="96" y="202"/>
                    <a:pt x="100" y="203"/>
                    <a:pt x="102" y="204"/>
                  </a:cubicBezTo>
                  <a:cubicBezTo>
                    <a:pt x="105" y="205"/>
                    <a:pt x="105" y="205"/>
                    <a:pt x="106" y="203"/>
                  </a:cubicBezTo>
                  <a:cubicBezTo>
                    <a:pt x="108" y="202"/>
                    <a:pt x="112" y="205"/>
                    <a:pt x="113" y="207"/>
                  </a:cubicBezTo>
                  <a:cubicBezTo>
                    <a:pt x="114" y="208"/>
                    <a:pt x="112" y="212"/>
                    <a:pt x="113" y="213"/>
                  </a:cubicBezTo>
                  <a:cubicBezTo>
                    <a:pt x="114" y="215"/>
                    <a:pt x="116" y="214"/>
                    <a:pt x="119" y="214"/>
                  </a:cubicBezTo>
                  <a:cubicBezTo>
                    <a:pt x="122" y="214"/>
                    <a:pt x="123" y="216"/>
                    <a:pt x="124" y="217"/>
                  </a:cubicBezTo>
                  <a:cubicBezTo>
                    <a:pt x="126" y="218"/>
                    <a:pt x="121" y="219"/>
                    <a:pt x="119" y="221"/>
                  </a:cubicBezTo>
                  <a:cubicBezTo>
                    <a:pt x="117" y="223"/>
                    <a:pt x="120" y="224"/>
                    <a:pt x="123" y="225"/>
                  </a:cubicBezTo>
                  <a:cubicBezTo>
                    <a:pt x="127" y="227"/>
                    <a:pt x="124" y="229"/>
                    <a:pt x="126" y="230"/>
                  </a:cubicBezTo>
                  <a:cubicBezTo>
                    <a:pt x="127" y="232"/>
                    <a:pt x="130" y="234"/>
                    <a:pt x="132" y="234"/>
                  </a:cubicBezTo>
                  <a:cubicBezTo>
                    <a:pt x="134" y="234"/>
                    <a:pt x="131" y="231"/>
                    <a:pt x="131" y="230"/>
                  </a:cubicBezTo>
                  <a:cubicBezTo>
                    <a:pt x="132" y="230"/>
                    <a:pt x="135" y="233"/>
                    <a:pt x="139" y="234"/>
                  </a:cubicBezTo>
                  <a:cubicBezTo>
                    <a:pt x="143" y="236"/>
                    <a:pt x="141" y="236"/>
                    <a:pt x="142" y="237"/>
                  </a:cubicBezTo>
                  <a:cubicBezTo>
                    <a:pt x="143" y="238"/>
                    <a:pt x="151" y="239"/>
                    <a:pt x="153" y="239"/>
                  </a:cubicBezTo>
                  <a:cubicBezTo>
                    <a:pt x="155" y="239"/>
                    <a:pt x="160" y="247"/>
                    <a:pt x="164" y="248"/>
                  </a:cubicBezTo>
                  <a:cubicBezTo>
                    <a:pt x="168" y="249"/>
                    <a:pt x="169" y="244"/>
                    <a:pt x="171" y="243"/>
                  </a:cubicBezTo>
                  <a:cubicBezTo>
                    <a:pt x="172" y="242"/>
                    <a:pt x="170" y="240"/>
                    <a:pt x="171" y="238"/>
                  </a:cubicBezTo>
                  <a:cubicBezTo>
                    <a:pt x="171" y="237"/>
                    <a:pt x="170" y="233"/>
                    <a:pt x="167" y="233"/>
                  </a:cubicBezTo>
                  <a:cubicBezTo>
                    <a:pt x="164" y="232"/>
                    <a:pt x="163" y="229"/>
                    <a:pt x="159" y="226"/>
                  </a:cubicBezTo>
                  <a:cubicBezTo>
                    <a:pt x="156" y="223"/>
                    <a:pt x="159" y="224"/>
                    <a:pt x="159" y="222"/>
                  </a:cubicBezTo>
                  <a:cubicBezTo>
                    <a:pt x="159" y="221"/>
                    <a:pt x="158" y="221"/>
                    <a:pt x="156" y="222"/>
                  </a:cubicBezTo>
                  <a:cubicBezTo>
                    <a:pt x="154" y="223"/>
                    <a:pt x="153" y="222"/>
                    <a:pt x="152" y="219"/>
                  </a:cubicBezTo>
                  <a:cubicBezTo>
                    <a:pt x="151" y="217"/>
                    <a:pt x="149" y="214"/>
                    <a:pt x="150" y="213"/>
                  </a:cubicBezTo>
                  <a:cubicBezTo>
                    <a:pt x="150" y="212"/>
                    <a:pt x="151" y="213"/>
                    <a:pt x="152" y="214"/>
                  </a:cubicBezTo>
                  <a:cubicBezTo>
                    <a:pt x="152" y="214"/>
                    <a:pt x="154" y="214"/>
                    <a:pt x="154" y="213"/>
                  </a:cubicBezTo>
                  <a:cubicBezTo>
                    <a:pt x="155" y="212"/>
                    <a:pt x="157" y="216"/>
                    <a:pt x="159" y="218"/>
                  </a:cubicBezTo>
                  <a:cubicBezTo>
                    <a:pt x="161" y="220"/>
                    <a:pt x="162" y="218"/>
                    <a:pt x="162" y="217"/>
                  </a:cubicBezTo>
                  <a:cubicBezTo>
                    <a:pt x="163" y="216"/>
                    <a:pt x="164" y="220"/>
                    <a:pt x="166" y="222"/>
                  </a:cubicBezTo>
                  <a:cubicBezTo>
                    <a:pt x="168" y="224"/>
                    <a:pt x="171" y="226"/>
                    <a:pt x="172" y="227"/>
                  </a:cubicBezTo>
                  <a:cubicBezTo>
                    <a:pt x="173" y="229"/>
                    <a:pt x="178" y="230"/>
                    <a:pt x="179" y="231"/>
                  </a:cubicBezTo>
                  <a:cubicBezTo>
                    <a:pt x="181" y="232"/>
                    <a:pt x="178" y="234"/>
                    <a:pt x="177" y="236"/>
                  </a:cubicBezTo>
                  <a:cubicBezTo>
                    <a:pt x="177" y="237"/>
                    <a:pt x="179" y="237"/>
                    <a:pt x="180" y="237"/>
                  </a:cubicBezTo>
                  <a:cubicBezTo>
                    <a:pt x="182" y="237"/>
                    <a:pt x="182" y="238"/>
                    <a:pt x="184" y="239"/>
                  </a:cubicBezTo>
                  <a:cubicBezTo>
                    <a:pt x="185" y="240"/>
                    <a:pt x="187" y="236"/>
                    <a:pt x="188" y="235"/>
                  </a:cubicBezTo>
                  <a:cubicBezTo>
                    <a:pt x="189" y="234"/>
                    <a:pt x="184" y="234"/>
                    <a:pt x="184" y="232"/>
                  </a:cubicBezTo>
                  <a:cubicBezTo>
                    <a:pt x="184" y="231"/>
                    <a:pt x="185" y="229"/>
                    <a:pt x="186" y="227"/>
                  </a:cubicBezTo>
                  <a:cubicBezTo>
                    <a:pt x="187" y="225"/>
                    <a:pt x="186" y="223"/>
                    <a:pt x="186" y="222"/>
                  </a:cubicBezTo>
                  <a:cubicBezTo>
                    <a:pt x="186" y="221"/>
                    <a:pt x="188" y="222"/>
                    <a:pt x="188" y="223"/>
                  </a:cubicBezTo>
                  <a:cubicBezTo>
                    <a:pt x="189" y="224"/>
                    <a:pt x="191" y="222"/>
                    <a:pt x="193" y="222"/>
                  </a:cubicBezTo>
                  <a:cubicBezTo>
                    <a:pt x="194" y="222"/>
                    <a:pt x="191" y="220"/>
                    <a:pt x="192" y="218"/>
                  </a:cubicBezTo>
                  <a:cubicBezTo>
                    <a:pt x="193" y="217"/>
                    <a:pt x="191" y="215"/>
                    <a:pt x="190" y="214"/>
                  </a:cubicBezTo>
                  <a:cubicBezTo>
                    <a:pt x="190" y="213"/>
                    <a:pt x="190" y="211"/>
                    <a:pt x="188" y="209"/>
                  </a:cubicBezTo>
                  <a:cubicBezTo>
                    <a:pt x="186" y="208"/>
                    <a:pt x="187" y="202"/>
                    <a:pt x="184" y="200"/>
                  </a:cubicBezTo>
                  <a:cubicBezTo>
                    <a:pt x="182" y="199"/>
                    <a:pt x="182" y="195"/>
                    <a:pt x="182" y="194"/>
                  </a:cubicBezTo>
                  <a:cubicBezTo>
                    <a:pt x="181" y="193"/>
                    <a:pt x="179" y="195"/>
                    <a:pt x="179" y="196"/>
                  </a:cubicBezTo>
                  <a:cubicBezTo>
                    <a:pt x="178" y="197"/>
                    <a:pt x="178" y="193"/>
                    <a:pt x="176" y="193"/>
                  </a:cubicBezTo>
                  <a:cubicBezTo>
                    <a:pt x="174" y="193"/>
                    <a:pt x="173" y="193"/>
                    <a:pt x="171" y="193"/>
                  </a:cubicBezTo>
                  <a:cubicBezTo>
                    <a:pt x="169" y="193"/>
                    <a:pt x="171" y="189"/>
                    <a:pt x="173" y="189"/>
                  </a:cubicBezTo>
                  <a:cubicBezTo>
                    <a:pt x="176" y="188"/>
                    <a:pt x="174" y="187"/>
                    <a:pt x="172" y="185"/>
                  </a:cubicBezTo>
                  <a:cubicBezTo>
                    <a:pt x="171" y="184"/>
                    <a:pt x="173" y="183"/>
                    <a:pt x="171" y="182"/>
                  </a:cubicBezTo>
                  <a:cubicBezTo>
                    <a:pt x="169" y="182"/>
                    <a:pt x="170" y="180"/>
                    <a:pt x="171" y="179"/>
                  </a:cubicBezTo>
                  <a:cubicBezTo>
                    <a:pt x="172" y="178"/>
                    <a:pt x="167" y="179"/>
                    <a:pt x="166" y="178"/>
                  </a:cubicBezTo>
                  <a:cubicBezTo>
                    <a:pt x="166" y="177"/>
                    <a:pt x="168" y="175"/>
                    <a:pt x="170" y="174"/>
                  </a:cubicBezTo>
                  <a:cubicBezTo>
                    <a:pt x="172" y="174"/>
                    <a:pt x="170" y="172"/>
                    <a:pt x="169" y="171"/>
                  </a:cubicBezTo>
                  <a:cubicBezTo>
                    <a:pt x="168" y="171"/>
                    <a:pt x="170" y="170"/>
                    <a:pt x="171" y="169"/>
                  </a:cubicBezTo>
                  <a:cubicBezTo>
                    <a:pt x="172" y="169"/>
                    <a:pt x="173" y="166"/>
                    <a:pt x="175" y="165"/>
                  </a:cubicBezTo>
                  <a:cubicBezTo>
                    <a:pt x="177" y="165"/>
                    <a:pt x="178" y="164"/>
                    <a:pt x="179" y="164"/>
                  </a:cubicBezTo>
                  <a:cubicBezTo>
                    <a:pt x="180" y="163"/>
                    <a:pt x="180" y="166"/>
                    <a:pt x="181" y="168"/>
                  </a:cubicBezTo>
                  <a:cubicBezTo>
                    <a:pt x="181" y="170"/>
                    <a:pt x="182" y="171"/>
                    <a:pt x="183" y="173"/>
                  </a:cubicBezTo>
                  <a:cubicBezTo>
                    <a:pt x="184" y="174"/>
                    <a:pt x="186" y="172"/>
                    <a:pt x="188" y="171"/>
                  </a:cubicBezTo>
                  <a:cubicBezTo>
                    <a:pt x="189" y="170"/>
                    <a:pt x="187" y="172"/>
                    <a:pt x="187" y="174"/>
                  </a:cubicBezTo>
                  <a:cubicBezTo>
                    <a:pt x="186" y="175"/>
                    <a:pt x="188" y="174"/>
                    <a:pt x="191" y="174"/>
                  </a:cubicBezTo>
                  <a:cubicBezTo>
                    <a:pt x="194" y="174"/>
                    <a:pt x="190" y="176"/>
                    <a:pt x="189" y="177"/>
                  </a:cubicBezTo>
                  <a:cubicBezTo>
                    <a:pt x="188" y="178"/>
                    <a:pt x="190" y="179"/>
                    <a:pt x="192" y="180"/>
                  </a:cubicBezTo>
                  <a:cubicBezTo>
                    <a:pt x="194" y="181"/>
                    <a:pt x="193" y="181"/>
                    <a:pt x="191" y="182"/>
                  </a:cubicBezTo>
                  <a:cubicBezTo>
                    <a:pt x="189" y="184"/>
                    <a:pt x="192" y="183"/>
                    <a:pt x="194" y="183"/>
                  </a:cubicBezTo>
                  <a:cubicBezTo>
                    <a:pt x="197" y="183"/>
                    <a:pt x="192" y="188"/>
                    <a:pt x="192" y="188"/>
                  </a:cubicBezTo>
                  <a:cubicBezTo>
                    <a:pt x="192" y="188"/>
                    <a:pt x="196" y="187"/>
                    <a:pt x="198" y="186"/>
                  </a:cubicBezTo>
                  <a:cubicBezTo>
                    <a:pt x="201" y="185"/>
                    <a:pt x="203" y="190"/>
                    <a:pt x="205" y="190"/>
                  </a:cubicBezTo>
                  <a:cubicBezTo>
                    <a:pt x="208" y="191"/>
                    <a:pt x="202" y="185"/>
                    <a:pt x="203" y="185"/>
                  </a:cubicBezTo>
                  <a:cubicBezTo>
                    <a:pt x="204" y="185"/>
                    <a:pt x="203" y="182"/>
                    <a:pt x="205" y="181"/>
                  </a:cubicBezTo>
                  <a:cubicBezTo>
                    <a:pt x="207" y="181"/>
                    <a:pt x="207" y="178"/>
                    <a:pt x="207" y="177"/>
                  </a:cubicBezTo>
                  <a:cubicBezTo>
                    <a:pt x="208" y="175"/>
                    <a:pt x="210" y="179"/>
                    <a:pt x="212" y="181"/>
                  </a:cubicBezTo>
                  <a:cubicBezTo>
                    <a:pt x="214" y="183"/>
                    <a:pt x="214" y="180"/>
                    <a:pt x="216" y="179"/>
                  </a:cubicBezTo>
                  <a:cubicBezTo>
                    <a:pt x="218" y="177"/>
                    <a:pt x="221" y="179"/>
                    <a:pt x="223" y="179"/>
                  </a:cubicBezTo>
                  <a:cubicBezTo>
                    <a:pt x="225" y="178"/>
                    <a:pt x="225" y="175"/>
                    <a:pt x="223" y="173"/>
                  </a:cubicBezTo>
                  <a:cubicBezTo>
                    <a:pt x="221" y="171"/>
                    <a:pt x="219" y="167"/>
                    <a:pt x="218" y="165"/>
                  </a:cubicBezTo>
                  <a:cubicBezTo>
                    <a:pt x="217" y="162"/>
                    <a:pt x="221" y="163"/>
                    <a:pt x="224" y="163"/>
                  </a:cubicBezTo>
                  <a:cubicBezTo>
                    <a:pt x="227" y="163"/>
                    <a:pt x="228" y="161"/>
                    <a:pt x="229" y="159"/>
                  </a:cubicBezTo>
                  <a:cubicBezTo>
                    <a:pt x="230" y="158"/>
                    <a:pt x="229" y="157"/>
                    <a:pt x="227" y="158"/>
                  </a:cubicBezTo>
                  <a:cubicBezTo>
                    <a:pt x="226" y="158"/>
                    <a:pt x="225" y="153"/>
                    <a:pt x="224" y="152"/>
                  </a:cubicBezTo>
                  <a:cubicBezTo>
                    <a:pt x="223" y="152"/>
                    <a:pt x="222" y="155"/>
                    <a:pt x="222" y="156"/>
                  </a:cubicBezTo>
                  <a:cubicBezTo>
                    <a:pt x="221" y="157"/>
                    <a:pt x="217" y="156"/>
                    <a:pt x="215" y="156"/>
                  </a:cubicBezTo>
                  <a:cubicBezTo>
                    <a:pt x="214" y="155"/>
                    <a:pt x="217" y="151"/>
                    <a:pt x="217" y="150"/>
                  </a:cubicBezTo>
                  <a:cubicBezTo>
                    <a:pt x="216" y="149"/>
                    <a:pt x="213" y="153"/>
                    <a:pt x="211" y="154"/>
                  </a:cubicBezTo>
                  <a:cubicBezTo>
                    <a:pt x="210" y="155"/>
                    <a:pt x="210" y="152"/>
                    <a:pt x="209" y="152"/>
                  </a:cubicBezTo>
                  <a:cubicBezTo>
                    <a:pt x="208" y="151"/>
                    <a:pt x="203" y="155"/>
                    <a:pt x="200" y="156"/>
                  </a:cubicBezTo>
                  <a:cubicBezTo>
                    <a:pt x="197" y="158"/>
                    <a:pt x="200" y="153"/>
                    <a:pt x="202" y="153"/>
                  </a:cubicBezTo>
                  <a:cubicBezTo>
                    <a:pt x="204" y="152"/>
                    <a:pt x="202" y="149"/>
                    <a:pt x="202" y="149"/>
                  </a:cubicBezTo>
                  <a:cubicBezTo>
                    <a:pt x="201" y="148"/>
                    <a:pt x="205" y="149"/>
                    <a:pt x="206" y="148"/>
                  </a:cubicBezTo>
                  <a:cubicBezTo>
                    <a:pt x="207" y="148"/>
                    <a:pt x="207" y="142"/>
                    <a:pt x="205" y="140"/>
                  </a:cubicBezTo>
                  <a:cubicBezTo>
                    <a:pt x="203" y="137"/>
                    <a:pt x="200" y="141"/>
                    <a:pt x="199" y="139"/>
                  </a:cubicBezTo>
                  <a:cubicBezTo>
                    <a:pt x="197" y="138"/>
                    <a:pt x="202" y="134"/>
                    <a:pt x="201" y="134"/>
                  </a:cubicBezTo>
                  <a:cubicBezTo>
                    <a:pt x="201" y="133"/>
                    <a:pt x="199" y="134"/>
                    <a:pt x="196" y="135"/>
                  </a:cubicBezTo>
                  <a:cubicBezTo>
                    <a:pt x="193" y="137"/>
                    <a:pt x="195" y="134"/>
                    <a:pt x="192" y="134"/>
                  </a:cubicBezTo>
                  <a:cubicBezTo>
                    <a:pt x="189" y="135"/>
                    <a:pt x="189" y="132"/>
                    <a:pt x="187" y="131"/>
                  </a:cubicBezTo>
                  <a:cubicBezTo>
                    <a:pt x="185" y="130"/>
                    <a:pt x="186" y="129"/>
                    <a:pt x="188" y="129"/>
                  </a:cubicBezTo>
                  <a:cubicBezTo>
                    <a:pt x="191" y="128"/>
                    <a:pt x="187" y="126"/>
                    <a:pt x="184" y="126"/>
                  </a:cubicBezTo>
                  <a:cubicBezTo>
                    <a:pt x="181" y="126"/>
                    <a:pt x="180" y="125"/>
                    <a:pt x="177" y="124"/>
                  </a:cubicBezTo>
                  <a:cubicBezTo>
                    <a:pt x="174" y="123"/>
                    <a:pt x="172" y="123"/>
                    <a:pt x="172" y="122"/>
                  </a:cubicBezTo>
                  <a:cubicBezTo>
                    <a:pt x="172" y="121"/>
                    <a:pt x="177" y="122"/>
                    <a:pt x="180" y="122"/>
                  </a:cubicBezTo>
                  <a:cubicBezTo>
                    <a:pt x="182" y="122"/>
                    <a:pt x="177" y="119"/>
                    <a:pt x="176" y="118"/>
                  </a:cubicBezTo>
                  <a:cubicBezTo>
                    <a:pt x="174" y="118"/>
                    <a:pt x="176" y="118"/>
                    <a:pt x="179" y="117"/>
                  </a:cubicBezTo>
                  <a:cubicBezTo>
                    <a:pt x="181" y="116"/>
                    <a:pt x="176" y="115"/>
                    <a:pt x="178" y="114"/>
                  </a:cubicBezTo>
                  <a:cubicBezTo>
                    <a:pt x="181" y="114"/>
                    <a:pt x="176" y="112"/>
                    <a:pt x="174" y="111"/>
                  </a:cubicBezTo>
                  <a:cubicBezTo>
                    <a:pt x="172" y="111"/>
                    <a:pt x="181" y="111"/>
                    <a:pt x="183" y="111"/>
                  </a:cubicBezTo>
                  <a:cubicBezTo>
                    <a:pt x="186" y="111"/>
                    <a:pt x="189" y="110"/>
                    <a:pt x="190" y="108"/>
                  </a:cubicBezTo>
                  <a:cubicBezTo>
                    <a:pt x="190" y="106"/>
                    <a:pt x="182" y="106"/>
                    <a:pt x="179" y="105"/>
                  </a:cubicBezTo>
                  <a:cubicBezTo>
                    <a:pt x="176" y="104"/>
                    <a:pt x="181" y="102"/>
                    <a:pt x="183" y="100"/>
                  </a:cubicBezTo>
                  <a:cubicBezTo>
                    <a:pt x="186" y="99"/>
                    <a:pt x="188" y="98"/>
                    <a:pt x="189" y="98"/>
                  </a:cubicBezTo>
                  <a:cubicBezTo>
                    <a:pt x="190" y="98"/>
                    <a:pt x="190" y="89"/>
                    <a:pt x="190" y="86"/>
                  </a:cubicBezTo>
                  <a:cubicBezTo>
                    <a:pt x="189" y="84"/>
                    <a:pt x="187" y="86"/>
                    <a:pt x="183" y="87"/>
                  </a:cubicBezTo>
                  <a:cubicBezTo>
                    <a:pt x="180" y="88"/>
                    <a:pt x="178" y="88"/>
                    <a:pt x="173" y="88"/>
                  </a:cubicBezTo>
                  <a:cubicBezTo>
                    <a:pt x="169" y="88"/>
                    <a:pt x="173" y="86"/>
                    <a:pt x="177" y="85"/>
                  </a:cubicBezTo>
                  <a:cubicBezTo>
                    <a:pt x="180" y="84"/>
                    <a:pt x="183" y="81"/>
                    <a:pt x="185" y="80"/>
                  </a:cubicBezTo>
                  <a:cubicBezTo>
                    <a:pt x="186" y="79"/>
                    <a:pt x="184" y="78"/>
                    <a:pt x="182" y="77"/>
                  </a:cubicBezTo>
                  <a:cubicBezTo>
                    <a:pt x="180" y="77"/>
                    <a:pt x="178" y="74"/>
                    <a:pt x="175" y="74"/>
                  </a:cubicBezTo>
                  <a:cubicBezTo>
                    <a:pt x="173" y="73"/>
                    <a:pt x="170" y="73"/>
                    <a:pt x="168" y="72"/>
                  </a:cubicBezTo>
                  <a:cubicBezTo>
                    <a:pt x="166" y="70"/>
                    <a:pt x="167" y="69"/>
                    <a:pt x="165" y="69"/>
                  </a:cubicBezTo>
                  <a:cubicBezTo>
                    <a:pt x="162" y="69"/>
                    <a:pt x="162" y="67"/>
                    <a:pt x="162" y="66"/>
                  </a:cubicBezTo>
                  <a:cubicBezTo>
                    <a:pt x="162" y="65"/>
                    <a:pt x="164" y="64"/>
                    <a:pt x="162" y="62"/>
                  </a:cubicBezTo>
                  <a:cubicBezTo>
                    <a:pt x="161" y="59"/>
                    <a:pt x="157" y="61"/>
                    <a:pt x="154" y="61"/>
                  </a:cubicBezTo>
                  <a:cubicBezTo>
                    <a:pt x="151" y="62"/>
                    <a:pt x="146" y="58"/>
                    <a:pt x="143" y="58"/>
                  </a:cubicBezTo>
                  <a:cubicBezTo>
                    <a:pt x="140" y="58"/>
                    <a:pt x="141" y="56"/>
                    <a:pt x="140" y="55"/>
                  </a:cubicBezTo>
                  <a:cubicBezTo>
                    <a:pt x="139" y="54"/>
                    <a:pt x="137" y="54"/>
                    <a:pt x="136" y="54"/>
                  </a:cubicBezTo>
                  <a:cubicBezTo>
                    <a:pt x="135" y="54"/>
                    <a:pt x="137" y="52"/>
                    <a:pt x="137" y="51"/>
                  </a:cubicBezTo>
                  <a:cubicBezTo>
                    <a:pt x="136" y="50"/>
                    <a:pt x="134" y="50"/>
                    <a:pt x="132" y="49"/>
                  </a:cubicBezTo>
                  <a:cubicBezTo>
                    <a:pt x="130" y="48"/>
                    <a:pt x="133" y="45"/>
                    <a:pt x="132" y="43"/>
                  </a:cubicBezTo>
                  <a:cubicBezTo>
                    <a:pt x="131" y="42"/>
                    <a:pt x="129" y="38"/>
                    <a:pt x="126" y="38"/>
                  </a:cubicBezTo>
                  <a:cubicBezTo>
                    <a:pt x="123" y="37"/>
                    <a:pt x="123" y="37"/>
                    <a:pt x="121" y="36"/>
                  </a:cubicBezTo>
                  <a:cubicBezTo>
                    <a:pt x="118" y="35"/>
                    <a:pt x="107" y="34"/>
                    <a:pt x="105" y="35"/>
                  </a:cubicBezTo>
                  <a:cubicBezTo>
                    <a:pt x="104" y="35"/>
                    <a:pt x="102" y="37"/>
                    <a:pt x="101" y="38"/>
                  </a:cubicBezTo>
                  <a:cubicBezTo>
                    <a:pt x="100" y="39"/>
                    <a:pt x="105" y="41"/>
                    <a:pt x="104" y="42"/>
                  </a:cubicBezTo>
                  <a:cubicBezTo>
                    <a:pt x="104" y="43"/>
                    <a:pt x="100" y="41"/>
                    <a:pt x="98" y="41"/>
                  </a:cubicBezTo>
                  <a:cubicBezTo>
                    <a:pt x="96" y="40"/>
                    <a:pt x="95" y="46"/>
                    <a:pt x="93" y="48"/>
                  </a:cubicBezTo>
                  <a:cubicBezTo>
                    <a:pt x="90" y="49"/>
                    <a:pt x="93" y="39"/>
                    <a:pt x="93" y="37"/>
                  </a:cubicBezTo>
                  <a:cubicBezTo>
                    <a:pt x="94" y="35"/>
                    <a:pt x="92" y="34"/>
                    <a:pt x="91" y="34"/>
                  </a:cubicBezTo>
                  <a:cubicBezTo>
                    <a:pt x="90" y="34"/>
                    <a:pt x="86" y="37"/>
                    <a:pt x="85" y="38"/>
                  </a:cubicBezTo>
                  <a:cubicBezTo>
                    <a:pt x="84" y="39"/>
                    <a:pt x="82" y="38"/>
                    <a:pt x="81" y="38"/>
                  </a:cubicBezTo>
                  <a:cubicBezTo>
                    <a:pt x="80" y="37"/>
                    <a:pt x="77" y="42"/>
                    <a:pt x="75" y="44"/>
                  </a:cubicBezTo>
                  <a:cubicBezTo>
                    <a:pt x="73" y="47"/>
                    <a:pt x="70" y="49"/>
                    <a:pt x="68" y="48"/>
                  </a:cubicBezTo>
                  <a:cubicBezTo>
                    <a:pt x="66" y="48"/>
                    <a:pt x="72" y="40"/>
                    <a:pt x="74" y="37"/>
                  </a:cubicBezTo>
                  <a:cubicBezTo>
                    <a:pt x="76" y="34"/>
                    <a:pt x="78" y="34"/>
                    <a:pt x="80" y="32"/>
                  </a:cubicBezTo>
                  <a:cubicBezTo>
                    <a:pt x="82" y="31"/>
                    <a:pt x="82" y="23"/>
                    <a:pt x="81" y="22"/>
                  </a:cubicBezTo>
                  <a:cubicBezTo>
                    <a:pt x="81" y="21"/>
                    <a:pt x="84" y="19"/>
                    <a:pt x="85" y="18"/>
                  </a:cubicBezTo>
                  <a:cubicBezTo>
                    <a:pt x="86" y="17"/>
                    <a:pt x="85" y="17"/>
                    <a:pt x="84" y="15"/>
                  </a:cubicBezTo>
                  <a:cubicBezTo>
                    <a:pt x="84" y="14"/>
                    <a:pt x="87" y="13"/>
                    <a:pt x="87" y="11"/>
                  </a:cubicBezTo>
                  <a:cubicBezTo>
                    <a:pt x="88" y="8"/>
                    <a:pt x="88" y="5"/>
                    <a:pt x="89" y="3"/>
                  </a:cubicBezTo>
                  <a:cubicBezTo>
                    <a:pt x="89" y="1"/>
                    <a:pt x="83" y="2"/>
                    <a:pt x="81" y="3"/>
                  </a:cubicBezTo>
                  <a:cubicBezTo>
                    <a:pt x="79" y="3"/>
                    <a:pt x="75" y="3"/>
                    <a:pt x="74" y="4"/>
                  </a:cubicBezTo>
                  <a:cubicBezTo>
                    <a:pt x="73" y="6"/>
                    <a:pt x="76" y="9"/>
                    <a:pt x="76" y="9"/>
                  </a:cubicBezTo>
                  <a:cubicBezTo>
                    <a:pt x="75" y="10"/>
                    <a:pt x="73" y="9"/>
                    <a:pt x="71" y="8"/>
                  </a:cubicBezTo>
                  <a:cubicBezTo>
                    <a:pt x="69" y="7"/>
                    <a:pt x="65" y="9"/>
                    <a:pt x="65" y="9"/>
                  </a:cubicBezTo>
                  <a:cubicBezTo>
                    <a:pt x="64" y="10"/>
                    <a:pt x="70" y="11"/>
                    <a:pt x="71" y="12"/>
                  </a:cubicBezTo>
                  <a:cubicBezTo>
                    <a:pt x="71" y="14"/>
                    <a:pt x="73" y="14"/>
                    <a:pt x="74" y="16"/>
                  </a:cubicBezTo>
                  <a:cubicBezTo>
                    <a:pt x="75" y="18"/>
                    <a:pt x="69" y="20"/>
                    <a:pt x="66" y="20"/>
                  </a:cubicBezTo>
                  <a:cubicBezTo>
                    <a:pt x="63" y="20"/>
                    <a:pt x="63" y="18"/>
                    <a:pt x="60" y="20"/>
                  </a:cubicBezTo>
                  <a:cubicBezTo>
                    <a:pt x="57" y="21"/>
                    <a:pt x="58" y="19"/>
                    <a:pt x="55" y="19"/>
                  </a:cubicBezTo>
                  <a:cubicBezTo>
                    <a:pt x="53" y="20"/>
                    <a:pt x="53" y="26"/>
                    <a:pt x="52" y="30"/>
                  </a:cubicBezTo>
                  <a:cubicBezTo>
                    <a:pt x="51" y="33"/>
                    <a:pt x="53" y="34"/>
                    <a:pt x="55" y="36"/>
                  </a:cubicBezTo>
                  <a:cubicBezTo>
                    <a:pt x="57" y="38"/>
                    <a:pt x="56" y="39"/>
                    <a:pt x="54" y="40"/>
                  </a:cubicBezTo>
                  <a:cubicBezTo>
                    <a:pt x="53" y="40"/>
                    <a:pt x="50" y="38"/>
                    <a:pt x="49" y="39"/>
                  </a:cubicBezTo>
                  <a:cubicBezTo>
                    <a:pt x="48" y="39"/>
                    <a:pt x="49" y="43"/>
                    <a:pt x="49" y="46"/>
                  </a:cubicBezTo>
                  <a:cubicBezTo>
                    <a:pt x="48" y="48"/>
                    <a:pt x="52" y="51"/>
                    <a:pt x="54" y="52"/>
                  </a:cubicBezTo>
                  <a:cubicBezTo>
                    <a:pt x="57" y="53"/>
                    <a:pt x="56" y="53"/>
                    <a:pt x="56" y="55"/>
                  </a:cubicBezTo>
                  <a:cubicBezTo>
                    <a:pt x="57" y="57"/>
                    <a:pt x="64" y="60"/>
                    <a:pt x="65" y="62"/>
                  </a:cubicBezTo>
                  <a:cubicBezTo>
                    <a:pt x="65" y="64"/>
                    <a:pt x="62" y="65"/>
                    <a:pt x="61" y="66"/>
                  </a:cubicBezTo>
                  <a:cubicBezTo>
                    <a:pt x="59" y="67"/>
                    <a:pt x="59" y="65"/>
                    <a:pt x="58" y="65"/>
                  </a:cubicBezTo>
                  <a:cubicBezTo>
                    <a:pt x="57" y="65"/>
                    <a:pt x="56" y="68"/>
                    <a:pt x="54" y="69"/>
                  </a:cubicBezTo>
                  <a:cubicBezTo>
                    <a:pt x="52" y="70"/>
                    <a:pt x="53" y="65"/>
                    <a:pt x="53" y="64"/>
                  </a:cubicBezTo>
                  <a:cubicBezTo>
                    <a:pt x="52" y="63"/>
                    <a:pt x="47" y="67"/>
                    <a:pt x="44" y="68"/>
                  </a:cubicBezTo>
                  <a:cubicBezTo>
                    <a:pt x="41" y="69"/>
                    <a:pt x="47" y="63"/>
                    <a:pt x="48" y="62"/>
                  </a:cubicBezTo>
                  <a:cubicBezTo>
                    <a:pt x="49" y="61"/>
                    <a:pt x="49" y="60"/>
                    <a:pt x="48" y="60"/>
                  </a:cubicBezTo>
                  <a:cubicBezTo>
                    <a:pt x="46" y="60"/>
                    <a:pt x="49" y="57"/>
                    <a:pt x="46" y="55"/>
                  </a:cubicBezTo>
                  <a:cubicBezTo>
                    <a:pt x="43" y="53"/>
                    <a:pt x="40" y="49"/>
                    <a:pt x="39" y="45"/>
                  </a:cubicBezTo>
                  <a:cubicBezTo>
                    <a:pt x="38" y="42"/>
                    <a:pt x="44" y="35"/>
                    <a:pt x="44" y="33"/>
                  </a:cubicBezTo>
                  <a:cubicBezTo>
                    <a:pt x="45" y="30"/>
                    <a:pt x="44" y="26"/>
                    <a:pt x="45" y="21"/>
                  </a:cubicBezTo>
                  <a:cubicBezTo>
                    <a:pt x="47" y="17"/>
                    <a:pt x="57" y="9"/>
                    <a:pt x="59" y="8"/>
                  </a:cubicBezTo>
                  <a:cubicBezTo>
                    <a:pt x="61" y="6"/>
                    <a:pt x="65" y="2"/>
                    <a:pt x="66" y="1"/>
                  </a:cubicBezTo>
                  <a:cubicBezTo>
                    <a:pt x="66" y="0"/>
                    <a:pt x="65" y="0"/>
                    <a:pt x="63" y="1"/>
                  </a:cubicBezTo>
                  <a:cubicBezTo>
                    <a:pt x="61" y="2"/>
                    <a:pt x="46" y="1"/>
                    <a:pt x="44" y="2"/>
                  </a:cubicBezTo>
                  <a:cubicBezTo>
                    <a:pt x="42" y="2"/>
                    <a:pt x="31" y="6"/>
                    <a:pt x="30" y="7"/>
                  </a:cubicBezTo>
                  <a:cubicBezTo>
                    <a:pt x="28" y="8"/>
                    <a:pt x="25" y="9"/>
                    <a:pt x="23" y="11"/>
                  </a:cubicBezTo>
                  <a:cubicBezTo>
                    <a:pt x="21" y="13"/>
                    <a:pt x="17" y="16"/>
                    <a:pt x="15" y="17"/>
                  </a:cubicBezTo>
                  <a:cubicBezTo>
                    <a:pt x="13" y="18"/>
                    <a:pt x="13" y="25"/>
                    <a:pt x="13" y="27"/>
                  </a:cubicBezTo>
                  <a:cubicBezTo>
                    <a:pt x="12" y="30"/>
                    <a:pt x="5" y="39"/>
                    <a:pt x="3" y="42"/>
                  </a:cubicBezTo>
                  <a:cubicBezTo>
                    <a:pt x="0" y="44"/>
                    <a:pt x="1" y="49"/>
                    <a:pt x="3" y="52"/>
                  </a:cubicBezTo>
                  <a:cubicBezTo>
                    <a:pt x="6" y="54"/>
                    <a:pt x="6" y="54"/>
                    <a:pt x="5" y="5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89" name="Freeform 91"/>
            <p:cNvSpPr>
              <a:spLocks noChangeArrowheads="1"/>
            </p:cNvSpPr>
            <p:nvPr/>
          </p:nvSpPr>
          <p:spPr bwMode="auto">
            <a:xfrm>
              <a:off x="3232929" y="1639267"/>
              <a:ext cx="61701" cy="42970"/>
            </a:xfrm>
            <a:custGeom>
              <a:avLst/>
              <a:gdLst>
                <a:gd name="T0" fmla="*/ 3769735 w 42"/>
                <a:gd name="T1" fmla="*/ 57640797 h 31"/>
                <a:gd name="T2" fmla="*/ 45229960 w 42"/>
                <a:gd name="T3" fmla="*/ 55719623 h 31"/>
                <a:gd name="T4" fmla="*/ 64077256 w 42"/>
                <a:gd name="T5" fmla="*/ 59561972 h 31"/>
                <a:gd name="T6" fmla="*/ 73500217 w 42"/>
                <a:gd name="T7" fmla="*/ 42270005 h 31"/>
                <a:gd name="T8" fmla="*/ 73500217 w 42"/>
                <a:gd name="T9" fmla="*/ 26899224 h 31"/>
                <a:gd name="T10" fmla="*/ 73500217 w 42"/>
                <a:gd name="T11" fmla="*/ 17291961 h 31"/>
                <a:gd name="T12" fmla="*/ 67845616 w 42"/>
                <a:gd name="T13" fmla="*/ 11528438 h 31"/>
                <a:gd name="T14" fmla="*/ 45229960 w 42"/>
                <a:gd name="T15" fmla="*/ 11528438 h 31"/>
                <a:gd name="T16" fmla="*/ 32038628 w 42"/>
                <a:gd name="T17" fmla="*/ 3842350 h 31"/>
                <a:gd name="T18" fmla="*/ 16961061 w 42"/>
                <a:gd name="T19" fmla="*/ 5763526 h 31"/>
                <a:gd name="T20" fmla="*/ 9422964 w 42"/>
                <a:gd name="T21" fmla="*/ 13449612 h 31"/>
                <a:gd name="T22" fmla="*/ 5653230 w 42"/>
                <a:gd name="T23" fmla="*/ 38427657 h 31"/>
                <a:gd name="T24" fmla="*/ 3769735 w 42"/>
                <a:gd name="T25" fmla="*/ 57640797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31"/>
                <a:gd name="T41" fmla="*/ 42 w 42"/>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31">
                  <a:moveTo>
                    <a:pt x="2" y="30"/>
                  </a:moveTo>
                  <a:cubicBezTo>
                    <a:pt x="4" y="31"/>
                    <a:pt x="21" y="30"/>
                    <a:pt x="24" y="29"/>
                  </a:cubicBezTo>
                  <a:cubicBezTo>
                    <a:pt x="27" y="29"/>
                    <a:pt x="29" y="31"/>
                    <a:pt x="34" y="31"/>
                  </a:cubicBezTo>
                  <a:cubicBezTo>
                    <a:pt x="42" y="30"/>
                    <a:pt x="40" y="25"/>
                    <a:pt x="39" y="22"/>
                  </a:cubicBezTo>
                  <a:cubicBezTo>
                    <a:pt x="39" y="19"/>
                    <a:pt x="40" y="16"/>
                    <a:pt x="39" y="14"/>
                  </a:cubicBezTo>
                  <a:cubicBezTo>
                    <a:pt x="38" y="13"/>
                    <a:pt x="39" y="10"/>
                    <a:pt x="39" y="9"/>
                  </a:cubicBezTo>
                  <a:cubicBezTo>
                    <a:pt x="40" y="8"/>
                    <a:pt x="38" y="6"/>
                    <a:pt x="36" y="6"/>
                  </a:cubicBezTo>
                  <a:cubicBezTo>
                    <a:pt x="33" y="5"/>
                    <a:pt x="26" y="6"/>
                    <a:pt x="24" y="6"/>
                  </a:cubicBezTo>
                  <a:cubicBezTo>
                    <a:pt x="23" y="6"/>
                    <a:pt x="18" y="4"/>
                    <a:pt x="17" y="2"/>
                  </a:cubicBezTo>
                  <a:cubicBezTo>
                    <a:pt x="17" y="0"/>
                    <a:pt x="13" y="2"/>
                    <a:pt x="9" y="3"/>
                  </a:cubicBezTo>
                  <a:cubicBezTo>
                    <a:pt x="6" y="4"/>
                    <a:pt x="6" y="6"/>
                    <a:pt x="5" y="7"/>
                  </a:cubicBezTo>
                  <a:cubicBezTo>
                    <a:pt x="5" y="9"/>
                    <a:pt x="3" y="16"/>
                    <a:pt x="3" y="20"/>
                  </a:cubicBezTo>
                  <a:cubicBezTo>
                    <a:pt x="3" y="23"/>
                    <a:pt x="0" y="29"/>
                    <a:pt x="2" y="3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0" name="Freeform 92"/>
            <p:cNvSpPr>
              <a:spLocks noChangeArrowheads="1"/>
            </p:cNvSpPr>
            <p:nvPr/>
          </p:nvSpPr>
          <p:spPr bwMode="auto">
            <a:xfrm>
              <a:off x="2947409" y="1768176"/>
              <a:ext cx="59281" cy="42970"/>
            </a:xfrm>
            <a:custGeom>
              <a:avLst/>
              <a:gdLst>
                <a:gd name="T0" fmla="*/ 63295225 w 40"/>
                <a:gd name="T1" fmla="*/ 17291961 h 31"/>
                <a:gd name="T2" fmla="*/ 55622743 w 40"/>
                <a:gd name="T3" fmla="*/ 15370786 h 31"/>
                <a:gd name="T4" fmla="*/ 51786502 w 40"/>
                <a:gd name="T5" fmla="*/ 9607261 h 31"/>
                <a:gd name="T6" fmla="*/ 42195890 w 40"/>
                <a:gd name="T7" fmla="*/ 1921175 h 31"/>
                <a:gd name="T8" fmla="*/ 36442913 w 40"/>
                <a:gd name="T9" fmla="*/ 7686086 h 31"/>
                <a:gd name="T10" fmla="*/ 28770432 w 40"/>
                <a:gd name="T11" fmla="*/ 17291961 h 31"/>
                <a:gd name="T12" fmla="*/ 26852311 w 40"/>
                <a:gd name="T13" fmla="*/ 23056875 h 31"/>
                <a:gd name="T14" fmla="*/ 19179824 w 40"/>
                <a:gd name="T15" fmla="*/ 34583922 h 31"/>
                <a:gd name="T16" fmla="*/ 3836242 w 40"/>
                <a:gd name="T17" fmla="*/ 36505096 h 31"/>
                <a:gd name="T18" fmla="*/ 5754364 w 40"/>
                <a:gd name="T19" fmla="*/ 46112365 h 31"/>
                <a:gd name="T20" fmla="*/ 15343584 w 40"/>
                <a:gd name="T21" fmla="*/ 49954714 h 31"/>
                <a:gd name="T22" fmla="*/ 32606673 w 40"/>
                <a:gd name="T23" fmla="*/ 55719623 h 31"/>
                <a:gd name="T24" fmla="*/ 49868382 w 40"/>
                <a:gd name="T25" fmla="*/ 59561972 h 31"/>
                <a:gd name="T26" fmla="*/ 72884442 w 40"/>
                <a:gd name="T27" fmla="*/ 49954714 h 31"/>
                <a:gd name="T28" fmla="*/ 70966321 w 40"/>
                <a:gd name="T29" fmla="*/ 46112365 h 31"/>
                <a:gd name="T30" fmla="*/ 67130081 w 40"/>
                <a:gd name="T31" fmla="*/ 34583922 h 31"/>
                <a:gd name="T32" fmla="*/ 67130081 w 40"/>
                <a:gd name="T33" fmla="*/ 28820399 h 31"/>
                <a:gd name="T34" fmla="*/ 63295225 w 40"/>
                <a:gd name="T35" fmla="*/ 17291961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31"/>
                <a:gd name="T56" fmla="*/ 40 w 40"/>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31">
                  <a:moveTo>
                    <a:pt x="33" y="9"/>
                  </a:moveTo>
                  <a:cubicBezTo>
                    <a:pt x="32" y="7"/>
                    <a:pt x="31" y="7"/>
                    <a:pt x="29" y="8"/>
                  </a:cubicBezTo>
                  <a:cubicBezTo>
                    <a:pt x="28" y="8"/>
                    <a:pt x="26" y="6"/>
                    <a:pt x="27" y="5"/>
                  </a:cubicBezTo>
                  <a:cubicBezTo>
                    <a:pt x="28" y="3"/>
                    <a:pt x="23" y="2"/>
                    <a:pt x="22" y="1"/>
                  </a:cubicBezTo>
                  <a:cubicBezTo>
                    <a:pt x="21" y="0"/>
                    <a:pt x="20" y="3"/>
                    <a:pt x="19" y="4"/>
                  </a:cubicBezTo>
                  <a:cubicBezTo>
                    <a:pt x="17" y="5"/>
                    <a:pt x="16" y="9"/>
                    <a:pt x="15" y="9"/>
                  </a:cubicBezTo>
                  <a:cubicBezTo>
                    <a:pt x="14" y="10"/>
                    <a:pt x="13" y="10"/>
                    <a:pt x="14" y="12"/>
                  </a:cubicBezTo>
                  <a:cubicBezTo>
                    <a:pt x="15" y="13"/>
                    <a:pt x="12" y="17"/>
                    <a:pt x="10" y="18"/>
                  </a:cubicBezTo>
                  <a:cubicBezTo>
                    <a:pt x="7" y="19"/>
                    <a:pt x="3" y="19"/>
                    <a:pt x="2" y="19"/>
                  </a:cubicBezTo>
                  <a:cubicBezTo>
                    <a:pt x="0" y="19"/>
                    <a:pt x="1" y="23"/>
                    <a:pt x="3" y="24"/>
                  </a:cubicBezTo>
                  <a:cubicBezTo>
                    <a:pt x="4" y="25"/>
                    <a:pt x="7" y="25"/>
                    <a:pt x="8" y="26"/>
                  </a:cubicBezTo>
                  <a:cubicBezTo>
                    <a:pt x="9" y="26"/>
                    <a:pt x="15" y="28"/>
                    <a:pt x="17" y="29"/>
                  </a:cubicBezTo>
                  <a:cubicBezTo>
                    <a:pt x="20" y="29"/>
                    <a:pt x="24" y="31"/>
                    <a:pt x="26" y="31"/>
                  </a:cubicBezTo>
                  <a:cubicBezTo>
                    <a:pt x="29" y="31"/>
                    <a:pt x="36" y="27"/>
                    <a:pt x="38" y="26"/>
                  </a:cubicBezTo>
                  <a:cubicBezTo>
                    <a:pt x="40" y="25"/>
                    <a:pt x="39" y="25"/>
                    <a:pt x="37" y="24"/>
                  </a:cubicBezTo>
                  <a:cubicBezTo>
                    <a:pt x="35" y="22"/>
                    <a:pt x="36" y="19"/>
                    <a:pt x="35" y="18"/>
                  </a:cubicBezTo>
                  <a:cubicBezTo>
                    <a:pt x="33" y="18"/>
                    <a:pt x="34" y="15"/>
                    <a:pt x="35" y="15"/>
                  </a:cubicBezTo>
                  <a:cubicBezTo>
                    <a:pt x="36" y="15"/>
                    <a:pt x="34" y="11"/>
                    <a:pt x="33"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1" name="Freeform 93"/>
            <p:cNvSpPr>
              <a:spLocks noChangeArrowheads="1"/>
            </p:cNvSpPr>
            <p:nvPr/>
          </p:nvSpPr>
          <p:spPr bwMode="auto">
            <a:xfrm>
              <a:off x="2644953" y="1617782"/>
              <a:ext cx="152438" cy="118732"/>
            </a:xfrm>
            <a:custGeom>
              <a:avLst/>
              <a:gdLst>
                <a:gd name="T0" fmla="*/ 13388918 w 103"/>
                <a:gd name="T1" fmla="*/ 134630909 h 85"/>
                <a:gd name="T2" fmla="*/ 21039726 w 103"/>
                <a:gd name="T3" fmla="*/ 159996245 h 85"/>
                <a:gd name="T4" fmla="*/ 32515942 w 103"/>
                <a:gd name="T5" fmla="*/ 161947640 h 85"/>
                <a:gd name="T6" fmla="*/ 43992154 w 103"/>
                <a:gd name="T7" fmla="*/ 159996245 h 85"/>
                <a:gd name="T8" fmla="*/ 49730270 w 103"/>
                <a:gd name="T9" fmla="*/ 150240669 h 85"/>
                <a:gd name="T10" fmla="*/ 63119183 w 103"/>
                <a:gd name="T11" fmla="*/ 150240669 h 85"/>
                <a:gd name="T12" fmla="*/ 89897009 w 103"/>
                <a:gd name="T13" fmla="*/ 136582303 h 85"/>
                <a:gd name="T14" fmla="*/ 112850836 w 103"/>
                <a:gd name="T15" fmla="*/ 93657208 h 85"/>
                <a:gd name="T16" fmla="*/ 130065153 w 103"/>
                <a:gd name="T17" fmla="*/ 81950216 h 85"/>
                <a:gd name="T18" fmla="*/ 147279469 w 103"/>
                <a:gd name="T19" fmla="*/ 74144637 h 85"/>
                <a:gd name="T20" fmla="*/ 170231892 w 103"/>
                <a:gd name="T21" fmla="*/ 68291850 h 85"/>
                <a:gd name="T22" fmla="*/ 195097059 w 103"/>
                <a:gd name="T23" fmla="*/ 48779300 h 85"/>
                <a:gd name="T24" fmla="*/ 187446252 w 103"/>
                <a:gd name="T25" fmla="*/ 42926502 h 85"/>
                <a:gd name="T26" fmla="*/ 181708146 w 103"/>
                <a:gd name="T27" fmla="*/ 37072319 h 85"/>
                <a:gd name="T28" fmla="*/ 170231892 w 103"/>
                <a:gd name="T29" fmla="*/ 21462553 h 85"/>
                <a:gd name="T30" fmla="*/ 154930277 w 103"/>
                <a:gd name="T31" fmla="*/ 19511158 h 85"/>
                <a:gd name="T32" fmla="*/ 149192171 w 103"/>
                <a:gd name="T33" fmla="*/ 27316742 h 85"/>
                <a:gd name="T34" fmla="*/ 145366768 w 103"/>
                <a:gd name="T35" fmla="*/ 21462553 h 85"/>
                <a:gd name="T36" fmla="*/ 139628662 w 103"/>
                <a:gd name="T37" fmla="*/ 17561160 h 85"/>
                <a:gd name="T38" fmla="*/ 126239749 w 103"/>
                <a:gd name="T39" fmla="*/ 11706976 h 85"/>
                <a:gd name="T40" fmla="*/ 110938134 w 103"/>
                <a:gd name="T41" fmla="*/ 15609766 h 85"/>
                <a:gd name="T42" fmla="*/ 118588942 w 103"/>
                <a:gd name="T43" fmla="*/ 5854187 h 85"/>
                <a:gd name="T44" fmla="*/ 116676240 w 103"/>
                <a:gd name="T45" fmla="*/ 1951395 h 85"/>
                <a:gd name="T46" fmla="*/ 91809733 w 103"/>
                <a:gd name="T47" fmla="*/ 3902791 h 85"/>
                <a:gd name="T48" fmla="*/ 72682692 w 103"/>
                <a:gd name="T49" fmla="*/ 11706976 h 85"/>
                <a:gd name="T50" fmla="*/ 53555674 w 103"/>
                <a:gd name="T51" fmla="*/ 23413953 h 85"/>
                <a:gd name="T52" fmla="*/ 57381077 w 103"/>
                <a:gd name="T53" fmla="*/ 25365348 h 85"/>
                <a:gd name="T54" fmla="*/ 55468376 w 103"/>
                <a:gd name="T55" fmla="*/ 33169529 h 85"/>
                <a:gd name="T56" fmla="*/ 57381077 w 103"/>
                <a:gd name="T57" fmla="*/ 39023713 h 85"/>
                <a:gd name="T58" fmla="*/ 53555674 w 103"/>
                <a:gd name="T59" fmla="*/ 46827906 h 85"/>
                <a:gd name="T60" fmla="*/ 42079452 w 103"/>
                <a:gd name="T61" fmla="*/ 52682090 h 85"/>
                <a:gd name="T62" fmla="*/ 28690539 w 103"/>
                <a:gd name="T63" fmla="*/ 78047426 h 85"/>
                <a:gd name="T64" fmla="*/ 22952433 w 103"/>
                <a:gd name="T65" fmla="*/ 85851608 h 85"/>
                <a:gd name="T66" fmla="*/ 19127024 w 103"/>
                <a:gd name="T67" fmla="*/ 91705814 h 85"/>
                <a:gd name="T68" fmla="*/ 7650810 w 103"/>
                <a:gd name="T69" fmla="*/ 115119756 h 85"/>
                <a:gd name="T70" fmla="*/ 1912703 w 103"/>
                <a:gd name="T71" fmla="*/ 124875332 h 85"/>
                <a:gd name="T72" fmla="*/ 13388918 w 103"/>
                <a:gd name="T73" fmla="*/ 134630909 h 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3"/>
                <a:gd name="T112" fmla="*/ 0 h 85"/>
                <a:gd name="T113" fmla="*/ 103 w 103"/>
                <a:gd name="T114" fmla="*/ 85 h 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3" h="85">
                  <a:moveTo>
                    <a:pt x="7" y="69"/>
                  </a:moveTo>
                  <a:cubicBezTo>
                    <a:pt x="10" y="71"/>
                    <a:pt x="10" y="79"/>
                    <a:pt x="11" y="82"/>
                  </a:cubicBezTo>
                  <a:cubicBezTo>
                    <a:pt x="11" y="85"/>
                    <a:pt x="15" y="83"/>
                    <a:pt x="17" y="83"/>
                  </a:cubicBezTo>
                  <a:cubicBezTo>
                    <a:pt x="19" y="83"/>
                    <a:pt x="21" y="82"/>
                    <a:pt x="23" y="82"/>
                  </a:cubicBezTo>
                  <a:cubicBezTo>
                    <a:pt x="24" y="81"/>
                    <a:pt x="24" y="79"/>
                    <a:pt x="26" y="77"/>
                  </a:cubicBezTo>
                  <a:cubicBezTo>
                    <a:pt x="28" y="74"/>
                    <a:pt x="28" y="77"/>
                    <a:pt x="33" y="77"/>
                  </a:cubicBezTo>
                  <a:cubicBezTo>
                    <a:pt x="39" y="76"/>
                    <a:pt x="44" y="73"/>
                    <a:pt x="47" y="70"/>
                  </a:cubicBezTo>
                  <a:cubicBezTo>
                    <a:pt x="51" y="67"/>
                    <a:pt x="58" y="49"/>
                    <a:pt x="59" y="48"/>
                  </a:cubicBezTo>
                  <a:cubicBezTo>
                    <a:pt x="60" y="46"/>
                    <a:pt x="65" y="42"/>
                    <a:pt x="68" y="42"/>
                  </a:cubicBezTo>
                  <a:cubicBezTo>
                    <a:pt x="72" y="42"/>
                    <a:pt x="74" y="40"/>
                    <a:pt x="77" y="38"/>
                  </a:cubicBezTo>
                  <a:cubicBezTo>
                    <a:pt x="81" y="37"/>
                    <a:pt x="86" y="36"/>
                    <a:pt x="89" y="35"/>
                  </a:cubicBezTo>
                  <a:cubicBezTo>
                    <a:pt x="93" y="34"/>
                    <a:pt x="101" y="27"/>
                    <a:pt x="102" y="25"/>
                  </a:cubicBezTo>
                  <a:cubicBezTo>
                    <a:pt x="103" y="24"/>
                    <a:pt x="100" y="22"/>
                    <a:pt x="98" y="22"/>
                  </a:cubicBezTo>
                  <a:cubicBezTo>
                    <a:pt x="96" y="22"/>
                    <a:pt x="97" y="19"/>
                    <a:pt x="95" y="19"/>
                  </a:cubicBezTo>
                  <a:cubicBezTo>
                    <a:pt x="94" y="18"/>
                    <a:pt x="91" y="14"/>
                    <a:pt x="89" y="11"/>
                  </a:cubicBezTo>
                  <a:cubicBezTo>
                    <a:pt x="88" y="9"/>
                    <a:pt x="83" y="10"/>
                    <a:pt x="81" y="10"/>
                  </a:cubicBezTo>
                  <a:cubicBezTo>
                    <a:pt x="78" y="11"/>
                    <a:pt x="80" y="13"/>
                    <a:pt x="78" y="14"/>
                  </a:cubicBezTo>
                  <a:cubicBezTo>
                    <a:pt x="75" y="15"/>
                    <a:pt x="75" y="12"/>
                    <a:pt x="76" y="11"/>
                  </a:cubicBezTo>
                  <a:cubicBezTo>
                    <a:pt x="76" y="10"/>
                    <a:pt x="76" y="9"/>
                    <a:pt x="73" y="9"/>
                  </a:cubicBezTo>
                  <a:cubicBezTo>
                    <a:pt x="70" y="10"/>
                    <a:pt x="69" y="7"/>
                    <a:pt x="66" y="6"/>
                  </a:cubicBezTo>
                  <a:cubicBezTo>
                    <a:pt x="63" y="6"/>
                    <a:pt x="62" y="8"/>
                    <a:pt x="58" y="8"/>
                  </a:cubicBezTo>
                  <a:cubicBezTo>
                    <a:pt x="55" y="8"/>
                    <a:pt x="60" y="4"/>
                    <a:pt x="62" y="3"/>
                  </a:cubicBezTo>
                  <a:cubicBezTo>
                    <a:pt x="64" y="1"/>
                    <a:pt x="64" y="0"/>
                    <a:pt x="61" y="1"/>
                  </a:cubicBezTo>
                  <a:cubicBezTo>
                    <a:pt x="58" y="3"/>
                    <a:pt x="51" y="2"/>
                    <a:pt x="48" y="2"/>
                  </a:cubicBezTo>
                  <a:cubicBezTo>
                    <a:pt x="45" y="2"/>
                    <a:pt x="43" y="6"/>
                    <a:pt x="38" y="6"/>
                  </a:cubicBezTo>
                  <a:cubicBezTo>
                    <a:pt x="33" y="6"/>
                    <a:pt x="30" y="10"/>
                    <a:pt x="28" y="12"/>
                  </a:cubicBezTo>
                  <a:cubicBezTo>
                    <a:pt x="25" y="13"/>
                    <a:pt x="29" y="13"/>
                    <a:pt x="30" y="13"/>
                  </a:cubicBezTo>
                  <a:cubicBezTo>
                    <a:pt x="30" y="13"/>
                    <a:pt x="29" y="16"/>
                    <a:pt x="29" y="17"/>
                  </a:cubicBezTo>
                  <a:cubicBezTo>
                    <a:pt x="28" y="19"/>
                    <a:pt x="30" y="20"/>
                    <a:pt x="30" y="20"/>
                  </a:cubicBezTo>
                  <a:cubicBezTo>
                    <a:pt x="30" y="20"/>
                    <a:pt x="30" y="24"/>
                    <a:pt x="28" y="24"/>
                  </a:cubicBezTo>
                  <a:cubicBezTo>
                    <a:pt x="26" y="24"/>
                    <a:pt x="26" y="25"/>
                    <a:pt x="22" y="27"/>
                  </a:cubicBezTo>
                  <a:cubicBezTo>
                    <a:pt x="19" y="30"/>
                    <a:pt x="16" y="39"/>
                    <a:pt x="15" y="40"/>
                  </a:cubicBezTo>
                  <a:cubicBezTo>
                    <a:pt x="15" y="41"/>
                    <a:pt x="14" y="43"/>
                    <a:pt x="12" y="44"/>
                  </a:cubicBezTo>
                  <a:cubicBezTo>
                    <a:pt x="9" y="45"/>
                    <a:pt x="11" y="45"/>
                    <a:pt x="10" y="47"/>
                  </a:cubicBezTo>
                  <a:cubicBezTo>
                    <a:pt x="10" y="49"/>
                    <a:pt x="5" y="58"/>
                    <a:pt x="4" y="59"/>
                  </a:cubicBezTo>
                  <a:cubicBezTo>
                    <a:pt x="2" y="60"/>
                    <a:pt x="2" y="61"/>
                    <a:pt x="1" y="64"/>
                  </a:cubicBezTo>
                  <a:cubicBezTo>
                    <a:pt x="0" y="67"/>
                    <a:pt x="5" y="67"/>
                    <a:pt x="7" y="6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2" name="Freeform 94"/>
            <p:cNvSpPr>
              <a:spLocks noChangeArrowheads="1"/>
            </p:cNvSpPr>
            <p:nvPr/>
          </p:nvSpPr>
          <p:spPr bwMode="auto">
            <a:xfrm>
              <a:off x="2722382" y="1658490"/>
              <a:ext cx="221398" cy="149264"/>
            </a:xfrm>
            <a:custGeom>
              <a:avLst/>
              <a:gdLst>
                <a:gd name="T0" fmla="*/ 45658309 w 150"/>
                <a:gd name="T1" fmla="*/ 28651780 h 108"/>
                <a:gd name="T2" fmla="*/ 22828465 w 150"/>
                <a:gd name="T3" fmla="*/ 40113317 h 108"/>
                <a:gd name="T4" fmla="*/ 26633897 w 150"/>
                <a:gd name="T5" fmla="*/ 53483509 h 108"/>
                <a:gd name="T6" fmla="*/ 1902027 w 150"/>
                <a:gd name="T7" fmla="*/ 72585149 h 108"/>
                <a:gd name="T8" fmla="*/ 7609487 w 150"/>
                <a:gd name="T9" fmla="*/ 84045304 h 108"/>
                <a:gd name="T10" fmla="*/ 19024407 w 150"/>
                <a:gd name="T11" fmla="*/ 91686811 h 108"/>
                <a:gd name="T12" fmla="*/ 49462362 w 150"/>
                <a:gd name="T13" fmla="*/ 87865356 h 108"/>
                <a:gd name="T14" fmla="*/ 41852866 w 150"/>
                <a:gd name="T15" fmla="*/ 93596837 h 108"/>
                <a:gd name="T16" fmla="*/ 9511514 w 150"/>
                <a:gd name="T17" fmla="*/ 103146966 h 108"/>
                <a:gd name="T18" fmla="*/ 19024407 w 150"/>
                <a:gd name="T19" fmla="*/ 126068658 h 108"/>
                <a:gd name="T20" fmla="*/ 38048813 w 150"/>
                <a:gd name="T21" fmla="*/ 124158633 h 108"/>
                <a:gd name="T22" fmla="*/ 79901679 w 150"/>
                <a:gd name="T23" fmla="*/ 120338581 h 108"/>
                <a:gd name="T24" fmla="*/ 112243045 w 150"/>
                <a:gd name="T25" fmla="*/ 127978684 h 108"/>
                <a:gd name="T26" fmla="*/ 100828129 w 150"/>
                <a:gd name="T27" fmla="*/ 137528813 h 108"/>
                <a:gd name="T28" fmla="*/ 77998274 w 150"/>
                <a:gd name="T29" fmla="*/ 143260273 h 108"/>
                <a:gd name="T30" fmla="*/ 30437949 w 150"/>
                <a:gd name="T31" fmla="*/ 145170299 h 108"/>
                <a:gd name="T32" fmla="*/ 9511514 w 150"/>
                <a:gd name="T33" fmla="*/ 162360531 h 108"/>
                <a:gd name="T34" fmla="*/ 22828465 w 150"/>
                <a:gd name="T35" fmla="*/ 181462215 h 108"/>
                <a:gd name="T36" fmla="*/ 55169820 w 150"/>
                <a:gd name="T37" fmla="*/ 191012344 h 108"/>
                <a:gd name="T38" fmla="*/ 66584736 w 150"/>
                <a:gd name="T39" fmla="*/ 206293933 h 108"/>
                <a:gd name="T40" fmla="*/ 112243045 w 150"/>
                <a:gd name="T41" fmla="*/ 204383907 h 108"/>
                <a:gd name="T42" fmla="*/ 161705385 w 150"/>
                <a:gd name="T43" fmla="*/ 189102318 h 108"/>
                <a:gd name="T44" fmla="*/ 186435909 w 150"/>
                <a:gd name="T45" fmla="*/ 187192292 h 108"/>
                <a:gd name="T46" fmla="*/ 197850825 w 150"/>
                <a:gd name="T47" fmla="*/ 196743804 h 108"/>
                <a:gd name="T48" fmla="*/ 233996222 w 150"/>
                <a:gd name="T49" fmla="*/ 198653829 h 108"/>
                <a:gd name="T50" fmla="*/ 264435540 w 150"/>
                <a:gd name="T51" fmla="*/ 181462215 h 108"/>
                <a:gd name="T52" fmla="*/ 253020624 w 150"/>
                <a:gd name="T53" fmla="*/ 170002017 h 108"/>
                <a:gd name="T54" fmla="*/ 233996222 w 150"/>
                <a:gd name="T55" fmla="*/ 173822068 h 108"/>
                <a:gd name="T56" fmla="*/ 233996222 w 150"/>
                <a:gd name="T57" fmla="*/ 168091991 h 108"/>
                <a:gd name="T58" fmla="*/ 233996222 w 150"/>
                <a:gd name="T59" fmla="*/ 158540480 h 108"/>
                <a:gd name="T60" fmla="*/ 249216571 w 150"/>
                <a:gd name="T61" fmla="*/ 164270557 h 108"/>
                <a:gd name="T62" fmla="*/ 258728082 w 150"/>
                <a:gd name="T63" fmla="*/ 158540480 h 108"/>
                <a:gd name="T64" fmla="*/ 277752483 w 150"/>
                <a:gd name="T65" fmla="*/ 162360531 h 108"/>
                <a:gd name="T66" fmla="*/ 277752483 w 150"/>
                <a:gd name="T67" fmla="*/ 150900376 h 108"/>
                <a:gd name="T68" fmla="*/ 273947051 w 150"/>
                <a:gd name="T69" fmla="*/ 143260273 h 108"/>
                <a:gd name="T70" fmla="*/ 258728082 w 150"/>
                <a:gd name="T71" fmla="*/ 137528813 h 108"/>
                <a:gd name="T72" fmla="*/ 233996222 w 150"/>
                <a:gd name="T73" fmla="*/ 110787070 h 108"/>
                <a:gd name="T74" fmla="*/ 251118597 w 150"/>
                <a:gd name="T75" fmla="*/ 38201909 h 108"/>
                <a:gd name="T76" fmla="*/ 237801654 w 150"/>
                <a:gd name="T77" fmla="*/ 13371568 h 108"/>
                <a:gd name="T78" fmla="*/ 220679279 w 150"/>
                <a:gd name="T79" fmla="*/ 9550132 h 108"/>
                <a:gd name="T80" fmla="*/ 209265742 w 150"/>
                <a:gd name="T81" fmla="*/ 13371568 h 108"/>
                <a:gd name="T82" fmla="*/ 207363716 w 150"/>
                <a:gd name="T83" fmla="*/ 34381858 h 108"/>
                <a:gd name="T84" fmla="*/ 197850825 w 150"/>
                <a:gd name="T85" fmla="*/ 80225253 h 108"/>
                <a:gd name="T86" fmla="*/ 182631856 w 150"/>
                <a:gd name="T87" fmla="*/ 80225253 h 108"/>
                <a:gd name="T88" fmla="*/ 176924355 w 150"/>
                <a:gd name="T89" fmla="*/ 19101646 h 108"/>
                <a:gd name="T90" fmla="*/ 161705385 w 150"/>
                <a:gd name="T91" fmla="*/ 19101646 h 108"/>
                <a:gd name="T92" fmla="*/ 169314870 w 150"/>
                <a:gd name="T93" fmla="*/ 38201909 h 108"/>
                <a:gd name="T94" fmla="*/ 131266067 w 150"/>
                <a:gd name="T95" fmla="*/ 42023343 h 108"/>
                <a:gd name="T96" fmla="*/ 142680984 w 150"/>
                <a:gd name="T97" fmla="*/ 17191620 h 108"/>
                <a:gd name="T98" fmla="*/ 127462015 w 150"/>
                <a:gd name="T99" fmla="*/ 19101646 h 108"/>
                <a:gd name="T100" fmla="*/ 106535587 w 150"/>
                <a:gd name="T101" fmla="*/ 34381858 h 108"/>
                <a:gd name="T102" fmla="*/ 106535587 w 150"/>
                <a:gd name="T103" fmla="*/ 21011672 h 108"/>
                <a:gd name="T104" fmla="*/ 112243045 w 150"/>
                <a:gd name="T105" fmla="*/ 1910027 h 108"/>
                <a:gd name="T106" fmla="*/ 81803706 w 150"/>
                <a:gd name="T107" fmla="*/ 11460160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0"/>
                <a:gd name="T163" fmla="*/ 0 h 108"/>
                <a:gd name="T164" fmla="*/ 150 w 150"/>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0" h="108">
                  <a:moveTo>
                    <a:pt x="30" y="12"/>
                  </a:moveTo>
                  <a:cubicBezTo>
                    <a:pt x="29" y="12"/>
                    <a:pt x="26" y="14"/>
                    <a:pt x="24" y="15"/>
                  </a:cubicBezTo>
                  <a:cubicBezTo>
                    <a:pt x="23" y="17"/>
                    <a:pt x="22" y="18"/>
                    <a:pt x="20" y="18"/>
                  </a:cubicBezTo>
                  <a:cubicBezTo>
                    <a:pt x="17" y="18"/>
                    <a:pt x="12" y="19"/>
                    <a:pt x="12" y="21"/>
                  </a:cubicBezTo>
                  <a:cubicBezTo>
                    <a:pt x="12" y="22"/>
                    <a:pt x="13" y="24"/>
                    <a:pt x="13" y="25"/>
                  </a:cubicBezTo>
                  <a:cubicBezTo>
                    <a:pt x="12" y="26"/>
                    <a:pt x="15" y="26"/>
                    <a:pt x="14" y="28"/>
                  </a:cubicBezTo>
                  <a:cubicBezTo>
                    <a:pt x="13" y="29"/>
                    <a:pt x="6" y="31"/>
                    <a:pt x="5" y="32"/>
                  </a:cubicBezTo>
                  <a:cubicBezTo>
                    <a:pt x="4" y="33"/>
                    <a:pt x="2" y="37"/>
                    <a:pt x="1" y="38"/>
                  </a:cubicBezTo>
                  <a:cubicBezTo>
                    <a:pt x="0" y="40"/>
                    <a:pt x="1" y="41"/>
                    <a:pt x="2" y="41"/>
                  </a:cubicBezTo>
                  <a:cubicBezTo>
                    <a:pt x="4" y="41"/>
                    <a:pt x="1" y="44"/>
                    <a:pt x="4" y="44"/>
                  </a:cubicBezTo>
                  <a:cubicBezTo>
                    <a:pt x="7" y="44"/>
                    <a:pt x="9" y="44"/>
                    <a:pt x="9" y="44"/>
                  </a:cubicBezTo>
                  <a:cubicBezTo>
                    <a:pt x="9" y="45"/>
                    <a:pt x="8" y="48"/>
                    <a:pt x="10" y="48"/>
                  </a:cubicBezTo>
                  <a:cubicBezTo>
                    <a:pt x="12" y="47"/>
                    <a:pt x="16" y="49"/>
                    <a:pt x="19" y="47"/>
                  </a:cubicBezTo>
                  <a:cubicBezTo>
                    <a:pt x="21" y="46"/>
                    <a:pt x="23" y="46"/>
                    <a:pt x="26" y="46"/>
                  </a:cubicBezTo>
                  <a:cubicBezTo>
                    <a:pt x="30" y="46"/>
                    <a:pt x="34" y="48"/>
                    <a:pt x="32" y="48"/>
                  </a:cubicBezTo>
                  <a:cubicBezTo>
                    <a:pt x="30" y="48"/>
                    <a:pt x="24" y="48"/>
                    <a:pt x="22" y="49"/>
                  </a:cubicBezTo>
                  <a:cubicBezTo>
                    <a:pt x="21" y="49"/>
                    <a:pt x="19" y="50"/>
                    <a:pt x="15" y="51"/>
                  </a:cubicBezTo>
                  <a:cubicBezTo>
                    <a:pt x="11" y="51"/>
                    <a:pt x="5" y="54"/>
                    <a:pt x="5" y="54"/>
                  </a:cubicBezTo>
                  <a:cubicBezTo>
                    <a:pt x="4" y="54"/>
                    <a:pt x="3" y="61"/>
                    <a:pt x="4" y="62"/>
                  </a:cubicBezTo>
                  <a:cubicBezTo>
                    <a:pt x="4" y="63"/>
                    <a:pt x="7" y="66"/>
                    <a:pt x="10" y="66"/>
                  </a:cubicBezTo>
                  <a:cubicBezTo>
                    <a:pt x="14" y="66"/>
                    <a:pt x="14" y="67"/>
                    <a:pt x="16" y="66"/>
                  </a:cubicBezTo>
                  <a:cubicBezTo>
                    <a:pt x="17" y="65"/>
                    <a:pt x="17" y="65"/>
                    <a:pt x="20" y="65"/>
                  </a:cubicBezTo>
                  <a:cubicBezTo>
                    <a:pt x="23" y="66"/>
                    <a:pt x="24" y="66"/>
                    <a:pt x="28" y="65"/>
                  </a:cubicBezTo>
                  <a:cubicBezTo>
                    <a:pt x="32" y="64"/>
                    <a:pt x="40" y="62"/>
                    <a:pt x="42" y="63"/>
                  </a:cubicBezTo>
                  <a:cubicBezTo>
                    <a:pt x="43" y="64"/>
                    <a:pt x="46" y="65"/>
                    <a:pt x="49" y="65"/>
                  </a:cubicBezTo>
                  <a:cubicBezTo>
                    <a:pt x="52" y="65"/>
                    <a:pt x="62" y="66"/>
                    <a:pt x="59" y="67"/>
                  </a:cubicBezTo>
                  <a:cubicBezTo>
                    <a:pt x="57" y="67"/>
                    <a:pt x="51" y="70"/>
                    <a:pt x="52" y="70"/>
                  </a:cubicBezTo>
                  <a:cubicBezTo>
                    <a:pt x="53" y="70"/>
                    <a:pt x="54" y="72"/>
                    <a:pt x="53" y="72"/>
                  </a:cubicBezTo>
                  <a:cubicBezTo>
                    <a:pt x="52" y="72"/>
                    <a:pt x="51" y="75"/>
                    <a:pt x="50" y="75"/>
                  </a:cubicBezTo>
                  <a:cubicBezTo>
                    <a:pt x="49" y="75"/>
                    <a:pt x="44" y="75"/>
                    <a:pt x="41" y="75"/>
                  </a:cubicBezTo>
                  <a:cubicBezTo>
                    <a:pt x="38" y="74"/>
                    <a:pt x="29" y="76"/>
                    <a:pt x="26" y="77"/>
                  </a:cubicBezTo>
                  <a:cubicBezTo>
                    <a:pt x="23" y="77"/>
                    <a:pt x="20" y="75"/>
                    <a:pt x="16" y="76"/>
                  </a:cubicBezTo>
                  <a:cubicBezTo>
                    <a:pt x="12" y="76"/>
                    <a:pt x="6" y="77"/>
                    <a:pt x="7" y="78"/>
                  </a:cubicBezTo>
                  <a:cubicBezTo>
                    <a:pt x="8" y="80"/>
                    <a:pt x="4" y="84"/>
                    <a:pt x="5" y="85"/>
                  </a:cubicBezTo>
                  <a:cubicBezTo>
                    <a:pt x="6" y="86"/>
                    <a:pt x="9" y="87"/>
                    <a:pt x="9" y="89"/>
                  </a:cubicBezTo>
                  <a:cubicBezTo>
                    <a:pt x="8" y="91"/>
                    <a:pt x="9" y="94"/>
                    <a:pt x="12" y="95"/>
                  </a:cubicBezTo>
                  <a:cubicBezTo>
                    <a:pt x="16" y="97"/>
                    <a:pt x="24" y="95"/>
                    <a:pt x="26" y="96"/>
                  </a:cubicBezTo>
                  <a:cubicBezTo>
                    <a:pt x="28" y="97"/>
                    <a:pt x="30" y="98"/>
                    <a:pt x="29" y="100"/>
                  </a:cubicBezTo>
                  <a:cubicBezTo>
                    <a:pt x="28" y="102"/>
                    <a:pt x="27" y="103"/>
                    <a:pt x="28" y="104"/>
                  </a:cubicBezTo>
                  <a:cubicBezTo>
                    <a:pt x="29" y="106"/>
                    <a:pt x="30" y="108"/>
                    <a:pt x="35" y="108"/>
                  </a:cubicBezTo>
                  <a:cubicBezTo>
                    <a:pt x="39" y="108"/>
                    <a:pt x="48" y="105"/>
                    <a:pt x="51" y="105"/>
                  </a:cubicBezTo>
                  <a:cubicBezTo>
                    <a:pt x="54" y="106"/>
                    <a:pt x="55" y="108"/>
                    <a:pt x="59" y="107"/>
                  </a:cubicBezTo>
                  <a:cubicBezTo>
                    <a:pt x="63" y="106"/>
                    <a:pt x="68" y="102"/>
                    <a:pt x="71" y="101"/>
                  </a:cubicBezTo>
                  <a:cubicBezTo>
                    <a:pt x="74" y="101"/>
                    <a:pt x="84" y="100"/>
                    <a:pt x="85" y="99"/>
                  </a:cubicBezTo>
                  <a:cubicBezTo>
                    <a:pt x="86" y="98"/>
                    <a:pt x="89" y="96"/>
                    <a:pt x="91" y="97"/>
                  </a:cubicBezTo>
                  <a:cubicBezTo>
                    <a:pt x="94" y="97"/>
                    <a:pt x="94" y="98"/>
                    <a:pt x="98" y="98"/>
                  </a:cubicBezTo>
                  <a:cubicBezTo>
                    <a:pt x="101" y="98"/>
                    <a:pt x="108" y="98"/>
                    <a:pt x="107" y="99"/>
                  </a:cubicBezTo>
                  <a:cubicBezTo>
                    <a:pt x="105" y="100"/>
                    <a:pt x="102" y="103"/>
                    <a:pt x="104" y="103"/>
                  </a:cubicBezTo>
                  <a:cubicBezTo>
                    <a:pt x="107" y="103"/>
                    <a:pt x="112" y="101"/>
                    <a:pt x="115" y="102"/>
                  </a:cubicBezTo>
                  <a:cubicBezTo>
                    <a:pt x="118" y="104"/>
                    <a:pt x="120" y="105"/>
                    <a:pt x="123" y="104"/>
                  </a:cubicBezTo>
                  <a:cubicBezTo>
                    <a:pt x="126" y="104"/>
                    <a:pt x="135" y="99"/>
                    <a:pt x="135" y="98"/>
                  </a:cubicBezTo>
                  <a:cubicBezTo>
                    <a:pt x="136" y="97"/>
                    <a:pt x="139" y="95"/>
                    <a:pt x="139" y="95"/>
                  </a:cubicBezTo>
                  <a:cubicBezTo>
                    <a:pt x="139" y="95"/>
                    <a:pt x="136" y="96"/>
                    <a:pt x="136" y="95"/>
                  </a:cubicBezTo>
                  <a:cubicBezTo>
                    <a:pt x="135" y="93"/>
                    <a:pt x="135" y="89"/>
                    <a:pt x="133" y="89"/>
                  </a:cubicBezTo>
                  <a:cubicBezTo>
                    <a:pt x="132" y="89"/>
                    <a:pt x="128" y="92"/>
                    <a:pt x="127" y="92"/>
                  </a:cubicBezTo>
                  <a:cubicBezTo>
                    <a:pt x="125" y="92"/>
                    <a:pt x="125" y="91"/>
                    <a:pt x="123" y="91"/>
                  </a:cubicBezTo>
                  <a:cubicBezTo>
                    <a:pt x="122" y="92"/>
                    <a:pt x="118" y="94"/>
                    <a:pt x="120" y="92"/>
                  </a:cubicBezTo>
                  <a:cubicBezTo>
                    <a:pt x="122" y="90"/>
                    <a:pt x="124" y="89"/>
                    <a:pt x="123" y="88"/>
                  </a:cubicBezTo>
                  <a:cubicBezTo>
                    <a:pt x="121" y="88"/>
                    <a:pt x="119" y="89"/>
                    <a:pt x="119" y="87"/>
                  </a:cubicBezTo>
                  <a:cubicBezTo>
                    <a:pt x="120" y="85"/>
                    <a:pt x="122" y="82"/>
                    <a:pt x="123" y="83"/>
                  </a:cubicBezTo>
                  <a:cubicBezTo>
                    <a:pt x="123" y="84"/>
                    <a:pt x="124" y="87"/>
                    <a:pt x="126" y="88"/>
                  </a:cubicBezTo>
                  <a:cubicBezTo>
                    <a:pt x="129" y="88"/>
                    <a:pt x="133" y="88"/>
                    <a:pt x="131" y="86"/>
                  </a:cubicBezTo>
                  <a:cubicBezTo>
                    <a:pt x="129" y="85"/>
                    <a:pt x="127" y="85"/>
                    <a:pt x="130" y="85"/>
                  </a:cubicBezTo>
                  <a:cubicBezTo>
                    <a:pt x="134" y="84"/>
                    <a:pt x="134" y="82"/>
                    <a:pt x="136" y="83"/>
                  </a:cubicBezTo>
                  <a:cubicBezTo>
                    <a:pt x="138" y="84"/>
                    <a:pt x="141" y="83"/>
                    <a:pt x="142" y="84"/>
                  </a:cubicBezTo>
                  <a:cubicBezTo>
                    <a:pt x="143" y="85"/>
                    <a:pt x="144" y="86"/>
                    <a:pt x="146" y="85"/>
                  </a:cubicBezTo>
                  <a:cubicBezTo>
                    <a:pt x="147" y="84"/>
                    <a:pt x="149" y="82"/>
                    <a:pt x="148" y="81"/>
                  </a:cubicBezTo>
                  <a:cubicBezTo>
                    <a:pt x="147" y="81"/>
                    <a:pt x="144" y="80"/>
                    <a:pt x="146" y="79"/>
                  </a:cubicBezTo>
                  <a:cubicBezTo>
                    <a:pt x="147" y="78"/>
                    <a:pt x="150" y="78"/>
                    <a:pt x="149" y="77"/>
                  </a:cubicBezTo>
                  <a:cubicBezTo>
                    <a:pt x="148" y="76"/>
                    <a:pt x="146" y="74"/>
                    <a:pt x="144" y="75"/>
                  </a:cubicBezTo>
                  <a:cubicBezTo>
                    <a:pt x="143" y="76"/>
                    <a:pt x="140" y="78"/>
                    <a:pt x="139" y="76"/>
                  </a:cubicBezTo>
                  <a:cubicBezTo>
                    <a:pt x="137" y="75"/>
                    <a:pt x="138" y="76"/>
                    <a:pt x="136" y="72"/>
                  </a:cubicBezTo>
                  <a:cubicBezTo>
                    <a:pt x="134" y="69"/>
                    <a:pt x="134" y="67"/>
                    <a:pt x="131" y="66"/>
                  </a:cubicBezTo>
                  <a:cubicBezTo>
                    <a:pt x="129" y="64"/>
                    <a:pt x="124" y="61"/>
                    <a:pt x="123" y="58"/>
                  </a:cubicBezTo>
                  <a:cubicBezTo>
                    <a:pt x="122" y="56"/>
                    <a:pt x="129" y="33"/>
                    <a:pt x="129" y="31"/>
                  </a:cubicBezTo>
                  <a:cubicBezTo>
                    <a:pt x="130" y="28"/>
                    <a:pt x="131" y="22"/>
                    <a:pt x="132" y="20"/>
                  </a:cubicBezTo>
                  <a:cubicBezTo>
                    <a:pt x="132" y="19"/>
                    <a:pt x="131" y="17"/>
                    <a:pt x="130" y="15"/>
                  </a:cubicBezTo>
                  <a:cubicBezTo>
                    <a:pt x="129" y="13"/>
                    <a:pt x="126" y="9"/>
                    <a:pt x="125" y="7"/>
                  </a:cubicBezTo>
                  <a:cubicBezTo>
                    <a:pt x="124" y="5"/>
                    <a:pt x="121" y="2"/>
                    <a:pt x="120" y="2"/>
                  </a:cubicBezTo>
                  <a:cubicBezTo>
                    <a:pt x="119" y="3"/>
                    <a:pt x="118" y="6"/>
                    <a:pt x="116" y="5"/>
                  </a:cubicBezTo>
                  <a:cubicBezTo>
                    <a:pt x="114" y="4"/>
                    <a:pt x="111" y="2"/>
                    <a:pt x="110" y="3"/>
                  </a:cubicBezTo>
                  <a:cubicBezTo>
                    <a:pt x="110" y="4"/>
                    <a:pt x="112" y="6"/>
                    <a:pt x="110" y="7"/>
                  </a:cubicBezTo>
                  <a:cubicBezTo>
                    <a:pt x="109" y="7"/>
                    <a:pt x="108" y="7"/>
                    <a:pt x="108" y="9"/>
                  </a:cubicBezTo>
                  <a:cubicBezTo>
                    <a:pt x="107" y="11"/>
                    <a:pt x="109" y="16"/>
                    <a:pt x="109" y="18"/>
                  </a:cubicBezTo>
                  <a:cubicBezTo>
                    <a:pt x="109" y="20"/>
                    <a:pt x="108" y="30"/>
                    <a:pt x="106" y="32"/>
                  </a:cubicBezTo>
                  <a:cubicBezTo>
                    <a:pt x="105" y="34"/>
                    <a:pt x="104" y="41"/>
                    <a:pt x="104" y="42"/>
                  </a:cubicBezTo>
                  <a:cubicBezTo>
                    <a:pt x="103" y="43"/>
                    <a:pt x="101" y="43"/>
                    <a:pt x="100" y="43"/>
                  </a:cubicBezTo>
                  <a:cubicBezTo>
                    <a:pt x="99" y="43"/>
                    <a:pt x="96" y="42"/>
                    <a:pt x="96" y="42"/>
                  </a:cubicBezTo>
                  <a:cubicBezTo>
                    <a:pt x="96" y="41"/>
                    <a:pt x="99" y="21"/>
                    <a:pt x="99" y="20"/>
                  </a:cubicBezTo>
                  <a:cubicBezTo>
                    <a:pt x="99" y="19"/>
                    <a:pt x="93" y="12"/>
                    <a:pt x="93" y="10"/>
                  </a:cubicBezTo>
                  <a:cubicBezTo>
                    <a:pt x="94" y="8"/>
                    <a:pt x="86" y="4"/>
                    <a:pt x="85" y="5"/>
                  </a:cubicBezTo>
                  <a:cubicBezTo>
                    <a:pt x="84" y="5"/>
                    <a:pt x="84" y="9"/>
                    <a:pt x="85" y="10"/>
                  </a:cubicBezTo>
                  <a:cubicBezTo>
                    <a:pt x="86" y="12"/>
                    <a:pt x="90" y="11"/>
                    <a:pt x="89" y="14"/>
                  </a:cubicBezTo>
                  <a:cubicBezTo>
                    <a:pt x="89" y="18"/>
                    <a:pt x="92" y="20"/>
                    <a:pt x="89" y="20"/>
                  </a:cubicBezTo>
                  <a:cubicBezTo>
                    <a:pt x="85" y="20"/>
                    <a:pt x="84" y="19"/>
                    <a:pt x="81" y="19"/>
                  </a:cubicBezTo>
                  <a:cubicBezTo>
                    <a:pt x="79" y="19"/>
                    <a:pt x="71" y="24"/>
                    <a:pt x="69" y="22"/>
                  </a:cubicBezTo>
                  <a:cubicBezTo>
                    <a:pt x="68" y="21"/>
                    <a:pt x="80" y="17"/>
                    <a:pt x="80" y="14"/>
                  </a:cubicBezTo>
                  <a:cubicBezTo>
                    <a:pt x="79" y="11"/>
                    <a:pt x="75" y="11"/>
                    <a:pt x="75" y="9"/>
                  </a:cubicBezTo>
                  <a:cubicBezTo>
                    <a:pt x="74" y="7"/>
                    <a:pt x="70" y="5"/>
                    <a:pt x="68" y="6"/>
                  </a:cubicBezTo>
                  <a:cubicBezTo>
                    <a:pt x="67" y="6"/>
                    <a:pt x="68" y="9"/>
                    <a:pt x="67" y="10"/>
                  </a:cubicBezTo>
                  <a:cubicBezTo>
                    <a:pt x="66" y="11"/>
                    <a:pt x="63" y="20"/>
                    <a:pt x="61" y="19"/>
                  </a:cubicBezTo>
                  <a:cubicBezTo>
                    <a:pt x="59" y="19"/>
                    <a:pt x="58" y="17"/>
                    <a:pt x="56" y="18"/>
                  </a:cubicBezTo>
                  <a:cubicBezTo>
                    <a:pt x="55" y="18"/>
                    <a:pt x="51" y="20"/>
                    <a:pt x="50" y="18"/>
                  </a:cubicBezTo>
                  <a:cubicBezTo>
                    <a:pt x="48" y="17"/>
                    <a:pt x="54" y="12"/>
                    <a:pt x="56" y="11"/>
                  </a:cubicBezTo>
                  <a:cubicBezTo>
                    <a:pt x="57" y="10"/>
                    <a:pt x="59" y="9"/>
                    <a:pt x="59" y="7"/>
                  </a:cubicBezTo>
                  <a:cubicBezTo>
                    <a:pt x="60" y="5"/>
                    <a:pt x="61" y="2"/>
                    <a:pt x="59" y="1"/>
                  </a:cubicBezTo>
                  <a:cubicBezTo>
                    <a:pt x="58" y="1"/>
                    <a:pt x="54" y="0"/>
                    <a:pt x="52" y="1"/>
                  </a:cubicBezTo>
                  <a:cubicBezTo>
                    <a:pt x="51" y="2"/>
                    <a:pt x="45" y="5"/>
                    <a:pt x="43" y="6"/>
                  </a:cubicBezTo>
                  <a:cubicBezTo>
                    <a:pt x="40" y="7"/>
                    <a:pt x="32" y="11"/>
                    <a:pt x="30" y="1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3" name="Freeform 95"/>
            <p:cNvSpPr>
              <a:spLocks noChangeArrowheads="1"/>
            </p:cNvSpPr>
            <p:nvPr/>
          </p:nvSpPr>
          <p:spPr bwMode="auto">
            <a:xfrm>
              <a:off x="2899016" y="1640397"/>
              <a:ext cx="43554" cy="36185"/>
            </a:xfrm>
            <a:custGeom>
              <a:avLst/>
              <a:gdLst>
                <a:gd name="T0" fmla="*/ 15757919 w 29"/>
                <a:gd name="T1" fmla="*/ 27116485 h 26"/>
                <a:gd name="T2" fmla="*/ 23635477 w 29"/>
                <a:gd name="T3" fmla="*/ 42612011 h 26"/>
                <a:gd name="T4" fmla="*/ 31514434 w 29"/>
                <a:gd name="T5" fmla="*/ 38738825 h 26"/>
                <a:gd name="T6" fmla="*/ 39393390 w 29"/>
                <a:gd name="T7" fmla="*/ 32926959 h 26"/>
                <a:gd name="T8" fmla="*/ 51211836 w 29"/>
                <a:gd name="T9" fmla="*/ 17432820 h 26"/>
                <a:gd name="T10" fmla="*/ 55151314 w 29"/>
                <a:gd name="T11" fmla="*/ 3873187 h 26"/>
                <a:gd name="T12" fmla="*/ 15757919 w 29"/>
                <a:gd name="T13" fmla="*/ 3873187 h 26"/>
                <a:gd name="T14" fmla="*/ 3939480 w 29"/>
                <a:gd name="T15" fmla="*/ 15495531 h 26"/>
                <a:gd name="T16" fmla="*/ 15757919 w 29"/>
                <a:gd name="T17" fmla="*/ 27116485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26"/>
                <a:gd name="T29" fmla="*/ 29 w 29"/>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26">
                  <a:moveTo>
                    <a:pt x="8" y="14"/>
                  </a:moveTo>
                  <a:cubicBezTo>
                    <a:pt x="10" y="16"/>
                    <a:pt x="11" y="19"/>
                    <a:pt x="12" y="22"/>
                  </a:cubicBezTo>
                  <a:cubicBezTo>
                    <a:pt x="13" y="26"/>
                    <a:pt x="15" y="21"/>
                    <a:pt x="16" y="20"/>
                  </a:cubicBezTo>
                  <a:cubicBezTo>
                    <a:pt x="17" y="18"/>
                    <a:pt x="18" y="18"/>
                    <a:pt x="20" y="17"/>
                  </a:cubicBezTo>
                  <a:cubicBezTo>
                    <a:pt x="21" y="16"/>
                    <a:pt x="23" y="12"/>
                    <a:pt x="26" y="9"/>
                  </a:cubicBezTo>
                  <a:cubicBezTo>
                    <a:pt x="28" y="6"/>
                    <a:pt x="29" y="4"/>
                    <a:pt x="28" y="2"/>
                  </a:cubicBezTo>
                  <a:cubicBezTo>
                    <a:pt x="26" y="0"/>
                    <a:pt x="9" y="1"/>
                    <a:pt x="8" y="2"/>
                  </a:cubicBezTo>
                  <a:cubicBezTo>
                    <a:pt x="7" y="2"/>
                    <a:pt x="4" y="5"/>
                    <a:pt x="2" y="8"/>
                  </a:cubicBezTo>
                  <a:cubicBezTo>
                    <a:pt x="0" y="10"/>
                    <a:pt x="5" y="12"/>
                    <a:pt x="8" y="1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4" name="Freeform 96"/>
            <p:cNvSpPr>
              <a:spLocks noChangeArrowheads="1"/>
            </p:cNvSpPr>
            <p:nvPr/>
          </p:nvSpPr>
          <p:spPr bwMode="auto">
            <a:xfrm>
              <a:off x="2493725" y="1779484"/>
              <a:ext cx="12099" cy="10177"/>
            </a:xfrm>
            <a:custGeom>
              <a:avLst/>
              <a:gdLst>
                <a:gd name="T0" fmla="*/ 11982947 w 8"/>
                <a:gd name="T1" fmla="*/ 11328273 h 8"/>
                <a:gd name="T2" fmla="*/ 9986022 w 8"/>
                <a:gd name="T3" fmla="*/ 0 h 8"/>
                <a:gd name="T4" fmla="*/ 1996922 w 8"/>
                <a:gd name="T5" fmla="*/ 9710128 h 8"/>
                <a:gd name="T6" fmla="*/ 11982947 w 8"/>
                <a:gd name="T7" fmla="*/ 11328273 h 8"/>
                <a:gd name="T8" fmla="*/ 0 60000 65536"/>
                <a:gd name="T9" fmla="*/ 0 60000 65536"/>
                <a:gd name="T10" fmla="*/ 0 60000 65536"/>
                <a:gd name="T11" fmla="*/ 0 60000 65536"/>
                <a:gd name="T12" fmla="*/ 0 w 8"/>
                <a:gd name="T13" fmla="*/ 0 h 8"/>
                <a:gd name="T14" fmla="*/ 8 w 8"/>
                <a:gd name="T15" fmla="*/ 8 h 8"/>
              </a:gdLst>
              <a:ahLst/>
              <a:cxnLst>
                <a:cxn ang="T8">
                  <a:pos x="T0" y="T1"/>
                </a:cxn>
                <a:cxn ang="T9">
                  <a:pos x="T2" y="T3"/>
                </a:cxn>
                <a:cxn ang="T10">
                  <a:pos x="T4" y="T5"/>
                </a:cxn>
                <a:cxn ang="T11">
                  <a:pos x="T6" y="T7"/>
                </a:cxn>
              </a:cxnLst>
              <a:rect l="T12" t="T13" r="T14" b="T15"/>
              <a:pathLst>
                <a:path w="8" h="8">
                  <a:moveTo>
                    <a:pt x="6" y="7"/>
                  </a:moveTo>
                  <a:cubicBezTo>
                    <a:pt x="8" y="7"/>
                    <a:pt x="6" y="0"/>
                    <a:pt x="5" y="0"/>
                  </a:cubicBezTo>
                  <a:cubicBezTo>
                    <a:pt x="4" y="0"/>
                    <a:pt x="1" y="4"/>
                    <a:pt x="1" y="6"/>
                  </a:cubicBezTo>
                  <a:cubicBezTo>
                    <a:pt x="0" y="8"/>
                    <a:pt x="4" y="7"/>
                    <a:pt x="6"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5" name="Freeform 97"/>
            <p:cNvSpPr>
              <a:spLocks noChangeArrowheads="1"/>
            </p:cNvSpPr>
            <p:nvPr/>
          </p:nvSpPr>
          <p:spPr bwMode="auto">
            <a:xfrm>
              <a:off x="3033307" y="1632482"/>
              <a:ext cx="87107" cy="74632"/>
            </a:xfrm>
            <a:custGeom>
              <a:avLst/>
              <a:gdLst>
                <a:gd name="T0" fmla="*/ 51393761 w 59"/>
                <a:gd name="T1" fmla="*/ 5730080 h 54"/>
                <a:gd name="T2" fmla="*/ 34262504 w 59"/>
                <a:gd name="T3" fmla="*/ 3820053 h 54"/>
                <a:gd name="T4" fmla="*/ 32358572 w 59"/>
                <a:gd name="T5" fmla="*/ 13371568 h 54"/>
                <a:gd name="T6" fmla="*/ 24745604 w 59"/>
                <a:gd name="T7" fmla="*/ 22921703 h 54"/>
                <a:gd name="T8" fmla="*/ 20937736 w 59"/>
                <a:gd name="T9" fmla="*/ 19101646 h 54"/>
                <a:gd name="T10" fmla="*/ 15227320 w 59"/>
                <a:gd name="T11" fmla="*/ 32471832 h 54"/>
                <a:gd name="T12" fmla="*/ 13324768 w 59"/>
                <a:gd name="T13" fmla="*/ 47753432 h 54"/>
                <a:gd name="T14" fmla="*/ 7614350 w 59"/>
                <a:gd name="T15" fmla="*/ 51573483 h 54"/>
                <a:gd name="T16" fmla="*/ 9516902 w 59"/>
                <a:gd name="T17" fmla="*/ 66855072 h 54"/>
                <a:gd name="T18" fmla="*/ 3806485 w 59"/>
                <a:gd name="T19" fmla="*/ 70675124 h 54"/>
                <a:gd name="T20" fmla="*/ 7614350 w 59"/>
                <a:gd name="T21" fmla="*/ 74495175 h 54"/>
                <a:gd name="T22" fmla="*/ 13324768 w 59"/>
                <a:gd name="T23" fmla="*/ 80225253 h 54"/>
                <a:gd name="T24" fmla="*/ 9516902 w 59"/>
                <a:gd name="T25" fmla="*/ 93596837 h 54"/>
                <a:gd name="T26" fmla="*/ 15227320 w 59"/>
                <a:gd name="T27" fmla="*/ 99326915 h 54"/>
                <a:gd name="T28" fmla="*/ 11420836 w 59"/>
                <a:gd name="T29" fmla="*/ 101236941 h 54"/>
                <a:gd name="T30" fmla="*/ 26648156 w 59"/>
                <a:gd name="T31" fmla="*/ 103146966 h 54"/>
                <a:gd name="T32" fmla="*/ 34262504 w 59"/>
                <a:gd name="T33" fmla="*/ 93596837 h 54"/>
                <a:gd name="T34" fmla="*/ 30456020 w 59"/>
                <a:gd name="T35" fmla="*/ 80225253 h 54"/>
                <a:gd name="T36" fmla="*/ 30456020 w 59"/>
                <a:gd name="T37" fmla="*/ 72585149 h 54"/>
                <a:gd name="T38" fmla="*/ 45683345 w 59"/>
                <a:gd name="T39" fmla="*/ 66855072 h 54"/>
                <a:gd name="T40" fmla="*/ 51393761 w 59"/>
                <a:gd name="T41" fmla="*/ 66855072 h 54"/>
                <a:gd name="T42" fmla="*/ 66621076 w 59"/>
                <a:gd name="T43" fmla="*/ 64945046 h 54"/>
                <a:gd name="T44" fmla="*/ 81848390 w 59"/>
                <a:gd name="T45" fmla="*/ 53483509 h 54"/>
                <a:gd name="T46" fmla="*/ 85656254 w 59"/>
                <a:gd name="T47" fmla="*/ 42023343 h 54"/>
                <a:gd name="T48" fmla="*/ 98979658 w 59"/>
                <a:gd name="T49" fmla="*/ 28651780 h 54"/>
                <a:gd name="T50" fmla="*/ 110400489 w 59"/>
                <a:gd name="T51" fmla="*/ 13371568 h 54"/>
                <a:gd name="T52" fmla="*/ 106594005 w 59"/>
                <a:gd name="T53" fmla="*/ 7640106 h 54"/>
                <a:gd name="T54" fmla="*/ 97077106 w 59"/>
                <a:gd name="T55" fmla="*/ 3820053 h 54"/>
                <a:gd name="T56" fmla="*/ 87558806 w 59"/>
                <a:gd name="T57" fmla="*/ 5730080 h 54"/>
                <a:gd name="T58" fmla="*/ 81848390 w 59"/>
                <a:gd name="T59" fmla="*/ 9550132 h 54"/>
                <a:gd name="T60" fmla="*/ 76137975 w 59"/>
                <a:gd name="T61" fmla="*/ 1910027 h 54"/>
                <a:gd name="T62" fmla="*/ 57104176 w 59"/>
                <a:gd name="T63" fmla="*/ 1910027 h 54"/>
                <a:gd name="T64" fmla="*/ 51393761 w 59"/>
                <a:gd name="T65" fmla="*/ 573008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54"/>
                <a:gd name="T101" fmla="*/ 59 w 59"/>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54">
                  <a:moveTo>
                    <a:pt x="27" y="3"/>
                  </a:moveTo>
                  <a:cubicBezTo>
                    <a:pt x="27" y="5"/>
                    <a:pt x="21" y="2"/>
                    <a:pt x="18" y="2"/>
                  </a:cubicBezTo>
                  <a:cubicBezTo>
                    <a:pt x="15" y="3"/>
                    <a:pt x="15" y="6"/>
                    <a:pt x="17" y="7"/>
                  </a:cubicBezTo>
                  <a:cubicBezTo>
                    <a:pt x="18" y="9"/>
                    <a:pt x="15" y="11"/>
                    <a:pt x="13" y="12"/>
                  </a:cubicBezTo>
                  <a:cubicBezTo>
                    <a:pt x="11" y="12"/>
                    <a:pt x="13" y="11"/>
                    <a:pt x="11" y="10"/>
                  </a:cubicBezTo>
                  <a:cubicBezTo>
                    <a:pt x="10" y="9"/>
                    <a:pt x="9" y="14"/>
                    <a:pt x="8" y="17"/>
                  </a:cubicBezTo>
                  <a:cubicBezTo>
                    <a:pt x="7" y="19"/>
                    <a:pt x="8" y="22"/>
                    <a:pt x="7" y="25"/>
                  </a:cubicBezTo>
                  <a:cubicBezTo>
                    <a:pt x="7" y="27"/>
                    <a:pt x="5" y="26"/>
                    <a:pt x="4" y="27"/>
                  </a:cubicBezTo>
                  <a:cubicBezTo>
                    <a:pt x="2" y="28"/>
                    <a:pt x="5" y="34"/>
                    <a:pt x="5" y="35"/>
                  </a:cubicBezTo>
                  <a:cubicBezTo>
                    <a:pt x="4" y="37"/>
                    <a:pt x="3" y="36"/>
                    <a:pt x="2" y="37"/>
                  </a:cubicBezTo>
                  <a:cubicBezTo>
                    <a:pt x="0" y="37"/>
                    <a:pt x="2" y="38"/>
                    <a:pt x="4" y="39"/>
                  </a:cubicBezTo>
                  <a:cubicBezTo>
                    <a:pt x="7" y="40"/>
                    <a:pt x="6" y="40"/>
                    <a:pt x="7" y="42"/>
                  </a:cubicBezTo>
                  <a:cubicBezTo>
                    <a:pt x="9" y="45"/>
                    <a:pt x="5" y="48"/>
                    <a:pt x="5" y="49"/>
                  </a:cubicBezTo>
                  <a:cubicBezTo>
                    <a:pt x="5" y="50"/>
                    <a:pt x="6" y="51"/>
                    <a:pt x="8" y="52"/>
                  </a:cubicBezTo>
                  <a:cubicBezTo>
                    <a:pt x="10" y="53"/>
                    <a:pt x="7" y="53"/>
                    <a:pt x="6" y="53"/>
                  </a:cubicBezTo>
                  <a:cubicBezTo>
                    <a:pt x="5" y="54"/>
                    <a:pt x="12" y="54"/>
                    <a:pt x="14" y="54"/>
                  </a:cubicBezTo>
                  <a:cubicBezTo>
                    <a:pt x="17" y="54"/>
                    <a:pt x="18" y="50"/>
                    <a:pt x="18" y="49"/>
                  </a:cubicBezTo>
                  <a:cubicBezTo>
                    <a:pt x="19" y="48"/>
                    <a:pt x="17" y="45"/>
                    <a:pt x="16" y="42"/>
                  </a:cubicBezTo>
                  <a:cubicBezTo>
                    <a:pt x="16" y="40"/>
                    <a:pt x="15" y="38"/>
                    <a:pt x="16" y="38"/>
                  </a:cubicBezTo>
                  <a:cubicBezTo>
                    <a:pt x="17" y="38"/>
                    <a:pt x="23" y="35"/>
                    <a:pt x="24" y="35"/>
                  </a:cubicBezTo>
                  <a:cubicBezTo>
                    <a:pt x="25" y="34"/>
                    <a:pt x="26" y="35"/>
                    <a:pt x="27" y="35"/>
                  </a:cubicBezTo>
                  <a:cubicBezTo>
                    <a:pt x="28" y="36"/>
                    <a:pt x="33" y="34"/>
                    <a:pt x="35" y="34"/>
                  </a:cubicBezTo>
                  <a:cubicBezTo>
                    <a:pt x="37" y="34"/>
                    <a:pt x="42" y="29"/>
                    <a:pt x="43" y="28"/>
                  </a:cubicBezTo>
                  <a:cubicBezTo>
                    <a:pt x="44" y="26"/>
                    <a:pt x="44" y="24"/>
                    <a:pt x="45" y="22"/>
                  </a:cubicBezTo>
                  <a:cubicBezTo>
                    <a:pt x="46" y="20"/>
                    <a:pt x="50" y="17"/>
                    <a:pt x="52" y="15"/>
                  </a:cubicBezTo>
                  <a:cubicBezTo>
                    <a:pt x="54" y="12"/>
                    <a:pt x="57" y="8"/>
                    <a:pt x="58" y="7"/>
                  </a:cubicBezTo>
                  <a:cubicBezTo>
                    <a:pt x="59" y="6"/>
                    <a:pt x="59" y="5"/>
                    <a:pt x="56" y="4"/>
                  </a:cubicBezTo>
                  <a:cubicBezTo>
                    <a:pt x="53" y="3"/>
                    <a:pt x="53" y="2"/>
                    <a:pt x="51" y="2"/>
                  </a:cubicBezTo>
                  <a:cubicBezTo>
                    <a:pt x="49" y="3"/>
                    <a:pt x="51" y="4"/>
                    <a:pt x="46" y="3"/>
                  </a:cubicBezTo>
                  <a:cubicBezTo>
                    <a:pt x="42" y="3"/>
                    <a:pt x="45" y="5"/>
                    <a:pt x="43" y="5"/>
                  </a:cubicBezTo>
                  <a:cubicBezTo>
                    <a:pt x="41" y="5"/>
                    <a:pt x="41" y="3"/>
                    <a:pt x="40" y="1"/>
                  </a:cubicBezTo>
                  <a:cubicBezTo>
                    <a:pt x="39" y="0"/>
                    <a:pt x="33" y="1"/>
                    <a:pt x="30" y="1"/>
                  </a:cubicBezTo>
                  <a:cubicBezTo>
                    <a:pt x="26" y="0"/>
                    <a:pt x="28" y="1"/>
                    <a:pt x="27"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6" name="Freeform 98"/>
            <p:cNvSpPr>
              <a:spLocks noChangeArrowheads="1"/>
            </p:cNvSpPr>
            <p:nvPr/>
          </p:nvSpPr>
          <p:spPr bwMode="auto">
            <a:xfrm>
              <a:off x="2947409" y="1635874"/>
              <a:ext cx="82268" cy="92724"/>
            </a:xfrm>
            <a:custGeom>
              <a:avLst/>
              <a:gdLst>
                <a:gd name="T0" fmla="*/ 1884884 w 56"/>
                <a:gd name="T1" fmla="*/ 68950664 h 67"/>
                <a:gd name="T2" fmla="*/ 0 w 56"/>
                <a:gd name="T3" fmla="*/ 76612154 h 67"/>
                <a:gd name="T4" fmla="*/ 9423046 w 56"/>
                <a:gd name="T5" fmla="*/ 93849144 h 67"/>
                <a:gd name="T6" fmla="*/ 16961209 w 56"/>
                <a:gd name="T7" fmla="*/ 91933771 h 67"/>
                <a:gd name="T8" fmla="*/ 20730976 w 56"/>
                <a:gd name="T9" fmla="*/ 101510634 h 67"/>
                <a:gd name="T10" fmla="*/ 28269142 w 56"/>
                <a:gd name="T11" fmla="*/ 101510634 h 67"/>
                <a:gd name="T12" fmla="*/ 35808675 w 56"/>
                <a:gd name="T13" fmla="*/ 113001485 h 67"/>
                <a:gd name="T14" fmla="*/ 37692186 w 56"/>
                <a:gd name="T15" fmla="*/ 126409093 h 67"/>
                <a:gd name="T16" fmla="*/ 47116613 w 56"/>
                <a:gd name="T17" fmla="*/ 124493720 h 67"/>
                <a:gd name="T18" fmla="*/ 56539657 w 56"/>
                <a:gd name="T19" fmla="*/ 118747603 h 67"/>
                <a:gd name="T20" fmla="*/ 69731094 w 56"/>
                <a:gd name="T21" fmla="*/ 113001485 h 67"/>
                <a:gd name="T22" fmla="*/ 77270627 w 56"/>
                <a:gd name="T23" fmla="*/ 107256751 h 67"/>
                <a:gd name="T24" fmla="*/ 86693671 w 56"/>
                <a:gd name="T25" fmla="*/ 105341379 h 67"/>
                <a:gd name="T26" fmla="*/ 94231853 w 56"/>
                <a:gd name="T27" fmla="*/ 99595261 h 67"/>
                <a:gd name="T28" fmla="*/ 92346970 w 56"/>
                <a:gd name="T29" fmla="*/ 88103005 h 67"/>
                <a:gd name="T30" fmla="*/ 103654897 w 56"/>
                <a:gd name="T31" fmla="*/ 80441515 h 67"/>
                <a:gd name="T32" fmla="*/ 101770013 w 56"/>
                <a:gd name="T33" fmla="*/ 63204546 h 67"/>
                <a:gd name="T34" fmla="*/ 92346970 w 56"/>
                <a:gd name="T35" fmla="*/ 59373801 h 67"/>
                <a:gd name="T36" fmla="*/ 90462086 w 56"/>
                <a:gd name="T37" fmla="*/ 47882950 h 67"/>
                <a:gd name="T38" fmla="*/ 82923904 w 56"/>
                <a:gd name="T39" fmla="*/ 57458429 h 67"/>
                <a:gd name="T40" fmla="*/ 75385744 w 56"/>
                <a:gd name="T41" fmla="*/ 47882950 h 67"/>
                <a:gd name="T42" fmla="*/ 79155511 w 56"/>
                <a:gd name="T43" fmla="*/ 44052194 h 67"/>
                <a:gd name="T44" fmla="*/ 84808788 w 56"/>
                <a:gd name="T45" fmla="*/ 32559959 h 67"/>
                <a:gd name="T46" fmla="*/ 92346970 w 56"/>
                <a:gd name="T47" fmla="*/ 32559959 h 67"/>
                <a:gd name="T48" fmla="*/ 98001620 w 56"/>
                <a:gd name="T49" fmla="*/ 28729214 h 67"/>
                <a:gd name="T50" fmla="*/ 94231853 w 56"/>
                <a:gd name="T51" fmla="*/ 19152346 h 67"/>
                <a:gd name="T52" fmla="*/ 101770013 w 56"/>
                <a:gd name="T53" fmla="*/ 15322985 h 67"/>
                <a:gd name="T54" fmla="*/ 96116736 w 56"/>
                <a:gd name="T55" fmla="*/ 3830746 h 67"/>
                <a:gd name="T56" fmla="*/ 88578554 w 56"/>
                <a:gd name="T57" fmla="*/ 7661493 h 67"/>
                <a:gd name="T58" fmla="*/ 71615977 w 56"/>
                <a:gd name="T59" fmla="*/ 11492240 h 67"/>
                <a:gd name="T60" fmla="*/ 60308050 w 56"/>
                <a:gd name="T61" fmla="*/ 7661493 h 67"/>
                <a:gd name="T62" fmla="*/ 64077817 w 56"/>
                <a:gd name="T63" fmla="*/ 1915373 h 67"/>
                <a:gd name="T64" fmla="*/ 50885007 w 56"/>
                <a:gd name="T65" fmla="*/ 3830746 h 67"/>
                <a:gd name="T66" fmla="*/ 39577069 w 56"/>
                <a:gd name="T67" fmla="*/ 1915373 h 67"/>
                <a:gd name="T68" fmla="*/ 30154025 w 56"/>
                <a:gd name="T69" fmla="*/ 21067719 h 67"/>
                <a:gd name="T70" fmla="*/ 30154025 w 56"/>
                <a:gd name="T71" fmla="*/ 30644587 h 67"/>
                <a:gd name="T72" fmla="*/ 41461952 w 56"/>
                <a:gd name="T73" fmla="*/ 34475332 h 67"/>
                <a:gd name="T74" fmla="*/ 39577069 w 56"/>
                <a:gd name="T75" fmla="*/ 47882950 h 67"/>
                <a:gd name="T76" fmla="*/ 43346836 w 56"/>
                <a:gd name="T77" fmla="*/ 55543056 h 67"/>
                <a:gd name="T78" fmla="*/ 33923792 w 56"/>
                <a:gd name="T79" fmla="*/ 61289174 h 67"/>
                <a:gd name="T80" fmla="*/ 24500748 w 56"/>
                <a:gd name="T81" fmla="*/ 59373801 h 67"/>
                <a:gd name="T82" fmla="*/ 16961209 w 56"/>
                <a:gd name="T83" fmla="*/ 51712311 h 67"/>
                <a:gd name="T84" fmla="*/ 22615865 w 56"/>
                <a:gd name="T85" fmla="*/ 45967578 h 67"/>
                <a:gd name="T86" fmla="*/ 15077699 w 56"/>
                <a:gd name="T87" fmla="*/ 38306077 h 67"/>
                <a:gd name="T88" fmla="*/ 5653280 w 56"/>
                <a:gd name="T89" fmla="*/ 45967578 h 67"/>
                <a:gd name="T90" fmla="*/ 1884884 w 56"/>
                <a:gd name="T91" fmla="*/ 53627684 h 67"/>
                <a:gd name="T92" fmla="*/ 1884884 w 56"/>
                <a:gd name="T93" fmla="*/ 68950664 h 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
                <a:gd name="T142" fmla="*/ 0 h 67"/>
                <a:gd name="T143" fmla="*/ 56 w 56"/>
                <a:gd name="T144" fmla="*/ 67 h 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 h="67">
                  <a:moveTo>
                    <a:pt x="1" y="36"/>
                  </a:moveTo>
                  <a:cubicBezTo>
                    <a:pt x="2" y="39"/>
                    <a:pt x="1" y="39"/>
                    <a:pt x="0" y="40"/>
                  </a:cubicBezTo>
                  <a:cubicBezTo>
                    <a:pt x="0" y="42"/>
                    <a:pt x="4" y="48"/>
                    <a:pt x="5" y="49"/>
                  </a:cubicBezTo>
                  <a:cubicBezTo>
                    <a:pt x="6" y="49"/>
                    <a:pt x="8" y="48"/>
                    <a:pt x="9" y="48"/>
                  </a:cubicBezTo>
                  <a:cubicBezTo>
                    <a:pt x="10" y="48"/>
                    <a:pt x="10" y="52"/>
                    <a:pt x="11" y="53"/>
                  </a:cubicBezTo>
                  <a:cubicBezTo>
                    <a:pt x="12" y="54"/>
                    <a:pt x="14" y="53"/>
                    <a:pt x="15" y="53"/>
                  </a:cubicBezTo>
                  <a:cubicBezTo>
                    <a:pt x="16" y="53"/>
                    <a:pt x="18" y="57"/>
                    <a:pt x="19" y="59"/>
                  </a:cubicBezTo>
                  <a:cubicBezTo>
                    <a:pt x="19" y="61"/>
                    <a:pt x="19" y="64"/>
                    <a:pt x="20" y="66"/>
                  </a:cubicBezTo>
                  <a:cubicBezTo>
                    <a:pt x="20" y="67"/>
                    <a:pt x="23" y="66"/>
                    <a:pt x="25" y="65"/>
                  </a:cubicBezTo>
                  <a:cubicBezTo>
                    <a:pt x="27" y="65"/>
                    <a:pt x="28" y="64"/>
                    <a:pt x="30" y="62"/>
                  </a:cubicBezTo>
                  <a:cubicBezTo>
                    <a:pt x="32" y="60"/>
                    <a:pt x="34" y="61"/>
                    <a:pt x="37" y="59"/>
                  </a:cubicBezTo>
                  <a:cubicBezTo>
                    <a:pt x="39" y="58"/>
                    <a:pt x="39" y="57"/>
                    <a:pt x="41" y="56"/>
                  </a:cubicBezTo>
                  <a:cubicBezTo>
                    <a:pt x="42" y="55"/>
                    <a:pt x="43" y="56"/>
                    <a:pt x="46" y="55"/>
                  </a:cubicBezTo>
                  <a:cubicBezTo>
                    <a:pt x="48" y="55"/>
                    <a:pt x="49" y="53"/>
                    <a:pt x="50" y="52"/>
                  </a:cubicBezTo>
                  <a:cubicBezTo>
                    <a:pt x="51" y="51"/>
                    <a:pt x="48" y="48"/>
                    <a:pt x="49" y="46"/>
                  </a:cubicBezTo>
                  <a:cubicBezTo>
                    <a:pt x="49" y="44"/>
                    <a:pt x="53" y="43"/>
                    <a:pt x="55" y="42"/>
                  </a:cubicBezTo>
                  <a:cubicBezTo>
                    <a:pt x="56" y="40"/>
                    <a:pt x="55" y="36"/>
                    <a:pt x="54" y="33"/>
                  </a:cubicBezTo>
                  <a:cubicBezTo>
                    <a:pt x="52" y="31"/>
                    <a:pt x="51" y="31"/>
                    <a:pt x="49" y="31"/>
                  </a:cubicBezTo>
                  <a:cubicBezTo>
                    <a:pt x="47" y="30"/>
                    <a:pt x="50" y="26"/>
                    <a:pt x="48" y="25"/>
                  </a:cubicBezTo>
                  <a:cubicBezTo>
                    <a:pt x="45" y="24"/>
                    <a:pt x="46" y="28"/>
                    <a:pt x="44" y="30"/>
                  </a:cubicBezTo>
                  <a:cubicBezTo>
                    <a:pt x="43" y="32"/>
                    <a:pt x="41" y="27"/>
                    <a:pt x="40" y="25"/>
                  </a:cubicBezTo>
                  <a:cubicBezTo>
                    <a:pt x="39" y="24"/>
                    <a:pt x="40" y="23"/>
                    <a:pt x="42" y="23"/>
                  </a:cubicBezTo>
                  <a:cubicBezTo>
                    <a:pt x="43" y="23"/>
                    <a:pt x="44" y="18"/>
                    <a:pt x="45" y="17"/>
                  </a:cubicBezTo>
                  <a:cubicBezTo>
                    <a:pt x="47" y="16"/>
                    <a:pt x="47" y="17"/>
                    <a:pt x="49" y="17"/>
                  </a:cubicBezTo>
                  <a:cubicBezTo>
                    <a:pt x="51" y="17"/>
                    <a:pt x="53" y="16"/>
                    <a:pt x="52" y="15"/>
                  </a:cubicBezTo>
                  <a:cubicBezTo>
                    <a:pt x="51" y="13"/>
                    <a:pt x="49" y="11"/>
                    <a:pt x="50" y="10"/>
                  </a:cubicBezTo>
                  <a:cubicBezTo>
                    <a:pt x="50" y="8"/>
                    <a:pt x="53" y="8"/>
                    <a:pt x="54" y="8"/>
                  </a:cubicBezTo>
                  <a:cubicBezTo>
                    <a:pt x="55" y="8"/>
                    <a:pt x="52" y="3"/>
                    <a:pt x="51" y="2"/>
                  </a:cubicBezTo>
                  <a:cubicBezTo>
                    <a:pt x="50" y="2"/>
                    <a:pt x="48" y="3"/>
                    <a:pt x="47" y="4"/>
                  </a:cubicBezTo>
                  <a:cubicBezTo>
                    <a:pt x="45" y="5"/>
                    <a:pt x="41" y="6"/>
                    <a:pt x="38" y="6"/>
                  </a:cubicBezTo>
                  <a:cubicBezTo>
                    <a:pt x="36" y="7"/>
                    <a:pt x="34" y="6"/>
                    <a:pt x="32" y="4"/>
                  </a:cubicBezTo>
                  <a:cubicBezTo>
                    <a:pt x="30" y="2"/>
                    <a:pt x="33" y="2"/>
                    <a:pt x="34" y="1"/>
                  </a:cubicBezTo>
                  <a:cubicBezTo>
                    <a:pt x="35" y="0"/>
                    <a:pt x="29" y="1"/>
                    <a:pt x="27" y="2"/>
                  </a:cubicBezTo>
                  <a:cubicBezTo>
                    <a:pt x="25" y="2"/>
                    <a:pt x="24" y="1"/>
                    <a:pt x="21" y="1"/>
                  </a:cubicBezTo>
                  <a:cubicBezTo>
                    <a:pt x="18" y="2"/>
                    <a:pt x="15" y="11"/>
                    <a:pt x="16" y="11"/>
                  </a:cubicBezTo>
                  <a:cubicBezTo>
                    <a:pt x="16" y="12"/>
                    <a:pt x="17" y="14"/>
                    <a:pt x="16" y="16"/>
                  </a:cubicBezTo>
                  <a:cubicBezTo>
                    <a:pt x="16" y="18"/>
                    <a:pt x="20" y="18"/>
                    <a:pt x="22" y="18"/>
                  </a:cubicBezTo>
                  <a:cubicBezTo>
                    <a:pt x="24" y="19"/>
                    <a:pt x="21" y="24"/>
                    <a:pt x="21" y="25"/>
                  </a:cubicBezTo>
                  <a:cubicBezTo>
                    <a:pt x="21" y="26"/>
                    <a:pt x="23" y="28"/>
                    <a:pt x="23" y="29"/>
                  </a:cubicBezTo>
                  <a:cubicBezTo>
                    <a:pt x="22" y="29"/>
                    <a:pt x="19" y="31"/>
                    <a:pt x="18" y="32"/>
                  </a:cubicBezTo>
                  <a:cubicBezTo>
                    <a:pt x="17" y="33"/>
                    <a:pt x="14" y="31"/>
                    <a:pt x="13" y="31"/>
                  </a:cubicBezTo>
                  <a:cubicBezTo>
                    <a:pt x="13" y="30"/>
                    <a:pt x="9" y="29"/>
                    <a:pt x="9" y="27"/>
                  </a:cubicBezTo>
                  <a:cubicBezTo>
                    <a:pt x="9" y="26"/>
                    <a:pt x="10" y="25"/>
                    <a:pt x="12" y="24"/>
                  </a:cubicBezTo>
                  <a:cubicBezTo>
                    <a:pt x="13" y="23"/>
                    <a:pt x="10" y="21"/>
                    <a:pt x="8" y="20"/>
                  </a:cubicBezTo>
                  <a:cubicBezTo>
                    <a:pt x="7" y="20"/>
                    <a:pt x="3" y="22"/>
                    <a:pt x="3" y="24"/>
                  </a:cubicBezTo>
                  <a:cubicBezTo>
                    <a:pt x="2" y="26"/>
                    <a:pt x="1" y="26"/>
                    <a:pt x="1" y="28"/>
                  </a:cubicBezTo>
                  <a:cubicBezTo>
                    <a:pt x="1" y="29"/>
                    <a:pt x="0" y="34"/>
                    <a:pt x="1" y="3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7" name="Freeform 99"/>
            <p:cNvSpPr>
              <a:spLocks noChangeArrowheads="1"/>
            </p:cNvSpPr>
            <p:nvPr/>
          </p:nvSpPr>
          <p:spPr bwMode="auto">
            <a:xfrm>
              <a:off x="2947409" y="1583858"/>
              <a:ext cx="14518" cy="13569"/>
            </a:xfrm>
            <a:custGeom>
              <a:avLst/>
              <a:gdLst>
                <a:gd name="T0" fmla="*/ 3680727 w 10"/>
                <a:gd name="T1" fmla="*/ 12887837 h 10"/>
                <a:gd name="T2" fmla="*/ 5521768 w 10"/>
                <a:gd name="T3" fmla="*/ 16570462 h 10"/>
                <a:gd name="T4" fmla="*/ 16565306 w 10"/>
                <a:gd name="T5" fmla="*/ 11046521 h 10"/>
                <a:gd name="T6" fmla="*/ 14725621 w 10"/>
                <a:gd name="T7" fmla="*/ 1841313 h 10"/>
                <a:gd name="T8" fmla="*/ 9202495 w 10"/>
                <a:gd name="T9" fmla="*/ 0 h 10"/>
                <a:gd name="T10" fmla="*/ 0 w 10"/>
                <a:gd name="T11" fmla="*/ 12887837 h 10"/>
                <a:gd name="T12" fmla="*/ 3680727 w 10"/>
                <a:gd name="T13" fmla="*/ 12887837 h 10"/>
                <a:gd name="T14" fmla="*/ 0 60000 65536"/>
                <a:gd name="T15" fmla="*/ 0 60000 65536"/>
                <a:gd name="T16" fmla="*/ 0 60000 65536"/>
                <a:gd name="T17" fmla="*/ 0 60000 65536"/>
                <a:gd name="T18" fmla="*/ 0 60000 65536"/>
                <a:gd name="T19" fmla="*/ 0 60000 65536"/>
                <a:gd name="T20" fmla="*/ 0 60000 65536"/>
                <a:gd name="T21" fmla="*/ 0 w 10"/>
                <a:gd name="T22" fmla="*/ 0 h 10"/>
                <a:gd name="T23" fmla="*/ 10 w 10"/>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0">
                  <a:moveTo>
                    <a:pt x="2" y="7"/>
                  </a:moveTo>
                  <a:cubicBezTo>
                    <a:pt x="3" y="7"/>
                    <a:pt x="2" y="10"/>
                    <a:pt x="3" y="9"/>
                  </a:cubicBezTo>
                  <a:cubicBezTo>
                    <a:pt x="4" y="9"/>
                    <a:pt x="8" y="7"/>
                    <a:pt x="9" y="6"/>
                  </a:cubicBezTo>
                  <a:cubicBezTo>
                    <a:pt x="10" y="5"/>
                    <a:pt x="9" y="1"/>
                    <a:pt x="8" y="1"/>
                  </a:cubicBezTo>
                  <a:cubicBezTo>
                    <a:pt x="7" y="1"/>
                    <a:pt x="6" y="0"/>
                    <a:pt x="5" y="0"/>
                  </a:cubicBezTo>
                  <a:cubicBezTo>
                    <a:pt x="3" y="1"/>
                    <a:pt x="0" y="5"/>
                    <a:pt x="0" y="7"/>
                  </a:cubicBezTo>
                  <a:cubicBezTo>
                    <a:pt x="0" y="9"/>
                    <a:pt x="1" y="7"/>
                    <a:pt x="2"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8" name="Freeform 100"/>
            <p:cNvSpPr>
              <a:spLocks noChangeArrowheads="1"/>
            </p:cNvSpPr>
            <p:nvPr/>
          </p:nvSpPr>
          <p:spPr bwMode="auto">
            <a:xfrm>
              <a:off x="5498933" y="1549935"/>
              <a:ext cx="25407" cy="11308"/>
            </a:xfrm>
            <a:custGeom>
              <a:avLst/>
              <a:gdLst>
                <a:gd name="T0" fmla="*/ 3900671 w 17"/>
                <a:gd name="T1" fmla="*/ 11987893 h 8"/>
                <a:gd name="T2" fmla="*/ 27306092 w 17"/>
                <a:gd name="T3" fmla="*/ 9989202 h 8"/>
                <a:gd name="T4" fmla="*/ 31206761 w 17"/>
                <a:gd name="T5" fmla="*/ 0 h 8"/>
                <a:gd name="T6" fmla="*/ 11703410 w 17"/>
                <a:gd name="T7" fmla="*/ 5993240 h 8"/>
                <a:gd name="T8" fmla="*/ 3900671 w 17"/>
                <a:gd name="T9" fmla="*/ 11987893 h 8"/>
                <a:gd name="T10" fmla="*/ 0 60000 65536"/>
                <a:gd name="T11" fmla="*/ 0 60000 65536"/>
                <a:gd name="T12" fmla="*/ 0 60000 65536"/>
                <a:gd name="T13" fmla="*/ 0 60000 65536"/>
                <a:gd name="T14" fmla="*/ 0 60000 65536"/>
                <a:gd name="T15" fmla="*/ 0 w 17"/>
                <a:gd name="T16" fmla="*/ 0 h 8"/>
                <a:gd name="T17" fmla="*/ 17 w 17"/>
                <a:gd name="T18" fmla="*/ 8 h 8"/>
              </a:gdLst>
              <a:ahLst/>
              <a:cxnLst>
                <a:cxn ang="T10">
                  <a:pos x="T0" y="T1"/>
                </a:cxn>
                <a:cxn ang="T11">
                  <a:pos x="T2" y="T3"/>
                </a:cxn>
                <a:cxn ang="T12">
                  <a:pos x="T4" y="T5"/>
                </a:cxn>
                <a:cxn ang="T13">
                  <a:pos x="T6" y="T7"/>
                </a:cxn>
                <a:cxn ang="T14">
                  <a:pos x="T8" y="T9"/>
                </a:cxn>
              </a:cxnLst>
              <a:rect l="T15" t="T16" r="T17" b="T18"/>
              <a:pathLst>
                <a:path w="17" h="8">
                  <a:moveTo>
                    <a:pt x="2" y="6"/>
                  </a:moveTo>
                  <a:cubicBezTo>
                    <a:pt x="0" y="8"/>
                    <a:pt x="11" y="6"/>
                    <a:pt x="14" y="5"/>
                  </a:cubicBezTo>
                  <a:cubicBezTo>
                    <a:pt x="17" y="5"/>
                    <a:pt x="17" y="0"/>
                    <a:pt x="16" y="0"/>
                  </a:cubicBezTo>
                  <a:cubicBezTo>
                    <a:pt x="14" y="1"/>
                    <a:pt x="9" y="3"/>
                    <a:pt x="6" y="3"/>
                  </a:cubicBezTo>
                  <a:cubicBezTo>
                    <a:pt x="4" y="2"/>
                    <a:pt x="4" y="3"/>
                    <a:pt x="2"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99" name="Freeform 101"/>
            <p:cNvSpPr>
              <a:spLocks noChangeArrowheads="1"/>
            </p:cNvSpPr>
            <p:nvPr/>
          </p:nvSpPr>
          <p:spPr bwMode="auto">
            <a:xfrm>
              <a:off x="5495303" y="1522796"/>
              <a:ext cx="19357" cy="12439"/>
            </a:xfrm>
            <a:custGeom>
              <a:avLst/>
              <a:gdLst>
                <a:gd name="T0" fmla="*/ 19362187 w 13"/>
                <a:gd name="T1" fmla="*/ 13371925 h 9"/>
                <a:gd name="T2" fmla="*/ 25170151 w 13"/>
                <a:gd name="T3" fmla="*/ 1910077 h 9"/>
                <a:gd name="T4" fmla="*/ 17425273 w 13"/>
                <a:gd name="T5" fmla="*/ 7640310 h 9"/>
                <a:gd name="T6" fmla="*/ 3872438 w 13"/>
                <a:gd name="T7" fmla="*/ 13371925 h 9"/>
                <a:gd name="T8" fmla="*/ 19362187 w 13"/>
                <a:gd name="T9" fmla="*/ 13371925 h 9"/>
                <a:gd name="T10" fmla="*/ 0 60000 65536"/>
                <a:gd name="T11" fmla="*/ 0 60000 65536"/>
                <a:gd name="T12" fmla="*/ 0 60000 65536"/>
                <a:gd name="T13" fmla="*/ 0 60000 65536"/>
                <a:gd name="T14" fmla="*/ 0 60000 65536"/>
                <a:gd name="T15" fmla="*/ 0 w 13"/>
                <a:gd name="T16" fmla="*/ 0 h 9"/>
                <a:gd name="T17" fmla="*/ 13 w 13"/>
                <a:gd name="T18" fmla="*/ 9 h 9"/>
              </a:gdLst>
              <a:ahLst/>
              <a:cxnLst>
                <a:cxn ang="T10">
                  <a:pos x="T0" y="T1"/>
                </a:cxn>
                <a:cxn ang="T11">
                  <a:pos x="T2" y="T3"/>
                </a:cxn>
                <a:cxn ang="T12">
                  <a:pos x="T4" y="T5"/>
                </a:cxn>
                <a:cxn ang="T13">
                  <a:pos x="T6" y="T7"/>
                </a:cxn>
                <a:cxn ang="T14">
                  <a:pos x="T8" y="T9"/>
                </a:cxn>
              </a:cxnLst>
              <a:rect l="T15" t="T16" r="T17" b="T18"/>
              <a:pathLst>
                <a:path w="13" h="9">
                  <a:moveTo>
                    <a:pt x="10" y="7"/>
                  </a:moveTo>
                  <a:cubicBezTo>
                    <a:pt x="13" y="7"/>
                    <a:pt x="13" y="3"/>
                    <a:pt x="13" y="1"/>
                  </a:cubicBezTo>
                  <a:cubicBezTo>
                    <a:pt x="12" y="0"/>
                    <a:pt x="11" y="2"/>
                    <a:pt x="9" y="4"/>
                  </a:cubicBezTo>
                  <a:cubicBezTo>
                    <a:pt x="6" y="6"/>
                    <a:pt x="4" y="5"/>
                    <a:pt x="2" y="7"/>
                  </a:cubicBezTo>
                  <a:cubicBezTo>
                    <a:pt x="0" y="9"/>
                    <a:pt x="9" y="7"/>
                    <a:pt x="10"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0" name="Freeform 102"/>
            <p:cNvSpPr>
              <a:spLocks noChangeArrowheads="1"/>
            </p:cNvSpPr>
            <p:nvPr/>
          </p:nvSpPr>
          <p:spPr bwMode="auto">
            <a:xfrm>
              <a:off x="4920636" y="1781746"/>
              <a:ext cx="21777" cy="22616"/>
            </a:xfrm>
            <a:custGeom>
              <a:avLst/>
              <a:gdLst>
                <a:gd name="T0" fmla="*/ 11043267 w 15"/>
                <a:gd name="T1" fmla="*/ 29969024 h 16"/>
                <a:gd name="T2" fmla="*/ 27608170 w 15"/>
                <a:gd name="T3" fmla="*/ 11987893 h 16"/>
                <a:gd name="T4" fmla="*/ 16564901 w 15"/>
                <a:gd name="T5" fmla="*/ 1998689 h 16"/>
                <a:gd name="T6" fmla="*/ 1840997 w 15"/>
                <a:gd name="T7" fmla="*/ 5993240 h 16"/>
                <a:gd name="T8" fmla="*/ 11043267 w 15"/>
                <a:gd name="T9" fmla="*/ 29969024 h 16"/>
                <a:gd name="T10" fmla="*/ 0 60000 65536"/>
                <a:gd name="T11" fmla="*/ 0 60000 65536"/>
                <a:gd name="T12" fmla="*/ 0 60000 65536"/>
                <a:gd name="T13" fmla="*/ 0 60000 65536"/>
                <a:gd name="T14" fmla="*/ 0 60000 65536"/>
                <a:gd name="T15" fmla="*/ 0 w 15"/>
                <a:gd name="T16" fmla="*/ 0 h 16"/>
                <a:gd name="T17" fmla="*/ 15 w 15"/>
                <a:gd name="T18" fmla="*/ 16 h 16"/>
              </a:gdLst>
              <a:ahLst/>
              <a:cxnLst>
                <a:cxn ang="T10">
                  <a:pos x="T0" y="T1"/>
                </a:cxn>
                <a:cxn ang="T11">
                  <a:pos x="T2" y="T3"/>
                </a:cxn>
                <a:cxn ang="T12">
                  <a:pos x="T4" y="T5"/>
                </a:cxn>
                <a:cxn ang="T13">
                  <a:pos x="T6" y="T7"/>
                </a:cxn>
                <a:cxn ang="T14">
                  <a:pos x="T8" y="T9"/>
                </a:cxn>
              </a:cxnLst>
              <a:rect l="T15" t="T16" r="T17" b="T18"/>
              <a:pathLst>
                <a:path w="15" h="16">
                  <a:moveTo>
                    <a:pt x="6" y="15"/>
                  </a:moveTo>
                  <a:cubicBezTo>
                    <a:pt x="9" y="15"/>
                    <a:pt x="15" y="8"/>
                    <a:pt x="15" y="6"/>
                  </a:cubicBezTo>
                  <a:cubicBezTo>
                    <a:pt x="15" y="5"/>
                    <a:pt x="11" y="2"/>
                    <a:pt x="9" y="1"/>
                  </a:cubicBezTo>
                  <a:cubicBezTo>
                    <a:pt x="7" y="0"/>
                    <a:pt x="1" y="0"/>
                    <a:pt x="1" y="3"/>
                  </a:cubicBezTo>
                  <a:cubicBezTo>
                    <a:pt x="1" y="5"/>
                    <a:pt x="0" y="16"/>
                    <a:pt x="6" y="1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1" name="Freeform 103"/>
            <p:cNvSpPr>
              <a:spLocks noChangeArrowheads="1"/>
            </p:cNvSpPr>
            <p:nvPr/>
          </p:nvSpPr>
          <p:spPr bwMode="auto">
            <a:xfrm>
              <a:off x="5052507" y="1750084"/>
              <a:ext cx="25407" cy="24877"/>
            </a:xfrm>
            <a:custGeom>
              <a:avLst/>
              <a:gdLst>
                <a:gd name="T0" fmla="*/ 21454384 w 17"/>
                <a:gd name="T1" fmla="*/ 15280005 h 18"/>
                <a:gd name="T2" fmla="*/ 9752374 w 17"/>
                <a:gd name="T3" fmla="*/ 3820001 h 18"/>
                <a:gd name="T4" fmla="*/ 1951034 w 17"/>
                <a:gd name="T5" fmla="*/ 13370005 h 18"/>
                <a:gd name="T6" fmla="*/ 13653046 w 17"/>
                <a:gd name="T7" fmla="*/ 28651392 h 18"/>
                <a:gd name="T8" fmla="*/ 23405423 w 17"/>
                <a:gd name="T9" fmla="*/ 34381392 h 18"/>
                <a:gd name="T10" fmla="*/ 31206761 w 17"/>
                <a:gd name="T11" fmla="*/ 26741392 h 18"/>
                <a:gd name="T12" fmla="*/ 21454384 w 17"/>
                <a:gd name="T13" fmla="*/ 15280005 h 18"/>
                <a:gd name="T14" fmla="*/ 0 60000 65536"/>
                <a:gd name="T15" fmla="*/ 0 60000 65536"/>
                <a:gd name="T16" fmla="*/ 0 60000 65536"/>
                <a:gd name="T17" fmla="*/ 0 60000 65536"/>
                <a:gd name="T18" fmla="*/ 0 60000 65536"/>
                <a:gd name="T19" fmla="*/ 0 60000 65536"/>
                <a:gd name="T20" fmla="*/ 0 60000 65536"/>
                <a:gd name="T21" fmla="*/ 0 w 17"/>
                <a:gd name="T22" fmla="*/ 0 h 18"/>
                <a:gd name="T23" fmla="*/ 17 w 17"/>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8">
                  <a:moveTo>
                    <a:pt x="11" y="8"/>
                  </a:moveTo>
                  <a:cubicBezTo>
                    <a:pt x="8" y="6"/>
                    <a:pt x="7" y="4"/>
                    <a:pt x="5" y="2"/>
                  </a:cubicBezTo>
                  <a:cubicBezTo>
                    <a:pt x="4" y="0"/>
                    <a:pt x="2" y="5"/>
                    <a:pt x="1" y="7"/>
                  </a:cubicBezTo>
                  <a:cubicBezTo>
                    <a:pt x="0" y="9"/>
                    <a:pt x="4" y="14"/>
                    <a:pt x="7" y="15"/>
                  </a:cubicBezTo>
                  <a:cubicBezTo>
                    <a:pt x="10" y="15"/>
                    <a:pt x="9" y="18"/>
                    <a:pt x="12" y="18"/>
                  </a:cubicBezTo>
                  <a:cubicBezTo>
                    <a:pt x="17" y="18"/>
                    <a:pt x="17" y="16"/>
                    <a:pt x="16" y="14"/>
                  </a:cubicBezTo>
                  <a:cubicBezTo>
                    <a:pt x="16" y="12"/>
                    <a:pt x="14" y="10"/>
                    <a:pt x="11" y="8"/>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2" name="Freeform 104"/>
            <p:cNvSpPr>
              <a:spLocks noChangeArrowheads="1"/>
            </p:cNvSpPr>
            <p:nvPr/>
          </p:nvSpPr>
          <p:spPr bwMode="auto">
            <a:xfrm>
              <a:off x="5198896" y="1653967"/>
              <a:ext cx="21777" cy="22616"/>
            </a:xfrm>
            <a:custGeom>
              <a:avLst/>
              <a:gdLst>
                <a:gd name="T0" fmla="*/ 5521633 w 15"/>
                <a:gd name="T1" fmla="*/ 23975787 h 16"/>
                <a:gd name="T2" fmla="*/ 14723905 w 15"/>
                <a:gd name="T3" fmla="*/ 25973061 h 16"/>
                <a:gd name="T4" fmla="*/ 23927535 w 15"/>
                <a:gd name="T5" fmla="*/ 11987893 h 16"/>
                <a:gd name="T6" fmla="*/ 16564901 w 15"/>
                <a:gd name="T7" fmla="*/ 1998689 h 16"/>
                <a:gd name="T8" fmla="*/ 1840997 w 15"/>
                <a:gd name="T9" fmla="*/ 7991928 h 16"/>
                <a:gd name="T10" fmla="*/ 1840997 w 15"/>
                <a:gd name="T11" fmla="*/ 27971749 h 16"/>
                <a:gd name="T12" fmla="*/ 5521633 w 15"/>
                <a:gd name="T13" fmla="*/ 23975787 h 16"/>
                <a:gd name="T14" fmla="*/ 0 60000 65536"/>
                <a:gd name="T15" fmla="*/ 0 60000 65536"/>
                <a:gd name="T16" fmla="*/ 0 60000 65536"/>
                <a:gd name="T17" fmla="*/ 0 60000 65536"/>
                <a:gd name="T18" fmla="*/ 0 60000 65536"/>
                <a:gd name="T19" fmla="*/ 0 60000 65536"/>
                <a:gd name="T20" fmla="*/ 0 60000 65536"/>
                <a:gd name="T21" fmla="*/ 0 w 15"/>
                <a:gd name="T22" fmla="*/ 0 h 16"/>
                <a:gd name="T23" fmla="*/ 15 w 15"/>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6">
                  <a:moveTo>
                    <a:pt x="3" y="12"/>
                  </a:moveTo>
                  <a:cubicBezTo>
                    <a:pt x="5" y="10"/>
                    <a:pt x="6" y="13"/>
                    <a:pt x="8" y="13"/>
                  </a:cubicBezTo>
                  <a:cubicBezTo>
                    <a:pt x="15" y="13"/>
                    <a:pt x="15" y="8"/>
                    <a:pt x="13" y="6"/>
                  </a:cubicBezTo>
                  <a:cubicBezTo>
                    <a:pt x="12" y="4"/>
                    <a:pt x="11" y="3"/>
                    <a:pt x="9" y="1"/>
                  </a:cubicBezTo>
                  <a:cubicBezTo>
                    <a:pt x="7" y="0"/>
                    <a:pt x="3" y="2"/>
                    <a:pt x="1" y="4"/>
                  </a:cubicBezTo>
                  <a:cubicBezTo>
                    <a:pt x="0" y="5"/>
                    <a:pt x="0" y="12"/>
                    <a:pt x="1" y="14"/>
                  </a:cubicBezTo>
                  <a:cubicBezTo>
                    <a:pt x="2" y="16"/>
                    <a:pt x="2" y="14"/>
                    <a:pt x="3" y="1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3" name="Freeform 105"/>
            <p:cNvSpPr>
              <a:spLocks noChangeArrowheads="1"/>
            </p:cNvSpPr>
            <p:nvPr/>
          </p:nvSpPr>
          <p:spPr bwMode="auto">
            <a:xfrm>
              <a:off x="5250919" y="1663013"/>
              <a:ext cx="9678" cy="10177"/>
            </a:xfrm>
            <a:custGeom>
              <a:avLst/>
              <a:gdLst>
                <a:gd name="T0" fmla="*/ 6677057 w 7"/>
                <a:gd name="T1" fmla="*/ 11328273 h 8"/>
                <a:gd name="T2" fmla="*/ 10015584 w 7"/>
                <a:gd name="T3" fmla="*/ 3236286 h 8"/>
                <a:gd name="T4" fmla="*/ 3338528 w 7"/>
                <a:gd name="T5" fmla="*/ 3236286 h 8"/>
                <a:gd name="T6" fmla="*/ 6677057 w 7"/>
                <a:gd name="T7" fmla="*/ 11328273 h 8"/>
                <a:gd name="T8" fmla="*/ 0 60000 65536"/>
                <a:gd name="T9" fmla="*/ 0 60000 65536"/>
                <a:gd name="T10" fmla="*/ 0 60000 65536"/>
                <a:gd name="T11" fmla="*/ 0 60000 65536"/>
                <a:gd name="T12" fmla="*/ 0 w 7"/>
                <a:gd name="T13" fmla="*/ 0 h 8"/>
                <a:gd name="T14" fmla="*/ 7 w 7"/>
                <a:gd name="T15" fmla="*/ 8 h 8"/>
              </a:gdLst>
              <a:ahLst/>
              <a:cxnLst>
                <a:cxn ang="T8">
                  <a:pos x="T0" y="T1"/>
                </a:cxn>
                <a:cxn ang="T9">
                  <a:pos x="T2" y="T3"/>
                </a:cxn>
                <a:cxn ang="T10">
                  <a:pos x="T4" y="T5"/>
                </a:cxn>
                <a:cxn ang="T11">
                  <a:pos x="T6" y="T7"/>
                </a:cxn>
              </a:cxnLst>
              <a:rect l="T12" t="T13" r="T14" b="T15"/>
              <a:pathLst>
                <a:path w="7" h="8">
                  <a:moveTo>
                    <a:pt x="4" y="7"/>
                  </a:moveTo>
                  <a:cubicBezTo>
                    <a:pt x="6" y="7"/>
                    <a:pt x="7" y="3"/>
                    <a:pt x="6" y="2"/>
                  </a:cubicBezTo>
                  <a:cubicBezTo>
                    <a:pt x="5" y="0"/>
                    <a:pt x="4" y="0"/>
                    <a:pt x="2" y="2"/>
                  </a:cubicBezTo>
                  <a:cubicBezTo>
                    <a:pt x="0" y="4"/>
                    <a:pt x="2" y="8"/>
                    <a:pt x="4"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4" name="Freeform 106"/>
            <p:cNvSpPr>
              <a:spLocks noChangeArrowheads="1"/>
            </p:cNvSpPr>
            <p:nvPr/>
          </p:nvSpPr>
          <p:spPr bwMode="auto">
            <a:xfrm>
              <a:off x="5292053" y="1670929"/>
              <a:ext cx="16938" cy="10177"/>
            </a:xfrm>
            <a:custGeom>
              <a:avLst/>
              <a:gdLst>
                <a:gd name="T0" fmla="*/ 12422103 w 11"/>
                <a:gd name="T1" fmla="*/ 12681998 h 7"/>
                <a:gd name="T2" fmla="*/ 8282361 w 11"/>
                <a:gd name="T3" fmla="*/ 0 h 7"/>
                <a:gd name="T4" fmla="*/ 2070590 w 11"/>
                <a:gd name="T5" fmla="*/ 8454180 h 7"/>
                <a:gd name="T6" fmla="*/ 12422103 w 11"/>
                <a:gd name="T7" fmla="*/ 12681998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6" y="6"/>
                  </a:moveTo>
                  <a:cubicBezTo>
                    <a:pt x="11" y="6"/>
                    <a:pt x="6" y="0"/>
                    <a:pt x="4" y="0"/>
                  </a:cubicBezTo>
                  <a:cubicBezTo>
                    <a:pt x="2" y="0"/>
                    <a:pt x="0" y="2"/>
                    <a:pt x="1" y="4"/>
                  </a:cubicBezTo>
                  <a:cubicBezTo>
                    <a:pt x="1" y="7"/>
                    <a:pt x="4" y="6"/>
                    <a:pt x="6"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5" name="Freeform 107"/>
            <p:cNvSpPr>
              <a:spLocks noChangeArrowheads="1"/>
            </p:cNvSpPr>
            <p:nvPr/>
          </p:nvSpPr>
          <p:spPr bwMode="auto">
            <a:xfrm>
              <a:off x="5306570" y="1657359"/>
              <a:ext cx="15727" cy="12439"/>
            </a:xfrm>
            <a:custGeom>
              <a:avLst/>
              <a:gdLst>
                <a:gd name="T0" fmla="*/ 10800824 w 10"/>
                <a:gd name="T1" fmla="*/ 17192078 h 9"/>
                <a:gd name="T2" fmla="*/ 12959815 w 10"/>
                <a:gd name="T3" fmla="*/ 1910077 h 9"/>
                <a:gd name="T4" fmla="*/ 2160459 w 10"/>
                <a:gd name="T5" fmla="*/ 11461848 h 9"/>
                <a:gd name="T6" fmla="*/ 10800824 w 10"/>
                <a:gd name="T7" fmla="*/ 17192078 h 9"/>
                <a:gd name="T8" fmla="*/ 0 60000 65536"/>
                <a:gd name="T9" fmla="*/ 0 60000 65536"/>
                <a:gd name="T10" fmla="*/ 0 60000 65536"/>
                <a:gd name="T11" fmla="*/ 0 60000 65536"/>
                <a:gd name="T12" fmla="*/ 0 w 10"/>
                <a:gd name="T13" fmla="*/ 0 h 9"/>
                <a:gd name="T14" fmla="*/ 10 w 10"/>
                <a:gd name="T15" fmla="*/ 9 h 9"/>
              </a:gdLst>
              <a:ahLst/>
              <a:cxnLst>
                <a:cxn ang="T8">
                  <a:pos x="T0" y="T1"/>
                </a:cxn>
                <a:cxn ang="T9">
                  <a:pos x="T2" y="T3"/>
                </a:cxn>
                <a:cxn ang="T10">
                  <a:pos x="T4" y="T5"/>
                </a:cxn>
                <a:cxn ang="T11">
                  <a:pos x="T6" y="T7"/>
                </a:cxn>
              </a:cxnLst>
              <a:rect l="T12" t="T13" r="T14" b="T15"/>
              <a:pathLst>
                <a:path w="10" h="9">
                  <a:moveTo>
                    <a:pt x="5" y="9"/>
                  </a:moveTo>
                  <a:cubicBezTo>
                    <a:pt x="10" y="9"/>
                    <a:pt x="7" y="2"/>
                    <a:pt x="6" y="1"/>
                  </a:cubicBezTo>
                  <a:cubicBezTo>
                    <a:pt x="6" y="0"/>
                    <a:pt x="3" y="4"/>
                    <a:pt x="1" y="6"/>
                  </a:cubicBezTo>
                  <a:cubicBezTo>
                    <a:pt x="0" y="8"/>
                    <a:pt x="4" y="9"/>
                    <a:pt x="5"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6" name="Freeform 108"/>
            <p:cNvSpPr>
              <a:spLocks noChangeArrowheads="1"/>
            </p:cNvSpPr>
            <p:nvPr/>
          </p:nvSpPr>
          <p:spPr bwMode="auto">
            <a:xfrm>
              <a:off x="5721541" y="1617782"/>
              <a:ext cx="21777" cy="12439"/>
            </a:xfrm>
            <a:custGeom>
              <a:avLst/>
              <a:gdLst>
                <a:gd name="T0" fmla="*/ 5521633 w 15"/>
                <a:gd name="T1" fmla="*/ 1910077 h 9"/>
                <a:gd name="T2" fmla="*/ 0 w 15"/>
                <a:gd name="T3" fmla="*/ 11461848 h 9"/>
                <a:gd name="T4" fmla="*/ 22086533 w 15"/>
                <a:gd name="T5" fmla="*/ 15282001 h 9"/>
                <a:gd name="T6" fmla="*/ 20245537 w 15"/>
                <a:gd name="T7" fmla="*/ 3820155 h 9"/>
                <a:gd name="T8" fmla="*/ 5521633 w 15"/>
                <a:gd name="T9" fmla="*/ 1910077 h 9"/>
                <a:gd name="T10" fmla="*/ 0 60000 65536"/>
                <a:gd name="T11" fmla="*/ 0 60000 65536"/>
                <a:gd name="T12" fmla="*/ 0 60000 65536"/>
                <a:gd name="T13" fmla="*/ 0 60000 65536"/>
                <a:gd name="T14" fmla="*/ 0 60000 65536"/>
                <a:gd name="T15" fmla="*/ 0 w 15"/>
                <a:gd name="T16" fmla="*/ 0 h 9"/>
                <a:gd name="T17" fmla="*/ 15 w 15"/>
                <a:gd name="T18" fmla="*/ 9 h 9"/>
              </a:gdLst>
              <a:ahLst/>
              <a:cxnLst>
                <a:cxn ang="T10">
                  <a:pos x="T0" y="T1"/>
                </a:cxn>
                <a:cxn ang="T11">
                  <a:pos x="T2" y="T3"/>
                </a:cxn>
                <a:cxn ang="T12">
                  <a:pos x="T4" y="T5"/>
                </a:cxn>
                <a:cxn ang="T13">
                  <a:pos x="T6" y="T7"/>
                </a:cxn>
                <a:cxn ang="T14">
                  <a:pos x="T8" y="T9"/>
                </a:cxn>
              </a:cxnLst>
              <a:rect l="T15" t="T16" r="T17" b="T18"/>
              <a:pathLst>
                <a:path w="15" h="9">
                  <a:moveTo>
                    <a:pt x="3" y="1"/>
                  </a:moveTo>
                  <a:cubicBezTo>
                    <a:pt x="1" y="1"/>
                    <a:pt x="0" y="4"/>
                    <a:pt x="0" y="6"/>
                  </a:cubicBezTo>
                  <a:cubicBezTo>
                    <a:pt x="0" y="9"/>
                    <a:pt x="10" y="8"/>
                    <a:pt x="12" y="8"/>
                  </a:cubicBezTo>
                  <a:cubicBezTo>
                    <a:pt x="15" y="8"/>
                    <a:pt x="12" y="4"/>
                    <a:pt x="11" y="2"/>
                  </a:cubicBezTo>
                  <a:cubicBezTo>
                    <a:pt x="10" y="0"/>
                    <a:pt x="5" y="1"/>
                    <a:pt x="3"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7" name="Freeform 109"/>
            <p:cNvSpPr>
              <a:spLocks noChangeArrowheads="1"/>
            </p:cNvSpPr>
            <p:nvPr/>
          </p:nvSpPr>
          <p:spPr bwMode="auto">
            <a:xfrm>
              <a:off x="6090538" y="1647182"/>
              <a:ext cx="49603" cy="24877"/>
            </a:xfrm>
            <a:custGeom>
              <a:avLst/>
              <a:gdLst>
                <a:gd name="T0" fmla="*/ 11151984 w 34"/>
                <a:gd name="T1" fmla="*/ 24831392 h 18"/>
                <a:gd name="T2" fmla="*/ 57618138 w 34"/>
                <a:gd name="T3" fmla="*/ 32471392 h 18"/>
                <a:gd name="T4" fmla="*/ 44607937 w 34"/>
                <a:gd name="T5" fmla="*/ 7640003 h 18"/>
                <a:gd name="T6" fmla="*/ 26021755 w 34"/>
                <a:gd name="T7" fmla="*/ 1910001 h 18"/>
                <a:gd name="T8" fmla="*/ 14869768 w 34"/>
                <a:gd name="T9" fmla="*/ 1910001 h 18"/>
                <a:gd name="T10" fmla="*/ 11151984 w 34"/>
                <a:gd name="T11" fmla="*/ 13370005 h 18"/>
                <a:gd name="T12" fmla="*/ 1858210 w 34"/>
                <a:gd name="T13" fmla="*/ 24831392 h 18"/>
                <a:gd name="T14" fmla="*/ 11151984 w 34"/>
                <a:gd name="T15" fmla="*/ 24831392 h 18"/>
                <a:gd name="T16" fmla="*/ 0 60000 65536"/>
                <a:gd name="T17" fmla="*/ 0 60000 65536"/>
                <a:gd name="T18" fmla="*/ 0 60000 65536"/>
                <a:gd name="T19" fmla="*/ 0 60000 65536"/>
                <a:gd name="T20" fmla="*/ 0 60000 65536"/>
                <a:gd name="T21" fmla="*/ 0 60000 65536"/>
                <a:gd name="T22" fmla="*/ 0 60000 65536"/>
                <a:gd name="T23" fmla="*/ 0 60000 65536"/>
                <a:gd name="T24" fmla="*/ 0 w 34"/>
                <a:gd name="T25" fmla="*/ 0 h 18"/>
                <a:gd name="T26" fmla="*/ 34 w 34"/>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 h="18">
                  <a:moveTo>
                    <a:pt x="6" y="13"/>
                  </a:moveTo>
                  <a:cubicBezTo>
                    <a:pt x="9" y="13"/>
                    <a:pt x="26" y="16"/>
                    <a:pt x="31" y="17"/>
                  </a:cubicBezTo>
                  <a:cubicBezTo>
                    <a:pt x="34" y="18"/>
                    <a:pt x="28" y="7"/>
                    <a:pt x="24" y="4"/>
                  </a:cubicBezTo>
                  <a:cubicBezTo>
                    <a:pt x="21" y="1"/>
                    <a:pt x="17" y="1"/>
                    <a:pt x="14" y="1"/>
                  </a:cubicBezTo>
                  <a:cubicBezTo>
                    <a:pt x="11" y="0"/>
                    <a:pt x="9" y="1"/>
                    <a:pt x="8" y="1"/>
                  </a:cubicBezTo>
                  <a:cubicBezTo>
                    <a:pt x="6" y="1"/>
                    <a:pt x="5" y="5"/>
                    <a:pt x="6" y="7"/>
                  </a:cubicBezTo>
                  <a:cubicBezTo>
                    <a:pt x="6" y="9"/>
                    <a:pt x="2" y="11"/>
                    <a:pt x="1" y="13"/>
                  </a:cubicBezTo>
                  <a:cubicBezTo>
                    <a:pt x="0" y="15"/>
                    <a:pt x="4" y="13"/>
                    <a:pt x="6" y="1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8" name="Freeform 110"/>
            <p:cNvSpPr>
              <a:spLocks noChangeArrowheads="1"/>
            </p:cNvSpPr>
            <p:nvPr/>
          </p:nvSpPr>
          <p:spPr bwMode="auto">
            <a:xfrm>
              <a:off x="6083279" y="1635874"/>
              <a:ext cx="14518" cy="14700"/>
            </a:xfrm>
            <a:custGeom>
              <a:avLst/>
              <a:gdLst>
                <a:gd name="T0" fmla="*/ 18406347 w 10"/>
                <a:gd name="T1" fmla="*/ 4321800 h 10"/>
                <a:gd name="T2" fmla="*/ 9202495 w 10"/>
                <a:gd name="T3" fmla="*/ 0 h 10"/>
                <a:gd name="T4" fmla="*/ 7362811 w 10"/>
                <a:gd name="T5" fmla="*/ 17287199 h 10"/>
                <a:gd name="T6" fmla="*/ 18406347 w 10"/>
                <a:gd name="T7" fmla="*/ 4321800 h 10"/>
                <a:gd name="T8" fmla="*/ 0 60000 65536"/>
                <a:gd name="T9" fmla="*/ 0 60000 65536"/>
                <a:gd name="T10" fmla="*/ 0 60000 65536"/>
                <a:gd name="T11" fmla="*/ 0 60000 65536"/>
                <a:gd name="T12" fmla="*/ 0 w 10"/>
                <a:gd name="T13" fmla="*/ 0 h 10"/>
                <a:gd name="T14" fmla="*/ 10 w 10"/>
                <a:gd name="T15" fmla="*/ 10 h 10"/>
              </a:gdLst>
              <a:ahLst/>
              <a:cxnLst>
                <a:cxn ang="T8">
                  <a:pos x="T0" y="T1"/>
                </a:cxn>
                <a:cxn ang="T9">
                  <a:pos x="T2" y="T3"/>
                </a:cxn>
                <a:cxn ang="T10">
                  <a:pos x="T4" y="T5"/>
                </a:cxn>
                <a:cxn ang="T11">
                  <a:pos x="T6" y="T7"/>
                </a:cxn>
              </a:cxnLst>
              <a:rect l="T12" t="T13" r="T14" b="T15"/>
              <a:pathLst>
                <a:path w="10" h="10">
                  <a:moveTo>
                    <a:pt x="10" y="2"/>
                  </a:moveTo>
                  <a:cubicBezTo>
                    <a:pt x="10" y="1"/>
                    <a:pt x="7" y="0"/>
                    <a:pt x="5" y="0"/>
                  </a:cubicBezTo>
                  <a:cubicBezTo>
                    <a:pt x="3" y="0"/>
                    <a:pt x="0" y="6"/>
                    <a:pt x="4" y="8"/>
                  </a:cubicBezTo>
                  <a:cubicBezTo>
                    <a:pt x="9" y="10"/>
                    <a:pt x="10" y="3"/>
                    <a:pt x="10"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09" name="Freeform 111"/>
            <p:cNvSpPr>
              <a:spLocks noChangeArrowheads="1"/>
            </p:cNvSpPr>
            <p:nvPr/>
          </p:nvSpPr>
          <p:spPr bwMode="auto">
            <a:xfrm>
              <a:off x="6030047" y="1564635"/>
              <a:ext cx="112514" cy="56539"/>
            </a:xfrm>
            <a:custGeom>
              <a:avLst/>
              <a:gdLst>
                <a:gd name="T0" fmla="*/ 30622606 w 76"/>
                <a:gd name="T1" fmla="*/ 70360712 h 41"/>
                <a:gd name="T2" fmla="*/ 47847913 w 76"/>
                <a:gd name="T3" fmla="*/ 77967274 h 41"/>
                <a:gd name="T4" fmla="*/ 53590601 w 76"/>
                <a:gd name="T5" fmla="*/ 68459072 h 41"/>
                <a:gd name="T6" fmla="*/ 55503908 w 76"/>
                <a:gd name="T7" fmla="*/ 60852511 h 41"/>
                <a:gd name="T8" fmla="*/ 65073209 w 76"/>
                <a:gd name="T9" fmla="*/ 66557432 h 41"/>
                <a:gd name="T10" fmla="*/ 88041193 w 76"/>
                <a:gd name="T11" fmla="*/ 62754151 h 41"/>
                <a:gd name="T12" fmla="*/ 93782519 w 76"/>
                <a:gd name="T13" fmla="*/ 62754151 h 41"/>
                <a:gd name="T14" fmla="*/ 101438514 w 76"/>
                <a:gd name="T15" fmla="*/ 68459072 h 41"/>
                <a:gd name="T16" fmla="*/ 120577117 w 76"/>
                <a:gd name="T17" fmla="*/ 66557432 h 41"/>
                <a:gd name="T18" fmla="*/ 111007815 w 76"/>
                <a:gd name="T19" fmla="*/ 60852511 h 41"/>
                <a:gd name="T20" fmla="*/ 89954500 w 76"/>
                <a:gd name="T21" fmla="*/ 39934457 h 41"/>
                <a:gd name="T22" fmla="*/ 88041193 w 76"/>
                <a:gd name="T23" fmla="*/ 30426255 h 41"/>
                <a:gd name="T24" fmla="*/ 101438514 w 76"/>
                <a:gd name="T25" fmla="*/ 28524615 h 41"/>
                <a:gd name="T26" fmla="*/ 97610517 w 76"/>
                <a:gd name="T27" fmla="*/ 38032817 h 41"/>
                <a:gd name="T28" fmla="*/ 109093125 w 76"/>
                <a:gd name="T29" fmla="*/ 55147590 h 41"/>
                <a:gd name="T30" fmla="*/ 126319805 w 76"/>
                <a:gd name="T31" fmla="*/ 60852511 h 41"/>
                <a:gd name="T32" fmla="*/ 137802413 w 76"/>
                <a:gd name="T33" fmla="*/ 53245950 h 41"/>
                <a:gd name="T34" fmla="*/ 133974416 w 76"/>
                <a:gd name="T35" fmla="*/ 39934457 h 41"/>
                <a:gd name="T36" fmla="*/ 143545101 w 76"/>
                <a:gd name="T37" fmla="*/ 34229536 h 41"/>
                <a:gd name="T38" fmla="*/ 120577117 w 76"/>
                <a:gd name="T39" fmla="*/ 22819694 h 41"/>
                <a:gd name="T40" fmla="*/ 99523824 w 76"/>
                <a:gd name="T41" fmla="*/ 20918049 h 41"/>
                <a:gd name="T42" fmla="*/ 82298506 w 76"/>
                <a:gd name="T43" fmla="*/ 11409847 h 41"/>
                <a:gd name="T44" fmla="*/ 70815897 w 76"/>
                <a:gd name="T45" fmla="*/ 3803282 h 41"/>
                <a:gd name="T46" fmla="*/ 68901207 w 76"/>
                <a:gd name="T47" fmla="*/ 9508204 h 41"/>
                <a:gd name="T48" fmla="*/ 68901207 w 76"/>
                <a:gd name="T49" fmla="*/ 22819694 h 41"/>
                <a:gd name="T50" fmla="*/ 66987900 w 76"/>
                <a:gd name="T51" fmla="*/ 30426255 h 41"/>
                <a:gd name="T52" fmla="*/ 61245212 w 76"/>
                <a:gd name="T53" fmla="*/ 22819694 h 41"/>
                <a:gd name="T54" fmla="*/ 51675910 w 76"/>
                <a:gd name="T55" fmla="*/ 20918049 h 41"/>
                <a:gd name="T56" fmla="*/ 44019905 w 76"/>
                <a:gd name="T57" fmla="*/ 15213128 h 41"/>
                <a:gd name="T58" fmla="*/ 32537296 w 76"/>
                <a:gd name="T59" fmla="*/ 5704924 h 41"/>
                <a:gd name="T60" fmla="*/ 21053299 w 76"/>
                <a:gd name="T61" fmla="*/ 5704924 h 41"/>
                <a:gd name="T62" fmla="*/ 5741307 w 76"/>
                <a:gd name="T63" fmla="*/ 13311487 h 41"/>
                <a:gd name="T64" fmla="*/ 7655997 w 76"/>
                <a:gd name="T65" fmla="*/ 22819694 h 41"/>
                <a:gd name="T66" fmla="*/ 5741307 w 76"/>
                <a:gd name="T67" fmla="*/ 26622975 h 41"/>
                <a:gd name="T68" fmla="*/ 11483997 w 76"/>
                <a:gd name="T69" fmla="*/ 43737737 h 41"/>
                <a:gd name="T70" fmla="*/ 3827999 w 76"/>
                <a:gd name="T71" fmla="*/ 43737737 h 41"/>
                <a:gd name="T72" fmla="*/ 15311995 w 76"/>
                <a:gd name="T73" fmla="*/ 57049230 h 41"/>
                <a:gd name="T74" fmla="*/ 30622606 w 76"/>
                <a:gd name="T75" fmla="*/ 70360712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41"/>
                <a:gd name="T116" fmla="*/ 76 w 76"/>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41">
                  <a:moveTo>
                    <a:pt x="16" y="37"/>
                  </a:moveTo>
                  <a:cubicBezTo>
                    <a:pt x="18" y="40"/>
                    <a:pt x="21" y="41"/>
                    <a:pt x="25" y="41"/>
                  </a:cubicBezTo>
                  <a:cubicBezTo>
                    <a:pt x="29" y="41"/>
                    <a:pt x="28" y="39"/>
                    <a:pt x="28" y="36"/>
                  </a:cubicBezTo>
                  <a:cubicBezTo>
                    <a:pt x="27" y="34"/>
                    <a:pt x="27" y="33"/>
                    <a:pt x="29" y="32"/>
                  </a:cubicBezTo>
                  <a:cubicBezTo>
                    <a:pt x="30" y="32"/>
                    <a:pt x="31" y="34"/>
                    <a:pt x="34" y="35"/>
                  </a:cubicBezTo>
                  <a:cubicBezTo>
                    <a:pt x="36" y="35"/>
                    <a:pt x="43" y="35"/>
                    <a:pt x="46" y="33"/>
                  </a:cubicBezTo>
                  <a:cubicBezTo>
                    <a:pt x="50" y="32"/>
                    <a:pt x="49" y="32"/>
                    <a:pt x="49" y="33"/>
                  </a:cubicBezTo>
                  <a:cubicBezTo>
                    <a:pt x="49" y="34"/>
                    <a:pt x="51" y="36"/>
                    <a:pt x="53" y="36"/>
                  </a:cubicBezTo>
                  <a:cubicBezTo>
                    <a:pt x="55" y="35"/>
                    <a:pt x="62" y="35"/>
                    <a:pt x="63" y="35"/>
                  </a:cubicBezTo>
                  <a:cubicBezTo>
                    <a:pt x="64" y="34"/>
                    <a:pt x="63" y="34"/>
                    <a:pt x="58" y="32"/>
                  </a:cubicBezTo>
                  <a:cubicBezTo>
                    <a:pt x="52" y="30"/>
                    <a:pt x="48" y="22"/>
                    <a:pt x="47" y="21"/>
                  </a:cubicBezTo>
                  <a:cubicBezTo>
                    <a:pt x="46" y="20"/>
                    <a:pt x="45" y="16"/>
                    <a:pt x="46" y="16"/>
                  </a:cubicBezTo>
                  <a:cubicBezTo>
                    <a:pt x="47" y="15"/>
                    <a:pt x="51" y="14"/>
                    <a:pt x="53" y="15"/>
                  </a:cubicBezTo>
                  <a:cubicBezTo>
                    <a:pt x="54" y="16"/>
                    <a:pt x="52" y="19"/>
                    <a:pt x="51" y="20"/>
                  </a:cubicBezTo>
                  <a:cubicBezTo>
                    <a:pt x="51" y="22"/>
                    <a:pt x="55" y="28"/>
                    <a:pt x="57" y="29"/>
                  </a:cubicBezTo>
                  <a:cubicBezTo>
                    <a:pt x="60" y="31"/>
                    <a:pt x="64" y="31"/>
                    <a:pt x="66" y="32"/>
                  </a:cubicBezTo>
                  <a:cubicBezTo>
                    <a:pt x="68" y="33"/>
                    <a:pt x="70" y="29"/>
                    <a:pt x="72" y="28"/>
                  </a:cubicBezTo>
                  <a:cubicBezTo>
                    <a:pt x="73" y="26"/>
                    <a:pt x="71" y="22"/>
                    <a:pt x="70" y="21"/>
                  </a:cubicBezTo>
                  <a:cubicBezTo>
                    <a:pt x="70" y="20"/>
                    <a:pt x="73" y="19"/>
                    <a:pt x="75" y="18"/>
                  </a:cubicBezTo>
                  <a:cubicBezTo>
                    <a:pt x="76" y="18"/>
                    <a:pt x="66" y="14"/>
                    <a:pt x="63" y="12"/>
                  </a:cubicBezTo>
                  <a:cubicBezTo>
                    <a:pt x="59" y="10"/>
                    <a:pt x="55" y="11"/>
                    <a:pt x="52" y="11"/>
                  </a:cubicBezTo>
                  <a:cubicBezTo>
                    <a:pt x="49" y="11"/>
                    <a:pt x="47" y="8"/>
                    <a:pt x="43" y="6"/>
                  </a:cubicBezTo>
                  <a:cubicBezTo>
                    <a:pt x="40" y="4"/>
                    <a:pt x="39" y="3"/>
                    <a:pt x="37" y="2"/>
                  </a:cubicBezTo>
                  <a:cubicBezTo>
                    <a:pt x="34" y="1"/>
                    <a:pt x="38" y="4"/>
                    <a:pt x="36" y="5"/>
                  </a:cubicBezTo>
                  <a:cubicBezTo>
                    <a:pt x="34" y="6"/>
                    <a:pt x="35" y="9"/>
                    <a:pt x="36" y="12"/>
                  </a:cubicBezTo>
                  <a:cubicBezTo>
                    <a:pt x="36" y="15"/>
                    <a:pt x="37" y="15"/>
                    <a:pt x="35" y="16"/>
                  </a:cubicBezTo>
                  <a:cubicBezTo>
                    <a:pt x="33" y="16"/>
                    <a:pt x="32" y="13"/>
                    <a:pt x="32" y="12"/>
                  </a:cubicBezTo>
                  <a:cubicBezTo>
                    <a:pt x="31" y="10"/>
                    <a:pt x="30" y="11"/>
                    <a:pt x="27" y="11"/>
                  </a:cubicBezTo>
                  <a:cubicBezTo>
                    <a:pt x="25" y="12"/>
                    <a:pt x="24" y="9"/>
                    <a:pt x="23" y="8"/>
                  </a:cubicBezTo>
                  <a:cubicBezTo>
                    <a:pt x="23" y="7"/>
                    <a:pt x="20" y="5"/>
                    <a:pt x="17" y="3"/>
                  </a:cubicBezTo>
                  <a:cubicBezTo>
                    <a:pt x="14" y="0"/>
                    <a:pt x="13" y="1"/>
                    <a:pt x="11" y="3"/>
                  </a:cubicBezTo>
                  <a:cubicBezTo>
                    <a:pt x="9" y="4"/>
                    <a:pt x="4" y="6"/>
                    <a:pt x="3" y="7"/>
                  </a:cubicBezTo>
                  <a:cubicBezTo>
                    <a:pt x="2" y="8"/>
                    <a:pt x="4" y="10"/>
                    <a:pt x="4" y="12"/>
                  </a:cubicBezTo>
                  <a:cubicBezTo>
                    <a:pt x="5" y="15"/>
                    <a:pt x="4" y="12"/>
                    <a:pt x="3" y="14"/>
                  </a:cubicBezTo>
                  <a:cubicBezTo>
                    <a:pt x="1" y="15"/>
                    <a:pt x="6" y="21"/>
                    <a:pt x="6" y="23"/>
                  </a:cubicBezTo>
                  <a:cubicBezTo>
                    <a:pt x="7" y="24"/>
                    <a:pt x="4" y="22"/>
                    <a:pt x="2" y="23"/>
                  </a:cubicBezTo>
                  <a:cubicBezTo>
                    <a:pt x="0" y="24"/>
                    <a:pt x="4" y="28"/>
                    <a:pt x="8" y="30"/>
                  </a:cubicBezTo>
                  <a:cubicBezTo>
                    <a:pt x="11" y="33"/>
                    <a:pt x="14" y="34"/>
                    <a:pt x="16" y="3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0" name="Freeform 112"/>
            <p:cNvSpPr>
              <a:spLocks noChangeArrowheads="1"/>
            </p:cNvSpPr>
            <p:nvPr/>
          </p:nvSpPr>
          <p:spPr bwMode="auto">
            <a:xfrm>
              <a:off x="6151030" y="1591774"/>
              <a:ext cx="64120" cy="29400"/>
            </a:xfrm>
            <a:custGeom>
              <a:avLst/>
              <a:gdLst>
                <a:gd name="T0" fmla="*/ 25242623 w 43"/>
                <a:gd name="T1" fmla="*/ 23520002 h 21"/>
                <a:gd name="T2" fmla="*/ 46601659 w 43"/>
                <a:gd name="T3" fmla="*/ 33319999 h 21"/>
                <a:gd name="T4" fmla="*/ 58252417 w 43"/>
                <a:gd name="T5" fmla="*/ 39199997 h 21"/>
                <a:gd name="T6" fmla="*/ 62136003 w 43"/>
                <a:gd name="T7" fmla="*/ 35279998 h 21"/>
                <a:gd name="T8" fmla="*/ 71844271 w 43"/>
                <a:gd name="T9" fmla="*/ 39199997 h 21"/>
                <a:gd name="T10" fmla="*/ 81553932 w 43"/>
                <a:gd name="T11" fmla="*/ 25480002 h 21"/>
                <a:gd name="T12" fmla="*/ 75727857 w 43"/>
                <a:gd name="T13" fmla="*/ 19599998 h 21"/>
                <a:gd name="T14" fmla="*/ 54368831 w 43"/>
                <a:gd name="T15" fmla="*/ 11760001 h 21"/>
                <a:gd name="T16" fmla="*/ 42718062 w 43"/>
                <a:gd name="T17" fmla="*/ 13720000 h 21"/>
                <a:gd name="T18" fmla="*/ 40776966 w 43"/>
                <a:gd name="T19" fmla="*/ 7840000 h 21"/>
                <a:gd name="T20" fmla="*/ 31067305 w 43"/>
                <a:gd name="T21" fmla="*/ 5880001 h 21"/>
                <a:gd name="T22" fmla="*/ 15534349 w 43"/>
                <a:gd name="T23" fmla="*/ 5880001 h 21"/>
                <a:gd name="T24" fmla="*/ 1941097 w 43"/>
                <a:gd name="T25" fmla="*/ 0 h 21"/>
                <a:gd name="T26" fmla="*/ 13591859 w 43"/>
                <a:gd name="T27" fmla="*/ 11760001 h 21"/>
                <a:gd name="T28" fmla="*/ 25242623 w 43"/>
                <a:gd name="T29" fmla="*/ 23520002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
                <a:gd name="T46" fmla="*/ 0 h 21"/>
                <a:gd name="T47" fmla="*/ 43 w 43"/>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 h="21">
                  <a:moveTo>
                    <a:pt x="13" y="12"/>
                  </a:moveTo>
                  <a:cubicBezTo>
                    <a:pt x="15" y="12"/>
                    <a:pt x="21" y="17"/>
                    <a:pt x="24" y="17"/>
                  </a:cubicBezTo>
                  <a:cubicBezTo>
                    <a:pt x="28" y="18"/>
                    <a:pt x="28" y="20"/>
                    <a:pt x="30" y="20"/>
                  </a:cubicBezTo>
                  <a:cubicBezTo>
                    <a:pt x="32" y="21"/>
                    <a:pt x="31" y="19"/>
                    <a:pt x="32" y="18"/>
                  </a:cubicBezTo>
                  <a:cubicBezTo>
                    <a:pt x="33" y="18"/>
                    <a:pt x="34" y="20"/>
                    <a:pt x="37" y="20"/>
                  </a:cubicBezTo>
                  <a:cubicBezTo>
                    <a:pt x="39" y="19"/>
                    <a:pt x="42" y="15"/>
                    <a:pt x="42" y="13"/>
                  </a:cubicBezTo>
                  <a:cubicBezTo>
                    <a:pt x="43" y="12"/>
                    <a:pt x="41" y="10"/>
                    <a:pt x="39" y="10"/>
                  </a:cubicBezTo>
                  <a:cubicBezTo>
                    <a:pt x="37" y="10"/>
                    <a:pt x="34" y="8"/>
                    <a:pt x="28" y="6"/>
                  </a:cubicBezTo>
                  <a:cubicBezTo>
                    <a:pt x="23" y="4"/>
                    <a:pt x="25" y="7"/>
                    <a:pt x="22" y="7"/>
                  </a:cubicBezTo>
                  <a:cubicBezTo>
                    <a:pt x="19" y="7"/>
                    <a:pt x="20" y="6"/>
                    <a:pt x="21" y="4"/>
                  </a:cubicBezTo>
                  <a:cubicBezTo>
                    <a:pt x="22" y="2"/>
                    <a:pt x="20" y="3"/>
                    <a:pt x="16" y="3"/>
                  </a:cubicBezTo>
                  <a:cubicBezTo>
                    <a:pt x="12" y="3"/>
                    <a:pt x="12" y="3"/>
                    <a:pt x="8" y="3"/>
                  </a:cubicBezTo>
                  <a:cubicBezTo>
                    <a:pt x="5" y="3"/>
                    <a:pt x="2" y="0"/>
                    <a:pt x="1" y="0"/>
                  </a:cubicBezTo>
                  <a:cubicBezTo>
                    <a:pt x="0" y="1"/>
                    <a:pt x="5" y="5"/>
                    <a:pt x="7" y="6"/>
                  </a:cubicBezTo>
                  <a:cubicBezTo>
                    <a:pt x="9" y="8"/>
                    <a:pt x="12" y="12"/>
                    <a:pt x="13" y="1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1" name="Freeform 113"/>
            <p:cNvSpPr>
              <a:spLocks noChangeArrowheads="1"/>
            </p:cNvSpPr>
            <p:nvPr/>
          </p:nvSpPr>
          <p:spPr bwMode="auto">
            <a:xfrm>
              <a:off x="6023997" y="1635874"/>
              <a:ext cx="16938" cy="14700"/>
            </a:xfrm>
            <a:custGeom>
              <a:avLst/>
              <a:gdLst>
                <a:gd name="T0" fmla="*/ 17397610 w 12"/>
                <a:gd name="T1" fmla="*/ 21608997 h 10"/>
                <a:gd name="T2" fmla="*/ 5219283 w 12"/>
                <a:gd name="T3" fmla="*/ 0 h 10"/>
                <a:gd name="T4" fmla="*/ 17397610 w 12"/>
                <a:gd name="T5" fmla="*/ 21608997 h 10"/>
                <a:gd name="T6" fmla="*/ 0 60000 65536"/>
                <a:gd name="T7" fmla="*/ 0 60000 65536"/>
                <a:gd name="T8" fmla="*/ 0 60000 65536"/>
                <a:gd name="T9" fmla="*/ 0 w 12"/>
                <a:gd name="T10" fmla="*/ 0 h 10"/>
                <a:gd name="T11" fmla="*/ 12 w 12"/>
                <a:gd name="T12" fmla="*/ 10 h 10"/>
              </a:gdLst>
              <a:ahLst/>
              <a:cxnLst>
                <a:cxn ang="T6">
                  <a:pos x="T0" y="T1"/>
                </a:cxn>
                <a:cxn ang="T7">
                  <a:pos x="T2" y="T3"/>
                </a:cxn>
                <a:cxn ang="T8">
                  <a:pos x="T4" y="T5"/>
                </a:cxn>
              </a:cxnLst>
              <a:rect l="T9" t="T10" r="T11" b="T12"/>
              <a:pathLst>
                <a:path w="12" h="10">
                  <a:moveTo>
                    <a:pt x="10" y="10"/>
                  </a:moveTo>
                  <a:cubicBezTo>
                    <a:pt x="12" y="10"/>
                    <a:pt x="5" y="0"/>
                    <a:pt x="3" y="0"/>
                  </a:cubicBezTo>
                  <a:cubicBezTo>
                    <a:pt x="0" y="0"/>
                    <a:pt x="5" y="10"/>
                    <a:pt x="10" y="1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2" name="Freeform 114"/>
            <p:cNvSpPr>
              <a:spLocks noChangeArrowheads="1"/>
            </p:cNvSpPr>
            <p:nvPr/>
          </p:nvSpPr>
          <p:spPr bwMode="auto">
            <a:xfrm>
              <a:off x="6489780" y="1768176"/>
              <a:ext cx="16938" cy="14700"/>
            </a:xfrm>
            <a:custGeom>
              <a:avLst/>
              <a:gdLst>
                <a:gd name="T0" fmla="*/ 16563282 w 11"/>
                <a:gd name="T1" fmla="*/ 17859163 h 11"/>
                <a:gd name="T2" fmla="*/ 22775051 w 11"/>
                <a:gd name="T3" fmla="*/ 1785382 h 11"/>
                <a:gd name="T4" fmla="*/ 6211771 w 11"/>
                <a:gd name="T5" fmla="*/ 1785382 h 11"/>
                <a:gd name="T6" fmla="*/ 4141180 w 11"/>
                <a:gd name="T7" fmla="*/ 5357481 h 11"/>
                <a:gd name="T8" fmla="*/ 16563282 w 11"/>
                <a:gd name="T9" fmla="*/ 17859163 h 11"/>
                <a:gd name="T10" fmla="*/ 0 60000 65536"/>
                <a:gd name="T11" fmla="*/ 0 60000 65536"/>
                <a:gd name="T12" fmla="*/ 0 60000 65536"/>
                <a:gd name="T13" fmla="*/ 0 60000 65536"/>
                <a:gd name="T14" fmla="*/ 0 60000 65536"/>
                <a:gd name="T15" fmla="*/ 0 w 11"/>
                <a:gd name="T16" fmla="*/ 0 h 11"/>
                <a:gd name="T17" fmla="*/ 11 w 11"/>
                <a:gd name="T18" fmla="*/ 11 h 11"/>
              </a:gdLst>
              <a:ahLst/>
              <a:cxnLst>
                <a:cxn ang="T10">
                  <a:pos x="T0" y="T1"/>
                </a:cxn>
                <a:cxn ang="T11">
                  <a:pos x="T2" y="T3"/>
                </a:cxn>
                <a:cxn ang="T12">
                  <a:pos x="T4" y="T5"/>
                </a:cxn>
                <a:cxn ang="T13">
                  <a:pos x="T6" y="T7"/>
                </a:cxn>
                <a:cxn ang="T14">
                  <a:pos x="T8" y="T9"/>
                </a:cxn>
              </a:cxnLst>
              <a:rect l="T15" t="T16" r="T17" b="T18"/>
              <a:pathLst>
                <a:path w="11" h="11">
                  <a:moveTo>
                    <a:pt x="8" y="10"/>
                  </a:moveTo>
                  <a:cubicBezTo>
                    <a:pt x="11" y="11"/>
                    <a:pt x="10" y="3"/>
                    <a:pt x="11" y="1"/>
                  </a:cubicBezTo>
                  <a:cubicBezTo>
                    <a:pt x="11" y="0"/>
                    <a:pt x="7" y="1"/>
                    <a:pt x="3" y="1"/>
                  </a:cubicBezTo>
                  <a:cubicBezTo>
                    <a:pt x="0" y="1"/>
                    <a:pt x="0" y="2"/>
                    <a:pt x="2" y="3"/>
                  </a:cubicBezTo>
                  <a:cubicBezTo>
                    <a:pt x="3" y="4"/>
                    <a:pt x="5" y="9"/>
                    <a:pt x="8" y="1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3" name="Freeform 115"/>
            <p:cNvSpPr>
              <a:spLocks noChangeArrowheads="1"/>
            </p:cNvSpPr>
            <p:nvPr/>
          </p:nvSpPr>
          <p:spPr bwMode="auto">
            <a:xfrm>
              <a:off x="6620441" y="1727468"/>
              <a:ext cx="44764" cy="12439"/>
            </a:xfrm>
            <a:custGeom>
              <a:avLst/>
              <a:gdLst>
                <a:gd name="T0" fmla="*/ 15554162 w 30"/>
                <a:gd name="T1" fmla="*/ 13371925 h 9"/>
                <a:gd name="T2" fmla="*/ 50551378 w 30"/>
                <a:gd name="T3" fmla="*/ 15282001 h 9"/>
                <a:gd name="T4" fmla="*/ 56384012 w 30"/>
                <a:gd name="T5" fmla="*/ 7640310 h 9"/>
                <a:gd name="T6" fmla="*/ 34997211 w 30"/>
                <a:gd name="T7" fmla="*/ 3820155 h 9"/>
                <a:gd name="T8" fmla="*/ 9721525 w 30"/>
                <a:gd name="T9" fmla="*/ 3820155 h 9"/>
                <a:gd name="T10" fmla="*/ 15554162 w 30"/>
                <a:gd name="T11" fmla="*/ 13371925 h 9"/>
                <a:gd name="T12" fmla="*/ 0 60000 65536"/>
                <a:gd name="T13" fmla="*/ 0 60000 65536"/>
                <a:gd name="T14" fmla="*/ 0 60000 65536"/>
                <a:gd name="T15" fmla="*/ 0 60000 65536"/>
                <a:gd name="T16" fmla="*/ 0 60000 65536"/>
                <a:gd name="T17" fmla="*/ 0 60000 65536"/>
                <a:gd name="T18" fmla="*/ 0 w 30"/>
                <a:gd name="T19" fmla="*/ 0 h 9"/>
                <a:gd name="T20" fmla="*/ 30 w 30"/>
                <a:gd name="T21" fmla="*/ 9 h 9"/>
              </a:gdLst>
              <a:ahLst/>
              <a:cxnLst>
                <a:cxn ang="T12">
                  <a:pos x="T0" y="T1"/>
                </a:cxn>
                <a:cxn ang="T13">
                  <a:pos x="T2" y="T3"/>
                </a:cxn>
                <a:cxn ang="T14">
                  <a:pos x="T4" y="T5"/>
                </a:cxn>
                <a:cxn ang="T15">
                  <a:pos x="T6" y="T7"/>
                </a:cxn>
                <a:cxn ang="T16">
                  <a:pos x="T8" y="T9"/>
                </a:cxn>
                <a:cxn ang="T17">
                  <a:pos x="T10" y="T11"/>
                </a:cxn>
              </a:cxnLst>
              <a:rect l="T18" t="T19" r="T20" b="T21"/>
              <a:pathLst>
                <a:path w="30" h="9">
                  <a:moveTo>
                    <a:pt x="8" y="7"/>
                  </a:moveTo>
                  <a:cubicBezTo>
                    <a:pt x="13" y="9"/>
                    <a:pt x="23" y="8"/>
                    <a:pt x="26" y="8"/>
                  </a:cubicBezTo>
                  <a:cubicBezTo>
                    <a:pt x="30" y="8"/>
                    <a:pt x="30" y="5"/>
                    <a:pt x="29" y="4"/>
                  </a:cubicBezTo>
                  <a:cubicBezTo>
                    <a:pt x="29" y="2"/>
                    <a:pt x="24" y="4"/>
                    <a:pt x="18" y="2"/>
                  </a:cubicBezTo>
                  <a:cubicBezTo>
                    <a:pt x="11" y="0"/>
                    <a:pt x="9" y="1"/>
                    <a:pt x="5" y="2"/>
                  </a:cubicBezTo>
                  <a:cubicBezTo>
                    <a:pt x="0" y="4"/>
                    <a:pt x="3" y="5"/>
                    <a:pt x="8" y="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4" name="Freeform 116"/>
            <p:cNvSpPr>
              <a:spLocks noChangeArrowheads="1"/>
            </p:cNvSpPr>
            <p:nvPr/>
          </p:nvSpPr>
          <p:spPr bwMode="auto">
            <a:xfrm>
              <a:off x="4959351" y="1653967"/>
              <a:ext cx="79849" cy="94986"/>
            </a:xfrm>
            <a:custGeom>
              <a:avLst/>
              <a:gdLst>
                <a:gd name="T0" fmla="*/ 7637189 w 54"/>
                <a:gd name="T1" fmla="*/ 91706192 h 68"/>
                <a:gd name="T2" fmla="*/ 22912951 w 54"/>
                <a:gd name="T3" fmla="*/ 95608997 h 68"/>
                <a:gd name="T4" fmla="*/ 26730853 w 54"/>
                <a:gd name="T5" fmla="*/ 97560400 h 68"/>
                <a:gd name="T6" fmla="*/ 32459778 w 54"/>
                <a:gd name="T7" fmla="*/ 97560400 h 68"/>
                <a:gd name="T8" fmla="*/ 38187322 w 54"/>
                <a:gd name="T9" fmla="*/ 101461808 h 68"/>
                <a:gd name="T10" fmla="*/ 38187322 w 54"/>
                <a:gd name="T11" fmla="*/ 109267419 h 68"/>
                <a:gd name="T12" fmla="*/ 36277681 w 54"/>
                <a:gd name="T13" fmla="*/ 119023036 h 68"/>
                <a:gd name="T14" fmla="*/ 59190631 w 54"/>
                <a:gd name="T15" fmla="*/ 124877244 h 68"/>
                <a:gd name="T16" fmla="*/ 68737459 w 54"/>
                <a:gd name="T17" fmla="*/ 126827250 h 68"/>
                <a:gd name="T18" fmla="*/ 72555361 w 54"/>
                <a:gd name="T19" fmla="*/ 124877244 h 68"/>
                <a:gd name="T20" fmla="*/ 80192547 w 54"/>
                <a:gd name="T21" fmla="*/ 130730055 h 68"/>
                <a:gd name="T22" fmla="*/ 85921473 w 54"/>
                <a:gd name="T23" fmla="*/ 128778652 h 68"/>
                <a:gd name="T24" fmla="*/ 93558680 w 54"/>
                <a:gd name="T25" fmla="*/ 130730055 h 68"/>
                <a:gd name="T26" fmla="*/ 101195866 w 54"/>
                <a:gd name="T27" fmla="*/ 128778652 h 68"/>
                <a:gd name="T28" fmla="*/ 99286224 w 54"/>
                <a:gd name="T29" fmla="*/ 122925841 h 68"/>
                <a:gd name="T30" fmla="*/ 97377964 w 54"/>
                <a:gd name="T31" fmla="*/ 119023036 h 68"/>
                <a:gd name="T32" fmla="*/ 89739375 w 54"/>
                <a:gd name="T33" fmla="*/ 115120230 h 68"/>
                <a:gd name="T34" fmla="*/ 80192547 w 54"/>
                <a:gd name="T35" fmla="*/ 105364614 h 68"/>
                <a:gd name="T36" fmla="*/ 76374645 w 54"/>
                <a:gd name="T37" fmla="*/ 97560400 h 68"/>
                <a:gd name="T38" fmla="*/ 68737459 w 54"/>
                <a:gd name="T39" fmla="*/ 85853359 h 68"/>
                <a:gd name="T40" fmla="*/ 64918175 w 54"/>
                <a:gd name="T41" fmla="*/ 74144943 h 68"/>
                <a:gd name="T42" fmla="*/ 68737459 w 54"/>
                <a:gd name="T43" fmla="*/ 64389326 h 68"/>
                <a:gd name="T44" fmla="*/ 64918175 w 54"/>
                <a:gd name="T45" fmla="*/ 60486521 h 68"/>
                <a:gd name="T46" fmla="*/ 63008533 w 54"/>
                <a:gd name="T47" fmla="*/ 50730904 h 68"/>
                <a:gd name="T48" fmla="*/ 63008533 w 54"/>
                <a:gd name="T49" fmla="*/ 44878082 h 68"/>
                <a:gd name="T50" fmla="*/ 68737459 w 54"/>
                <a:gd name="T51" fmla="*/ 35121069 h 68"/>
                <a:gd name="T52" fmla="*/ 66827817 w 54"/>
                <a:gd name="T53" fmla="*/ 29268257 h 68"/>
                <a:gd name="T54" fmla="*/ 74465003 w 54"/>
                <a:gd name="T55" fmla="*/ 29268257 h 68"/>
                <a:gd name="T56" fmla="*/ 74465003 w 54"/>
                <a:gd name="T57" fmla="*/ 23414049 h 68"/>
                <a:gd name="T58" fmla="*/ 80192547 w 54"/>
                <a:gd name="T59" fmla="*/ 19512635 h 68"/>
                <a:gd name="T60" fmla="*/ 80192547 w 54"/>
                <a:gd name="T61" fmla="*/ 9755619 h 68"/>
                <a:gd name="T62" fmla="*/ 70645719 w 54"/>
                <a:gd name="T63" fmla="*/ 7804217 h 68"/>
                <a:gd name="T64" fmla="*/ 61098891 w 54"/>
                <a:gd name="T65" fmla="*/ 3902807 h 68"/>
                <a:gd name="T66" fmla="*/ 51553445 w 54"/>
                <a:gd name="T67" fmla="*/ 0 h 68"/>
                <a:gd name="T68" fmla="*/ 51553445 w 54"/>
                <a:gd name="T69" fmla="*/ 5854211 h 68"/>
                <a:gd name="T70" fmla="*/ 38187322 w 54"/>
                <a:gd name="T71" fmla="*/ 5854211 h 68"/>
                <a:gd name="T72" fmla="*/ 34368039 w 54"/>
                <a:gd name="T73" fmla="*/ 19512635 h 68"/>
                <a:gd name="T74" fmla="*/ 24821211 w 54"/>
                <a:gd name="T75" fmla="*/ 21462641 h 68"/>
                <a:gd name="T76" fmla="*/ 22912951 w 54"/>
                <a:gd name="T77" fmla="*/ 27316855 h 68"/>
                <a:gd name="T78" fmla="*/ 15274377 w 54"/>
                <a:gd name="T79" fmla="*/ 29268257 h 68"/>
                <a:gd name="T80" fmla="*/ 15274377 w 54"/>
                <a:gd name="T81" fmla="*/ 35121069 h 68"/>
                <a:gd name="T82" fmla="*/ 24821211 w 54"/>
                <a:gd name="T83" fmla="*/ 37072471 h 68"/>
                <a:gd name="T84" fmla="*/ 21003303 w 54"/>
                <a:gd name="T85" fmla="*/ 42926679 h 68"/>
                <a:gd name="T86" fmla="*/ 15274377 w 54"/>
                <a:gd name="T87" fmla="*/ 58536515 h 68"/>
                <a:gd name="T88" fmla="*/ 19093661 w 54"/>
                <a:gd name="T89" fmla="*/ 64389326 h 68"/>
                <a:gd name="T90" fmla="*/ 11456475 w 54"/>
                <a:gd name="T91" fmla="*/ 62437923 h 68"/>
                <a:gd name="T92" fmla="*/ 7637189 w 54"/>
                <a:gd name="T93" fmla="*/ 64389326 h 68"/>
                <a:gd name="T94" fmla="*/ 3819285 w 54"/>
                <a:gd name="T95" fmla="*/ 66340729 h 68"/>
                <a:gd name="T96" fmla="*/ 0 w 54"/>
                <a:gd name="T97" fmla="*/ 81950553 h 68"/>
                <a:gd name="T98" fmla="*/ 7637189 w 54"/>
                <a:gd name="T99" fmla="*/ 91706192 h 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4"/>
                <a:gd name="T151" fmla="*/ 0 h 68"/>
                <a:gd name="T152" fmla="*/ 54 w 54"/>
                <a:gd name="T153" fmla="*/ 68 h 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4" h="68">
                  <a:moveTo>
                    <a:pt x="4" y="47"/>
                  </a:moveTo>
                  <a:cubicBezTo>
                    <a:pt x="5" y="48"/>
                    <a:pt x="10" y="49"/>
                    <a:pt x="12" y="49"/>
                  </a:cubicBezTo>
                  <a:cubicBezTo>
                    <a:pt x="13" y="49"/>
                    <a:pt x="12" y="49"/>
                    <a:pt x="14" y="50"/>
                  </a:cubicBezTo>
                  <a:cubicBezTo>
                    <a:pt x="15" y="51"/>
                    <a:pt x="16" y="51"/>
                    <a:pt x="17" y="50"/>
                  </a:cubicBezTo>
                  <a:cubicBezTo>
                    <a:pt x="18" y="48"/>
                    <a:pt x="18" y="51"/>
                    <a:pt x="20" y="52"/>
                  </a:cubicBezTo>
                  <a:cubicBezTo>
                    <a:pt x="21" y="53"/>
                    <a:pt x="19" y="55"/>
                    <a:pt x="20" y="56"/>
                  </a:cubicBezTo>
                  <a:cubicBezTo>
                    <a:pt x="22" y="58"/>
                    <a:pt x="19" y="60"/>
                    <a:pt x="19" y="61"/>
                  </a:cubicBezTo>
                  <a:cubicBezTo>
                    <a:pt x="19" y="63"/>
                    <a:pt x="29" y="64"/>
                    <a:pt x="31" y="64"/>
                  </a:cubicBezTo>
                  <a:cubicBezTo>
                    <a:pt x="32" y="64"/>
                    <a:pt x="34" y="65"/>
                    <a:pt x="36" y="65"/>
                  </a:cubicBezTo>
                  <a:cubicBezTo>
                    <a:pt x="37" y="66"/>
                    <a:pt x="37" y="64"/>
                    <a:pt x="38" y="64"/>
                  </a:cubicBezTo>
                  <a:cubicBezTo>
                    <a:pt x="38" y="64"/>
                    <a:pt x="41" y="67"/>
                    <a:pt x="42" y="67"/>
                  </a:cubicBezTo>
                  <a:cubicBezTo>
                    <a:pt x="43" y="68"/>
                    <a:pt x="45" y="66"/>
                    <a:pt x="45" y="66"/>
                  </a:cubicBezTo>
                  <a:cubicBezTo>
                    <a:pt x="45" y="66"/>
                    <a:pt x="48" y="67"/>
                    <a:pt x="49" y="67"/>
                  </a:cubicBezTo>
                  <a:cubicBezTo>
                    <a:pt x="50" y="66"/>
                    <a:pt x="51" y="66"/>
                    <a:pt x="53" y="66"/>
                  </a:cubicBezTo>
                  <a:cubicBezTo>
                    <a:pt x="54" y="65"/>
                    <a:pt x="53" y="62"/>
                    <a:pt x="52" y="63"/>
                  </a:cubicBezTo>
                  <a:cubicBezTo>
                    <a:pt x="52" y="63"/>
                    <a:pt x="51" y="62"/>
                    <a:pt x="51" y="61"/>
                  </a:cubicBezTo>
                  <a:cubicBezTo>
                    <a:pt x="50" y="60"/>
                    <a:pt x="48" y="60"/>
                    <a:pt x="47" y="59"/>
                  </a:cubicBezTo>
                  <a:cubicBezTo>
                    <a:pt x="46" y="57"/>
                    <a:pt x="42" y="55"/>
                    <a:pt x="42" y="54"/>
                  </a:cubicBezTo>
                  <a:cubicBezTo>
                    <a:pt x="42" y="53"/>
                    <a:pt x="40" y="51"/>
                    <a:pt x="40" y="50"/>
                  </a:cubicBezTo>
                  <a:cubicBezTo>
                    <a:pt x="41" y="49"/>
                    <a:pt x="36" y="45"/>
                    <a:pt x="36" y="44"/>
                  </a:cubicBezTo>
                  <a:cubicBezTo>
                    <a:pt x="36" y="43"/>
                    <a:pt x="34" y="40"/>
                    <a:pt x="34" y="38"/>
                  </a:cubicBezTo>
                  <a:cubicBezTo>
                    <a:pt x="33" y="37"/>
                    <a:pt x="35" y="35"/>
                    <a:pt x="36" y="33"/>
                  </a:cubicBezTo>
                  <a:cubicBezTo>
                    <a:pt x="37" y="32"/>
                    <a:pt x="35" y="31"/>
                    <a:pt x="34" y="31"/>
                  </a:cubicBezTo>
                  <a:cubicBezTo>
                    <a:pt x="32" y="31"/>
                    <a:pt x="33" y="28"/>
                    <a:pt x="33" y="26"/>
                  </a:cubicBezTo>
                  <a:cubicBezTo>
                    <a:pt x="33" y="24"/>
                    <a:pt x="32" y="24"/>
                    <a:pt x="33" y="23"/>
                  </a:cubicBezTo>
                  <a:cubicBezTo>
                    <a:pt x="33" y="23"/>
                    <a:pt x="36" y="19"/>
                    <a:pt x="36" y="18"/>
                  </a:cubicBezTo>
                  <a:cubicBezTo>
                    <a:pt x="36" y="18"/>
                    <a:pt x="35" y="16"/>
                    <a:pt x="35" y="15"/>
                  </a:cubicBezTo>
                  <a:cubicBezTo>
                    <a:pt x="35" y="13"/>
                    <a:pt x="38" y="15"/>
                    <a:pt x="39" y="15"/>
                  </a:cubicBezTo>
                  <a:cubicBezTo>
                    <a:pt x="41" y="16"/>
                    <a:pt x="39" y="13"/>
                    <a:pt x="39" y="12"/>
                  </a:cubicBezTo>
                  <a:cubicBezTo>
                    <a:pt x="39" y="12"/>
                    <a:pt x="41" y="11"/>
                    <a:pt x="42" y="10"/>
                  </a:cubicBezTo>
                  <a:cubicBezTo>
                    <a:pt x="42" y="10"/>
                    <a:pt x="42" y="6"/>
                    <a:pt x="42" y="5"/>
                  </a:cubicBezTo>
                  <a:cubicBezTo>
                    <a:pt x="41" y="5"/>
                    <a:pt x="39" y="5"/>
                    <a:pt x="37" y="4"/>
                  </a:cubicBezTo>
                  <a:cubicBezTo>
                    <a:pt x="35" y="3"/>
                    <a:pt x="34" y="2"/>
                    <a:pt x="32" y="2"/>
                  </a:cubicBezTo>
                  <a:cubicBezTo>
                    <a:pt x="30" y="2"/>
                    <a:pt x="28" y="0"/>
                    <a:pt x="27" y="0"/>
                  </a:cubicBezTo>
                  <a:cubicBezTo>
                    <a:pt x="25" y="0"/>
                    <a:pt x="27" y="2"/>
                    <a:pt x="27" y="3"/>
                  </a:cubicBezTo>
                  <a:cubicBezTo>
                    <a:pt x="27" y="4"/>
                    <a:pt x="22" y="2"/>
                    <a:pt x="20" y="3"/>
                  </a:cubicBezTo>
                  <a:cubicBezTo>
                    <a:pt x="18" y="3"/>
                    <a:pt x="19" y="9"/>
                    <a:pt x="18" y="10"/>
                  </a:cubicBezTo>
                  <a:cubicBezTo>
                    <a:pt x="17" y="12"/>
                    <a:pt x="14" y="10"/>
                    <a:pt x="13" y="11"/>
                  </a:cubicBezTo>
                  <a:cubicBezTo>
                    <a:pt x="11" y="11"/>
                    <a:pt x="12" y="13"/>
                    <a:pt x="12" y="14"/>
                  </a:cubicBezTo>
                  <a:cubicBezTo>
                    <a:pt x="12" y="15"/>
                    <a:pt x="11" y="15"/>
                    <a:pt x="8" y="15"/>
                  </a:cubicBezTo>
                  <a:cubicBezTo>
                    <a:pt x="6" y="15"/>
                    <a:pt x="6" y="16"/>
                    <a:pt x="8" y="18"/>
                  </a:cubicBezTo>
                  <a:cubicBezTo>
                    <a:pt x="10" y="20"/>
                    <a:pt x="11" y="19"/>
                    <a:pt x="13" y="19"/>
                  </a:cubicBezTo>
                  <a:cubicBezTo>
                    <a:pt x="14" y="19"/>
                    <a:pt x="12" y="21"/>
                    <a:pt x="11" y="22"/>
                  </a:cubicBezTo>
                  <a:cubicBezTo>
                    <a:pt x="10" y="23"/>
                    <a:pt x="8" y="28"/>
                    <a:pt x="8" y="30"/>
                  </a:cubicBezTo>
                  <a:cubicBezTo>
                    <a:pt x="9" y="32"/>
                    <a:pt x="10" y="32"/>
                    <a:pt x="10" y="33"/>
                  </a:cubicBezTo>
                  <a:cubicBezTo>
                    <a:pt x="10" y="34"/>
                    <a:pt x="9" y="33"/>
                    <a:pt x="6" y="32"/>
                  </a:cubicBezTo>
                  <a:cubicBezTo>
                    <a:pt x="4" y="31"/>
                    <a:pt x="6" y="32"/>
                    <a:pt x="4" y="33"/>
                  </a:cubicBezTo>
                  <a:cubicBezTo>
                    <a:pt x="3" y="34"/>
                    <a:pt x="4" y="34"/>
                    <a:pt x="2" y="34"/>
                  </a:cubicBezTo>
                  <a:cubicBezTo>
                    <a:pt x="1" y="34"/>
                    <a:pt x="0" y="40"/>
                    <a:pt x="0" y="42"/>
                  </a:cubicBezTo>
                  <a:cubicBezTo>
                    <a:pt x="0" y="44"/>
                    <a:pt x="3" y="46"/>
                    <a:pt x="4" y="47"/>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5" name="Freeform 117"/>
            <p:cNvSpPr>
              <a:spLocks noChangeArrowheads="1"/>
            </p:cNvSpPr>
            <p:nvPr/>
          </p:nvSpPr>
          <p:spPr bwMode="auto">
            <a:xfrm>
              <a:off x="4971449" y="1726337"/>
              <a:ext cx="10888" cy="11308"/>
            </a:xfrm>
            <a:custGeom>
              <a:avLst/>
              <a:gdLst>
                <a:gd name="T0" fmla="*/ 3235650 w 8"/>
                <a:gd name="T1" fmla="*/ 0 h 8"/>
                <a:gd name="T2" fmla="*/ 3235650 w 8"/>
                <a:gd name="T3" fmla="*/ 5993240 h 8"/>
                <a:gd name="T4" fmla="*/ 11323503 w 8"/>
                <a:gd name="T5" fmla="*/ 15983856 h 8"/>
                <a:gd name="T6" fmla="*/ 9705676 w 8"/>
                <a:gd name="T7" fmla="*/ 3995964 h 8"/>
                <a:gd name="T8" fmla="*/ 3235650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2" y="0"/>
                  </a:moveTo>
                  <a:cubicBezTo>
                    <a:pt x="0" y="0"/>
                    <a:pt x="0" y="2"/>
                    <a:pt x="2" y="3"/>
                  </a:cubicBezTo>
                  <a:cubicBezTo>
                    <a:pt x="4" y="4"/>
                    <a:pt x="4" y="8"/>
                    <a:pt x="7" y="8"/>
                  </a:cubicBezTo>
                  <a:cubicBezTo>
                    <a:pt x="8" y="7"/>
                    <a:pt x="6" y="3"/>
                    <a:pt x="6" y="2"/>
                  </a:cubicBezTo>
                  <a:cubicBezTo>
                    <a:pt x="6" y="1"/>
                    <a:pt x="3" y="0"/>
                    <a:pt x="2"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6" name="Freeform 118"/>
            <p:cNvSpPr>
              <a:spLocks noChangeArrowheads="1"/>
            </p:cNvSpPr>
            <p:nvPr/>
          </p:nvSpPr>
          <p:spPr bwMode="auto">
            <a:xfrm>
              <a:off x="4976288" y="1522796"/>
              <a:ext cx="194782" cy="135694"/>
            </a:xfrm>
            <a:custGeom>
              <a:avLst/>
              <a:gdLst>
                <a:gd name="T0" fmla="*/ 17375265 w 131"/>
                <a:gd name="T1" fmla="*/ 174466472 h 98"/>
                <a:gd name="T2" fmla="*/ 40543210 w 131"/>
                <a:gd name="T3" fmla="*/ 180216850 h 98"/>
                <a:gd name="T4" fmla="*/ 63709771 w 131"/>
                <a:gd name="T5" fmla="*/ 187886371 h 98"/>
                <a:gd name="T6" fmla="*/ 69502451 w 131"/>
                <a:gd name="T7" fmla="*/ 172548757 h 98"/>
                <a:gd name="T8" fmla="*/ 77225097 w 131"/>
                <a:gd name="T9" fmla="*/ 168714710 h 98"/>
                <a:gd name="T10" fmla="*/ 81086420 w 131"/>
                <a:gd name="T11" fmla="*/ 161045232 h 98"/>
                <a:gd name="T12" fmla="*/ 83016387 w 131"/>
                <a:gd name="T13" fmla="*/ 151459423 h 98"/>
                <a:gd name="T14" fmla="*/ 86877710 w 131"/>
                <a:gd name="T15" fmla="*/ 145707661 h 98"/>
                <a:gd name="T16" fmla="*/ 92669022 w 131"/>
                <a:gd name="T17" fmla="*/ 134204137 h 98"/>
                <a:gd name="T18" fmla="*/ 94600379 w 131"/>
                <a:gd name="T19" fmla="*/ 128452374 h 98"/>
                <a:gd name="T20" fmla="*/ 104252992 w 131"/>
                <a:gd name="T21" fmla="*/ 124618328 h 98"/>
                <a:gd name="T22" fmla="*/ 108114315 w 131"/>
                <a:gd name="T23" fmla="*/ 115032519 h 98"/>
                <a:gd name="T24" fmla="*/ 125489575 w 131"/>
                <a:gd name="T25" fmla="*/ 113114803 h 98"/>
                <a:gd name="T26" fmla="*/ 135143578 w 131"/>
                <a:gd name="T27" fmla="*/ 101612664 h 98"/>
                <a:gd name="T28" fmla="*/ 144796191 w 131"/>
                <a:gd name="T29" fmla="*/ 99694948 h 98"/>
                <a:gd name="T30" fmla="*/ 166032774 w 131"/>
                <a:gd name="T31" fmla="*/ 86273686 h 98"/>
                <a:gd name="T32" fmla="*/ 193062080 w 131"/>
                <a:gd name="T33" fmla="*/ 70936115 h 98"/>
                <a:gd name="T34" fmla="*/ 223951277 w 131"/>
                <a:gd name="T35" fmla="*/ 72853831 h 98"/>
                <a:gd name="T36" fmla="*/ 243257893 w 131"/>
                <a:gd name="T37" fmla="*/ 59433975 h 98"/>
                <a:gd name="T38" fmla="*/ 247119216 w 131"/>
                <a:gd name="T39" fmla="*/ 49846782 h 98"/>
                <a:gd name="T40" fmla="*/ 250980540 w 131"/>
                <a:gd name="T41" fmla="*/ 36426915 h 98"/>
                <a:gd name="T42" fmla="*/ 250980540 w 131"/>
                <a:gd name="T43" fmla="*/ 21089339 h 98"/>
                <a:gd name="T44" fmla="*/ 243257893 w 131"/>
                <a:gd name="T45" fmla="*/ 7669481 h 98"/>
                <a:gd name="T46" fmla="*/ 227812600 w 131"/>
                <a:gd name="T47" fmla="*/ 3834048 h 98"/>
                <a:gd name="T48" fmla="*/ 214298663 w 131"/>
                <a:gd name="T49" fmla="*/ 5751765 h 98"/>
                <a:gd name="T50" fmla="*/ 208505984 w 131"/>
                <a:gd name="T51" fmla="*/ 23007060 h 98"/>
                <a:gd name="T52" fmla="*/ 187269401 w 131"/>
                <a:gd name="T53" fmla="*/ 42178678 h 98"/>
                <a:gd name="T54" fmla="*/ 156380161 w 131"/>
                <a:gd name="T55" fmla="*/ 49846782 h 98"/>
                <a:gd name="T56" fmla="*/ 146726158 w 131"/>
                <a:gd name="T57" fmla="*/ 46012735 h 98"/>
                <a:gd name="T58" fmla="*/ 131282255 w 131"/>
                <a:gd name="T59" fmla="*/ 42178678 h 98"/>
                <a:gd name="T60" fmla="*/ 117766929 w 131"/>
                <a:gd name="T61" fmla="*/ 46012735 h 98"/>
                <a:gd name="T62" fmla="*/ 113905605 w 131"/>
                <a:gd name="T63" fmla="*/ 55598544 h 98"/>
                <a:gd name="T64" fmla="*/ 90739034 w 131"/>
                <a:gd name="T65" fmla="*/ 70936115 h 98"/>
                <a:gd name="T66" fmla="*/ 86877710 w 131"/>
                <a:gd name="T67" fmla="*/ 72853831 h 98"/>
                <a:gd name="T68" fmla="*/ 67571094 w 131"/>
                <a:gd name="T69" fmla="*/ 84357355 h 98"/>
                <a:gd name="T70" fmla="*/ 63709771 w 131"/>
                <a:gd name="T71" fmla="*/ 92025470 h 98"/>
                <a:gd name="T72" fmla="*/ 50195834 w 131"/>
                <a:gd name="T73" fmla="*/ 107363041 h 98"/>
                <a:gd name="T74" fmla="*/ 38611854 w 131"/>
                <a:gd name="T75" fmla="*/ 111198472 h 98"/>
                <a:gd name="T76" fmla="*/ 38611854 w 131"/>
                <a:gd name="T77" fmla="*/ 120784281 h 98"/>
                <a:gd name="T78" fmla="*/ 36681887 w 131"/>
                <a:gd name="T79" fmla="*/ 128452374 h 98"/>
                <a:gd name="T80" fmla="*/ 32820564 w 131"/>
                <a:gd name="T81" fmla="*/ 136121852 h 98"/>
                <a:gd name="T82" fmla="*/ 38611854 w 131"/>
                <a:gd name="T83" fmla="*/ 153377139 h 98"/>
                <a:gd name="T84" fmla="*/ 21236589 w 131"/>
                <a:gd name="T85" fmla="*/ 153377139 h 98"/>
                <a:gd name="T86" fmla="*/ 5791293 w 131"/>
                <a:gd name="T87" fmla="*/ 166796995 h 9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1"/>
                <a:gd name="T133" fmla="*/ 0 h 98"/>
                <a:gd name="T134" fmla="*/ 131 w 131"/>
                <a:gd name="T135" fmla="*/ 98 h 9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1" h="98">
                  <a:moveTo>
                    <a:pt x="9" y="86"/>
                  </a:moveTo>
                  <a:cubicBezTo>
                    <a:pt x="11" y="85"/>
                    <a:pt x="8" y="90"/>
                    <a:pt x="9" y="91"/>
                  </a:cubicBezTo>
                  <a:cubicBezTo>
                    <a:pt x="9" y="92"/>
                    <a:pt x="14" y="92"/>
                    <a:pt x="16" y="92"/>
                  </a:cubicBezTo>
                  <a:cubicBezTo>
                    <a:pt x="18" y="92"/>
                    <a:pt x="20" y="94"/>
                    <a:pt x="21" y="94"/>
                  </a:cubicBezTo>
                  <a:cubicBezTo>
                    <a:pt x="23" y="95"/>
                    <a:pt x="26" y="95"/>
                    <a:pt x="26" y="96"/>
                  </a:cubicBezTo>
                  <a:cubicBezTo>
                    <a:pt x="27" y="97"/>
                    <a:pt x="31" y="98"/>
                    <a:pt x="33" y="98"/>
                  </a:cubicBezTo>
                  <a:cubicBezTo>
                    <a:pt x="34" y="98"/>
                    <a:pt x="36" y="96"/>
                    <a:pt x="36" y="95"/>
                  </a:cubicBezTo>
                  <a:cubicBezTo>
                    <a:pt x="36" y="94"/>
                    <a:pt x="38" y="91"/>
                    <a:pt x="36" y="90"/>
                  </a:cubicBezTo>
                  <a:cubicBezTo>
                    <a:pt x="35" y="89"/>
                    <a:pt x="33" y="88"/>
                    <a:pt x="34" y="87"/>
                  </a:cubicBezTo>
                  <a:cubicBezTo>
                    <a:pt x="35" y="87"/>
                    <a:pt x="39" y="89"/>
                    <a:pt x="40" y="88"/>
                  </a:cubicBezTo>
                  <a:cubicBezTo>
                    <a:pt x="42" y="86"/>
                    <a:pt x="39" y="85"/>
                    <a:pt x="39" y="84"/>
                  </a:cubicBezTo>
                  <a:cubicBezTo>
                    <a:pt x="39" y="83"/>
                    <a:pt x="42" y="86"/>
                    <a:pt x="42" y="84"/>
                  </a:cubicBezTo>
                  <a:cubicBezTo>
                    <a:pt x="42" y="83"/>
                    <a:pt x="41" y="82"/>
                    <a:pt x="39" y="81"/>
                  </a:cubicBezTo>
                  <a:cubicBezTo>
                    <a:pt x="38" y="80"/>
                    <a:pt x="42" y="80"/>
                    <a:pt x="43" y="79"/>
                  </a:cubicBezTo>
                  <a:cubicBezTo>
                    <a:pt x="45" y="79"/>
                    <a:pt x="43" y="78"/>
                    <a:pt x="43" y="77"/>
                  </a:cubicBezTo>
                  <a:cubicBezTo>
                    <a:pt x="42" y="76"/>
                    <a:pt x="44" y="76"/>
                    <a:pt x="45" y="76"/>
                  </a:cubicBezTo>
                  <a:cubicBezTo>
                    <a:pt x="46" y="76"/>
                    <a:pt x="49" y="76"/>
                    <a:pt x="48" y="74"/>
                  </a:cubicBezTo>
                  <a:cubicBezTo>
                    <a:pt x="48" y="72"/>
                    <a:pt x="47" y="70"/>
                    <a:pt x="48" y="70"/>
                  </a:cubicBezTo>
                  <a:cubicBezTo>
                    <a:pt x="50" y="70"/>
                    <a:pt x="53" y="70"/>
                    <a:pt x="52" y="69"/>
                  </a:cubicBezTo>
                  <a:cubicBezTo>
                    <a:pt x="52" y="68"/>
                    <a:pt x="49" y="68"/>
                    <a:pt x="49" y="67"/>
                  </a:cubicBezTo>
                  <a:cubicBezTo>
                    <a:pt x="49" y="66"/>
                    <a:pt x="50" y="66"/>
                    <a:pt x="51" y="66"/>
                  </a:cubicBezTo>
                  <a:cubicBezTo>
                    <a:pt x="52" y="65"/>
                    <a:pt x="53" y="65"/>
                    <a:pt x="54" y="65"/>
                  </a:cubicBezTo>
                  <a:cubicBezTo>
                    <a:pt x="55" y="64"/>
                    <a:pt x="57" y="65"/>
                    <a:pt x="57" y="64"/>
                  </a:cubicBezTo>
                  <a:cubicBezTo>
                    <a:pt x="58" y="63"/>
                    <a:pt x="57" y="61"/>
                    <a:pt x="56" y="60"/>
                  </a:cubicBezTo>
                  <a:cubicBezTo>
                    <a:pt x="56" y="59"/>
                    <a:pt x="61" y="61"/>
                    <a:pt x="63" y="62"/>
                  </a:cubicBezTo>
                  <a:cubicBezTo>
                    <a:pt x="65" y="62"/>
                    <a:pt x="64" y="60"/>
                    <a:pt x="65" y="59"/>
                  </a:cubicBezTo>
                  <a:cubicBezTo>
                    <a:pt x="65" y="59"/>
                    <a:pt x="67" y="60"/>
                    <a:pt x="68" y="59"/>
                  </a:cubicBezTo>
                  <a:cubicBezTo>
                    <a:pt x="69" y="59"/>
                    <a:pt x="69" y="54"/>
                    <a:pt x="70" y="53"/>
                  </a:cubicBezTo>
                  <a:cubicBezTo>
                    <a:pt x="71" y="52"/>
                    <a:pt x="71" y="53"/>
                    <a:pt x="72" y="54"/>
                  </a:cubicBezTo>
                  <a:cubicBezTo>
                    <a:pt x="73" y="55"/>
                    <a:pt x="74" y="53"/>
                    <a:pt x="75" y="52"/>
                  </a:cubicBezTo>
                  <a:cubicBezTo>
                    <a:pt x="77" y="51"/>
                    <a:pt x="77" y="51"/>
                    <a:pt x="78" y="51"/>
                  </a:cubicBezTo>
                  <a:cubicBezTo>
                    <a:pt x="79" y="50"/>
                    <a:pt x="84" y="46"/>
                    <a:pt x="86" y="45"/>
                  </a:cubicBezTo>
                  <a:cubicBezTo>
                    <a:pt x="88" y="44"/>
                    <a:pt x="91" y="42"/>
                    <a:pt x="92" y="40"/>
                  </a:cubicBezTo>
                  <a:cubicBezTo>
                    <a:pt x="94" y="38"/>
                    <a:pt x="98" y="37"/>
                    <a:pt x="100" y="37"/>
                  </a:cubicBezTo>
                  <a:cubicBezTo>
                    <a:pt x="101" y="37"/>
                    <a:pt x="105" y="38"/>
                    <a:pt x="108" y="39"/>
                  </a:cubicBezTo>
                  <a:cubicBezTo>
                    <a:pt x="111" y="40"/>
                    <a:pt x="113" y="39"/>
                    <a:pt x="116" y="38"/>
                  </a:cubicBezTo>
                  <a:cubicBezTo>
                    <a:pt x="118" y="37"/>
                    <a:pt x="118" y="36"/>
                    <a:pt x="120" y="35"/>
                  </a:cubicBezTo>
                  <a:cubicBezTo>
                    <a:pt x="122" y="34"/>
                    <a:pt x="125" y="32"/>
                    <a:pt x="126" y="31"/>
                  </a:cubicBezTo>
                  <a:cubicBezTo>
                    <a:pt x="128" y="30"/>
                    <a:pt x="131" y="28"/>
                    <a:pt x="130" y="29"/>
                  </a:cubicBezTo>
                  <a:cubicBezTo>
                    <a:pt x="129" y="29"/>
                    <a:pt x="128" y="27"/>
                    <a:pt x="128" y="26"/>
                  </a:cubicBezTo>
                  <a:cubicBezTo>
                    <a:pt x="128" y="25"/>
                    <a:pt x="128" y="22"/>
                    <a:pt x="130" y="21"/>
                  </a:cubicBezTo>
                  <a:cubicBezTo>
                    <a:pt x="131" y="21"/>
                    <a:pt x="131" y="20"/>
                    <a:pt x="130" y="19"/>
                  </a:cubicBezTo>
                  <a:cubicBezTo>
                    <a:pt x="129" y="19"/>
                    <a:pt x="129" y="15"/>
                    <a:pt x="128" y="14"/>
                  </a:cubicBezTo>
                  <a:cubicBezTo>
                    <a:pt x="128" y="12"/>
                    <a:pt x="130" y="12"/>
                    <a:pt x="130" y="11"/>
                  </a:cubicBezTo>
                  <a:cubicBezTo>
                    <a:pt x="131" y="11"/>
                    <a:pt x="129" y="8"/>
                    <a:pt x="127" y="7"/>
                  </a:cubicBezTo>
                  <a:cubicBezTo>
                    <a:pt x="126" y="7"/>
                    <a:pt x="126" y="5"/>
                    <a:pt x="126" y="4"/>
                  </a:cubicBezTo>
                  <a:cubicBezTo>
                    <a:pt x="127" y="3"/>
                    <a:pt x="124" y="2"/>
                    <a:pt x="121" y="1"/>
                  </a:cubicBezTo>
                  <a:cubicBezTo>
                    <a:pt x="119" y="0"/>
                    <a:pt x="119" y="2"/>
                    <a:pt x="118" y="2"/>
                  </a:cubicBezTo>
                  <a:cubicBezTo>
                    <a:pt x="117" y="3"/>
                    <a:pt x="116" y="2"/>
                    <a:pt x="116" y="2"/>
                  </a:cubicBezTo>
                  <a:cubicBezTo>
                    <a:pt x="116" y="1"/>
                    <a:pt x="111" y="2"/>
                    <a:pt x="111" y="3"/>
                  </a:cubicBezTo>
                  <a:cubicBezTo>
                    <a:pt x="110" y="3"/>
                    <a:pt x="111" y="5"/>
                    <a:pt x="111" y="7"/>
                  </a:cubicBezTo>
                  <a:cubicBezTo>
                    <a:pt x="111" y="8"/>
                    <a:pt x="108" y="10"/>
                    <a:pt x="108" y="12"/>
                  </a:cubicBezTo>
                  <a:cubicBezTo>
                    <a:pt x="107" y="14"/>
                    <a:pt x="104" y="18"/>
                    <a:pt x="102" y="18"/>
                  </a:cubicBezTo>
                  <a:cubicBezTo>
                    <a:pt x="99" y="18"/>
                    <a:pt x="99" y="20"/>
                    <a:pt x="97" y="22"/>
                  </a:cubicBezTo>
                  <a:cubicBezTo>
                    <a:pt x="95" y="24"/>
                    <a:pt x="90" y="25"/>
                    <a:pt x="86" y="24"/>
                  </a:cubicBezTo>
                  <a:cubicBezTo>
                    <a:pt x="83" y="24"/>
                    <a:pt x="84" y="25"/>
                    <a:pt x="81" y="26"/>
                  </a:cubicBezTo>
                  <a:cubicBezTo>
                    <a:pt x="79" y="27"/>
                    <a:pt x="79" y="24"/>
                    <a:pt x="78" y="22"/>
                  </a:cubicBezTo>
                  <a:cubicBezTo>
                    <a:pt x="77" y="21"/>
                    <a:pt x="77" y="23"/>
                    <a:pt x="76" y="24"/>
                  </a:cubicBezTo>
                  <a:cubicBezTo>
                    <a:pt x="75" y="25"/>
                    <a:pt x="74" y="25"/>
                    <a:pt x="73" y="25"/>
                  </a:cubicBezTo>
                  <a:cubicBezTo>
                    <a:pt x="72" y="25"/>
                    <a:pt x="69" y="23"/>
                    <a:pt x="68" y="22"/>
                  </a:cubicBezTo>
                  <a:cubicBezTo>
                    <a:pt x="67" y="21"/>
                    <a:pt x="65" y="22"/>
                    <a:pt x="64" y="23"/>
                  </a:cubicBezTo>
                  <a:cubicBezTo>
                    <a:pt x="63" y="24"/>
                    <a:pt x="63" y="24"/>
                    <a:pt x="61" y="24"/>
                  </a:cubicBezTo>
                  <a:cubicBezTo>
                    <a:pt x="58" y="24"/>
                    <a:pt x="60" y="25"/>
                    <a:pt x="61" y="25"/>
                  </a:cubicBezTo>
                  <a:cubicBezTo>
                    <a:pt x="62" y="26"/>
                    <a:pt x="60" y="27"/>
                    <a:pt x="59" y="29"/>
                  </a:cubicBezTo>
                  <a:cubicBezTo>
                    <a:pt x="58" y="30"/>
                    <a:pt x="52" y="35"/>
                    <a:pt x="50" y="35"/>
                  </a:cubicBezTo>
                  <a:cubicBezTo>
                    <a:pt x="48" y="36"/>
                    <a:pt x="49" y="37"/>
                    <a:pt x="47" y="37"/>
                  </a:cubicBezTo>
                  <a:cubicBezTo>
                    <a:pt x="46" y="37"/>
                    <a:pt x="47" y="35"/>
                    <a:pt x="45" y="35"/>
                  </a:cubicBezTo>
                  <a:cubicBezTo>
                    <a:pt x="44" y="35"/>
                    <a:pt x="44" y="37"/>
                    <a:pt x="45" y="38"/>
                  </a:cubicBezTo>
                  <a:cubicBezTo>
                    <a:pt x="45" y="39"/>
                    <a:pt x="44" y="40"/>
                    <a:pt x="42" y="41"/>
                  </a:cubicBezTo>
                  <a:cubicBezTo>
                    <a:pt x="40" y="42"/>
                    <a:pt x="38" y="43"/>
                    <a:pt x="35" y="44"/>
                  </a:cubicBezTo>
                  <a:cubicBezTo>
                    <a:pt x="33" y="45"/>
                    <a:pt x="36" y="46"/>
                    <a:pt x="36" y="47"/>
                  </a:cubicBezTo>
                  <a:cubicBezTo>
                    <a:pt x="36" y="48"/>
                    <a:pt x="35" y="48"/>
                    <a:pt x="33" y="48"/>
                  </a:cubicBezTo>
                  <a:cubicBezTo>
                    <a:pt x="32" y="48"/>
                    <a:pt x="29" y="50"/>
                    <a:pt x="30" y="50"/>
                  </a:cubicBezTo>
                  <a:cubicBezTo>
                    <a:pt x="32" y="50"/>
                    <a:pt x="27" y="55"/>
                    <a:pt x="26" y="56"/>
                  </a:cubicBezTo>
                  <a:cubicBezTo>
                    <a:pt x="25" y="58"/>
                    <a:pt x="25" y="57"/>
                    <a:pt x="23" y="56"/>
                  </a:cubicBezTo>
                  <a:cubicBezTo>
                    <a:pt x="22" y="56"/>
                    <a:pt x="20" y="58"/>
                    <a:pt x="20" y="58"/>
                  </a:cubicBezTo>
                  <a:cubicBezTo>
                    <a:pt x="20" y="59"/>
                    <a:pt x="20" y="59"/>
                    <a:pt x="22" y="59"/>
                  </a:cubicBezTo>
                  <a:cubicBezTo>
                    <a:pt x="23" y="59"/>
                    <a:pt x="22" y="62"/>
                    <a:pt x="20" y="63"/>
                  </a:cubicBezTo>
                  <a:cubicBezTo>
                    <a:pt x="19" y="64"/>
                    <a:pt x="24" y="65"/>
                    <a:pt x="24" y="66"/>
                  </a:cubicBezTo>
                  <a:cubicBezTo>
                    <a:pt x="23" y="67"/>
                    <a:pt x="20" y="66"/>
                    <a:pt x="19" y="67"/>
                  </a:cubicBezTo>
                  <a:cubicBezTo>
                    <a:pt x="17" y="67"/>
                    <a:pt x="20" y="69"/>
                    <a:pt x="22" y="71"/>
                  </a:cubicBezTo>
                  <a:cubicBezTo>
                    <a:pt x="23" y="72"/>
                    <a:pt x="19" y="71"/>
                    <a:pt x="17" y="71"/>
                  </a:cubicBezTo>
                  <a:cubicBezTo>
                    <a:pt x="15" y="72"/>
                    <a:pt x="19" y="74"/>
                    <a:pt x="18" y="76"/>
                  </a:cubicBezTo>
                  <a:cubicBezTo>
                    <a:pt x="17" y="77"/>
                    <a:pt x="19" y="78"/>
                    <a:pt x="20" y="80"/>
                  </a:cubicBezTo>
                  <a:cubicBezTo>
                    <a:pt x="20" y="82"/>
                    <a:pt x="17" y="78"/>
                    <a:pt x="14" y="78"/>
                  </a:cubicBezTo>
                  <a:cubicBezTo>
                    <a:pt x="12" y="78"/>
                    <a:pt x="11" y="78"/>
                    <a:pt x="11" y="80"/>
                  </a:cubicBezTo>
                  <a:cubicBezTo>
                    <a:pt x="10" y="81"/>
                    <a:pt x="11" y="83"/>
                    <a:pt x="8" y="83"/>
                  </a:cubicBezTo>
                  <a:cubicBezTo>
                    <a:pt x="6" y="83"/>
                    <a:pt x="5" y="84"/>
                    <a:pt x="3" y="87"/>
                  </a:cubicBezTo>
                  <a:cubicBezTo>
                    <a:pt x="0" y="91"/>
                    <a:pt x="7" y="86"/>
                    <a:pt x="9" y="8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7" name="Freeform 119"/>
            <p:cNvSpPr>
              <a:spLocks noChangeArrowheads="1"/>
            </p:cNvSpPr>
            <p:nvPr/>
          </p:nvSpPr>
          <p:spPr bwMode="auto">
            <a:xfrm>
              <a:off x="4568577" y="1737645"/>
              <a:ext cx="19357" cy="13569"/>
            </a:xfrm>
            <a:custGeom>
              <a:avLst/>
              <a:gdLst>
                <a:gd name="T0" fmla="*/ 3872438 w 13"/>
                <a:gd name="T1" fmla="*/ 18411774 h 10"/>
                <a:gd name="T2" fmla="*/ 25170151 w 13"/>
                <a:gd name="T3" fmla="*/ 7365253 h 10"/>
                <a:gd name="T4" fmla="*/ 21297709 w 13"/>
                <a:gd name="T5" fmla="*/ 0 h 10"/>
                <a:gd name="T6" fmla="*/ 3872438 w 13"/>
                <a:gd name="T7" fmla="*/ 11046521 h 10"/>
                <a:gd name="T8" fmla="*/ 3872438 w 13"/>
                <a:gd name="T9" fmla="*/ 18411774 h 10"/>
                <a:gd name="T10" fmla="*/ 0 60000 65536"/>
                <a:gd name="T11" fmla="*/ 0 60000 65536"/>
                <a:gd name="T12" fmla="*/ 0 60000 65536"/>
                <a:gd name="T13" fmla="*/ 0 60000 65536"/>
                <a:gd name="T14" fmla="*/ 0 60000 65536"/>
                <a:gd name="T15" fmla="*/ 0 w 13"/>
                <a:gd name="T16" fmla="*/ 0 h 10"/>
                <a:gd name="T17" fmla="*/ 13 w 13"/>
                <a:gd name="T18" fmla="*/ 10 h 10"/>
              </a:gdLst>
              <a:ahLst/>
              <a:cxnLst>
                <a:cxn ang="T10">
                  <a:pos x="T0" y="T1"/>
                </a:cxn>
                <a:cxn ang="T11">
                  <a:pos x="T2" y="T3"/>
                </a:cxn>
                <a:cxn ang="T12">
                  <a:pos x="T4" y="T5"/>
                </a:cxn>
                <a:cxn ang="T13">
                  <a:pos x="T6" y="T7"/>
                </a:cxn>
                <a:cxn ang="T14">
                  <a:pos x="T8" y="T9"/>
                </a:cxn>
              </a:cxnLst>
              <a:rect l="T15" t="T16" r="T17" b="T18"/>
              <a:pathLst>
                <a:path w="13" h="10">
                  <a:moveTo>
                    <a:pt x="2" y="10"/>
                  </a:moveTo>
                  <a:cubicBezTo>
                    <a:pt x="5" y="10"/>
                    <a:pt x="13" y="6"/>
                    <a:pt x="13" y="4"/>
                  </a:cubicBezTo>
                  <a:cubicBezTo>
                    <a:pt x="13" y="2"/>
                    <a:pt x="13" y="0"/>
                    <a:pt x="11" y="0"/>
                  </a:cubicBezTo>
                  <a:cubicBezTo>
                    <a:pt x="9" y="1"/>
                    <a:pt x="2" y="4"/>
                    <a:pt x="2" y="6"/>
                  </a:cubicBezTo>
                  <a:cubicBezTo>
                    <a:pt x="1" y="7"/>
                    <a:pt x="0" y="10"/>
                    <a:pt x="2" y="1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8" name="Freeform 120"/>
            <p:cNvSpPr>
              <a:spLocks noChangeArrowheads="1"/>
            </p:cNvSpPr>
            <p:nvPr/>
          </p:nvSpPr>
          <p:spPr bwMode="auto">
            <a:xfrm>
              <a:off x="4498407" y="1780615"/>
              <a:ext cx="18147" cy="19223"/>
            </a:xfrm>
            <a:custGeom>
              <a:avLst/>
              <a:gdLst>
                <a:gd name="T0" fmla="*/ 3993609 w 12"/>
                <a:gd name="T1" fmla="*/ 22624102 h 14"/>
                <a:gd name="T2" fmla="*/ 21967674 w 12"/>
                <a:gd name="T3" fmla="*/ 7540909 h 14"/>
                <a:gd name="T4" fmla="*/ 15975850 w 12"/>
                <a:gd name="T5" fmla="*/ 1885227 h 14"/>
                <a:gd name="T6" fmla="*/ 9985435 w 12"/>
                <a:gd name="T7" fmla="*/ 13197964 h 14"/>
                <a:gd name="T8" fmla="*/ 3993609 w 12"/>
                <a:gd name="T9" fmla="*/ 22624102 h 14"/>
                <a:gd name="T10" fmla="*/ 0 60000 65536"/>
                <a:gd name="T11" fmla="*/ 0 60000 65536"/>
                <a:gd name="T12" fmla="*/ 0 60000 65536"/>
                <a:gd name="T13" fmla="*/ 0 60000 65536"/>
                <a:gd name="T14" fmla="*/ 0 60000 65536"/>
                <a:gd name="T15" fmla="*/ 0 w 12"/>
                <a:gd name="T16" fmla="*/ 0 h 14"/>
                <a:gd name="T17" fmla="*/ 12 w 12"/>
                <a:gd name="T18" fmla="*/ 14 h 14"/>
              </a:gdLst>
              <a:ahLst/>
              <a:cxnLst>
                <a:cxn ang="T10">
                  <a:pos x="T0" y="T1"/>
                </a:cxn>
                <a:cxn ang="T11">
                  <a:pos x="T2" y="T3"/>
                </a:cxn>
                <a:cxn ang="T12">
                  <a:pos x="T4" y="T5"/>
                </a:cxn>
                <a:cxn ang="T13">
                  <a:pos x="T6" y="T7"/>
                </a:cxn>
                <a:cxn ang="T14">
                  <a:pos x="T8" y="T9"/>
                </a:cxn>
              </a:cxnLst>
              <a:rect l="T15" t="T16" r="T17" b="T18"/>
              <a:pathLst>
                <a:path w="12" h="14">
                  <a:moveTo>
                    <a:pt x="2" y="12"/>
                  </a:moveTo>
                  <a:cubicBezTo>
                    <a:pt x="5" y="9"/>
                    <a:pt x="12" y="6"/>
                    <a:pt x="11" y="4"/>
                  </a:cubicBezTo>
                  <a:cubicBezTo>
                    <a:pt x="10" y="3"/>
                    <a:pt x="10" y="0"/>
                    <a:pt x="8" y="1"/>
                  </a:cubicBezTo>
                  <a:cubicBezTo>
                    <a:pt x="6" y="2"/>
                    <a:pt x="7" y="6"/>
                    <a:pt x="5" y="7"/>
                  </a:cubicBezTo>
                  <a:cubicBezTo>
                    <a:pt x="4" y="9"/>
                    <a:pt x="0" y="14"/>
                    <a:pt x="2" y="1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19" name="Freeform 121"/>
            <p:cNvSpPr>
              <a:spLocks noChangeArrowheads="1"/>
            </p:cNvSpPr>
            <p:nvPr/>
          </p:nvSpPr>
          <p:spPr bwMode="auto">
            <a:xfrm>
              <a:off x="4717385" y="2465871"/>
              <a:ext cx="32665" cy="16962"/>
            </a:xfrm>
            <a:custGeom>
              <a:avLst/>
              <a:gdLst>
                <a:gd name="T0" fmla="*/ 32728349 w 22"/>
                <a:gd name="T1" fmla="*/ 17982547 h 12"/>
                <a:gd name="T2" fmla="*/ 38503122 w 22"/>
                <a:gd name="T3" fmla="*/ 1998689 h 12"/>
                <a:gd name="T4" fmla="*/ 11550939 w 22"/>
                <a:gd name="T5" fmla="*/ 9990618 h 12"/>
                <a:gd name="T6" fmla="*/ 0 w 22"/>
                <a:gd name="T7" fmla="*/ 17982547 h 12"/>
                <a:gd name="T8" fmla="*/ 32728349 w 22"/>
                <a:gd name="T9" fmla="*/ 17982547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17" y="9"/>
                  </a:moveTo>
                  <a:cubicBezTo>
                    <a:pt x="18" y="9"/>
                    <a:pt x="19" y="2"/>
                    <a:pt x="20" y="1"/>
                  </a:cubicBezTo>
                  <a:cubicBezTo>
                    <a:pt x="22" y="0"/>
                    <a:pt x="12" y="4"/>
                    <a:pt x="6" y="5"/>
                  </a:cubicBezTo>
                  <a:cubicBezTo>
                    <a:pt x="1" y="6"/>
                    <a:pt x="1" y="7"/>
                    <a:pt x="0" y="9"/>
                  </a:cubicBezTo>
                  <a:cubicBezTo>
                    <a:pt x="0" y="12"/>
                    <a:pt x="14" y="10"/>
                    <a:pt x="17"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0" name="Freeform 122"/>
            <p:cNvSpPr>
              <a:spLocks noChangeArrowheads="1"/>
            </p:cNvSpPr>
            <p:nvPr/>
          </p:nvSpPr>
          <p:spPr bwMode="auto">
            <a:xfrm>
              <a:off x="2409037" y="2205790"/>
              <a:ext cx="64120" cy="42970"/>
            </a:xfrm>
            <a:custGeom>
              <a:avLst/>
              <a:gdLst>
                <a:gd name="T0" fmla="*/ 67960685 w 43"/>
                <a:gd name="T1" fmla="*/ 38427657 h 31"/>
                <a:gd name="T2" fmla="*/ 56309927 w 43"/>
                <a:gd name="T3" fmla="*/ 26899224 h 31"/>
                <a:gd name="T4" fmla="*/ 38834476 w 43"/>
                <a:gd name="T5" fmla="*/ 11528438 h 31"/>
                <a:gd name="T6" fmla="*/ 9708271 w 43"/>
                <a:gd name="T7" fmla="*/ 0 h 31"/>
                <a:gd name="T8" fmla="*/ 3883587 w 43"/>
                <a:gd name="T9" fmla="*/ 9607261 h 31"/>
                <a:gd name="T10" fmla="*/ 33009794 w 43"/>
                <a:gd name="T11" fmla="*/ 34583922 h 31"/>
                <a:gd name="T12" fmla="*/ 42718062 w 43"/>
                <a:gd name="T13" fmla="*/ 42270005 h 31"/>
                <a:gd name="T14" fmla="*/ 52427735 w 43"/>
                <a:gd name="T15" fmla="*/ 49954714 h 31"/>
                <a:gd name="T16" fmla="*/ 73786760 w 43"/>
                <a:gd name="T17" fmla="*/ 57640797 h 31"/>
                <a:gd name="T18" fmla="*/ 67960685 w 43"/>
                <a:gd name="T19" fmla="*/ 38427657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31"/>
                <a:gd name="T32" fmla="*/ 43 w 43"/>
                <a:gd name="T33" fmla="*/ 31 h 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31">
                  <a:moveTo>
                    <a:pt x="35" y="20"/>
                  </a:moveTo>
                  <a:cubicBezTo>
                    <a:pt x="33" y="17"/>
                    <a:pt x="29" y="16"/>
                    <a:pt x="29" y="14"/>
                  </a:cubicBezTo>
                  <a:cubicBezTo>
                    <a:pt x="29" y="12"/>
                    <a:pt x="23" y="7"/>
                    <a:pt x="20" y="6"/>
                  </a:cubicBezTo>
                  <a:cubicBezTo>
                    <a:pt x="17" y="5"/>
                    <a:pt x="8" y="1"/>
                    <a:pt x="5" y="0"/>
                  </a:cubicBezTo>
                  <a:cubicBezTo>
                    <a:pt x="3" y="0"/>
                    <a:pt x="0" y="4"/>
                    <a:pt x="2" y="5"/>
                  </a:cubicBezTo>
                  <a:cubicBezTo>
                    <a:pt x="5" y="7"/>
                    <a:pt x="14" y="15"/>
                    <a:pt x="17" y="18"/>
                  </a:cubicBezTo>
                  <a:cubicBezTo>
                    <a:pt x="21" y="22"/>
                    <a:pt x="21" y="22"/>
                    <a:pt x="22" y="22"/>
                  </a:cubicBezTo>
                  <a:cubicBezTo>
                    <a:pt x="23" y="22"/>
                    <a:pt x="26" y="23"/>
                    <a:pt x="27" y="26"/>
                  </a:cubicBezTo>
                  <a:cubicBezTo>
                    <a:pt x="27" y="29"/>
                    <a:pt x="35" y="31"/>
                    <a:pt x="38" y="30"/>
                  </a:cubicBezTo>
                  <a:cubicBezTo>
                    <a:pt x="43" y="30"/>
                    <a:pt x="38" y="24"/>
                    <a:pt x="35" y="2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1" name="Freeform 123"/>
            <p:cNvSpPr>
              <a:spLocks noChangeArrowheads="1"/>
            </p:cNvSpPr>
            <p:nvPr/>
          </p:nvSpPr>
          <p:spPr bwMode="auto">
            <a:xfrm>
              <a:off x="2380001" y="2099496"/>
              <a:ext cx="31455" cy="27139"/>
            </a:xfrm>
            <a:custGeom>
              <a:avLst/>
              <a:gdLst>
                <a:gd name="T0" fmla="*/ 29388401 w 21"/>
                <a:gd name="T1" fmla="*/ 20253833 h 20"/>
                <a:gd name="T2" fmla="*/ 19591799 w 21"/>
                <a:gd name="T3" fmla="*/ 14731049 h 20"/>
                <a:gd name="T4" fmla="*/ 9796599 w 21"/>
                <a:gd name="T5" fmla="*/ 0 h 20"/>
                <a:gd name="T6" fmla="*/ 3917800 w 21"/>
                <a:gd name="T7" fmla="*/ 18413810 h 20"/>
                <a:gd name="T8" fmla="*/ 1959600 w 21"/>
                <a:gd name="T9" fmla="*/ 29460741 h 20"/>
                <a:gd name="T10" fmla="*/ 19591799 w 21"/>
                <a:gd name="T11" fmla="*/ 34984882 h 20"/>
                <a:gd name="T12" fmla="*/ 39183598 w 21"/>
                <a:gd name="T13" fmla="*/ 23936599 h 20"/>
                <a:gd name="T14" fmla="*/ 29388401 w 21"/>
                <a:gd name="T15" fmla="*/ 20253833 h 20"/>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20"/>
                <a:gd name="T26" fmla="*/ 21 w 21"/>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20">
                  <a:moveTo>
                    <a:pt x="15" y="11"/>
                  </a:moveTo>
                  <a:cubicBezTo>
                    <a:pt x="13" y="11"/>
                    <a:pt x="12" y="11"/>
                    <a:pt x="10" y="8"/>
                  </a:cubicBezTo>
                  <a:cubicBezTo>
                    <a:pt x="7" y="5"/>
                    <a:pt x="7" y="1"/>
                    <a:pt x="5" y="0"/>
                  </a:cubicBezTo>
                  <a:cubicBezTo>
                    <a:pt x="2" y="0"/>
                    <a:pt x="1" y="5"/>
                    <a:pt x="2" y="10"/>
                  </a:cubicBezTo>
                  <a:cubicBezTo>
                    <a:pt x="3" y="15"/>
                    <a:pt x="2" y="14"/>
                    <a:pt x="1" y="16"/>
                  </a:cubicBezTo>
                  <a:cubicBezTo>
                    <a:pt x="0" y="18"/>
                    <a:pt x="6" y="19"/>
                    <a:pt x="10" y="19"/>
                  </a:cubicBezTo>
                  <a:cubicBezTo>
                    <a:pt x="12" y="20"/>
                    <a:pt x="19" y="16"/>
                    <a:pt x="20" y="13"/>
                  </a:cubicBezTo>
                  <a:cubicBezTo>
                    <a:pt x="21" y="11"/>
                    <a:pt x="18" y="10"/>
                    <a:pt x="15" y="1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2" name="Freeform 124"/>
            <p:cNvSpPr>
              <a:spLocks noChangeArrowheads="1"/>
            </p:cNvSpPr>
            <p:nvPr/>
          </p:nvSpPr>
          <p:spPr bwMode="auto">
            <a:xfrm>
              <a:off x="2373952" y="2136812"/>
              <a:ext cx="20567" cy="35054"/>
            </a:xfrm>
            <a:custGeom>
              <a:avLst/>
              <a:gdLst>
                <a:gd name="T0" fmla="*/ 22613904 w 14"/>
                <a:gd name="T1" fmla="*/ 7271009 h 26"/>
                <a:gd name="T2" fmla="*/ 13192472 w 14"/>
                <a:gd name="T3" fmla="*/ 5453593 h 26"/>
                <a:gd name="T4" fmla="*/ 7537967 w 14"/>
                <a:gd name="T5" fmla="*/ 1817415 h 26"/>
                <a:gd name="T6" fmla="*/ 1884835 w 14"/>
                <a:gd name="T7" fmla="*/ 23630444 h 26"/>
                <a:gd name="T8" fmla="*/ 5653133 w 14"/>
                <a:gd name="T9" fmla="*/ 45443474 h 26"/>
                <a:gd name="T10" fmla="*/ 15075934 w 14"/>
                <a:gd name="T11" fmla="*/ 25447859 h 26"/>
                <a:gd name="T12" fmla="*/ 22613904 w 14"/>
                <a:gd name="T13" fmla="*/ 7271009 h 26"/>
                <a:gd name="T14" fmla="*/ 0 60000 65536"/>
                <a:gd name="T15" fmla="*/ 0 60000 65536"/>
                <a:gd name="T16" fmla="*/ 0 60000 65536"/>
                <a:gd name="T17" fmla="*/ 0 60000 65536"/>
                <a:gd name="T18" fmla="*/ 0 60000 65536"/>
                <a:gd name="T19" fmla="*/ 0 60000 65536"/>
                <a:gd name="T20" fmla="*/ 0 60000 65536"/>
                <a:gd name="T21" fmla="*/ 0 w 14"/>
                <a:gd name="T22" fmla="*/ 0 h 26"/>
                <a:gd name="T23" fmla="*/ 14 w 14"/>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26">
                  <a:moveTo>
                    <a:pt x="12" y="4"/>
                  </a:moveTo>
                  <a:cubicBezTo>
                    <a:pt x="11" y="3"/>
                    <a:pt x="8" y="4"/>
                    <a:pt x="7" y="3"/>
                  </a:cubicBezTo>
                  <a:cubicBezTo>
                    <a:pt x="6" y="2"/>
                    <a:pt x="5" y="0"/>
                    <a:pt x="4" y="1"/>
                  </a:cubicBezTo>
                  <a:cubicBezTo>
                    <a:pt x="3" y="2"/>
                    <a:pt x="1" y="9"/>
                    <a:pt x="1" y="13"/>
                  </a:cubicBezTo>
                  <a:cubicBezTo>
                    <a:pt x="1" y="17"/>
                    <a:pt x="0" y="26"/>
                    <a:pt x="3" y="25"/>
                  </a:cubicBezTo>
                  <a:cubicBezTo>
                    <a:pt x="6" y="23"/>
                    <a:pt x="8" y="16"/>
                    <a:pt x="8" y="14"/>
                  </a:cubicBezTo>
                  <a:cubicBezTo>
                    <a:pt x="8" y="12"/>
                    <a:pt x="14" y="4"/>
                    <a:pt x="12"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3" name="Freeform 125"/>
            <p:cNvSpPr>
              <a:spLocks noChangeArrowheads="1"/>
            </p:cNvSpPr>
            <p:nvPr/>
          </p:nvSpPr>
          <p:spPr bwMode="auto">
            <a:xfrm>
              <a:off x="2357014" y="2061050"/>
              <a:ext cx="18147" cy="40708"/>
            </a:xfrm>
            <a:custGeom>
              <a:avLst/>
              <a:gdLst>
                <a:gd name="T0" fmla="*/ 17974067 w 12"/>
                <a:gd name="T1" fmla="*/ 17734652 h 29"/>
                <a:gd name="T2" fmla="*/ 11982242 w 12"/>
                <a:gd name="T3" fmla="*/ 7881912 h 29"/>
                <a:gd name="T4" fmla="*/ 3993609 w 12"/>
                <a:gd name="T5" fmla="*/ 1970829 h 29"/>
                <a:gd name="T6" fmla="*/ 9985435 w 12"/>
                <a:gd name="T7" fmla="*/ 19704076 h 29"/>
                <a:gd name="T8" fmla="*/ 13979046 w 12"/>
                <a:gd name="T9" fmla="*/ 51231728 h 29"/>
                <a:gd name="T10" fmla="*/ 23964484 w 12"/>
                <a:gd name="T11" fmla="*/ 29556819 h 29"/>
                <a:gd name="T12" fmla="*/ 17974067 w 12"/>
                <a:gd name="T13" fmla="*/ 17734652 h 29"/>
                <a:gd name="T14" fmla="*/ 0 60000 65536"/>
                <a:gd name="T15" fmla="*/ 0 60000 65536"/>
                <a:gd name="T16" fmla="*/ 0 60000 65536"/>
                <a:gd name="T17" fmla="*/ 0 60000 65536"/>
                <a:gd name="T18" fmla="*/ 0 60000 65536"/>
                <a:gd name="T19" fmla="*/ 0 60000 65536"/>
                <a:gd name="T20" fmla="*/ 0 60000 65536"/>
                <a:gd name="T21" fmla="*/ 0 w 12"/>
                <a:gd name="T22" fmla="*/ 0 h 29"/>
                <a:gd name="T23" fmla="*/ 12 w 12"/>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9">
                  <a:moveTo>
                    <a:pt x="9" y="9"/>
                  </a:moveTo>
                  <a:cubicBezTo>
                    <a:pt x="9" y="8"/>
                    <a:pt x="9" y="6"/>
                    <a:pt x="6" y="4"/>
                  </a:cubicBezTo>
                  <a:cubicBezTo>
                    <a:pt x="4" y="1"/>
                    <a:pt x="4" y="0"/>
                    <a:pt x="2" y="1"/>
                  </a:cubicBezTo>
                  <a:cubicBezTo>
                    <a:pt x="0" y="2"/>
                    <a:pt x="3" y="8"/>
                    <a:pt x="5" y="10"/>
                  </a:cubicBezTo>
                  <a:cubicBezTo>
                    <a:pt x="6" y="13"/>
                    <a:pt x="5" y="22"/>
                    <a:pt x="7" y="26"/>
                  </a:cubicBezTo>
                  <a:cubicBezTo>
                    <a:pt x="8" y="29"/>
                    <a:pt x="12" y="17"/>
                    <a:pt x="12" y="15"/>
                  </a:cubicBezTo>
                  <a:cubicBezTo>
                    <a:pt x="11" y="14"/>
                    <a:pt x="9" y="10"/>
                    <a:pt x="9"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4" name="Freeform 126"/>
            <p:cNvSpPr>
              <a:spLocks noChangeArrowheads="1"/>
            </p:cNvSpPr>
            <p:nvPr/>
          </p:nvSpPr>
          <p:spPr bwMode="auto">
            <a:xfrm>
              <a:off x="2375161" y="2064442"/>
              <a:ext cx="16938" cy="20354"/>
            </a:xfrm>
            <a:custGeom>
              <a:avLst/>
              <a:gdLst>
                <a:gd name="T0" fmla="*/ 4141180 w 11"/>
                <a:gd name="T1" fmla="*/ 0 h 15"/>
                <a:gd name="T2" fmla="*/ 8282361 w 11"/>
                <a:gd name="T3" fmla="*/ 11048151 h 15"/>
                <a:gd name="T4" fmla="*/ 6211771 w 11"/>
                <a:gd name="T5" fmla="*/ 22094945 h 15"/>
                <a:gd name="T6" fmla="*/ 20704461 w 11"/>
                <a:gd name="T7" fmla="*/ 9206793 h 15"/>
                <a:gd name="T8" fmla="*/ 4141180 w 11"/>
                <a:gd name="T9" fmla="*/ 0 h 15"/>
                <a:gd name="T10" fmla="*/ 0 60000 65536"/>
                <a:gd name="T11" fmla="*/ 0 60000 65536"/>
                <a:gd name="T12" fmla="*/ 0 60000 65536"/>
                <a:gd name="T13" fmla="*/ 0 60000 65536"/>
                <a:gd name="T14" fmla="*/ 0 60000 65536"/>
                <a:gd name="T15" fmla="*/ 0 w 11"/>
                <a:gd name="T16" fmla="*/ 0 h 15"/>
                <a:gd name="T17" fmla="*/ 11 w 11"/>
                <a:gd name="T18" fmla="*/ 15 h 15"/>
              </a:gdLst>
              <a:ahLst/>
              <a:cxnLst>
                <a:cxn ang="T10">
                  <a:pos x="T0" y="T1"/>
                </a:cxn>
                <a:cxn ang="T11">
                  <a:pos x="T2" y="T3"/>
                </a:cxn>
                <a:cxn ang="T12">
                  <a:pos x="T4" y="T5"/>
                </a:cxn>
                <a:cxn ang="T13">
                  <a:pos x="T6" y="T7"/>
                </a:cxn>
                <a:cxn ang="T14">
                  <a:pos x="T8" y="T9"/>
                </a:cxn>
              </a:cxnLst>
              <a:rect l="T15" t="T16" r="T17" b="T18"/>
              <a:pathLst>
                <a:path w="11" h="15">
                  <a:moveTo>
                    <a:pt x="2" y="0"/>
                  </a:moveTo>
                  <a:cubicBezTo>
                    <a:pt x="0" y="0"/>
                    <a:pt x="3" y="4"/>
                    <a:pt x="4" y="6"/>
                  </a:cubicBezTo>
                  <a:cubicBezTo>
                    <a:pt x="6" y="9"/>
                    <a:pt x="3" y="10"/>
                    <a:pt x="3" y="12"/>
                  </a:cubicBezTo>
                  <a:cubicBezTo>
                    <a:pt x="4" y="15"/>
                    <a:pt x="10" y="7"/>
                    <a:pt x="10" y="5"/>
                  </a:cubicBezTo>
                  <a:cubicBezTo>
                    <a:pt x="11" y="4"/>
                    <a:pt x="3" y="0"/>
                    <a:pt x="2"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5" name="Freeform 127"/>
            <p:cNvSpPr>
              <a:spLocks noChangeArrowheads="1"/>
            </p:cNvSpPr>
            <p:nvPr/>
          </p:nvSpPr>
          <p:spPr bwMode="auto">
            <a:xfrm>
              <a:off x="2383630" y="2079142"/>
              <a:ext cx="10888" cy="15831"/>
            </a:xfrm>
            <a:custGeom>
              <a:avLst/>
              <a:gdLst>
                <a:gd name="T0" fmla="*/ 8451065 w 7"/>
                <a:gd name="T1" fmla="*/ 20712703 h 11"/>
                <a:gd name="T2" fmla="*/ 4225532 w 7"/>
                <a:gd name="T3" fmla="*/ 6214388 h 11"/>
                <a:gd name="T4" fmla="*/ 2113493 w 7"/>
                <a:gd name="T5" fmla="*/ 18641721 h 11"/>
                <a:gd name="T6" fmla="*/ 8451065 w 7"/>
                <a:gd name="T7" fmla="*/ 20712703 h 11"/>
                <a:gd name="T8" fmla="*/ 0 60000 65536"/>
                <a:gd name="T9" fmla="*/ 0 60000 65536"/>
                <a:gd name="T10" fmla="*/ 0 60000 65536"/>
                <a:gd name="T11" fmla="*/ 0 60000 65536"/>
                <a:gd name="T12" fmla="*/ 0 w 7"/>
                <a:gd name="T13" fmla="*/ 0 h 11"/>
                <a:gd name="T14" fmla="*/ 7 w 7"/>
                <a:gd name="T15" fmla="*/ 11 h 11"/>
              </a:gdLst>
              <a:ahLst/>
              <a:cxnLst>
                <a:cxn ang="T8">
                  <a:pos x="T0" y="T1"/>
                </a:cxn>
                <a:cxn ang="T9">
                  <a:pos x="T2" y="T3"/>
                </a:cxn>
                <a:cxn ang="T10">
                  <a:pos x="T4" y="T5"/>
                </a:cxn>
                <a:cxn ang="T11">
                  <a:pos x="T6" y="T7"/>
                </a:cxn>
              </a:cxnLst>
              <a:rect l="T12" t="T13" r="T14" b="T15"/>
              <a:pathLst>
                <a:path w="7" h="11">
                  <a:moveTo>
                    <a:pt x="4" y="10"/>
                  </a:moveTo>
                  <a:cubicBezTo>
                    <a:pt x="5" y="8"/>
                    <a:pt x="7" y="0"/>
                    <a:pt x="2" y="3"/>
                  </a:cubicBezTo>
                  <a:cubicBezTo>
                    <a:pt x="0" y="4"/>
                    <a:pt x="2" y="8"/>
                    <a:pt x="1" y="9"/>
                  </a:cubicBezTo>
                  <a:cubicBezTo>
                    <a:pt x="0" y="10"/>
                    <a:pt x="3" y="11"/>
                    <a:pt x="4" y="1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6" name="Freeform 128"/>
            <p:cNvSpPr>
              <a:spLocks noChangeArrowheads="1"/>
            </p:cNvSpPr>
            <p:nvPr/>
          </p:nvSpPr>
          <p:spPr bwMode="auto">
            <a:xfrm>
              <a:off x="2089643" y="2063311"/>
              <a:ext cx="39924" cy="33924"/>
            </a:xfrm>
            <a:custGeom>
              <a:avLst/>
              <a:gdLst>
                <a:gd name="T0" fmla="*/ 45823905 w 27"/>
                <a:gd name="T1" fmla="*/ 11048368 h 25"/>
                <a:gd name="T2" fmla="*/ 42004662 w 27"/>
                <a:gd name="T3" fmla="*/ 3682790 h 25"/>
                <a:gd name="T4" fmla="*/ 40095045 w 27"/>
                <a:gd name="T5" fmla="*/ 9206973 h 25"/>
                <a:gd name="T6" fmla="*/ 26730494 w 27"/>
                <a:gd name="T7" fmla="*/ 11048368 h 25"/>
                <a:gd name="T8" fmla="*/ 22911262 w 27"/>
                <a:gd name="T9" fmla="*/ 16572553 h 25"/>
                <a:gd name="T10" fmla="*/ 13364556 w 27"/>
                <a:gd name="T11" fmla="*/ 16572553 h 25"/>
                <a:gd name="T12" fmla="*/ 1909617 w 27"/>
                <a:gd name="T13" fmla="*/ 27619566 h 25"/>
                <a:gd name="T14" fmla="*/ 9546703 w 27"/>
                <a:gd name="T15" fmla="*/ 33143748 h 25"/>
                <a:gd name="T16" fmla="*/ 9546703 w 27"/>
                <a:gd name="T17" fmla="*/ 40509325 h 25"/>
                <a:gd name="T18" fmla="*/ 24820878 w 27"/>
                <a:gd name="T19" fmla="*/ 31302354 h 25"/>
                <a:gd name="T20" fmla="*/ 30548345 w 27"/>
                <a:gd name="T21" fmla="*/ 34985143 h 25"/>
                <a:gd name="T22" fmla="*/ 45823905 w 27"/>
                <a:gd name="T23" fmla="*/ 20255341 h 25"/>
                <a:gd name="T24" fmla="*/ 45823905 w 27"/>
                <a:gd name="T25" fmla="*/ 11048368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25"/>
                <a:gd name="T41" fmla="*/ 27 w 27"/>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25">
                  <a:moveTo>
                    <a:pt x="24" y="6"/>
                  </a:moveTo>
                  <a:cubicBezTo>
                    <a:pt x="23" y="6"/>
                    <a:pt x="23" y="4"/>
                    <a:pt x="22" y="2"/>
                  </a:cubicBezTo>
                  <a:cubicBezTo>
                    <a:pt x="21" y="0"/>
                    <a:pt x="21" y="4"/>
                    <a:pt x="21" y="5"/>
                  </a:cubicBezTo>
                  <a:cubicBezTo>
                    <a:pt x="20" y="6"/>
                    <a:pt x="17" y="6"/>
                    <a:pt x="14" y="6"/>
                  </a:cubicBezTo>
                  <a:cubicBezTo>
                    <a:pt x="12" y="6"/>
                    <a:pt x="13" y="8"/>
                    <a:pt x="12" y="9"/>
                  </a:cubicBezTo>
                  <a:cubicBezTo>
                    <a:pt x="11" y="11"/>
                    <a:pt x="9" y="9"/>
                    <a:pt x="7" y="9"/>
                  </a:cubicBezTo>
                  <a:cubicBezTo>
                    <a:pt x="5" y="9"/>
                    <a:pt x="3" y="13"/>
                    <a:pt x="1" y="15"/>
                  </a:cubicBezTo>
                  <a:cubicBezTo>
                    <a:pt x="0" y="18"/>
                    <a:pt x="4" y="18"/>
                    <a:pt x="5" y="18"/>
                  </a:cubicBezTo>
                  <a:cubicBezTo>
                    <a:pt x="6" y="18"/>
                    <a:pt x="5" y="20"/>
                    <a:pt x="5" y="22"/>
                  </a:cubicBezTo>
                  <a:cubicBezTo>
                    <a:pt x="6" y="25"/>
                    <a:pt x="12" y="18"/>
                    <a:pt x="13" y="17"/>
                  </a:cubicBezTo>
                  <a:cubicBezTo>
                    <a:pt x="14" y="16"/>
                    <a:pt x="15" y="18"/>
                    <a:pt x="16" y="19"/>
                  </a:cubicBezTo>
                  <a:cubicBezTo>
                    <a:pt x="17" y="19"/>
                    <a:pt x="22" y="13"/>
                    <a:pt x="24" y="11"/>
                  </a:cubicBezTo>
                  <a:cubicBezTo>
                    <a:pt x="27" y="10"/>
                    <a:pt x="26" y="7"/>
                    <a:pt x="24"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7" name="Freeform 129"/>
            <p:cNvSpPr>
              <a:spLocks noChangeArrowheads="1"/>
            </p:cNvSpPr>
            <p:nvPr/>
          </p:nvSpPr>
          <p:spPr bwMode="auto">
            <a:xfrm>
              <a:off x="2127147" y="2058788"/>
              <a:ext cx="16938" cy="6785"/>
            </a:xfrm>
            <a:custGeom>
              <a:avLst/>
              <a:gdLst>
                <a:gd name="T0" fmla="*/ 5219283 w 12"/>
                <a:gd name="T1" fmla="*/ 0 h 5"/>
                <a:gd name="T2" fmla="*/ 6959044 w 12"/>
                <a:gd name="T3" fmla="*/ 9207244 h 5"/>
                <a:gd name="T4" fmla="*/ 17397610 w 12"/>
                <a:gd name="T5" fmla="*/ 5524346 h 5"/>
                <a:gd name="T6" fmla="*/ 5219283 w 12"/>
                <a:gd name="T7" fmla="*/ 0 h 5"/>
                <a:gd name="T8" fmla="*/ 0 60000 65536"/>
                <a:gd name="T9" fmla="*/ 0 60000 65536"/>
                <a:gd name="T10" fmla="*/ 0 60000 65536"/>
                <a:gd name="T11" fmla="*/ 0 60000 65536"/>
                <a:gd name="T12" fmla="*/ 0 w 12"/>
                <a:gd name="T13" fmla="*/ 0 h 5"/>
                <a:gd name="T14" fmla="*/ 12 w 12"/>
                <a:gd name="T15" fmla="*/ 5 h 5"/>
              </a:gdLst>
              <a:ahLst/>
              <a:cxnLst>
                <a:cxn ang="T8">
                  <a:pos x="T0" y="T1"/>
                </a:cxn>
                <a:cxn ang="T9">
                  <a:pos x="T2" y="T3"/>
                </a:cxn>
                <a:cxn ang="T10">
                  <a:pos x="T4" y="T5"/>
                </a:cxn>
                <a:cxn ang="T11">
                  <a:pos x="T6" y="T7"/>
                </a:cxn>
              </a:cxnLst>
              <a:rect l="T12" t="T13" r="T14" b="T15"/>
              <a:pathLst>
                <a:path w="12" h="5">
                  <a:moveTo>
                    <a:pt x="3" y="0"/>
                  </a:moveTo>
                  <a:cubicBezTo>
                    <a:pt x="0" y="1"/>
                    <a:pt x="1" y="5"/>
                    <a:pt x="4" y="5"/>
                  </a:cubicBezTo>
                  <a:cubicBezTo>
                    <a:pt x="7" y="4"/>
                    <a:pt x="12" y="3"/>
                    <a:pt x="10" y="3"/>
                  </a:cubicBezTo>
                  <a:cubicBezTo>
                    <a:pt x="9" y="3"/>
                    <a:pt x="5" y="0"/>
                    <a:pt x="3"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8" name="Freeform 130"/>
            <p:cNvSpPr>
              <a:spLocks noChangeArrowheads="1"/>
            </p:cNvSpPr>
            <p:nvPr/>
          </p:nvSpPr>
          <p:spPr bwMode="auto">
            <a:xfrm>
              <a:off x="1928736" y="2124374"/>
              <a:ext cx="21777" cy="12439"/>
            </a:xfrm>
            <a:custGeom>
              <a:avLst/>
              <a:gdLst>
                <a:gd name="T0" fmla="*/ 12884265 w 15"/>
                <a:gd name="T1" fmla="*/ 5730233 h 9"/>
                <a:gd name="T2" fmla="*/ 1840997 w 15"/>
                <a:gd name="T3" fmla="*/ 15282001 h 9"/>
                <a:gd name="T4" fmla="*/ 23927535 w 15"/>
                <a:gd name="T5" fmla="*/ 11461848 h 9"/>
                <a:gd name="T6" fmla="*/ 25767174 w 15"/>
                <a:gd name="T7" fmla="*/ 1910077 h 9"/>
                <a:gd name="T8" fmla="*/ 12884265 w 15"/>
                <a:gd name="T9" fmla="*/ 5730233 h 9"/>
                <a:gd name="T10" fmla="*/ 0 60000 65536"/>
                <a:gd name="T11" fmla="*/ 0 60000 65536"/>
                <a:gd name="T12" fmla="*/ 0 60000 65536"/>
                <a:gd name="T13" fmla="*/ 0 60000 65536"/>
                <a:gd name="T14" fmla="*/ 0 60000 65536"/>
                <a:gd name="T15" fmla="*/ 0 w 15"/>
                <a:gd name="T16" fmla="*/ 0 h 9"/>
                <a:gd name="T17" fmla="*/ 15 w 15"/>
                <a:gd name="T18" fmla="*/ 9 h 9"/>
              </a:gdLst>
              <a:ahLst/>
              <a:cxnLst>
                <a:cxn ang="T10">
                  <a:pos x="T0" y="T1"/>
                </a:cxn>
                <a:cxn ang="T11">
                  <a:pos x="T2" y="T3"/>
                </a:cxn>
                <a:cxn ang="T12">
                  <a:pos x="T4" y="T5"/>
                </a:cxn>
                <a:cxn ang="T13">
                  <a:pos x="T6" y="T7"/>
                </a:cxn>
                <a:cxn ang="T14">
                  <a:pos x="T8" y="T9"/>
                </a:cxn>
              </a:cxnLst>
              <a:rect l="T15" t="T16" r="T17" b="T18"/>
              <a:pathLst>
                <a:path w="15" h="9">
                  <a:moveTo>
                    <a:pt x="7" y="3"/>
                  </a:moveTo>
                  <a:cubicBezTo>
                    <a:pt x="5" y="3"/>
                    <a:pt x="0" y="6"/>
                    <a:pt x="1" y="8"/>
                  </a:cubicBezTo>
                  <a:cubicBezTo>
                    <a:pt x="1" y="9"/>
                    <a:pt x="9" y="6"/>
                    <a:pt x="13" y="6"/>
                  </a:cubicBezTo>
                  <a:cubicBezTo>
                    <a:pt x="15" y="6"/>
                    <a:pt x="14" y="2"/>
                    <a:pt x="14" y="1"/>
                  </a:cubicBezTo>
                  <a:cubicBezTo>
                    <a:pt x="13" y="0"/>
                    <a:pt x="9" y="2"/>
                    <a:pt x="7" y="3"/>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29" name="Freeform 131"/>
            <p:cNvSpPr>
              <a:spLocks noChangeArrowheads="1"/>
            </p:cNvSpPr>
            <p:nvPr/>
          </p:nvSpPr>
          <p:spPr bwMode="auto">
            <a:xfrm>
              <a:off x="1885182" y="2145858"/>
              <a:ext cx="14518" cy="12439"/>
            </a:xfrm>
            <a:custGeom>
              <a:avLst/>
              <a:gdLst>
                <a:gd name="T0" fmla="*/ 12884580 w 10"/>
                <a:gd name="T1" fmla="*/ 1910077 h 9"/>
                <a:gd name="T2" fmla="*/ 0 w 10"/>
                <a:gd name="T3" fmla="*/ 15282001 h 9"/>
                <a:gd name="T4" fmla="*/ 14725621 w 10"/>
                <a:gd name="T5" fmla="*/ 7640310 h 9"/>
                <a:gd name="T6" fmla="*/ 12884580 w 10"/>
                <a:gd name="T7" fmla="*/ 1910077 h 9"/>
                <a:gd name="T8" fmla="*/ 0 60000 65536"/>
                <a:gd name="T9" fmla="*/ 0 60000 65536"/>
                <a:gd name="T10" fmla="*/ 0 60000 65536"/>
                <a:gd name="T11" fmla="*/ 0 60000 65536"/>
                <a:gd name="T12" fmla="*/ 0 w 10"/>
                <a:gd name="T13" fmla="*/ 0 h 9"/>
                <a:gd name="T14" fmla="*/ 10 w 10"/>
                <a:gd name="T15" fmla="*/ 9 h 9"/>
              </a:gdLst>
              <a:ahLst/>
              <a:cxnLst>
                <a:cxn ang="T8">
                  <a:pos x="T0" y="T1"/>
                </a:cxn>
                <a:cxn ang="T9">
                  <a:pos x="T2" y="T3"/>
                </a:cxn>
                <a:cxn ang="T10">
                  <a:pos x="T4" y="T5"/>
                </a:cxn>
                <a:cxn ang="T11">
                  <a:pos x="T6" y="T7"/>
                </a:cxn>
              </a:cxnLst>
              <a:rect l="T12" t="T13" r="T14" b="T15"/>
              <a:pathLst>
                <a:path w="10" h="9">
                  <a:moveTo>
                    <a:pt x="7" y="1"/>
                  </a:moveTo>
                  <a:cubicBezTo>
                    <a:pt x="5" y="0"/>
                    <a:pt x="0" y="7"/>
                    <a:pt x="0" y="8"/>
                  </a:cubicBezTo>
                  <a:cubicBezTo>
                    <a:pt x="0" y="9"/>
                    <a:pt x="8" y="4"/>
                    <a:pt x="8" y="4"/>
                  </a:cubicBezTo>
                  <a:cubicBezTo>
                    <a:pt x="10" y="3"/>
                    <a:pt x="9" y="1"/>
                    <a:pt x="7"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0" name="Freeform 132"/>
            <p:cNvSpPr>
              <a:spLocks noChangeArrowheads="1"/>
            </p:cNvSpPr>
            <p:nvPr/>
          </p:nvSpPr>
          <p:spPr bwMode="auto">
            <a:xfrm>
              <a:off x="1857356" y="2156036"/>
              <a:ext cx="21777" cy="12439"/>
            </a:xfrm>
            <a:custGeom>
              <a:avLst/>
              <a:gdLst>
                <a:gd name="T0" fmla="*/ 20245537 w 15"/>
                <a:gd name="T1" fmla="*/ 0 h 9"/>
                <a:gd name="T2" fmla="*/ 1840997 w 15"/>
                <a:gd name="T3" fmla="*/ 13371925 h 9"/>
                <a:gd name="T4" fmla="*/ 20245537 w 15"/>
                <a:gd name="T5" fmla="*/ 0 h 9"/>
                <a:gd name="T6" fmla="*/ 0 60000 65536"/>
                <a:gd name="T7" fmla="*/ 0 60000 65536"/>
                <a:gd name="T8" fmla="*/ 0 60000 65536"/>
                <a:gd name="T9" fmla="*/ 0 w 15"/>
                <a:gd name="T10" fmla="*/ 0 h 9"/>
                <a:gd name="T11" fmla="*/ 15 w 15"/>
                <a:gd name="T12" fmla="*/ 9 h 9"/>
              </a:gdLst>
              <a:ahLst/>
              <a:cxnLst>
                <a:cxn ang="T6">
                  <a:pos x="T0" y="T1"/>
                </a:cxn>
                <a:cxn ang="T7">
                  <a:pos x="T2" y="T3"/>
                </a:cxn>
                <a:cxn ang="T8">
                  <a:pos x="T4" y="T5"/>
                </a:cxn>
              </a:cxnLst>
              <a:rect l="T9" t="T10" r="T11" b="T12"/>
              <a:pathLst>
                <a:path w="15" h="9">
                  <a:moveTo>
                    <a:pt x="11" y="0"/>
                  </a:moveTo>
                  <a:cubicBezTo>
                    <a:pt x="10" y="0"/>
                    <a:pt x="0" y="5"/>
                    <a:pt x="1" y="7"/>
                  </a:cubicBezTo>
                  <a:cubicBezTo>
                    <a:pt x="3" y="9"/>
                    <a:pt x="15" y="1"/>
                    <a:pt x="11"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1" name="Freeform 133"/>
            <p:cNvSpPr>
              <a:spLocks noChangeArrowheads="1"/>
            </p:cNvSpPr>
            <p:nvPr/>
          </p:nvSpPr>
          <p:spPr bwMode="auto">
            <a:xfrm>
              <a:off x="1942044" y="2011295"/>
              <a:ext cx="24196" cy="15831"/>
            </a:xfrm>
            <a:custGeom>
              <a:avLst/>
              <a:gdLst>
                <a:gd name="T0" fmla="*/ 5306934 w 17"/>
                <a:gd name="T1" fmla="*/ 10356352 h 11"/>
                <a:gd name="T2" fmla="*/ 12382847 w 17"/>
                <a:gd name="T3" fmla="*/ 20712703 h 11"/>
                <a:gd name="T4" fmla="*/ 24767025 w 17"/>
                <a:gd name="T5" fmla="*/ 18641721 h 11"/>
                <a:gd name="T6" fmla="*/ 26536002 w 17"/>
                <a:gd name="T7" fmla="*/ 4141965 h 11"/>
                <a:gd name="T8" fmla="*/ 5306934 w 17"/>
                <a:gd name="T9" fmla="*/ 10356352 h 11"/>
                <a:gd name="T10" fmla="*/ 0 60000 65536"/>
                <a:gd name="T11" fmla="*/ 0 60000 65536"/>
                <a:gd name="T12" fmla="*/ 0 60000 65536"/>
                <a:gd name="T13" fmla="*/ 0 60000 65536"/>
                <a:gd name="T14" fmla="*/ 0 60000 65536"/>
                <a:gd name="T15" fmla="*/ 0 w 17"/>
                <a:gd name="T16" fmla="*/ 0 h 11"/>
                <a:gd name="T17" fmla="*/ 17 w 17"/>
                <a:gd name="T18" fmla="*/ 11 h 11"/>
              </a:gdLst>
              <a:ahLst/>
              <a:cxnLst>
                <a:cxn ang="T10">
                  <a:pos x="T0" y="T1"/>
                </a:cxn>
                <a:cxn ang="T11">
                  <a:pos x="T2" y="T3"/>
                </a:cxn>
                <a:cxn ang="T12">
                  <a:pos x="T4" y="T5"/>
                </a:cxn>
                <a:cxn ang="T13">
                  <a:pos x="T6" y="T7"/>
                </a:cxn>
                <a:cxn ang="T14">
                  <a:pos x="T8" y="T9"/>
                </a:cxn>
              </a:cxnLst>
              <a:rect l="T15" t="T16" r="T17" b="T18"/>
              <a:pathLst>
                <a:path w="17" h="11">
                  <a:moveTo>
                    <a:pt x="3" y="5"/>
                  </a:moveTo>
                  <a:cubicBezTo>
                    <a:pt x="0" y="6"/>
                    <a:pt x="6" y="9"/>
                    <a:pt x="7" y="10"/>
                  </a:cubicBezTo>
                  <a:cubicBezTo>
                    <a:pt x="9" y="11"/>
                    <a:pt x="12" y="9"/>
                    <a:pt x="14" y="9"/>
                  </a:cubicBezTo>
                  <a:cubicBezTo>
                    <a:pt x="17" y="9"/>
                    <a:pt x="15" y="4"/>
                    <a:pt x="15" y="2"/>
                  </a:cubicBezTo>
                  <a:cubicBezTo>
                    <a:pt x="14" y="0"/>
                    <a:pt x="6" y="4"/>
                    <a:pt x="3" y="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2" name="Freeform 134"/>
            <p:cNvSpPr>
              <a:spLocks noChangeArrowheads="1"/>
            </p:cNvSpPr>
            <p:nvPr/>
          </p:nvSpPr>
          <p:spPr bwMode="auto">
            <a:xfrm>
              <a:off x="3078070" y="2157166"/>
              <a:ext cx="27826" cy="13569"/>
            </a:xfrm>
            <a:custGeom>
              <a:avLst/>
              <a:gdLst>
                <a:gd name="T0" fmla="*/ 29217259 w 18"/>
                <a:gd name="T1" fmla="*/ 18411774 h 10"/>
                <a:gd name="T2" fmla="*/ 22956311 w 18"/>
                <a:gd name="T3" fmla="*/ 7365253 h 10"/>
                <a:gd name="T4" fmla="*/ 2087463 w 18"/>
                <a:gd name="T5" fmla="*/ 1841313 h 10"/>
                <a:gd name="T6" fmla="*/ 4173481 w 18"/>
                <a:gd name="T7" fmla="*/ 11046521 h 10"/>
                <a:gd name="T8" fmla="*/ 29217259 w 18"/>
                <a:gd name="T9" fmla="*/ 18411774 h 10"/>
                <a:gd name="T10" fmla="*/ 0 60000 65536"/>
                <a:gd name="T11" fmla="*/ 0 60000 65536"/>
                <a:gd name="T12" fmla="*/ 0 60000 65536"/>
                <a:gd name="T13" fmla="*/ 0 60000 65536"/>
                <a:gd name="T14" fmla="*/ 0 60000 65536"/>
                <a:gd name="T15" fmla="*/ 0 w 18"/>
                <a:gd name="T16" fmla="*/ 0 h 10"/>
                <a:gd name="T17" fmla="*/ 18 w 18"/>
                <a:gd name="T18" fmla="*/ 10 h 10"/>
              </a:gdLst>
              <a:ahLst/>
              <a:cxnLst>
                <a:cxn ang="T10">
                  <a:pos x="T0" y="T1"/>
                </a:cxn>
                <a:cxn ang="T11">
                  <a:pos x="T2" y="T3"/>
                </a:cxn>
                <a:cxn ang="T12">
                  <a:pos x="T4" y="T5"/>
                </a:cxn>
                <a:cxn ang="T13">
                  <a:pos x="T6" y="T7"/>
                </a:cxn>
                <a:cxn ang="T14">
                  <a:pos x="T8" y="T9"/>
                </a:cxn>
              </a:cxnLst>
              <a:rect l="T15" t="T16" r="T17" b="T18"/>
              <a:pathLst>
                <a:path w="18" h="10">
                  <a:moveTo>
                    <a:pt x="14" y="10"/>
                  </a:moveTo>
                  <a:cubicBezTo>
                    <a:pt x="18" y="9"/>
                    <a:pt x="15" y="5"/>
                    <a:pt x="11" y="4"/>
                  </a:cubicBezTo>
                  <a:cubicBezTo>
                    <a:pt x="7" y="3"/>
                    <a:pt x="3" y="1"/>
                    <a:pt x="1" y="1"/>
                  </a:cubicBezTo>
                  <a:cubicBezTo>
                    <a:pt x="0" y="0"/>
                    <a:pt x="0" y="4"/>
                    <a:pt x="2" y="6"/>
                  </a:cubicBezTo>
                  <a:cubicBezTo>
                    <a:pt x="4" y="8"/>
                    <a:pt x="10" y="10"/>
                    <a:pt x="14" y="1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3" name="Freeform 135"/>
            <p:cNvSpPr>
              <a:spLocks noChangeArrowheads="1"/>
            </p:cNvSpPr>
            <p:nvPr/>
          </p:nvSpPr>
          <p:spPr bwMode="auto">
            <a:xfrm>
              <a:off x="4404040" y="2107412"/>
              <a:ext cx="29035" cy="21485"/>
            </a:xfrm>
            <a:custGeom>
              <a:avLst/>
              <a:gdLst>
                <a:gd name="T0" fmla="*/ 18405669 w 20"/>
                <a:gd name="T1" fmla="*/ 7212245 h 16"/>
                <a:gd name="T2" fmla="*/ 3680591 w 20"/>
                <a:gd name="T3" fmla="*/ 10819038 h 16"/>
                <a:gd name="T4" fmla="*/ 11043129 w 20"/>
                <a:gd name="T5" fmla="*/ 18031283 h 16"/>
                <a:gd name="T6" fmla="*/ 20245286 w 20"/>
                <a:gd name="T7" fmla="*/ 28850323 h 16"/>
                <a:gd name="T8" fmla="*/ 31288418 w 20"/>
                <a:gd name="T9" fmla="*/ 27046927 h 16"/>
                <a:gd name="T10" fmla="*/ 29447444 w 20"/>
                <a:gd name="T11" fmla="*/ 14425833 h 16"/>
                <a:gd name="T12" fmla="*/ 33129391 w 20"/>
                <a:gd name="T13" fmla="*/ 1803397 h 16"/>
                <a:gd name="T14" fmla="*/ 18405669 w 20"/>
                <a:gd name="T15" fmla="*/ 7212245 h 16"/>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16"/>
                <a:gd name="T26" fmla="*/ 20 w 20"/>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16">
                  <a:moveTo>
                    <a:pt x="10" y="4"/>
                  </a:moveTo>
                  <a:cubicBezTo>
                    <a:pt x="9" y="6"/>
                    <a:pt x="5" y="6"/>
                    <a:pt x="2" y="6"/>
                  </a:cubicBezTo>
                  <a:cubicBezTo>
                    <a:pt x="0" y="5"/>
                    <a:pt x="2" y="8"/>
                    <a:pt x="6" y="10"/>
                  </a:cubicBezTo>
                  <a:cubicBezTo>
                    <a:pt x="10" y="12"/>
                    <a:pt x="9" y="15"/>
                    <a:pt x="11" y="16"/>
                  </a:cubicBezTo>
                  <a:cubicBezTo>
                    <a:pt x="15" y="16"/>
                    <a:pt x="15" y="15"/>
                    <a:pt x="17" y="15"/>
                  </a:cubicBezTo>
                  <a:cubicBezTo>
                    <a:pt x="20" y="15"/>
                    <a:pt x="16" y="10"/>
                    <a:pt x="16" y="8"/>
                  </a:cubicBezTo>
                  <a:cubicBezTo>
                    <a:pt x="16" y="5"/>
                    <a:pt x="17" y="3"/>
                    <a:pt x="18" y="1"/>
                  </a:cubicBezTo>
                  <a:cubicBezTo>
                    <a:pt x="19" y="0"/>
                    <a:pt x="12" y="3"/>
                    <a:pt x="10"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4" name="Freeform 136"/>
            <p:cNvSpPr>
              <a:spLocks noChangeArrowheads="1"/>
            </p:cNvSpPr>
            <p:nvPr/>
          </p:nvSpPr>
          <p:spPr bwMode="auto">
            <a:xfrm>
              <a:off x="4511715" y="2070096"/>
              <a:ext cx="19357" cy="23746"/>
            </a:xfrm>
            <a:custGeom>
              <a:avLst/>
              <a:gdLst>
                <a:gd name="T0" fmla="*/ 17425273 w 13"/>
                <a:gd name="T1" fmla="*/ 17559466 h 17"/>
                <a:gd name="T2" fmla="*/ 23234629 w 13"/>
                <a:gd name="T3" fmla="*/ 3902725 h 17"/>
                <a:gd name="T4" fmla="*/ 7744875 w 13"/>
                <a:gd name="T5" fmla="*/ 9755414 h 17"/>
                <a:gd name="T6" fmla="*/ 3872438 w 13"/>
                <a:gd name="T7" fmla="*/ 29266244 h 17"/>
                <a:gd name="T8" fmla="*/ 17425273 w 13"/>
                <a:gd name="T9" fmla="*/ 17559466 h 17"/>
                <a:gd name="T10" fmla="*/ 0 60000 65536"/>
                <a:gd name="T11" fmla="*/ 0 60000 65536"/>
                <a:gd name="T12" fmla="*/ 0 60000 65536"/>
                <a:gd name="T13" fmla="*/ 0 60000 65536"/>
                <a:gd name="T14" fmla="*/ 0 60000 65536"/>
                <a:gd name="T15" fmla="*/ 0 w 13"/>
                <a:gd name="T16" fmla="*/ 0 h 17"/>
                <a:gd name="T17" fmla="*/ 13 w 13"/>
                <a:gd name="T18" fmla="*/ 17 h 17"/>
              </a:gdLst>
              <a:ahLst/>
              <a:cxnLst>
                <a:cxn ang="T10">
                  <a:pos x="T0" y="T1"/>
                </a:cxn>
                <a:cxn ang="T11">
                  <a:pos x="T2" y="T3"/>
                </a:cxn>
                <a:cxn ang="T12">
                  <a:pos x="T4" y="T5"/>
                </a:cxn>
                <a:cxn ang="T13">
                  <a:pos x="T6" y="T7"/>
                </a:cxn>
                <a:cxn ang="T14">
                  <a:pos x="T8" y="T9"/>
                </a:cxn>
              </a:cxnLst>
              <a:rect l="T15" t="T16" r="T17" b="T18"/>
              <a:pathLst>
                <a:path w="13" h="17">
                  <a:moveTo>
                    <a:pt x="9" y="9"/>
                  </a:moveTo>
                  <a:cubicBezTo>
                    <a:pt x="10" y="8"/>
                    <a:pt x="10" y="4"/>
                    <a:pt x="12" y="2"/>
                  </a:cubicBezTo>
                  <a:cubicBezTo>
                    <a:pt x="13" y="0"/>
                    <a:pt x="8" y="2"/>
                    <a:pt x="4" y="5"/>
                  </a:cubicBezTo>
                  <a:cubicBezTo>
                    <a:pt x="0" y="7"/>
                    <a:pt x="0" y="13"/>
                    <a:pt x="2" y="15"/>
                  </a:cubicBezTo>
                  <a:cubicBezTo>
                    <a:pt x="3" y="17"/>
                    <a:pt x="8" y="10"/>
                    <a:pt x="9"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5" name="Freeform 137"/>
            <p:cNvSpPr>
              <a:spLocks noChangeArrowheads="1"/>
            </p:cNvSpPr>
            <p:nvPr/>
          </p:nvSpPr>
          <p:spPr bwMode="auto">
            <a:xfrm>
              <a:off x="4562527" y="2054265"/>
              <a:ext cx="20567" cy="12439"/>
            </a:xfrm>
            <a:custGeom>
              <a:avLst/>
              <a:gdLst>
                <a:gd name="T0" fmla="*/ 9422801 w 14"/>
                <a:gd name="T1" fmla="*/ 17192078 h 9"/>
                <a:gd name="T2" fmla="*/ 24498738 w 14"/>
                <a:gd name="T3" fmla="*/ 5730233 h 9"/>
                <a:gd name="T4" fmla="*/ 16960768 w 14"/>
                <a:gd name="T5" fmla="*/ 1910077 h 9"/>
                <a:gd name="T6" fmla="*/ 3769670 w 14"/>
                <a:gd name="T7" fmla="*/ 3820155 h 9"/>
                <a:gd name="T8" fmla="*/ 9422801 w 14"/>
                <a:gd name="T9" fmla="*/ 17192078 h 9"/>
                <a:gd name="T10" fmla="*/ 0 60000 65536"/>
                <a:gd name="T11" fmla="*/ 0 60000 65536"/>
                <a:gd name="T12" fmla="*/ 0 60000 65536"/>
                <a:gd name="T13" fmla="*/ 0 60000 65536"/>
                <a:gd name="T14" fmla="*/ 0 60000 65536"/>
                <a:gd name="T15" fmla="*/ 0 w 14"/>
                <a:gd name="T16" fmla="*/ 0 h 9"/>
                <a:gd name="T17" fmla="*/ 14 w 14"/>
                <a:gd name="T18" fmla="*/ 9 h 9"/>
              </a:gdLst>
              <a:ahLst/>
              <a:cxnLst>
                <a:cxn ang="T10">
                  <a:pos x="T0" y="T1"/>
                </a:cxn>
                <a:cxn ang="T11">
                  <a:pos x="T2" y="T3"/>
                </a:cxn>
                <a:cxn ang="T12">
                  <a:pos x="T4" y="T5"/>
                </a:cxn>
                <a:cxn ang="T13">
                  <a:pos x="T6" y="T7"/>
                </a:cxn>
                <a:cxn ang="T14">
                  <a:pos x="T8" y="T9"/>
                </a:cxn>
              </a:cxnLst>
              <a:rect l="T15" t="T16" r="T17" b="T18"/>
              <a:pathLst>
                <a:path w="14" h="9">
                  <a:moveTo>
                    <a:pt x="5" y="9"/>
                  </a:moveTo>
                  <a:cubicBezTo>
                    <a:pt x="9" y="8"/>
                    <a:pt x="12" y="4"/>
                    <a:pt x="13" y="3"/>
                  </a:cubicBezTo>
                  <a:cubicBezTo>
                    <a:pt x="14" y="2"/>
                    <a:pt x="12" y="0"/>
                    <a:pt x="9" y="1"/>
                  </a:cubicBezTo>
                  <a:cubicBezTo>
                    <a:pt x="7" y="2"/>
                    <a:pt x="4" y="1"/>
                    <a:pt x="2" y="2"/>
                  </a:cubicBezTo>
                  <a:cubicBezTo>
                    <a:pt x="0" y="3"/>
                    <a:pt x="2" y="9"/>
                    <a:pt x="5" y="9"/>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6" name="Freeform 138"/>
            <p:cNvSpPr>
              <a:spLocks noChangeArrowheads="1"/>
            </p:cNvSpPr>
            <p:nvPr/>
          </p:nvSpPr>
          <p:spPr bwMode="auto">
            <a:xfrm>
              <a:off x="4566157" y="2045219"/>
              <a:ext cx="10888" cy="5654"/>
            </a:xfrm>
            <a:custGeom>
              <a:avLst/>
              <a:gdLst>
                <a:gd name="T0" fmla="*/ 10564557 w 7"/>
                <a:gd name="T1" fmla="*/ 1998689 h 4"/>
                <a:gd name="T2" fmla="*/ 6339026 w 7"/>
                <a:gd name="T3" fmla="*/ 7991928 h 4"/>
                <a:gd name="T4" fmla="*/ 10564557 w 7"/>
                <a:gd name="T5" fmla="*/ 1998689 h 4"/>
                <a:gd name="T6" fmla="*/ 0 60000 65536"/>
                <a:gd name="T7" fmla="*/ 0 60000 65536"/>
                <a:gd name="T8" fmla="*/ 0 60000 65536"/>
                <a:gd name="T9" fmla="*/ 0 w 7"/>
                <a:gd name="T10" fmla="*/ 0 h 4"/>
                <a:gd name="T11" fmla="*/ 7 w 7"/>
                <a:gd name="T12" fmla="*/ 4 h 4"/>
              </a:gdLst>
              <a:ahLst/>
              <a:cxnLst>
                <a:cxn ang="T6">
                  <a:pos x="T0" y="T1"/>
                </a:cxn>
                <a:cxn ang="T7">
                  <a:pos x="T2" y="T3"/>
                </a:cxn>
                <a:cxn ang="T8">
                  <a:pos x="T4" y="T5"/>
                </a:cxn>
              </a:cxnLst>
              <a:rect l="T9" t="T10" r="T11" b="T12"/>
              <a:pathLst>
                <a:path w="7" h="4">
                  <a:moveTo>
                    <a:pt x="5" y="1"/>
                  </a:moveTo>
                  <a:cubicBezTo>
                    <a:pt x="3" y="2"/>
                    <a:pt x="0" y="4"/>
                    <a:pt x="3" y="4"/>
                  </a:cubicBezTo>
                  <a:cubicBezTo>
                    <a:pt x="7" y="4"/>
                    <a:pt x="6" y="0"/>
                    <a:pt x="5"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7" name="Freeform 139"/>
            <p:cNvSpPr>
              <a:spLocks noChangeArrowheads="1"/>
            </p:cNvSpPr>
            <p:nvPr/>
          </p:nvSpPr>
          <p:spPr bwMode="auto">
            <a:xfrm>
              <a:off x="5119048" y="3337706"/>
              <a:ext cx="14518" cy="13569"/>
            </a:xfrm>
            <a:custGeom>
              <a:avLst/>
              <a:gdLst>
                <a:gd name="T0" fmla="*/ 5521768 w 10"/>
                <a:gd name="T1" fmla="*/ 3682627 h 10"/>
                <a:gd name="T2" fmla="*/ 14725621 w 10"/>
                <a:gd name="T3" fmla="*/ 14729149 h 10"/>
                <a:gd name="T4" fmla="*/ 5521768 w 10"/>
                <a:gd name="T5" fmla="*/ 3682627 h 10"/>
                <a:gd name="T6" fmla="*/ 0 60000 65536"/>
                <a:gd name="T7" fmla="*/ 0 60000 65536"/>
                <a:gd name="T8" fmla="*/ 0 60000 65536"/>
                <a:gd name="T9" fmla="*/ 0 w 10"/>
                <a:gd name="T10" fmla="*/ 0 h 10"/>
                <a:gd name="T11" fmla="*/ 10 w 10"/>
                <a:gd name="T12" fmla="*/ 10 h 10"/>
              </a:gdLst>
              <a:ahLst/>
              <a:cxnLst>
                <a:cxn ang="T6">
                  <a:pos x="T0" y="T1"/>
                </a:cxn>
                <a:cxn ang="T7">
                  <a:pos x="T2" y="T3"/>
                </a:cxn>
                <a:cxn ang="T8">
                  <a:pos x="T4" y="T5"/>
                </a:cxn>
              </a:cxnLst>
              <a:rect l="T9" t="T10" r="T11" b="T12"/>
              <a:pathLst>
                <a:path w="10" h="10">
                  <a:moveTo>
                    <a:pt x="3" y="2"/>
                  </a:moveTo>
                  <a:cubicBezTo>
                    <a:pt x="0" y="4"/>
                    <a:pt x="5" y="10"/>
                    <a:pt x="8" y="8"/>
                  </a:cubicBezTo>
                  <a:cubicBezTo>
                    <a:pt x="10" y="5"/>
                    <a:pt x="7" y="0"/>
                    <a:pt x="3"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8" name="Freeform 140"/>
            <p:cNvSpPr>
              <a:spLocks noChangeArrowheads="1"/>
            </p:cNvSpPr>
            <p:nvPr/>
          </p:nvSpPr>
          <p:spPr bwMode="auto">
            <a:xfrm>
              <a:off x="6830951" y="3143211"/>
              <a:ext cx="26616" cy="11308"/>
            </a:xfrm>
            <a:custGeom>
              <a:avLst/>
              <a:gdLst>
                <a:gd name="T0" fmla="*/ 15274170 w 18"/>
                <a:gd name="T1" fmla="*/ 11987893 h 8"/>
                <a:gd name="T2" fmla="*/ 32457957 w 18"/>
                <a:gd name="T3" fmla="*/ 11987893 h 8"/>
                <a:gd name="T4" fmla="*/ 3819234 w 18"/>
                <a:gd name="T5" fmla="*/ 0 h 8"/>
                <a:gd name="T6" fmla="*/ 15274170 w 18"/>
                <a:gd name="T7" fmla="*/ 11987893 h 8"/>
                <a:gd name="T8" fmla="*/ 0 60000 65536"/>
                <a:gd name="T9" fmla="*/ 0 60000 65536"/>
                <a:gd name="T10" fmla="*/ 0 60000 65536"/>
                <a:gd name="T11" fmla="*/ 0 60000 65536"/>
                <a:gd name="T12" fmla="*/ 0 w 18"/>
                <a:gd name="T13" fmla="*/ 0 h 8"/>
                <a:gd name="T14" fmla="*/ 18 w 18"/>
                <a:gd name="T15" fmla="*/ 8 h 8"/>
              </a:gdLst>
              <a:ahLst/>
              <a:cxnLst>
                <a:cxn ang="T8">
                  <a:pos x="T0" y="T1"/>
                </a:cxn>
                <a:cxn ang="T9">
                  <a:pos x="T2" y="T3"/>
                </a:cxn>
                <a:cxn ang="T10">
                  <a:pos x="T4" y="T5"/>
                </a:cxn>
                <a:cxn ang="T11">
                  <a:pos x="T6" y="T7"/>
                </a:cxn>
              </a:cxnLst>
              <a:rect l="T12" t="T13" r="T14" b="T15"/>
              <a:pathLst>
                <a:path w="18" h="8">
                  <a:moveTo>
                    <a:pt x="8" y="6"/>
                  </a:moveTo>
                  <a:cubicBezTo>
                    <a:pt x="11" y="8"/>
                    <a:pt x="16" y="7"/>
                    <a:pt x="17" y="6"/>
                  </a:cubicBezTo>
                  <a:cubicBezTo>
                    <a:pt x="18" y="3"/>
                    <a:pt x="4" y="0"/>
                    <a:pt x="2" y="0"/>
                  </a:cubicBezTo>
                  <a:cubicBezTo>
                    <a:pt x="0" y="1"/>
                    <a:pt x="4" y="4"/>
                    <a:pt x="8" y="6"/>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39" name="Freeform 141"/>
            <p:cNvSpPr>
              <a:spLocks noChangeArrowheads="1"/>
            </p:cNvSpPr>
            <p:nvPr/>
          </p:nvSpPr>
          <p:spPr bwMode="auto">
            <a:xfrm>
              <a:off x="6876925" y="3162435"/>
              <a:ext cx="15727" cy="7915"/>
            </a:xfrm>
            <a:custGeom>
              <a:avLst/>
              <a:gdLst>
                <a:gd name="T0" fmla="*/ 1785017 w 11"/>
                <a:gd name="T1" fmla="*/ 5011778 h 5"/>
                <a:gd name="T2" fmla="*/ 17851510 w 11"/>
                <a:gd name="T3" fmla="*/ 7517667 h 5"/>
                <a:gd name="T4" fmla="*/ 1785017 w 11"/>
                <a:gd name="T5" fmla="*/ 5011778 h 5"/>
                <a:gd name="T6" fmla="*/ 0 60000 65536"/>
                <a:gd name="T7" fmla="*/ 0 60000 65536"/>
                <a:gd name="T8" fmla="*/ 0 60000 65536"/>
                <a:gd name="T9" fmla="*/ 0 w 11"/>
                <a:gd name="T10" fmla="*/ 0 h 5"/>
                <a:gd name="T11" fmla="*/ 11 w 11"/>
                <a:gd name="T12" fmla="*/ 5 h 5"/>
              </a:gdLst>
              <a:ahLst/>
              <a:cxnLst>
                <a:cxn ang="T6">
                  <a:pos x="T0" y="T1"/>
                </a:cxn>
                <a:cxn ang="T7">
                  <a:pos x="T2" y="T3"/>
                </a:cxn>
                <a:cxn ang="T8">
                  <a:pos x="T4" y="T5"/>
                </a:cxn>
              </a:cxnLst>
              <a:rect l="T9" t="T10" r="T11" b="T12"/>
              <a:pathLst>
                <a:path w="11" h="5">
                  <a:moveTo>
                    <a:pt x="1" y="2"/>
                  </a:moveTo>
                  <a:cubicBezTo>
                    <a:pt x="1" y="4"/>
                    <a:pt x="10" y="5"/>
                    <a:pt x="10" y="3"/>
                  </a:cubicBezTo>
                  <a:cubicBezTo>
                    <a:pt x="11" y="1"/>
                    <a:pt x="0" y="0"/>
                    <a:pt x="1"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0" name="Freeform 142"/>
            <p:cNvSpPr>
              <a:spLocks noChangeArrowheads="1"/>
            </p:cNvSpPr>
            <p:nvPr/>
          </p:nvSpPr>
          <p:spPr bwMode="auto">
            <a:xfrm>
              <a:off x="6797077" y="3116072"/>
              <a:ext cx="36295" cy="18093"/>
            </a:xfrm>
            <a:custGeom>
              <a:avLst/>
              <a:gdLst>
                <a:gd name="T0" fmla="*/ 12884391 w 25"/>
                <a:gd name="T1" fmla="*/ 0 h 13"/>
                <a:gd name="T2" fmla="*/ 40492826 w 25"/>
                <a:gd name="T3" fmla="*/ 19370644 h 13"/>
                <a:gd name="T4" fmla="*/ 12884391 w 25"/>
                <a:gd name="T5" fmla="*/ 0 h 13"/>
                <a:gd name="T6" fmla="*/ 0 60000 65536"/>
                <a:gd name="T7" fmla="*/ 0 60000 65536"/>
                <a:gd name="T8" fmla="*/ 0 60000 65536"/>
                <a:gd name="T9" fmla="*/ 0 w 25"/>
                <a:gd name="T10" fmla="*/ 0 h 13"/>
                <a:gd name="T11" fmla="*/ 25 w 25"/>
                <a:gd name="T12" fmla="*/ 13 h 13"/>
              </a:gdLst>
              <a:ahLst/>
              <a:cxnLst>
                <a:cxn ang="T6">
                  <a:pos x="T0" y="T1"/>
                </a:cxn>
                <a:cxn ang="T7">
                  <a:pos x="T2" y="T3"/>
                </a:cxn>
                <a:cxn ang="T8">
                  <a:pos x="T4" y="T5"/>
                </a:cxn>
              </a:cxnLst>
              <a:rect l="T9" t="T10" r="T11" b="T12"/>
              <a:pathLst>
                <a:path w="25" h="13">
                  <a:moveTo>
                    <a:pt x="7" y="0"/>
                  </a:moveTo>
                  <a:cubicBezTo>
                    <a:pt x="0" y="0"/>
                    <a:pt x="20" y="13"/>
                    <a:pt x="22" y="10"/>
                  </a:cubicBezTo>
                  <a:cubicBezTo>
                    <a:pt x="25" y="5"/>
                    <a:pt x="13" y="0"/>
                    <a:pt x="7"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1" name="Freeform 143"/>
            <p:cNvSpPr>
              <a:spLocks noChangeArrowheads="1"/>
            </p:cNvSpPr>
            <p:nvPr/>
          </p:nvSpPr>
          <p:spPr bwMode="auto">
            <a:xfrm>
              <a:off x="4446385" y="2463609"/>
              <a:ext cx="10888" cy="5654"/>
            </a:xfrm>
            <a:custGeom>
              <a:avLst/>
              <a:gdLst>
                <a:gd name="T0" fmla="*/ 2113493 w 7"/>
                <a:gd name="T1" fmla="*/ 3995964 h 4"/>
                <a:gd name="T2" fmla="*/ 12676599 w 7"/>
                <a:gd name="T3" fmla="*/ 3995964 h 4"/>
                <a:gd name="T4" fmla="*/ 2113493 w 7"/>
                <a:gd name="T5" fmla="*/ 3995964 h 4"/>
                <a:gd name="T6" fmla="*/ 0 60000 65536"/>
                <a:gd name="T7" fmla="*/ 0 60000 65536"/>
                <a:gd name="T8" fmla="*/ 0 60000 65536"/>
                <a:gd name="T9" fmla="*/ 0 w 7"/>
                <a:gd name="T10" fmla="*/ 0 h 4"/>
                <a:gd name="T11" fmla="*/ 7 w 7"/>
                <a:gd name="T12" fmla="*/ 4 h 4"/>
              </a:gdLst>
              <a:ahLst/>
              <a:cxnLst>
                <a:cxn ang="T6">
                  <a:pos x="T0" y="T1"/>
                </a:cxn>
                <a:cxn ang="T7">
                  <a:pos x="T2" y="T3"/>
                </a:cxn>
                <a:cxn ang="T8">
                  <a:pos x="T4" y="T5"/>
                </a:cxn>
              </a:cxnLst>
              <a:rect l="T9" t="T10" r="T11" b="T12"/>
              <a:pathLst>
                <a:path w="7" h="4">
                  <a:moveTo>
                    <a:pt x="1" y="2"/>
                  </a:moveTo>
                  <a:cubicBezTo>
                    <a:pt x="2" y="4"/>
                    <a:pt x="7" y="4"/>
                    <a:pt x="6" y="2"/>
                  </a:cubicBezTo>
                  <a:cubicBezTo>
                    <a:pt x="4" y="0"/>
                    <a:pt x="0" y="0"/>
                    <a:pt x="1"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2" name="Freeform 144"/>
            <p:cNvSpPr>
              <a:spLocks noChangeArrowheads="1"/>
            </p:cNvSpPr>
            <p:nvPr/>
          </p:nvSpPr>
          <p:spPr bwMode="auto">
            <a:xfrm>
              <a:off x="3840261" y="2782491"/>
              <a:ext cx="10888" cy="6785"/>
            </a:xfrm>
            <a:custGeom>
              <a:avLst/>
              <a:gdLst>
                <a:gd name="T0" fmla="*/ 4853474 w 8"/>
                <a:gd name="T1" fmla="*/ 3682898 h 5"/>
                <a:gd name="T2" fmla="*/ 9705676 w 8"/>
                <a:gd name="T3" fmla="*/ 5524346 h 5"/>
                <a:gd name="T4" fmla="*/ 4853474 w 8"/>
                <a:gd name="T5" fmla="*/ 3682898 h 5"/>
                <a:gd name="T6" fmla="*/ 0 60000 65536"/>
                <a:gd name="T7" fmla="*/ 0 60000 65536"/>
                <a:gd name="T8" fmla="*/ 0 60000 65536"/>
                <a:gd name="T9" fmla="*/ 0 w 8"/>
                <a:gd name="T10" fmla="*/ 0 h 5"/>
                <a:gd name="T11" fmla="*/ 8 w 8"/>
                <a:gd name="T12" fmla="*/ 5 h 5"/>
              </a:gdLst>
              <a:ahLst/>
              <a:cxnLst>
                <a:cxn ang="T6">
                  <a:pos x="T0" y="T1"/>
                </a:cxn>
                <a:cxn ang="T7">
                  <a:pos x="T2" y="T3"/>
                </a:cxn>
                <a:cxn ang="T8">
                  <a:pos x="T4" y="T5"/>
                </a:cxn>
              </a:cxnLst>
              <a:rect l="T9" t="T10" r="T11" b="T12"/>
              <a:pathLst>
                <a:path w="8" h="5">
                  <a:moveTo>
                    <a:pt x="3" y="2"/>
                  </a:moveTo>
                  <a:cubicBezTo>
                    <a:pt x="0" y="3"/>
                    <a:pt x="5" y="5"/>
                    <a:pt x="6" y="3"/>
                  </a:cubicBezTo>
                  <a:cubicBezTo>
                    <a:pt x="8" y="2"/>
                    <a:pt x="6" y="0"/>
                    <a:pt x="3"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3" name="Freeform 145"/>
            <p:cNvSpPr>
              <a:spLocks noChangeArrowheads="1"/>
            </p:cNvSpPr>
            <p:nvPr/>
          </p:nvSpPr>
          <p:spPr bwMode="auto">
            <a:xfrm>
              <a:off x="4333870" y="2952108"/>
              <a:ext cx="12099" cy="6785"/>
            </a:xfrm>
            <a:custGeom>
              <a:avLst/>
              <a:gdLst>
                <a:gd name="T0" fmla="*/ 11982947 w 8"/>
                <a:gd name="T1" fmla="*/ 7365796 h 5"/>
                <a:gd name="T2" fmla="*/ 7989101 w 8"/>
                <a:gd name="T3" fmla="*/ 1841449 h 5"/>
                <a:gd name="T4" fmla="*/ 11982947 w 8"/>
                <a:gd name="T5" fmla="*/ 7365796 h 5"/>
                <a:gd name="T6" fmla="*/ 0 60000 65536"/>
                <a:gd name="T7" fmla="*/ 0 60000 65536"/>
                <a:gd name="T8" fmla="*/ 0 60000 65536"/>
                <a:gd name="T9" fmla="*/ 0 w 8"/>
                <a:gd name="T10" fmla="*/ 0 h 5"/>
                <a:gd name="T11" fmla="*/ 8 w 8"/>
                <a:gd name="T12" fmla="*/ 5 h 5"/>
              </a:gdLst>
              <a:ahLst/>
              <a:cxnLst>
                <a:cxn ang="T6">
                  <a:pos x="T0" y="T1"/>
                </a:cxn>
                <a:cxn ang="T7">
                  <a:pos x="T2" y="T3"/>
                </a:cxn>
                <a:cxn ang="T8">
                  <a:pos x="T4" y="T5"/>
                </a:cxn>
              </a:cxnLst>
              <a:rect l="T9" t="T10" r="T11" b="T12"/>
              <a:pathLst>
                <a:path w="8" h="5">
                  <a:moveTo>
                    <a:pt x="6" y="4"/>
                  </a:moveTo>
                  <a:cubicBezTo>
                    <a:pt x="7" y="3"/>
                    <a:pt x="8" y="0"/>
                    <a:pt x="4" y="1"/>
                  </a:cubicBezTo>
                  <a:cubicBezTo>
                    <a:pt x="0" y="2"/>
                    <a:pt x="5" y="5"/>
                    <a:pt x="6"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4" name="Freeform 146"/>
            <p:cNvSpPr>
              <a:spLocks noChangeArrowheads="1"/>
            </p:cNvSpPr>
            <p:nvPr/>
          </p:nvSpPr>
          <p:spPr bwMode="auto">
            <a:xfrm>
              <a:off x="4307254" y="2992817"/>
              <a:ext cx="7259" cy="5654"/>
            </a:xfrm>
            <a:custGeom>
              <a:avLst/>
              <a:gdLst>
                <a:gd name="T0" fmla="*/ 3680456 w 5"/>
                <a:gd name="T1" fmla="*/ 1998689 h 4"/>
                <a:gd name="T2" fmla="*/ 5521361 w 5"/>
                <a:gd name="T3" fmla="*/ 7991928 h 4"/>
                <a:gd name="T4" fmla="*/ 3680456 w 5"/>
                <a:gd name="T5" fmla="*/ 1998689 h 4"/>
                <a:gd name="T6" fmla="*/ 0 60000 65536"/>
                <a:gd name="T7" fmla="*/ 0 60000 65536"/>
                <a:gd name="T8" fmla="*/ 0 60000 65536"/>
                <a:gd name="T9" fmla="*/ 0 w 5"/>
                <a:gd name="T10" fmla="*/ 0 h 4"/>
                <a:gd name="T11" fmla="*/ 5 w 5"/>
                <a:gd name="T12" fmla="*/ 4 h 4"/>
              </a:gdLst>
              <a:ahLst/>
              <a:cxnLst>
                <a:cxn ang="T6">
                  <a:pos x="T0" y="T1"/>
                </a:cxn>
                <a:cxn ang="T7">
                  <a:pos x="T2" y="T3"/>
                </a:cxn>
                <a:cxn ang="T8">
                  <a:pos x="T4" y="T5"/>
                </a:cxn>
              </a:cxnLst>
              <a:rect l="T9" t="T10" r="T11" b="T12"/>
              <a:pathLst>
                <a:path w="5" h="4">
                  <a:moveTo>
                    <a:pt x="2" y="1"/>
                  </a:moveTo>
                  <a:cubicBezTo>
                    <a:pt x="0" y="3"/>
                    <a:pt x="1" y="4"/>
                    <a:pt x="3" y="4"/>
                  </a:cubicBezTo>
                  <a:cubicBezTo>
                    <a:pt x="5" y="4"/>
                    <a:pt x="3" y="0"/>
                    <a:pt x="2"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5" name="Freeform 147"/>
            <p:cNvSpPr>
              <a:spLocks noChangeArrowheads="1"/>
            </p:cNvSpPr>
            <p:nvPr/>
          </p:nvSpPr>
          <p:spPr bwMode="auto">
            <a:xfrm>
              <a:off x="5100901" y="3061795"/>
              <a:ext cx="12099" cy="7915"/>
            </a:xfrm>
            <a:custGeom>
              <a:avLst/>
              <a:gdLst>
                <a:gd name="T0" fmla="*/ 13981281 w 8"/>
                <a:gd name="T1" fmla="*/ 6961243 h 6"/>
                <a:gd name="T2" fmla="*/ 7989101 w 8"/>
                <a:gd name="T3" fmla="*/ 3479962 h 6"/>
                <a:gd name="T4" fmla="*/ 13981281 w 8"/>
                <a:gd name="T5" fmla="*/ 6961243 h 6"/>
                <a:gd name="T6" fmla="*/ 0 60000 65536"/>
                <a:gd name="T7" fmla="*/ 0 60000 65536"/>
                <a:gd name="T8" fmla="*/ 0 60000 65536"/>
                <a:gd name="T9" fmla="*/ 0 w 8"/>
                <a:gd name="T10" fmla="*/ 0 h 6"/>
                <a:gd name="T11" fmla="*/ 8 w 8"/>
                <a:gd name="T12" fmla="*/ 6 h 6"/>
              </a:gdLst>
              <a:ahLst/>
              <a:cxnLst>
                <a:cxn ang="T6">
                  <a:pos x="T0" y="T1"/>
                </a:cxn>
                <a:cxn ang="T7">
                  <a:pos x="T2" y="T3"/>
                </a:cxn>
                <a:cxn ang="T8">
                  <a:pos x="T4" y="T5"/>
                </a:cxn>
              </a:cxnLst>
              <a:rect l="T9" t="T10" r="T11" b="T12"/>
              <a:pathLst>
                <a:path w="8" h="6">
                  <a:moveTo>
                    <a:pt x="7" y="4"/>
                  </a:moveTo>
                  <a:cubicBezTo>
                    <a:pt x="8" y="3"/>
                    <a:pt x="7" y="0"/>
                    <a:pt x="4" y="2"/>
                  </a:cubicBezTo>
                  <a:cubicBezTo>
                    <a:pt x="0" y="3"/>
                    <a:pt x="5" y="6"/>
                    <a:pt x="7" y="4"/>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6" name="Freeform 148"/>
            <p:cNvSpPr>
              <a:spLocks noChangeArrowheads="1"/>
            </p:cNvSpPr>
            <p:nvPr/>
          </p:nvSpPr>
          <p:spPr bwMode="auto">
            <a:xfrm>
              <a:off x="4998065" y="2606088"/>
              <a:ext cx="4839" cy="6785"/>
            </a:xfrm>
            <a:custGeom>
              <a:avLst/>
              <a:gdLst>
                <a:gd name="T0" fmla="*/ 1278595 w 4"/>
                <a:gd name="T1" fmla="*/ 3682898 h 5"/>
                <a:gd name="T2" fmla="*/ 5112121 w 4"/>
                <a:gd name="T3" fmla="*/ 7365796 h 5"/>
                <a:gd name="T4" fmla="*/ 1278595 w 4"/>
                <a:gd name="T5" fmla="*/ 3682898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1" y="2"/>
                  </a:moveTo>
                  <a:cubicBezTo>
                    <a:pt x="0" y="3"/>
                    <a:pt x="3" y="5"/>
                    <a:pt x="4" y="4"/>
                  </a:cubicBezTo>
                  <a:cubicBezTo>
                    <a:pt x="4" y="3"/>
                    <a:pt x="2" y="0"/>
                    <a:pt x="1"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7" name="Freeform 149"/>
            <p:cNvSpPr>
              <a:spLocks noChangeArrowheads="1"/>
            </p:cNvSpPr>
            <p:nvPr/>
          </p:nvSpPr>
          <p:spPr bwMode="auto">
            <a:xfrm>
              <a:off x="4902488" y="3183919"/>
              <a:ext cx="19357" cy="9046"/>
            </a:xfrm>
            <a:custGeom>
              <a:avLst/>
              <a:gdLst>
                <a:gd name="T0" fmla="*/ 9680398 w 13"/>
                <a:gd name="T1" fmla="*/ 0 h 7"/>
                <a:gd name="T2" fmla="*/ 15489751 w 13"/>
                <a:gd name="T3" fmla="*/ 11690018 h 7"/>
                <a:gd name="T4" fmla="*/ 9680398 w 13"/>
                <a:gd name="T5" fmla="*/ 0 h 7"/>
                <a:gd name="T6" fmla="*/ 0 60000 65536"/>
                <a:gd name="T7" fmla="*/ 0 60000 65536"/>
                <a:gd name="T8" fmla="*/ 0 60000 65536"/>
                <a:gd name="T9" fmla="*/ 0 w 13"/>
                <a:gd name="T10" fmla="*/ 0 h 7"/>
                <a:gd name="T11" fmla="*/ 13 w 13"/>
                <a:gd name="T12" fmla="*/ 7 h 7"/>
              </a:gdLst>
              <a:ahLst/>
              <a:cxnLst>
                <a:cxn ang="T6">
                  <a:pos x="T0" y="T1"/>
                </a:cxn>
                <a:cxn ang="T7">
                  <a:pos x="T2" y="T3"/>
                </a:cxn>
                <a:cxn ang="T8">
                  <a:pos x="T4" y="T5"/>
                </a:cxn>
              </a:cxnLst>
              <a:rect l="T9" t="T10" r="T11" b="T12"/>
              <a:pathLst>
                <a:path w="13" h="7">
                  <a:moveTo>
                    <a:pt x="5" y="0"/>
                  </a:moveTo>
                  <a:cubicBezTo>
                    <a:pt x="0" y="0"/>
                    <a:pt x="5" y="7"/>
                    <a:pt x="8" y="7"/>
                  </a:cubicBezTo>
                  <a:cubicBezTo>
                    <a:pt x="13" y="7"/>
                    <a:pt x="10" y="0"/>
                    <a:pt x="5"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8" name="Freeform 150"/>
            <p:cNvSpPr>
              <a:spLocks noChangeArrowheads="1"/>
            </p:cNvSpPr>
            <p:nvPr/>
          </p:nvSpPr>
          <p:spPr bwMode="auto">
            <a:xfrm>
              <a:off x="3241397" y="2840161"/>
              <a:ext cx="13308" cy="13569"/>
            </a:xfrm>
            <a:custGeom>
              <a:avLst/>
              <a:gdLst>
                <a:gd name="T0" fmla="*/ 1909617 w 9"/>
                <a:gd name="T1" fmla="*/ 9206566 h 10"/>
                <a:gd name="T2" fmla="*/ 13364554 w 9"/>
                <a:gd name="T3" fmla="*/ 11046521 h 10"/>
                <a:gd name="T4" fmla="*/ 1909617 w 9"/>
                <a:gd name="T5" fmla="*/ 9206566 h 10"/>
                <a:gd name="T6" fmla="*/ 0 60000 65536"/>
                <a:gd name="T7" fmla="*/ 0 60000 65536"/>
                <a:gd name="T8" fmla="*/ 0 60000 65536"/>
                <a:gd name="T9" fmla="*/ 0 w 9"/>
                <a:gd name="T10" fmla="*/ 0 h 10"/>
                <a:gd name="T11" fmla="*/ 9 w 9"/>
                <a:gd name="T12" fmla="*/ 10 h 10"/>
              </a:gdLst>
              <a:ahLst/>
              <a:cxnLst>
                <a:cxn ang="T6">
                  <a:pos x="T0" y="T1"/>
                </a:cxn>
                <a:cxn ang="T7">
                  <a:pos x="T2" y="T3"/>
                </a:cxn>
                <a:cxn ang="T8">
                  <a:pos x="T4" y="T5"/>
                </a:cxn>
              </a:cxnLst>
              <a:rect l="T9" t="T10" r="T11" b="T12"/>
              <a:pathLst>
                <a:path w="9" h="10">
                  <a:moveTo>
                    <a:pt x="1" y="5"/>
                  </a:moveTo>
                  <a:cubicBezTo>
                    <a:pt x="0" y="10"/>
                    <a:pt x="5" y="9"/>
                    <a:pt x="7" y="6"/>
                  </a:cubicBezTo>
                  <a:cubicBezTo>
                    <a:pt x="9" y="2"/>
                    <a:pt x="3" y="0"/>
                    <a:pt x="1" y="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49" name="Freeform 151"/>
            <p:cNvSpPr>
              <a:spLocks noChangeArrowheads="1"/>
            </p:cNvSpPr>
            <p:nvPr/>
          </p:nvSpPr>
          <p:spPr bwMode="auto">
            <a:xfrm>
              <a:off x="6365169" y="2324523"/>
              <a:ext cx="15727" cy="12439"/>
            </a:xfrm>
            <a:custGeom>
              <a:avLst/>
              <a:gdLst>
                <a:gd name="T0" fmla="*/ 4319448 w 10"/>
                <a:gd name="T1" fmla="*/ 15282001 h 9"/>
                <a:gd name="T2" fmla="*/ 19439720 w 10"/>
                <a:gd name="T3" fmla="*/ 1910077 h 9"/>
                <a:gd name="T4" fmla="*/ 4319448 w 10"/>
                <a:gd name="T5" fmla="*/ 15282001 h 9"/>
                <a:gd name="T6" fmla="*/ 0 60000 65536"/>
                <a:gd name="T7" fmla="*/ 0 60000 65536"/>
                <a:gd name="T8" fmla="*/ 0 60000 65536"/>
                <a:gd name="T9" fmla="*/ 0 w 10"/>
                <a:gd name="T10" fmla="*/ 0 h 9"/>
                <a:gd name="T11" fmla="*/ 10 w 10"/>
                <a:gd name="T12" fmla="*/ 9 h 9"/>
              </a:gdLst>
              <a:ahLst/>
              <a:cxnLst>
                <a:cxn ang="T6">
                  <a:pos x="T0" y="T1"/>
                </a:cxn>
                <a:cxn ang="T7">
                  <a:pos x="T2" y="T3"/>
                </a:cxn>
                <a:cxn ang="T8">
                  <a:pos x="T4" y="T5"/>
                </a:cxn>
              </a:cxnLst>
              <a:rect l="T9" t="T10" r="T11" b="T12"/>
              <a:pathLst>
                <a:path w="10" h="9">
                  <a:moveTo>
                    <a:pt x="2" y="8"/>
                  </a:moveTo>
                  <a:cubicBezTo>
                    <a:pt x="3" y="9"/>
                    <a:pt x="10" y="2"/>
                    <a:pt x="9" y="1"/>
                  </a:cubicBezTo>
                  <a:cubicBezTo>
                    <a:pt x="8" y="0"/>
                    <a:pt x="0" y="7"/>
                    <a:pt x="2" y="8"/>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0" name="Freeform 152"/>
            <p:cNvSpPr>
              <a:spLocks noChangeArrowheads="1"/>
            </p:cNvSpPr>
            <p:nvPr/>
          </p:nvSpPr>
          <p:spPr bwMode="auto">
            <a:xfrm>
              <a:off x="6382106" y="2306430"/>
              <a:ext cx="25407" cy="18093"/>
            </a:xfrm>
            <a:custGeom>
              <a:avLst/>
              <a:gdLst>
                <a:gd name="T0" fmla="*/ 31206761 w 17"/>
                <a:gd name="T1" fmla="*/ 0 h 13"/>
                <a:gd name="T2" fmla="*/ 19504748 w 17"/>
                <a:gd name="T3" fmla="*/ 7747980 h 13"/>
                <a:gd name="T4" fmla="*/ 7801341 w 17"/>
                <a:gd name="T5" fmla="*/ 25181284 h 13"/>
                <a:gd name="T6" fmla="*/ 31206761 w 17"/>
                <a:gd name="T7" fmla="*/ 0 h 13"/>
                <a:gd name="T8" fmla="*/ 0 60000 65536"/>
                <a:gd name="T9" fmla="*/ 0 60000 65536"/>
                <a:gd name="T10" fmla="*/ 0 60000 65536"/>
                <a:gd name="T11" fmla="*/ 0 60000 65536"/>
                <a:gd name="T12" fmla="*/ 0 w 17"/>
                <a:gd name="T13" fmla="*/ 0 h 13"/>
                <a:gd name="T14" fmla="*/ 17 w 17"/>
                <a:gd name="T15" fmla="*/ 13 h 13"/>
              </a:gdLst>
              <a:ahLst/>
              <a:cxnLst>
                <a:cxn ang="T8">
                  <a:pos x="T0" y="T1"/>
                </a:cxn>
                <a:cxn ang="T9">
                  <a:pos x="T2" y="T3"/>
                </a:cxn>
                <a:cxn ang="T10">
                  <a:pos x="T4" y="T5"/>
                </a:cxn>
                <a:cxn ang="T11">
                  <a:pos x="T6" y="T7"/>
                </a:cxn>
              </a:cxnLst>
              <a:rect l="T12" t="T13" r="T14" b="T15"/>
              <a:pathLst>
                <a:path w="17" h="13">
                  <a:moveTo>
                    <a:pt x="16" y="0"/>
                  </a:moveTo>
                  <a:cubicBezTo>
                    <a:pt x="15" y="0"/>
                    <a:pt x="12" y="4"/>
                    <a:pt x="10" y="4"/>
                  </a:cubicBezTo>
                  <a:cubicBezTo>
                    <a:pt x="8" y="4"/>
                    <a:pt x="0" y="10"/>
                    <a:pt x="4" y="13"/>
                  </a:cubicBezTo>
                  <a:cubicBezTo>
                    <a:pt x="5" y="13"/>
                    <a:pt x="17" y="0"/>
                    <a:pt x="16" y="0"/>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1" name="Freeform 153"/>
            <p:cNvSpPr>
              <a:spLocks noChangeArrowheads="1"/>
            </p:cNvSpPr>
            <p:nvPr/>
          </p:nvSpPr>
          <p:spPr bwMode="auto">
            <a:xfrm>
              <a:off x="6413561" y="2291730"/>
              <a:ext cx="13308" cy="12439"/>
            </a:xfrm>
            <a:custGeom>
              <a:avLst/>
              <a:gdLst>
                <a:gd name="T0" fmla="*/ 13364554 w 9"/>
                <a:gd name="T1" fmla="*/ 3820155 h 9"/>
                <a:gd name="T2" fmla="*/ 3819234 w 9"/>
                <a:gd name="T3" fmla="*/ 15282001 h 9"/>
                <a:gd name="T4" fmla="*/ 13364554 w 9"/>
                <a:gd name="T5" fmla="*/ 3820155 h 9"/>
                <a:gd name="T6" fmla="*/ 0 60000 65536"/>
                <a:gd name="T7" fmla="*/ 0 60000 65536"/>
                <a:gd name="T8" fmla="*/ 0 60000 65536"/>
                <a:gd name="T9" fmla="*/ 0 w 9"/>
                <a:gd name="T10" fmla="*/ 0 h 9"/>
                <a:gd name="T11" fmla="*/ 9 w 9"/>
                <a:gd name="T12" fmla="*/ 9 h 9"/>
              </a:gdLst>
              <a:ahLst/>
              <a:cxnLst>
                <a:cxn ang="T6">
                  <a:pos x="T0" y="T1"/>
                </a:cxn>
                <a:cxn ang="T7">
                  <a:pos x="T2" y="T3"/>
                </a:cxn>
                <a:cxn ang="T8">
                  <a:pos x="T4" y="T5"/>
                </a:cxn>
              </a:cxnLst>
              <a:rect l="T9" t="T10" r="T11" b="T12"/>
              <a:pathLst>
                <a:path w="9" h="9">
                  <a:moveTo>
                    <a:pt x="7" y="2"/>
                  </a:moveTo>
                  <a:cubicBezTo>
                    <a:pt x="5" y="0"/>
                    <a:pt x="0" y="8"/>
                    <a:pt x="2" y="8"/>
                  </a:cubicBezTo>
                  <a:cubicBezTo>
                    <a:pt x="4" y="9"/>
                    <a:pt x="9" y="4"/>
                    <a:pt x="7"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2" name="Freeform 154"/>
            <p:cNvSpPr>
              <a:spLocks noChangeArrowheads="1"/>
            </p:cNvSpPr>
            <p:nvPr/>
          </p:nvSpPr>
          <p:spPr bwMode="auto">
            <a:xfrm>
              <a:off x="6435338" y="2275899"/>
              <a:ext cx="9678" cy="9046"/>
            </a:xfrm>
            <a:custGeom>
              <a:avLst/>
              <a:gdLst>
                <a:gd name="T0" fmla="*/ 10015584 w 7"/>
                <a:gd name="T1" fmla="*/ 2273561 h 6"/>
                <a:gd name="T2" fmla="*/ 3338528 w 7"/>
                <a:gd name="T3" fmla="*/ 9092738 h 6"/>
                <a:gd name="T4" fmla="*/ 10015584 w 7"/>
                <a:gd name="T5" fmla="*/ 2273561 h 6"/>
                <a:gd name="T6" fmla="*/ 0 60000 65536"/>
                <a:gd name="T7" fmla="*/ 0 60000 65536"/>
                <a:gd name="T8" fmla="*/ 0 60000 65536"/>
                <a:gd name="T9" fmla="*/ 0 w 7"/>
                <a:gd name="T10" fmla="*/ 0 h 6"/>
                <a:gd name="T11" fmla="*/ 7 w 7"/>
                <a:gd name="T12" fmla="*/ 6 h 6"/>
              </a:gdLst>
              <a:ahLst/>
              <a:cxnLst>
                <a:cxn ang="T6">
                  <a:pos x="T0" y="T1"/>
                </a:cxn>
                <a:cxn ang="T7">
                  <a:pos x="T2" y="T3"/>
                </a:cxn>
                <a:cxn ang="T8">
                  <a:pos x="T4" y="T5"/>
                </a:cxn>
              </a:cxnLst>
              <a:rect l="T9" t="T10" r="T11" b="T12"/>
              <a:pathLst>
                <a:path w="7" h="6">
                  <a:moveTo>
                    <a:pt x="6" y="1"/>
                  </a:moveTo>
                  <a:cubicBezTo>
                    <a:pt x="4" y="0"/>
                    <a:pt x="0" y="2"/>
                    <a:pt x="2" y="4"/>
                  </a:cubicBezTo>
                  <a:cubicBezTo>
                    <a:pt x="4" y="6"/>
                    <a:pt x="7" y="1"/>
                    <a:pt x="6"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3" name="Freeform 155"/>
            <p:cNvSpPr>
              <a:spLocks noChangeArrowheads="1"/>
            </p:cNvSpPr>
            <p:nvPr/>
          </p:nvSpPr>
          <p:spPr bwMode="auto">
            <a:xfrm>
              <a:off x="6469214" y="2212575"/>
              <a:ext cx="16938" cy="12439"/>
            </a:xfrm>
            <a:custGeom>
              <a:avLst/>
              <a:gdLst>
                <a:gd name="T0" fmla="*/ 18633872 w 11"/>
                <a:gd name="T1" fmla="*/ 1910077 h 9"/>
                <a:gd name="T2" fmla="*/ 6211771 w 11"/>
                <a:gd name="T3" fmla="*/ 7640310 h 9"/>
                <a:gd name="T4" fmla="*/ 6211771 w 11"/>
                <a:gd name="T5" fmla="*/ 17192078 h 9"/>
                <a:gd name="T6" fmla="*/ 18633872 w 11"/>
                <a:gd name="T7" fmla="*/ 1910077 h 9"/>
                <a:gd name="T8" fmla="*/ 0 60000 65536"/>
                <a:gd name="T9" fmla="*/ 0 60000 65536"/>
                <a:gd name="T10" fmla="*/ 0 60000 65536"/>
                <a:gd name="T11" fmla="*/ 0 60000 65536"/>
                <a:gd name="T12" fmla="*/ 0 w 11"/>
                <a:gd name="T13" fmla="*/ 0 h 9"/>
                <a:gd name="T14" fmla="*/ 11 w 11"/>
                <a:gd name="T15" fmla="*/ 9 h 9"/>
              </a:gdLst>
              <a:ahLst/>
              <a:cxnLst>
                <a:cxn ang="T8">
                  <a:pos x="T0" y="T1"/>
                </a:cxn>
                <a:cxn ang="T9">
                  <a:pos x="T2" y="T3"/>
                </a:cxn>
                <a:cxn ang="T10">
                  <a:pos x="T4" y="T5"/>
                </a:cxn>
                <a:cxn ang="T11">
                  <a:pos x="T6" y="T7"/>
                </a:cxn>
              </a:cxnLst>
              <a:rect l="T12" t="T13" r="T14" b="T15"/>
              <a:pathLst>
                <a:path w="11" h="9">
                  <a:moveTo>
                    <a:pt x="9" y="1"/>
                  </a:moveTo>
                  <a:cubicBezTo>
                    <a:pt x="6" y="0"/>
                    <a:pt x="6" y="3"/>
                    <a:pt x="3" y="4"/>
                  </a:cubicBezTo>
                  <a:cubicBezTo>
                    <a:pt x="1" y="4"/>
                    <a:pt x="0" y="8"/>
                    <a:pt x="3" y="9"/>
                  </a:cubicBezTo>
                  <a:cubicBezTo>
                    <a:pt x="5" y="9"/>
                    <a:pt x="11" y="1"/>
                    <a:pt x="9"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4" name="Freeform 156"/>
            <p:cNvSpPr>
              <a:spLocks noChangeArrowheads="1"/>
            </p:cNvSpPr>
            <p:nvPr/>
          </p:nvSpPr>
          <p:spPr bwMode="auto">
            <a:xfrm>
              <a:off x="6461955" y="2245368"/>
              <a:ext cx="4839" cy="3392"/>
            </a:xfrm>
            <a:custGeom>
              <a:avLst/>
              <a:gdLst>
                <a:gd name="T0" fmla="*/ 2271551 w 3"/>
                <a:gd name="T1" fmla="*/ 5752831 h 2"/>
                <a:gd name="T2" fmla="*/ 4544610 w 3"/>
                <a:gd name="T3" fmla="*/ 0 h 2"/>
                <a:gd name="T4" fmla="*/ 2271551 w 3"/>
                <a:gd name="T5" fmla="*/ 5752831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1" y="2"/>
                  </a:moveTo>
                  <a:cubicBezTo>
                    <a:pt x="2" y="2"/>
                    <a:pt x="3" y="0"/>
                    <a:pt x="2" y="0"/>
                  </a:cubicBezTo>
                  <a:cubicBezTo>
                    <a:pt x="0" y="0"/>
                    <a:pt x="0" y="2"/>
                    <a:pt x="1" y="2"/>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5" name="Freeform 157"/>
            <p:cNvSpPr>
              <a:spLocks noChangeArrowheads="1"/>
            </p:cNvSpPr>
            <p:nvPr/>
          </p:nvSpPr>
          <p:spPr bwMode="auto">
            <a:xfrm>
              <a:off x="6112315" y="2641142"/>
              <a:ext cx="3630" cy="2262"/>
            </a:xfrm>
            <a:custGeom>
              <a:avLst/>
              <a:gdLst>
                <a:gd name="T0" fmla="*/ 2876415 w 2"/>
                <a:gd name="T1" fmla="*/ 1279161 h 2"/>
                <a:gd name="T2" fmla="*/ 2876415 w 2"/>
                <a:gd name="T3" fmla="*/ 2558322 h 2"/>
                <a:gd name="T4" fmla="*/ 2876415 w 2"/>
                <a:gd name="T5" fmla="*/ 1279161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1" y="1"/>
                  </a:moveTo>
                  <a:cubicBezTo>
                    <a:pt x="0" y="1"/>
                    <a:pt x="0" y="2"/>
                    <a:pt x="1" y="2"/>
                  </a:cubicBezTo>
                  <a:cubicBezTo>
                    <a:pt x="2" y="2"/>
                    <a:pt x="2" y="0"/>
                    <a:pt x="1" y="1"/>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sp>
          <p:nvSpPr>
            <p:cNvPr id="156" name="Freeform 158"/>
            <p:cNvSpPr>
              <a:spLocks noChangeArrowheads="1"/>
            </p:cNvSpPr>
            <p:nvPr/>
          </p:nvSpPr>
          <p:spPr bwMode="auto">
            <a:xfrm>
              <a:off x="4458482" y="3693904"/>
              <a:ext cx="32665" cy="39577"/>
            </a:xfrm>
            <a:custGeom>
              <a:avLst/>
              <a:gdLst>
                <a:gd name="T0" fmla="*/ 7700625 w 22"/>
                <a:gd name="T1" fmla="*/ 46561667 h 29"/>
                <a:gd name="T2" fmla="*/ 36578661 w 22"/>
                <a:gd name="T3" fmla="*/ 13037212 h 29"/>
                <a:gd name="T4" fmla="*/ 42353434 w 22"/>
                <a:gd name="T5" fmla="*/ 0 h 29"/>
                <a:gd name="T6" fmla="*/ 9626474 w 22"/>
                <a:gd name="T7" fmla="*/ 0 h 29"/>
                <a:gd name="T8" fmla="*/ 7700625 w 22"/>
                <a:gd name="T9" fmla="*/ 46561667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4" y="25"/>
                  </a:moveTo>
                  <a:cubicBezTo>
                    <a:pt x="7" y="29"/>
                    <a:pt x="17" y="11"/>
                    <a:pt x="19" y="7"/>
                  </a:cubicBezTo>
                  <a:cubicBezTo>
                    <a:pt x="20" y="6"/>
                    <a:pt x="21" y="3"/>
                    <a:pt x="22" y="0"/>
                  </a:cubicBezTo>
                  <a:cubicBezTo>
                    <a:pt x="5" y="0"/>
                    <a:pt x="5" y="0"/>
                    <a:pt x="5" y="0"/>
                  </a:cubicBezTo>
                  <a:cubicBezTo>
                    <a:pt x="0" y="7"/>
                    <a:pt x="0" y="19"/>
                    <a:pt x="4" y="25"/>
                  </a:cubicBezTo>
                  <a:close/>
                </a:path>
              </a:pathLst>
            </a:custGeom>
            <a:grpFill/>
            <a:ln w="9525">
              <a:solidFill>
                <a:schemeClr val="bg1">
                  <a:alpha val="20000"/>
                </a:schemeClr>
              </a:solidFill>
              <a:bevel/>
            </a:ln>
          </p:spPr>
          <p:txBody>
            <a:bodyPr/>
            <a:lstStyle/>
            <a:p>
              <a:endParaRPr lang="zh-CN" altLang="zh-CN" sz="2400" dirty="0">
                <a:solidFill>
                  <a:schemeClr val="tx1">
                    <a:lumMod val="65000"/>
                    <a:lumOff val="35000"/>
                  </a:schemeClr>
                </a:solidFill>
                <a:sym typeface="宋体" panose="02010600030101010101" pitchFamily="2" charset="-122"/>
              </a:endParaRPr>
            </a:p>
          </p:txBody>
        </p:sp>
      </p:grpSp>
      <p:sp>
        <p:nvSpPr>
          <p:cNvPr id="159" name="TextBox 158"/>
          <p:cNvSpPr txBox="1"/>
          <p:nvPr/>
        </p:nvSpPr>
        <p:spPr>
          <a:xfrm>
            <a:off x="-389210" y="1439406"/>
            <a:ext cx="5334037" cy="3498330"/>
          </a:xfrm>
          <a:prstGeom prst="rect">
            <a:avLst/>
          </a:prstGeom>
          <a:noFill/>
        </p:spPr>
        <p:txBody>
          <a:bodyPr wrap="square" lIns="91440" tIns="45720" rIns="91440" bIns="45720" rtlCol="0">
            <a:spAutoFit/>
          </a:bodyPr>
          <a:lstStyle/>
          <a:p>
            <a:r>
              <a:rPr lang="en-US" altLang="zh-CN" sz="22135" dirty="0">
                <a:latin typeface="方正静蕾简体" panose="02000000000000000000" pitchFamily="2" charset="-122"/>
                <a:ea typeface="方正静蕾简体" panose="02000000000000000000" pitchFamily="2" charset="-122"/>
              </a:rPr>
              <a:t>“</a:t>
            </a:r>
            <a:endParaRPr lang="zh-CN" altLang="en-US" sz="22135" dirty="0">
              <a:latin typeface="方正静蕾简体" panose="02000000000000000000" pitchFamily="2" charset="-122"/>
              <a:ea typeface="方正静蕾简体" panose="02000000000000000000" pitchFamily="2" charset="-122"/>
            </a:endParaRPr>
          </a:p>
        </p:txBody>
      </p:sp>
      <p:sp>
        <p:nvSpPr>
          <p:cNvPr id="160" name="TextBox 159"/>
          <p:cNvSpPr txBox="1"/>
          <p:nvPr/>
        </p:nvSpPr>
        <p:spPr>
          <a:xfrm>
            <a:off x="9612110" y="3359670"/>
            <a:ext cx="5334037" cy="3498330"/>
          </a:xfrm>
          <a:prstGeom prst="rect">
            <a:avLst/>
          </a:prstGeom>
          <a:noFill/>
        </p:spPr>
        <p:txBody>
          <a:bodyPr wrap="square" lIns="91440" tIns="45720" rIns="91440" bIns="45720" rtlCol="0">
            <a:spAutoFit/>
          </a:bodyPr>
          <a:lstStyle/>
          <a:p>
            <a:r>
              <a:rPr lang="en-US" altLang="zh-CN" sz="22135" dirty="0">
                <a:latin typeface="方正静蕾简体" panose="02000000000000000000" pitchFamily="2" charset="-122"/>
                <a:ea typeface="方正静蕾简体" panose="02000000000000000000" pitchFamily="2" charset="-122"/>
              </a:rPr>
              <a:t>”</a:t>
            </a:r>
            <a:endParaRPr lang="zh-CN" altLang="en-US" sz="22135" dirty="0">
              <a:latin typeface="方正静蕾简体" panose="02000000000000000000" pitchFamily="2" charset="-122"/>
              <a:ea typeface="方正静蕾简体" panose="02000000000000000000" pitchFamily="2" charset="-122"/>
            </a:endParaRPr>
          </a:p>
        </p:txBody>
      </p:sp>
      <p:sp>
        <p:nvSpPr>
          <p:cNvPr id="161" name="TextBox 160"/>
          <p:cNvSpPr txBox="1"/>
          <p:nvPr/>
        </p:nvSpPr>
        <p:spPr>
          <a:xfrm>
            <a:off x="2700674" y="3234751"/>
            <a:ext cx="6858048" cy="748988"/>
          </a:xfrm>
          <a:prstGeom prst="rect">
            <a:avLst/>
          </a:prstGeom>
          <a:noFill/>
        </p:spPr>
        <p:txBody>
          <a:bodyPr wrap="square" lIns="91440" tIns="45720" rIns="91440" bIns="45720" rtlCol="0">
            <a:spAutoFit/>
          </a:bodyPr>
          <a:lstStyle/>
          <a:p>
            <a:pPr algn="dist"/>
            <a:r>
              <a:rPr lang="zh-CN" altLang="en-US" sz="4265" b="1" dirty="0">
                <a:latin typeface="方正静蕾简体" panose="02000000000000000000" pitchFamily="2" charset="-122"/>
                <a:ea typeface="方正静蕾简体" panose="02000000000000000000" pitchFamily="2" charset="-122"/>
              </a:rPr>
              <a:t>请在此处</a:t>
            </a:r>
            <a:r>
              <a:rPr lang="zh-CN" altLang="en-US" sz="4265" b="1" dirty="0" smtClean="0">
                <a:latin typeface="方正静蕾简体" panose="02000000000000000000" pitchFamily="2" charset="-122"/>
                <a:ea typeface="方正静蕾简体" panose="02000000000000000000" pitchFamily="2" charset="-122"/>
              </a:rPr>
              <a:t>添加一个关键句</a:t>
            </a:r>
            <a:endParaRPr lang="zh-CN" altLang="en-US" sz="4265" b="1" dirty="0">
              <a:latin typeface="方正静蕾简体" panose="02000000000000000000" pitchFamily="2" charset="-122"/>
              <a:ea typeface="方正静蕾简体" panose="02000000000000000000" pitchFamily="2" charset="-122"/>
            </a:endParaRPr>
          </a:p>
        </p:txBody>
      </p:sp>
      <p:grpSp>
        <p:nvGrpSpPr>
          <p:cNvPr id="213" name="组合 212"/>
          <p:cNvGrpSpPr/>
          <p:nvPr/>
        </p:nvGrpSpPr>
        <p:grpSpPr>
          <a:xfrm>
            <a:off x="3790496" y="841828"/>
            <a:ext cx="4540704" cy="1074057"/>
            <a:chOff x="3659868" y="841828"/>
            <a:chExt cx="4540704" cy="1074057"/>
          </a:xfrm>
        </p:grpSpPr>
        <p:sp>
          <p:nvSpPr>
            <p:cNvPr id="214" name="任意多边形 213"/>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5" name="组合 214"/>
            <p:cNvGrpSpPr/>
            <p:nvPr/>
          </p:nvGrpSpPr>
          <p:grpSpPr>
            <a:xfrm>
              <a:off x="3659868" y="841828"/>
              <a:ext cx="4540704" cy="1074057"/>
              <a:chOff x="4429125" y="2685143"/>
              <a:chExt cx="4118758" cy="1182009"/>
            </a:xfrm>
          </p:grpSpPr>
          <p:sp>
            <p:nvSpPr>
              <p:cNvPr id="217"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8"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16" name="文本框 215"/>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59"/>
                                        </p:tgtEl>
                                        <p:attrNameLst>
                                          <p:attrName>style.visibility</p:attrName>
                                        </p:attrNameLst>
                                      </p:cBhvr>
                                      <p:to>
                                        <p:strVal val="visible"/>
                                      </p:to>
                                    </p:set>
                                    <p:animEffect transition="in" filter="fade">
                                      <p:cBhvr>
                                        <p:cTn id="10" dur="500"/>
                                        <p:tgtEl>
                                          <p:spTgt spid="159"/>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160"/>
                                        </p:tgtEl>
                                        <p:attrNameLst>
                                          <p:attrName>style.visibility</p:attrName>
                                        </p:attrNameLst>
                                      </p:cBhvr>
                                      <p:to>
                                        <p:strVal val="visible"/>
                                      </p:to>
                                    </p:set>
                                    <p:animEffect transition="in" filter="fade">
                                      <p:cBhvr>
                                        <p:cTn id="13" dur="500"/>
                                        <p:tgtEl>
                                          <p:spTgt spid="160"/>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161"/>
                                        </p:tgtEl>
                                        <p:attrNameLst>
                                          <p:attrName>style.visibility</p:attrName>
                                        </p:attrNameLst>
                                      </p:cBhvr>
                                      <p:to>
                                        <p:strVal val="visible"/>
                                      </p:to>
                                    </p:set>
                                    <p:animEffect transition="in" filter="fade">
                                      <p:cBhvr>
                                        <p:cTn id="16" dur="500"/>
                                        <p:tgtEl>
                                          <p:spTgt spid="161"/>
                                        </p:tgtEl>
                                      </p:cBhvr>
                                    </p:animEffect>
                                  </p:childTnLst>
                                </p:cTn>
                              </p:par>
                              <p:par>
                                <p:cTn id="17" presetID="10" presetClass="entr" presetSubtype="0" fill="hold" nodeType="withEffect">
                                  <p:stCondLst>
                                    <p:cond delay="1200"/>
                                  </p:stCondLst>
                                  <p:childTnLst>
                                    <p:set>
                                      <p:cBhvr>
                                        <p:cTn id="18" dur="1" fill="hold">
                                          <p:stCondLst>
                                            <p:cond delay="0"/>
                                          </p:stCondLst>
                                        </p:cTn>
                                        <p:tgtEl>
                                          <p:spTgt spid="213"/>
                                        </p:tgtEl>
                                        <p:attrNameLst>
                                          <p:attrName>style.visibility</p:attrName>
                                        </p:attrNameLst>
                                      </p:cBhvr>
                                      <p:to>
                                        <p:strVal val="visible"/>
                                      </p:to>
                                    </p:set>
                                    <p:animEffect transition="in" filter="fade">
                                      <p:cBhvr>
                                        <p:cTn id="19" dur="500"/>
                                        <p:tgtEl>
                                          <p:spTgt spid="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 grpId="0"/>
      <p:bldP spid="160" grpId="0"/>
      <p:bldP spid="16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a:spLocks noEditPoints="1"/>
          </p:cNvSpPr>
          <p:nvPr/>
        </p:nvSpPr>
        <p:spPr bwMode="auto">
          <a:xfrm rot="169628">
            <a:off x="1392127" y="2444785"/>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9" name="Freeform 5"/>
          <p:cNvSpPr>
            <a:spLocks noEditPoints="1"/>
          </p:cNvSpPr>
          <p:nvPr/>
        </p:nvSpPr>
        <p:spPr bwMode="auto">
          <a:xfrm rot="169628">
            <a:off x="3969316" y="3146634"/>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0" name="Freeform 5"/>
          <p:cNvSpPr>
            <a:spLocks noEditPoints="1"/>
          </p:cNvSpPr>
          <p:nvPr/>
        </p:nvSpPr>
        <p:spPr bwMode="auto">
          <a:xfrm rot="169628">
            <a:off x="6489500" y="2687845"/>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1" name="Freeform 5"/>
          <p:cNvSpPr>
            <a:spLocks noEditPoints="1"/>
          </p:cNvSpPr>
          <p:nvPr/>
        </p:nvSpPr>
        <p:spPr bwMode="auto">
          <a:xfrm rot="169628">
            <a:off x="9066690" y="2277871"/>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 name="任意多边形 10"/>
          <p:cNvSpPr/>
          <p:nvPr/>
        </p:nvSpPr>
        <p:spPr>
          <a:xfrm>
            <a:off x="2216570" y="2282614"/>
            <a:ext cx="7750629" cy="901881"/>
          </a:xfrm>
          <a:custGeom>
            <a:avLst/>
            <a:gdLst>
              <a:gd name="connsiteX0" fmla="*/ 0 w 7750629"/>
              <a:gd name="connsiteY0" fmla="*/ 174172 h 901881"/>
              <a:gd name="connsiteX1" fmla="*/ 2627086 w 7750629"/>
              <a:gd name="connsiteY1" fmla="*/ 899886 h 901881"/>
              <a:gd name="connsiteX2" fmla="*/ 5341257 w 7750629"/>
              <a:gd name="connsiteY2" fmla="*/ 377372 h 901881"/>
              <a:gd name="connsiteX3" fmla="*/ 7750629 w 7750629"/>
              <a:gd name="connsiteY3" fmla="*/ 0 h 901881"/>
            </a:gdLst>
            <a:ahLst/>
            <a:cxnLst>
              <a:cxn ang="0">
                <a:pos x="connsiteX0" y="connsiteY0"/>
              </a:cxn>
              <a:cxn ang="0">
                <a:pos x="connsiteX1" y="connsiteY1"/>
              </a:cxn>
              <a:cxn ang="0">
                <a:pos x="connsiteX2" y="connsiteY2"/>
              </a:cxn>
              <a:cxn ang="0">
                <a:pos x="connsiteX3" y="connsiteY3"/>
              </a:cxn>
            </a:cxnLst>
            <a:rect l="l" t="t" r="r" b="b"/>
            <a:pathLst>
              <a:path w="7750629" h="901881">
                <a:moveTo>
                  <a:pt x="0" y="174172"/>
                </a:moveTo>
                <a:cubicBezTo>
                  <a:pt x="868438" y="520095"/>
                  <a:pt x="1736877" y="866019"/>
                  <a:pt x="2627086" y="899886"/>
                </a:cubicBezTo>
                <a:cubicBezTo>
                  <a:pt x="3517295" y="933753"/>
                  <a:pt x="4487333" y="527353"/>
                  <a:pt x="5341257" y="377372"/>
                </a:cubicBezTo>
                <a:cubicBezTo>
                  <a:pt x="6195181" y="227391"/>
                  <a:pt x="7049105" y="152400"/>
                  <a:pt x="7750629"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2" name="文本框 71"/>
          <p:cNvSpPr txBox="1"/>
          <p:nvPr/>
        </p:nvSpPr>
        <p:spPr>
          <a:xfrm>
            <a:off x="1535916" y="2892107"/>
            <a:ext cx="931665" cy="584775"/>
          </a:xfrm>
          <a:prstGeom prst="rect">
            <a:avLst/>
          </a:prstGeom>
          <a:noFill/>
        </p:spPr>
        <p:txBody>
          <a:bodyPr wrap="none" rtlCol="0">
            <a:spAutoFit/>
          </a:bodyPr>
          <a:lstStyle/>
          <a:p>
            <a:r>
              <a:rPr lang="zh-CN" altLang="en-US" sz="3200" spc="-300" dirty="0" smtClean="0">
                <a:solidFill>
                  <a:srgbClr val="9DC3E6"/>
                </a:solidFill>
                <a:latin typeface="方正静蕾简体" panose="02000000000000000000" pitchFamily="2" charset="-122"/>
                <a:ea typeface="方正静蕾简体" panose="02000000000000000000" pitchFamily="2" charset="-122"/>
              </a:rPr>
              <a:t>标题</a:t>
            </a:r>
            <a:endParaRPr lang="zh-CN" altLang="en-US" sz="3200" spc="-300" dirty="0">
              <a:solidFill>
                <a:srgbClr val="9DC3E6"/>
              </a:solidFill>
              <a:latin typeface="方正静蕾简体" panose="02000000000000000000" pitchFamily="2" charset="-122"/>
              <a:ea typeface="方正静蕾简体" panose="02000000000000000000" pitchFamily="2" charset="-122"/>
            </a:endParaRPr>
          </a:p>
        </p:txBody>
      </p:sp>
      <p:sp>
        <p:nvSpPr>
          <p:cNvPr id="73" name="文本框 72"/>
          <p:cNvSpPr txBox="1"/>
          <p:nvPr/>
        </p:nvSpPr>
        <p:spPr>
          <a:xfrm>
            <a:off x="4151183" y="3650440"/>
            <a:ext cx="931665" cy="584775"/>
          </a:xfrm>
          <a:prstGeom prst="rect">
            <a:avLst/>
          </a:prstGeom>
          <a:noFill/>
        </p:spPr>
        <p:txBody>
          <a:bodyPr wrap="none" rtlCol="0">
            <a:spAutoFit/>
          </a:bodyPr>
          <a:lstStyle/>
          <a:p>
            <a:r>
              <a:rPr lang="zh-CN" altLang="en-US" sz="3200" spc="-300" dirty="0" smtClean="0">
                <a:solidFill>
                  <a:srgbClr val="9DC3E6"/>
                </a:solidFill>
                <a:latin typeface="方正静蕾简体" panose="02000000000000000000" pitchFamily="2" charset="-122"/>
                <a:ea typeface="方正静蕾简体" panose="02000000000000000000" pitchFamily="2" charset="-122"/>
              </a:rPr>
              <a:t>标题</a:t>
            </a:r>
            <a:endParaRPr lang="zh-CN" altLang="en-US" sz="3200" spc="-300" dirty="0">
              <a:solidFill>
                <a:srgbClr val="9DC3E6"/>
              </a:solidFill>
              <a:latin typeface="方正静蕾简体" panose="02000000000000000000" pitchFamily="2" charset="-122"/>
              <a:ea typeface="方正静蕾简体" panose="02000000000000000000" pitchFamily="2" charset="-122"/>
            </a:endParaRPr>
          </a:p>
        </p:txBody>
      </p:sp>
      <p:sp>
        <p:nvSpPr>
          <p:cNvPr id="74" name="文本框 73"/>
          <p:cNvSpPr txBox="1"/>
          <p:nvPr/>
        </p:nvSpPr>
        <p:spPr>
          <a:xfrm>
            <a:off x="6671367" y="3164940"/>
            <a:ext cx="931665" cy="584775"/>
          </a:xfrm>
          <a:prstGeom prst="rect">
            <a:avLst/>
          </a:prstGeom>
          <a:noFill/>
        </p:spPr>
        <p:txBody>
          <a:bodyPr wrap="none" rtlCol="0">
            <a:spAutoFit/>
          </a:bodyPr>
          <a:lstStyle/>
          <a:p>
            <a:r>
              <a:rPr lang="zh-CN" altLang="en-US" sz="3200" spc="-300" dirty="0" smtClean="0">
                <a:solidFill>
                  <a:srgbClr val="9DC3E6"/>
                </a:solidFill>
                <a:latin typeface="方正静蕾简体" panose="02000000000000000000" pitchFamily="2" charset="-122"/>
                <a:ea typeface="方正静蕾简体" panose="02000000000000000000" pitchFamily="2" charset="-122"/>
              </a:rPr>
              <a:t>标题</a:t>
            </a:r>
            <a:endParaRPr lang="zh-CN" altLang="en-US" sz="3200" spc="-300" dirty="0">
              <a:solidFill>
                <a:srgbClr val="9DC3E6"/>
              </a:solidFill>
              <a:latin typeface="方正静蕾简体" panose="02000000000000000000" pitchFamily="2" charset="-122"/>
              <a:ea typeface="方正静蕾简体" panose="02000000000000000000" pitchFamily="2" charset="-122"/>
            </a:endParaRPr>
          </a:p>
        </p:txBody>
      </p:sp>
      <p:sp>
        <p:nvSpPr>
          <p:cNvPr id="75" name="文本框 74"/>
          <p:cNvSpPr txBox="1"/>
          <p:nvPr/>
        </p:nvSpPr>
        <p:spPr>
          <a:xfrm>
            <a:off x="9200251" y="2745913"/>
            <a:ext cx="931665" cy="584775"/>
          </a:xfrm>
          <a:prstGeom prst="rect">
            <a:avLst/>
          </a:prstGeom>
          <a:noFill/>
        </p:spPr>
        <p:txBody>
          <a:bodyPr wrap="none" rtlCol="0">
            <a:spAutoFit/>
          </a:bodyPr>
          <a:lstStyle/>
          <a:p>
            <a:r>
              <a:rPr lang="zh-CN" altLang="en-US" sz="3200" spc="-300" dirty="0" smtClean="0">
                <a:solidFill>
                  <a:srgbClr val="9DC3E6"/>
                </a:solidFill>
                <a:latin typeface="方正静蕾简体" panose="02000000000000000000" pitchFamily="2" charset="-122"/>
                <a:ea typeface="方正静蕾简体" panose="02000000000000000000" pitchFamily="2" charset="-122"/>
              </a:rPr>
              <a:t>标题</a:t>
            </a:r>
            <a:endParaRPr lang="zh-CN" altLang="en-US" sz="3200" spc="-300" dirty="0">
              <a:solidFill>
                <a:srgbClr val="9DC3E6"/>
              </a:solidFill>
              <a:latin typeface="方正静蕾简体" panose="02000000000000000000" pitchFamily="2" charset="-122"/>
              <a:ea typeface="方正静蕾简体" panose="02000000000000000000" pitchFamily="2" charset="-122"/>
            </a:endParaRPr>
          </a:p>
        </p:txBody>
      </p:sp>
      <p:sp>
        <p:nvSpPr>
          <p:cNvPr id="76" name="文本框 75"/>
          <p:cNvSpPr txBox="1"/>
          <p:nvPr/>
        </p:nvSpPr>
        <p:spPr>
          <a:xfrm>
            <a:off x="971742" y="4235215"/>
            <a:ext cx="2107935" cy="1077218"/>
          </a:xfrm>
          <a:prstGeom prst="rect">
            <a:avLst/>
          </a:prstGeom>
          <a:noFill/>
        </p:spPr>
        <p:txBody>
          <a:bodyPr wrap="square" rtlCol="0">
            <a:spAutoFit/>
          </a:bodyPr>
          <a:lstStyle/>
          <a:p>
            <a:pPr algn="ct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a:t>
            </a:r>
            <a:endParaRPr lang="en-US" altLang="zh-CN" sz="1600" dirty="0">
              <a:latin typeface="方正静蕾简体" panose="02000000000000000000" pitchFamily="2" charset="-122"/>
              <a:ea typeface="方正静蕾简体" panose="02000000000000000000" pitchFamily="2" charset="-122"/>
            </a:endParaRPr>
          </a:p>
        </p:txBody>
      </p:sp>
      <p:sp>
        <p:nvSpPr>
          <p:cNvPr id="77" name="文本框 76"/>
          <p:cNvSpPr txBox="1"/>
          <p:nvPr/>
        </p:nvSpPr>
        <p:spPr>
          <a:xfrm>
            <a:off x="3563047" y="4819963"/>
            <a:ext cx="2107935" cy="1077218"/>
          </a:xfrm>
          <a:prstGeom prst="rect">
            <a:avLst/>
          </a:prstGeom>
          <a:noFill/>
        </p:spPr>
        <p:txBody>
          <a:bodyPr wrap="square" rtlCol="0">
            <a:spAutoFit/>
          </a:bodyPr>
          <a:lstStyle/>
          <a:p>
            <a:pPr algn="ct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a:t>
            </a:r>
            <a:endParaRPr lang="en-US" altLang="zh-CN" sz="1600" dirty="0">
              <a:latin typeface="方正静蕾简体" panose="02000000000000000000" pitchFamily="2" charset="-122"/>
              <a:ea typeface="方正静蕾简体" panose="02000000000000000000" pitchFamily="2" charset="-122"/>
            </a:endParaRPr>
          </a:p>
        </p:txBody>
      </p:sp>
      <p:sp>
        <p:nvSpPr>
          <p:cNvPr id="81" name="文本框 80"/>
          <p:cNvSpPr txBox="1"/>
          <p:nvPr/>
        </p:nvSpPr>
        <p:spPr>
          <a:xfrm>
            <a:off x="6172374" y="4301013"/>
            <a:ext cx="2107935" cy="1077218"/>
          </a:xfrm>
          <a:prstGeom prst="rect">
            <a:avLst/>
          </a:prstGeom>
          <a:noFill/>
        </p:spPr>
        <p:txBody>
          <a:bodyPr wrap="square" rtlCol="0">
            <a:spAutoFit/>
          </a:bodyPr>
          <a:lstStyle/>
          <a:p>
            <a:pPr algn="ct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a:t>
            </a:r>
            <a:endParaRPr lang="en-US" altLang="zh-CN" sz="1600" dirty="0">
              <a:latin typeface="方正静蕾简体" panose="02000000000000000000" pitchFamily="2" charset="-122"/>
              <a:ea typeface="方正静蕾简体" panose="02000000000000000000" pitchFamily="2" charset="-122"/>
            </a:endParaRPr>
          </a:p>
        </p:txBody>
      </p:sp>
      <p:sp>
        <p:nvSpPr>
          <p:cNvPr id="82" name="文本框 81"/>
          <p:cNvSpPr txBox="1"/>
          <p:nvPr/>
        </p:nvSpPr>
        <p:spPr>
          <a:xfrm>
            <a:off x="8743425" y="4004796"/>
            <a:ext cx="2107935" cy="1077218"/>
          </a:xfrm>
          <a:prstGeom prst="rect">
            <a:avLst/>
          </a:prstGeom>
          <a:noFill/>
        </p:spPr>
        <p:txBody>
          <a:bodyPr wrap="square" rtlCol="0">
            <a:spAutoFit/>
          </a:bodyPr>
          <a:lstStyle/>
          <a:p>
            <a:pPr algn="ct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a:t>
            </a:r>
            <a:endParaRPr lang="en-US" altLang="zh-CN" sz="1600" dirty="0">
              <a:latin typeface="方正静蕾简体" panose="02000000000000000000" pitchFamily="2" charset="-122"/>
              <a:ea typeface="方正静蕾简体" panose="02000000000000000000" pitchFamily="2" charset="-122"/>
            </a:endParaRPr>
          </a:p>
        </p:txBody>
      </p:sp>
      <p:grpSp>
        <p:nvGrpSpPr>
          <p:cNvPr id="23" name="组合 22"/>
          <p:cNvGrpSpPr/>
          <p:nvPr/>
        </p:nvGrpSpPr>
        <p:grpSpPr>
          <a:xfrm>
            <a:off x="3790496" y="841828"/>
            <a:ext cx="4540704" cy="1074057"/>
            <a:chOff x="3659868" y="841828"/>
            <a:chExt cx="4540704" cy="1074057"/>
          </a:xfrm>
        </p:grpSpPr>
        <p:sp>
          <p:nvSpPr>
            <p:cNvPr id="24" name="任意多边形 23"/>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 name="组合 24"/>
            <p:cNvGrpSpPr/>
            <p:nvPr/>
          </p:nvGrpSpPr>
          <p:grpSpPr>
            <a:xfrm>
              <a:off x="3659868" y="841828"/>
              <a:ext cx="4540704" cy="1074057"/>
              <a:chOff x="4429125" y="2685143"/>
              <a:chExt cx="4118758" cy="1182009"/>
            </a:xfrm>
          </p:grpSpPr>
          <p:sp>
            <p:nvSpPr>
              <p:cNvPr id="27"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8"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6" name="文本框 25"/>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69"/>
                                        </p:tgtEl>
                                        <p:attrNameLst>
                                          <p:attrName>style.visibility</p:attrName>
                                        </p:attrNameLst>
                                      </p:cBhvr>
                                      <p:to>
                                        <p:strVal val="visible"/>
                                      </p:to>
                                    </p:set>
                                    <p:animEffect transition="in" filter="fade">
                                      <p:cBhvr>
                                        <p:cTn id="10" dur="500"/>
                                        <p:tgtEl>
                                          <p:spTgt spid="69"/>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70"/>
                                        </p:tgtEl>
                                        <p:attrNameLst>
                                          <p:attrName>style.visibility</p:attrName>
                                        </p:attrNameLst>
                                      </p:cBhvr>
                                      <p:to>
                                        <p:strVal val="visible"/>
                                      </p:to>
                                    </p:set>
                                    <p:animEffect transition="in" filter="fade">
                                      <p:cBhvr>
                                        <p:cTn id="13" dur="500"/>
                                        <p:tgtEl>
                                          <p:spTgt spid="70"/>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500"/>
                                        <p:tgtEl>
                                          <p:spTgt spid="71"/>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72"/>
                                        </p:tgtEl>
                                        <p:attrNameLst>
                                          <p:attrName>style.visibility</p:attrName>
                                        </p:attrNameLst>
                                      </p:cBhvr>
                                      <p:to>
                                        <p:strVal val="visible"/>
                                      </p:to>
                                    </p:set>
                                    <p:animEffect transition="in" filter="fade">
                                      <p:cBhvr>
                                        <p:cTn id="22" dur="500"/>
                                        <p:tgtEl>
                                          <p:spTgt spid="72"/>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73"/>
                                        </p:tgtEl>
                                        <p:attrNameLst>
                                          <p:attrName>style.visibility</p:attrName>
                                        </p:attrNameLst>
                                      </p:cBhvr>
                                      <p:to>
                                        <p:strVal val="visible"/>
                                      </p:to>
                                    </p:set>
                                    <p:animEffect transition="in" filter="fade">
                                      <p:cBhvr>
                                        <p:cTn id="25" dur="500"/>
                                        <p:tgtEl>
                                          <p:spTgt spid="73"/>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74"/>
                                        </p:tgtEl>
                                        <p:attrNameLst>
                                          <p:attrName>style.visibility</p:attrName>
                                        </p:attrNameLst>
                                      </p:cBhvr>
                                      <p:to>
                                        <p:strVal val="visible"/>
                                      </p:to>
                                    </p:set>
                                    <p:animEffect transition="in" filter="fade">
                                      <p:cBhvr>
                                        <p:cTn id="28" dur="500"/>
                                        <p:tgtEl>
                                          <p:spTgt spid="74"/>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75"/>
                                        </p:tgtEl>
                                        <p:attrNameLst>
                                          <p:attrName>style.visibility</p:attrName>
                                        </p:attrNameLst>
                                      </p:cBhvr>
                                      <p:to>
                                        <p:strVal val="visible"/>
                                      </p:to>
                                    </p:set>
                                    <p:animEffect transition="in" filter="fade">
                                      <p:cBhvr>
                                        <p:cTn id="31" dur="500"/>
                                        <p:tgtEl>
                                          <p:spTgt spid="75"/>
                                        </p:tgtEl>
                                      </p:cBhvr>
                                    </p:animEffect>
                                  </p:childTnLst>
                                </p:cTn>
                              </p:par>
                              <p:par>
                                <p:cTn id="32" presetID="10" presetClass="entr" presetSubtype="0" fill="hold" grpId="0" nodeType="withEffect">
                                  <p:stCondLst>
                                    <p:cond delay="2700"/>
                                  </p:stCondLst>
                                  <p:childTnLst>
                                    <p:set>
                                      <p:cBhvr>
                                        <p:cTn id="33" dur="1" fill="hold">
                                          <p:stCondLst>
                                            <p:cond delay="0"/>
                                          </p:stCondLst>
                                        </p:cTn>
                                        <p:tgtEl>
                                          <p:spTgt spid="76"/>
                                        </p:tgtEl>
                                        <p:attrNameLst>
                                          <p:attrName>style.visibility</p:attrName>
                                        </p:attrNameLst>
                                      </p:cBhvr>
                                      <p:to>
                                        <p:strVal val="visible"/>
                                      </p:to>
                                    </p:set>
                                    <p:animEffect transition="in" filter="fade">
                                      <p:cBhvr>
                                        <p:cTn id="34" dur="500"/>
                                        <p:tgtEl>
                                          <p:spTgt spid="76"/>
                                        </p:tgtEl>
                                      </p:cBhvr>
                                    </p:animEffect>
                                  </p:childTnLst>
                                </p:cTn>
                              </p:par>
                              <p:par>
                                <p:cTn id="35" presetID="10" presetClass="entr" presetSubtype="0" fill="hold" grpId="0" nodeType="withEffect">
                                  <p:stCondLst>
                                    <p:cond delay="3000"/>
                                  </p:stCondLst>
                                  <p:childTnLst>
                                    <p:set>
                                      <p:cBhvr>
                                        <p:cTn id="36" dur="1" fill="hold">
                                          <p:stCondLst>
                                            <p:cond delay="0"/>
                                          </p:stCondLst>
                                        </p:cTn>
                                        <p:tgtEl>
                                          <p:spTgt spid="77"/>
                                        </p:tgtEl>
                                        <p:attrNameLst>
                                          <p:attrName>style.visibility</p:attrName>
                                        </p:attrNameLst>
                                      </p:cBhvr>
                                      <p:to>
                                        <p:strVal val="visible"/>
                                      </p:to>
                                    </p:set>
                                    <p:animEffect transition="in" filter="fade">
                                      <p:cBhvr>
                                        <p:cTn id="37" dur="500"/>
                                        <p:tgtEl>
                                          <p:spTgt spid="77"/>
                                        </p:tgtEl>
                                      </p:cBhvr>
                                    </p:animEffect>
                                  </p:childTnLst>
                                </p:cTn>
                              </p:par>
                              <p:par>
                                <p:cTn id="38" presetID="10" presetClass="entr" presetSubtype="0" fill="hold" grpId="0" nodeType="withEffect">
                                  <p:stCondLst>
                                    <p:cond delay="3300"/>
                                  </p:stCondLst>
                                  <p:childTnLst>
                                    <p:set>
                                      <p:cBhvr>
                                        <p:cTn id="39" dur="1" fill="hold">
                                          <p:stCondLst>
                                            <p:cond delay="0"/>
                                          </p:stCondLst>
                                        </p:cTn>
                                        <p:tgtEl>
                                          <p:spTgt spid="81"/>
                                        </p:tgtEl>
                                        <p:attrNameLst>
                                          <p:attrName>style.visibility</p:attrName>
                                        </p:attrNameLst>
                                      </p:cBhvr>
                                      <p:to>
                                        <p:strVal val="visible"/>
                                      </p:to>
                                    </p:set>
                                    <p:animEffect transition="in" filter="fade">
                                      <p:cBhvr>
                                        <p:cTn id="40" dur="500"/>
                                        <p:tgtEl>
                                          <p:spTgt spid="81"/>
                                        </p:tgtEl>
                                      </p:cBhvr>
                                    </p:animEffect>
                                  </p:childTnLst>
                                </p:cTn>
                              </p:par>
                              <p:par>
                                <p:cTn id="41" presetID="10" presetClass="entr" presetSubtype="0" fill="hold" grpId="0" nodeType="withEffect">
                                  <p:stCondLst>
                                    <p:cond delay="3600"/>
                                  </p:stCondLst>
                                  <p:childTnLst>
                                    <p:set>
                                      <p:cBhvr>
                                        <p:cTn id="42" dur="1" fill="hold">
                                          <p:stCondLst>
                                            <p:cond delay="0"/>
                                          </p:stCondLst>
                                        </p:cTn>
                                        <p:tgtEl>
                                          <p:spTgt spid="82"/>
                                        </p:tgtEl>
                                        <p:attrNameLst>
                                          <p:attrName>style.visibility</p:attrName>
                                        </p:attrNameLst>
                                      </p:cBhvr>
                                      <p:to>
                                        <p:strVal val="visible"/>
                                      </p:to>
                                    </p:set>
                                    <p:animEffect transition="in" filter="fade">
                                      <p:cBhvr>
                                        <p:cTn id="43" dur="500"/>
                                        <p:tgtEl>
                                          <p:spTgt spid="82"/>
                                        </p:tgtEl>
                                      </p:cBhvr>
                                    </p:animEffect>
                                  </p:childTnLst>
                                </p:cTn>
                              </p:par>
                              <p:par>
                                <p:cTn id="44" presetID="10" presetClass="entr" presetSubtype="0" fill="hold" nodeType="withEffect">
                                  <p:stCondLst>
                                    <p:cond delay="3900"/>
                                  </p:stCondLst>
                                  <p:childTnLst>
                                    <p:set>
                                      <p:cBhvr>
                                        <p:cTn id="45" dur="1" fill="hold">
                                          <p:stCondLst>
                                            <p:cond delay="0"/>
                                          </p:stCondLst>
                                        </p:cTn>
                                        <p:tgtEl>
                                          <p:spTgt spid="23"/>
                                        </p:tgtEl>
                                        <p:attrNameLst>
                                          <p:attrName>style.visibility</p:attrName>
                                        </p:attrNameLst>
                                      </p:cBhvr>
                                      <p:to>
                                        <p:strVal val="visible"/>
                                      </p:to>
                                    </p:set>
                                    <p:animEffect transition="in" filter="fade">
                                      <p:cBhvr>
                                        <p:cTn id="46"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69" grpId="0" animBg="1"/>
      <p:bldP spid="70" grpId="0" animBg="1"/>
      <p:bldP spid="71" grpId="0" animBg="1"/>
      <p:bldP spid="11" grpId="0" animBg="1"/>
      <p:bldP spid="72" grpId="0"/>
      <p:bldP spid="73" grpId="0"/>
      <p:bldP spid="74" grpId="0"/>
      <p:bldP spid="75" grpId="0"/>
      <p:bldP spid="76" grpId="0"/>
      <p:bldP spid="77" grpId="0"/>
      <p:bldP spid="81" grpId="0"/>
      <p:bldP spid="8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1340986" y="2156050"/>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5790"/>
              </a:solidFill>
            </a:endParaRPr>
          </a:p>
        </p:txBody>
      </p:sp>
      <p:sp>
        <p:nvSpPr>
          <p:cNvPr id="84" name="文本框 83"/>
          <p:cNvSpPr txBox="1"/>
          <p:nvPr/>
        </p:nvSpPr>
        <p:spPr>
          <a:xfrm>
            <a:off x="996636" y="1872260"/>
            <a:ext cx="808702" cy="646331"/>
          </a:xfrm>
          <a:prstGeom prst="rect">
            <a:avLst/>
          </a:prstGeom>
          <a:noFill/>
        </p:spPr>
        <p:txBody>
          <a:bodyPr wrap="square" rtlCol="0">
            <a:spAutoFit/>
          </a:bodyPr>
          <a:lstStyle/>
          <a:p>
            <a:pPr algn="ctr"/>
            <a:r>
              <a:rPr lang="en-US" altLang="zh-CN" sz="3600" b="1" spc="300" dirty="0" smtClean="0">
                <a:latin typeface="方正静蕾简体" panose="02000000000000000000" pitchFamily="2" charset="-122"/>
                <a:ea typeface="方正静蕾简体" panose="02000000000000000000" pitchFamily="2" charset="-122"/>
              </a:rPr>
              <a:t>01</a:t>
            </a:r>
            <a:endParaRPr lang="zh-CN" altLang="en-US" sz="3600" b="1" spc="300" dirty="0">
              <a:latin typeface="方正静蕾简体" panose="02000000000000000000" pitchFamily="2" charset="-122"/>
              <a:ea typeface="方正静蕾简体" panose="02000000000000000000" pitchFamily="2" charset="-122"/>
            </a:endParaRPr>
          </a:p>
        </p:txBody>
      </p:sp>
      <p:sp>
        <p:nvSpPr>
          <p:cNvPr id="88" name="矩形 87"/>
          <p:cNvSpPr/>
          <p:nvPr/>
        </p:nvSpPr>
        <p:spPr>
          <a:xfrm>
            <a:off x="1537190" y="2362217"/>
            <a:ext cx="2412203" cy="1509692"/>
          </a:xfrm>
          <a:prstGeom prst="rect">
            <a:avLst/>
          </a:prstGeom>
          <a:blipFill>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005790"/>
              </a:solidFill>
            </a:endParaRPr>
          </a:p>
        </p:txBody>
      </p:sp>
      <p:sp>
        <p:nvSpPr>
          <p:cNvPr id="91" name="任意多边形 90"/>
          <p:cNvSpPr/>
          <p:nvPr/>
        </p:nvSpPr>
        <p:spPr>
          <a:xfrm>
            <a:off x="4733812" y="2156050"/>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5790"/>
              </a:solidFill>
            </a:endParaRPr>
          </a:p>
        </p:txBody>
      </p:sp>
      <p:sp>
        <p:nvSpPr>
          <p:cNvPr id="94" name="文本框 93"/>
          <p:cNvSpPr txBox="1"/>
          <p:nvPr/>
        </p:nvSpPr>
        <p:spPr>
          <a:xfrm>
            <a:off x="4389462" y="1872260"/>
            <a:ext cx="808702" cy="646331"/>
          </a:xfrm>
          <a:prstGeom prst="rect">
            <a:avLst/>
          </a:prstGeom>
          <a:noFill/>
        </p:spPr>
        <p:txBody>
          <a:bodyPr wrap="square" rtlCol="0">
            <a:spAutoFit/>
          </a:bodyPr>
          <a:lstStyle/>
          <a:p>
            <a:pPr algn="ctr"/>
            <a:r>
              <a:rPr lang="en-US" altLang="zh-CN" sz="3600" b="1" spc="300" dirty="0" smtClean="0">
                <a:latin typeface="方正静蕾简体" panose="02000000000000000000" pitchFamily="2" charset="-122"/>
                <a:ea typeface="方正静蕾简体" panose="02000000000000000000" pitchFamily="2" charset="-122"/>
              </a:rPr>
              <a:t>02</a:t>
            </a:r>
            <a:endParaRPr lang="zh-CN" altLang="en-US" sz="3600" b="1" spc="300" dirty="0">
              <a:latin typeface="方正静蕾简体" panose="02000000000000000000" pitchFamily="2" charset="-122"/>
              <a:ea typeface="方正静蕾简体" panose="02000000000000000000" pitchFamily="2" charset="-122"/>
            </a:endParaRPr>
          </a:p>
        </p:txBody>
      </p:sp>
      <p:sp>
        <p:nvSpPr>
          <p:cNvPr id="97" name="任意多边形 96"/>
          <p:cNvSpPr/>
          <p:nvPr/>
        </p:nvSpPr>
        <p:spPr>
          <a:xfrm>
            <a:off x="8126637" y="2156050"/>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5790"/>
              </a:solidFill>
            </a:endParaRPr>
          </a:p>
        </p:txBody>
      </p:sp>
      <p:sp>
        <p:nvSpPr>
          <p:cNvPr id="100" name="文本框 99"/>
          <p:cNvSpPr txBox="1"/>
          <p:nvPr/>
        </p:nvSpPr>
        <p:spPr>
          <a:xfrm>
            <a:off x="7782287" y="1872260"/>
            <a:ext cx="808702" cy="646331"/>
          </a:xfrm>
          <a:prstGeom prst="rect">
            <a:avLst/>
          </a:prstGeom>
          <a:noFill/>
        </p:spPr>
        <p:txBody>
          <a:bodyPr wrap="square" rtlCol="0">
            <a:spAutoFit/>
          </a:bodyPr>
          <a:lstStyle/>
          <a:p>
            <a:pPr algn="ctr"/>
            <a:r>
              <a:rPr lang="en-US" altLang="zh-CN" sz="3600" b="1" spc="300" dirty="0" smtClean="0">
                <a:latin typeface="方正静蕾简体" panose="02000000000000000000" pitchFamily="2" charset="-122"/>
                <a:ea typeface="方正静蕾简体" panose="02000000000000000000" pitchFamily="2" charset="-122"/>
              </a:rPr>
              <a:t>03</a:t>
            </a:r>
            <a:endParaRPr lang="zh-CN" altLang="en-US" sz="3600" b="1" spc="300" dirty="0">
              <a:latin typeface="方正静蕾简体" panose="02000000000000000000" pitchFamily="2" charset="-122"/>
              <a:ea typeface="方正静蕾简体" panose="02000000000000000000" pitchFamily="2" charset="-122"/>
            </a:endParaRPr>
          </a:p>
        </p:txBody>
      </p:sp>
      <p:sp>
        <p:nvSpPr>
          <p:cNvPr id="89" name="矩形 88"/>
          <p:cNvSpPr/>
          <p:nvPr/>
        </p:nvSpPr>
        <p:spPr>
          <a:xfrm>
            <a:off x="4941050" y="2358050"/>
            <a:ext cx="2390135" cy="1513859"/>
          </a:xfrm>
          <a:prstGeom prst="rect">
            <a:avLst/>
          </a:prstGeom>
          <a:blipFill>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005790"/>
              </a:solidFill>
            </a:endParaRPr>
          </a:p>
        </p:txBody>
      </p:sp>
      <p:sp>
        <p:nvSpPr>
          <p:cNvPr id="61" name="矩形 41"/>
          <p:cNvSpPr>
            <a:spLocks noChangeArrowheads="1"/>
          </p:cNvSpPr>
          <p:nvPr/>
        </p:nvSpPr>
        <p:spPr bwMode="auto">
          <a:xfrm>
            <a:off x="1306744" y="4284244"/>
            <a:ext cx="2873093" cy="1754326"/>
          </a:xfrm>
          <a:prstGeom prst="rect">
            <a:avLst/>
          </a:prstGeom>
          <a:noFill/>
          <a:ln w="9525">
            <a:noFill/>
            <a:miter lim="800000"/>
          </a:ln>
        </p:spPr>
        <p:txBody>
          <a:bodyPr wrap="square">
            <a:spAutoFit/>
          </a:bodyPr>
          <a:lstStyle/>
          <a:p>
            <a:pPr marL="285750" indent="-285750" algn="dist">
              <a:lnSpc>
                <a:spcPct val="150000"/>
              </a:lnSpc>
              <a:buFont typeface="Wingdings" panose="05000000000000000000" pitchFamily="2" charset="2"/>
              <a:buChar char="n"/>
            </a:pPr>
            <a:r>
              <a:rPr lang="en-US" altLang="zh-CN" dirty="0">
                <a:latin typeface="方正静蕾简体" panose="02000000000000000000" pitchFamily="2" charset="-122"/>
                <a:ea typeface="方正静蕾简体" panose="02000000000000000000" pitchFamily="2" charset="-122"/>
              </a:rPr>
              <a:t>ADD </a:t>
            </a:r>
            <a:r>
              <a:rPr lang="en-US" altLang="zh-CN" dirty="0" smtClean="0">
                <a:latin typeface="方正静蕾简体" panose="02000000000000000000" pitchFamily="2" charset="-122"/>
                <a:ea typeface="方正静蕾简体" panose="02000000000000000000" pitchFamily="2" charset="-122"/>
              </a:rPr>
              <a:t>UP YOUR </a:t>
            </a:r>
            <a:r>
              <a:rPr lang="en-US" altLang="zh-CN" dirty="0">
                <a:latin typeface="方正静蕾简体" panose="02000000000000000000" pitchFamily="2" charset="-122"/>
                <a:ea typeface="方正静蕾简体" panose="02000000000000000000" pitchFamily="2" charset="-122"/>
              </a:rPr>
              <a:t>TEXT </a:t>
            </a:r>
            <a:r>
              <a:rPr lang="en-US" altLang="zh-CN" dirty="0" smtClean="0">
                <a:latin typeface="方正静蕾简体" panose="02000000000000000000" pitchFamily="2" charset="-122"/>
                <a:ea typeface="方正静蕾简体" panose="02000000000000000000"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anose="02000000000000000000" pitchFamily="2" charset="-122"/>
                <a:ea typeface="方正静蕾简体" panose="02000000000000000000" pitchFamily="2" charset="-122"/>
              </a:rPr>
              <a:t>ADD UP YOUR </a:t>
            </a:r>
            <a:r>
              <a:rPr lang="en-US" altLang="zh-CN" dirty="0">
                <a:latin typeface="方正静蕾简体" panose="02000000000000000000" pitchFamily="2" charset="-122"/>
                <a:ea typeface="方正静蕾简体" panose="02000000000000000000" pitchFamily="2" charset="-122"/>
              </a:rPr>
              <a:t>TEXT </a:t>
            </a:r>
            <a:r>
              <a:rPr lang="en-US" altLang="zh-CN" dirty="0" smtClean="0">
                <a:latin typeface="方正静蕾简体" panose="02000000000000000000" pitchFamily="2" charset="-122"/>
                <a:ea typeface="方正静蕾简体" panose="02000000000000000000"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anose="02000000000000000000" pitchFamily="2" charset="-122"/>
                <a:ea typeface="方正静蕾简体" panose="02000000000000000000" pitchFamily="2" charset="-122"/>
              </a:rPr>
              <a:t>ADD UP YOUR </a:t>
            </a:r>
            <a:r>
              <a:rPr lang="en-US" altLang="zh-CN" dirty="0">
                <a:latin typeface="方正静蕾简体" panose="02000000000000000000" pitchFamily="2" charset="-122"/>
                <a:ea typeface="方正静蕾简体" panose="02000000000000000000" pitchFamily="2" charset="-122"/>
              </a:rPr>
              <a:t>TEXT HERE</a:t>
            </a:r>
          </a:p>
          <a:p>
            <a:pPr marL="285750" indent="-285750" algn="dist">
              <a:lnSpc>
                <a:spcPct val="150000"/>
              </a:lnSpc>
              <a:buFont typeface="Wingdings" panose="05000000000000000000" pitchFamily="2" charset="2"/>
              <a:buChar char="n"/>
            </a:pPr>
            <a:endParaRPr lang="zh-CN" altLang="en-US" dirty="0">
              <a:latin typeface="方正静蕾简体" panose="02000000000000000000" pitchFamily="2" charset="-122"/>
              <a:ea typeface="方正静蕾简体" panose="02000000000000000000" pitchFamily="2" charset="-122"/>
            </a:endParaRPr>
          </a:p>
        </p:txBody>
      </p:sp>
      <p:sp>
        <p:nvSpPr>
          <p:cNvPr id="62" name="矩形 41"/>
          <p:cNvSpPr>
            <a:spLocks noChangeArrowheads="1"/>
          </p:cNvSpPr>
          <p:nvPr/>
        </p:nvSpPr>
        <p:spPr bwMode="auto">
          <a:xfrm>
            <a:off x="4733812" y="4284244"/>
            <a:ext cx="2873093" cy="1754326"/>
          </a:xfrm>
          <a:prstGeom prst="rect">
            <a:avLst/>
          </a:prstGeom>
          <a:noFill/>
          <a:ln w="9525">
            <a:noFill/>
            <a:miter lim="800000"/>
          </a:ln>
        </p:spPr>
        <p:txBody>
          <a:bodyPr wrap="square">
            <a:spAutoFit/>
          </a:bodyPr>
          <a:lstStyle/>
          <a:p>
            <a:pPr marL="285750" indent="-285750" algn="dist">
              <a:lnSpc>
                <a:spcPct val="150000"/>
              </a:lnSpc>
              <a:buFont typeface="Wingdings" panose="05000000000000000000" pitchFamily="2" charset="2"/>
              <a:buChar char="n"/>
            </a:pPr>
            <a:r>
              <a:rPr lang="en-US" altLang="zh-CN" dirty="0">
                <a:latin typeface="方正静蕾简体" panose="02000000000000000000" pitchFamily="2" charset="-122"/>
                <a:ea typeface="方正静蕾简体" panose="02000000000000000000" pitchFamily="2" charset="-122"/>
              </a:rPr>
              <a:t>ADD </a:t>
            </a:r>
            <a:r>
              <a:rPr lang="en-US" altLang="zh-CN" dirty="0" smtClean="0">
                <a:latin typeface="方正静蕾简体" panose="02000000000000000000" pitchFamily="2" charset="-122"/>
                <a:ea typeface="方正静蕾简体" panose="02000000000000000000" pitchFamily="2" charset="-122"/>
              </a:rPr>
              <a:t>UP YOUR </a:t>
            </a:r>
            <a:r>
              <a:rPr lang="en-US" altLang="zh-CN" dirty="0">
                <a:latin typeface="方正静蕾简体" panose="02000000000000000000" pitchFamily="2" charset="-122"/>
                <a:ea typeface="方正静蕾简体" panose="02000000000000000000" pitchFamily="2" charset="-122"/>
              </a:rPr>
              <a:t>TEXT </a:t>
            </a:r>
            <a:r>
              <a:rPr lang="en-US" altLang="zh-CN" dirty="0" smtClean="0">
                <a:latin typeface="方正静蕾简体" panose="02000000000000000000" pitchFamily="2" charset="-122"/>
                <a:ea typeface="方正静蕾简体" panose="02000000000000000000"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anose="02000000000000000000" pitchFamily="2" charset="-122"/>
                <a:ea typeface="方正静蕾简体" panose="02000000000000000000" pitchFamily="2" charset="-122"/>
              </a:rPr>
              <a:t>ADD UP YOUR </a:t>
            </a:r>
            <a:r>
              <a:rPr lang="en-US" altLang="zh-CN" dirty="0">
                <a:latin typeface="方正静蕾简体" panose="02000000000000000000" pitchFamily="2" charset="-122"/>
                <a:ea typeface="方正静蕾简体" panose="02000000000000000000" pitchFamily="2" charset="-122"/>
              </a:rPr>
              <a:t>TEXT </a:t>
            </a:r>
            <a:r>
              <a:rPr lang="en-US" altLang="zh-CN" dirty="0" smtClean="0">
                <a:latin typeface="方正静蕾简体" panose="02000000000000000000" pitchFamily="2" charset="-122"/>
                <a:ea typeface="方正静蕾简体" panose="02000000000000000000"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anose="02000000000000000000" pitchFamily="2" charset="-122"/>
                <a:ea typeface="方正静蕾简体" panose="02000000000000000000" pitchFamily="2" charset="-122"/>
              </a:rPr>
              <a:t>ADD UP YOUR </a:t>
            </a:r>
            <a:r>
              <a:rPr lang="en-US" altLang="zh-CN" dirty="0">
                <a:latin typeface="方正静蕾简体" panose="02000000000000000000" pitchFamily="2" charset="-122"/>
                <a:ea typeface="方正静蕾简体" panose="02000000000000000000" pitchFamily="2" charset="-122"/>
              </a:rPr>
              <a:t>TEXT HERE</a:t>
            </a:r>
          </a:p>
          <a:p>
            <a:pPr marL="285750" indent="-285750" algn="dist">
              <a:lnSpc>
                <a:spcPct val="150000"/>
              </a:lnSpc>
              <a:buFont typeface="Wingdings" panose="05000000000000000000" pitchFamily="2" charset="2"/>
              <a:buChar char="n"/>
            </a:pPr>
            <a:endParaRPr lang="zh-CN" altLang="en-US" dirty="0">
              <a:latin typeface="方正静蕾简体" panose="02000000000000000000" pitchFamily="2" charset="-122"/>
              <a:ea typeface="方正静蕾简体" panose="02000000000000000000" pitchFamily="2" charset="-122"/>
            </a:endParaRPr>
          </a:p>
        </p:txBody>
      </p:sp>
      <p:sp>
        <p:nvSpPr>
          <p:cNvPr id="63" name="矩形 41"/>
          <p:cNvSpPr>
            <a:spLocks noChangeArrowheads="1"/>
          </p:cNvSpPr>
          <p:nvPr/>
        </p:nvSpPr>
        <p:spPr bwMode="auto">
          <a:xfrm>
            <a:off x="8065344" y="4299102"/>
            <a:ext cx="2873093" cy="1754326"/>
          </a:xfrm>
          <a:prstGeom prst="rect">
            <a:avLst/>
          </a:prstGeom>
          <a:noFill/>
          <a:ln w="9525">
            <a:noFill/>
            <a:miter lim="800000"/>
          </a:ln>
        </p:spPr>
        <p:txBody>
          <a:bodyPr wrap="square">
            <a:spAutoFit/>
          </a:bodyPr>
          <a:lstStyle/>
          <a:p>
            <a:pPr marL="285750" indent="-285750" algn="dist">
              <a:lnSpc>
                <a:spcPct val="150000"/>
              </a:lnSpc>
              <a:buFont typeface="Wingdings" panose="05000000000000000000" pitchFamily="2" charset="2"/>
              <a:buChar char="n"/>
            </a:pPr>
            <a:r>
              <a:rPr lang="en-US" altLang="zh-CN" dirty="0">
                <a:latin typeface="方正静蕾简体" panose="02000000000000000000" pitchFamily="2" charset="-122"/>
                <a:ea typeface="方正静蕾简体" panose="02000000000000000000" pitchFamily="2" charset="-122"/>
              </a:rPr>
              <a:t>ADD </a:t>
            </a:r>
            <a:r>
              <a:rPr lang="en-US" altLang="zh-CN" dirty="0" smtClean="0">
                <a:latin typeface="方正静蕾简体" panose="02000000000000000000" pitchFamily="2" charset="-122"/>
                <a:ea typeface="方正静蕾简体" panose="02000000000000000000" pitchFamily="2" charset="-122"/>
              </a:rPr>
              <a:t>UP YOUR </a:t>
            </a:r>
            <a:r>
              <a:rPr lang="en-US" altLang="zh-CN" dirty="0">
                <a:latin typeface="方正静蕾简体" panose="02000000000000000000" pitchFamily="2" charset="-122"/>
                <a:ea typeface="方正静蕾简体" panose="02000000000000000000" pitchFamily="2" charset="-122"/>
              </a:rPr>
              <a:t>TEXT </a:t>
            </a:r>
            <a:r>
              <a:rPr lang="en-US" altLang="zh-CN" dirty="0" smtClean="0">
                <a:latin typeface="方正静蕾简体" panose="02000000000000000000" pitchFamily="2" charset="-122"/>
                <a:ea typeface="方正静蕾简体" panose="02000000000000000000"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anose="02000000000000000000" pitchFamily="2" charset="-122"/>
                <a:ea typeface="方正静蕾简体" panose="02000000000000000000" pitchFamily="2" charset="-122"/>
              </a:rPr>
              <a:t>ADD UP YOUR </a:t>
            </a:r>
            <a:r>
              <a:rPr lang="en-US" altLang="zh-CN" dirty="0">
                <a:latin typeface="方正静蕾简体" panose="02000000000000000000" pitchFamily="2" charset="-122"/>
                <a:ea typeface="方正静蕾简体" panose="02000000000000000000" pitchFamily="2" charset="-122"/>
              </a:rPr>
              <a:t>TEXT </a:t>
            </a:r>
            <a:r>
              <a:rPr lang="en-US" altLang="zh-CN" dirty="0" smtClean="0">
                <a:latin typeface="方正静蕾简体" panose="02000000000000000000" pitchFamily="2" charset="-122"/>
                <a:ea typeface="方正静蕾简体" panose="02000000000000000000"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anose="02000000000000000000" pitchFamily="2" charset="-122"/>
                <a:ea typeface="方正静蕾简体" panose="02000000000000000000" pitchFamily="2" charset="-122"/>
              </a:rPr>
              <a:t>ADD UP YOUR </a:t>
            </a:r>
            <a:r>
              <a:rPr lang="en-US" altLang="zh-CN" dirty="0">
                <a:latin typeface="方正静蕾简体" panose="02000000000000000000" pitchFamily="2" charset="-122"/>
                <a:ea typeface="方正静蕾简体" panose="02000000000000000000" pitchFamily="2" charset="-122"/>
              </a:rPr>
              <a:t>TEXT HERE</a:t>
            </a:r>
          </a:p>
          <a:p>
            <a:pPr marL="285750" indent="-285750" algn="dist">
              <a:lnSpc>
                <a:spcPct val="150000"/>
              </a:lnSpc>
              <a:buFont typeface="Wingdings" panose="05000000000000000000" pitchFamily="2" charset="2"/>
              <a:buChar char="n"/>
            </a:pPr>
            <a:endParaRPr lang="zh-CN" altLang="en-US" dirty="0">
              <a:latin typeface="方正静蕾简体" panose="02000000000000000000" pitchFamily="2" charset="-122"/>
              <a:ea typeface="方正静蕾简体" panose="02000000000000000000" pitchFamily="2" charset="-122"/>
            </a:endParaRPr>
          </a:p>
        </p:txBody>
      </p:sp>
      <p:sp>
        <p:nvSpPr>
          <p:cNvPr id="66" name="矩形 65"/>
          <p:cNvSpPr/>
          <p:nvPr/>
        </p:nvSpPr>
        <p:spPr>
          <a:xfrm>
            <a:off x="8349026" y="2358049"/>
            <a:ext cx="2390135" cy="1513859"/>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005790"/>
              </a:solidFill>
            </a:endParaRPr>
          </a:p>
        </p:txBody>
      </p:sp>
      <p:grpSp>
        <p:nvGrpSpPr>
          <p:cNvPr id="17" name="组合 16"/>
          <p:cNvGrpSpPr/>
          <p:nvPr/>
        </p:nvGrpSpPr>
        <p:grpSpPr>
          <a:xfrm>
            <a:off x="3790496" y="841828"/>
            <a:ext cx="4540704" cy="1074057"/>
            <a:chOff x="3659868" y="841828"/>
            <a:chExt cx="4540704" cy="1074057"/>
          </a:xfrm>
        </p:grpSpPr>
        <p:sp>
          <p:nvSpPr>
            <p:cNvPr id="18" name="任意多边形 1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组合 18"/>
            <p:cNvGrpSpPr/>
            <p:nvPr/>
          </p:nvGrpSpPr>
          <p:grpSpPr>
            <a:xfrm>
              <a:off x="3659868" y="841828"/>
              <a:ext cx="4540704" cy="1074057"/>
              <a:chOff x="4429125" y="2685143"/>
              <a:chExt cx="4118758" cy="1182009"/>
            </a:xfrm>
          </p:grpSpPr>
          <p:sp>
            <p:nvSpPr>
              <p:cNvPr id="21"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0" name="文本框 19"/>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84"/>
                                        </p:tgtEl>
                                        <p:attrNameLst>
                                          <p:attrName>style.visibility</p:attrName>
                                        </p:attrNameLst>
                                      </p:cBhvr>
                                      <p:to>
                                        <p:strVal val="visible"/>
                                      </p:to>
                                    </p:set>
                                    <p:animEffect transition="in" filter="fade">
                                      <p:cBhvr>
                                        <p:cTn id="10" dur="500"/>
                                        <p:tgtEl>
                                          <p:spTgt spid="84"/>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88"/>
                                        </p:tgtEl>
                                        <p:attrNameLst>
                                          <p:attrName>style.visibility</p:attrName>
                                        </p:attrNameLst>
                                      </p:cBhvr>
                                      <p:to>
                                        <p:strVal val="visible"/>
                                      </p:to>
                                    </p:set>
                                    <p:animEffect transition="in" filter="fade">
                                      <p:cBhvr>
                                        <p:cTn id="13" dur="500"/>
                                        <p:tgtEl>
                                          <p:spTgt spid="88"/>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91"/>
                                        </p:tgtEl>
                                        <p:attrNameLst>
                                          <p:attrName>style.visibility</p:attrName>
                                        </p:attrNameLst>
                                      </p:cBhvr>
                                      <p:to>
                                        <p:strVal val="visible"/>
                                      </p:to>
                                    </p:set>
                                    <p:animEffect transition="in" filter="fade">
                                      <p:cBhvr>
                                        <p:cTn id="16" dur="500"/>
                                        <p:tgtEl>
                                          <p:spTgt spid="91"/>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94"/>
                                        </p:tgtEl>
                                        <p:attrNameLst>
                                          <p:attrName>style.visibility</p:attrName>
                                        </p:attrNameLst>
                                      </p:cBhvr>
                                      <p:to>
                                        <p:strVal val="visible"/>
                                      </p:to>
                                    </p:set>
                                    <p:animEffect transition="in" filter="fade">
                                      <p:cBhvr>
                                        <p:cTn id="19" dur="500"/>
                                        <p:tgtEl>
                                          <p:spTgt spid="94"/>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97"/>
                                        </p:tgtEl>
                                        <p:attrNameLst>
                                          <p:attrName>style.visibility</p:attrName>
                                        </p:attrNameLst>
                                      </p:cBhvr>
                                      <p:to>
                                        <p:strVal val="visible"/>
                                      </p:to>
                                    </p:set>
                                    <p:animEffect transition="in" filter="fade">
                                      <p:cBhvr>
                                        <p:cTn id="22" dur="500"/>
                                        <p:tgtEl>
                                          <p:spTgt spid="97"/>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100"/>
                                        </p:tgtEl>
                                        <p:attrNameLst>
                                          <p:attrName>style.visibility</p:attrName>
                                        </p:attrNameLst>
                                      </p:cBhvr>
                                      <p:to>
                                        <p:strVal val="visible"/>
                                      </p:to>
                                    </p:set>
                                    <p:animEffect transition="in" filter="fade">
                                      <p:cBhvr>
                                        <p:cTn id="25" dur="500"/>
                                        <p:tgtEl>
                                          <p:spTgt spid="100"/>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89"/>
                                        </p:tgtEl>
                                        <p:attrNameLst>
                                          <p:attrName>style.visibility</p:attrName>
                                        </p:attrNameLst>
                                      </p:cBhvr>
                                      <p:to>
                                        <p:strVal val="visible"/>
                                      </p:to>
                                    </p:set>
                                    <p:animEffect transition="in" filter="fade">
                                      <p:cBhvr>
                                        <p:cTn id="28" dur="500"/>
                                        <p:tgtEl>
                                          <p:spTgt spid="89"/>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500"/>
                                        <p:tgtEl>
                                          <p:spTgt spid="61"/>
                                        </p:tgtEl>
                                      </p:cBhvr>
                                    </p:animEffect>
                                  </p:childTnLst>
                                </p:cTn>
                              </p:par>
                              <p:par>
                                <p:cTn id="32" presetID="10" presetClass="entr" presetSubtype="0" fill="hold" grpId="0" nodeType="withEffect">
                                  <p:stCondLst>
                                    <p:cond delay="2700"/>
                                  </p:stCondLst>
                                  <p:childTnLst>
                                    <p:set>
                                      <p:cBhvr>
                                        <p:cTn id="33" dur="1" fill="hold">
                                          <p:stCondLst>
                                            <p:cond delay="0"/>
                                          </p:stCondLst>
                                        </p:cTn>
                                        <p:tgtEl>
                                          <p:spTgt spid="62"/>
                                        </p:tgtEl>
                                        <p:attrNameLst>
                                          <p:attrName>style.visibility</p:attrName>
                                        </p:attrNameLst>
                                      </p:cBhvr>
                                      <p:to>
                                        <p:strVal val="visible"/>
                                      </p:to>
                                    </p:set>
                                    <p:animEffect transition="in" filter="fade">
                                      <p:cBhvr>
                                        <p:cTn id="34" dur="500"/>
                                        <p:tgtEl>
                                          <p:spTgt spid="62"/>
                                        </p:tgtEl>
                                      </p:cBhvr>
                                    </p:animEffect>
                                  </p:childTnLst>
                                </p:cTn>
                              </p:par>
                              <p:par>
                                <p:cTn id="35" presetID="10" presetClass="entr" presetSubtype="0" fill="hold" grpId="0" nodeType="withEffect">
                                  <p:stCondLst>
                                    <p:cond delay="3000"/>
                                  </p:stCondLst>
                                  <p:childTnLst>
                                    <p:set>
                                      <p:cBhvr>
                                        <p:cTn id="36" dur="1" fill="hold">
                                          <p:stCondLst>
                                            <p:cond delay="0"/>
                                          </p:stCondLst>
                                        </p:cTn>
                                        <p:tgtEl>
                                          <p:spTgt spid="63"/>
                                        </p:tgtEl>
                                        <p:attrNameLst>
                                          <p:attrName>style.visibility</p:attrName>
                                        </p:attrNameLst>
                                      </p:cBhvr>
                                      <p:to>
                                        <p:strVal val="visible"/>
                                      </p:to>
                                    </p:set>
                                    <p:animEffect transition="in" filter="fade">
                                      <p:cBhvr>
                                        <p:cTn id="37" dur="500"/>
                                        <p:tgtEl>
                                          <p:spTgt spid="63"/>
                                        </p:tgtEl>
                                      </p:cBhvr>
                                    </p:animEffect>
                                  </p:childTnLst>
                                </p:cTn>
                              </p:par>
                              <p:par>
                                <p:cTn id="38" presetID="10" presetClass="entr" presetSubtype="0" fill="hold" grpId="0" nodeType="withEffect">
                                  <p:stCondLst>
                                    <p:cond delay="33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500"/>
                                        <p:tgtEl>
                                          <p:spTgt spid="66"/>
                                        </p:tgtEl>
                                      </p:cBhvr>
                                    </p:animEffect>
                                  </p:childTnLst>
                                </p:cTn>
                              </p:par>
                              <p:par>
                                <p:cTn id="41" presetID="10" presetClass="entr" presetSubtype="0" fill="hold" nodeType="withEffect">
                                  <p:stCondLst>
                                    <p:cond delay="3600"/>
                                  </p:stCondLst>
                                  <p:childTnLst>
                                    <p:set>
                                      <p:cBhvr>
                                        <p:cTn id="42" dur="1" fill="hold">
                                          <p:stCondLst>
                                            <p:cond delay="0"/>
                                          </p:stCondLst>
                                        </p:cTn>
                                        <p:tgtEl>
                                          <p:spTgt spid="17"/>
                                        </p:tgtEl>
                                        <p:attrNameLst>
                                          <p:attrName>style.visibility</p:attrName>
                                        </p:attrNameLst>
                                      </p:cBhvr>
                                      <p:to>
                                        <p:strVal val="visible"/>
                                      </p:to>
                                    </p:set>
                                    <p:animEffect transition="in" filter="fade">
                                      <p:cBhvr>
                                        <p:cTn id="4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4" grpId="0"/>
      <p:bldP spid="88" grpId="0" animBg="1"/>
      <p:bldP spid="91" grpId="0" animBg="1"/>
      <p:bldP spid="94" grpId="0"/>
      <p:bldP spid="97" grpId="0" animBg="1"/>
      <p:bldP spid="100" grpId="0"/>
      <p:bldP spid="89" grpId="0" animBg="1"/>
      <p:bldP spid="61" grpId="0"/>
      <p:bldP spid="62" grpId="0"/>
      <p:bldP spid="63" grpId="0"/>
      <p:bldP spid="6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4864349" y="5172860"/>
            <a:ext cx="2259163" cy="971669"/>
            <a:chOff x="3491880" y="3612802"/>
            <a:chExt cx="1943880" cy="855526"/>
          </a:xfrm>
        </p:grpSpPr>
        <p:sp>
          <p:nvSpPr>
            <p:cNvPr id="38" name="TextBox 29"/>
            <p:cNvSpPr txBox="1"/>
            <p:nvPr/>
          </p:nvSpPr>
          <p:spPr>
            <a:xfrm>
              <a:off x="3645761" y="3612802"/>
              <a:ext cx="1636117" cy="334276"/>
            </a:xfrm>
            <a:prstGeom prst="rect">
              <a:avLst/>
            </a:prstGeom>
            <a:noFill/>
          </p:spPr>
          <p:txBody>
            <a:bodyPr wrap="none" rtlCol="0">
              <a:spAutoFit/>
            </a:bodyPr>
            <a:lstStyle>
              <a:defPPr>
                <a:defRPr lang="zh-CN"/>
              </a:defPPr>
              <a:lvl1pPr algn="r">
                <a:defRPr sz="1200">
                  <a:solidFill>
                    <a:srgbClr val="232B36"/>
                  </a:solidFill>
                  <a:latin typeface="Arial Rounded MT Bold" panose="020F0704030504030204" pitchFamily="34" charset="0"/>
                </a:defRPr>
              </a:lvl1pPr>
            </a:lstStyle>
            <a:p>
              <a:pPr algn="dist"/>
              <a:r>
                <a:rPr lang="en-US" altLang="zh-CN" sz="1865" b="1" dirty="0">
                  <a:solidFill>
                    <a:schemeClr val="tx1"/>
                  </a:solidFill>
                  <a:latin typeface="华文细黑" panose="02010600040101010101" pitchFamily="2" charset="-122"/>
                  <a:ea typeface="华文细黑" panose="02010600040101010101" pitchFamily="2" charset="-122"/>
                </a:rPr>
                <a:t>ADD TITLE HERE</a:t>
              </a:r>
              <a:endParaRPr lang="zh-CN" altLang="en-US" sz="1865" b="1" dirty="0">
                <a:solidFill>
                  <a:schemeClr val="tx1"/>
                </a:solidFill>
                <a:latin typeface="华文细黑" panose="02010600040101010101" pitchFamily="2" charset="-122"/>
                <a:ea typeface="华文细黑" panose="02010600040101010101" pitchFamily="2" charset="-122"/>
              </a:endParaRPr>
            </a:p>
          </p:txBody>
        </p:sp>
        <p:sp>
          <p:nvSpPr>
            <p:cNvPr id="39" name="TextBox 30"/>
            <p:cNvSpPr txBox="1"/>
            <p:nvPr/>
          </p:nvSpPr>
          <p:spPr>
            <a:xfrm>
              <a:off x="3491880" y="3939902"/>
              <a:ext cx="1943880" cy="528426"/>
            </a:xfrm>
            <a:prstGeom prst="rect">
              <a:avLst/>
            </a:prstGeom>
            <a:noFill/>
          </p:spPr>
          <p:txBody>
            <a:bodyPr wrap="square" rtlCol="0">
              <a:spAutoFit/>
            </a:bodyPr>
            <a:lstStyle/>
            <a:p>
              <a:pPr algn="ctr"/>
              <a:r>
                <a:rPr lang="en-US" altLang="zh-CN" sz="1100" dirty="0">
                  <a:latin typeface="华文细黑" panose="02010600040101010101" pitchFamily="2" charset="-122"/>
                  <a:ea typeface="华文细黑" panose="02010600040101010101" pitchFamily="2" charset="-122"/>
                </a:rPr>
                <a:t>A designer can use default text to simulate what text would look like. </a:t>
              </a:r>
              <a:endParaRPr lang="zh-CN" altLang="en-US" sz="1100" dirty="0">
                <a:latin typeface="华文细黑" panose="02010600040101010101" pitchFamily="2" charset="-122"/>
                <a:ea typeface="华文细黑" panose="02010600040101010101" pitchFamily="2" charset="-122"/>
              </a:endParaRPr>
            </a:p>
          </p:txBody>
        </p:sp>
      </p:grpSp>
      <p:grpSp>
        <p:nvGrpSpPr>
          <p:cNvPr id="41" name="组合 40"/>
          <p:cNvGrpSpPr/>
          <p:nvPr/>
        </p:nvGrpSpPr>
        <p:grpSpPr>
          <a:xfrm>
            <a:off x="7897368" y="4815532"/>
            <a:ext cx="2259163" cy="932781"/>
            <a:chOff x="3491880" y="3647042"/>
            <a:chExt cx="1943880" cy="821286"/>
          </a:xfrm>
        </p:grpSpPr>
        <p:sp>
          <p:nvSpPr>
            <p:cNvPr id="42" name="TextBox 29"/>
            <p:cNvSpPr txBox="1"/>
            <p:nvPr/>
          </p:nvSpPr>
          <p:spPr>
            <a:xfrm>
              <a:off x="3645761" y="3647042"/>
              <a:ext cx="1636117" cy="334276"/>
            </a:xfrm>
            <a:prstGeom prst="rect">
              <a:avLst/>
            </a:prstGeom>
            <a:noFill/>
          </p:spPr>
          <p:txBody>
            <a:bodyPr wrap="none" rtlCol="0">
              <a:spAutoFit/>
            </a:bodyPr>
            <a:lstStyle>
              <a:defPPr>
                <a:defRPr lang="zh-CN"/>
              </a:defPPr>
              <a:lvl1pPr algn="r">
                <a:defRPr sz="1200">
                  <a:solidFill>
                    <a:srgbClr val="232B36"/>
                  </a:solidFill>
                  <a:latin typeface="Arial Rounded MT Bold" panose="020F0704030504030204" pitchFamily="34" charset="0"/>
                </a:defRPr>
              </a:lvl1pPr>
            </a:lstStyle>
            <a:p>
              <a:pPr algn="dist"/>
              <a:r>
                <a:rPr lang="en-US" altLang="zh-CN" sz="1865" b="1" dirty="0">
                  <a:solidFill>
                    <a:schemeClr val="tx1"/>
                  </a:solidFill>
                  <a:latin typeface="华文细黑" panose="02010600040101010101" pitchFamily="2" charset="-122"/>
                  <a:ea typeface="华文细黑" panose="02010600040101010101" pitchFamily="2" charset="-122"/>
                </a:rPr>
                <a:t>ADD TITLE HERE</a:t>
              </a:r>
              <a:endParaRPr lang="zh-CN" altLang="en-US" sz="1865" b="1" dirty="0">
                <a:solidFill>
                  <a:schemeClr val="tx1"/>
                </a:solidFill>
                <a:latin typeface="华文细黑" panose="02010600040101010101" pitchFamily="2" charset="-122"/>
                <a:ea typeface="华文细黑" panose="02010600040101010101" pitchFamily="2" charset="-122"/>
              </a:endParaRPr>
            </a:p>
          </p:txBody>
        </p:sp>
        <p:sp>
          <p:nvSpPr>
            <p:cNvPr id="43" name="TextBox 30"/>
            <p:cNvSpPr txBox="1"/>
            <p:nvPr/>
          </p:nvSpPr>
          <p:spPr>
            <a:xfrm>
              <a:off x="3491880" y="3939902"/>
              <a:ext cx="1943880" cy="528426"/>
            </a:xfrm>
            <a:prstGeom prst="rect">
              <a:avLst/>
            </a:prstGeom>
            <a:noFill/>
          </p:spPr>
          <p:txBody>
            <a:bodyPr wrap="square" rtlCol="0">
              <a:spAutoFit/>
            </a:bodyPr>
            <a:lstStyle/>
            <a:p>
              <a:pPr algn="ctr"/>
              <a:r>
                <a:rPr lang="en-US" altLang="zh-CN" sz="1100" dirty="0">
                  <a:latin typeface="华文细黑" panose="02010600040101010101" pitchFamily="2" charset="-122"/>
                  <a:ea typeface="华文细黑" panose="02010600040101010101" pitchFamily="2" charset="-122"/>
                </a:rPr>
                <a:t>A designer can use default text to simulate what text would look like. </a:t>
              </a:r>
              <a:endParaRPr lang="zh-CN" altLang="en-US" sz="1100" dirty="0">
                <a:latin typeface="华文细黑" panose="02010600040101010101" pitchFamily="2" charset="-122"/>
                <a:ea typeface="华文细黑" panose="02010600040101010101" pitchFamily="2" charset="-122"/>
              </a:endParaRPr>
            </a:p>
          </p:txBody>
        </p:sp>
      </p:grpSp>
      <p:grpSp>
        <p:nvGrpSpPr>
          <p:cNvPr id="44" name="组合 43"/>
          <p:cNvGrpSpPr/>
          <p:nvPr/>
        </p:nvGrpSpPr>
        <p:grpSpPr>
          <a:xfrm>
            <a:off x="1733422" y="4815534"/>
            <a:ext cx="2259163" cy="932783"/>
            <a:chOff x="3491880" y="3647041"/>
            <a:chExt cx="1943880" cy="821287"/>
          </a:xfrm>
        </p:grpSpPr>
        <p:sp>
          <p:nvSpPr>
            <p:cNvPr id="45" name="TextBox 29"/>
            <p:cNvSpPr txBox="1"/>
            <p:nvPr/>
          </p:nvSpPr>
          <p:spPr>
            <a:xfrm>
              <a:off x="3645761" y="3647041"/>
              <a:ext cx="1636117" cy="334276"/>
            </a:xfrm>
            <a:prstGeom prst="rect">
              <a:avLst/>
            </a:prstGeom>
            <a:noFill/>
          </p:spPr>
          <p:txBody>
            <a:bodyPr wrap="none" rtlCol="0">
              <a:spAutoFit/>
            </a:bodyPr>
            <a:lstStyle>
              <a:defPPr>
                <a:defRPr lang="zh-CN"/>
              </a:defPPr>
              <a:lvl1pPr algn="r">
                <a:defRPr sz="1200">
                  <a:solidFill>
                    <a:srgbClr val="232B36"/>
                  </a:solidFill>
                  <a:latin typeface="Arial Rounded MT Bold" panose="020F0704030504030204" pitchFamily="34" charset="0"/>
                </a:defRPr>
              </a:lvl1pPr>
            </a:lstStyle>
            <a:p>
              <a:pPr algn="dist"/>
              <a:r>
                <a:rPr lang="en-US" altLang="zh-CN" sz="1865" b="1" dirty="0">
                  <a:solidFill>
                    <a:schemeClr val="tx1"/>
                  </a:solidFill>
                  <a:latin typeface="华文细黑" panose="02010600040101010101" pitchFamily="2" charset="-122"/>
                  <a:ea typeface="华文细黑" panose="02010600040101010101" pitchFamily="2" charset="-122"/>
                </a:rPr>
                <a:t>ADD TITLE HERE</a:t>
              </a:r>
              <a:endParaRPr lang="zh-CN" altLang="en-US" sz="1865" b="1" dirty="0">
                <a:solidFill>
                  <a:schemeClr val="tx1"/>
                </a:solidFill>
                <a:latin typeface="华文细黑" panose="02010600040101010101" pitchFamily="2" charset="-122"/>
                <a:ea typeface="华文细黑" panose="02010600040101010101" pitchFamily="2" charset="-122"/>
              </a:endParaRPr>
            </a:p>
          </p:txBody>
        </p:sp>
        <p:sp>
          <p:nvSpPr>
            <p:cNvPr id="46" name="TextBox 30"/>
            <p:cNvSpPr txBox="1"/>
            <p:nvPr/>
          </p:nvSpPr>
          <p:spPr>
            <a:xfrm>
              <a:off x="3491880" y="3939902"/>
              <a:ext cx="1943880" cy="528426"/>
            </a:xfrm>
            <a:prstGeom prst="rect">
              <a:avLst/>
            </a:prstGeom>
            <a:noFill/>
          </p:spPr>
          <p:txBody>
            <a:bodyPr wrap="square" rtlCol="0">
              <a:spAutoFit/>
            </a:bodyPr>
            <a:lstStyle/>
            <a:p>
              <a:pPr algn="ctr"/>
              <a:r>
                <a:rPr lang="en-US" altLang="zh-CN" sz="1100" dirty="0">
                  <a:latin typeface="华文细黑" panose="02010600040101010101" pitchFamily="2" charset="-122"/>
                  <a:ea typeface="华文细黑" panose="02010600040101010101" pitchFamily="2" charset="-122"/>
                </a:rPr>
                <a:t>A designer can use default text to simulate what text would look like. </a:t>
              </a:r>
              <a:endParaRPr lang="zh-CN" altLang="en-US" sz="1100" dirty="0">
                <a:latin typeface="华文细黑" panose="02010600040101010101" pitchFamily="2" charset="-122"/>
                <a:ea typeface="华文细黑" panose="02010600040101010101" pitchFamily="2" charset="-122"/>
              </a:endParaRPr>
            </a:p>
          </p:txBody>
        </p:sp>
      </p:grpSp>
      <p:grpSp>
        <p:nvGrpSpPr>
          <p:cNvPr id="47" name="组合 46"/>
          <p:cNvGrpSpPr/>
          <p:nvPr/>
        </p:nvGrpSpPr>
        <p:grpSpPr>
          <a:xfrm>
            <a:off x="1941289" y="2568205"/>
            <a:ext cx="1935041" cy="2192475"/>
            <a:chOff x="4427538" y="954088"/>
            <a:chExt cx="3333750" cy="3729038"/>
          </a:xfrm>
        </p:grpSpPr>
        <p:sp>
          <p:nvSpPr>
            <p:cNvPr id="48"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9"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0"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1"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2"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3"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4"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5"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9"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0"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1"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2"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5"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6"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0"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1"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2"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3"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4"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组合 97"/>
          <p:cNvGrpSpPr/>
          <p:nvPr/>
        </p:nvGrpSpPr>
        <p:grpSpPr>
          <a:xfrm>
            <a:off x="8044913" y="2539512"/>
            <a:ext cx="1935041" cy="2192475"/>
            <a:chOff x="4427538" y="954088"/>
            <a:chExt cx="3333750" cy="3729038"/>
          </a:xfrm>
        </p:grpSpPr>
        <p:sp>
          <p:nvSpPr>
            <p:cNvPr id="99"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2"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3"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4"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5"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7"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08"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2"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3"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4"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5"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8"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9"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3"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4"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5"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6"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7"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41" name="组合 140"/>
          <p:cNvGrpSpPr/>
          <p:nvPr/>
        </p:nvGrpSpPr>
        <p:grpSpPr>
          <a:xfrm>
            <a:off x="4605190" y="1933596"/>
            <a:ext cx="2797628" cy="3040743"/>
            <a:chOff x="4427538" y="954088"/>
            <a:chExt cx="3333750" cy="3729038"/>
          </a:xfrm>
        </p:grpSpPr>
        <p:sp>
          <p:nvSpPr>
            <p:cNvPr id="142"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5"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6"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7"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8"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9"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50"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51"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55"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56"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57"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58"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61"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62"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66"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67"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68"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69"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70"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84" name="组合 183"/>
          <p:cNvGrpSpPr/>
          <p:nvPr/>
        </p:nvGrpSpPr>
        <p:grpSpPr>
          <a:xfrm>
            <a:off x="3790496" y="754743"/>
            <a:ext cx="4540704" cy="1074057"/>
            <a:chOff x="3659868" y="841828"/>
            <a:chExt cx="4540704" cy="1074057"/>
          </a:xfrm>
        </p:grpSpPr>
        <p:sp>
          <p:nvSpPr>
            <p:cNvPr id="185" name="任意多边形 184"/>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6" name="组合 185"/>
            <p:cNvGrpSpPr/>
            <p:nvPr/>
          </p:nvGrpSpPr>
          <p:grpSpPr>
            <a:xfrm>
              <a:off x="3659868" y="841828"/>
              <a:ext cx="4540704" cy="1074057"/>
              <a:chOff x="4429125" y="2685143"/>
              <a:chExt cx="4118758" cy="1182009"/>
            </a:xfrm>
          </p:grpSpPr>
          <p:sp>
            <p:nvSpPr>
              <p:cNvPr id="18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9"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87" name="文本框 186"/>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nodeType="withEffect">
                                  <p:stCondLst>
                                    <p:cond delay="30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500"/>
                                        <p:tgtEl>
                                          <p:spTgt spid="41"/>
                                        </p:tgtEl>
                                      </p:cBhvr>
                                    </p:animEffect>
                                  </p:childTnLst>
                                </p:cTn>
                              </p:par>
                              <p:par>
                                <p:cTn id="11" presetID="10" presetClass="entr" presetSubtype="0" fill="hold" nodeType="withEffect">
                                  <p:stCondLst>
                                    <p:cond delay="6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500"/>
                                        <p:tgtEl>
                                          <p:spTgt spid="44"/>
                                        </p:tgtEl>
                                      </p:cBhvr>
                                    </p:animEffect>
                                  </p:childTnLst>
                                </p:cTn>
                              </p:par>
                              <p:par>
                                <p:cTn id="14" presetID="10" presetClass="entr" presetSubtype="0" fill="hold" nodeType="withEffect">
                                  <p:stCondLst>
                                    <p:cond delay="90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500"/>
                                        <p:tgtEl>
                                          <p:spTgt spid="47"/>
                                        </p:tgtEl>
                                      </p:cBhvr>
                                    </p:animEffect>
                                  </p:childTnLst>
                                </p:cTn>
                              </p:par>
                              <p:par>
                                <p:cTn id="17" presetID="10" presetClass="entr" presetSubtype="0" fill="hold" nodeType="withEffect">
                                  <p:stCondLst>
                                    <p:cond delay="1200"/>
                                  </p:stCondLst>
                                  <p:childTnLst>
                                    <p:set>
                                      <p:cBhvr>
                                        <p:cTn id="18" dur="1" fill="hold">
                                          <p:stCondLst>
                                            <p:cond delay="0"/>
                                          </p:stCondLst>
                                        </p:cTn>
                                        <p:tgtEl>
                                          <p:spTgt spid="98"/>
                                        </p:tgtEl>
                                        <p:attrNameLst>
                                          <p:attrName>style.visibility</p:attrName>
                                        </p:attrNameLst>
                                      </p:cBhvr>
                                      <p:to>
                                        <p:strVal val="visible"/>
                                      </p:to>
                                    </p:set>
                                    <p:animEffect transition="in" filter="fade">
                                      <p:cBhvr>
                                        <p:cTn id="19" dur="500"/>
                                        <p:tgtEl>
                                          <p:spTgt spid="98"/>
                                        </p:tgtEl>
                                      </p:cBhvr>
                                    </p:animEffect>
                                  </p:childTnLst>
                                </p:cTn>
                              </p:par>
                              <p:par>
                                <p:cTn id="20" presetID="10" presetClass="entr" presetSubtype="0" fill="hold" nodeType="withEffect">
                                  <p:stCondLst>
                                    <p:cond delay="1500"/>
                                  </p:stCondLst>
                                  <p:childTnLst>
                                    <p:set>
                                      <p:cBhvr>
                                        <p:cTn id="21" dur="1" fill="hold">
                                          <p:stCondLst>
                                            <p:cond delay="0"/>
                                          </p:stCondLst>
                                        </p:cTn>
                                        <p:tgtEl>
                                          <p:spTgt spid="141"/>
                                        </p:tgtEl>
                                        <p:attrNameLst>
                                          <p:attrName>style.visibility</p:attrName>
                                        </p:attrNameLst>
                                      </p:cBhvr>
                                      <p:to>
                                        <p:strVal val="visible"/>
                                      </p:to>
                                    </p:set>
                                    <p:animEffect transition="in" filter="fade">
                                      <p:cBhvr>
                                        <p:cTn id="22" dur="500"/>
                                        <p:tgtEl>
                                          <p:spTgt spid="141"/>
                                        </p:tgtEl>
                                      </p:cBhvr>
                                    </p:animEffect>
                                  </p:childTnLst>
                                </p:cTn>
                              </p:par>
                              <p:par>
                                <p:cTn id="23" presetID="10" presetClass="entr" presetSubtype="0" fill="hold" nodeType="withEffect">
                                  <p:stCondLst>
                                    <p:cond delay="1800"/>
                                  </p:stCondLst>
                                  <p:childTnLst>
                                    <p:set>
                                      <p:cBhvr>
                                        <p:cTn id="24" dur="1" fill="hold">
                                          <p:stCondLst>
                                            <p:cond delay="0"/>
                                          </p:stCondLst>
                                        </p:cTn>
                                        <p:tgtEl>
                                          <p:spTgt spid="184"/>
                                        </p:tgtEl>
                                        <p:attrNameLst>
                                          <p:attrName>style.visibility</p:attrName>
                                        </p:attrNameLst>
                                      </p:cBhvr>
                                      <p:to>
                                        <p:strVal val="visible"/>
                                      </p:to>
                                    </p:set>
                                    <p:animEffect transition="in" filter="fade">
                                      <p:cBhvr>
                                        <p:cTn id="25" dur="500"/>
                                        <p:tgtEl>
                                          <p:spTgt spid="1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文本框 61"/>
          <p:cNvSpPr txBox="1"/>
          <p:nvPr/>
        </p:nvSpPr>
        <p:spPr>
          <a:xfrm>
            <a:off x="7410954" y="2965298"/>
            <a:ext cx="3203751" cy="7848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88" name="文本框 87"/>
          <p:cNvSpPr txBox="1"/>
          <p:nvPr/>
        </p:nvSpPr>
        <p:spPr>
          <a:xfrm>
            <a:off x="7410954" y="3817037"/>
            <a:ext cx="3203751" cy="7848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89" name="文本框 88"/>
          <p:cNvSpPr txBox="1"/>
          <p:nvPr/>
        </p:nvSpPr>
        <p:spPr>
          <a:xfrm>
            <a:off x="7410954" y="4668775"/>
            <a:ext cx="3203751" cy="7848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37" name="矩形 45"/>
          <p:cNvSpPr>
            <a:spLocks noChangeArrowheads="1"/>
          </p:cNvSpPr>
          <p:nvPr/>
        </p:nvSpPr>
        <p:spPr bwMode="auto">
          <a:xfrm>
            <a:off x="7325622" y="2214140"/>
            <a:ext cx="1826141" cy="584775"/>
          </a:xfrm>
          <a:prstGeom prst="rect">
            <a:avLst/>
          </a:prstGeom>
          <a:noFill/>
          <a:ln w="9525">
            <a:noFill/>
            <a:miter lim="800000"/>
          </a:ln>
        </p:spPr>
        <p:txBody>
          <a:bodyPr wrap="none">
            <a:spAutoFit/>
          </a:bodyPr>
          <a:lstStyle/>
          <a:p>
            <a:pPr algn="dist"/>
            <a:r>
              <a:rPr lang="zh-CN" altLang="en-US" sz="3200" dirty="0" smtClean="0">
                <a:latin typeface="方正静蕾简体" panose="02000000000000000000" pitchFamily="2" charset="-122"/>
                <a:ea typeface="方正静蕾简体" panose="02000000000000000000" pitchFamily="2" charset="-122"/>
                <a:sym typeface="宋体" panose="02010600030101010101" pitchFamily="2" charset="-122"/>
              </a:rPr>
              <a:t>本章小结</a:t>
            </a:r>
            <a:endParaRPr lang="zh-CN" altLang="en-US" sz="3200" dirty="0">
              <a:latin typeface="方正静蕾简体" panose="02000000000000000000" pitchFamily="2" charset="-122"/>
              <a:ea typeface="方正静蕾简体" panose="02000000000000000000" pitchFamily="2" charset="-122"/>
              <a:sym typeface="宋体" panose="02010600030101010101" pitchFamily="2" charset="-122"/>
            </a:endParaRPr>
          </a:p>
        </p:txBody>
      </p:sp>
      <p:sp>
        <p:nvSpPr>
          <p:cNvPr id="2" name="文本框 1"/>
          <p:cNvSpPr txBox="1"/>
          <p:nvPr/>
        </p:nvSpPr>
        <p:spPr>
          <a:xfrm>
            <a:off x="1520173" y="2341299"/>
            <a:ext cx="929916" cy="521116"/>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类别</a:t>
            </a:r>
            <a:endParaRPr lang="zh-CN" altLang="en-US" sz="2800" dirty="0">
              <a:latin typeface="方正静蕾简体" panose="02000000000000000000" pitchFamily="2" charset="-122"/>
              <a:ea typeface="方正静蕾简体" panose="02000000000000000000" pitchFamily="2" charset="-122"/>
            </a:endParaRPr>
          </a:p>
        </p:txBody>
      </p:sp>
      <p:sp>
        <p:nvSpPr>
          <p:cNvPr id="9" name="文本框 8"/>
          <p:cNvSpPr txBox="1"/>
          <p:nvPr/>
        </p:nvSpPr>
        <p:spPr>
          <a:xfrm>
            <a:off x="6057547" y="2330603"/>
            <a:ext cx="929916" cy="521116"/>
          </a:xfrm>
          <a:prstGeom prst="rect">
            <a:avLst/>
          </a:prstGeom>
          <a:noFill/>
        </p:spPr>
        <p:txBody>
          <a:bodyPr wrap="square" rtlCol="0">
            <a:spAutoFit/>
          </a:bodyPr>
          <a:lstStyle/>
          <a:p>
            <a:r>
              <a:rPr lang="en-US" altLang="zh-CN" sz="2800" dirty="0" smtClean="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10" name="文本框 9"/>
          <p:cNvSpPr txBox="1"/>
          <p:nvPr/>
        </p:nvSpPr>
        <p:spPr>
          <a:xfrm>
            <a:off x="1520173" y="3255482"/>
            <a:ext cx="929916" cy="521116"/>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类别</a:t>
            </a:r>
            <a:endParaRPr lang="zh-CN" altLang="en-US" sz="2800" dirty="0">
              <a:latin typeface="方正静蕾简体" panose="02000000000000000000" pitchFamily="2" charset="-122"/>
              <a:ea typeface="方正静蕾简体" panose="02000000000000000000" pitchFamily="2" charset="-122"/>
            </a:endParaRPr>
          </a:p>
        </p:txBody>
      </p:sp>
      <p:sp>
        <p:nvSpPr>
          <p:cNvPr id="11" name="文本框 10"/>
          <p:cNvSpPr txBox="1"/>
          <p:nvPr/>
        </p:nvSpPr>
        <p:spPr>
          <a:xfrm>
            <a:off x="5438569" y="3244786"/>
            <a:ext cx="929916" cy="521116"/>
          </a:xfrm>
          <a:prstGeom prst="rect">
            <a:avLst/>
          </a:prstGeom>
          <a:noFill/>
        </p:spPr>
        <p:txBody>
          <a:bodyPr wrap="square" rtlCol="0">
            <a:spAutoFit/>
          </a:bodyPr>
          <a:lstStyle/>
          <a:p>
            <a:r>
              <a:rPr lang="en-US" altLang="zh-CN" sz="2800" dirty="0" smtClean="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12" name="文本框 11"/>
          <p:cNvSpPr txBox="1"/>
          <p:nvPr/>
        </p:nvSpPr>
        <p:spPr>
          <a:xfrm>
            <a:off x="1520173" y="4098157"/>
            <a:ext cx="929916" cy="521116"/>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类别</a:t>
            </a:r>
            <a:endParaRPr lang="zh-CN" altLang="en-US" sz="2800" dirty="0">
              <a:latin typeface="方正静蕾简体" panose="02000000000000000000" pitchFamily="2" charset="-122"/>
              <a:ea typeface="方正静蕾简体" panose="02000000000000000000" pitchFamily="2" charset="-122"/>
            </a:endParaRPr>
          </a:p>
        </p:txBody>
      </p:sp>
      <p:sp>
        <p:nvSpPr>
          <p:cNvPr id="13" name="文本框 12"/>
          <p:cNvSpPr txBox="1"/>
          <p:nvPr/>
        </p:nvSpPr>
        <p:spPr>
          <a:xfrm>
            <a:off x="4819596" y="4117305"/>
            <a:ext cx="929916" cy="521116"/>
          </a:xfrm>
          <a:prstGeom prst="rect">
            <a:avLst/>
          </a:prstGeom>
          <a:noFill/>
        </p:spPr>
        <p:txBody>
          <a:bodyPr wrap="square" rtlCol="0">
            <a:spAutoFit/>
          </a:bodyPr>
          <a:lstStyle/>
          <a:p>
            <a:r>
              <a:rPr lang="en-US" altLang="zh-CN" sz="2800" dirty="0" smtClean="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14" name="文本框 13"/>
          <p:cNvSpPr txBox="1"/>
          <p:nvPr/>
        </p:nvSpPr>
        <p:spPr>
          <a:xfrm>
            <a:off x="1520173" y="4977319"/>
            <a:ext cx="929916" cy="521116"/>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类别</a:t>
            </a:r>
            <a:endParaRPr lang="zh-CN" altLang="en-US" sz="2800" dirty="0">
              <a:latin typeface="方正静蕾简体" panose="02000000000000000000" pitchFamily="2" charset="-122"/>
              <a:ea typeface="方正静蕾简体" panose="02000000000000000000" pitchFamily="2" charset="-122"/>
            </a:endParaRPr>
          </a:p>
        </p:txBody>
      </p:sp>
      <p:sp>
        <p:nvSpPr>
          <p:cNvPr id="15" name="文本框 14"/>
          <p:cNvSpPr txBox="1"/>
          <p:nvPr/>
        </p:nvSpPr>
        <p:spPr>
          <a:xfrm>
            <a:off x="5956491" y="4990947"/>
            <a:ext cx="929916" cy="521116"/>
          </a:xfrm>
          <a:prstGeom prst="rect">
            <a:avLst/>
          </a:prstGeom>
          <a:noFill/>
        </p:spPr>
        <p:txBody>
          <a:bodyPr wrap="square" rtlCol="0">
            <a:spAutoFit/>
          </a:bodyPr>
          <a:lstStyle/>
          <a:p>
            <a:r>
              <a:rPr lang="en-US" altLang="zh-CN" sz="2800" dirty="0" smtClean="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92" name="Freeform 30"/>
          <p:cNvSpPr>
            <a:spLocks noEditPoints="1"/>
          </p:cNvSpPr>
          <p:nvPr/>
        </p:nvSpPr>
        <p:spPr bwMode="auto">
          <a:xfrm>
            <a:off x="2426686" y="237738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93" name="Freeform 30"/>
          <p:cNvSpPr>
            <a:spLocks noEditPoints="1"/>
          </p:cNvSpPr>
          <p:nvPr/>
        </p:nvSpPr>
        <p:spPr bwMode="auto">
          <a:xfrm>
            <a:off x="2917327" y="237738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94" name="Freeform 30"/>
          <p:cNvSpPr>
            <a:spLocks noEditPoints="1"/>
          </p:cNvSpPr>
          <p:nvPr/>
        </p:nvSpPr>
        <p:spPr bwMode="auto">
          <a:xfrm>
            <a:off x="3416844" y="237738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95" name="Freeform 30"/>
          <p:cNvSpPr>
            <a:spLocks noEditPoints="1"/>
          </p:cNvSpPr>
          <p:nvPr/>
        </p:nvSpPr>
        <p:spPr bwMode="auto">
          <a:xfrm>
            <a:off x="3875969" y="2379456"/>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96" name="Freeform 30"/>
          <p:cNvSpPr>
            <a:spLocks noEditPoints="1"/>
          </p:cNvSpPr>
          <p:nvPr/>
        </p:nvSpPr>
        <p:spPr bwMode="auto">
          <a:xfrm>
            <a:off x="4366610" y="2379456"/>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97" name="Freeform 30"/>
          <p:cNvSpPr>
            <a:spLocks noEditPoints="1"/>
          </p:cNvSpPr>
          <p:nvPr/>
        </p:nvSpPr>
        <p:spPr bwMode="auto">
          <a:xfrm>
            <a:off x="4866127" y="2379456"/>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98" name="Freeform 30"/>
          <p:cNvSpPr>
            <a:spLocks noEditPoints="1"/>
          </p:cNvSpPr>
          <p:nvPr/>
        </p:nvSpPr>
        <p:spPr bwMode="auto">
          <a:xfrm>
            <a:off x="5378326" y="2366740"/>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1" name="Freeform 30"/>
          <p:cNvSpPr>
            <a:spLocks noEditPoints="1"/>
          </p:cNvSpPr>
          <p:nvPr/>
        </p:nvSpPr>
        <p:spPr bwMode="auto">
          <a:xfrm>
            <a:off x="2426686" y="323366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2" name="Freeform 30"/>
          <p:cNvSpPr>
            <a:spLocks noEditPoints="1"/>
          </p:cNvSpPr>
          <p:nvPr/>
        </p:nvSpPr>
        <p:spPr bwMode="auto">
          <a:xfrm>
            <a:off x="2917327" y="323366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3" name="Freeform 30"/>
          <p:cNvSpPr>
            <a:spLocks noEditPoints="1"/>
          </p:cNvSpPr>
          <p:nvPr/>
        </p:nvSpPr>
        <p:spPr bwMode="auto">
          <a:xfrm>
            <a:off x="3416844" y="323366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4" name="Freeform 30"/>
          <p:cNvSpPr>
            <a:spLocks noEditPoints="1"/>
          </p:cNvSpPr>
          <p:nvPr/>
        </p:nvSpPr>
        <p:spPr bwMode="auto">
          <a:xfrm>
            <a:off x="3875969" y="3235740"/>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5" name="Freeform 30"/>
          <p:cNvSpPr>
            <a:spLocks noEditPoints="1"/>
          </p:cNvSpPr>
          <p:nvPr/>
        </p:nvSpPr>
        <p:spPr bwMode="auto">
          <a:xfrm>
            <a:off x="4366610" y="3235740"/>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6" name="Freeform 30"/>
          <p:cNvSpPr>
            <a:spLocks noEditPoints="1"/>
          </p:cNvSpPr>
          <p:nvPr/>
        </p:nvSpPr>
        <p:spPr bwMode="auto">
          <a:xfrm>
            <a:off x="4866127" y="3235740"/>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7" name="Freeform 30"/>
          <p:cNvSpPr>
            <a:spLocks noEditPoints="1"/>
          </p:cNvSpPr>
          <p:nvPr/>
        </p:nvSpPr>
        <p:spPr bwMode="auto">
          <a:xfrm>
            <a:off x="2426686" y="411894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8" name="Freeform 30"/>
          <p:cNvSpPr>
            <a:spLocks noEditPoints="1"/>
          </p:cNvSpPr>
          <p:nvPr/>
        </p:nvSpPr>
        <p:spPr bwMode="auto">
          <a:xfrm>
            <a:off x="2917327" y="411894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09" name="Freeform 30"/>
          <p:cNvSpPr>
            <a:spLocks noEditPoints="1"/>
          </p:cNvSpPr>
          <p:nvPr/>
        </p:nvSpPr>
        <p:spPr bwMode="auto">
          <a:xfrm>
            <a:off x="3416844" y="411894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0" name="Freeform 30"/>
          <p:cNvSpPr>
            <a:spLocks noEditPoints="1"/>
          </p:cNvSpPr>
          <p:nvPr/>
        </p:nvSpPr>
        <p:spPr bwMode="auto">
          <a:xfrm>
            <a:off x="3875969" y="4121016"/>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1" name="Freeform 30"/>
          <p:cNvSpPr>
            <a:spLocks noEditPoints="1"/>
          </p:cNvSpPr>
          <p:nvPr/>
        </p:nvSpPr>
        <p:spPr bwMode="auto">
          <a:xfrm>
            <a:off x="4366610" y="4121016"/>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3" name="Freeform 30"/>
          <p:cNvSpPr>
            <a:spLocks noEditPoints="1"/>
          </p:cNvSpPr>
          <p:nvPr/>
        </p:nvSpPr>
        <p:spPr bwMode="auto">
          <a:xfrm>
            <a:off x="2454724" y="4994418"/>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4" name="Freeform 30"/>
          <p:cNvSpPr>
            <a:spLocks noEditPoints="1"/>
          </p:cNvSpPr>
          <p:nvPr/>
        </p:nvSpPr>
        <p:spPr bwMode="auto">
          <a:xfrm>
            <a:off x="2945365" y="4994418"/>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5" name="Freeform 30"/>
          <p:cNvSpPr>
            <a:spLocks noEditPoints="1"/>
          </p:cNvSpPr>
          <p:nvPr/>
        </p:nvSpPr>
        <p:spPr bwMode="auto">
          <a:xfrm>
            <a:off x="3444882" y="4994418"/>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6" name="Freeform 30"/>
          <p:cNvSpPr>
            <a:spLocks noEditPoints="1"/>
          </p:cNvSpPr>
          <p:nvPr/>
        </p:nvSpPr>
        <p:spPr bwMode="auto">
          <a:xfrm>
            <a:off x="3904007" y="499648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7" name="Freeform 30"/>
          <p:cNvSpPr>
            <a:spLocks noEditPoints="1"/>
          </p:cNvSpPr>
          <p:nvPr/>
        </p:nvSpPr>
        <p:spPr bwMode="auto">
          <a:xfrm>
            <a:off x="4394648" y="499648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8" name="Freeform 30"/>
          <p:cNvSpPr>
            <a:spLocks noEditPoints="1"/>
          </p:cNvSpPr>
          <p:nvPr/>
        </p:nvSpPr>
        <p:spPr bwMode="auto">
          <a:xfrm>
            <a:off x="4894165" y="499648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19" name="Freeform 30"/>
          <p:cNvSpPr>
            <a:spLocks noEditPoints="1"/>
          </p:cNvSpPr>
          <p:nvPr/>
        </p:nvSpPr>
        <p:spPr bwMode="auto">
          <a:xfrm>
            <a:off x="5393682" y="4994418"/>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sz="1600"/>
          </a:p>
        </p:txBody>
      </p:sp>
      <p:sp>
        <p:nvSpPr>
          <p:cNvPr id="169" name="Freeform 5"/>
          <p:cNvSpPr/>
          <p:nvPr/>
        </p:nvSpPr>
        <p:spPr bwMode="auto">
          <a:xfrm>
            <a:off x="7101346" y="2766792"/>
            <a:ext cx="3223945" cy="79407"/>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solidFill>
              <a:schemeClr val="tx1"/>
            </a:solidFill>
          </a:ln>
        </p:spPr>
        <p:txBody>
          <a:bodyPr vert="horz" wrap="square" lIns="91440" tIns="45720" rIns="91440" bIns="45720" numCol="1" anchor="t" anchorCtr="0" compatLnSpc="1"/>
          <a:lstStyle/>
          <a:p>
            <a:endParaRPr lang="zh-CN" altLang="en-US"/>
          </a:p>
        </p:txBody>
      </p:sp>
      <p:sp>
        <p:nvSpPr>
          <p:cNvPr id="170" name="Freeform 5"/>
          <p:cNvSpPr/>
          <p:nvPr/>
        </p:nvSpPr>
        <p:spPr bwMode="auto">
          <a:xfrm rot="5400000">
            <a:off x="5644907" y="3888841"/>
            <a:ext cx="3223945" cy="79407"/>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solidFill>
              <a:schemeClr val="tx1"/>
            </a:solidFill>
          </a:ln>
        </p:spPr>
        <p:txBody>
          <a:bodyPr vert="horz" wrap="square" lIns="91440" tIns="45720" rIns="91440" bIns="45720" numCol="1" anchor="t" anchorCtr="0" compatLnSpc="1"/>
          <a:lstStyle/>
          <a:p>
            <a:endParaRPr lang="zh-CN" altLang="en-US"/>
          </a:p>
        </p:txBody>
      </p:sp>
      <p:grpSp>
        <p:nvGrpSpPr>
          <p:cNvPr id="44" name="组合 43"/>
          <p:cNvGrpSpPr/>
          <p:nvPr/>
        </p:nvGrpSpPr>
        <p:grpSpPr>
          <a:xfrm>
            <a:off x="3790496" y="841828"/>
            <a:ext cx="4540704" cy="1074057"/>
            <a:chOff x="3659868" y="841828"/>
            <a:chExt cx="4540704" cy="1074057"/>
          </a:xfrm>
        </p:grpSpPr>
        <p:sp>
          <p:nvSpPr>
            <p:cNvPr id="45" name="任意多边形 44"/>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a:off x="3659868" y="841828"/>
              <a:ext cx="4540704" cy="1074057"/>
              <a:chOff x="4429125" y="2685143"/>
              <a:chExt cx="4118758" cy="1182009"/>
            </a:xfrm>
          </p:grpSpPr>
          <p:sp>
            <p:nvSpPr>
              <p:cNvPr id="4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2"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7" name="文本框 46"/>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88"/>
                                        </p:tgtEl>
                                        <p:attrNameLst>
                                          <p:attrName>style.visibility</p:attrName>
                                        </p:attrNameLst>
                                      </p:cBhvr>
                                      <p:to>
                                        <p:strVal val="visible"/>
                                      </p:to>
                                    </p:set>
                                    <p:animEffect transition="in" filter="fade">
                                      <p:cBhvr>
                                        <p:cTn id="10" dur="500"/>
                                        <p:tgtEl>
                                          <p:spTgt spid="88"/>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89"/>
                                        </p:tgtEl>
                                        <p:attrNameLst>
                                          <p:attrName>style.visibility</p:attrName>
                                        </p:attrNameLst>
                                      </p:cBhvr>
                                      <p:to>
                                        <p:strVal val="visible"/>
                                      </p:to>
                                    </p:set>
                                    <p:animEffect transition="in" filter="fade">
                                      <p:cBhvr>
                                        <p:cTn id="13" dur="500"/>
                                        <p:tgtEl>
                                          <p:spTgt spid="89"/>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37"/>
                                        </p:tgtEl>
                                        <p:attrNameLst>
                                          <p:attrName>style.visibility</p:attrName>
                                        </p:attrNameLst>
                                      </p:cBhvr>
                                      <p:to>
                                        <p:strVal val="visible"/>
                                      </p:to>
                                    </p:set>
                                    <p:animEffect transition="in" filter="fade">
                                      <p:cBhvr>
                                        <p:cTn id="16" dur="500"/>
                                        <p:tgtEl>
                                          <p:spTgt spid="37"/>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par>
                                <p:cTn id="32" presetID="10" presetClass="entr" presetSubtype="0" fill="hold" grpId="0" nodeType="withEffect">
                                  <p:stCondLst>
                                    <p:cond delay="270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500"/>
                                        <p:tgtEl>
                                          <p:spTgt spid="13"/>
                                        </p:tgtEl>
                                      </p:cBhvr>
                                    </p:animEffect>
                                  </p:childTnLst>
                                </p:cTn>
                              </p:par>
                              <p:par>
                                <p:cTn id="35" presetID="10" presetClass="entr" presetSubtype="0" fill="hold" grpId="0" nodeType="withEffect">
                                  <p:stCondLst>
                                    <p:cond delay="300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500"/>
                                        <p:tgtEl>
                                          <p:spTgt spid="14"/>
                                        </p:tgtEl>
                                      </p:cBhvr>
                                    </p:animEffect>
                                  </p:childTnLst>
                                </p:cTn>
                              </p:par>
                              <p:par>
                                <p:cTn id="38" presetID="10" presetClass="entr" presetSubtype="0" fill="hold" grpId="0" nodeType="withEffect">
                                  <p:stCondLst>
                                    <p:cond delay="330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500"/>
                                        <p:tgtEl>
                                          <p:spTgt spid="15"/>
                                        </p:tgtEl>
                                      </p:cBhvr>
                                    </p:animEffect>
                                  </p:childTnLst>
                                </p:cTn>
                              </p:par>
                              <p:par>
                                <p:cTn id="41" presetID="10" presetClass="entr" presetSubtype="0" fill="hold" grpId="0" nodeType="withEffect">
                                  <p:stCondLst>
                                    <p:cond delay="3600"/>
                                  </p:stCondLst>
                                  <p:childTnLst>
                                    <p:set>
                                      <p:cBhvr>
                                        <p:cTn id="42" dur="1" fill="hold">
                                          <p:stCondLst>
                                            <p:cond delay="0"/>
                                          </p:stCondLst>
                                        </p:cTn>
                                        <p:tgtEl>
                                          <p:spTgt spid="92"/>
                                        </p:tgtEl>
                                        <p:attrNameLst>
                                          <p:attrName>style.visibility</p:attrName>
                                        </p:attrNameLst>
                                      </p:cBhvr>
                                      <p:to>
                                        <p:strVal val="visible"/>
                                      </p:to>
                                    </p:set>
                                    <p:animEffect transition="in" filter="fade">
                                      <p:cBhvr>
                                        <p:cTn id="43" dur="500"/>
                                        <p:tgtEl>
                                          <p:spTgt spid="92"/>
                                        </p:tgtEl>
                                      </p:cBhvr>
                                    </p:animEffect>
                                  </p:childTnLst>
                                </p:cTn>
                              </p:par>
                              <p:par>
                                <p:cTn id="44" presetID="10" presetClass="entr" presetSubtype="0" fill="hold" grpId="0" nodeType="withEffect">
                                  <p:stCondLst>
                                    <p:cond delay="3900"/>
                                  </p:stCondLst>
                                  <p:childTnLst>
                                    <p:set>
                                      <p:cBhvr>
                                        <p:cTn id="45" dur="1" fill="hold">
                                          <p:stCondLst>
                                            <p:cond delay="0"/>
                                          </p:stCondLst>
                                        </p:cTn>
                                        <p:tgtEl>
                                          <p:spTgt spid="93"/>
                                        </p:tgtEl>
                                        <p:attrNameLst>
                                          <p:attrName>style.visibility</p:attrName>
                                        </p:attrNameLst>
                                      </p:cBhvr>
                                      <p:to>
                                        <p:strVal val="visible"/>
                                      </p:to>
                                    </p:set>
                                    <p:animEffect transition="in" filter="fade">
                                      <p:cBhvr>
                                        <p:cTn id="46" dur="500"/>
                                        <p:tgtEl>
                                          <p:spTgt spid="93"/>
                                        </p:tgtEl>
                                      </p:cBhvr>
                                    </p:animEffect>
                                  </p:childTnLst>
                                </p:cTn>
                              </p:par>
                              <p:par>
                                <p:cTn id="47" presetID="10" presetClass="entr" presetSubtype="0" fill="hold" grpId="0" nodeType="withEffect">
                                  <p:stCondLst>
                                    <p:cond delay="4200"/>
                                  </p:stCondLst>
                                  <p:childTnLst>
                                    <p:set>
                                      <p:cBhvr>
                                        <p:cTn id="48" dur="1" fill="hold">
                                          <p:stCondLst>
                                            <p:cond delay="0"/>
                                          </p:stCondLst>
                                        </p:cTn>
                                        <p:tgtEl>
                                          <p:spTgt spid="94"/>
                                        </p:tgtEl>
                                        <p:attrNameLst>
                                          <p:attrName>style.visibility</p:attrName>
                                        </p:attrNameLst>
                                      </p:cBhvr>
                                      <p:to>
                                        <p:strVal val="visible"/>
                                      </p:to>
                                    </p:set>
                                    <p:animEffect transition="in" filter="fade">
                                      <p:cBhvr>
                                        <p:cTn id="49" dur="500"/>
                                        <p:tgtEl>
                                          <p:spTgt spid="94"/>
                                        </p:tgtEl>
                                      </p:cBhvr>
                                    </p:animEffect>
                                  </p:childTnLst>
                                </p:cTn>
                              </p:par>
                              <p:par>
                                <p:cTn id="50" presetID="10" presetClass="entr" presetSubtype="0" fill="hold" grpId="0" nodeType="withEffect">
                                  <p:stCondLst>
                                    <p:cond delay="45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500"/>
                                        <p:tgtEl>
                                          <p:spTgt spid="95"/>
                                        </p:tgtEl>
                                      </p:cBhvr>
                                    </p:animEffect>
                                  </p:childTnLst>
                                </p:cTn>
                              </p:par>
                              <p:par>
                                <p:cTn id="53" presetID="10" presetClass="entr" presetSubtype="0" fill="hold" grpId="0" nodeType="withEffect">
                                  <p:stCondLst>
                                    <p:cond delay="4800"/>
                                  </p:stCondLst>
                                  <p:childTnLst>
                                    <p:set>
                                      <p:cBhvr>
                                        <p:cTn id="54" dur="1" fill="hold">
                                          <p:stCondLst>
                                            <p:cond delay="0"/>
                                          </p:stCondLst>
                                        </p:cTn>
                                        <p:tgtEl>
                                          <p:spTgt spid="96"/>
                                        </p:tgtEl>
                                        <p:attrNameLst>
                                          <p:attrName>style.visibility</p:attrName>
                                        </p:attrNameLst>
                                      </p:cBhvr>
                                      <p:to>
                                        <p:strVal val="visible"/>
                                      </p:to>
                                    </p:set>
                                    <p:animEffect transition="in" filter="fade">
                                      <p:cBhvr>
                                        <p:cTn id="55" dur="500"/>
                                        <p:tgtEl>
                                          <p:spTgt spid="96"/>
                                        </p:tgtEl>
                                      </p:cBhvr>
                                    </p:animEffect>
                                  </p:childTnLst>
                                </p:cTn>
                              </p:par>
                              <p:par>
                                <p:cTn id="56" presetID="10" presetClass="entr" presetSubtype="0" fill="hold" grpId="0" nodeType="withEffect">
                                  <p:stCondLst>
                                    <p:cond delay="5100"/>
                                  </p:stCondLst>
                                  <p:childTnLst>
                                    <p:set>
                                      <p:cBhvr>
                                        <p:cTn id="57" dur="1" fill="hold">
                                          <p:stCondLst>
                                            <p:cond delay="0"/>
                                          </p:stCondLst>
                                        </p:cTn>
                                        <p:tgtEl>
                                          <p:spTgt spid="97"/>
                                        </p:tgtEl>
                                        <p:attrNameLst>
                                          <p:attrName>style.visibility</p:attrName>
                                        </p:attrNameLst>
                                      </p:cBhvr>
                                      <p:to>
                                        <p:strVal val="visible"/>
                                      </p:to>
                                    </p:set>
                                    <p:animEffect transition="in" filter="fade">
                                      <p:cBhvr>
                                        <p:cTn id="58" dur="500"/>
                                        <p:tgtEl>
                                          <p:spTgt spid="97"/>
                                        </p:tgtEl>
                                      </p:cBhvr>
                                    </p:animEffect>
                                  </p:childTnLst>
                                </p:cTn>
                              </p:par>
                              <p:par>
                                <p:cTn id="59" presetID="10" presetClass="entr" presetSubtype="0" fill="hold" grpId="0" nodeType="withEffect">
                                  <p:stCondLst>
                                    <p:cond delay="5400"/>
                                  </p:stCondLst>
                                  <p:childTnLst>
                                    <p:set>
                                      <p:cBhvr>
                                        <p:cTn id="60" dur="1" fill="hold">
                                          <p:stCondLst>
                                            <p:cond delay="0"/>
                                          </p:stCondLst>
                                        </p:cTn>
                                        <p:tgtEl>
                                          <p:spTgt spid="98"/>
                                        </p:tgtEl>
                                        <p:attrNameLst>
                                          <p:attrName>style.visibility</p:attrName>
                                        </p:attrNameLst>
                                      </p:cBhvr>
                                      <p:to>
                                        <p:strVal val="visible"/>
                                      </p:to>
                                    </p:set>
                                    <p:animEffect transition="in" filter="fade">
                                      <p:cBhvr>
                                        <p:cTn id="61" dur="500"/>
                                        <p:tgtEl>
                                          <p:spTgt spid="98"/>
                                        </p:tgtEl>
                                      </p:cBhvr>
                                    </p:animEffect>
                                  </p:childTnLst>
                                </p:cTn>
                              </p:par>
                              <p:par>
                                <p:cTn id="62" presetID="10" presetClass="entr" presetSubtype="0" fill="hold" grpId="0" nodeType="withEffect">
                                  <p:stCondLst>
                                    <p:cond delay="5700"/>
                                  </p:stCondLst>
                                  <p:childTnLst>
                                    <p:set>
                                      <p:cBhvr>
                                        <p:cTn id="63" dur="1" fill="hold">
                                          <p:stCondLst>
                                            <p:cond delay="0"/>
                                          </p:stCondLst>
                                        </p:cTn>
                                        <p:tgtEl>
                                          <p:spTgt spid="101"/>
                                        </p:tgtEl>
                                        <p:attrNameLst>
                                          <p:attrName>style.visibility</p:attrName>
                                        </p:attrNameLst>
                                      </p:cBhvr>
                                      <p:to>
                                        <p:strVal val="visible"/>
                                      </p:to>
                                    </p:set>
                                    <p:animEffect transition="in" filter="fade">
                                      <p:cBhvr>
                                        <p:cTn id="64" dur="500"/>
                                        <p:tgtEl>
                                          <p:spTgt spid="101"/>
                                        </p:tgtEl>
                                      </p:cBhvr>
                                    </p:animEffect>
                                  </p:childTnLst>
                                </p:cTn>
                              </p:par>
                              <p:par>
                                <p:cTn id="65" presetID="10" presetClass="entr" presetSubtype="0" fill="hold" grpId="0" nodeType="withEffect">
                                  <p:stCondLst>
                                    <p:cond delay="6000"/>
                                  </p:stCondLst>
                                  <p:childTnLst>
                                    <p:set>
                                      <p:cBhvr>
                                        <p:cTn id="66" dur="1" fill="hold">
                                          <p:stCondLst>
                                            <p:cond delay="0"/>
                                          </p:stCondLst>
                                        </p:cTn>
                                        <p:tgtEl>
                                          <p:spTgt spid="102"/>
                                        </p:tgtEl>
                                        <p:attrNameLst>
                                          <p:attrName>style.visibility</p:attrName>
                                        </p:attrNameLst>
                                      </p:cBhvr>
                                      <p:to>
                                        <p:strVal val="visible"/>
                                      </p:to>
                                    </p:set>
                                    <p:animEffect transition="in" filter="fade">
                                      <p:cBhvr>
                                        <p:cTn id="67" dur="500"/>
                                        <p:tgtEl>
                                          <p:spTgt spid="102"/>
                                        </p:tgtEl>
                                      </p:cBhvr>
                                    </p:animEffect>
                                  </p:childTnLst>
                                </p:cTn>
                              </p:par>
                              <p:par>
                                <p:cTn id="68" presetID="10" presetClass="entr" presetSubtype="0" fill="hold" grpId="0" nodeType="withEffect">
                                  <p:stCondLst>
                                    <p:cond delay="6300"/>
                                  </p:stCondLst>
                                  <p:childTnLst>
                                    <p:set>
                                      <p:cBhvr>
                                        <p:cTn id="69" dur="1" fill="hold">
                                          <p:stCondLst>
                                            <p:cond delay="0"/>
                                          </p:stCondLst>
                                        </p:cTn>
                                        <p:tgtEl>
                                          <p:spTgt spid="103"/>
                                        </p:tgtEl>
                                        <p:attrNameLst>
                                          <p:attrName>style.visibility</p:attrName>
                                        </p:attrNameLst>
                                      </p:cBhvr>
                                      <p:to>
                                        <p:strVal val="visible"/>
                                      </p:to>
                                    </p:set>
                                    <p:animEffect transition="in" filter="fade">
                                      <p:cBhvr>
                                        <p:cTn id="70" dur="500"/>
                                        <p:tgtEl>
                                          <p:spTgt spid="103"/>
                                        </p:tgtEl>
                                      </p:cBhvr>
                                    </p:animEffect>
                                  </p:childTnLst>
                                </p:cTn>
                              </p:par>
                              <p:par>
                                <p:cTn id="71" presetID="10" presetClass="entr" presetSubtype="0" fill="hold" grpId="0" nodeType="withEffect">
                                  <p:stCondLst>
                                    <p:cond delay="6600"/>
                                  </p:stCondLst>
                                  <p:childTnLst>
                                    <p:set>
                                      <p:cBhvr>
                                        <p:cTn id="72" dur="1" fill="hold">
                                          <p:stCondLst>
                                            <p:cond delay="0"/>
                                          </p:stCondLst>
                                        </p:cTn>
                                        <p:tgtEl>
                                          <p:spTgt spid="104"/>
                                        </p:tgtEl>
                                        <p:attrNameLst>
                                          <p:attrName>style.visibility</p:attrName>
                                        </p:attrNameLst>
                                      </p:cBhvr>
                                      <p:to>
                                        <p:strVal val="visible"/>
                                      </p:to>
                                    </p:set>
                                    <p:animEffect transition="in" filter="fade">
                                      <p:cBhvr>
                                        <p:cTn id="73" dur="500"/>
                                        <p:tgtEl>
                                          <p:spTgt spid="104"/>
                                        </p:tgtEl>
                                      </p:cBhvr>
                                    </p:animEffect>
                                  </p:childTnLst>
                                </p:cTn>
                              </p:par>
                              <p:par>
                                <p:cTn id="74" presetID="10" presetClass="entr" presetSubtype="0" fill="hold" grpId="0" nodeType="withEffect">
                                  <p:stCondLst>
                                    <p:cond delay="6900"/>
                                  </p:stCondLst>
                                  <p:childTnLst>
                                    <p:set>
                                      <p:cBhvr>
                                        <p:cTn id="75" dur="1" fill="hold">
                                          <p:stCondLst>
                                            <p:cond delay="0"/>
                                          </p:stCondLst>
                                        </p:cTn>
                                        <p:tgtEl>
                                          <p:spTgt spid="105"/>
                                        </p:tgtEl>
                                        <p:attrNameLst>
                                          <p:attrName>style.visibility</p:attrName>
                                        </p:attrNameLst>
                                      </p:cBhvr>
                                      <p:to>
                                        <p:strVal val="visible"/>
                                      </p:to>
                                    </p:set>
                                    <p:animEffect transition="in" filter="fade">
                                      <p:cBhvr>
                                        <p:cTn id="76" dur="500"/>
                                        <p:tgtEl>
                                          <p:spTgt spid="105"/>
                                        </p:tgtEl>
                                      </p:cBhvr>
                                    </p:animEffect>
                                  </p:childTnLst>
                                </p:cTn>
                              </p:par>
                              <p:par>
                                <p:cTn id="77" presetID="10" presetClass="entr" presetSubtype="0" fill="hold" grpId="0" nodeType="withEffect">
                                  <p:stCondLst>
                                    <p:cond delay="7200"/>
                                  </p:stCondLst>
                                  <p:childTnLst>
                                    <p:set>
                                      <p:cBhvr>
                                        <p:cTn id="78" dur="1" fill="hold">
                                          <p:stCondLst>
                                            <p:cond delay="0"/>
                                          </p:stCondLst>
                                        </p:cTn>
                                        <p:tgtEl>
                                          <p:spTgt spid="106"/>
                                        </p:tgtEl>
                                        <p:attrNameLst>
                                          <p:attrName>style.visibility</p:attrName>
                                        </p:attrNameLst>
                                      </p:cBhvr>
                                      <p:to>
                                        <p:strVal val="visible"/>
                                      </p:to>
                                    </p:set>
                                    <p:animEffect transition="in" filter="fade">
                                      <p:cBhvr>
                                        <p:cTn id="79" dur="500"/>
                                        <p:tgtEl>
                                          <p:spTgt spid="106"/>
                                        </p:tgtEl>
                                      </p:cBhvr>
                                    </p:animEffect>
                                  </p:childTnLst>
                                </p:cTn>
                              </p:par>
                              <p:par>
                                <p:cTn id="80" presetID="10" presetClass="entr" presetSubtype="0" fill="hold" grpId="0" nodeType="withEffect">
                                  <p:stCondLst>
                                    <p:cond delay="7500"/>
                                  </p:stCondLst>
                                  <p:childTnLst>
                                    <p:set>
                                      <p:cBhvr>
                                        <p:cTn id="81" dur="1" fill="hold">
                                          <p:stCondLst>
                                            <p:cond delay="0"/>
                                          </p:stCondLst>
                                        </p:cTn>
                                        <p:tgtEl>
                                          <p:spTgt spid="107"/>
                                        </p:tgtEl>
                                        <p:attrNameLst>
                                          <p:attrName>style.visibility</p:attrName>
                                        </p:attrNameLst>
                                      </p:cBhvr>
                                      <p:to>
                                        <p:strVal val="visible"/>
                                      </p:to>
                                    </p:set>
                                    <p:animEffect transition="in" filter="fade">
                                      <p:cBhvr>
                                        <p:cTn id="82" dur="500"/>
                                        <p:tgtEl>
                                          <p:spTgt spid="107"/>
                                        </p:tgtEl>
                                      </p:cBhvr>
                                    </p:animEffect>
                                  </p:childTnLst>
                                </p:cTn>
                              </p:par>
                              <p:par>
                                <p:cTn id="83" presetID="10" presetClass="entr" presetSubtype="0" fill="hold" grpId="0" nodeType="withEffect">
                                  <p:stCondLst>
                                    <p:cond delay="7800"/>
                                  </p:stCondLst>
                                  <p:childTnLst>
                                    <p:set>
                                      <p:cBhvr>
                                        <p:cTn id="84" dur="1" fill="hold">
                                          <p:stCondLst>
                                            <p:cond delay="0"/>
                                          </p:stCondLst>
                                        </p:cTn>
                                        <p:tgtEl>
                                          <p:spTgt spid="108"/>
                                        </p:tgtEl>
                                        <p:attrNameLst>
                                          <p:attrName>style.visibility</p:attrName>
                                        </p:attrNameLst>
                                      </p:cBhvr>
                                      <p:to>
                                        <p:strVal val="visible"/>
                                      </p:to>
                                    </p:set>
                                    <p:animEffect transition="in" filter="fade">
                                      <p:cBhvr>
                                        <p:cTn id="85" dur="500"/>
                                        <p:tgtEl>
                                          <p:spTgt spid="108"/>
                                        </p:tgtEl>
                                      </p:cBhvr>
                                    </p:animEffect>
                                  </p:childTnLst>
                                </p:cTn>
                              </p:par>
                              <p:par>
                                <p:cTn id="86" presetID="10" presetClass="entr" presetSubtype="0" fill="hold" grpId="0" nodeType="withEffect">
                                  <p:stCondLst>
                                    <p:cond delay="810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500"/>
                                        <p:tgtEl>
                                          <p:spTgt spid="109"/>
                                        </p:tgtEl>
                                      </p:cBhvr>
                                    </p:animEffect>
                                  </p:childTnLst>
                                </p:cTn>
                              </p:par>
                              <p:par>
                                <p:cTn id="89" presetID="10" presetClass="entr" presetSubtype="0" fill="hold" grpId="0" nodeType="withEffect">
                                  <p:stCondLst>
                                    <p:cond delay="8400"/>
                                  </p:stCondLst>
                                  <p:childTnLst>
                                    <p:set>
                                      <p:cBhvr>
                                        <p:cTn id="90" dur="1" fill="hold">
                                          <p:stCondLst>
                                            <p:cond delay="0"/>
                                          </p:stCondLst>
                                        </p:cTn>
                                        <p:tgtEl>
                                          <p:spTgt spid="110"/>
                                        </p:tgtEl>
                                        <p:attrNameLst>
                                          <p:attrName>style.visibility</p:attrName>
                                        </p:attrNameLst>
                                      </p:cBhvr>
                                      <p:to>
                                        <p:strVal val="visible"/>
                                      </p:to>
                                    </p:set>
                                    <p:animEffect transition="in" filter="fade">
                                      <p:cBhvr>
                                        <p:cTn id="91" dur="500"/>
                                        <p:tgtEl>
                                          <p:spTgt spid="110"/>
                                        </p:tgtEl>
                                      </p:cBhvr>
                                    </p:animEffect>
                                  </p:childTnLst>
                                </p:cTn>
                              </p:par>
                              <p:par>
                                <p:cTn id="92" presetID="10" presetClass="entr" presetSubtype="0" fill="hold" grpId="0" nodeType="withEffect">
                                  <p:stCondLst>
                                    <p:cond delay="8700"/>
                                  </p:stCondLst>
                                  <p:childTnLst>
                                    <p:set>
                                      <p:cBhvr>
                                        <p:cTn id="93" dur="1" fill="hold">
                                          <p:stCondLst>
                                            <p:cond delay="0"/>
                                          </p:stCondLst>
                                        </p:cTn>
                                        <p:tgtEl>
                                          <p:spTgt spid="111"/>
                                        </p:tgtEl>
                                        <p:attrNameLst>
                                          <p:attrName>style.visibility</p:attrName>
                                        </p:attrNameLst>
                                      </p:cBhvr>
                                      <p:to>
                                        <p:strVal val="visible"/>
                                      </p:to>
                                    </p:set>
                                    <p:animEffect transition="in" filter="fade">
                                      <p:cBhvr>
                                        <p:cTn id="94" dur="500"/>
                                        <p:tgtEl>
                                          <p:spTgt spid="111"/>
                                        </p:tgtEl>
                                      </p:cBhvr>
                                    </p:animEffect>
                                  </p:childTnLst>
                                </p:cTn>
                              </p:par>
                              <p:par>
                                <p:cTn id="95" presetID="10" presetClass="entr" presetSubtype="0" fill="hold" grpId="0" nodeType="withEffect">
                                  <p:stCondLst>
                                    <p:cond delay="9000"/>
                                  </p:stCondLst>
                                  <p:childTnLst>
                                    <p:set>
                                      <p:cBhvr>
                                        <p:cTn id="96" dur="1" fill="hold">
                                          <p:stCondLst>
                                            <p:cond delay="0"/>
                                          </p:stCondLst>
                                        </p:cTn>
                                        <p:tgtEl>
                                          <p:spTgt spid="113"/>
                                        </p:tgtEl>
                                        <p:attrNameLst>
                                          <p:attrName>style.visibility</p:attrName>
                                        </p:attrNameLst>
                                      </p:cBhvr>
                                      <p:to>
                                        <p:strVal val="visible"/>
                                      </p:to>
                                    </p:set>
                                    <p:animEffect transition="in" filter="fade">
                                      <p:cBhvr>
                                        <p:cTn id="97" dur="500"/>
                                        <p:tgtEl>
                                          <p:spTgt spid="113"/>
                                        </p:tgtEl>
                                      </p:cBhvr>
                                    </p:animEffect>
                                  </p:childTnLst>
                                </p:cTn>
                              </p:par>
                              <p:par>
                                <p:cTn id="98" presetID="10" presetClass="entr" presetSubtype="0" fill="hold" grpId="0" nodeType="withEffect">
                                  <p:stCondLst>
                                    <p:cond delay="9300"/>
                                  </p:stCondLst>
                                  <p:childTnLst>
                                    <p:set>
                                      <p:cBhvr>
                                        <p:cTn id="99" dur="1" fill="hold">
                                          <p:stCondLst>
                                            <p:cond delay="0"/>
                                          </p:stCondLst>
                                        </p:cTn>
                                        <p:tgtEl>
                                          <p:spTgt spid="114"/>
                                        </p:tgtEl>
                                        <p:attrNameLst>
                                          <p:attrName>style.visibility</p:attrName>
                                        </p:attrNameLst>
                                      </p:cBhvr>
                                      <p:to>
                                        <p:strVal val="visible"/>
                                      </p:to>
                                    </p:set>
                                    <p:animEffect transition="in" filter="fade">
                                      <p:cBhvr>
                                        <p:cTn id="100" dur="500"/>
                                        <p:tgtEl>
                                          <p:spTgt spid="114"/>
                                        </p:tgtEl>
                                      </p:cBhvr>
                                    </p:animEffect>
                                  </p:childTnLst>
                                </p:cTn>
                              </p:par>
                              <p:par>
                                <p:cTn id="101" presetID="10" presetClass="entr" presetSubtype="0" fill="hold" grpId="0" nodeType="withEffect">
                                  <p:stCondLst>
                                    <p:cond delay="9600"/>
                                  </p:stCondLst>
                                  <p:childTnLst>
                                    <p:set>
                                      <p:cBhvr>
                                        <p:cTn id="102" dur="1" fill="hold">
                                          <p:stCondLst>
                                            <p:cond delay="0"/>
                                          </p:stCondLst>
                                        </p:cTn>
                                        <p:tgtEl>
                                          <p:spTgt spid="115"/>
                                        </p:tgtEl>
                                        <p:attrNameLst>
                                          <p:attrName>style.visibility</p:attrName>
                                        </p:attrNameLst>
                                      </p:cBhvr>
                                      <p:to>
                                        <p:strVal val="visible"/>
                                      </p:to>
                                    </p:set>
                                    <p:animEffect transition="in" filter="fade">
                                      <p:cBhvr>
                                        <p:cTn id="103" dur="500"/>
                                        <p:tgtEl>
                                          <p:spTgt spid="115"/>
                                        </p:tgtEl>
                                      </p:cBhvr>
                                    </p:animEffect>
                                  </p:childTnLst>
                                </p:cTn>
                              </p:par>
                              <p:par>
                                <p:cTn id="104" presetID="10" presetClass="entr" presetSubtype="0" fill="hold" grpId="0" nodeType="withEffect">
                                  <p:stCondLst>
                                    <p:cond delay="9900"/>
                                  </p:stCondLst>
                                  <p:childTnLst>
                                    <p:set>
                                      <p:cBhvr>
                                        <p:cTn id="105" dur="1" fill="hold">
                                          <p:stCondLst>
                                            <p:cond delay="0"/>
                                          </p:stCondLst>
                                        </p:cTn>
                                        <p:tgtEl>
                                          <p:spTgt spid="116"/>
                                        </p:tgtEl>
                                        <p:attrNameLst>
                                          <p:attrName>style.visibility</p:attrName>
                                        </p:attrNameLst>
                                      </p:cBhvr>
                                      <p:to>
                                        <p:strVal val="visible"/>
                                      </p:to>
                                    </p:set>
                                    <p:animEffect transition="in" filter="fade">
                                      <p:cBhvr>
                                        <p:cTn id="106" dur="500"/>
                                        <p:tgtEl>
                                          <p:spTgt spid="116"/>
                                        </p:tgtEl>
                                      </p:cBhvr>
                                    </p:animEffect>
                                  </p:childTnLst>
                                </p:cTn>
                              </p:par>
                              <p:par>
                                <p:cTn id="107" presetID="10" presetClass="entr" presetSubtype="0" fill="hold" grpId="0" nodeType="withEffect">
                                  <p:stCondLst>
                                    <p:cond delay="10200"/>
                                  </p:stCondLst>
                                  <p:childTnLst>
                                    <p:set>
                                      <p:cBhvr>
                                        <p:cTn id="108" dur="1" fill="hold">
                                          <p:stCondLst>
                                            <p:cond delay="0"/>
                                          </p:stCondLst>
                                        </p:cTn>
                                        <p:tgtEl>
                                          <p:spTgt spid="117"/>
                                        </p:tgtEl>
                                        <p:attrNameLst>
                                          <p:attrName>style.visibility</p:attrName>
                                        </p:attrNameLst>
                                      </p:cBhvr>
                                      <p:to>
                                        <p:strVal val="visible"/>
                                      </p:to>
                                    </p:set>
                                    <p:animEffect transition="in" filter="fade">
                                      <p:cBhvr>
                                        <p:cTn id="109" dur="500"/>
                                        <p:tgtEl>
                                          <p:spTgt spid="117"/>
                                        </p:tgtEl>
                                      </p:cBhvr>
                                    </p:animEffect>
                                  </p:childTnLst>
                                </p:cTn>
                              </p:par>
                              <p:par>
                                <p:cTn id="110" presetID="10" presetClass="entr" presetSubtype="0" fill="hold" grpId="0" nodeType="withEffect">
                                  <p:stCondLst>
                                    <p:cond delay="10500"/>
                                  </p:stCondLst>
                                  <p:childTnLst>
                                    <p:set>
                                      <p:cBhvr>
                                        <p:cTn id="111" dur="1" fill="hold">
                                          <p:stCondLst>
                                            <p:cond delay="0"/>
                                          </p:stCondLst>
                                        </p:cTn>
                                        <p:tgtEl>
                                          <p:spTgt spid="118"/>
                                        </p:tgtEl>
                                        <p:attrNameLst>
                                          <p:attrName>style.visibility</p:attrName>
                                        </p:attrNameLst>
                                      </p:cBhvr>
                                      <p:to>
                                        <p:strVal val="visible"/>
                                      </p:to>
                                    </p:set>
                                    <p:animEffect transition="in" filter="fade">
                                      <p:cBhvr>
                                        <p:cTn id="112" dur="500"/>
                                        <p:tgtEl>
                                          <p:spTgt spid="118"/>
                                        </p:tgtEl>
                                      </p:cBhvr>
                                    </p:animEffect>
                                  </p:childTnLst>
                                </p:cTn>
                              </p:par>
                              <p:par>
                                <p:cTn id="113" presetID="10" presetClass="entr" presetSubtype="0" fill="hold" grpId="0" nodeType="withEffect">
                                  <p:stCondLst>
                                    <p:cond delay="10800"/>
                                  </p:stCondLst>
                                  <p:childTnLst>
                                    <p:set>
                                      <p:cBhvr>
                                        <p:cTn id="114" dur="1" fill="hold">
                                          <p:stCondLst>
                                            <p:cond delay="0"/>
                                          </p:stCondLst>
                                        </p:cTn>
                                        <p:tgtEl>
                                          <p:spTgt spid="119"/>
                                        </p:tgtEl>
                                        <p:attrNameLst>
                                          <p:attrName>style.visibility</p:attrName>
                                        </p:attrNameLst>
                                      </p:cBhvr>
                                      <p:to>
                                        <p:strVal val="visible"/>
                                      </p:to>
                                    </p:set>
                                    <p:animEffect transition="in" filter="fade">
                                      <p:cBhvr>
                                        <p:cTn id="115" dur="500"/>
                                        <p:tgtEl>
                                          <p:spTgt spid="119"/>
                                        </p:tgtEl>
                                      </p:cBhvr>
                                    </p:animEffect>
                                  </p:childTnLst>
                                </p:cTn>
                              </p:par>
                              <p:par>
                                <p:cTn id="116" presetID="10" presetClass="entr" presetSubtype="0" fill="hold" grpId="0" nodeType="withEffect">
                                  <p:stCondLst>
                                    <p:cond delay="11100"/>
                                  </p:stCondLst>
                                  <p:childTnLst>
                                    <p:set>
                                      <p:cBhvr>
                                        <p:cTn id="117" dur="1" fill="hold">
                                          <p:stCondLst>
                                            <p:cond delay="0"/>
                                          </p:stCondLst>
                                        </p:cTn>
                                        <p:tgtEl>
                                          <p:spTgt spid="169"/>
                                        </p:tgtEl>
                                        <p:attrNameLst>
                                          <p:attrName>style.visibility</p:attrName>
                                        </p:attrNameLst>
                                      </p:cBhvr>
                                      <p:to>
                                        <p:strVal val="visible"/>
                                      </p:to>
                                    </p:set>
                                    <p:animEffect transition="in" filter="fade">
                                      <p:cBhvr>
                                        <p:cTn id="118" dur="500"/>
                                        <p:tgtEl>
                                          <p:spTgt spid="169"/>
                                        </p:tgtEl>
                                      </p:cBhvr>
                                    </p:animEffect>
                                  </p:childTnLst>
                                </p:cTn>
                              </p:par>
                              <p:par>
                                <p:cTn id="119" presetID="10" presetClass="entr" presetSubtype="0" fill="hold" grpId="0" nodeType="withEffect">
                                  <p:stCondLst>
                                    <p:cond delay="11400"/>
                                  </p:stCondLst>
                                  <p:childTnLst>
                                    <p:set>
                                      <p:cBhvr>
                                        <p:cTn id="120" dur="1" fill="hold">
                                          <p:stCondLst>
                                            <p:cond delay="0"/>
                                          </p:stCondLst>
                                        </p:cTn>
                                        <p:tgtEl>
                                          <p:spTgt spid="170"/>
                                        </p:tgtEl>
                                        <p:attrNameLst>
                                          <p:attrName>style.visibility</p:attrName>
                                        </p:attrNameLst>
                                      </p:cBhvr>
                                      <p:to>
                                        <p:strVal val="visible"/>
                                      </p:to>
                                    </p:set>
                                    <p:animEffect transition="in" filter="fade">
                                      <p:cBhvr>
                                        <p:cTn id="121" dur="500"/>
                                        <p:tgtEl>
                                          <p:spTgt spid="170"/>
                                        </p:tgtEl>
                                      </p:cBhvr>
                                    </p:animEffect>
                                  </p:childTnLst>
                                </p:cTn>
                              </p:par>
                              <p:par>
                                <p:cTn id="122" presetID="10" presetClass="entr" presetSubtype="0" fill="hold" nodeType="withEffect">
                                  <p:stCondLst>
                                    <p:cond delay="11700"/>
                                  </p:stCondLst>
                                  <p:childTnLst>
                                    <p:set>
                                      <p:cBhvr>
                                        <p:cTn id="123" dur="1" fill="hold">
                                          <p:stCondLst>
                                            <p:cond delay="0"/>
                                          </p:stCondLst>
                                        </p:cTn>
                                        <p:tgtEl>
                                          <p:spTgt spid="44"/>
                                        </p:tgtEl>
                                        <p:attrNameLst>
                                          <p:attrName>style.visibility</p:attrName>
                                        </p:attrNameLst>
                                      </p:cBhvr>
                                      <p:to>
                                        <p:strVal val="visible"/>
                                      </p:to>
                                    </p:set>
                                    <p:animEffect transition="in" filter="fade">
                                      <p:cBhvr>
                                        <p:cTn id="124"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88" grpId="0"/>
      <p:bldP spid="89" grpId="0"/>
      <p:bldP spid="37" grpId="0"/>
      <p:bldP spid="2" grpId="0"/>
      <p:bldP spid="9" grpId="0"/>
      <p:bldP spid="10" grpId="0"/>
      <p:bldP spid="11" grpId="0"/>
      <p:bldP spid="12" grpId="0"/>
      <p:bldP spid="13" grpId="0"/>
      <p:bldP spid="14" grpId="0"/>
      <p:bldP spid="15" grpId="0"/>
      <p:bldP spid="92" grpId="0" animBg="1"/>
      <p:bldP spid="93" grpId="0" animBg="1"/>
      <p:bldP spid="94" grpId="0" animBg="1"/>
      <p:bldP spid="95" grpId="0" animBg="1"/>
      <p:bldP spid="96" grpId="0" animBg="1"/>
      <p:bldP spid="97" grpId="0" animBg="1"/>
      <p:bldP spid="98"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3" grpId="0" animBg="1"/>
      <p:bldP spid="114" grpId="0" animBg="1"/>
      <p:bldP spid="115" grpId="0" animBg="1"/>
      <p:bldP spid="116" grpId="0" animBg="1"/>
      <p:bldP spid="117" grpId="0" animBg="1"/>
      <p:bldP spid="118" grpId="0" animBg="1"/>
      <p:bldP spid="119" grpId="0" animBg="1"/>
      <p:bldP spid="169" grpId="0" animBg="1"/>
      <p:bldP spid="17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34"/>
          <p:cNvSpPr>
            <a:spLocks noEditPoints="1"/>
          </p:cNvSpPr>
          <p:nvPr/>
        </p:nvSpPr>
        <p:spPr bwMode="auto">
          <a:xfrm flipH="1">
            <a:off x="2488679"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p:spPr>
        <p:txBody>
          <a:bodyPr vert="horz" wrap="square" lIns="91440" tIns="45720" rIns="91440" bIns="45720" numCol="1" anchor="t" anchorCtr="0" compatLnSpc="1"/>
          <a:lstStyle/>
          <a:p>
            <a:endParaRPr lang="zh-CN" altLang="en-US"/>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9"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1" fmla="*/ 754492 w 754492"/>
                <a:gd name="connsiteY0-2" fmla="*/ 358346 h 392510"/>
                <a:gd name="connsiteX1-3" fmla="*/ 730 w 754492"/>
                <a:gd name="connsiteY1-4" fmla="*/ 358346 h 392510"/>
                <a:gd name="connsiteX2-5" fmla="*/ 618568 w 754492"/>
                <a:gd name="connsiteY2-6" fmla="*/ 0 h 392510"/>
                <a:gd name="connsiteX0-7" fmla="*/ 1458409 w 1458409"/>
                <a:gd name="connsiteY0-8" fmla="*/ 358346 h 379568"/>
                <a:gd name="connsiteX1-9" fmla="*/ 312 w 1458409"/>
                <a:gd name="connsiteY1-10" fmla="*/ 333633 h 379568"/>
                <a:gd name="connsiteX2-11" fmla="*/ 1322485 w 1458409"/>
                <a:gd name="connsiteY2-12" fmla="*/ 0 h 379568"/>
                <a:gd name="connsiteX0-13" fmla="*/ 1483885 w 1483885"/>
                <a:gd name="connsiteY0-14" fmla="*/ 457200 h 484234"/>
                <a:gd name="connsiteX1-15" fmla="*/ 25788 w 1483885"/>
                <a:gd name="connsiteY1-16" fmla="*/ 432487 h 484234"/>
                <a:gd name="connsiteX2-17" fmla="*/ 569485 w 1483885"/>
                <a:gd name="connsiteY2-18" fmla="*/ 0 h 484234"/>
                <a:gd name="connsiteX0-19" fmla="*/ 1475175 w 1475175"/>
                <a:gd name="connsiteY0-20" fmla="*/ 469557 h 497359"/>
                <a:gd name="connsiteX1-21" fmla="*/ 17078 w 1475175"/>
                <a:gd name="connsiteY1-22" fmla="*/ 444844 h 497359"/>
                <a:gd name="connsiteX2-23" fmla="*/ 684342 w 1475175"/>
                <a:gd name="connsiteY2-24" fmla="*/ 0 h 497359"/>
                <a:gd name="connsiteX0-25" fmla="*/ 1482176 w 1482176"/>
                <a:gd name="connsiteY0-26" fmla="*/ 469557 h 497359"/>
                <a:gd name="connsiteX1-27" fmla="*/ 24079 w 1482176"/>
                <a:gd name="connsiteY1-28" fmla="*/ 444844 h 497359"/>
                <a:gd name="connsiteX2-29" fmla="*/ 691343 w 1482176"/>
                <a:gd name="connsiteY2-30" fmla="*/ 0 h 497359"/>
                <a:gd name="connsiteX0-31" fmla="*/ 1496003 w 1496003"/>
                <a:gd name="connsiteY0-32" fmla="*/ 383060 h 405670"/>
                <a:gd name="connsiteX1-33" fmla="*/ 37906 w 1496003"/>
                <a:gd name="connsiteY1-34" fmla="*/ 358347 h 405670"/>
                <a:gd name="connsiteX2-35" fmla="*/ 581603 w 1496003"/>
                <a:gd name="connsiteY2-36" fmla="*/ 0 h 405670"/>
                <a:gd name="connsiteX0-37" fmla="*/ 1498863 w 1498863"/>
                <a:gd name="connsiteY0-38" fmla="*/ 383060 h 405670"/>
                <a:gd name="connsiteX1-39" fmla="*/ 40766 w 1498863"/>
                <a:gd name="connsiteY1-40" fmla="*/ 358347 h 405670"/>
                <a:gd name="connsiteX2-41" fmla="*/ 584463 w 1498863"/>
                <a:gd name="connsiteY2-42" fmla="*/ 0 h 405670"/>
                <a:gd name="connsiteX0-43" fmla="*/ 1473706 w 1473706"/>
                <a:gd name="connsiteY0-44" fmla="*/ 383060 h 440354"/>
                <a:gd name="connsiteX1-45" fmla="*/ 15609 w 1473706"/>
                <a:gd name="connsiteY1-46" fmla="*/ 358347 h 440354"/>
                <a:gd name="connsiteX2-47" fmla="*/ 559306 w 1473706"/>
                <a:gd name="connsiteY2-48" fmla="*/ 0 h 440354"/>
                <a:gd name="connsiteX0-49" fmla="*/ 1682620 w 1682620"/>
                <a:gd name="connsiteY0-50" fmla="*/ 383060 h 405670"/>
                <a:gd name="connsiteX1-51" fmla="*/ 51528 w 1682620"/>
                <a:gd name="connsiteY1-52" fmla="*/ 358347 h 405670"/>
                <a:gd name="connsiteX2-53" fmla="*/ 595225 w 1682620"/>
                <a:gd name="connsiteY2-54" fmla="*/ 0 h 405670"/>
                <a:gd name="connsiteX0-55" fmla="*/ 1653020 w 1653020"/>
                <a:gd name="connsiteY0-56" fmla="*/ 320540 h 339742"/>
                <a:gd name="connsiteX1-57" fmla="*/ 21928 w 1653020"/>
                <a:gd name="connsiteY1-58" fmla="*/ 295827 h 339742"/>
                <a:gd name="connsiteX2-59" fmla="*/ 825980 w 1653020"/>
                <a:gd name="connsiteY2-60" fmla="*/ 0 h 339742"/>
                <a:gd name="connsiteX0-61" fmla="*/ 1717144 w 1717144"/>
                <a:gd name="connsiteY0-62" fmla="*/ 381397 h 403200"/>
                <a:gd name="connsiteX1-63" fmla="*/ 86052 w 1717144"/>
                <a:gd name="connsiteY1-64" fmla="*/ 356684 h 403200"/>
                <a:gd name="connsiteX2-65" fmla="*/ 296123 w 1717144"/>
                <a:gd name="connsiteY2-66" fmla="*/ 12588 h 403200"/>
                <a:gd name="connsiteX3-67" fmla="*/ 890104 w 1717144"/>
                <a:gd name="connsiteY3-68" fmla="*/ 60857 h 403200"/>
                <a:gd name="connsiteX0-69" fmla="*/ 1717144 w 1717144"/>
                <a:gd name="connsiteY0-70" fmla="*/ 376649 h 398452"/>
                <a:gd name="connsiteX1-71" fmla="*/ 86052 w 1717144"/>
                <a:gd name="connsiteY1-72" fmla="*/ 351936 h 398452"/>
                <a:gd name="connsiteX2-73" fmla="*/ 296123 w 1717144"/>
                <a:gd name="connsiteY2-74" fmla="*/ 7840 h 398452"/>
                <a:gd name="connsiteX3-75" fmla="*/ 651445 w 1717144"/>
                <a:gd name="connsiteY3-76" fmla="*/ 143636 h 398452"/>
                <a:gd name="connsiteX0-77" fmla="*/ 1717144 w 1717144"/>
                <a:gd name="connsiteY0-78" fmla="*/ 384043 h 405846"/>
                <a:gd name="connsiteX1-79" fmla="*/ 86052 w 1717144"/>
                <a:gd name="connsiteY1-80" fmla="*/ 359330 h 405846"/>
                <a:gd name="connsiteX2-81" fmla="*/ 296123 w 1717144"/>
                <a:gd name="connsiteY2-82" fmla="*/ 15234 h 405846"/>
                <a:gd name="connsiteX3-83" fmla="*/ 1237241 w 1717144"/>
                <a:gd name="connsiteY3-84" fmla="*/ 38495 h 405846"/>
                <a:gd name="connsiteX0-85" fmla="*/ 1717144 w 1717144"/>
                <a:gd name="connsiteY0-86" fmla="*/ 377444 h 399247"/>
                <a:gd name="connsiteX1-87" fmla="*/ 86052 w 1717144"/>
                <a:gd name="connsiteY1-88" fmla="*/ 352731 h 399247"/>
                <a:gd name="connsiteX2-89" fmla="*/ 296123 w 1717144"/>
                <a:gd name="connsiteY2-90" fmla="*/ 8635 h 399247"/>
                <a:gd name="connsiteX3-91" fmla="*/ 1237241 w 1717144"/>
                <a:gd name="connsiteY3-92" fmla="*/ 31896 h 399247"/>
                <a:gd name="connsiteX0-93" fmla="*/ 1717144 w 1717144"/>
                <a:gd name="connsiteY0-94" fmla="*/ 416694 h 438497"/>
                <a:gd name="connsiteX1-95" fmla="*/ 86052 w 1717144"/>
                <a:gd name="connsiteY1-96" fmla="*/ 391981 h 438497"/>
                <a:gd name="connsiteX2-97" fmla="*/ 296123 w 1717144"/>
                <a:gd name="connsiteY2-98" fmla="*/ 47885 h 438497"/>
                <a:gd name="connsiteX3-99" fmla="*/ 1237241 w 1717144"/>
                <a:gd name="connsiteY3-100" fmla="*/ 71146 h 438497"/>
                <a:gd name="connsiteX0-101" fmla="*/ 1717144 w 1717144"/>
                <a:gd name="connsiteY0-102" fmla="*/ 385519 h 407322"/>
                <a:gd name="connsiteX1-103" fmla="*/ 86052 w 1717144"/>
                <a:gd name="connsiteY1-104" fmla="*/ 360806 h 407322"/>
                <a:gd name="connsiteX2-105" fmla="*/ 296123 w 1717144"/>
                <a:gd name="connsiteY2-106" fmla="*/ 16710 h 407322"/>
                <a:gd name="connsiteX3-107" fmla="*/ 751724 w 1717144"/>
                <a:gd name="connsiteY3-108" fmla="*/ 141722 h 407322"/>
                <a:gd name="connsiteX0-109" fmla="*/ 1717144 w 1717144"/>
                <a:gd name="connsiteY0-110" fmla="*/ 385132 h 406935"/>
                <a:gd name="connsiteX1-111" fmla="*/ 86052 w 1717144"/>
                <a:gd name="connsiteY1-112" fmla="*/ 360419 h 406935"/>
                <a:gd name="connsiteX2-113" fmla="*/ 296123 w 1717144"/>
                <a:gd name="connsiteY2-114" fmla="*/ 16323 h 406935"/>
                <a:gd name="connsiteX3-115" fmla="*/ 751724 w 1717144"/>
                <a:gd name="connsiteY3-116" fmla="*/ 141335 h 406935"/>
                <a:gd name="connsiteX0-117" fmla="*/ 1717144 w 1717144"/>
                <a:gd name="connsiteY0-118" fmla="*/ 402465 h 424268"/>
                <a:gd name="connsiteX1-119" fmla="*/ 86052 w 1717144"/>
                <a:gd name="connsiteY1-120" fmla="*/ 377752 h 424268"/>
                <a:gd name="connsiteX2-121" fmla="*/ 296123 w 1717144"/>
                <a:gd name="connsiteY2-122" fmla="*/ 33656 h 424268"/>
                <a:gd name="connsiteX3-123" fmla="*/ 751724 w 1717144"/>
                <a:gd name="connsiteY3-124" fmla="*/ 158668 h 424268"/>
                <a:gd name="connsiteX0-125" fmla="*/ 1703068 w 1703068"/>
                <a:gd name="connsiteY0-126" fmla="*/ 402465 h 433569"/>
                <a:gd name="connsiteX1-127" fmla="*/ 71976 w 1703068"/>
                <a:gd name="connsiteY1-128" fmla="*/ 377752 h 433569"/>
                <a:gd name="connsiteX2-129" fmla="*/ 282047 w 1703068"/>
                <a:gd name="connsiteY2-130" fmla="*/ 33656 h 433569"/>
                <a:gd name="connsiteX3-131" fmla="*/ 737648 w 1703068"/>
                <a:gd name="connsiteY3-132" fmla="*/ 158668 h 433569"/>
                <a:gd name="connsiteX0-133" fmla="*/ 1703068 w 1703068"/>
                <a:gd name="connsiteY0-134" fmla="*/ 402465 h 433569"/>
                <a:gd name="connsiteX1-135" fmla="*/ 71976 w 1703068"/>
                <a:gd name="connsiteY1-136" fmla="*/ 377752 h 433569"/>
                <a:gd name="connsiteX2-137" fmla="*/ 282047 w 1703068"/>
                <a:gd name="connsiteY2-138" fmla="*/ 33656 h 433569"/>
                <a:gd name="connsiteX3-139" fmla="*/ 737648 w 1703068"/>
                <a:gd name="connsiteY3-140" fmla="*/ 158668 h 433569"/>
                <a:gd name="connsiteX0-141" fmla="*/ 1736283 w 1736283"/>
                <a:gd name="connsiteY0-142" fmla="*/ 399831 h 421458"/>
                <a:gd name="connsiteX1-143" fmla="*/ 105191 w 1736283"/>
                <a:gd name="connsiteY1-144" fmla="*/ 375118 h 421458"/>
                <a:gd name="connsiteX2-145" fmla="*/ 243539 w 1736283"/>
                <a:gd name="connsiteY2-146" fmla="*/ 34201 h 421458"/>
                <a:gd name="connsiteX3-147" fmla="*/ 770863 w 1736283"/>
                <a:gd name="connsiteY3-148" fmla="*/ 156034 h 421458"/>
              </a:gdLst>
              <a:ahLst/>
              <a:cxnLst>
                <a:cxn ang="0">
                  <a:pos x="connsiteX0-1" y="connsiteY0-2"/>
                </a:cxn>
                <a:cxn ang="0">
                  <a:pos x="connsiteX1-3" y="connsiteY1-4"/>
                </a:cxn>
                <a:cxn ang="0">
                  <a:pos x="connsiteX2-5" y="connsiteY2-6"/>
                </a:cxn>
                <a:cxn ang="0">
                  <a:pos x="connsiteX3-67" y="connsiteY3-68"/>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任意多边形 1"/>
          <p:cNvSpPr/>
          <p:nvPr/>
        </p:nvSpPr>
        <p:spPr>
          <a:xfrm>
            <a:off x="3316936" y="364187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3870847" y="725646"/>
            <a:ext cx="3971693" cy="4252077"/>
            <a:chOff x="4427538" y="954088"/>
            <a:chExt cx="3333750" cy="3729038"/>
          </a:xfrm>
        </p:grpSpPr>
        <p:sp>
          <p:nvSpPr>
            <p:cNvPr id="38"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1"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5"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7"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8"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2"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3"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4"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6"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9"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0"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4"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5"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6"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7"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0"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5" name="文本框 94"/>
          <p:cNvSpPr txBox="1"/>
          <p:nvPr/>
        </p:nvSpPr>
        <p:spPr>
          <a:xfrm flipH="1">
            <a:off x="4721924" y="1424370"/>
            <a:ext cx="2264799" cy="1323439"/>
          </a:xfrm>
          <a:prstGeom prst="rect">
            <a:avLst/>
          </a:prstGeom>
          <a:noFill/>
        </p:spPr>
        <p:txBody>
          <a:bodyPr wrap="square" rtlCol="0">
            <a:spAutoFit/>
          </a:bodyPr>
          <a:lstStyle/>
          <a:p>
            <a:pPr algn="ctr"/>
            <a:r>
              <a:rPr lang="en-US" altLang="zh-CN" sz="8000" spc="300" dirty="0" smtClean="0">
                <a:latin typeface="新蒂黑板报" panose="03000600000000000000" pitchFamily="66" charset="-122"/>
                <a:ea typeface="新蒂黑板报" panose="03000600000000000000" pitchFamily="66" charset="-122"/>
              </a:rPr>
              <a:t>03</a:t>
            </a:r>
            <a:endParaRPr lang="zh-CN" altLang="en-US" sz="8000" spc="300" dirty="0">
              <a:latin typeface="新蒂黑板报" panose="03000600000000000000" pitchFamily="66" charset="-122"/>
              <a:ea typeface="新蒂黑板报" panose="03000600000000000000" pitchFamily="66" charset="-122"/>
            </a:endParaRPr>
          </a:p>
        </p:txBody>
      </p:sp>
      <p:sp>
        <p:nvSpPr>
          <p:cNvPr id="68" name="文本框 67"/>
          <p:cNvSpPr txBox="1"/>
          <p:nvPr/>
        </p:nvSpPr>
        <p:spPr>
          <a:xfrm flipH="1">
            <a:off x="4153023" y="5052676"/>
            <a:ext cx="3668401" cy="707886"/>
          </a:xfrm>
          <a:prstGeom prst="rect">
            <a:avLst/>
          </a:prstGeom>
          <a:noFill/>
        </p:spPr>
        <p:txBody>
          <a:bodyPr wrap="square" rtlCol="0">
            <a:spAutoFit/>
          </a:bodyPr>
          <a:lstStyle/>
          <a:p>
            <a:pPr algn="dist"/>
            <a:r>
              <a:rPr lang="zh-CN" altLang="en-US" sz="4000" dirty="0">
                <a:latin typeface="方正静蕾简体" panose="02000000000000000000" pitchFamily="2" charset="-122"/>
                <a:ea typeface="方正静蕾简体" panose="02000000000000000000" pitchFamily="2" charset="-122"/>
              </a:rPr>
              <a:t>此处添加</a:t>
            </a:r>
            <a:r>
              <a:rPr lang="zh-CN" altLang="en-US" sz="4000" dirty="0">
                <a:solidFill>
                  <a:srgbClr val="9DC3E6"/>
                </a:solidFill>
                <a:latin typeface="方正静蕾简体" panose="02000000000000000000" pitchFamily="2" charset="-122"/>
                <a:ea typeface="方正静蕾简体" panose="02000000000000000000" pitchFamily="2" charset="-122"/>
              </a:rPr>
              <a:t>标题</a:t>
            </a: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par>
                                <p:cTn id="8" presetID="10" presetClass="entr" presetSubtype="0" fill="hold" nodeType="withEffect">
                                  <p:stCondLst>
                                    <p:cond delay="30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par>
                                <p:cTn id="14" presetID="10" presetClass="entr" presetSubtype="0" fill="hold" nodeType="withEffect">
                                  <p:stCondLst>
                                    <p:cond delay="900"/>
                                  </p:stCondLst>
                                  <p:childTnLst>
                                    <p:set>
                                      <p:cBhvr>
                                        <p:cTn id="15" dur="1" fill="hold">
                                          <p:stCondLst>
                                            <p:cond delay="0"/>
                                          </p:stCondLst>
                                        </p:cTn>
                                        <p:tgtEl>
                                          <p:spTgt spid="37"/>
                                        </p:tgtEl>
                                        <p:attrNameLst>
                                          <p:attrName>style.visibility</p:attrName>
                                        </p:attrNameLst>
                                      </p:cBhvr>
                                      <p:to>
                                        <p:strVal val="visible"/>
                                      </p:to>
                                    </p:set>
                                    <p:animEffect transition="in" filter="fade">
                                      <p:cBhvr>
                                        <p:cTn id="16" dur="500"/>
                                        <p:tgtEl>
                                          <p:spTgt spid="37"/>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95"/>
                                        </p:tgtEl>
                                        <p:attrNameLst>
                                          <p:attrName>style.visibility</p:attrName>
                                        </p:attrNameLst>
                                      </p:cBhvr>
                                      <p:to>
                                        <p:strVal val="visible"/>
                                      </p:to>
                                    </p:set>
                                    <p:animEffect transition="in" filter="fade">
                                      <p:cBhvr>
                                        <p:cTn id="19" dur="500"/>
                                        <p:tgtEl>
                                          <p:spTgt spid="95"/>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 grpId="0" animBg="1"/>
      <p:bldP spid="95" grpId="0"/>
      <p:bldP spid="6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 name="Group 4"/>
          <p:cNvGrpSpPr>
            <a:grpSpLocks noChangeAspect="1"/>
          </p:cNvGrpSpPr>
          <p:nvPr/>
        </p:nvGrpSpPr>
        <p:grpSpPr bwMode="auto">
          <a:xfrm>
            <a:off x="943429" y="2225810"/>
            <a:ext cx="4349264" cy="3604607"/>
            <a:chOff x="4405" y="1302"/>
            <a:chExt cx="2359" cy="2115"/>
          </a:xfrm>
          <a:solidFill>
            <a:schemeClr val="tx1"/>
          </a:solidFill>
        </p:grpSpPr>
        <p:sp>
          <p:nvSpPr>
            <p:cNvPr id="71" name="Freeform 5"/>
            <p:cNvSpPr>
              <a:spLocks noEditPoints="1"/>
            </p:cNvSpPr>
            <p:nvPr/>
          </p:nvSpPr>
          <p:spPr bwMode="auto">
            <a:xfrm>
              <a:off x="4405" y="1745"/>
              <a:ext cx="2359" cy="1672"/>
            </a:xfrm>
            <a:custGeom>
              <a:avLst/>
              <a:gdLst>
                <a:gd name="T0" fmla="*/ 62 w 311"/>
                <a:gd name="T1" fmla="*/ 133 h 261"/>
                <a:gd name="T2" fmla="*/ 103 w 311"/>
                <a:gd name="T3" fmla="*/ 185 h 261"/>
                <a:gd name="T4" fmla="*/ 138 w 311"/>
                <a:gd name="T5" fmla="*/ 113 h 261"/>
                <a:gd name="T6" fmla="*/ 165 w 311"/>
                <a:gd name="T7" fmla="*/ 182 h 261"/>
                <a:gd name="T8" fmla="*/ 199 w 311"/>
                <a:gd name="T9" fmla="*/ 86 h 261"/>
                <a:gd name="T10" fmla="*/ 224 w 311"/>
                <a:gd name="T11" fmla="*/ 176 h 261"/>
                <a:gd name="T12" fmla="*/ 219 w 311"/>
                <a:gd name="T13" fmla="*/ 4 h 261"/>
                <a:gd name="T14" fmla="*/ 263 w 311"/>
                <a:gd name="T15" fmla="*/ 206 h 261"/>
                <a:gd name="T16" fmla="*/ 226 w 311"/>
                <a:gd name="T17" fmla="*/ 259 h 261"/>
                <a:gd name="T18" fmla="*/ 97 w 311"/>
                <a:gd name="T19" fmla="*/ 257 h 261"/>
                <a:gd name="T20" fmla="*/ 246 w 311"/>
                <a:gd name="T21" fmla="*/ 9 h 261"/>
                <a:gd name="T22" fmla="*/ 237 w 311"/>
                <a:gd name="T23" fmla="*/ 9 h 261"/>
                <a:gd name="T24" fmla="*/ 226 w 311"/>
                <a:gd name="T25" fmla="*/ 57 h 261"/>
                <a:gd name="T26" fmla="*/ 230 w 311"/>
                <a:gd name="T27" fmla="*/ 65 h 261"/>
                <a:gd name="T28" fmla="*/ 164 w 311"/>
                <a:gd name="T29" fmla="*/ 42 h 261"/>
                <a:gd name="T30" fmla="*/ 187 w 311"/>
                <a:gd name="T31" fmla="*/ 44 h 261"/>
                <a:gd name="T32" fmla="*/ 251 w 311"/>
                <a:gd name="T33" fmla="*/ 56 h 261"/>
                <a:gd name="T34" fmla="*/ 173 w 311"/>
                <a:gd name="T35" fmla="*/ 86 h 261"/>
                <a:gd name="T36" fmla="*/ 249 w 311"/>
                <a:gd name="T37" fmla="*/ 79 h 261"/>
                <a:gd name="T38" fmla="*/ 225 w 311"/>
                <a:gd name="T39" fmla="*/ 113 h 261"/>
                <a:gd name="T40" fmla="*/ 181 w 311"/>
                <a:gd name="T41" fmla="*/ 105 h 261"/>
                <a:gd name="T42" fmla="*/ 103 w 311"/>
                <a:gd name="T43" fmla="*/ 96 h 261"/>
                <a:gd name="T44" fmla="*/ 104 w 311"/>
                <a:gd name="T45" fmla="*/ 127 h 261"/>
                <a:gd name="T46" fmla="*/ 174 w 311"/>
                <a:gd name="T47" fmla="*/ 120 h 261"/>
                <a:gd name="T48" fmla="*/ 135 w 311"/>
                <a:gd name="T49" fmla="*/ 99 h 261"/>
                <a:gd name="T50" fmla="*/ 232 w 311"/>
                <a:gd name="T51" fmla="*/ 139 h 261"/>
                <a:gd name="T52" fmla="*/ 119 w 311"/>
                <a:gd name="T53" fmla="*/ 124 h 261"/>
                <a:gd name="T54" fmla="*/ 118 w 311"/>
                <a:gd name="T55" fmla="*/ 135 h 261"/>
                <a:gd name="T56" fmla="*/ 258 w 311"/>
                <a:gd name="T57" fmla="*/ 117 h 261"/>
                <a:gd name="T58" fmla="*/ 194 w 311"/>
                <a:gd name="T59" fmla="*/ 125 h 261"/>
                <a:gd name="T60" fmla="*/ 226 w 311"/>
                <a:gd name="T61" fmla="*/ 163 h 261"/>
                <a:gd name="T62" fmla="*/ 137 w 311"/>
                <a:gd name="T63" fmla="*/ 132 h 261"/>
                <a:gd name="T64" fmla="*/ 193 w 311"/>
                <a:gd name="T65" fmla="*/ 148 h 261"/>
                <a:gd name="T66" fmla="*/ 50 w 311"/>
                <a:gd name="T67" fmla="*/ 155 h 261"/>
                <a:gd name="T68" fmla="*/ 42 w 311"/>
                <a:gd name="T69" fmla="*/ 182 h 261"/>
                <a:gd name="T70" fmla="*/ 106 w 311"/>
                <a:gd name="T71" fmla="*/ 188 h 261"/>
                <a:gd name="T72" fmla="*/ 239 w 311"/>
                <a:gd name="T73" fmla="*/ 178 h 261"/>
                <a:gd name="T74" fmla="*/ 105 w 311"/>
                <a:gd name="T75" fmla="*/ 192 h 261"/>
                <a:gd name="T76" fmla="*/ 196 w 311"/>
                <a:gd name="T77" fmla="*/ 163 h 261"/>
                <a:gd name="T78" fmla="*/ 41 w 311"/>
                <a:gd name="T79" fmla="*/ 196 h 261"/>
                <a:gd name="T80" fmla="*/ 187 w 311"/>
                <a:gd name="T81" fmla="*/ 179 h 261"/>
                <a:gd name="T82" fmla="*/ 198 w 311"/>
                <a:gd name="T83" fmla="*/ 166 h 261"/>
                <a:gd name="T84" fmla="*/ 246 w 311"/>
                <a:gd name="T85" fmla="*/ 182 h 261"/>
                <a:gd name="T86" fmla="*/ 107 w 311"/>
                <a:gd name="T87" fmla="*/ 214 h 261"/>
                <a:gd name="T88" fmla="*/ 251 w 311"/>
                <a:gd name="T89" fmla="*/ 198 h 261"/>
                <a:gd name="T90" fmla="*/ 42 w 311"/>
                <a:gd name="T91" fmla="*/ 220 h 261"/>
                <a:gd name="T92" fmla="*/ 199 w 311"/>
                <a:gd name="T93" fmla="*/ 197 h 261"/>
                <a:gd name="T94" fmla="*/ 43 w 311"/>
                <a:gd name="T95" fmla="*/ 224 h 261"/>
                <a:gd name="T96" fmla="*/ 236 w 311"/>
                <a:gd name="T97" fmla="*/ 230 h 261"/>
                <a:gd name="T98" fmla="*/ 119 w 311"/>
                <a:gd name="T99" fmla="*/ 211 h 261"/>
                <a:gd name="T100" fmla="*/ 120 w 311"/>
                <a:gd name="T101" fmla="*/ 219 h 261"/>
                <a:gd name="T102" fmla="*/ 261 w 311"/>
                <a:gd name="T103" fmla="*/ 210 h 261"/>
                <a:gd name="T104" fmla="*/ 228 w 311"/>
                <a:gd name="T105" fmla="*/ 237 h 261"/>
                <a:gd name="T106" fmla="*/ 74 w 311"/>
                <a:gd name="T107" fmla="*/ 215 h 261"/>
                <a:gd name="T108" fmla="*/ 66 w 311"/>
                <a:gd name="T109" fmla="*/ 225 h 261"/>
                <a:gd name="T110" fmla="*/ 170 w 311"/>
                <a:gd name="T111" fmla="*/ 255 h 261"/>
                <a:gd name="T112" fmla="*/ 137 w 311"/>
                <a:gd name="T113" fmla="*/ 227 h 261"/>
                <a:gd name="T114" fmla="*/ 261 w 311"/>
                <a:gd name="T115" fmla="*/ 221 h 261"/>
                <a:gd name="T116" fmla="*/ 74 w 311"/>
                <a:gd name="T117" fmla="*/ 231 h 261"/>
                <a:gd name="T118" fmla="*/ 180 w 311"/>
                <a:gd name="T119" fmla="*/ 255 h 261"/>
                <a:gd name="T120" fmla="*/ 261 w 311"/>
                <a:gd name="T121" fmla="*/ 243 h 261"/>
                <a:gd name="T122" fmla="*/ 73 w 311"/>
                <a:gd name="T123" fmla="*/ 242 h 261"/>
                <a:gd name="T124" fmla="*/ 200 w 311"/>
                <a:gd name="T125" fmla="*/ 2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261">
                  <a:moveTo>
                    <a:pt x="41" y="258"/>
                  </a:moveTo>
                  <a:cubicBezTo>
                    <a:pt x="40" y="257"/>
                    <a:pt x="40" y="256"/>
                    <a:pt x="38" y="256"/>
                  </a:cubicBezTo>
                  <a:cubicBezTo>
                    <a:pt x="35" y="256"/>
                    <a:pt x="32" y="256"/>
                    <a:pt x="29" y="256"/>
                  </a:cubicBezTo>
                  <a:cubicBezTo>
                    <a:pt x="19" y="255"/>
                    <a:pt x="9" y="257"/>
                    <a:pt x="0" y="255"/>
                  </a:cubicBezTo>
                  <a:cubicBezTo>
                    <a:pt x="1" y="254"/>
                    <a:pt x="3" y="254"/>
                    <a:pt x="4" y="253"/>
                  </a:cubicBezTo>
                  <a:cubicBezTo>
                    <a:pt x="17" y="253"/>
                    <a:pt x="26" y="254"/>
                    <a:pt x="39" y="253"/>
                  </a:cubicBezTo>
                  <a:cubicBezTo>
                    <a:pt x="41" y="248"/>
                    <a:pt x="39" y="243"/>
                    <a:pt x="40" y="237"/>
                  </a:cubicBezTo>
                  <a:cubicBezTo>
                    <a:pt x="40" y="236"/>
                    <a:pt x="39" y="235"/>
                    <a:pt x="39" y="234"/>
                  </a:cubicBezTo>
                  <a:cubicBezTo>
                    <a:pt x="40" y="232"/>
                    <a:pt x="41" y="228"/>
                    <a:pt x="39" y="226"/>
                  </a:cubicBezTo>
                  <a:cubicBezTo>
                    <a:pt x="38" y="224"/>
                    <a:pt x="40" y="224"/>
                    <a:pt x="40" y="223"/>
                  </a:cubicBezTo>
                  <a:cubicBezTo>
                    <a:pt x="40" y="214"/>
                    <a:pt x="39" y="203"/>
                    <a:pt x="39" y="195"/>
                  </a:cubicBezTo>
                  <a:cubicBezTo>
                    <a:pt x="39" y="186"/>
                    <a:pt x="40" y="176"/>
                    <a:pt x="38" y="167"/>
                  </a:cubicBezTo>
                  <a:cubicBezTo>
                    <a:pt x="39" y="159"/>
                    <a:pt x="39" y="151"/>
                    <a:pt x="38" y="144"/>
                  </a:cubicBezTo>
                  <a:cubicBezTo>
                    <a:pt x="38" y="141"/>
                    <a:pt x="35" y="137"/>
                    <a:pt x="39" y="134"/>
                  </a:cubicBezTo>
                  <a:cubicBezTo>
                    <a:pt x="45" y="133"/>
                    <a:pt x="54" y="134"/>
                    <a:pt x="62" y="133"/>
                  </a:cubicBezTo>
                  <a:cubicBezTo>
                    <a:pt x="66" y="133"/>
                    <a:pt x="70" y="131"/>
                    <a:pt x="73" y="133"/>
                  </a:cubicBezTo>
                  <a:cubicBezTo>
                    <a:pt x="75" y="143"/>
                    <a:pt x="75" y="154"/>
                    <a:pt x="74" y="162"/>
                  </a:cubicBezTo>
                  <a:cubicBezTo>
                    <a:pt x="75" y="163"/>
                    <a:pt x="75" y="165"/>
                    <a:pt x="77" y="165"/>
                  </a:cubicBezTo>
                  <a:cubicBezTo>
                    <a:pt x="76" y="166"/>
                    <a:pt x="76" y="167"/>
                    <a:pt x="74" y="167"/>
                  </a:cubicBezTo>
                  <a:cubicBezTo>
                    <a:pt x="76" y="174"/>
                    <a:pt x="76" y="181"/>
                    <a:pt x="75" y="190"/>
                  </a:cubicBezTo>
                  <a:cubicBezTo>
                    <a:pt x="75" y="195"/>
                    <a:pt x="77" y="200"/>
                    <a:pt x="76" y="205"/>
                  </a:cubicBezTo>
                  <a:cubicBezTo>
                    <a:pt x="76" y="206"/>
                    <a:pt x="75" y="207"/>
                    <a:pt x="75" y="209"/>
                  </a:cubicBezTo>
                  <a:cubicBezTo>
                    <a:pt x="75" y="210"/>
                    <a:pt x="76" y="213"/>
                    <a:pt x="76" y="215"/>
                  </a:cubicBezTo>
                  <a:cubicBezTo>
                    <a:pt x="76" y="216"/>
                    <a:pt x="76" y="220"/>
                    <a:pt x="76" y="222"/>
                  </a:cubicBezTo>
                  <a:cubicBezTo>
                    <a:pt x="76" y="223"/>
                    <a:pt x="76" y="224"/>
                    <a:pt x="76" y="225"/>
                  </a:cubicBezTo>
                  <a:cubicBezTo>
                    <a:pt x="77" y="235"/>
                    <a:pt x="75" y="246"/>
                    <a:pt x="78" y="254"/>
                  </a:cubicBezTo>
                  <a:cubicBezTo>
                    <a:pt x="86" y="255"/>
                    <a:pt x="95" y="254"/>
                    <a:pt x="103" y="254"/>
                  </a:cubicBezTo>
                  <a:cubicBezTo>
                    <a:pt x="104" y="248"/>
                    <a:pt x="104" y="240"/>
                    <a:pt x="103" y="237"/>
                  </a:cubicBezTo>
                  <a:cubicBezTo>
                    <a:pt x="105" y="233"/>
                    <a:pt x="104" y="229"/>
                    <a:pt x="104" y="225"/>
                  </a:cubicBezTo>
                  <a:cubicBezTo>
                    <a:pt x="104" y="212"/>
                    <a:pt x="103" y="198"/>
                    <a:pt x="103" y="185"/>
                  </a:cubicBezTo>
                  <a:cubicBezTo>
                    <a:pt x="103" y="183"/>
                    <a:pt x="102" y="184"/>
                    <a:pt x="102" y="183"/>
                  </a:cubicBezTo>
                  <a:cubicBezTo>
                    <a:pt x="104" y="177"/>
                    <a:pt x="101" y="168"/>
                    <a:pt x="102" y="160"/>
                  </a:cubicBezTo>
                  <a:cubicBezTo>
                    <a:pt x="102" y="158"/>
                    <a:pt x="101" y="156"/>
                    <a:pt x="101" y="154"/>
                  </a:cubicBezTo>
                  <a:cubicBezTo>
                    <a:pt x="101" y="149"/>
                    <a:pt x="102" y="146"/>
                    <a:pt x="100" y="143"/>
                  </a:cubicBezTo>
                  <a:cubicBezTo>
                    <a:pt x="101" y="142"/>
                    <a:pt x="101" y="141"/>
                    <a:pt x="102" y="140"/>
                  </a:cubicBezTo>
                  <a:cubicBezTo>
                    <a:pt x="101" y="132"/>
                    <a:pt x="102" y="121"/>
                    <a:pt x="101" y="111"/>
                  </a:cubicBezTo>
                  <a:cubicBezTo>
                    <a:pt x="101" y="110"/>
                    <a:pt x="100" y="110"/>
                    <a:pt x="100" y="109"/>
                  </a:cubicBezTo>
                  <a:cubicBezTo>
                    <a:pt x="100" y="108"/>
                    <a:pt x="100" y="107"/>
                    <a:pt x="101" y="107"/>
                  </a:cubicBezTo>
                  <a:cubicBezTo>
                    <a:pt x="101" y="97"/>
                    <a:pt x="100" y="90"/>
                    <a:pt x="100" y="82"/>
                  </a:cubicBezTo>
                  <a:cubicBezTo>
                    <a:pt x="109" y="81"/>
                    <a:pt x="118" y="80"/>
                    <a:pt x="127" y="80"/>
                  </a:cubicBezTo>
                  <a:cubicBezTo>
                    <a:pt x="130" y="80"/>
                    <a:pt x="135" y="81"/>
                    <a:pt x="138" y="81"/>
                  </a:cubicBezTo>
                  <a:cubicBezTo>
                    <a:pt x="139" y="83"/>
                    <a:pt x="137" y="85"/>
                    <a:pt x="139" y="86"/>
                  </a:cubicBezTo>
                  <a:cubicBezTo>
                    <a:pt x="136" y="92"/>
                    <a:pt x="138" y="101"/>
                    <a:pt x="137" y="108"/>
                  </a:cubicBezTo>
                  <a:cubicBezTo>
                    <a:pt x="138" y="109"/>
                    <a:pt x="140" y="109"/>
                    <a:pt x="140" y="110"/>
                  </a:cubicBezTo>
                  <a:cubicBezTo>
                    <a:pt x="140" y="111"/>
                    <a:pt x="138" y="112"/>
                    <a:pt x="138" y="113"/>
                  </a:cubicBezTo>
                  <a:cubicBezTo>
                    <a:pt x="138" y="117"/>
                    <a:pt x="139" y="122"/>
                    <a:pt x="138" y="126"/>
                  </a:cubicBezTo>
                  <a:cubicBezTo>
                    <a:pt x="139" y="126"/>
                    <a:pt x="139" y="127"/>
                    <a:pt x="140" y="127"/>
                  </a:cubicBezTo>
                  <a:cubicBezTo>
                    <a:pt x="140" y="139"/>
                    <a:pt x="138" y="148"/>
                    <a:pt x="141" y="158"/>
                  </a:cubicBezTo>
                  <a:cubicBezTo>
                    <a:pt x="141" y="159"/>
                    <a:pt x="139" y="159"/>
                    <a:pt x="140" y="160"/>
                  </a:cubicBezTo>
                  <a:cubicBezTo>
                    <a:pt x="141" y="171"/>
                    <a:pt x="141" y="176"/>
                    <a:pt x="142" y="185"/>
                  </a:cubicBezTo>
                  <a:cubicBezTo>
                    <a:pt x="140" y="193"/>
                    <a:pt x="141" y="205"/>
                    <a:pt x="141" y="215"/>
                  </a:cubicBezTo>
                  <a:cubicBezTo>
                    <a:pt x="140" y="229"/>
                    <a:pt x="139" y="241"/>
                    <a:pt x="141" y="254"/>
                  </a:cubicBezTo>
                  <a:cubicBezTo>
                    <a:pt x="150" y="255"/>
                    <a:pt x="154" y="255"/>
                    <a:pt x="165" y="255"/>
                  </a:cubicBezTo>
                  <a:cubicBezTo>
                    <a:pt x="166" y="243"/>
                    <a:pt x="166" y="233"/>
                    <a:pt x="165" y="220"/>
                  </a:cubicBezTo>
                  <a:cubicBezTo>
                    <a:pt x="166" y="219"/>
                    <a:pt x="164" y="220"/>
                    <a:pt x="164" y="218"/>
                  </a:cubicBezTo>
                  <a:cubicBezTo>
                    <a:pt x="165" y="215"/>
                    <a:pt x="165" y="208"/>
                    <a:pt x="164" y="206"/>
                  </a:cubicBezTo>
                  <a:cubicBezTo>
                    <a:pt x="165" y="203"/>
                    <a:pt x="166" y="197"/>
                    <a:pt x="164" y="195"/>
                  </a:cubicBezTo>
                  <a:cubicBezTo>
                    <a:pt x="164" y="193"/>
                    <a:pt x="165" y="192"/>
                    <a:pt x="165" y="189"/>
                  </a:cubicBezTo>
                  <a:cubicBezTo>
                    <a:pt x="165" y="187"/>
                    <a:pt x="164" y="185"/>
                    <a:pt x="164" y="184"/>
                  </a:cubicBezTo>
                  <a:cubicBezTo>
                    <a:pt x="164" y="184"/>
                    <a:pt x="165" y="183"/>
                    <a:pt x="165" y="182"/>
                  </a:cubicBezTo>
                  <a:cubicBezTo>
                    <a:pt x="165" y="181"/>
                    <a:pt x="165" y="178"/>
                    <a:pt x="165" y="174"/>
                  </a:cubicBezTo>
                  <a:cubicBezTo>
                    <a:pt x="164" y="171"/>
                    <a:pt x="165" y="168"/>
                    <a:pt x="164" y="166"/>
                  </a:cubicBezTo>
                  <a:cubicBezTo>
                    <a:pt x="166" y="148"/>
                    <a:pt x="162" y="125"/>
                    <a:pt x="163" y="108"/>
                  </a:cubicBezTo>
                  <a:cubicBezTo>
                    <a:pt x="163" y="90"/>
                    <a:pt x="160" y="70"/>
                    <a:pt x="161" y="47"/>
                  </a:cubicBezTo>
                  <a:cubicBezTo>
                    <a:pt x="161" y="45"/>
                    <a:pt x="162" y="42"/>
                    <a:pt x="160" y="40"/>
                  </a:cubicBezTo>
                  <a:cubicBezTo>
                    <a:pt x="163" y="39"/>
                    <a:pt x="167" y="39"/>
                    <a:pt x="170" y="39"/>
                  </a:cubicBezTo>
                  <a:cubicBezTo>
                    <a:pt x="178" y="39"/>
                    <a:pt x="184" y="39"/>
                    <a:pt x="191" y="40"/>
                  </a:cubicBezTo>
                  <a:cubicBezTo>
                    <a:pt x="193" y="40"/>
                    <a:pt x="194" y="39"/>
                    <a:pt x="196" y="40"/>
                  </a:cubicBezTo>
                  <a:cubicBezTo>
                    <a:pt x="198" y="41"/>
                    <a:pt x="197" y="44"/>
                    <a:pt x="197" y="47"/>
                  </a:cubicBezTo>
                  <a:cubicBezTo>
                    <a:pt x="196" y="48"/>
                    <a:pt x="197" y="48"/>
                    <a:pt x="198" y="49"/>
                  </a:cubicBezTo>
                  <a:cubicBezTo>
                    <a:pt x="198" y="53"/>
                    <a:pt x="196" y="58"/>
                    <a:pt x="199" y="61"/>
                  </a:cubicBezTo>
                  <a:cubicBezTo>
                    <a:pt x="199" y="62"/>
                    <a:pt x="198" y="63"/>
                    <a:pt x="198" y="63"/>
                  </a:cubicBezTo>
                  <a:cubicBezTo>
                    <a:pt x="199" y="67"/>
                    <a:pt x="198" y="75"/>
                    <a:pt x="199" y="81"/>
                  </a:cubicBezTo>
                  <a:cubicBezTo>
                    <a:pt x="199" y="82"/>
                    <a:pt x="199" y="83"/>
                    <a:pt x="200" y="83"/>
                  </a:cubicBezTo>
                  <a:cubicBezTo>
                    <a:pt x="200" y="84"/>
                    <a:pt x="199" y="85"/>
                    <a:pt x="199" y="86"/>
                  </a:cubicBezTo>
                  <a:cubicBezTo>
                    <a:pt x="199" y="90"/>
                    <a:pt x="198" y="93"/>
                    <a:pt x="200" y="96"/>
                  </a:cubicBezTo>
                  <a:cubicBezTo>
                    <a:pt x="200" y="113"/>
                    <a:pt x="200" y="131"/>
                    <a:pt x="200" y="149"/>
                  </a:cubicBezTo>
                  <a:cubicBezTo>
                    <a:pt x="200" y="151"/>
                    <a:pt x="201" y="153"/>
                    <a:pt x="201" y="155"/>
                  </a:cubicBezTo>
                  <a:cubicBezTo>
                    <a:pt x="202" y="158"/>
                    <a:pt x="201" y="163"/>
                    <a:pt x="201" y="166"/>
                  </a:cubicBezTo>
                  <a:cubicBezTo>
                    <a:pt x="201" y="170"/>
                    <a:pt x="201" y="174"/>
                    <a:pt x="201" y="178"/>
                  </a:cubicBezTo>
                  <a:cubicBezTo>
                    <a:pt x="201" y="179"/>
                    <a:pt x="202" y="180"/>
                    <a:pt x="202" y="182"/>
                  </a:cubicBezTo>
                  <a:cubicBezTo>
                    <a:pt x="202" y="184"/>
                    <a:pt x="201" y="186"/>
                    <a:pt x="201" y="188"/>
                  </a:cubicBezTo>
                  <a:cubicBezTo>
                    <a:pt x="201" y="199"/>
                    <a:pt x="201" y="211"/>
                    <a:pt x="202" y="221"/>
                  </a:cubicBezTo>
                  <a:cubicBezTo>
                    <a:pt x="202" y="224"/>
                    <a:pt x="202" y="226"/>
                    <a:pt x="202" y="228"/>
                  </a:cubicBezTo>
                  <a:cubicBezTo>
                    <a:pt x="202" y="229"/>
                    <a:pt x="201" y="229"/>
                    <a:pt x="201" y="229"/>
                  </a:cubicBezTo>
                  <a:cubicBezTo>
                    <a:pt x="201" y="231"/>
                    <a:pt x="203" y="233"/>
                    <a:pt x="203" y="235"/>
                  </a:cubicBezTo>
                  <a:cubicBezTo>
                    <a:pt x="203" y="243"/>
                    <a:pt x="201" y="249"/>
                    <a:pt x="203" y="256"/>
                  </a:cubicBezTo>
                  <a:cubicBezTo>
                    <a:pt x="211" y="256"/>
                    <a:pt x="220" y="257"/>
                    <a:pt x="226" y="256"/>
                  </a:cubicBezTo>
                  <a:cubicBezTo>
                    <a:pt x="227" y="230"/>
                    <a:pt x="224" y="207"/>
                    <a:pt x="224" y="182"/>
                  </a:cubicBezTo>
                  <a:cubicBezTo>
                    <a:pt x="224" y="179"/>
                    <a:pt x="225" y="178"/>
                    <a:pt x="224" y="176"/>
                  </a:cubicBezTo>
                  <a:cubicBezTo>
                    <a:pt x="224" y="175"/>
                    <a:pt x="222" y="176"/>
                    <a:pt x="222" y="175"/>
                  </a:cubicBezTo>
                  <a:cubicBezTo>
                    <a:pt x="223" y="172"/>
                    <a:pt x="224" y="172"/>
                    <a:pt x="224" y="168"/>
                  </a:cubicBezTo>
                  <a:cubicBezTo>
                    <a:pt x="224" y="167"/>
                    <a:pt x="222" y="168"/>
                    <a:pt x="222" y="167"/>
                  </a:cubicBezTo>
                  <a:cubicBezTo>
                    <a:pt x="222" y="163"/>
                    <a:pt x="225" y="160"/>
                    <a:pt x="223" y="156"/>
                  </a:cubicBezTo>
                  <a:cubicBezTo>
                    <a:pt x="224" y="149"/>
                    <a:pt x="222" y="143"/>
                    <a:pt x="223" y="136"/>
                  </a:cubicBezTo>
                  <a:cubicBezTo>
                    <a:pt x="223" y="135"/>
                    <a:pt x="221" y="135"/>
                    <a:pt x="222" y="134"/>
                  </a:cubicBezTo>
                  <a:cubicBezTo>
                    <a:pt x="223" y="128"/>
                    <a:pt x="221" y="122"/>
                    <a:pt x="222" y="117"/>
                  </a:cubicBezTo>
                  <a:cubicBezTo>
                    <a:pt x="222" y="116"/>
                    <a:pt x="221" y="116"/>
                    <a:pt x="221" y="115"/>
                  </a:cubicBezTo>
                  <a:cubicBezTo>
                    <a:pt x="221" y="114"/>
                    <a:pt x="221" y="113"/>
                    <a:pt x="222" y="112"/>
                  </a:cubicBezTo>
                  <a:cubicBezTo>
                    <a:pt x="221" y="102"/>
                    <a:pt x="221" y="92"/>
                    <a:pt x="220" y="81"/>
                  </a:cubicBezTo>
                  <a:cubicBezTo>
                    <a:pt x="220" y="71"/>
                    <a:pt x="222" y="61"/>
                    <a:pt x="219" y="53"/>
                  </a:cubicBezTo>
                  <a:cubicBezTo>
                    <a:pt x="221" y="44"/>
                    <a:pt x="219" y="34"/>
                    <a:pt x="219" y="25"/>
                  </a:cubicBezTo>
                  <a:cubicBezTo>
                    <a:pt x="219" y="24"/>
                    <a:pt x="218" y="24"/>
                    <a:pt x="217" y="23"/>
                  </a:cubicBezTo>
                  <a:cubicBezTo>
                    <a:pt x="217" y="21"/>
                    <a:pt x="219" y="20"/>
                    <a:pt x="219" y="19"/>
                  </a:cubicBezTo>
                  <a:cubicBezTo>
                    <a:pt x="219" y="14"/>
                    <a:pt x="220" y="9"/>
                    <a:pt x="219" y="4"/>
                  </a:cubicBezTo>
                  <a:cubicBezTo>
                    <a:pt x="222" y="2"/>
                    <a:pt x="226" y="3"/>
                    <a:pt x="230" y="3"/>
                  </a:cubicBezTo>
                  <a:cubicBezTo>
                    <a:pt x="239" y="2"/>
                    <a:pt x="249" y="0"/>
                    <a:pt x="258" y="2"/>
                  </a:cubicBezTo>
                  <a:cubicBezTo>
                    <a:pt x="256" y="17"/>
                    <a:pt x="260" y="40"/>
                    <a:pt x="258" y="55"/>
                  </a:cubicBezTo>
                  <a:cubicBezTo>
                    <a:pt x="261" y="70"/>
                    <a:pt x="258" y="88"/>
                    <a:pt x="260" y="103"/>
                  </a:cubicBezTo>
                  <a:cubicBezTo>
                    <a:pt x="259" y="104"/>
                    <a:pt x="261" y="108"/>
                    <a:pt x="259" y="110"/>
                  </a:cubicBezTo>
                  <a:cubicBezTo>
                    <a:pt x="261" y="113"/>
                    <a:pt x="261" y="117"/>
                    <a:pt x="261" y="121"/>
                  </a:cubicBezTo>
                  <a:cubicBezTo>
                    <a:pt x="261" y="121"/>
                    <a:pt x="261" y="121"/>
                    <a:pt x="262" y="121"/>
                  </a:cubicBezTo>
                  <a:cubicBezTo>
                    <a:pt x="260" y="130"/>
                    <a:pt x="262" y="137"/>
                    <a:pt x="261" y="148"/>
                  </a:cubicBezTo>
                  <a:cubicBezTo>
                    <a:pt x="262" y="149"/>
                    <a:pt x="262" y="150"/>
                    <a:pt x="263" y="151"/>
                  </a:cubicBezTo>
                  <a:cubicBezTo>
                    <a:pt x="262" y="158"/>
                    <a:pt x="263" y="167"/>
                    <a:pt x="263" y="176"/>
                  </a:cubicBezTo>
                  <a:cubicBezTo>
                    <a:pt x="263" y="179"/>
                    <a:pt x="263" y="182"/>
                    <a:pt x="263" y="184"/>
                  </a:cubicBezTo>
                  <a:cubicBezTo>
                    <a:pt x="263" y="187"/>
                    <a:pt x="264" y="189"/>
                    <a:pt x="264" y="192"/>
                  </a:cubicBezTo>
                  <a:cubicBezTo>
                    <a:pt x="264" y="194"/>
                    <a:pt x="263" y="197"/>
                    <a:pt x="263" y="200"/>
                  </a:cubicBezTo>
                  <a:cubicBezTo>
                    <a:pt x="263" y="202"/>
                    <a:pt x="264" y="203"/>
                    <a:pt x="264" y="205"/>
                  </a:cubicBezTo>
                  <a:cubicBezTo>
                    <a:pt x="264" y="205"/>
                    <a:pt x="263" y="206"/>
                    <a:pt x="263" y="206"/>
                  </a:cubicBezTo>
                  <a:cubicBezTo>
                    <a:pt x="263" y="207"/>
                    <a:pt x="264" y="208"/>
                    <a:pt x="264" y="208"/>
                  </a:cubicBezTo>
                  <a:cubicBezTo>
                    <a:pt x="264" y="209"/>
                    <a:pt x="263" y="210"/>
                    <a:pt x="263" y="211"/>
                  </a:cubicBezTo>
                  <a:cubicBezTo>
                    <a:pt x="263" y="214"/>
                    <a:pt x="264" y="216"/>
                    <a:pt x="264" y="218"/>
                  </a:cubicBezTo>
                  <a:cubicBezTo>
                    <a:pt x="264" y="231"/>
                    <a:pt x="263" y="242"/>
                    <a:pt x="263" y="255"/>
                  </a:cubicBezTo>
                  <a:cubicBezTo>
                    <a:pt x="277" y="257"/>
                    <a:pt x="293" y="256"/>
                    <a:pt x="306" y="256"/>
                  </a:cubicBezTo>
                  <a:cubicBezTo>
                    <a:pt x="308" y="256"/>
                    <a:pt x="309" y="255"/>
                    <a:pt x="311" y="256"/>
                  </a:cubicBezTo>
                  <a:cubicBezTo>
                    <a:pt x="310" y="260"/>
                    <a:pt x="307" y="258"/>
                    <a:pt x="303" y="258"/>
                  </a:cubicBezTo>
                  <a:cubicBezTo>
                    <a:pt x="299" y="258"/>
                    <a:pt x="294" y="260"/>
                    <a:pt x="291" y="260"/>
                  </a:cubicBezTo>
                  <a:cubicBezTo>
                    <a:pt x="288" y="259"/>
                    <a:pt x="285" y="259"/>
                    <a:pt x="282" y="258"/>
                  </a:cubicBezTo>
                  <a:cubicBezTo>
                    <a:pt x="276" y="259"/>
                    <a:pt x="270" y="258"/>
                    <a:pt x="264" y="258"/>
                  </a:cubicBezTo>
                  <a:cubicBezTo>
                    <a:pt x="263" y="259"/>
                    <a:pt x="264" y="260"/>
                    <a:pt x="262" y="261"/>
                  </a:cubicBezTo>
                  <a:cubicBezTo>
                    <a:pt x="261" y="261"/>
                    <a:pt x="260" y="260"/>
                    <a:pt x="260" y="258"/>
                  </a:cubicBezTo>
                  <a:cubicBezTo>
                    <a:pt x="250" y="258"/>
                    <a:pt x="240" y="258"/>
                    <a:pt x="229" y="258"/>
                  </a:cubicBezTo>
                  <a:cubicBezTo>
                    <a:pt x="228" y="259"/>
                    <a:pt x="228" y="260"/>
                    <a:pt x="228" y="261"/>
                  </a:cubicBezTo>
                  <a:cubicBezTo>
                    <a:pt x="226" y="261"/>
                    <a:pt x="226" y="259"/>
                    <a:pt x="226" y="259"/>
                  </a:cubicBezTo>
                  <a:cubicBezTo>
                    <a:pt x="216" y="259"/>
                    <a:pt x="202" y="259"/>
                    <a:pt x="192" y="258"/>
                  </a:cubicBezTo>
                  <a:cubicBezTo>
                    <a:pt x="191" y="258"/>
                    <a:pt x="191" y="260"/>
                    <a:pt x="190" y="260"/>
                  </a:cubicBezTo>
                  <a:cubicBezTo>
                    <a:pt x="190" y="257"/>
                    <a:pt x="185" y="259"/>
                    <a:pt x="184" y="258"/>
                  </a:cubicBezTo>
                  <a:cubicBezTo>
                    <a:pt x="182" y="258"/>
                    <a:pt x="183" y="260"/>
                    <a:pt x="181" y="260"/>
                  </a:cubicBezTo>
                  <a:cubicBezTo>
                    <a:pt x="180" y="260"/>
                    <a:pt x="182" y="259"/>
                    <a:pt x="182" y="258"/>
                  </a:cubicBezTo>
                  <a:cubicBezTo>
                    <a:pt x="177" y="258"/>
                    <a:pt x="171" y="256"/>
                    <a:pt x="166" y="258"/>
                  </a:cubicBezTo>
                  <a:cubicBezTo>
                    <a:pt x="161" y="256"/>
                    <a:pt x="156" y="257"/>
                    <a:pt x="151" y="257"/>
                  </a:cubicBezTo>
                  <a:cubicBezTo>
                    <a:pt x="146" y="257"/>
                    <a:pt x="142" y="256"/>
                    <a:pt x="139" y="258"/>
                  </a:cubicBezTo>
                  <a:cubicBezTo>
                    <a:pt x="135" y="255"/>
                    <a:pt x="130" y="257"/>
                    <a:pt x="126" y="256"/>
                  </a:cubicBezTo>
                  <a:cubicBezTo>
                    <a:pt x="126" y="256"/>
                    <a:pt x="125" y="255"/>
                    <a:pt x="124" y="255"/>
                  </a:cubicBezTo>
                  <a:cubicBezTo>
                    <a:pt x="122" y="255"/>
                    <a:pt x="120" y="256"/>
                    <a:pt x="117" y="256"/>
                  </a:cubicBezTo>
                  <a:cubicBezTo>
                    <a:pt x="116" y="256"/>
                    <a:pt x="114" y="255"/>
                    <a:pt x="111" y="256"/>
                  </a:cubicBezTo>
                  <a:cubicBezTo>
                    <a:pt x="110" y="256"/>
                    <a:pt x="110" y="257"/>
                    <a:pt x="108" y="257"/>
                  </a:cubicBezTo>
                  <a:cubicBezTo>
                    <a:pt x="107" y="257"/>
                    <a:pt x="108" y="257"/>
                    <a:pt x="108" y="256"/>
                  </a:cubicBezTo>
                  <a:cubicBezTo>
                    <a:pt x="104" y="256"/>
                    <a:pt x="100" y="256"/>
                    <a:pt x="97" y="257"/>
                  </a:cubicBezTo>
                  <a:cubicBezTo>
                    <a:pt x="90" y="257"/>
                    <a:pt x="82" y="258"/>
                    <a:pt x="75" y="257"/>
                  </a:cubicBezTo>
                  <a:cubicBezTo>
                    <a:pt x="72" y="257"/>
                    <a:pt x="68" y="255"/>
                    <a:pt x="64" y="257"/>
                  </a:cubicBezTo>
                  <a:cubicBezTo>
                    <a:pt x="64" y="256"/>
                    <a:pt x="64" y="256"/>
                    <a:pt x="64" y="255"/>
                  </a:cubicBezTo>
                  <a:cubicBezTo>
                    <a:pt x="64" y="256"/>
                    <a:pt x="63" y="255"/>
                    <a:pt x="61" y="255"/>
                  </a:cubicBezTo>
                  <a:cubicBezTo>
                    <a:pt x="61" y="255"/>
                    <a:pt x="60" y="256"/>
                    <a:pt x="59" y="256"/>
                  </a:cubicBezTo>
                  <a:cubicBezTo>
                    <a:pt x="56" y="256"/>
                    <a:pt x="49" y="257"/>
                    <a:pt x="46" y="256"/>
                  </a:cubicBezTo>
                  <a:cubicBezTo>
                    <a:pt x="45" y="256"/>
                    <a:pt x="41" y="256"/>
                    <a:pt x="41" y="258"/>
                  </a:cubicBezTo>
                  <a:close/>
                  <a:moveTo>
                    <a:pt x="243" y="4"/>
                  </a:moveTo>
                  <a:cubicBezTo>
                    <a:pt x="236" y="12"/>
                    <a:pt x="229" y="20"/>
                    <a:pt x="224" y="32"/>
                  </a:cubicBezTo>
                  <a:cubicBezTo>
                    <a:pt x="222" y="32"/>
                    <a:pt x="222" y="34"/>
                    <a:pt x="221" y="36"/>
                  </a:cubicBezTo>
                  <a:cubicBezTo>
                    <a:pt x="222" y="36"/>
                    <a:pt x="222" y="37"/>
                    <a:pt x="222" y="38"/>
                  </a:cubicBezTo>
                  <a:cubicBezTo>
                    <a:pt x="231" y="27"/>
                    <a:pt x="238" y="15"/>
                    <a:pt x="247" y="4"/>
                  </a:cubicBezTo>
                  <a:cubicBezTo>
                    <a:pt x="245" y="5"/>
                    <a:pt x="244" y="4"/>
                    <a:pt x="243" y="4"/>
                  </a:cubicBezTo>
                  <a:close/>
                  <a:moveTo>
                    <a:pt x="248" y="6"/>
                  </a:moveTo>
                  <a:cubicBezTo>
                    <a:pt x="248" y="8"/>
                    <a:pt x="246" y="8"/>
                    <a:pt x="246" y="9"/>
                  </a:cubicBezTo>
                  <a:cubicBezTo>
                    <a:pt x="238" y="17"/>
                    <a:pt x="233" y="29"/>
                    <a:pt x="225" y="38"/>
                  </a:cubicBezTo>
                  <a:cubicBezTo>
                    <a:pt x="225" y="39"/>
                    <a:pt x="226" y="39"/>
                    <a:pt x="226" y="41"/>
                  </a:cubicBezTo>
                  <a:cubicBezTo>
                    <a:pt x="225" y="41"/>
                    <a:pt x="224" y="42"/>
                    <a:pt x="223" y="42"/>
                  </a:cubicBezTo>
                  <a:cubicBezTo>
                    <a:pt x="222" y="43"/>
                    <a:pt x="222" y="46"/>
                    <a:pt x="222" y="47"/>
                  </a:cubicBezTo>
                  <a:cubicBezTo>
                    <a:pt x="223" y="47"/>
                    <a:pt x="224" y="46"/>
                    <a:pt x="225" y="45"/>
                  </a:cubicBezTo>
                  <a:cubicBezTo>
                    <a:pt x="234" y="31"/>
                    <a:pt x="245" y="19"/>
                    <a:pt x="254" y="5"/>
                  </a:cubicBezTo>
                  <a:cubicBezTo>
                    <a:pt x="251" y="3"/>
                    <a:pt x="250" y="6"/>
                    <a:pt x="248" y="6"/>
                  </a:cubicBezTo>
                  <a:close/>
                  <a:moveTo>
                    <a:pt x="223" y="6"/>
                  </a:moveTo>
                  <a:cubicBezTo>
                    <a:pt x="222" y="9"/>
                    <a:pt x="221" y="12"/>
                    <a:pt x="222" y="16"/>
                  </a:cubicBezTo>
                  <a:cubicBezTo>
                    <a:pt x="225" y="13"/>
                    <a:pt x="228" y="9"/>
                    <a:pt x="231" y="5"/>
                  </a:cubicBezTo>
                  <a:cubicBezTo>
                    <a:pt x="228" y="5"/>
                    <a:pt x="225" y="4"/>
                    <a:pt x="223" y="6"/>
                  </a:cubicBezTo>
                  <a:close/>
                  <a:moveTo>
                    <a:pt x="233" y="5"/>
                  </a:moveTo>
                  <a:cubicBezTo>
                    <a:pt x="229" y="11"/>
                    <a:pt x="224" y="16"/>
                    <a:pt x="221" y="23"/>
                  </a:cubicBezTo>
                  <a:cubicBezTo>
                    <a:pt x="222" y="24"/>
                    <a:pt x="221" y="27"/>
                    <a:pt x="223" y="28"/>
                  </a:cubicBezTo>
                  <a:cubicBezTo>
                    <a:pt x="227" y="21"/>
                    <a:pt x="231" y="14"/>
                    <a:pt x="237" y="9"/>
                  </a:cubicBezTo>
                  <a:cubicBezTo>
                    <a:pt x="236" y="7"/>
                    <a:pt x="238" y="7"/>
                    <a:pt x="238" y="5"/>
                  </a:cubicBezTo>
                  <a:cubicBezTo>
                    <a:pt x="236" y="5"/>
                    <a:pt x="235" y="5"/>
                    <a:pt x="233" y="5"/>
                  </a:cubicBezTo>
                  <a:close/>
                  <a:moveTo>
                    <a:pt x="254" y="10"/>
                  </a:moveTo>
                  <a:cubicBezTo>
                    <a:pt x="254" y="11"/>
                    <a:pt x="253" y="10"/>
                    <a:pt x="253" y="10"/>
                  </a:cubicBezTo>
                  <a:cubicBezTo>
                    <a:pt x="249" y="16"/>
                    <a:pt x="245" y="22"/>
                    <a:pt x="241" y="28"/>
                  </a:cubicBezTo>
                  <a:cubicBezTo>
                    <a:pt x="238" y="33"/>
                    <a:pt x="233" y="36"/>
                    <a:pt x="230" y="40"/>
                  </a:cubicBezTo>
                  <a:cubicBezTo>
                    <a:pt x="229" y="42"/>
                    <a:pt x="228" y="45"/>
                    <a:pt x="227" y="47"/>
                  </a:cubicBezTo>
                  <a:cubicBezTo>
                    <a:pt x="224" y="51"/>
                    <a:pt x="221" y="53"/>
                    <a:pt x="223" y="58"/>
                  </a:cubicBezTo>
                  <a:cubicBezTo>
                    <a:pt x="226" y="57"/>
                    <a:pt x="226" y="53"/>
                    <a:pt x="229" y="52"/>
                  </a:cubicBezTo>
                  <a:cubicBezTo>
                    <a:pt x="231" y="44"/>
                    <a:pt x="238" y="40"/>
                    <a:pt x="241" y="33"/>
                  </a:cubicBezTo>
                  <a:cubicBezTo>
                    <a:pt x="246" y="28"/>
                    <a:pt x="250" y="22"/>
                    <a:pt x="255" y="16"/>
                  </a:cubicBezTo>
                  <a:cubicBezTo>
                    <a:pt x="255" y="14"/>
                    <a:pt x="254" y="12"/>
                    <a:pt x="255" y="10"/>
                  </a:cubicBezTo>
                  <a:cubicBezTo>
                    <a:pt x="254" y="10"/>
                    <a:pt x="254" y="10"/>
                    <a:pt x="254" y="10"/>
                  </a:cubicBezTo>
                  <a:close/>
                  <a:moveTo>
                    <a:pt x="254" y="21"/>
                  </a:moveTo>
                  <a:cubicBezTo>
                    <a:pt x="244" y="33"/>
                    <a:pt x="236" y="46"/>
                    <a:pt x="226" y="57"/>
                  </a:cubicBezTo>
                  <a:cubicBezTo>
                    <a:pt x="226" y="59"/>
                    <a:pt x="225" y="59"/>
                    <a:pt x="225" y="61"/>
                  </a:cubicBezTo>
                  <a:cubicBezTo>
                    <a:pt x="224" y="61"/>
                    <a:pt x="223" y="62"/>
                    <a:pt x="223" y="62"/>
                  </a:cubicBezTo>
                  <a:cubicBezTo>
                    <a:pt x="223" y="65"/>
                    <a:pt x="222" y="69"/>
                    <a:pt x="223" y="70"/>
                  </a:cubicBezTo>
                  <a:cubicBezTo>
                    <a:pt x="232" y="61"/>
                    <a:pt x="238" y="48"/>
                    <a:pt x="247" y="39"/>
                  </a:cubicBezTo>
                  <a:cubicBezTo>
                    <a:pt x="248" y="32"/>
                    <a:pt x="258" y="28"/>
                    <a:pt x="254" y="21"/>
                  </a:cubicBezTo>
                  <a:cubicBezTo>
                    <a:pt x="254" y="21"/>
                    <a:pt x="254" y="21"/>
                    <a:pt x="254" y="21"/>
                  </a:cubicBezTo>
                  <a:close/>
                  <a:moveTo>
                    <a:pt x="232" y="68"/>
                  </a:moveTo>
                  <a:cubicBezTo>
                    <a:pt x="232" y="68"/>
                    <a:pt x="232" y="67"/>
                    <a:pt x="232" y="67"/>
                  </a:cubicBezTo>
                  <a:cubicBezTo>
                    <a:pt x="233" y="66"/>
                    <a:pt x="234" y="66"/>
                    <a:pt x="234" y="65"/>
                  </a:cubicBezTo>
                  <a:cubicBezTo>
                    <a:pt x="237" y="61"/>
                    <a:pt x="239" y="57"/>
                    <a:pt x="242" y="53"/>
                  </a:cubicBezTo>
                  <a:cubicBezTo>
                    <a:pt x="245" y="49"/>
                    <a:pt x="249" y="46"/>
                    <a:pt x="252" y="42"/>
                  </a:cubicBezTo>
                  <a:cubicBezTo>
                    <a:pt x="254" y="39"/>
                    <a:pt x="257" y="35"/>
                    <a:pt x="255" y="31"/>
                  </a:cubicBezTo>
                  <a:cubicBezTo>
                    <a:pt x="251" y="34"/>
                    <a:pt x="249" y="39"/>
                    <a:pt x="245" y="42"/>
                  </a:cubicBezTo>
                  <a:cubicBezTo>
                    <a:pt x="244" y="46"/>
                    <a:pt x="241" y="49"/>
                    <a:pt x="238" y="52"/>
                  </a:cubicBezTo>
                  <a:cubicBezTo>
                    <a:pt x="236" y="57"/>
                    <a:pt x="232" y="60"/>
                    <a:pt x="230" y="65"/>
                  </a:cubicBezTo>
                  <a:cubicBezTo>
                    <a:pt x="229" y="65"/>
                    <a:pt x="229" y="68"/>
                    <a:pt x="228" y="67"/>
                  </a:cubicBezTo>
                  <a:cubicBezTo>
                    <a:pt x="227" y="72"/>
                    <a:pt x="221" y="76"/>
                    <a:pt x="223" y="80"/>
                  </a:cubicBezTo>
                  <a:cubicBezTo>
                    <a:pt x="225" y="76"/>
                    <a:pt x="229" y="72"/>
                    <a:pt x="232" y="68"/>
                  </a:cubicBezTo>
                  <a:close/>
                  <a:moveTo>
                    <a:pt x="239" y="61"/>
                  </a:moveTo>
                  <a:cubicBezTo>
                    <a:pt x="234" y="68"/>
                    <a:pt x="229" y="75"/>
                    <a:pt x="225" y="82"/>
                  </a:cubicBezTo>
                  <a:cubicBezTo>
                    <a:pt x="224" y="82"/>
                    <a:pt x="225" y="83"/>
                    <a:pt x="225" y="84"/>
                  </a:cubicBezTo>
                  <a:cubicBezTo>
                    <a:pt x="224" y="85"/>
                    <a:pt x="223" y="85"/>
                    <a:pt x="223" y="86"/>
                  </a:cubicBezTo>
                  <a:cubicBezTo>
                    <a:pt x="223" y="87"/>
                    <a:pt x="224" y="88"/>
                    <a:pt x="223" y="89"/>
                  </a:cubicBezTo>
                  <a:cubicBezTo>
                    <a:pt x="235" y="76"/>
                    <a:pt x="245" y="61"/>
                    <a:pt x="256" y="47"/>
                  </a:cubicBezTo>
                  <a:cubicBezTo>
                    <a:pt x="256" y="45"/>
                    <a:pt x="257" y="42"/>
                    <a:pt x="255" y="41"/>
                  </a:cubicBezTo>
                  <a:cubicBezTo>
                    <a:pt x="250" y="47"/>
                    <a:pt x="244" y="54"/>
                    <a:pt x="239" y="61"/>
                  </a:cubicBezTo>
                  <a:close/>
                  <a:moveTo>
                    <a:pt x="164" y="42"/>
                  </a:moveTo>
                  <a:cubicBezTo>
                    <a:pt x="164" y="45"/>
                    <a:pt x="163" y="49"/>
                    <a:pt x="164" y="51"/>
                  </a:cubicBezTo>
                  <a:cubicBezTo>
                    <a:pt x="166" y="48"/>
                    <a:pt x="169" y="45"/>
                    <a:pt x="170" y="42"/>
                  </a:cubicBezTo>
                  <a:cubicBezTo>
                    <a:pt x="169" y="42"/>
                    <a:pt x="167" y="42"/>
                    <a:pt x="164" y="42"/>
                  </a:cubicBezTo>
                  <a:close/>
                  <a:moveTo>
                    <a:pt x="172" y="42"/>
                  </a:moveTo>
                  <a:cubicBezTo>
                    <a:pt x="170" y="48"/>
                    <a:pt x="162" y="52"/>
                    <a:pt x="164" y="61"/>
                  </a:cubicBezTo>
                  <a:cubicBezTo>
                    <a:pt x="168" y="55"/>
                    <a:pt x="172" y="48"/>
                    <a:pt x="176" y="42"/>
                  </a:cubicBezTo>
                  <a:cubicBezTo>
                    <a:pt x="174" y="42"/>
                    <a:pt x="174" y="42"/>
                    <a:pt x="172" y="42"/>
                  </a:cubicBezTo>
                  <a:close/>
                  <a:moveTo>
                    <a:pt x="180" y="42"/>
                  </a:moveTo>
                  <a:cubicBezTo>
                    <a:pt x="176" y="46"/>
                    <a:pt x="171" y="49"/>
                    <a:pt x="170" y="56"/>
                  </a:cubicBezTo>
                  <a:cubicBezTo>
                    <a:pt x="166" y="57"/>
                    <a:pt x="168" y="62"/>
                    <a:pt x="164" y="63"/>
                  </a:cubicBezTo>
                  <a:cubicBezTo>
                    <a:pt x="165" y="65"/>
                    <a:pt x="163" y="69"/>
                    <a:pt x="164" y="73"/>
                  </a:cubicBezTo>
                  <a:cubicBezTo>
                    <a:pt x="167" y="72"/>
                    <a:pt x="167" y="68"/>
                    <a:pt x="168" y="66"/>
                  </a:cubicBezTo>
                  <a:cubicBezTo>
                    <a:pt x="170" y="64"/>
                    <a:pt x="172" y="62"/>
                    <a:pt x="174" y="59"/>
                  </a:cubicBezTo>
                  <a:cubicBezTo>
                    <a:pt x="175" y="57"/>
                    <a:pt x="176" y="55"/>
                    <a:pt x="177" y="53"/>
                  </a:cubicBezTo>
                  <a:cubicBezTo>
                    <a:pt x="177" y="53"/>
                    <a:pt x="178" y="54"/>
                    <a:pt x="178" y="54"/>
                  </a:cubicBezTo>
                  <a:cubicBezTo>
                    <a:pt x="180" y="50"/>
                    <a:pt x="182" y="46"/>
                    <a:pt x="185" y="43"/>
                  </a:cubicBezTo>
                  <a:cubicBezTo>
                    <a:pt x="183" y="42"/>
                    <a:pt x="181" y="43"/>
                    <a:pt x="180" y="42"/>
                  </a:cubicBezTo>
                  <a:close/>
                  <a:moveTo>
                    <a:pt x="187" y="44"/>
                  </a:moveTo>
                  <a:cubicBezTo>
                    <a:pt x="180" y="54"/>
                    <a:pt x="171" y="62"/>
                    <a:pt x="166" y="76"/>
                  </a:cubicBezTo>
                  <a:cubicBezTo>
                    <a:pt x="165" y="76"/>
                    <a:pt x="165" y="77"/>
                    <a:pt x="164" y="78"/>
                  </a:cubicBezTo>
                  <a:cubicBezTo>
                    <a:pt x="164" y="80"/>
                    <a:pt x="164" y="81"/>
                    <a:pt x="164" y="83"/>
                  </a:cubicBezTo>
                  <a:cubicBezTo>
                    <a:pt x="167" y="83"/>
                    <a:pt x="168" y="78"/>
                    <a:pt x="170" y="77"/>
                  </a:cubicBezTo>
                  <a:cubicBezTo>
                    <a:pt x="176" y="64"/>
                    <a:pt x="185" y="55"/>
                    <a:pt x="191" y="43"/>
                  </a:cubicBezTo>
                  <a:cubicBezTo>
                    <a:pt x="190" y="43"/>
                    <a:pt x="189" y="43"/>
                    <a:pt x="187" y="44"/>
                  </a:cubicBezTo>
                  <a:close/>
                  <a:moveTo>
                    <a:pt x="165" y="86"/>
                  </a:moveTo>
                  <a:cubicBezTo>
                    <a:pt x="165" y="89"/>
                    <a:pt x="164" y="91"/>
                    <a:pt x="165" y="94"/>
                  </a:cubicBezTo>
                  <a:cubicBezTo>
                    <a:pt x="169" y="90"/>
                    <a:pt x="172" y="85"/>
                    <a:pt x="174" y="80"/>
                  </a:cubicBezTo>
                  <a:cubicBezTo>
                    <a:pt x="177" y="78"/>
                    <a:pt x="177" y="75"/>
                    <a:pt x="179" y="73"/>
                  </a:cubicBezTo>
                  <a:cubicBezTo>
                    <a:pt x="180" y="71"/>
                    <a:pt x="182" y="70"/>
                    <a:pt x="183" y="68"/>
                  </a:cubicBezTo>
                  <a:cubicBezTo>
                    <a:pt x="184" y="67"/>
                    <a:pt x="184" y="65"/>
                    <a:pt x="186" y="63"/>
                  </a:cubicBezTo>
                  <a:cubicBezTo>
                    <a:pt x="188" y="58"/>
                    <a:pt x="196" y="51"/>
                    <a:pt x="193" y="46"/>
                  </a:cubicBezTo>
                  <a:cubicBezTo>
                    <a:pt x="182" y="58"/>
                    <a:pt x="174" y="73"/>
                    <a:pt x="165" y="86"/>
                  </a:cubicBezTo>
                  <a:close/>
                  <a:moveTo>
                    <a:pt x="251" y="56"/>
                  </a:moveTo>
                  <a:cubicBezTo>
                    <a:pt x="250" y="58"/>
                    <a:pt x="248" y="60"/>
                    <a:pt x="246" y="62"/>
                  </a:cubicBezTo>
                  <a:cubicBezTo>
                    <a:pt x="246" y="63"/>
                    <a:pt x="245" y="64"/>
                    <a:pt x="245" y="64"/>
                  </a:cubicBezTo>
                  <a:cubicBezTo>
                    <a:pt x="245" y="64"/>
                    <a:pt x="244" y="64"/>
                    <a:pt x="244" y="64"/>
                  </a:cubicBezTo>
                  <a:cubicBezTo>
                    <a:pt x="244" y="65"/>
                    <a:pt x="243" y="67"/>
                    <a:pt x="243" y="67"/>
                  </a:cubicBezTo>
                  <a:cubicBezTo>
                    <a:pt x="240" y="71"/>
                    <a:pt x="237" y="75"/>
                    <a:pt x="234" y="78"/>
                  </a:cubicBezTo>
                  <a:cubicBezTo>
                    <a:pt x="231" y="83"/>
                    <a:pt x="227" y="87"/>
                    <a:pt x="225" y="92"/>
                  </a:cubicBezTo>
                  <a:cubicBezTo>
                    <a:pt x="224" y="92"/>
                    <a:pt x="223" y="93"/>
                    <a:pt x="223" y="93"/>
                  </a:cubicBezTo>
                  <a:cubicBezTo>
                    <a:pt x="224" y="95"/>
                    <a:pt x="223" y="99"/>
                    <a:pt x="224" y="100"/>
                  </a:cubicBezTo>
                  <a:cubicBezTo>
                    <a:pt x="229" y="96"/>
                    <a:pt x="231" y="90"/>
                    <a:pt x="235" y="86"/>
                  </a:cubicBezTo>
                  <a:cubicBezTo>
                    <a:pt x="242" y="76"/>
                    <a:pt x="250" y="67"/>
                    <a:pt x="256" y="57"/>
                  </a:cubicBezTo>
                  <a:cubicBezTo>
                    <a:pt x="256" y="55"/>
                    <a:pt x="256" y="53"/>
                    <a:pt x="256" y="52"/>
                  </a:cubicBezTo>
                  <a:cubicBezTo>
                    <a:pt x="256" y="52"/>
                    <a:pt x="254" y="51"/>
                    <a:pt x="254" y="52"/>
                  </a:cubicBezTo>
                  <a:cubicBezTo>
                    <a:pt x="255" y="53"/>
                    <a:pt x="252" y="55"/>
                    <a:pt x="251" y="56"/>
                  </a:cubicBezTo>
                  <a:close/>
                  <a:moveTo>
                    <a:pt x="173" y="84"/>
                  </a:moveTo>
                  <a:cubicBezTo>
                    <a:pt x="173" y="85"/>
                    <a:pt x="173" y="85"/>
                    <a:pt x="173" y="86"/>
                  </a:cubicBezTo>
                  <a:cubicBezTo>
                    <a:pt x="172" y="87"/>
                    <a:pt x="171" y="89"/>
                    <a:pt x="170" y="91"/>
                  </a:cubicBezTo>
                  <a:cubicBezTo>
                    <a:pt x="170" y="90"/>
                    <a:pt x="170" y="92"/>
                    <a:pt x="169" y="92"/>
                  </a:cubicBezTo>
                  <a:cubicBezTo>
                    <a:pt x="169" y="93"/>
                    <a:pt x="168" y="93"/>
                    <a:pt x="168" y="93"/>
                  </a:cubicBezTo>
                  <a:cubicBezTo>
                    <a:pt x="168" y="98"/>
                    <a:pt x="163" y="100"/>
                    <a:pt x="165" y="105"/>
                  </a:cubicBezTo>
                  <a:cubicBezTo>
                    <a:pt x="176" y="91"/>
                    <a:pt x="185" y="75"/>
                    <a:pt x="195" y="61"/>
                  </a:cubicBezTo>
                  <a:cubicBezTo>
                    <a:pt x="194" y="59"/>
                    <a:pt x="195" y="55"/>
                    <a:pt x="194" y="54"/>
                  </a:cubicBezTo>
                  <a:cubicBezTo>
                    <a:pt x="187" y="64"/>
                    <a:pt x="181" y="75"/>
                    <a:pt x="173" y="84"/>
                  </a:cubicBezTo>
                  <a:close/>
                  <a:moveTo>
                    <a:pt x="241" y="80"/>
                  </a:moveTo>
                  <a:cubicBezTo>
                    <a:pt x="237" y="86"/>
                    <a:pt x="232" y="94"/>
                    <a:pt x="227" y="100"/>
                  </a:cubicBezTo>
                  <a:cubicBezTo>
                    <a:pt x="226" y="101"/>
                    <a:pt x="227" y="101"/>
                    <a:pt x="227" y="103"/>
                  </a:cubicBezTo>
                  <a:cubicBezTo>
                    <a:pt x="225" y="103"/>
                    <a:pt x="225" y="103"/>
                    <a:pt x="224" y="103"/>
                  </a:cubicBezTo>
                  <a:cubicBezTo>
                    <a:pt x="224" y="105"/>
                    <a:pt x="224" y="107"/>
                    <a:pt x="224" y="109"/>
                  </a:cubicBezTo>
                  <a:cubicBezTo>
                    <a:pt x="227" y="108"/>
                    <a:pt x="226" y="106"/>
                    <a:pt x="228" y="104"/>
                  </a:cubicBezTo>
                  <a:cubicBezTo>
                    <a:pt x="231" y="100"/>
                    <a:pt x="236" y="96"/>
                    <a:pt x="240" y="90"/>
                  </a:cubicBezTo>
                  <a:cubicBezTo>
                    <a:pt x="243" y="87"/>
                    <a:pt x="246" y="83"/>
                    <a:pt x="249" y="79"/>
                  </a:cubicBezTo>
                  <a:cubicBezTo>
                    <a:pt x="252" y="74"/>
                    <a:pt x="259" y="66"/>
                    <a:pt x="256" y="62"/>
                  </a:cubicBezTo>
                  <a:cubicBezTo>
                    <a:pt x="251" y="68"/>
                    <a:pt x="247" y="75"/>
                    <a:pt x="241" y="80"/>
                  </a:cubicBezTo>
                  <a:close/>
                  <a:moveTo>
                    <a:pt x="186" y="79"/>
                  </a:moveTo>
                  <a:cubicBezTo>
                    <a:pt x="184" y="81"/>
                    <a:pt x="181" y="83"/>
                    <a:pt x="181" y="86"/>
                  </a:cubicBezTo>
                  <a:cubicBezTo>
                    <a:pt x="179" y="88"/>
                    <a:pt x="177" y="90"/>
                    <a:pt x="177" y="93"/>
                  </a:cubicBezTo>
                  <a:cubicBezTo>
                    <a:pt x="172" y="96"/>
                    <a:pt x="170" y="102"/>
                    <a:pt x="166" y="106"/>
                  </a:cubicBezTo>
                  <a:cubicBezTo>
                    <a:pt x="166" y="108"/>
                    <a:pt x="166" y="109"/>
                    <a:pt x="167" y="110"/>
                  </a:cubicBezTo>
                  <a:cubicBezTo>
                    <a:pt x="165" y="111"/>
                    <a:pt x="165" y="113"/>
                    <a:pt x="165" y="115"/>
                  </a:cubicBezTo>
                  <a:cubicBezTo>
                    <a:pt x="170" y="112"/>
                    <a:pt x="171" y="105"/>
                    <a:pt x="176" y="102"/>
                  </a:cubicBezTo>
                  <a:cubicBezTo>
                    <a:pt x="182" y="91"/>
                    <a:pt x="189" y="82"/>
                    <a:pt x="196" y="73"/>
                  </a:cubicBezTo>
                  <a:cubicBezTo>
                    <a:pt x="196" y="70"/>
                    <a:pt x="196" y="68"/>
                    <a:pt x="196" y="66"/>
                  </a:cubicBezTo>
                  <a:cubicBezTo>
                    <a:pt x="196" y="66"/>
                    <a:pt x="195" y="66"/>
                    <a:pt x="195" y="66"/>
                  </a:cubicBezTo>
                  <a:cubicBezTo>
                    <a:pt x="192" y="70"/>
                    <a:pt x="187" y="73"/>
                    <a:pt x="186" y="79"/>
                  </a:cubicBezTo>
                  <a:close/>
                  <a:moveTo>
                    <a:pt x="234" y="99"/>
                  </a:moveTo>
                  <a:cubicBezTo>
                    <a:pt x="231" y="104"/>
                    <a:pt x="228" y="108"/>
                    <a:pt x="225" y="113"/>
                  </a:cubicBezTo>
                  <a:cubicBezTo>
                    <a:pt x="225" y="114"/>
                    <a:pt x="224" y="117"/>
                    <a:pt x="225" y="118"/>
                  </a:cubicBezTo>
                  <a:cubicBezTo>
                    <a:pt x="234" y="108"/>
                    <a:pt x="241" y="96"/>
                    <a:pt x="251" y="86"/>
                  </a:cubicBezTo>
                  <a:cubicBezTo>
                    <a:pt x="252" y="81"/>
                    <a:pt x="259" y="77"/>
                    <a:pt x="257" y="72"/>
                  </a:cubicBezTo>
                  <a:cubicBezTo>
                    <a:pt x="249" y="81"/>
                    <a:pt x="243" y="91"/>
                    <a:pt x="234" y="99"/>
                  </a:cubicBezTo>
                  <a:close/>
                  <a:moveTo>
                    <a:pt x="195" y="77"/>
                  </a:moveTo>
                  <a:cubicBezTo>
                    <a:pt x="192" y="80"/>
                    <a:pt x="191" y="83"/>
                    <a:pt x="188" y="86"/>
                  </a:cubicBezTo>
                  <a:cubicBezTo>
                    <a:pt x="187" y="87"/>
                    <a:pt x="186" y="88"/>
                    <a:pt x="186" y="90"/>
                  </a:cubicBezTo>
                  <a:cubicBezTo>
                    <a:pt x="185" y="91"/>
                    <a:pt x="184" y="93"/>
                    <a:pt x="183" y="94"/>
                  </a:cubicBezTo>
                  <a:cubicBezTo>
                    <a:pt x="183" y="94"/>
                    <a:pt x="182" y="94"/>
                    <a:pt x="182" y="95"/>
                  </a:cubicBezTo>
                  <a:cubicBezTo>
                    <a:pt x="181" y="95"/>
                    <a:pt x="181" y="96"/>
                    <a:pt x="181" y="97"/>
                  </a:cubicBezTo>
                  <a:cubicBezTo>
                    <a:pt x="179" y="101"/>
                    <a:pt x="175" y="104"/>
                    <a:pt x="174" y="108"/>
                  </a:cubicBezTo>
                  <a:cubicBezTo>
                    <a:pt x="170" y="110"/>
                    <a:pt x="171" y="117"/>
                    <a:pt x="165" y="119"/>
                  </a:cubicBezTo>
                  <a:cubicBezTo>
                    <a:pt x="166" y="121"/>
                    <a:pt x="166" y="123"/>
                    <a:pt x="166" y="126"/>
                  </a:cubicBezTo>
                  <a:cubicBezTo>
                    <a:pt x="170" y="124"/>
                    <a:pt x="171" y="119"/>
                    <a:pt x="174" y="116"/>
                  </a:cubicBezTo>
                  <a:cubicBezTo>
                    <a:pt x="176" y="112"/>
                    <a:pt x="180" y="109"/>
                    <a:pt x="181" y="105"/>
                  </a:cubicBezTo>
                  <a:cubicBezTo>
                    <a:pt x="183" y="104"/>
                    <a:pt x="185" y="102"/>
                    <a:pt x="186" y="99"/>
                  </a:cubicBezTo>
                  <a:cubicBezTo>
                    <a:pt x="187" y="98"/>
                    <a:pt x="189" y="96"/>
                    <a:pt x="191" y="94"/>
                  </a:cubicBezTo>
                  <a:cubicBezTo>
                    <a:pt x="194" y="89"/>
                    <a:pt x="198" y="84"/>
                    <a:pt x="196" y="77"/>
                  </a:cubicBezTo>
                  <a:cubicBezTo>
                    <a:pt x="196" y="77"/>
                    <a:pt x="195" y="77"/>
                    <a:pt x="195" y="77"/>
                  </a:cubicBezTo>
                  <a:close/>
                  <a:moveTo>
                    <a:pt x="226" y="120"/>
                  </a:moveTo>
                  <a:cubicBezTo>
                    <a:pt x="226" y="123"/>
                    <a:pt x="224" y="124"/>
                    <a:pt x="225" y="128"/>
                  </a:cubicBezTo>
                  <a:cubicBezTo>
                    <a:pt x="231" y="123"/>
                    <a:pt x="235" y="115"/>
                    <a:pt x="241" y="110"/>
                  </a:cubicBezTo>
                  <a:cubicBezTo>
                    <a:pt x="245" y="103"/>
                    <a:pt x="251" y="98"/>
                    <a:pt x="255" y="91"/>
                  </a:cubicBezTo>
                  <a:cubicBezTo>
                    <a:pt x="256" y="91"/>
                    <a:pt x="256" y="90"/>
                    <a:pt x="257" y="91"/>
                  </a:cubicBezTo>
                  <a:cubicBezTo>
                    <a:pt x="257" y="88"/>
                    <a:pt x="257" y="84"/>
                    <a:pt x="257" y="82"/>
                  </a:cubicBezTo>
                  <a:cubicBezTo>
                    <a:pt x="246" y="94"/>
                    <a:pt x="236" y="107"/>
                    <a:pt x="226" y="120"/>
                  </a:cubicBezTo>
                  <a:close/>
                  <a:moveTo>
                    <a:pt x="103" y="96"/>
                  </a:moveTo>
                  <a:cubicBezTo>
                    <a:pt x="102" y="99"/>
                    <a:pt x="104" y="101"/>
                    <a:pt x="104" y="104"/>
                  </a:cubicBezTo>
                  <a:cubicBezTo>
                    <a:pt x="109" y="97"/>
                    <a:pt x="115" y="91"/>
                    <a:pt x="120" y="84"/>
                  </a:cubicBezTo>
                  <a:cubicBezTo>
                    <a:pt x="110" y="82"/>
                    <a:pt x="109" y="92"/>
                    <a:pt x="103" y="96"/>
                  </a:cubicBezTo>
                  <a:close/>
                  <a:moveTo>
                    <a:pt x="121" y="86"/>
                  </a:moveTo>
                  <a:cubicBezTo>
                    <a:pt x="118" y="90"/>
                    <a:pt x="115" y="94"/>
                    <a:pt x="111" y="98"/>
                  </a:cubicBezTo>
                  <a:cubicBezTo>
                    <a:pt x="111" y="99"/>
                    <a:pt x="109" y="100"/>
                    <a:pt x="108" y="101"/>
                  </a:cubicBezTo>
                  <a:cubicBezTo>
                    <a:pt x="108" y="101"/>
                    <a:pt x="109" y="102"/>
                    <a:pt x="108" y="102"/>
                  </a:cubicBezTo>
                  <a:cubicBezTo>
                    <a:pt x="105" y="106"/>
                    <a:pt x="102" y="110"/>
                    <a:pt x="104" y="115"/>
                  </a:cubicBezTo>
                  <a:cubicBezTo>
                    <a:pt x="108" y="112"/>
                    <a:pt x="110" y="107"/>
                    <a:pt x="113" y="103"/>
                  </a:cubicBezTo>
                  <a:cubicBezTo>
                    <a:pt x="118" y="97"/>
                    <a:pt x="125" y="90"/>
                    <a:pt x="129" y="84"/>
                  </a:cubicBezTo>
                  <a:cubicBezTo>
                    <a:pt x="125" y="82"/>
                    <a:pt x="123" y="84"/>
                    <a:pt x="121" y="86"/>
                  </a:cubicBezTo>
                  <a:close/>
                  <a:moveTo>
                    <a:pt x="103" y="85"/>
                  </a:moveTo>
                  <a:cubicBezTo>
                    <a:pt x="103" y="88"/>
                    <a:pt x="102" y="90"/>
                    <a:pt x="104" y="93"/>
                  </a:cubicBezTo>
                  <a:cubicBezTo>
                    <a:pt x="105" y="90"/>
                    <a:pt x="108" y="88"/>
                    <a:pt x="110" y="85"/>
                  </a:cubicBezTo>
                  <a:cubicBezTo>
                    <a:pt x="108" y="84"/>
                    <a:pt x="105" y="84"/>
                    <a:pt x="103" y="85"/>
                  </a:cubicBezTo>
                  <a:close/>
                  <a:moveTo>
                    <a:pt x="133" y="84"/>
                  </a:moveTo>
                  <a:cubicBezTo>
                    <a:pt x="122" y="95"/>
                    <a:pt x="113" y="108"/>
                    <a:pt x="103" y="120"/>
                  </a:cubicBezTo>
                  <a:cubicBezTo>
                    <a:pt x="104" y="123"/>
                    <a:pt x="103" y="124"/>
                    <a:pt x="104" y="127"/>
                  </a:cubicBezTo>
                  <a:cubicBezTo>
                    <a:pt x="110" y="122"/>
                    <a:pt x="113" y="114"/>
                    <a:pt x="119" y="109"/>
                  </a:cubicBezTo>
                  <a:cubicBezTo>
                    <a:pt x="120" y="107"/>
                    <a:pt x="121" y="104"/>
                    <a:pt x="123" y="104"/>
                  </a:cubicBezTo>
                  <a:cubicBezTo>
                    <a:pt x="122" y="103"/>
                    <a:pt x="123" y="104"/>
                    <a:pt x="123" y="102"/>
                  </a:cubicBezTo>
                  <a:cubicBezTo>
                    <a:pt x="127" y="97"/>
                    <a:pt x="133" y="92"/>
                    <a:pt x="135" y="85"/>
                  </a:cubicBezTo>
                  <a:cubicBezTo>
                    <a:pt x="134" y="84"/>
                    <a:pt x="134" y="84"/>
                    <a:pt x="133" y="84"/>
                  </a:cubicBezTo>
                  <a:close/>
                  <a:moveTo>
                    <a:pt x="188" y="100"/>
                  </a:moveTo>
                  <a:cubicBezTo>
                    <a:pt x="187" y="100"/>
                    <a:pt x="188" y="101"/>
                    <a:pt x="187" y="102"/>
                  </a:cubicBezTo>
                  <a:cubicBezTo>
                    <a:pt x="187" y="102"/>
                    <a:pt x="186" y="102"/>
                    <a:pt x="185" y="103"/>
                  </a:cubicBezTo>
                  <a:cubicBezTo>
                    <a:pt x="185" y="104"/>
                    <a:pt x="185" y="105"/>
                    <a:pt x="184" y="105"/>
                  </a:cubicBezTo>
                  <a:cubicBezTo>
                    <a:pt x="184" y="106"/>
                    <a:pt x="183" y="106"/>
                    <a:pt x="183" y="106"/>
                  </a:cubicBezTo>
                  <a:cubicBezTo>
                    <a:pt x="181" y="107"/>
                    <a:pt x="181" y="110"/>
                    <a:pt x="180" y="112"/>
                  </a:cubicBezTo>
                  <a:cubicBezTo>
                    <a:pt x="180" y="112"/>
                    <a:pt x="179" y="112"/>
                    <a:pt x="178" y="112"/>
                  </a:cubicBezTo>
                  <a:cubicBezTo>
                    <a:pt x="178" y="113"/>
                    <a:pt x="178" y="114"/>
                    <a:pt x="177" y="115"/>
                  </a:cubicBezTo>
                  <a:cubicBezTo>
                    <a:pt x="176" y="116"/>
                    <a:pt x="175" y="117"/>
                    <a:pt x="175" y="117"/>
                  </a:cubicBezTo>
                  <a:cubicBezTo>
                    <a:pt x="174" y="118"/>
                    <a:pt x="175" y="119"/>
                    <a:pt x="174" y="120"/>
                  </a:cubicBezTo>
                  <a:cubicBezTo>
                    <a:pt x="174" y="120"/>
                    <a:pt x="173" y="119"/>
                    <a:pt x="173" y="120"/>
                  </a:cubicBezTo>
                  <a:cubicBezTo>
                    <a:pt x="173" y="121"/>
                    <a:pt x="173" y="122"/>
                    <a:pt x="172" y="122"/>
                  </a:cubicBezTo>
                  <a:cubicBezTo>
                    <a:pt x="172" y="123"/>
                    <a:pt x="171" y="121"/>
                    <a:pt x="171" y="123"/>
                  </a:cubicBezTo>
                  <a:cubicBezTo>
                    <a:pt x="171" y="127"/>
                    <a:pt x="165" y="131"/>
                    <a:pt x="166" y="137"/>
                  </a:cubicBezTo>
                  <a:cubicBezTo>
                    <a:pt x="168" y="136"/>
                    <a:pt x="169" y="134"/>
                    <a:pt x="170" y="133"/>
                  </a:cubicBezTo>
                  <a:cubicBezTo>
                    <a:pt x="172" y="129"/>
                    <a:pt x="174" y="126"/>
                    <a:pt x="177" y="123"/>
                  </a:cubicBezTo>
                  <a:cubicBezTo>
                    <a:pt x="181" y="117"/>
                    <a:pt x="185" y="111"/>
                    <a:pt x="190" y="105"/>
                  </a:cubicBezTo>
                  <a:cubicBezTo>
                    <a:pt x="193" y="101"/>
                    <a:pt x="198" y="96"/>
                    <a:pt x="196" y="89"/>
                  </a:cubicBezTo>
                  <a:cubicBezTo>
                    <a:pt x="196" y="89"/>
                    <a:pt x="195" y="89"/>
                    <a:pt x="195" y="89"/>
                  </a:cubicBezTo>
                  <a:cubicBezTo>
                    <a:pt x="194" y="94"/>
                    <a:pt x="190" y="97"/>
                    <a:pt x="188" y="100"/>
                  </a:cubicBezTo>
                  <a:close/>
                  <a:moveTo>
                    <a:pt x="106" y="130"/>
                  </a:moveTo>
                  <a:cubicBezTo>
                    <a:pt x="106" y="131"/>
                    <a:pt x="105" y="131"/>
                    <a:pt x="104" y="132"/>
                  </a:cubicBezTo>
                  <a:cubicBezTo>
                    <a:pt x="104" y="133"/>
                    <a:pt x="103" y="135"/>
                    <a:pt x="104" y="137"/>
                  </a:cubicBezTo>
                  <a:cubicBezTo>
                    <a:pt x="107" y="135"/>
                    <a:pt x="108" y="132"/>
                    <a:pt x="110" y="130"/>
                  </a:cubicBezTo>
                  <a:cubicBezTo>
                    <a:pt x="119" y="120"/>
                    <a:pt x="127" y="110"/>
                    <a:pt x="135" y="99"/>
                  </a:cubicBezTo>
                  <a:cubicBezTo>
                    <a:pt x="134" y="96"/>
                    <a:pt x="136" y="94"/>
                    <a:pt x="134" y="92"/>
                  </a:cubicBezTo>
                  <a:cubicBezTo>
                    <a:pt x="125" y="105"/>
                    <a:pt x="114" y="115"/>
                    <a:pt x="106" y="130"/>
                  </a:cubicBezTo>
                  <a:close/>
                  <a:moveTo>
                    <a:pt x="257" y="95"/>
                  </a:moveTo>
                  <a:cubicBezTo>
                    <a:pt x="251" y="99"/>
                    <a:pt x="248" y="105"/>
                    <a:pt x="242" y="110"/>
                  </a:cubicBezTo>
                  <a:cubicBezTo>
                    <a:pt x="242" y="110"/>
                    <a:pt x="242" y="111"/>
                    <a:pt x="242" y="111"/>
                  </a:cubicBezTo>
                  <a:cubicBezTo>
                    <a:pt x="242" y="111"/>
                    <a:pt x="241" y="112"/>
                    <a:pt x="241" y="112"/>
                  </a:cubicBezTo>
                  <a:cubicBezTo>
                    <a:pt x="239" y="116"/>
                    <a:pt x="236" y="119"/>
                    <a:pt x="233" y="123"/>
                  </a:cubicBezTo>
                  <a:cubicBezTo>
                    <a:pt x="230" y="125"/>
                    <a:pt x="225" y="131"/>
                    <a:pt x="225" y="134"/>
                  </a:cubicBezTo>
                  <a:cubicBezTo>
                    <a:pt x="224" y="139"/>
                    <a:pt x="226" y="145"/>
                    <a:pt x="226" y="150"/>
                  </a:cubicBezTo>
                  <a:cubicBezTo>
                    <a:pt x="236" y="141"/>
                    <a:pt x="243" y="129"/>
                    <a:pt x="253" y="120"/>
                  </a:cubicBezTo>
                  <a:cubicBezTo>
                    <a:pt x="255" y="116"/>
                    <a:pt x="259" y="113"/>
                    <a:pt x="258" y="108"/>
                  </a:cubicBezTo>
                  <a:cubicBezTo>
                    <a:pt x="252" y="111"/>
                    <a:pt x="249" y="118"/>
                    <a:pt x="245" y="121"/>
                  </a:cubicBezTo>
                  <a:cubicBezTo>
                    <a:pt x="245" y="123"/>
                    <a:pt x="243" y="125"/>
                    <a:pt x="242" y="126"/>
                  </a:cubicBezTo>
                  <a:cubicBezTo>
                    <a:pt x="240" y="129"/>
                    <a:pt x="239" y="132"/>
                    <a:pt x="236" y="134"/>
                  </a:cubicBezTo>
                  <a:cubicBezTo>
                    <a:pt x="236" y="135"/>
                    <a:pt x="234" y="138"/>
                    <a:pt x="232" y="139"/>
                  </a:cubicBezTo>
                  <a:cubicBezTo>
                    <a:pt x="230" y="142"/>
                    <a:pt x="230" y="145"/>
                    <a:pt x="227" y="145"/>
                  </a:cubicBezTo>
                  <a:cubicBezTo>
                    <a:pt x="226" y="143"/>
                    <a:pt x="229" y="140"/>
                    <a:pt x="231" y="137"/>
                  </a:cubicBezTo>
                  <a:cubicBezTo>
                    <a:pt x="240" y="126"/>
                    <a:pt x="250" y="113"/>
                    <a:pt x="257" y="102"/>
                  </a:cubicBezTo>
                  <a:cubicBezTo>
                    <a:pt x="257" y="99"/>
                    <a:pt x="258" y="97"/>
                    <a:pt x="258" y="95"/>
                  </a:cubicBezTo>
                  <a:cubicBezTo>
                    <a:pt x="257" y="95"/>
                    <a:pt x="257" y="95"/>
                    <a:pt x="257" y="95"/>
                  </a:cubicBezTo>
                  <a:close/>
                  <a:moveTo>
                    <a:pt x="195" y="100"/>
                  </a:moveTo>
                  <a:cubicBezTo>
                    <a:pt x="195" y="101"/>
                    <a:pt x="194" y="102"/>
                    <a:pt x="194" y="103"/>
                  </a:cubicBezTo>
                  <a:cubicBezTo>
                    <a:pt x="189" y="107"/>
                    <a:pt x="186" y="114"/>
                    <a:pt x="181" y="119"/>
                  </a:cubicBezTo>
                  <a:cubicBezTo>
                    <a:pt x="182" y="120"/>
                    <a:pt x="180" y="120"/>
                    <a:pt x="181" y="121"/>
                  </a:cubicBezTo>
                  <a:cubicBezTo>
                    <a:pt x="177" y="125"/>
                    <a:pt x="173" y="130"/>
                    <a:pt x="171" y="135"/>
                  </a:cubicBezTo>
                  <a:cubicBezTo>
                    <a:pt x="168" y="138"/>
                    <a:pt x="165" y="144"/>
                    <a:pt x="168" y="148"/>
                  </a:cubicBezTo>
                  <a:cubicBezTo>
                    <a:pt x="175" y="137"/>
                    <a:pt x="183" y="126"/>
                    <a:pt x="191" y="115"/>
                  </a:cubicBezTo>
                  <a:cubicBezTo>
                    <a:pt x="194" y="110"/>
                    <a:pt x="198" y="106"/>
                    <a:pt x="197" y="100"/>
                  </a:cubicBezTo>
                  <a:cubicBezTo>
                    <a:pt x="196" y="101"/>
                    <a:pt x="196" y="100"/>
                    <a:pt x="195" y="100"/>
                  </a:cubicBezTo>
                  <a:close/>
                  <a:moveTo>
                    <a:pt x="119" y="124"/>
                  </a:moveTo>
                  <a:cubicBezTo>
                    <a:pt x="117" y="126"/>
                    <a:pt x="115" y="128"/>
                    <a:pt x="112" y="131"/>
                  </a:cubicBezTo>
                  <a:cubicBezTo>
                    <a:pt x="111" y="133"/>
                    <a:pt x="110" y="135"/>
                    <a:pt x="108" y="137"/>
                  </a:cubicBezTo>
                  <a:cubicBezTo>
                    <a:pt x="106" y="139"/>
                    <a:pt x="104" y="141"/>
                    <a:pt x="105" y="143"/>
                  </a:cubicBezTo>
                  <a:cubicBezTo>
                    <a:pt x="102" y="146"/>
                    <a:pt x="103" y="153"/>
                    <a:pt x="105" y="157"/>
                  </a:cubicBezTo>
                  <a:cubicBezTo>
                    <a:pt x="106" y="154"/>
                    <a:pt x="109" y="152"/>
                    <a:pt x="111" y="150"/>
                  </a:cubicBezTo>
                  <a:cubicBezTo>
                    <a:pt x="115" y="146"/>
                    <a:pt x="119" y="140"/>
                    <a:pt x="122" y="135"/>
                  </a:cubicBezTo>
                  <a:cubicBezTo>
                    <a:pt x="124" y="134"/>
                    <a:pt x="125" y="131"/>
                    <a:pt x="126" y="130"/>
                  </a:cubicBezTo>
                  <a:cubicBezTo>
                    <a:pt x="126" y="130"/>
                    <a:pt x="127" y="130"/>
                    <a:pt x="128" y="129"/>
                  </a:cubicBezTo>
                  <a:cubicBezTo>
                    <a:pt x="128" y="129"/>
                    <a:pt x="128" y="128"/>
                    <a:pt x="128" y="128"/>
                  </a:cubicBezTo>
                  <a:cubicBezTo>
                    <a:pt x="130" y="124"/>
                    <a:pt x="138" y="119"/>
                    <a:pt x="135" y="116"/>
                  </a:cubicBezTo>
                  <a:cubicBezTo>
                    <a:pt x="126" y="127"/>
                    <a:pt x="117" y="137"/>
                    <a:pt x="109" y="148"/>
                  </a:cubicBezTo>
                  <a:cubicBezTo>
                    <a:pt x="109" y="150"/>
                    <a:pt x="108" y="150"/>
                    <a:pt x="108" y="151"/>
                  </a:cubicBezTo>
                  <a:cubicBezTo>
                    <a:pt x="107" y="151"/>
                    <a:pt x="106" y="152"/>
                    <a:pt x="105" y="152"/>
                  </a:cubicBezTo>
                  <a:cubicBezTo>
                    <a:pt x="104" y="150"/>
                    <a:pt x="107" y="146"/>
                    <a:pt x="109" y="144"/>
                  </a:cubicBezTo>
                  <a:cubicBezTo>
                    <a:pt x="111" y="141"/>
                    <a:pt x="116" y="137"/>
                    <a:pt x="118" y="135"/>
                  </a:cubicBezTo>
                  <a:cubicBezTo>
                    <a:pt x="120" y="130"/>
                    <a:pt x="124" y="127"/>
                    <a:pt x="127" y="123"/>
                  </a:cubicBezTo>
                  <a:cubicBezTo>
                    <a:pt x="129" y="121"/>
                    <a:pt x="130" y="119"/>
                    <a:pt x="131" y="117"/>
                  </a:cubicBezTo>
                  <a:cubicBezTo>
                    <a:pt x="135" y="113"/>
                    <a:pt x="137" y="110"/>
                    <a:pt x="134" y="105"/>
                  </a:cubicBezTo>
                  <a:cubicBezTo>
                    <a:pt x="129" y="110"/>
                    <a:pt x="124" y="118"/>
                    <a:pt x="119" y="124"/>
                  </a:cubicBezTo>
                  <a:close/>
                  <a:moveTo>
                    <a:pt x="167" y="155"/>
                  </a:moveTo>
                  <a:cubicBezTo>
                    <a:pt x="167" y="156"/>
                    <a:pt x="167" y="157"/>
                    <a:pt x="167" y="159"/>
                  </a:cubicBezTo>
                  <a:cubicBezTo>
                    <a:pt x="170" y="158"/>
                    <a:pt x="171" y="154"/>
                    <a:pt x="174" y="152"/>
                  </a:cubicBezTo>
                  <a:cubicBezTo>
                    <a:pt x="178" y="142"/>
                    <a:pt x="186" y="135"/>
                    <a:pt x="191" y="126"/>
                  </a:cubicBezTo>
                  <a:cubicBezTo>
                    <a:pt x="193" y="124"/>
                    <a:pt x="194" y="122"/>
                    <a:pt x="195" y="119"/>
                  </a:cubicBezTo>
                  <a:cubicBezTo>
                    <a:pt x="196" y="118"/>
                    <a:pt x="197" y="119"/>
                    <a:pt x="198" y="117"/>
                  </a:cubicBezTo>
                  <a:cubicBezTo>
                    <a:pt x="197" y="116"/>
                    <a:pt x="198" y="112"/>
                    <a:pt x="197" y="111"/>
                  </a:cubicBezTo>
                  <a:cubicBezTo>
                    <a:pt x="186" y="124"/>
                    <a:pt x="174" y="140"/>
                    <a:pt x="167" y="155"/>
                  </a:cubicBezTo>
                  <a:close/>
                  <a:moveTo>
                    <a:pt x="230" y="153"/>
                  </a:moveTo>
                  <a:cubicBezTo>
                    <a:pt x="236" y="147"/>
                    <a:pt x="243" y="141"/>
                    <a:pt x="248" y="135"/>
                  </a:cubicBezTo>
                  <a:cubicBezTo>
                    <a:pt x="253" y="129"/>
                    <a:pt x="259" y="124"/>
                    <a:pt x="258" y="117"/>
                  </a:cubicBezTo>
                  <a:cubicBezTo>
                    <a:pt x="258" y="117"/>
                    <a:pt x="258" y="117"/>
                    <a:pt x="258" y="117"/>
                  </a:cubicBezTo>
                  <a:cubicBezTo>
                    <a:pt x="254" y="120"/>
                    <a:pt x="252" y="125"/>
                    <a:pt x="247" y="128"/>
                  </a:cubicBezTo>
                  <a:cubicBezTo>
                    <a:pt x="248" y="129"/>
                    <a:pt x="247" y="129"/>
                    <a:pt x="247" y="130"/>
                  </a:cubicBezTo>
                  <a:cubicBezTo>
                    <a:pt x="243" y="132"/>
                    <a:pt x="241" y="137"/>
                    <a:pt x="238" y="138"/>
                  </a:cubicBezTo>
                  <a:cubicBezTo>
                    <a:pt x="238" y="141"/>
                    <a:pt x="237" y="142"/>
                    <a:pt x="235" y="143"/>
                  </a:cubicBezTo>
                  <a:cubicBezTo>
                    <a:pt x="232" y="149"/>
                    <a:pt x="224" y="151"/>
                    <a:pt x="226" y="159"/>
                  </a:cubicBezTo>
                  <a:cubicBezTo>
                    <a:pt x="229" y="158"/>
                    <a:pt x="229" y="156"/>
                    <a:pt x="230" y="153"/>
                  </a:cubicBezTo>
                  <a:close/>
                  <a:moveTo>
                    <a:pt x="194" y="125"/>
                  </a:moveTo>
                  <a:cubicBezTo>
                    <a:pt x="194" y="126"/>
                    <a:pt x="193" y="126"/>
                    <a:pt x="193" y="127"/>
                  </a:cubicBezTo>
                  <a:cubicBezTo>
                    <a:pt x="186" y="135"/>
                    <a:pt x="180" y="145"/>
                    <a:pt x="173" y="154"/>
                  </a:cubicBezTo>
                  <a:cubicBezTo>
                    <a:pt x="173" y="156"/>
                    <a:pt x="172" y="157"/>
                    <a:pt x="170" y="158"/>
                  </a:cubicBezTo>
                  <a:cubicBezTo>
                    <a:pt x="170" y="162"/>
                    <a:pt x="167" y="164"/>
                    <a:pt x="167" y="170"/>
                  </a:cubicBezTo>
                  <a:cubicBezTo>
                    <a:pt x="179" y="158"/>
                    <a:pt x="188" y="144"/>
                    <a:pt x="198" y="130"/>
                  </a:cubicBezTo>
                  <a:cubicBezTo>
                    <a:pt x="197" y="128"/>
                    <a:pt x="198" y="123"/>
                    <a:pt x="197" y="122"/>
                  </a:cubicBezTo>
                  <a:cubicBezTo>
                    <a:pt x="196" y="123"/>
                    <a:pt x="195" y="125"/>
                    <a:pt x="194" y="125"/>
                  </a:cubicBezTo>
                  <a:close/>
                  <a:moveTo>
                    <a:pt x="135" y="123"/>
                  </a:moveTo>
                  <a:cubicBezTo>
                    <a:pt x="127" y="130"/>
                    <a:pt x="123" y="140"/>
                    <a:pt x="115" y="147"/>
                  </a:cubicBezTo>
                  <a:cubicBezTo>
                    <a:pt x="113" y="152"/>
                    <a:pt x="108" y="154"/>
                    <a:pt x="107" y="160"/>
                  </a:cubicBezTo>
                  <a:cubicBezTo>
                    <a:pt x="106" y="160"/>
                    <a:pt x="105" y="160"/>
                    <a:pt x="104" y="161"/>
                  </a:cubicBezTo>
                  <a:cubicBezTo>
                    <a:pt x="104" y="163"/>
                    <a:pt x="104" y="164"/>
                    <a:pt x="104" y="167"/>
                  </a:cubicBezTo>
                  <a:cubicBezTo>
                    <a:pt x="108" y="164"/>
                    <a:pt x="109" y="159"/>
                    <a:pt x="114" y="156"/>
                  </a:cubicBezTo>
                  <a:cubicBezTo>
                    <a:pt x="118" y="149"/>
                    <a:pt x="124" y="144"/>
                    <a:pt x="129" y="137"/>
                  </a:cubicBezTo>
                  <a:cubicBezTo>
                    <a:pt x="132" y="133"/>
                    <a:pt x="136" y="128"/>
                    <a:pt x="136" y="124"/>
                  </a:cubicBezTo>
                  <a:cubicBezTo>
                    <a:pt x="136" y="123"/>
                    <a:pt x="136" y="123"/>
                    <a:pt x="135" y="123"/>
                  </a:cubicBezTo>
                  <a:close/>
                  <a:moveTo>
                    <a:pt x="258" y="127"/>
                  </a:moveTo>
                  <a:cubicBezTo>
                    <a:pt x="253" y="130"/>
                    <a:pt x="251" y="136"/>
                    <a:pt x="246" y="138"/>
                  </a:cubicBezTo>
                  <a:cubicBezTo>
                    <a:pt x="246" y="141"/>
                    <a:pt x="243" y="142"/>
                    <a:pt x="242" y="145"/>
                  </a:cubicBezTo>
                  <a:cubicBezTo>
                    <a:pt x="241" y="145"/>
                    <a:pt x="240" y="146"/>
                    <a:pt x="239" y="146"/>
                  </a:cubicBezTo>
                  <a:cubicBezTo>
                    <a:pt x="239" y="147"/>
                    <a:pt x="238" y="147"/>
                    <a:pt x="239" y="148"/>
                  </a:cubicBezTo>
                  <a:cubicBezTo>
                    <a:pt x="234" y="152"/>
                    <a:pt x="231" y="158"/>
                    <a:pt x="226" y="163"/>
                  </a:cubicBezTo>
                  <a:cubicBezTo>
                    <a:pt x="226" y="165"/>
                    <a:pt x="225" y="167"/>
                    <a:pt x="226" y="168"/>
                  </a:cubicBezTo>
                  <a:cubicBezTo>
                    <a:pt x="237" y="156"/>
                    <a:pt x="248" y="144"/>
                    <a:pt x="258" y="132"/>
                  </a:cubicBezTo>
                  <a:cubicBezTo>
                    <a:pt x="259" y="130"/>
                    <a:pt x="259" y="129"/>
                    <a:pt x="259" y="126"/>
                  </a:cubicBezTo>
                  <a:cubicBezTo>
                    <a:pt x="259" y="126"/>
                    <a:pt x="258" y="126"/>
                    <a:pt x="258" y="126"/>
                  </a:cubicBezTo>
                  <a:cubicBezTo>
                    <a:pt x="258" y="126"/>
                    <a:pt x="258" y="127"/>
                    <a:pt x="258" y="127"/>
                  </a:cubicBezTo>
                  <a:close/>
                  <a:moveTo>
                    <a:pt x="135" y="132"/>
                  </a:moveTo>
                  <a:cubicBezTo>
                    <a:pt x="127" y="143"/>
                    <a:pt x="119" y="154"/>
                    <a:pt x="109" y="163"/>
                  </a:cubicBezTo>
                  <a:cubicBezTo>
                    <a:pt x="110" y="165"/>
                    <a:pt x="106" y="167"/>
                    <a:pt x="107" y="169"/>
                  </a:cubicBezTo>
                  <a:cubicBezTo>
                    <a:pt x="106" y="170"/>
                    <a:pt x="105" y="170"/>
                    <a:pt x="104" y="172"/>
                  </a:cubicBezTo>
                  <a:cubicBezTo>
                    <a:pt x="105" y="172"/>
                    <a:pt x="104" y="175"/>
                    <a:pt x="105" y="176"/>
                  </a:cubicBezTo>
                  <a:cubicBezTo>
                    <a:pt x="107" y="176"/>
                    <a:pt x="109" y="175"/>
                    <a:pt x="109" y="172"/>
                  </a:cubicBezTo>
                  <a:cubicBezTo>
                    <a:pt x="112" y="171"/>
                    <a:pt x="113" y="168"/>
                    <a:pt x="115" y="166"/>
                  </a:cubicBezTo>
                  <a:cubicBezTo>
                    <a:pt x="116" y="163"/>
                    <a:pt x="119" y="161"/>
                    <a:pt x="121" y="158"/>
                  </a:cubicBezTo>
                  <a:cubicBezTo>
                    <a:pt x="127" y="151"/>
                    <a:pt x="132" y="144"/>
                    <a:pt x="137" y="137"/>
                  </a:cubicBezTo>
                  <a:cubicBezTo>
                    <a:pt x="137" y="135"/>
                    <a:pt x="137" y="134"/>
                    <a:pt x="137" y="132"/>
                  </a:cubicBezTo>
                  <a:cubicBezTo>
                    <a:pt x="136" y="132"/>
                    <a:pt x="136" y="132"/>
                    <a:pt x="135" y="132"/>
                  </a:cubicBezTo>
                  <a:close/>
                  <a:moveTo>
                    <a:pt x="238" y="157"/>
                  </a:moveTo>
                  <a:cubicBezTo>
                    <a:pt x="238" y="157"/>
                    <a:pt x="238" y="158"/>
                    <a:pt x="238" y="158"/>
                  </a:cubicBezTo>
                  <a:cubicBezTo>
                    <a:pt x="237" y="159"/>
                    <a:pt x="237" y="160"/>
                    <a:pt x="235" y="160"/>
                  </a:cubicBezTo>
                  <a:cubicBezTo>
                    <a:pt x="233" y="165"/>
                    <a:pt x="228" y="168"/>
                    <a:pt x="226" y="174"/>
                  </a:cubicBezTo>
                  <a:cubicBezTo>
                    <a:pt x="228" y="174"/>
                    <a:pt x="226" y="177"/>
                    <a:pt x="227" y="178"/>
                  </a:cubicBezTo>
                  <a:cubicBezTo>
                    <a:pt x="237" y="165"/>
                    <a:pt x="250" y="153"/>
                    <a:pt x="259" y="140"/>
                  </a:cubicBezTo>
                  <a:cubicBezTo>
                    <a:pt x="259" y="138"/>
                    <a:pt x="259" y="136"/>
                    <a:pt x="259" y="135"/>
                  </a:cubicBezTo>
                  <a:cubicBezTo>
                    <a:pt x="251" y="142"/>
                    <a:pt x="246" y="150"/>
                    <a:pt x="238" y="157"/>
                  </a:cubicBezTo>
                  <a:close/>
                  <a:moveTo>
                    <a:pt x="183" y="154"/>
                  </a:moveTo>
                  <a:cubicBezTo>
                    <a:pt x="181" y="155"/>
                    <a:pt x="181" y="159"/>
                    <a:pt x="178" y="159"/>
                  </a:cubicBezTo>
                  <a:cubicBezTo>
                    <a:pt x="176" y="164"/>
                    <a:pt x="172" y="166"/>
                    <a:pt x="169" y="171"/>
                  </a:cubicBezTo>
                  <a:cubicBezTo>
                    <a:pt x="170" y="174"/>
                    <a:pt x="167" y="175"/>
                    <a:pt x="167" y="179"/>
                  </a:cubicBezTo>
                  <a:cubicBezTo>
                    <a:pt x="171" y="175"/>
                    <a:pt x="175" y="171"/>
                    <a:pt x="178" y="167"/>
                  </a:cubicBezTo>
                  <a:cubicBezTo>
                    <a:pt x="183" y="161"/>
                    <a:pt x="188" y="154"/>
                    <a:pt x="193" y="148"/>
                  </a:cubicBezTo>
                  <a:cubicBezTo>
                    <a:pt x="196" y="144"/>
                    <a:pt x="200" y="141"/>
                    <a:pt x="197" y="136"/>
                  </a:cubicBezTo>
                  <a:cubicBezTo>
                    <a:pt x="192" y="141"/>
                    <a:pt x="187" y="147"/>
                    <a:pt x="183" y="154"/>
                  </a:cubicBezTo>
                  <a:close/>
                  <a:moveTo>
                    <a:pt x="59" y="136"/>
                  </a:moveTo>
                  <a:cubicBezTo>
                    <a:pt x="52" y="142"/>
                    <a:pt x="47" y="149"/>
                    <a:pt x="41" y="156"/>
                  </a:cubicBezTo>
                  <a:cubicBezTo>
                    <a:pt x="42" y="159"/>
                    <a:pt x="40" y="161"/>
                    <a:pt x="41" y="163"/>
                  </a:cubicBezTo>
                  <a:cubicBezTo>
                    <a:pt x="48" y="154"/>
                    <a:pt x="55" y="145"/>
                    <a:pt x="63" y="136"/>
                  </a:cubicBezTo>
                  <a:cubicBezTo>
                    <a:pt x="62" y="136"/>
                    <a:pt x="60" y="137"/>
                    <a:pt x="59" y="136"/>
                  </a:cubicBezTo>
                  <a:close/>
                  <a:moveTo>
                    <a:pt x="40" y="148"/>
                  </a:moveTo>
                  <a:cubicBezTo>
                    <a:pt x="41" y="149"/>
                    <a:pt x="41" y="151"/>
                    <a:pt x="41" y="152"/>
                  </a:cubicBezTo>
                  <a:cubicBezTo>
                    <a:pt x="46" y="147"/>
                    <a:pt x="50" y="142"/>
                    <a:pt x="54" y="137"/>
                  </a:cubicBezTo>
                  <a:cubicBezTo>
                    <a:pt x="52" y="137"/>
                    <a:pt x="51" y="136"/>
                    <a:pt x="50" y="137"/>
                  </a:cubicBezTo>
                  <a:cubicBezTo>
                    <a:pt x="47" y="140"/>
                    <a:pt x="43" y="144"/>
                    <a:pt x="40" y="148"/>
                  </a:cubicBezTo>
                  <a:close/>
                  <a:moveTo>
                    <a:pt x="66" y="137"/>
                  </a:moveTo>
                  <a:cubicBezTo>
                    <a:pt x="62" y="140"/>
                    <a:pt x="60" y="144"/>
                    <a:pt x="56" y="148"/>
                  </a:cubicBezTo>
                  <a:cubicBezTo>
                    <a:pt x="54" y="151"/>
                    <a:pt x="51" y="153"/>
                    <a:pt x="50" y="155"/>
                  </a:cubicBezTo>
                  <a:cubicBezTo>
                    <a:pt x="48" y="157"/>
                    <a:pt x="47" y="159"/>
                    <a:pt x="46" y="162"/>
                  </a:cubicBezTo>
                  <a:cubicBezTo>
                    <a:pt x="43" y="165"/>
                    <a:pt x="40" y="167"/>
                    <a:pt x="41" y="172"/>
                  </a:cubicBezTo>
                  <a:cubicBezTo>
                    <a:pt x="48" y="166"/>
                    <a:pt x="52" y="159"/>
                    <a:pt x="58" y="153"/>
                  </a:cubicBezTo>
                  <a:cubicBezTo>
                    <a:pt x="61" y="149"/>
                    <a:pt x="64" y="146"/>
                    <a:pt x="68" y="142"/>
                  </a:cubicBezTo>
                  <a:cubicBezTo>
                    <a:pt x="68" y="139"/>
                    <a:pt x="71" y="139"/>
                    <a:pt x="70" y="136"/>
                  </a:cubicBezTo>
                  <a:cubicBezTo>
                    <a:pt x="69" y="136"/>
                    <a:pt x="68" y="137"/>
                    <a:pt x="66" y="137"/>
                  </a:cubicBezTo>
                  <a:close/>
                  <a:moveTo>
                    <a:pt x="39" y="137"/>
                  </a:moveTo>
                  <a:cubicBezTo>
                    <a:pt x="39" y="139"/>
                    <a:pt x="40" y="142"/>
                    <a:pt x="41" y="144"/>
                  </a:cubicBezTo>
                  <a:cubicBezTo>
                    <a:pt x="42" y="142"/>
                    <a:pt x="45" y="140"/>
                    <a:pt x="46" y="137"/>
                  </a:cubicBezTo>
                  <a:cubicBezTo>
                    <a:pt x="44" y="136"/>
                    <a:pt x="41" y="137"/>
                    <a:pt x="39" y="137"/>
                  </a:cubicBezTo>
                  <a:close/>
                  <a:moveTo>
                    <a:pt x="71" y="141"/>
                  </a:moveTo>
                  <a:cubicBezTo>
                    <a:pt x="67" y="145"/>
                    <a:pt x="64" y="150"/>
                    <a:pt x="60" y="153"/>
                  </a:cubicBezTo>
                  <a:cubicBezTo>
                    <a:pt x="55" y="162"/>
                    <a:pt x="48" y="166"/>
                    <a:pt x="44" y="175"/>
                  </a:cubicBezTo>
                  <a:cubicBezTo>
                    <a:pt x="43" y="176"/>
                    <a:pt x="42" y="176"/>
                    <a:pt x="41" y="176"/>
                  </a:cubicBezTo>
                  <a:cubicBezTo>
                    <a:pt x="42" y="179"/>
                    <a:pt x="41" y="180"/>
                    <a:pt x="42" y="182"/>
                  </a:cubicBezTo>
                  <a:cubicBezTo>
                    <a:pt x="44" y="180"/>
                    <a:pt x="47" y="178"/>
                    <a:pt x="48" y="174"/>
                  </a:cubicBezTo>
                  <a:cubicBezTo>
                    <a:pt x="54" y="171"/>
                    <a:pt x="56" y="164"/>
                    <a:pt x="61" y="161"/>
                  </a:cubicBezTo>
                  <a:cubicBezTo>
                    <a:pt x="63" y="156"/>
                    <a:pt x="68" y="154"/>
                    <a:pt x="69" y="149"/>
                  </a:cubicBezTo>
                  <a:cubicBezTo>
                    <a:pt x="70" y="149"/>
                    <a:pt x="71" y="148"/>
                    <a:pt x="72" y="148"/>
                  </a:cubicBezTo>
                  <a:cubicBezTo>
                    <a:pt x="73" y="146"/>
                    <a:pt x="72" y="143"/>
                    <a:pt x="72" y="141"/>
                  </a:cubicBezTo>
                  <a:cubicBezTo>
                    <a:pt x="71" y="141"/>
                    <a:pt x="71" y="141"/>
                    <a:pt x="71" y="141"/>
                  </a:cubicBezTo>
                  <a:close/>
                  <a:moveTo>
                    <a:pt x="110" y="183"/>
                  </a:moveTo>
                  <a:cubicBezTo>
                    <a:pt x="112" y="179"/>
                    <a:pt x="115" y="176"/>
                    <a:pt x="118" y="172"/>
                  </a:cubicBezTo>
                  <a:cubicBezTo>
                    <a:pt x="122" y="167"/>
                    <a:pt x="127" y="161"/>
                    <a:pt x="131" y="156"/>
                  </a:cubicBezTo>
                  <a:cubicBezTo>
                    <a:pt x="132" y="154"/>
                    <a:pt x="133" y="152"/>
                    <a:pt x="134" y="151"/>
                  </a:cubicBezTo>
                  <a:cubicBezTo>
                    <a:pt x="136" y="148"/>
                    <a:pt x="139" y="145"/>
                    <a:pt x="136" y="143"/>
                  </a:cubicBezTo>
                  <a:cubicBezTo>
                    <a:pt x="136" y="144"/>
                    <a:pt x="134" y="144"/>
                    <a:pt x="133" y="145"/>
                  </a:cubicBezTo>
                  <a:cubicBezTo>
                    <a:pt x="128" y="155"/>
                    <a:pt x="119" y="161"/>
                    <a:pt x="115" y="171"/>
                  </a:cubicBezTo>
                  <a:cubicBezTo>
                    <a:pt x="111" y="173"/>
                    <a:pt x="109" y="178"/>
                    <a:pt x="106" y="180"/>
                  </a:cubicBezTo>
                  <a:cubicBezTo>
                    <a:pt x="106" y="182"/>
                    <a:pt x="105" y="186"/>
                    <a:pt x="106" y="188"/>
                  </a:cubicBezTo>
                  <a:cubicBezTo>
                    <a:pt x="107" y="186"/>
                    <a:pt x="108" y="184"/>
                    <a:pt x="110" y="183"/>
                  </a:cubicBezTo>
                  <a:close/>
                  <a:moveTo>
                    <a:pt x="189" y="157"/>
                  </a:moveTo>
                  <a:cubicBezTo>
                    <a:pt x="184" y="161"/>
                    <a:pt x="180" y="166"/>
                    <a:pt x="177" y="172"/>
                  </a:cubicBezTo>
                  <a:cubicBezTo>
                    <a:pt x="173" y="173"/>
                    <a:pt x="171" y="177"/>
                    <a:pt x="170" y="180"/>
                  </a:cubicBezTo>
                  <a:cubicBezTo>
                    <a:pt x="169" y="180"/>
                    <a:pt x="169" y="180"/>
                    <a:pt x="168" y="181"/>
                  </a:cubicBezTo>
                  <a:cubicBezTo>
                    <a:pt x="167" y="184"/>
                    <a:pt x="167" y="186"/>
                    <a:pt x="167" y="189"/>
                  </a:cubicBezTo>
                  <a:cubicBezTo>
                    <a:pt x="175" y="183"/>
                    <a:pt x="179" y="174"/>
                    <a:pt x="185" y="167"/>
                  </a:cubicBezTo>
                  <a:cubicBezTo>
                    <a:pt x="190" y="162"/>
                    <a:pt x="193" y="155"/>
                    <a:pt x="198" y="150"/>
                  </a:cubicBezTo>
                  <a:cubicBezTo>
                    <a:pt x="197" y="149"/>
                    <a:pt x="198" y="147"/>
                    <a:pt x="198" y="146"/>
                  </a:cubicBezTo>
                  <a:cubicBezTo>
                    <a:pt x="198" y="145"/>
                    <a:pt x="198" y="145"/>
                    <a:pt x="197" y="145"/>
                  </a:cubicBezTo>
                  <a:cubicBezTo>
                    <a:pt x="194" y="149"/>
                    <a:pt x="191" y="152"/>
                    <a:pt x="189" y="157"/>
                  </a:cubicBezTo>
                  <a:close/>
                  <a:moveTo>
                    <a:pt x="227" y="183"/>
                  </a:moveTo>
                  <a:cubicBezTo>
                    <a:pt x="227" y="187"/>
                    <a:pt x="227" y="188"/>
                    <a:pt x="227" y="191"/>
                  </a:cubicBezTo>
                  <a:cubicBezTo>
                    <a:pt x="228" y="191"/>
                    <a:pt x="229" y="189"/>
                    <a:pt x="229" y="187"/>
                  </a:cubicBezTo>
                  <a:cubicBezTo>
                    <a:pt x="233" y="185"/>
                    <a:pt x="236" y="179"/>
                    <a:pt x="239" y="178"/>
                  </a:cubicBezTo>
                  <a:cubicBezTo>
                    <a:pt x="238" y="175"/>
                    <a:pt x="240" y="175"/>
                    <a:pt x="241" y="174"/>
                  </a:cubicBezTo>
                  <a:cubicBezTo>
                    <a:pt x="244" y="171"/>
                    <a:pt x="248" y="165"/>
                    <a:pt x="251" y="162"/>
                  </a:cubicBezTo>
                  <a:cubicBezTo>
                    <a:pt x="254" y="158"/>
                    <a:pt x="262" y="153"/>
                    <a:pt x="259" y="146"/>
                  </a:cubicBezTo>
                  <a:cubicBezTo>
                    <a:pt x="246" y="157"/>
                    <a:pt x="237" y="170"/>
                    <a:pt x="227" y="183"/>
                  </a:cubicBezTo>
                  <a:close/>
                  <a:moveTo>
                    <a:pt x="41" y="187"/>
                  </a:moveTo>
                  <a:cubicBezTo>
                    <a:pt x="42" y="189"/>
                    <a:pt x="42" y="189"/>
                    <a:pt x="41" y="191"/>
                  </a:cubicBezTo>
                  <a:cubicBezTo>
                    <a:pt x="44" y="191"/>
                    <a:pt x="43" y="188"/>
                    <a:pt x="45" y="188"/>
                  </a:cubicBezTo>
                  <a:cubicBezTo>
                    <a:pt x="52" y="177"/>
                    <a:pt x="62" y="169"/>
                    <a:pt x="70" y="159"/>
                  </a:cubicBezTo>
                  <a:cubicBezTo>
                    <a:pt x="70" y="157"/>
                    <a:pt x="71" y="156"/>
                    <a:pt x="72" y="155"/>
                  </a:cubicBezTo>
                  <a:cubicBezTo>
                    <a:pt x="72" y="154"/>
                    <a:pt x="73" y="151"/>
                    <a:pt x="71" y="151"/>
                  </a:cubicBezTo>
                  <a:cubicBezTo>
                    <a:pt x="61" y="163"/>
                    <a:pt x="51" y="175"/>
                    <a:pt x="41" y="187"/>
                  </a:cubicBezTo>
                  <a:close/>
                  <a:moveTo>
                    <a:pt x="130" y="159"/>
                  </a:moveTo>
                  <a:cubicBezTo>
                    <a:pt x="128" y="164"/>
                    <a:pt x="123" y="166"/>
                    <a:pt x="122" y="171"/>
                  </a:cubicBezTo>
                  <a:cubicBezTo>
                    <a:pt x="117" y="175"/>
                    <a:pt x="115" y="182"/>
                    <a:pt x="109" y="186"/>
                  </a:cubicBezTo>
                  <a:cubicBezTo>
                    <a:pt x="109" y="189"/>
                    <a:pt x="108" y="191"/>
                    <a:pt x="105" y="192"/>
                  </a:cubicBezTo>
                  <a:cubicBezTo>
                    <a:pt x="106" y="194"/>
                    <a:pt x="106" y="195"/>
                    <a:pt x="106" y="196"/>
                  </a:cubicBezTo>
                  <a:cubicBezTo>
                    <a:pt x="109" y="196"/>
                    <a:pt x="110" y="193"/>
                    <a:pt x="111" y="191"/>
                  </a:cubicBezTo>
                  <a:cubicBezTo>
                    <a:pt x="115" y="187"/>
                    <a:pt x="118" y="182"/>
                    <a:pt x="122" y="178"/>
                  </a:cubicBezTo>
                  <a:cubicBezTo>
                    <a:pt x="124" y="174"/>
                    <a:pt x="127" y="170"/>
                    <a:pt x="130" y="167"/>
                  </a:cubicBezTo>
                  <a:cubicBezTo>
                    <a:pt x="134" y="163"/>
                    <a:pt x="138" y="159"/>
                    <a:pt x="137" y="153"/>
                  </a:cubicBezTo>
                  <a:cubicBezTo>
                    <a:pt x="136" y="153"/>
                    <a:pt x="136" y="152"/>
                    <a:pt x="136" y="152"/>
                  </a:cubicBezTo>
                  <a:cubicBezTo>
                    <a:pt x="134" y="155"/>
                    <a:pt x="133" y="158"/>
                    <a:pt x="130" y="159"/>
                  </a:cubicBezTo>
                  <a:close/>
                  <a:moveTo>
                    <a:pt x="188" y="167"/>
                  </a:moveTo>
                  <a:cubicBezTo>
                    <a:pt x="186" y="168"/>
                    <a:pt x="185" y="168"/>
                    <a:pt x="185" y="170"/>
                  </a:cubicBezTo>
                  <a:cubicBezTo>
                    <a:pt x="184" y="170"/>
                    <a:pt x="184" y="171"/>
                    <a:pt x="183" y="171"/>
                  </a:cubicBezTo>
                  <a:cubicBezTo>
                    <a:pt x="180" y="177"/>
                    <a:pt x="176" y="183"/>
                    <a:pt x="172" y="189"/>
                  </a:cubicBezTo>
                  <a:cubicBezTo>
                    <a:pt x="171" y="189"/>
                    <a:pt x="171" y="189"/>
                    <a:pt x="170" y="189"/>
                  </a:cubicBezTo>
                  <a:cubicBezTo>
                    <a:pt x="169" y="192"/>
                    <a:pt x="166" y="194"/>
                    <a:pt x="167" y="200"/>
                  </a:cubicBezTo>
                  <a:cubicBezTo>
                    <a:pt x="170" y="200"/>
                    <a:pt x="170" y="196"/>
                    <a:pt x="172" y="196"/>
                  </a:cubicBezTo>
                  <a:cubicBezTo>
                    <a:pt x="180" y="185"/>
                    <a:pt x="188" y="174"/>
                    <a:pt x="196" y="163"/>
                  </a:cubicBezTo>
                  <a:cubicBezTo>
                    <a:pt x="196" y="163"/>
                    <a:pt x="197" y="163"/>
                    <a:pt x="198" y="163"/>
                  </a:cubicBezTo>
                  <a:cubicBezTo>
                    <a:pt x="198" y="159"/>
                    <a:pt x="199" y="157"/>
                    <a:pt x="198" y="155"/>
                  </a:cubicBezTo>
                  <a:cubicBezTo>
                    <a:pt x="194" y="158"/>
                    <a:pt x="190" y="162"/>
                    <a:pt x="188" y="167"/>
                  </a:cubicBezTo>
                  <a:close/>
                  <a:moveTo>
                    <a:pt x="250" y="165"/>
                  </a:moveTo>
                  <a:cubicBezTo>
                    <a:pt x="249" y="167"/>
                    <a:pt x="246" y="169"/>
                    <a:pt x="245" y="171"/>
                  </a:cubicBezTo>
                  <a:cubicBezTo>
                    <a:pt x="241" y="175"/>
                    <a:pt x="239" y="179"/>
                    <a:pt x="236" y="183"/>
                  </a:cubicBezTo>
                  <a:cubicBezTo>
                    <a:pt x="233" y="186"/>
                    <a:pt x="230" y="189"/>
                    <a:pt x="229" y="194"/>
                  </a:cubicBezTo>
                  <a:cubicBezTo>
                    <a:pt x="229" y="194"/>
                    <a:pt x="228" y="195"/>
                    <a:pt x="227" y="195"/>
                  </a:cubicBezTo>
                  <a:cubicBezTo>
                    <a:pt x="228" y="197"/>
                    <a:pt x="227" y="199"/>
                    <a:pt x="228" y="201"/>
                  </a:cubicBezTo>
                  <a:cubicBezTo>
                    <a:pt x="239" y="189"/>
                    <a:pt x="249" y="174"/>
                    <a:pt x="260" y="162"/>
                  </a:cubicBezTo>
                  <a:cubicBezTo>
                    <a:pt x="260" y="160"/>
                    <a:pt x="261" y="157"/>
                    <a:pt x="259" y="156"/>
                  </a:cubicBezTo>
                  <a:cubicBezTo>
                    <a:pt x="257" y="159"/>
                    <a:pt x="254" y="163"/>
                    <a:pt x="250" y="165"/>
                  </a:cubicBezTo>
                  <a:close/>
                  <a:moveTo>
                    <a:pt x="45" y="193"/>
                  </a:moveTo>
                  <a:cubicBezTo>
                    <a:pt x="45" y="193"/>
                    <a:pt x="43" y="193"/>
                    <a:pt x="43" y="194"/>
                  </a:cubicBezTo>
                  <a:cubicBezTo>
                    <a:pt x="43" y="194"/>
                    <a:pt x="43" y="196"/>
                    <a:pt x="41" y="196"/>
                  </a:cubicBezTo>
                  <a:cubicBezTo>
                    <a:pt x="42" y="198"/>
                    <a:pt x="41" y="200"/>
                    <a:pt x="42" y="201"/>
                  </a:cubicBezTo>
                  <a:cubicBezTo>
                    <a:pt x="52" y="189"/>
                    <a:pt x="63" y="178"/>
                    <a:pt x="72" y="166"/>
                  </a:cubicBezTo>
                  <a:cubicBezTo>
                    <a:pt x="72" y="163"/>
                    <a:pt x="72" y="161"/>
                    <a:pt x="72" y="160"/>
                  </a:cubicBezTo>
                  <a:cubicBezTo>
                    <a:pt x="63" y="171"/>
                    <a:pt x="52" y="180"/>
                    <a:pt x="45" y="193"/>
                  </a:cubicBezTo>
                  <a:close/>
                  <a:moveTo>
                    <a:pt x="136" y="163"/>
                  </a:moveTo>
                  <a:cubicBezTo>
                    <a:pt x="134" y="166"/>
                    <a:pt x="132" y="168"/>
                    <a:pt x="129" y="170"/>
                  </a:cubicBezTo>
                  <a:cubicBezTo>
                    <a:pt x="129" y="172"/>
                    <a:pt x="128" y="173"/>
                    <a:pt x="127" y="173"/>
                  </a:cubicBezTo>
                  <a:cubicBezTo>
                    <a:pt x="126" y="176"/>
                    <a:pt x="124" y="177"/>
                    <a:pt x="122" y="179"/>
                  </a:cubicBezTo>
                  <a:cubicBezTo>
                    <a:pt x="120" y="185"/>
                    <a:pt x="113" y="190"/>
                    <a:pt x="110" y="197"/>
                  </a:cubicBezTo>
                  <a:cubicBezTo>
                    <a:pt x="108" y="198"/>
                    <a:pt x="106" y="201"/>
                    <a:pt x="107" y="203"/>
                  </a:cubicBezTo>
                  <a:cubicBezTo>
                    <a:pt x="109" y="202"/>
                    <a:pt x="110" y="200"/>
                    <a:pt x="111" y="198"/>
                  </a:cubicBezTo>
                  <a:cubicBezTo>
                    <a:pt x="121" y="188"/>
                    <a:pt x="128" y="177"/>
                    <a:pt x="137" y="168"/>
                  </a:cubicBezTo>
                  <a:cubicBezTo>
                    <a:pt x="137" y="166"/>
                    <a:pt x="138" y="164"/>
                    <a:pt x="136" y="163"/>
                  </a:cubicBezTo>
                  <a:close/>
                  <a:moveTo>
                    <a:pt x="188" y="177"/>
                  </a:moveTo>
                  <a:cubicBezTo>
                    <a:pt x="188" y="178"/>
                    <a:pt x="187" y="178"/>
                    <a:pt x="187" y="179"/>
                  </a:cubicBezTo>
                  <a:cubicBezTo>
                    <a:pt x="185" y="179"/>
                    <a:pt x="186" y="181"/>
                    <a:pt x="185" y="182"/>
                  </a:cubicBezTo>
                  <a:cubicBezTo>
                    <a:pt x="184" y="183"/>
                    <a:pt x="183" y="183"/>
                    <a:pt x="182" y="184"/>
                  </a:cubicBezTo>
                  <a:cubicBezTo>
                    <a:pt x="182" y="185"/>
                    <a:pt x="182" y="186"/>
                    <a:pt x="182" y="186"/>
                  </a:cubicBezTo>
                  <a:cubicBezTo>
                    <a:pt x="181" y="187"/>
                    <a:pt x="179" y="188"/>
                    <a:pt x="179" y="189"/>
                  </a:cubicBezTo>
                  <a:cubicBezTo>
                    <a:pt x="179" y="189"/>
                    <a:pt x="179" y="190"/>
                    <a:pt x="179" y="190"/>
                  </a:cubicBezTo>
                  <a:cubicBezTo>
                    <a:pt x="178" y="191"/>
                    <a:pt x="177" y="191"/>
                    <a:pt x="177" y="192"/>
                  </a:cubicBezTo>
                  <a:cubicBezTo>
                    <a:pt x="176" y="192"/>
                    <a:pt x="177" y="193"/>
                    <a:pt x="177" y="193"/>
                  </a:cubicBezTo>
                  <a:cubicBezTo>
                    <a:pt x="176" y="193"/>
                    <a:pt x="175" y="193"/>
                    <a:pt x="175" y="194"/>
                  </a:cubicBezTo>
                  <a:cubicBezTo>
                    <a:pt x="174" y="195"/>
                    <a:pt x="174" y="196"/>
                    <a:pt x="174" y="197"/>
                  </a:cubicBezTo>
                  <a:cubicBezTo>
                    <a:pt x="170" y="202"/>
                    <a:pt x="165" y="205"/>
                    <a:pt x="168" y="211"/>
                  </a:cubicBezTo>
                  <a:cubicBezTo>
                    <a:pt x="174" y="206"/>
                    <a:pt x="178" y="197"/>
                    <a:pt x="184" y="191"/>
                  </a:cubicBezTo>
                  <a:cubicBezTo>
                    <a:pt x="184" y="190"/>
                    <a:pt x="186" y="190"/>
                    <a:pt x="186" y="189"/>
                  </a:cubicBezTo>
                  <a:cubicBezTo>
                    <a:pt x="186" y="189"/>
                    <a:pt x="186" y="188"/>
                    <a:pt x="186" y="187"/>
                  </a:cubicBezTo>
                  <a:cubicBezTo>
                    <a:pt x="190" y="181"/>
                    <a:pt x="200" y="176"/>
                    <a:pt x="199" y="166"/>
                  </a:cubicBezTo>
                  <a:cubicBezTo>
                    <a:pt x="198" y="166"/>
                    <a:pt x="198" y="166"/>
                    <a:pt x="198" y="166"/>
                  </a:cubicBezTo>
                  <a:cubicBezTo>
                    <a:pt x="194" y="169"/>
                    <a:pt x="192" y="174"/>
                    <a:pt x="188" y="177"/>
                  </a:cubicBezTo>
                  <a:close/>
                  <a:moveTo>
                    <a:pt x="246" y="182"/>
                  </a:moveTo>
                  <a:cubicBezTo>
                    <a:pt x="245" y="183"/>
                    <a:pt x="244" y="183"/>
                    <a:pt x="244" y="184"/>
                  </a:cubicBezTo>
                  <a:cubicBezTo>
                    <a:pt x="243" y="184"/>
                    <a:pt x="243" y="186"/>
                    <a:pt x="243" y="186"/>
                  </a:cubicBezTo>
                  <a:cubicBezTo>
                    <a:pt x="241" y="190"/>
                    <a:pt x="237" y="191"/>
                    <a:pt x="235" y="194"/>
                  </a:cubicBezTo>
                  <a:cubicBezTo>
                    <a:pt x="235" y="195"/>
                    <a:pt x="235" y="196"/>
                    <a:pt x="234" y="196"/>
                  </a:cubicBezTo>
                  <a:cubicBezTo>
                    <a:pt x="233" y="198"/>
                    <a:pt x="230" y="200"/>
                    <a:pt x="229" y="203"/>
                  </a:cubicBezTo>
                  <a:cubicBezTo>
                    <a:pt x="228" y="203"/>
                    <a:pt x="230" y="203"/>
                    <a:pt x="229" y="204"/>
                  </a:cubicBezTo>
                  <a:cubicBezTo>
                    <a:pt x="229" y="205"/>
                    <a:pt x="228" y="205"/>
                    <a:pt x="227" y="206"/>
                  </a:cubicBezTo>
                  <a:cubicBezTo>
                    <a:pt x="228" y="208"/>
                    <a:pt x="228" y="211"/>
                    <a:pt x="228" y="213"/>
                  </a:cubicBezTo>
                  <a:cubicBezTo>
                    <a:pt x="235" y="207"/>
                    <a:pt x="239" y="198"/>
                    <a:pt x="247" y="192"/>
                  </a:cubicBezTo>
                  <a:cubicBezTo>
                    <a:pt x="250" y="186"/>
                    <a:pt x="255" y="182"/>
                    <a:pt x="259" y="176"/>
                  </a:cubicBezTo>
                  <a:cubicBezTo>
                    <a:pt x="260" y="176"/>
                    <a:pt x="261" y="178"/>
                    <a:pt x="261" y="177"/>
                  </a:cubicBezTo>
                  <a:cubicBezTo>
                    <a:pt x="260" y="174"/>
                    <a:pt x="262" y="168"/>
                    <a:pt x="260" y="166"/>
                  </a:cubicBezTo>
                  <a:cubicBezTo>
                    <a:pt x="255" y="171"/>
                    <a:pt x="250" y="176"/>
                    <a:pt x="246" y="182"/>
                  </a:cubicBezTo>
                  <a:close/>
                  <a:moveTo>
                    <a:pt x="70" y="173"/>
                  </a:moveTo>
                  <a:cubicBezTo>
                    <a:pt x="69" y="173"/>
                    <a:pt x="68" y="174"/>
                    <a:pt x="67" y="174"/>
                  </a:cubicBezTo>
                  <a:cubicBezTo>
                    <a:pt x="67" y="175"/>
                    <a:pt x="67" y="175"/>
                    <a:pt x="67" y="176"/>
                  </a:cubicBezTo>
                  <a:cubicBezTo>
                    <a:pt x="66" y="178"/>
                    <a:pt x="63" y="180"/>
                    <a:pt x="61" y="182"/>
                  </a:cubicBezTo>
                  <a:cubicBezTo>
                    <a:pt x="58" y="186"/>
                    <a:pt x="55" y="190"/>
                    <a:pt x="51" y="194"/>
                  </a:cubicBezTo>
                  <a:cubicBezTo>
                    <a:pt x="49" y="196"/>
                    <a:pt x="47" y="198"/>
                    <a:pt x="46" y="200"/>
                  </a:cubicBezTo>
                  <a:cubicBezTo>
                    <a:pt x="45" y="201"/>
                    <a:pt x="45" y="202"/>
                    <a:pt x="45" y="203"/>
                  </a:cubicBezTo>
                  <a:cubicBezTo>
                    <a:pt x="44" y="204"/>
                    <a:pt x="43" y="204"/>
                    <a:pt x="42" y="205"/>
                  </a:cubicBezTo>
                  <a:cubicBezTo>
                    <a:pt x="41" y="207"/>
                    <a:pt x="42" y="209"/>
                    <a:pt x="42" y="211"/>
                  </a:cubicBezTo>
                  <a:cubicBezTo>
                    <a:pt x="54" y="201"/>
                    <a:pt x="63" y="188"/>
                    <a:pt x="73" y="176"/>
                  </a:cubicBezTo>
                  <a:cubicBezTo>
                    <a:pt x="73" y="174"/>
                    <a:pt x="73" y="172"/>
                    <a:pt x="72" y="170"/>
                  </a:cubicBezTo>
                  <a:cubicBezTo>
                    <a:pt x="71" y="171"/>
                    <a:pt x="71" y="172"/>
                    <a:pt x="70" y="173"/>
                  </a:cubicBezTo>
                  <a:close/>
                  <a:moveTo>
                    <a:pt x="114" y="198"/>
                  </a:moveTo>
                  <a:cubicBezTo>
                    <a:pt x="114" y="199"/>
                    <a:pt x="110" y="203"/>
                    <a:pt x="109" y="207"/>
                  </a:cubicBezTo>
                  <a:cubicBezTo>
                    <a:pt x="107" y="208"/>
                    <a:pt x="105" y="210"/>
                    <a:pt x="107" y="214"/>
                  </a:cubicBezTo>
                  <a:cubicBezTo>
                    <a:pt x="117" y="201"/>
                    <a:pt x="128" y="188"/>
                    <a:pt x="138" y="174"/>
                  </a:cubicBezTo>
                  <a:cubicBezTo>
                    <a:pt x="138" y="174"/>
                    <a:pt x="138" y="172"/>
                    <a:pt x="137" y="172"/>
                  </a:cubicBezTo>
                  <a:cubicBezTo>
                    <a:pt x="128" y="179"/>
                    <a:pt x="123" y="189"/>
                    <a:pt x="114" y="198"/>
                  </a:cubicBezTo>
                  <a:close/>
                  <a:moveTo>
                    <a:pt x="168" y="214"/>
                  </a:moveTo>
                  <a:cubicBezTo>
                    <a:pt x="169" y="215"/>
                    <a:pt x="169" y="216"/>
                    <a:pt x="169" y="217"/>
                  </a:cubicBezTo>
                  <a:cubicBezTo>
                    <a:pt x="167" y="217"/>
                    <a:pt x="168" y="219"/>
                    <a:pt x="168" y="221"/>
                  </a:cubicBezTo>
                  <a:cubicBezTo>
                    <a:pt x="172" y="218"/>
                    <a:pt x="176" y="213"/>
                    <a:pt x="179" y="207"/>
                  </a:cubicBezTo>
                  <a:cubicBezTo>
                    <a:pt x="184" y="202"/>
                    <a:pt x="189" y="196"/>
                    <a:pt x="193" y="191"/>
                  </a:cubicBezTo>
                  <a:cubicBezTo>
                    <a:pt x="196" y="187"/>
                    <a:pt x="201" y="182"/>
                    <a:pt x="198" y="177"/>
                  </a:cubicBezTo>
                  <a:cubicBezTo>
                    <a:pt x="192" y="181"/>
                    <a:pt x="189" y="188"/>
                    <a:pt x="184" y="193"/>
                  </a:cubicBezTo>
                  <a:cubicBezTo>
                    <a:pt x="180" y="200"/>
                    <a:pt x="173" y="207"/>
                    <a:pt x="168" y="214"/>
                  </a:cubicBezTo>
                  <a:close/>
                  <a:moveTo>
                    <a:pt x="228" y="217"/>
                  </a:moveTo>
                  <a:cubicBezTo>
                    <a:pt x="228" y="219"/>
                    <a:pt x="227" y="221"/>
                    <a:pt x="228" y="224"/>
                  </a:cubicBezTo>
                  <a:cubicBezTo>
                    <a:pt x="234" y="216"/>
                    <a:pt x="240" y="209"/>
                    <a:pt x="247" y="203"/>
                  </a:cubicBezTo>
                  <a:cubicBezTo>
                    <a:pt x="248" y="201"/>
                    <a:pt x="249" y="199"/>
                    <a:pt x="251" y="198"/>
                  </a:cubicBezTo>
                  <a:cubicBezTo>
                    <a:pt x="255" y="193"/>
                    <a:pt x="263" y="187"/>
                    <a:pt x="260" y="179"/>
                  </a:cubicBezTo>
                  <a:cubicBezTo>
                    <a:pt x="249" y="192"/>
                    <a:pt x="237" y="202"/>
                    <a:pt x="228" y="217"/>
                  </a:cubicBezTo>
                  <a:close/>
                  <a:moveTo>
                    <a:pt x="137" y="180"/>
                  </a:moveTo>
                  <a:cubicBezTo>
                    <a:pt x="132" y="185"/>
                    <a:pt x="127" y="193"/>
                    <a:pt x="121" y="199"/>
                  </a:cubicBezTo>
                  <a:cubicBezTo>
                    <a:pt x="120" y="201"/>
                    <a:pt x="117" y="205"/>
                    <a:pt x="114" y="206"/>
                  </a:cubicBezTo>
                  <a:cubicBezTo>
                    <a:pt x="113" y="210"/>
                    <a:pt x="109" y="214"/>
                    <a:pt x="107" y="218"/>
                  </a:cubicBezTo>
                  <a:cubicBezTo>
                    <a:pt x="107" y="218"/>
                    <a:pt x="106" y="218"/>
                    <a:pt x="106" y="218"/>
                  </a:cubicBezTo>
                  <a:cubicBezTo>
                    <a:pt x="106" y="220"/>
                    <a:pt x="106" y="221"/>
                    <a:pt x="106" y="223"/>
                  </a:cubicBezTo>
                  <a:cubicBezTo>
                    <a:pt x="118" y="211"/>
                    <a:pt x="128" y="198"/>
                    <a:pt x="138" y="185"/>
                  </a:cubicBezTo>
                  <a:cubicBezTo>
                    <a:pt x="138" y="183"/>
                    <a:pt x="139" y="182"/>
                    <a:pt x="139" y="180"/>
                  </a:cubicBezTo>
                  <a:cubicBezTo>
                    <a:pt x="138" y="180"/>
                    <a:pt x="138" y="180"/>
                    <a:pt x="137" y="180"/>
                  </a:cubicBezTo>
                  <a:close/>
                  <a:moveTo>
                    <a:pt x="60" y="195"/>
                  </a:moveTo>
                  <a:cubicBezTo>
                    <a:pt x="55" y="203"/>
                    <a:pt x="49" y="207"/>
                    <a:pt x="44" y="214"/>
                  </a:cubicBezTo>
                  <a:cubicBezTo>
                    <a:pt x="44" y="214"/>
                    <a:pt x="42" y="214"/>
                    <a:pt x="43" y="215"/>
                  </a:cubicBezTo>
                  <a:cubicBezTo>
                    <a:pt x="42" y="216"/>
                    <a:pt x="43" y="219"/>
                    <a:pt x="42" y="220"/>
                  </a:cubicBezTo>
                  <a:cubicBezTo>
                    <a:pt x="49" y="213"/>
                    <a:pt x="57" y="205"/>
                    <a:pt x="64" y="197"/>
                  </a:cubicBezTo>
                  <a:cubicBezTo>
                    <a:pt x="67" y="193"/>
                    <a:pt x="70" y="189"/>
                    <a:pt x="73" y="185"/>
                  </a:cubicBezTo>
                  <a:cubicBezTo>
                    <a:pt x="73" y="184"/>
                    <a:pt x="73" y="182"/>
                    <a:pt x="73" y="181"/>
                  </a:cubicBezTo>
                  <a:cubicBezTo>
                    <a:pt x="73" y="181"/>
                    <a:pt x="73" y="181"/>
                    <a:pt x="72" y="181"/>
                  </a:cubicBezTo>
                  <a:cubicBezTo>
                    <a:pt x="68" y="185"/>
                    <a:pt x="65" y="191"/>
                    <a:pt x="60" y="195"/>
                  </a:cubicBezTo>
                  <a:close/>
                  <a:moveTo>
                    <a:pt x="197" y="190"/>
                  </a:moveTo>
                  <a:cubicBezTo>
                    <a:pt x="191" y="195"/>
                    <a:pt x="188" y="201"/>
                    <a:pt x="182" y="207"/>
                  </a:cubicBezTo>
                  <a:cubicBezTo>
                    <a:pt x="182" y="207"/>
                    <a:pt x="182" y="207"/>
                    <a:pt x="182" y="208"/>
                  </a:cubicBezTo>
                  <a:cubicBezTo>
                    <a:pt x="181" y="208"/>
                    <a:pt x="180" y="210"/>
                    <a:pt x="180" y="211"/>
                  </a:cubicBezTo>
                  <a:cubicBezTo>
                    <a:pt x="176" y="213"/>
                    <a:pt x="177" y="217"/>
                    <a:pt x="173" y="218"/>
                  </a:cubicBezTo>
                  <a:cubicBezTo>
                    <a:pt x="174" y="222"/>
                    <a:pt x="170" y="224"/>
                    <a:pt x="168" y="222"/>
                  </a:cubicBezTo>
                  <a:cubicBezTo>
                    <a:pt x="168" y="228"/>
                    <a:pt x="168" y="233"/>
                    <a:pt x="169" y="239"/>
                  </a:cubicBezTo>
                  <a:cubicBezTo>
                    <a:pt x="179" y="229"/>
                    <a:pt x="189" y="218"/>
                    <a:pt x="197" y="205"/>
                  </a:cubicBezTo>
                  <a:cubicBezTo>
                    <a:pt x="198" y="205"/>
                    <a:pt x="198" y="204"/>
                    <a:pt x="199" y="205"/>
                  </a:cubicBezTo>
                  <a:cubicBezTo>
                    <a:pt x="199" y="202"/>
                    <a:pt x="200" y="199"/>
                    <a:pt x="199" y="197"/>
                  </a:cubicBezTo>
                  <a:cubicBezTo>
                    <a:pt x="198" y="198"/>
                    <a:pt x="198" y="198"/>
                    <a:pt x="197" y="198"/>
                  </a:cubicBezTo>
                  <a:cubicBezTo>
                    <a:pt x="194" y="205"/>
                    <a:pt x="188" y="208"/>
                    <a:pt x="185" y="215"/>
                  </a:cubicBezTo>
                  <a:cubicBezTo>
                    <a:pt x="180" y="218"/>
                    <a:pt x="178" y="224"/>
                    <a:pt x="173" y="227"/>
                  </a:cubicBezTo>
                  <a:cubicBezTo>
                    <a:pt x="173" y="229"/>
                    <a:pt x="173" y="229"/>
                    <a:pt x="173" y="230"/>
                  </a:cubicBezTo>
                  <a:cubicBezTo>
                    <a:pt x="172" y="230"/>
                    <a:pt x="171" y="232"/>
                    <a:pt x="170" y="232"/>
                  </a:cubicBezTo>
                  <a:cubicBezTo>
                    <a:pt x="170" y="231"/>
                    <a:pt x="170" y="231"/>
                    <a:pt x="169" y="230"/>
                  </a:cubicBezTo>
                  <a:cubicBezTo>
                    <a:pt x="178" y="217"/>
                    <a:pt x="189" y="207"/>
                    <a:pt x="198" y="195"/>
                  </a:cubicBezTo>
                  <a:cubicBezTo>
                    <a:pt x="198" y="196"/>
                    <a:pt x="200" y="191"/>
                    <a:pt x="199" y="188"/>
                  </a:cubicBezTo>
                  <a:cubicBezTo>
                    <a:pt x="198" y="188"/>
                    <a:pt x="198" y="188"/>
                    <a:pt x="197" y="188"/>
                  </a:cubicBezTo>
                  <a:cubicBezTo>
                    <a:pt x="197" y="189"/>
                    <a:pt x="197" y="189"/>
                    <a:pt x="197" y="190"/>
                  </a:cubicBezTo>
                  <a:close/>
                  <a:moveTo>
                    <a:pt x="63" y="199"/>
                  </a:moveTo>
                  <a:cubicBezTo>
                    <a:pt x="63" y="200"/>
                    <a:pt x="63" y="201"/>
                    <a:pt x="62" y="201"/>
                  </a:cubicBezTo>
                  <a:cubicBezTo>
                    <a:pt x="58" y="207"/>
                    <a:pt x="51" y="213"/>
                    <a:pt x="47" y="218"/>
                  </a:cubicBezTo>
                  <a:cubicBezTo>
                    <a:pt x="47" y="219"/>
                    <a:pt x="47" y="220"/>
                    <a:pt x="47" y="220"/>
                  </a:cubicBezTo>
                  <a:cubicBezTo>
                    <a:pt x="46" y="221"/>
                    <a:pt x="44" y="222"/>
                    <a:pt x="43" y="224"/>
                  </a:cubicBezTo>
                  <a:cubicBezTo>
                    <a:pt x="43" y="224"/>
                    <a:pt x="42" y="227"/>
                    <a:pt x="42" y="227"/>
                  </a:cubicBezTo>
                  <a:cubicBezTo>
                    <a:pt x="42" y="227"/>
                    <a:pt x="43" y="229"/>
                    <a:pt x="42" y="229"/>
                  </a:cubicBezTo>
                  <a:cubicBezTo>
                    <a:pt x="44" y="227"/>
                    <a:pt x="46" y="225"/>
                    <a:pt x="49" y="223"/>
                  </a:cubicBezTo>
                  <a:cubicBezTo>
                    <a:pt x="51" y="221"/>
                    <a:pt x="52" y="218"/>
                    <a:pt x="54" y="216"/>
                  </a:cubicBezTo>
                  <a:cubicBezTo>
                    <a:pt x="54" y="216"/>
                    <a:pt x="55" y="216"/>
                    <a:pt x="56" y="215"/>
                  </a:cubicBezTo>
                  <a:cubicBezTo>
                    <a:pt x="57" y="214"/>
                    <a:pt x="58" y="212"/>
                    <a:pt x="59" y="211"/>
                  </a:cubicBezTo>
                  <a:cubicBezTo>
                    <a:pt x="61" y="208"/>
                    <a:pt x="63" y="207"/>
                    <a:pt x="66" y="204"/>
                  </a:cubicBezTo>
                  <a:cubicBezTo>
                    <a:pt x="69" y="200"/>
                    <a:pt x="75" y="193"/>
                    <a:pt x="72" y="190"/>
                  </a:cubicBezTo>
                  <a:cubicBezTo>
                    <a:pt x="70" y="193"/>
                    <a:pt x="66" y="196"/>
                    <a:pt x="63" y="199"/>
                  </a:cubicBezTo>
                  <a:close/>
                  <a:moveTo>
                    <a:pt x="237" y="215"/>
                  </a:moveTo>
                  <a:cubicBezTo>
                    <a:pt x="236" y="215"/>
                    <a:pt x="237" y="216"/>
                    <a:pt x="236" y="217"/>
                  </a:cubicBezTo>
                  <a:cubicBezTo>
                    <a:pt x="235" y="218"/>
                    <a:pt x="232" y="219"/>
                    <a:pt x="233" y="221"/>
                  </a:cubicBezTo>
                  <a:cubicBezTo>
                    <a:pt x="230" y="222"/>
                    <a:pt x="230" y="226"/>
                    <a:pt x="228" y="227"/>
                  </a:cubicBezTo>
                  <a:cubicBezTo>
                    <a:pt x="228" y="230"/>
                    <a:pt x="229" y="233"/>
                    <a:pt x="229" y="236"/>
                  </a:cubicBezTo>
                  <a:cubicBezTo>
                    <a:pt x="233" y="235"/>
                    <a:pt x="233" y="231"/>
                    <a:pt x="236" y="230"/>
                  </a:cubicBezTo>
                  <a:cubicBezTo>
                    <a:pt x="235" y="228"/>
                    <a:pt x="239" y="224"/>
                    <a:pt x="240" y="224"/>
                  </a:cubicBezTo>
                  <a:cubicBezTo>
                    <a:pt x="241" y="221"/>
                    <a:pt x="243" y="220"/>
                    <a:pt x="244" y="218"/>
                  </a:cubicBezTo>
                  <a:cubicBezTo>
                    <a:pt x="244" y="218"/>
                    <a:pt x="244" y="218"/>
                    <a:pt x="244" y="217"/>
                  </a:cubicBezTo>
                  <a:cubicBezTo>
                    <a:pt x="249" y="213"/>
                    <a:pt x="253" y="208"/>
                    <a:pt x="256" y="203"/>
                  </a:cubicBezTo>
                  <a:cubicBezTo>
                    <a:pt x="259" y="200"/>
                    <a:pt x="263" y="197"/>
                    <a:pt x="261" y="190"/>
                  </a:cubicBezTo>
                  <a:cubicBezTo>
                    <a:pt x="255" y="195"/>
                    <a:pt x="250" y="201"/>
                    <a:pt x="245" y="206"/>
                  </a:cubicBezTo>
                  <a:cubicBezTo>
                    <a:pt x="245" y="206"/>
                    <a:pt x="246" y="206"/>
                    <a:pt x="245" y="205"/>
                  </a:cubicBezTo>
                  <a:cubicBezTo>
                    <a:pt x="245" y="206"/>
                    <a:pt x="245" y="207"/>
                    <a:pt x="244" y="207"/>
                  </a:cubicBezTo>
                  <a:cubicBezTo>
                    <a:pt x="244" y="207"/>
                    <a:pt x="245" y="207"/>
                    <a:pt x="244" y="206"/>
                  </a:cubicBezTo>
                  <a:cubicBezTo>
                    <a:pt x="244" y="207"/>
                    <a:pt x="242" y="207"/>
                    <a:pt x="242" y="208"/>
                  </a:cubicBezTo>
                  <a:cubicBezTo>
                    <a:pt x="243" y="209"/>
                    <a:pt x="243" y="208"/>
                    <a:pt x="244" y="208"/>
                  </a:cubicBezTo>
                  <a:cubicBezTo>
                    <a:pt x="243" y="211"/>
                    <a:pt x="239" y="212"/>
                    <a:pt x="237" y="215"/>
                  </a:cubicBezTo>
                  <a:close/>
                  <a:moveTo>
                    <a:pt x="129" y="199"/>
                  </a:moveTo>
                  <a:cubicBezTo>
                    <a:pt x="127" y="204"/>
                    <a:pt x="122" y="206"/>
                    <a:pt x="120" y="211"/>
                  </a:cubicBezTo>
                  <a:cubicBezTo>
                    <a:pt x="120" y="211"/>
                    <a:pt x="119" y="211"/>
                    <a:pt x="119" y="211"/>
                  </a:cubicBezTo>
                  <a:cubicBezTo>
                    <a:pt x="118" y="214"/>
                    <a:pt x="115" y="215"/>
                    <a:pt x="114" y="218"/>
                  </a:cubicBezTo>
                  <a:cubicBezTo>
                    <a:pt x="114" y="218"/>
                    <a:pt x="114" y="218"/>
                    <a:pt x="113" y="218"/>
                  </a:cubicBezTo>
                  <a:cubicBezTo>
                    <a:pt x="114" y="219"/>
                    <a:pt x="113" y="219"/>
                    <a:pt x="112" y="220"/>
                  </a:cubicBezTo>
                  <a:cubicBezTo>
                    <a:pt x="110" y="222"/>
                    <a:pt x="109" y="227"/>
                    <a:pt x="106" y="227"/>
                  </a:cubicBezTo>
                  <a:cubicBezTo>
                    <a:pt x="107" y="230"/>
                    <a:pt x="105" y="231"/>
                    <a:pt x="107" y="232"/>
                  </a:cubicBezTo>
                  <a:cubicBezTo>
                    <a:pt x="116" y="220"/>
                    <a:pt x="127" y="211"/>
                    <a:pt x="135" y="198"/>
                  </a:cubicBezTo>
                  <a:cubicBezTo>
                    <a:pt x="137" y="198"/>
                    <a:pt x="137" y="197"/>
                    <a:pt x="138" y="196"/>
                  </a:cubicBezTo>
                  <a:cubicBezTo>
                    <a:pt x="138" y="194"/>
                    <a:pt x="139" y="191"/>
                    <a:pt x="137" y="190"/>
                  </a:cubicBezTo>
                  <a:cubicBezTo>
                    <a:pt x="134" y="193"/>
                    <a:pt x="133" y="197"/>
                    <a:pt x="129" y="199"/>
                  </a:cubicBezTo>
                  <a:close/>
                  <a:moveTo>
                    <a:pt x="120" y="219"/>
                  </a:moveTo>
                  <a:cubicBezTo>
                    <a:pt x="118" y="227"/>
                    <a:pt x="105" y="230"/>
                    <a:pt x="106" y="242"/>
                  </a:cubicBezTo>
                  <a:cubicBezTo>
                    <a:pt x="111" y="237"/>
                    <a:pt x="116" y="232"/>
                    <a:pt x="120" y="226"/>
                  </a:cubicBezTo>
                  <a:cubicBezTo>
                    <a:pt x="127" y="221"/>
                    <a:pt x="130" y="213"/>
                    <a:pt x="137" y="208"/>
                  </a:cubicBezTo>
                  <a:cubicBezTo>
                    <a:pt x="138" y="204"/>
                    <a:pt x="139" y="202"/>
                    <a:pt x="138" y="199"/>
                  </a:cubicBezTo>
                  <a:cubicBezTo>
                    <a:pt x="132" y="206"/>
                    <a:pt x="127" y="213"/>
                    <a:pt x="120" y="219"/>
                  </a:cubicBezTo>
                  <a:close/>
                  <a:moveTo>
                    <a:pt x="73" y="199"/>
                  </a:moveTo>
                  <a:cubicBezTo>
                    <a:pt x="69" y="202"/>
                    <a:pt x="66" y="206"/>
                    <a:pt x="62" y="211"/>
                  </a:cubicBezTo>
                  <a:cubicBezTo>
                    <a:pt x="58" y="215"/>
                    <a:pt x="55" y="219"/>
                    <a:pt x="52" y="222"/>
                  </a:cubicBezTo>
                  <a:cubicBezTo>
                    <a:pt x="49" y="227"/>
                    <a:pt x="42" y="231"/>
                    <a:pt x="42" y="237"/>
                  </a:cubicBezTo>
                  <a:cubicBezTo>
                    <a:pt x="48" y="233"/>
                    <a:pt x="53" y="226"/>
                    <a:pt x="58" y="221"/>
                  </a:cubicBezTo>
                  <a:cubicBezTo>
                    <a:pt x="63" y="215"/>
                    <a:pt x="70" y="211"/>
                    <a:pt x="73" y="205"/>
                  </a:cubicBezTo>
                  <a:cubicBezTo>
                    <a:pt x="73" y="204"/>
                    <a:pt x="73" y="204"/>
                    <a:pt x="73" y="204"/>
                  </a:cubicBezTo>
                  <a:cubicBezTo>
                    <a:pt x="73" y="202"/>
                    <a:pt x="73" y="201"/>
                    <a:pt x="74" y="199"/>
                  </a:cubicBezTo>
                  <a:cubicBezTo>
                    <a:pt x="73" y="199"/>
                    <a:pt x="73" y="199"/>
                    <a:pt x="73" y="199"/>
                  </a:cubicBezTo>
                  <a:close/>
                  <a:moveTo>
                    <a:pt x="242" y="232"/>
                  </a:moveTo>
                  <a:cubicBezTo>
                    <a:pt x="239" y="234"/>
                    <a:pt x="239" y="237"/>
                    <a:pt x="237" y="238"/>
                  </a:cubicBezTo>
                  <a:cubicBezTo>
                    <a:pt x="235" y="243"/>
                    <a:pt x="229" y="245"/>
                    <a:pt x="229" y="252"/>
                  </a:cubicBezTo>
                  <a:cubicBezTo>
                    <a:pt x="235" y="246"/>
                    <a:pt x="243" y="237"/>
                    <a:pt x="249" y="230"/>
                  </a:cubicBezTo>
                  <a:cubicBezTo>
                    <a:pt x="250" y="229"/>
                    <a:pt x="253" y="226"/>
                    <a:pt x="253" y="227"/>
                  </a:cubicBezTo>
                  <a:cubicBezTo>
                    <a:pt x="255" y="221"/>
                    <a:pt x="263" y="220"/>
                    <a:pt x="261" y="210"/>
                  </a:cubicBezTo>
                  <a:cubicBezTo>
                    <a:pt x="255" y="216"/>
                    <a:pt x="250" y="225"/>
                    <a:pt x="244" y="229"/>
                  </a:cubicBezTo>
                  <a:cubicBezTo>
                    <a:pt x="244" y="229"/>
                    <a:pt x="244" y="230"/>
                    <a:pt x="244" y="230"/>
                  </a:cubicBezTo>
                  <a:cubicBezTo>
                    <a:pt x="244" y="230"/>
                    <a:pt x="243" y="230"/>
                    <a:pt x="242" y="230"/>
                  </a:cubicBezTo>
                  <a:cubicBezTo>
                    <a:pt x="242" y="231"/>
                    <a:pt x="243" y="231"/>
                    <a:pt x="242" y="232"/>
                  </a:cubicBezTo>
                  <a:close/>
                  <a:moveTo>
                    <a:pt x="239" y="235"/>
                  </a:moveTo>
                  <a:cubicBezTo>
                    <a:pt x="242" y="229"/>
                    <a:pt x="247" y="225"/>
                    <a:pt x="251" y="220"/>
                  </a:cubicBezTo>
                  <a:cubicBezTo>
                    <a:pt x="251" y="221"/>
                    <a:pt x="251" y="221"/>
                    <a:pt x="251" y="220"/>
                  </a:cubicBezTo>
                  <a:cubicBezTo>
                    <a:pt x="253" y="217"/>
                    <a:pt x="257" y="213"/>
                    <a:pt x="259" y="209"/>
                  </a:cubicBezTo>
                  <a:cubicBezTo>
                    <a:pt x="260" y="208"/>
                    <a:pt x="260" y="208"/>
                    <a:pt x="261" y="208"/>
                  </a:cubicBezTo>
                  <a:cubicBezTo>
                    <a:pt x="262" y="206"/>
                    <a:pt x="261" y="203"/>
                    <a:pt x="261" y="200"/>
                  </a:cubicBezTo>
                  <a:cubicBezTo>
                    <a:pt x="255" y="205"/>
                    <a:pt x="251" y="212"/>
                    <a:pt x="246" y="218"/>
                  </a:cubicBezTo>
                  <a:cubicBezTo>
                    <a:pt x="245" y="218"/>
                    <a:pt x="245" y="217"/>
                    <a:pt x="245" y="217"/>
                  </a:cubicBezTo>
                  <a:cubicBezTo>
                    <a:pt x="245" y="218"/>
                    <a:pt x="245" y="218"/>
                    <a:pt x="245" y="219"/>
                  </a:cubicBezTo>
                  <a:cubicBezTo>
                    <a:pt x="240" y="225"/>
                    <a:pt x="235" y="232"/>
                    <a:pt x="230" y="238"/>
                  </a:cubicBezTo>
                  <a:cubicBezTo>
                    <a:pt x="229" y="238"/>
                    <a:pt x="229" y="237"/>
                    <a:pt x="228" y="237"/>
                  </a:cubicBezTo>
                  <a:cubicBezTo>
                    <a:pt x="229" y="240"/>
                    <a:pt x="228" y="242"/>
                    <a:pt x="229" y="245"/>
                  </a:cubicBezTo>
                  <a:cubicBezTo>
                    <a:pt x="233" y="243"/>
                    <a:pt x="234" y="237"/>
                    <a:pt x="239" y="235"/>
                  </a:cubicBezTo>
                  <a:close/>
                  <a:moveTo>
                    <a:pt x="174" y="244"/>
                  </a:moveTo>
                  <a:cubicBezTo>
                    <a:pt x="174" y="244"/>
                    <a:pt x="174" y="244"/>
                    <a:pt x="174" y="244"/>
                  </a:cubicBezTo>
                  <a:cubicBezTo>
                    <a:pt x="183" y="235"/>
                    <a:pt x="191" y="224"/>
                    <a:pt x="200" y="214"/>
                  </a:cubicBezTo>
                  <a:cubicBezTo>
                    <a:pt x="199" y="212"/>
                    <a:pt x="199" y="211"/>
                    <a:pt x="199" y="208"/>
                  </a:cubicBezTo>
                  <a:cubicBezTo>
                    <a:pt x="192" y="215"/>
                    <a:pt x="187" y="225"/>
                    <a:pt x="179" y="230"/>
                  </a:cubicBezTo>
                  <a:cubicBezTo>
                    <a:pt x="178" y="235"/>
                    <a:pt x="172" y="237"/>
                    <a:pt x="170" y="243"/>
                  </a:cubicBezTo>
                  <a:cubicBezTo>
                    <a:pt x="168" y="243"/>
                    <a:pt x="167" y="249"/>
                    <a:pt x="168" y="250"/>
                  </a:cubicBezTo>
                  <a:cubicBezTo>
                    <a:pt x="170" y="248"/>
                    <a:pt x="173" y="245"/>
                    <a:pt x="174" y="244"/>
                  </a:cubicBezTo>
                  <a:close/>
                  <a:moveTo>
                    <a:pt x="45" y="238"/>
                  </a:moveTo>
                  <a:cubicBezTo>
                    <a:pt x="45" y="239"/>
                    <a:pt x="46" y="239"/>
                    <a:pt x="45" y="240"/>
                  </a:cubicBezTo>
                  <a:cubicBezTo>
                    <a:pt x="45" y="241"/>
                    <a:pt x="43" y="241"/>
                    <a:pt x="42" y="241"/>
                  </a:cubicBezTo>
                  <a:cubicBezTo>
                    <a:pt x="43" y="244"/>
                    <a:pt x="43" y="246"/>
                    <a:pt x="42" y="249"/>
                  </a:cubicBezTo>
                  <a:cubicBezTo>
                    <a:pt x="54" y="237"/>
                    <a:pt x="62" y="225"/>
                    <a:pt x="74" y="215"/>
                  </a:cubicBezTo>
                  <a:cubicBezTo>
                    <a:pt x="73" y="213"/>
                    <a:pt x="74" y="210"/>
                    <a:pt x="72" y="210"/>
                  </a:cubicBezTo>
                  <a:cubicBezTo>
                    <a:pt x="63" y="219"/>
                    <a:pt x="55" y="229"/>
                    <a:pt x="45" y="238"/>
                  </a:cubicBezTo>
                  <a:close/>
                  <a:moveTo>
                    <a:pt x="116" y="233"/>
                  </a:moveTo>
                  <a:cubicBezTo>
                    <a:pt x="116" y="235"/>
                    <a:pt x="113" y="238"/>
                    <a:pt x="112" y="239"/>
                  </a:cubicBezTo>
                  <a:cubicBezTo>
                    <a:pt x="111" y="241"/>
                    <a:pt x="110" y="245"/>
                    <a:pt x="107" y="245"/>
                  </a:cubicBezTo>
                  <a:cubicBezTo>
                    <a:pt x="107" y="246"/>
                    <a:pt x="107" y="248"/>
                    <a:pt x="107" y="249"/>
                  </a:cubicBezTo>
                  <a:cubicBezTo>
                    <a:pt x="116" y="239"/>
                    <a:pt x="124" y="231"/>
                    <a:pt x="132" y="221"/>
                  </a:cubicBezTo>
                  <a:cubicBezTo>
                    <a:pt x="135" y="220"/>
                    <a:pt x="135" y="217"/>
                    <a:pt x="138" y="216"/>
                  </a:cubicBezTo>
                  <a:cubicBezTo>
                    <a:pt x="138" y="214"/>
                    <a:pt x="138" y="213"/>
                    <a:pt x="137" y="211"/>
                  </a:cubicBezTo>
                  <a:cubicBezTo>
                    <a:pt x="133" y="213"/>
                    <a:pt x="132" y="219"/>
                    <a:pt x="127" y="221"/>
                  </a:cubicBezTo>
                  <a:cubicBezTo>
                    <a:pt x="127" y="223"/>
                    <a:pt x="127" y="224"/>
                    <a:pt x="124" y="224"/>
                  </a:cubicBezTo>
                  <a:cubicBezTo>
                    <a:pt x="125" y="226"/>
                    <a:pt x="123" y="228"/>
                    <a:pt x="121" y="228"/>
                  </a:cubicBezTo>
                  <a:cubicBezTo>
                    <a:pt x="122" y="229"/>
                    <a:pt x="120" y="231"/>
                    <a:pt x="118" y="230"/>
                  </a:cubicBezTo>
                  <a:cubicBezTo>
                    <a:pt x="118" y="233"/>
                    <a:pt x="117" y="232"/>
                    <a:pt x="116" y="233"/>
                  </a:cubicBezTo>
                  <a:close/>
                  <a:moveTo>
                    <a:pt x="66" y="225"/>
                  </a:moveTo>
                  <a:cubicBezTo>
                    <a:pt x="61" y="233"/>
                    <a:pt x="54" y="239"/>
                    <a:pt x="48" y="246"/>
                  </a:cubicBezTo>
                  <a:cubicBezTo>
                    <a:pt x="46" y="248"/>
                    <a:pt x="43" y="251"/>
                    <a:pt x="43" y="254"/>
                  </a:cubicBezTo>
                  <a:cubicBezTo>
                    <a:pt x="47" y="253"/>
                    <a:pt x="50" y="249"/>
                    <a:pt x="53" y="246"/>
                  </a:cubicBezTo>
                  <a:cubicBezTo>
                    <a:pt x="56" y="243"/>
                    <a:pt x="59" y="240"/>
                    <a:pt x="61" y="237"/>
                  </a:cubicBezTo>
                  <a:cubicBezTo>
                    <a:pt x="65" y="234"/>
                    <a:pt x="67" y="229"/>
                    <a:pt x="71" y="226"/>
                  </a:cubicBezTo>
                  <a:cubicBezTo>
                    <a:pt x="72" y="226"/>
                    <a:pt x="73" y="225"/>
                    <a:pt x="74" y="224"/>
                  </a:cubicBezTo>
                  <a:cubicBezTo>
                    <a:pt x="73" y="221"/>
                    <a:pt x="74" y="219"/>
                    <a:pt x="73" y="218"/>
                  </a:cubicBezTo>
                  <a:cubicBezTo>
                    <a:pt x="71" y="221"/>
                    <a:pt x="69" y="223"/>
                    <a:pt x="66" y="225"/>
                  </a:cubicBezTo>
                  <a:close/>
                  <a:moveTo>
                    <a:pt x="191" y="227"/>
                  </a:moveTo>
                  <a:cubicBezTo>
                    <a:pt x="190" y="230"/>
                    <a:pt x="187" y="233"/>
                    <a:pt x="184" y="235"/>
                  </a:cubicBezTo>
                  <a:cubicBezTo>
                    <a:pt x="184" y="236"/>
                    <a:pt x="184" y="236"/>
                    <a:pt x="184" y="237"/>
                  </a:cubicBezTo>
                  <a:cubicBezTo>
                    <a:pt x="182" y="240"/>
                    <a:pt x="178" y="241"/>
                    <a:pt x="176" y="245"/>
                  </a:cubicBezTo>
                  <a:cubicBezTo>
                    <a:pt x="174" y="247"/>
                    <a:pt x="173" y="251"/>
                    <a:pt x="170" y="251"/>
                  </a:cubicBezTo>
                  <a:cubicBezTo>
                    <a:pt x="171" y="252"/>
                    <a:pt x="169" y="253"/>
                    <a:pt x="168" y="255"/>
                  </a:cubicBezTo>
                  <a:cubicBezTo>
                    <a:pt x="169" y="255"/>
                    <a:pt x="170" y="255"/>
                    <a:pt x="170" y="255"/>
                  </a:cubicBezTo>
                  <a:cubicBezTo>
                    <a:pt x="174" y="250"/>
                    <a:pt x="177" y="246"/>
                    <a:pt x="182" y="242"/>
                  </a:cubicBezTo>
                  <a:cubicBezTo>
                    <a:pt x="188" y="236"/>
                    <a:pt x="194" y="229"/>
                    <a:pt x="199" y="223"/>
                  </a:cubicBezTo>
                  <a:cubicBezTo>
                    <a:pt x="199" y="221"/>
                    <a:pt x="200" y="220"/>
                    <a:pt x="199" y="219"/>
                  </a:cubicBezTo>
                  <a:cubicBezTo>
                    <a:pt x="196" y="221"/>
                    <a:pt x="194" y="225"/>
                    <a:pt x="191" y="227"/>
                  </a:cubicBezTo>
                  <a:close/>
                  <a:moveTo>
                    <a:pt x="127" y="229"/>
                  </a:moveTo>
                  <a:cubicBezTo>
                    <a:pt x="126" y="230"/>
                    <a:pt x="128" y="229"/>
                    <a:pt x="127" y="231"/>
                  </a:cubicBezTo>
                  <a:cubicBezTo>
                    <a:pt x="124" y="232"/>
                    <a:pt x="124" y="237"/>
                    <a:pt x="121" y="235"/>
                  </a:cubicBezTo>
                  <a:cubicBezTo>
                    <a:pt x="120" y="237"/>
                    <a:pt x="120" y="236"/>
                    <a:pt x="121" y="237"/>
                  </a:cubicBezTo>
                  <a:cubicBezTo>
                    <a:pt x="115" y="242"/>
                    <a:pt x="111" y="247"/>
                    <a:pt x="107" y="253"/>
                  </a:cubicBezTo>
                  <a:cubicBezTo>
                    <a:pt x="107" y="254"/>
                    <a:pt x="108" y="253"/>
                    <a:pt x="109" y="253"/>
                  </a:cubicBezTo>
                  <a:cubicBezTo>
                    <a:pt x="115" y="248"/>
                    <a:pt x="119" y="242"/>
                    <a:pt x="124" y="237"/>
                  </a:cubicBezTo>
                  <a:cubicBezTo>
                    <a:pt x="125" y="235"/>
                    <a:pt x="127" y="235"/>
                    <a:pt x="128" y="233"/>
                  </a:cubicBezTo>
                  <a:cubicBezTo>
                    <a:pt x="130" y="231"/>
                    <a:pt x="131" y="228"/>
                    <a:pt x="134" y="227"/>
                  </a:cubicBezTo>
                  <a:cubicBezTo>
                    <a:pt x="134" y="226"/>
                    <a:pt x="135" y="225"/>
                    <a:pt x="136" y="225"/>
                  </a:cubicBezTo>
                  <a:cubicBezTo>
                    <a:pt x="136" y="226"/>
                    <a:pt x="137" y="226"/>
                    <a:pt x="137" y="227"/>
                  </a:cubicBezTo>
                  <a:cubicBezTo>
                    <a:pt x="134" y="229"/>
                    <a:pt x="133" y="232"/>
                    <a:pt x="130" y="234"/>
                  </a:cubicBezTo>
                  <a:cubicBezTo>
                    <a:pt x="130" y="236"/>
                    <a:pt x="126" y="238"/>
                    <a:pt x="125" y="240"/>
                  </a:cubicBezTo>
                  <a:cubicBezTo>
                    <a:pt x="122" y="243"/>
                    <a:pt x="119" y="248"/>
                    <a:pt x="117" y="248"/>
                  </a:cubicBezTo>
                  <a:cubicBezTo>
                    <a:pt x="116" y="251"/>
                    <a:pt x="113" y="251"/>
                    <a:pt x="113" y="253"/>
                  </a:cubicBezTo>
                  <a:cubicBezTo>
                    <a:pt x="113" y="254"/>
                    <a:pt x="115" y="253"/>
                    <a:pt x="117" y="254"/>
                  </a:cubicBezTo>
                  <a:cubicBezTo>
                    <a:pt x="122" y="246"/>
                    <a:pt x="131" y="240"/>
                    <a:pt x="137" y="232"/>
                  </a:cubicBezTo>
                  <a:cubicBezTo>
                    <a:pt x="137" y="228"/>
                    <a:pt x="139" y="224"/>
                    <a:pt x="137" y="220"/>
                  </a:cubicBezTo>
                  <a:cubicBezTo>
                    <a:pt x="133" y="222"/>
                    <a:pt x="131" y="228"/>
                    <a:pt x="127" y="229"/>
                  </a:cubicBezTo>
                  <a:close/>
                  <a:moveTo>
                    <a:pt x="258" y="224"/>
                  </a:moveTo>
                  <a:cubicBezTo>
                    <a:pt x="247" y="234"/>
                    <a:pt x="238" y="245"/>
                    <a:pt x="229" y="256"/>
                  </a:cubicBezTo>
                  <a:cubicBezTo>
                    <a:pt x="231" y="257"/>
                    <a:pt x="232" y="256"/>
                    <a:pt x="234" y="256"/>
                  </a:cubicBezTo>
                  <a:cubicBezTo>
                    <a:pt x="234" y="256"/>
                    <a:pt x="234" y="255"/>
                    <a:pt x="234" y="254"/>
                  </a:cubicBezTo>
                  <a:cubicBezTo>
                    <a:pt x="242" y="247"/>
                    <a:pt x="249" y="238"/>
                    <a:pt x="257" y="231"/>
                  </a:cubicBezTo>
                  <a:cubicBezTo>
                    <a:pt x="257" y="229"/>
                    <a:pt x="259" y="228"/>
                    <a:pt x="261" y="228"/>
                  </a:cubicBezTo>
                  <a:cubicBezTo>
                    <a:pt x="261" y="224"/>
                    <a:pt x="262" y="224"/>
                    <a:pt x="261" y="221"/>
                  </a:cubicBezTo>
                  <a:cubicBezTo>
                    <a:pt x="259" y="221"/>
                    <a:pt x="259" y="224"/>
                    <a:pt x="258" y="224"/>
                  </a:cubicBezTo>
                  <a:cubicBezTo>
                    <a:pt x="258" y="224"/>
                    <a:pt x="258" y="224"/>
                    <a:pt x="258" y="224"/>
                  </a:cubicBezTo>
                  <a:close/>
                  <a:moveTo>
                    <a:pt x="192" y="233"/>
                  </a:moveTo>
                  <a:cubicBezTo>
                    <a:pt x="193" y="234"/>
                    <a:pt x="192" y="235"/>
                    <a:pt x="192" y="235"/>
                  </a:cubicBezTo>
                  <a:cubicBezTo>
                    <a:pt x="189" y="237"/>
                    <a:pt x="188" y="241"/>
                    <a:pt x="184" y="242"/>
                  </a:cubicBezTo>
                  <a:cubicBezTo>
                    <a:pt x="182" y="247"/>
                    <a:pt x="176" y="249"/>
                    <a:pt x="174" y="255"/>
                  </a:cubicBezTo>
                  <a:cubicBezTo>
                    <a:pt x="175" y="256"/>
                    <a:pt x="176" y="255"/>
                    <a:pt x="177" y="255"/>
                  </a:cubicBezTo>
                  <a:cubicBezTo>
                    <a:pt x="183" y="248"/>
                    <a:pt x="192" y="241"/>
                    <a:pt x="198" y="233"/>
                  </a:cubicBezTo>
                  <a:cubicBezTo>
                    <a:pt x="199" y="232"/>
                    <a:pt x="199" y="230"/>
                    <a:pt x="200" y="228"/>
                  </a:cubicBezTo>
                  <a:cubicBezTo>
                    <a:pt x="199" y="228"/>
                    <a:pt x="200" y="227"/>
                    <a:pt x="199" y="227"/>
                  </a:cubicBezTo>
                  <a:cubicBezTo>
                    <a:pt x="196" y="229"/>
                    <a:pt x="195" y="232"/>
                    <a:pt x="192" y="233"/>
                  </a:cubicBezTo>
                  <a:close/>
                  <a:moveTo>
                    <a:pt x="73" y="228"/>
                  </a:moveTo>
                  <a:cubicBezTo>
                    <a:pt x="65" y="237"/>
                    <a:pt x="58" y="244"/>
                    <a:pt x="50" y="253"/>
                  </a:cubicBezTo>
                  <a:cubicBezTo>
                    <a:pt x="56" y="252"/>
                    <a:pt x="59" y="243"/>
                    <a:pt x="65" y="241"/>
                  </a:cubicBezTo>
                  <a:cubicBezTo>
                    <a:pt x="67" y="236"/>
                    <a:pt x="71" y="233"/>
                    <a:pt x="74" y="231"/>
                  </a:cubicBezTo>
                  <a:cubicBezTo>
                    <a:pt x="74" y="230"/>
                    <a:pt x="74" y="229"/>
                    <a:pt x="74" y="228"/>
                  </a:cubicBezTo>
                  <a:cubicBezTo>
                    <a:pt x="73" y="228"/>
                    <a:pt x="73" y="228"/>
                    <a:pt x="73" y="228"/>
                  </a:cubicBezTo>
                  <a:close/>
                  <a:moveTo>
                    <a:pt x="243" y="252"/>
                  </a:moveTo>
                  <a:cubicBezTo>
                    <a:pt x="250" y="247"/>
                    <a:pt x="254" y="239"/>
                    <a:pt x="261" y="233"/>
                  </a:cubicBezTo>
                  <a:cubicBezTo>
                    <a:pt x="261" y="232"/>
                    <a:pt x="261" y="230"/>
                    <a:pt x="261" y="229"/>
                  </a:cubicBezTo>
                  <a:cubicBezTo>
                    <a:pt x="252" y="238"/>
                    <a:pt x="243" y="246"/>
                    <a:pt x="236" y="256"/>
                  </a:cubicBezTo>
                  <a:cubicBezTo>
                    <a:pt x="237" y="256"/>
                    <a:pt x="238" y="256"/>
                    <a:pt x="238" y="256"/>
                  </a:cubicBezTo>
                  <a:cubicBezTo>
                    <a:pt x="240" y="255"/>
                    <a:pt x="243" y="253"/>
                    <a:pt x="243" y="252"/>
                  </a:cubicBezTo>
                  <a:close/>
                  <a:moveTo>
                    <a:pt x="55" y="253"/>
                  </a:moveTo>
                  <a:cubicBezTo>
                    <a:pt x="56" y="254"/>
                    <a:pt x="58" y="253"/>
                    <a:pt x="60" y="253"/>
                  </a:cubicBezTo>
                  <a:cubicBezTo>
                    <a:pt x="64" y="248"/>
                    <a:pt x="69" y="243"/>
                    <a:pt x="74" y="239"/>
                  </a:cubicBezTo>
                  <a:cubicBezTo>
                    <a:pt x="73" y="237"/>
                    <a:pt x="75" y="235"/>
                    <a:pt x="73" y="235"/>
                  </a:cubicBezTo>
                  <a:cubicBezTo>
                    <a:pt x="67" y="241"/>
                    <a:pt x="61" y="247"/>
                    <a:pt x="55" y="253"/>
                  </a:cubicBezTo>
                  <a:close/>
                  <a:moveTo>
                    <a:pt x="196" y="238"/>
                  </a:moveTo>
                  <a:cubicBezTo>
                    <a:pt x="192" y="244"/>
                    <a:pt x="184" y="249"/>
                    <a:pt x="180" y="255"/>
                  </a:cubicBezTo>
                  <a:cubicBezTo>
                    <a:pt x="181" y="256"/>
                    <a:pt x="183" y="255"/>
                    <a:pt x="184" y="256"/>
                  </a:cubicBezTo>
                  <a:cubicBezTo>
                    <a:pt x="189" y="250"/>
                    <a:pt x="195" y="245"/>
                    <a:pt x="200" y="239"/>
                  </a:cubicBezTo>
                  <a:cubicBezTo>
                    <a:pt x="200" y="238"/>
                    <a:pt x="200" y="238"/>
                    <a:pt x="200" y="236"/>
                  </a:cubicBezTo>
                  <a:cubicBezTo>
                    <a:pt x="198" y="236"/>
                    <a:pt x="198" y="238"/>
                    <a:pt x="196" y="238"/>
                  </a:cubicBezTo>
                  <a:close/>
                  <a:moveTo>
                    <a:pt x="244" y="252"/>
                  </a:moveTo>
                  <a:cubicBezTo>
                    <a:pt x="243" y="254"/>
                    <a:pt x="242" y="254"/>
                    <a:pt x="241" y="256"/>
                  </a:cubicBezTo>
                  <a:cubicBezTo>
                    <a:pt x="249" y="256"/>
                    <a:pt x="253" y="256"/>
                    <a:pt x="261" y="256"/>
                  </a:cubicBezTo>
                  <a:cubicBezTo>
                    <a:pt x="261" y="254"/>
                    <a:pt x="262" y="251"/>
                    <a:pt x="260" y="249"/>
                  </a:cubicBezTo>
                  <a:cubicBezTo>
                    <a:pt x="259" y="250"/>
                    <a:pt x="256" y="256"/>
                    <a:pt x="253" y="254"/>
                  </a:cubicBezTo>
                  <a:cubicBezTo>
                    <a:pt x="256" y="251"/>
                    <a:pt x="258" y="249"/>
                    <a:pt x="261" y="246"/>
                  </a:cubicBezTo>
                  <a:cubicBezTo>
                    <a:pt x="261" y="245"/>
                    <a:pt x="261" y="244"/>
                    <a:pt x="261" y="243"/>
                  </a:cubicBezTo>
                  <a:cubicBezTo>
                    <a:pt x="257" y="248"/>
                    <a:pt x="252" y="252"/>
                    <a:pt x="247" y="255"/>
                  </a:cubicBezTo>
                  <a:cubicBezTo>
                    <a:pt x="246" y="255"/>
                    <a:pt x="246" y="255"/>
                    <a:pt x="246" y="254"/>
                  </a:cubicBezTo>
                  <a:cubicBezTo>
                    <a:pt x="251" y="251"/>
                    <a:pt x="256" y="246"/>
                    <a:pt x="260" y="241"/>
                  </a:cubicBezTo>
                  <a:cubicBezTo>
                    <a:pt x="261" y="241"/>
                    <a:pt x="260" y="243"/>
                    <a:pt x="261" y="243"/>
                  </a:cubicBezTo>
                  <a:cubicBezTo>
                    <a:pt x="261" y="241"/>
                    <a:pt x="262" y="237"/>
                    <a:pt x="260" y="237"/>
                  </a:cubicBezTo>
                  <a:cubicBezTo>
                    <a:pt x="255" y="242"/>
                    <a:pt x="249" y="250"/>
                    <a:pt x="244" y="252"/>
                  </a:cubicBezTo>
                  <a:close/>
                  <a:moveTo>
                    <a:pt x="119" y="253"/>
                  </a:moveTo>
                  <a:cubicBezTo>
                    <a:pt x="122" y="255"/>
                    <a:pt x="126" y="253"/>
                    <a:pt x="130" y="254"/>
                  </a:cubicBezTo>
                  <a:cubicBezTo>
                    <a:pt x="131" y="250"/>
                    <a:pt x="138" y="249"/>
                    <a:pt x="136" y="245"/>
                  </a:cubicBezTo>
                  <a:cubicBezTo>
                    <a:pt x="134" y="249"/>
                    <a:pt x="131" y="250"/>
                    <a:pt x="127" y="253"/>
                  </a:cubicBezTo>
                  <a:cubicBezTo>
                    <a:pt x="127" y="252"/>
                    <a:pt x="125" y="253"/>
                    <a:pt x="126" y="252"/>
                  </a:cubicBezTo>
                  <a:cubicBezTo>
                    <a:pt x="130" y="248"/>
                    <a:pt x="134" y="245"/>
                    <a:pt x="137" y="241"/>
                  </a:cubicBezTo>
                  <a:cubicBezTo>
                    <a:pt x="137" y="239"/>
                    <a:pt x="138" y="238"/>
                    <a:pt x="136" y="237"/>
                  </a:cubicBezTo>
                  <a:cubicBezTo>
                    <a:pt x="131" y="242"/>
                    <a:pt x="124" y="247"/>
                    <a:pt x="119" y="253"/>
                  </a:cubicBezTo>
                  <a:close/>
                  <a:moveTo>
                    <a:pt x="73" y="242"/>
                  </a:moveTo>
                  <a:cubicBezTo>
                    <a:pt x="70" y="247"/>
                    <a:pt x="66" y="249"/>
                    <a:pt x="63" y="253"/>
                  </a:cubicBezTo>
                  <a:cubicBezTo>
                    <a:pt x="68" y="255"/>
                    <a:pt x="70" y="248"/>
                    <a:pt x="74" y="248"/>
                  </a:cubicBezTo>
                  <a:cubicBezTo>
                    <a:pt x="73" y="247"/>
                    <a:pt x="75" y="244"/>
                    <a:pt x="74" y="242"/>
                  </a:cubicBezTo>
                  <a:cubicBezTo>
                    <a:pt x="74" y="242"/>
                    <a:pt x="73" y="242"/>
                    <a:pt x="73" y="242"/>
                  </a:cubicBezTo>
                  <a:close/>
                  <a:moveTo>
                    <a:pt x="190" y="253"/>
                  </a:moveTo>
                  <a:cubicBezTo>
                    <a:pt x="189" y="253"/>
                    <a:pt x="187" y="254"/>
                    <a:pt x="188" y="256"/>
                  </a:cubicBezTo>
                  <a:cubicBezTo>
                    <a:pt x="189" y="256"/>
                    <a:pt x="190" y="255"/>
                    <a:pt x="192" y="256"/>
                  </a:cubicBezTo>
                  <a:cubicBezTo>
                    <a:pt x="194" y="251"/>
                    <a:pt x="203" y="250"/>
                    <a:pt x="199" y="243"/>
                  </a:cubicBezTo>
                  <a:cubicBezTo>
                    <a:pt x="196" y="246"/>
                    <a:pt x="192" y="249"/>
                    <a:pt x="190" y="253"/>
                  </a:cubicBezTo>
                  <a:close/>
                  <a:moveTo>
                    <a:pt x="70" y="253"/>
                  </a:moveTo>
                  <a:cubicBezTo>
                    <a:pt x="72" y="254"/>
                    <a:pt x="73" y="254"/>
                    <a:pt x="74" y="254"/>
                  </a:cubicBezTo>
                  <a:cubicBezTo>
                    <a:pt x="74" y="253"/>
                    <a:pt x="74" y="251"/>
                    <a:pt x="74" y="250"/>
                  </a:cubicBezTo>
                  <a:cubicBezTo>
                    <a:pt x="72" y="251"/>
                    <a:pt x="71" y="252"/>
                    <a:pt x="70" y="253"/>
                  </a:cubicBezTo>
                  <a:close/>
                  <a:moveTo>
                    <a:pt x="132" y="254"/>
                  </a:moveTo>
                  <a:cubicBezTo>
                    <a:pt x="134" y="254"/>
                    <a:pt x="135" y="254"/>
                    <a:pt x="137" y="254"/>
                  </a:cubicBezTo>
                  <a:cubicBezTo>
                    <a:pt x="137" y="253"/>
                    <a:pt x="137" y="252"/>
                    <a:pt x="137" y="251"/>
                  </a:cubicBezTo>
                  <a:cubicBezTo>
                    <a:pt x="135" y="251"/>
                    <a:pt x="134" y="253"/>
                    <a:pt x="132" y="254"/>
                  </a:cubicBezTo>
                  <a:close/>
                  <a:moveTo>
                    <a:pt x="195" y="256"/>
                  </a:moveTo>
                  <a:cubicBezTo>
                    <a:pt x="197" y="256"/>
                    <a:pt x="198" y="256"/>
                    <a:pt x="200" y="256"/>
                  </a:cubicBezTo>
                  <a:cubicBezTo>
                    <a:pt x="201" y="255"/>
                    <a:pt x="200" y="254"/>
                    <a:pt x="200" y="252"/>
                  </a:cubicBezTo>
                  <a:cubicBezTo>
                    <a:pt x="197" y="253"/>
                    <a:pt x="196" y="254"/>
                    <a:pt x="195"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方正静蕾简体" panose="02000000000000000000" pitchFamily="2" charset="-122"/>
                <a:ea typeface="方正静蕾简体" panose="02000000000000000000" pitchFamily="2" charset="-122"/>
              </a:endParaRPr>
            </a:p>
          </p:txBody>
        </p:sp>
        <p:sp>
          <p:nvSpPr>
            <p:cNvPr id="72" name="Freeform 6"/>
            <p:cNvSpPr/>
            <p:nvPr/>
          </p:nvSpPr>
          <p:spPr bwMode="auto">
            <a:xfrm>
              <a:off x="4837" y="1302"/>
              <a:ext cx="1388" cy="1128"/>
            </a:xfrm>
            <a:custGeom>
              <a:avLst/>
              <a:gdLst>
                <a:gd name="T0" fmla="*/ 183 w 183"/>
                <a:gd name="T1" fmla="*/ 5 h 176"/>
                <a:gd name="T2" fmla="*/ 169 w 183"/>
                <a:gd name="T3" fmla="*/ 31 h 176"/>
                <a:gd name="T4" fmla="*/ 166 w 183"/>
                <a:gd name="T5" fmla="*/ 33 h 176"/>
                <a:gd name="T6" fmla="*/ 156 w 183"/>
                <a:gd name="T7" fmla="*/ 51 h 176"/>
                <a:gd name="T8" fmla="*/ 154 w 183"/>
                <a:gd name="T9" fmla="*/ 51 h 176"/>
                <a:gd name="T10" fmla="*/ 153 w 183"/>
                <a:gd name="T11" fmla="*/ 56 h 176"/>
                <a:gd name="T12" fmla="*/ 149 w 183"/>
                <a:gd name="T13" fmla="*/ 57 h 176"/>
                <a:gd name="T14" fmla="*/ 148 w 183"/>
                <a:gd name="T15" fmla="*/ 44 h 176"/>
                <a:gd name="T16" fmla="*/ 132 w 183"/>
                <a:gd name="T17" fmla="*/ 60 h 176"/>
                <a:gd name="T18" fmla="*/ 122 w 183"/>
                <a:gd name="T19" fmla="*/ 70 h 176"/>
                <a:gd name="T20" fmla="*/ 78 w 183"/>
                <a:gd name="T21" fmla="*/ 110 h 176"/>
                <a:gd name="T22" fmla="*/ 65 w 183"/>
                <a:gd name="T23" fmla="*/ 123 h 176"/>
                <a:gd name="T24" fmla="*/ 63 w 183"/>
                <a:gd name="T25" fmla="*/ 124 h 176"/>
                <a:gd name="T26" fmla="*/ 52 w 183"/>
                <a:gd name="T27" fmla="*/ 134 h 176"/>
                <a:gd name="T28" fmla="*/ 41 w 183"/>
                <a:gd name="T29" fmla="*/ 145 h 176"/>
                <a:gd name="T30" fmla="*/ 30 w 183"/>
                <a:gd name="T31" fmla="*/ 152 h 176"/>
                <a:gd name="T32" fmla="*/ 20 w 183"/>
                <a:gd name="T33" fmla="*/ 161 h 176"/>
                <a:gd name="T34" fmla="*/ 2 w 183"/>
                <a:gd name="T35" fmla="*/ 176 h 176"/>
                <a:gd name="T36" fmla="*/ 0 w 183"/>
                <a:gd name="T37" fmla="*/ 174 h 176"/>
                <a:gd name="T38" fmla="*/ 24 w 183"/>
                <a:gd name="T39" fmla="*/ 155 h 176"/>
                <a:gd name="T40" fmla="*/ 52 w 183"/>
                <a:gd name="T41" fmla="*/ 130 h 176"/>
                <a:gd name="T42" fmla="*/ 84 w 183"/>
                <a:gd name="T43" fmla="*/ 103 h 176"/>
                <a:gd name="T44" fmla="*/ 89 w 183"/>
                <a:gd name="T45" fmla="*/ 99 h 176"/>
                <a:gd name="T46" fmla="*/ 97 w 183"/>
                <a:gd name="T47" fmla="*/ 91 h 176"/>
                <a:gd name="T48" fmla="*/ 107 w 183"/>
                <a:gd name="T49" fmla="*/ 83 h 176"/>
                <a:gd name="T50" fmla="*/ 134 w 183"/>
                <a:gd name="T51" fmla="*/ 55 h 176"/>
                <a:gd name="T52" fmla="*/ 147 w 183"/>
                <a:gd name="T53" fmla="*/ 41 h 176"/>
                <a:gd name="T54" fmla="*/ 137 w 183"/>
                <a:gd name="T55" fmla="*/ 40 h 176"/>
                <a:gd name="T56" fmla="*/ 142 w 183"/>
                <a:gd name="T57" fmla="*/ 36 h 176"/>
                <a:gd name="T58" fmla="*/ 148 w 183"/>
                <a:gd name="T59" fmla="*/ 32 h 176"/>
                <a:gd name="T60" fmla="*/ 150 w 183"/>
                <a:gd name="T61" fmla="*/ 30 h 176"/>
                <a:gd name="T62" fmla="*/ 172 w 183"/>
                <a:gd name="T63" fmla="*/ 11 h 176"/>
                <a:gd name="T64" fmla="*/ 183 w 183"/>
                <a:gd name="T65" fmla="*/ 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176">
                  <a:moveTo>
                    <a:pt x="183" y="5"/>
                  </a:moveTo>
                  <a:cubicBezTo>
                    <a:pt x="178" y="13"/>
                    <a:pt x="173" y="21"/>
                    <a:pt x="169" y="31"/>
                  </a:cubicBezTo>
                  <a:cubicBezTo>
                    <a:pt x="168" y="31"/>
                    <a:pt x="167" y="32"/>
                    <a:pt x="166" y="33"/>
                  </a:cubicBezTo>
                  <a:cubicBezTo>
                    <a:pt x="164" y="40"/>
                    <a:pt x="158" y="44"/>
                    <a:pt x="156" y="51"/>
                  </a:cubicBezTo>
                  <a:cubicBezTo>
                    <a:pt x="155" y="51"/>
                    <a:pt x="155" y="51"/>
                    <a:pt x="154" y="51"/>
                  </a:cubicBezTo>
                  <a:cubicBezTo>
                    <a:pt x="154" y="53"/>
                    <a:pt x="153" y="54"/>
                    <a:pt x="153" y="56"/>
                  </a:cubicBezTo>
                  <a:cubicBezTo>
                    <a:pt x="151" y="56"/>
                    <a:pt x="151" y="57"/>
                    <a:pt x="149" y="57"/>
                  </a:cubicBezTo>
                  <a:cubicBezTo>
                    <a:pt x="149" y="52"/>
                    <a:pt x="149" y="49"/>
                    <a:pt x="148" y="44"/>
                  </a:cubicBezTo>
                  <a:cubicBezTo>
                    <a:pt x="143" y="49"/>
                    <a:pt x="138" y="55"/>
                    <a:pt x="132" y="60"/>
                  </a:cubicBezTo>
                  <a:cubicBezTo>
                    <a:pt x="129" y="64"/>
                    <a:pt x="125" y="67"/>
                    <a:pt x="122" y="70"/>
                  </a:cubicBezTo>
                  <a:cubicBezTo>
                    <a:pt x="108" y="84"/>
                    <a:pt x="93" y="98"/>
                    <a:pt x="78" y="110"/>
                  </a:cubicBezTo>
                  <a:cubicBezTo>
                    <a:pt x="74" y="115"/>
                    <a:pt x="69" y="119"/>
                    <a:pt x="65" y="123"/>
                  </a:cubicBezTo>
                  <a:cubicBezTo>
                    <a:pt x="64" y="124"/>
                    <a:pt x="64" y="124"/>
                    <a:pt x="63" y="124"/>
                  </a:cubicBezTo>
                  <a:cubicBezTo>
                    <a:pt x="60" y="128"/>
                    <a:pt x="56" y="131"/>
                    <a:pt x="52" y="134"/>
                  </a:cubicBezTo>
                  <a:cubicBezTo>
                    <a:pt x="48" y="137"/>
                    <a:pt x="44" y="141"/>
                    <a:pt x="41" y="145"/>
                  </a:cubicBezTo>
                  <a:cubicBezTo>
                    <a:pt x="38" y="148"/>
                    <a:pt x="33" y="149"/>
                    <a:pt x="30" y="152"/>
                  </a:cubicBezTo>
                  <a:cubicBezTo>
                    <a:pt x="26" y="155"/>
                    <a:pt x="24" y="158"/>
                    <a:pt x="20" y="161"/>
                  </a:cubicBezTo>
                  <a:cubicBezTo>
                    <a:pt x="14" y="166"/>
                    <a:pt x="8" y="171"/>
                    <a:pt x="2" y="176"/>
                  </a:cubicBezTo>
                  <a:cubicBezTo>
                    <a:pt x="1" y="175"/>
                    <a:pt x="1" y="174"/>
                    <a:pt x="0" y="174"/>
                  </a:cubicBezTo>
                  <a:cubicBezTo>
                    <a:pt x="8" y="168"/>
                    <a:pt x="16" y="162"/>
                    <a:pt x="24" y="155"/>
                  </a:cubicBezTo>
                  <a:cubicBezTo>
                    <a:pt x="33" y="146"/>
                    <a:pt x="44" y="140"/>
                    <a:pt x="52" y="130"/>
                  </a:cubicBezTo>
                  <a:cubicBezTo>
                    <a:pt x="63" y="122"/>
                    <a:pt x="73" y="112"/>
                    <a:pt x="84" y="103"/>
                  </a:cubicBezTo>
                  <a:cubicBezTo>
                    <a:pt x="85" y="101"/>
                    <a:pt x="87" y="100"/>
                    <a:pt x="89" y="99"/>
                  </a:cubicBezTo>
                  <a:cubicBezTo>
                    <a:pt x="92" y="96"/>
                    <a:pt x="94" y="93"/>
                    <a:pt x="97" y="91"/>
                  </a:cubicBezTo>
                  <a:cubicBezTo>
                    <a:pt x="100" y="88"/>
                    <a:pt x="104" y="86"/>
                    <a:pt x="107" y="83"/>
                  </a:cubicBezTo>
                  <a:cubicBezTo>
                    <a:pt x="116" y="74"/>
                    <a:pt x="125" y="64"/>
                    <a:pt x="134" y="55"/>
                  </a:cubicBezTo>
                  <a:cubicBezTo>
                    <a:pt x="139" y="51"/>
                    <a:pt x="143" y="46"/>
                    <a:pt x="147" y="41"/>
                  </a:cubicBezTo>
                  <a:cubicBezTo>
                    <a:pt x="143" y="39"/>
                    <a:pt x="140" y="43"/>
                    <a:pt x="137" y="40"/>
                  </a:cubicBezTo>
                  <a:cubicBezTo>
                    <a:pt x="136" y="37"/>
                    <a:pt x="140" y="37"/>
                    <a:pt x="142" y="36"/>
                  </a:cubicBezTo>
                  <a:cubicBezTo>
                    <a:pt x="144" y="35"/>
                    <a:pt x="145" y="33"/>
                    <a:pt x="148" y="32"/>
                  </a:cubicBezTo>
                  <a:cubicBezTo>
                    <a:pt x="148" y="31"/>
                    <a:pt x="150" y="31"/>
                    <a:pt x="150" y="30"/>
                  </a:cubicBezTo>
                  <a:cubicBezTo>
                    <a:pt x="158" y="26"/>
                    <a:pt x="166" y="18"/>
                    <a:pt x="172" y="11"/>
                  </a:cubicBezTo>
                  <a:cubicBezTo>
                    <a:pt x="175" y="8"/>
                    <a:pt x="180" y="0"/>
                    <a:pt x="18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方正静蕾简体" panose="02000000000000000000" pitchFamily="2" charset="-122"/>
                <a:ea typeface="方正静蕾简体" panose="02000000000000000000" pitchFamily="2" charset="-122"/>
              </a:endParaRPr>
            </a:p>
          </p:txBody>
        </p:sp>
        <p:sp>
          <p:nvSpPr>
            <p:cNvPr id="73" name="Freeform 7"/>
            <p:cNvSpPr/>
            <p:nvPr/>
          </p:nvSpPr>
          <p:spPr bwMode="auto">
            <a:xfrm>
              <a:off x="4496" y="2417"/>
              <a:ext cx="349" cy="186"/>
            </a:xfrm>
            <a:custGeom>
              <a:avLst/>
              <a:gdLst>
                <a:gd name="T0" fmla="*/ 45 w 46"/>
                <a:gd name="T1" fmla="*/ 0 h 29"/>
                <a:gd name="T2" fmla="*/ 46 w 46"/>
                <a:gd name="T3" fmla="*/ 2 h 29"/>
                <a:gd name="T4" fmla="*/ 28 w 46"/>
                <a:gd name="T5" fmla="*/ 15 h 29"/>
                <a:gd name="T6" fmla="*/ 0 w 46"/>
                <a:gd name="T7" fmla="*/ 29 h 29"/>
                <a:gd name="T8" fmla="*/ 5 w 46"/>
                <a:gd name="T9" fmla="*/ 25 h 29"/>
                <a:gd name="T10" fmla="*/ 39 w 46"/>
                <a:gd name="T11" fmla="*/ 4 h 29"/>
                <a:gd name="T12" fmla="*/ 45 w 4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46" h="29">
                  <a:moveTo>
                    <a:pt x="45" y="0"/>
                  </a:moveTo>
                  <a:cubicBezTo>
                    <a:pt x="46" y="0"/>
                    <a:pt x="45" y="2"/>
                    <a:pt x="46" y="2"/>
                  </a:cubicBezTo>
                  <a:cubicBezTo>
                    <a:pt x="41" y="7"/>
                    <a:pt x="33" y="10"/>
                    <a:pt x="28" y="15"/>
                  </a:cubicBezTo>
                  <a:cubicBezTo>
                    <a:pt x="18" y="19"/>
                    <a:pt x="11" y="26"/>
                    <a:pt x="0" y="29"/>
                  </a:cubicBezTo>
                  <a:cubicBezTo>
                    <a:pt x="0" y="26"/>
                    <a:pt x="3" y="25"/>
                    <a:pt x="5" y="25"/>
                  </a:cubicBezTo>
                  <a:cubicBezTo>
                    <a:pt x="17" y="18"/>
                    <a:pt x="29" y="12"/>
                    <a:pt x="39" y="4"/>
                  </a:cubicBezTo>
                  <a:cubicBezTo>
                    <a:pt x="42" y="3"/>
                    <a:pt x="43" y="2"/>
                    <a:pt x="4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方正静蕾简体" panose="02000000000000000000" pitchFamily="2" charset="-122"/>
                <a:ea typeface="方正静蕾简体" panose="02000000000000000000" pitchFamily="2" charset="-122"/>
              </a:endParaRPr>
            </a:p>
          </p:txBody>
        </p:sp>
      </p:grpSp>
      <p:sp>
        <p:nvSpPr>
          <p:cNvPr id="74" name="文本框 73"/>
          <p:cNvSpPr txBox="1"/>
          <p:nvPr/>
        </p:nvSpPr>
        <p:spPr>
          <a:xfrm>
            <a:off x="7215692" y="2575182"/>
            <a:ext cx="4585784" cy="400110"/>
          </a:xfrm>
          <a:prstGeom prst="rect">
            <a:avLst/>
          </a:prstGeom>
          <a:noFill/>
        </p:spPr>
        <p:txBody>
          <a:bodyPr wrap="square" rtlCol="0">
            <a:spAutoFit/>
          </a:bodyPr>
          <a:lstStyle/>
          <a:p>
            <a:pPr algn="just">
              <a:lnSpc>
                <a:spcPct val="125000"/>
              </a:lnSpc>
            </a:pPr>
            <a:r>
              <a:rPr lang="zh-CN" altLang="en-US" sz="1600" dirty="0" smtClean="0">
                <a:latin typeface="方正静蕾简体" panose="02000000000000000000" pitchFamily="2" charset="-122"/>
                <a:ea typeface="方正静蕾简体" panose="02000000000000000000" pitchFamily="2" charset="-122"/>
              </a:rPr>
              <a:t>请在这里输入文字请在这里输入文字</a:t>
            </a:r>
            <a:endParaRPr lang="zh-CN" altLang="en-US" sz="1600" dirty="0">
              <a:latin typeface="方正静蕾简体" panose="02000000000000000000" pitchFamily="2" charset="-122"/>
              <a:ea typeface="方正静蕾简体" panose="02000000000000000000" pitchFamily="2" charset="-122"/>
            </a:endParaRPr>
          </a:p>
        </p:txBody>
      </p:sp>
      <p:sp>
        <p:nvSpPr>
          <p:cNvPr id="75" name="文本框 74"/>
          <p:cNvSpPr txBox="1"/>
          <p:nvPr/>
        </p:nvSpPr>
        <p:spPr>
          <a:xfrm>
            <a:off x="5452387" y="2532369"/>
            <a:ext cx="834024" cy="523220"/>
          </a:xfrm>
          <a:prstGeom prst="rect">
            <a:avLst/>
          </a:prstGeom>
          <a:noFill/>
        </p:spPr>
        <p:txBody>
          <a:bodyPr wrap="square" rtlCol="0">
            <a:spAutoFit/>
          </a:bodyPr>
          <a:lstStyle/>
          <a:p>
            <a:pPr algn="ctr"/>
            <a:r>
              <a:rPr lang="en-US" altLang="zh-CN" sz="2800" b="1" spc="300" dirty="0" smtClean="0">
                <a:latin typeface="方正静蕾简体" panose="02000000000000000000" pitchFamily="2" charset="-122"/>
                <a:ea typeface="方正静蕾简体" panose="02000000000000000000" pitchFamily="2" charset="-122"/>
              </a:rPr>
              <a:t>01</a:t>
            </a:r>
            <a:endParaRPr lang="zh-CN" altLang="en-US" sz="2800" b="1" spc="300" dirty="0">
              <a:latin typeface="方正静蕾简体" panose="02000000000000000000" pitchFamily="2" charset="-122"/>
              <a:ea typeface="方正静蕾简体" panose="02000000000000000000" pitchFamily="2" charset="-122"/>
            </a:endParaRPr>
          </a:p>
        </p:txBody>
      </p:sp>
      <p:sp>
        <p:nvSpPr>
          <p:cNvPr id="76" name="任意多边形 75"/>
          <p:cNvSpPr/>
          <p:nvPr/>
        </p:nvSpPr>
        <p:spPr>
          <a:xfrm>
            <a:off x="7360413" y="3006461"/>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77" name="椭圆 31"/>
          <p:cNvSpPr/>
          <p:nvPr/>
        </p:nvSpPr>
        <p:spPr>
          <a:xfrm>
            <a:off x="6151541" y="2598034"/>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smtClean="0">
                <a:solidFill>
                  <a:schemeClr val="tx1"/>
                </a:solidFill>
                <a:latin typeface="方正静蕾简体" panose="02000000000000000000" pitchFamily="2" charset="-122"/>
                <a:ea typeface="方正静蕾简体" panose="02000000000000000000" pitchFamily="2" charset="-122"/>
              </a:rPr>
              <a:t>一季度</a:t>
            </a:r>
            <a:endParaRPr lang="zh-CN" altLang="en-US" sz="2000" b="1" spc="-300" dirty="0">
              <a:solidFill>
                <a:schemeClr val="tx1"/>
              </a:solidFill>
              <a:latin typeface="方正静蕾简体" panose="02000000000000000000" pitchFamily="2" charset="-122"/>
              <a:ea typeface="方正静蕾简体" panose="02000000000000000000" pitchFamily="2" charset="-122"/>
            </a:endParaRPr>
          </a:p>
        </p:txBody>
      </p:sp>
      <p:sp>
        <p:nvSpPr>
          <p:cNvPr id="81" name="文本框 80"/>
          <p:cNvSpPr txBox="1"/>
          <p:nvPr/>
        </p:nvSpPr>
        <p:spPr>
          <a:xfrm>
            <a:off x="7215692" y="3450186"/>
            <a:ext cx="4585784" cy="400110"/>
          </a:xfrm>
          <a:prstGeom prst="rect">
            <a:avLst/>
          </a:prstGeom>
          <a:noFill/>
        </p:spPr>
        <p:txBody>
          <a:bodyPr wrap="square" rtlCol="0">
            <a:spAutoFit/>
          </a:bodyPr>
          <a:lstStyle/>
          <a:p>
            <a:pPr algn="just">
              <a:lnSpc>
                <a:spcPct val="125000"/>
              </a:lnSpc>
            </a:pPr>
            <a:r>
              <a:rPr lang="zh-CN" altLang="en-US" sz="1600" dirty="0" smtClean="0">
                <a:latin typeface="方正静蕾简体" panose="02000000000000000000" pitchFamily="2" charset="-122"/>
                <a:ea typeface="方正静蕾简体" panose="02000000000000000000" pitchFamily="2" charset="-122"/>
              </a:rPr>
              <a:t>请在这里输入文字请在这里输入文字</a:t>
            </a:r>
            <a:endParaRPr lang="zh-CN" altLang="en-US" sz="1600" dirty="0">
              <a:latin typeface="方正静蕾简体" panose="02000000000000000000" pitchFamily="2" charset="-122"/>
              <a:ea typeface="方正静蕾简体" panose="02000000000000000000" pitchFamily="2" charset="-122"/>
            </a:endParaRPr>
          </a:p>
        </p:txBody>
      </p:sp>
      <p:sp>
        <p:nvSpPr>
          <p:cNvPr id="82" name="文本框 81"/>
          <p:cNvSpPr txBox="1"/>
          <p:nvPr/>
        </p:nvSpPr>
        <p:spPr>
          <a:xfrm>
            <a:off x="5452387" y="3407373"/>
            <a:ext cx="834024" cy="523220"/>
          </a:xfrm>
          <a:prstGeom prst="rect">
            <a:avLst/>
          </a:prstGeom>
          <a:noFill/>
        </p:spPr>
        <p:txBody>
          <a:bodyPr wrap="square" rtlCol="0">
            <a:spAutoFit/>
          </a:bodyPr>
          <a:lstStyle/>
          <a:p>
            <a:pPr algn="ctr"/>
            <a:r>
              <a:rPr lang="en-US" altLang="zh-CN" sz="2800" b="1" spc="300" dirty="0" smtClean="0">
                <a:latin typeface="方正静蕾简体" panose="02000000000000000000" pitchFamily="2" charset="-122"/>
                <a:ea typeface="方正静蕾简体" panose="02000000000000000000" pitchFamily="2" charset="-122"/>
              </a:rPr>
              <a:t>02</a:t>
            </a:r>
            <a:endParaRPr lang="zh-CN" altLang="en-US" sz="2800" b="1" spc="300" dirty="0">
              <a:latin typeface="方正静蕾简体" panose="02000000000000000000" pitchFamily="2" charset="-122"/>
              <a:ea typeface="方正静蕾简体" panose="02000000000000000000" pitchFamily="2" charset="-122"/>
            </a:endParaRPr>
          </a:p>
        </p:txBody>
      </p:sp>
      <p:sp>
        <p:nvSpPr>
          <p:cNvPr id="83" name="任意多边形 82"/>
          <p:cNvSpPr/>
          <p:nvPr/>
        </p:nvSpPr>
        <p:spPr>
          <a:xfrm>
            <a:off x="7360413" y="3881465"/>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84" name="椭圆 31"/>
          <p:cNvSpPr/>
          <p:nvPr/>
        </p:nvSpPr>
        <p:spPr>
          <a:xfrm>
            <a:off x="6151541" y="3473038"/>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smtClean="0">
                <a:solidFill>
                  <a:schemeClr val="tx1"/>
                </a:solidFill>
                <a:latin typeface="方正静蕾简体" panose="02000000000000000000" pitchFamily="2" charset="-122"/>
                <a:ea typeface="方正静蕾简体" panose="02000000000000000000" pitchFamily="2" charset="-122"/>
              </a:rPr>
              <a:t>二季度</a:t>
            </a:r>
            <a:endParaRPr lang="zh-CN" altLang="en-US" sz="2000" b="1" spc="-300" dirty="0">
              <a:solidFill>
                <a:schemeClr val="tx1"/>
              </a:solidFill>
              <a:latin typeface="方正静蕾简体" panose="02000000000000000000" pitchFamily="2" charset="-122"/>
              <a:ea typeface="方正静蕾简体" panose="02000000000000000000" pitchFamily="2" charset="-122"/>
            </a:endParaRPr>
          </a:p>
        </p:txBody>
      </p:sp>
      <p:sp>
        <p:nvSpPr>
          <p:cNvPr id="85" name="文本框 84"/>
          <p:cNvSpPr txBox="1"/>
          <p:nvPr/>
        </p:nvSpPr>
        <p:spPr>
          <a:xfrm>
            <a:off x="7215692" y="4339489"/>
            <a:ext cx="4585784" cy="400110"/>
          </a:xfrm>
          <a:prstGeom prst="rect">
            <a:avLst/>
          </a:prstGeom>
          <a:noFill/>
        </p:spPr>
        <p:txBody>
          <a:bodyPr wrap="square" rtlCol="0">
            <a:spAutoFit/>
          </a:bodyPr>
          <a:lstStyle/>
          <a:p>
            <a:pPr algn="just">
              <a:lnSpc>
                <a:spcPct val="125000"/>
              </a:lnSpc>
            </a:pPr>
            <a:r>
              <a:rPr lang="zh-CN" altLang="en-US" sz="1600" dirty="0" smtClean="0">
                <a:latin typeface="方正静蕾简体" panose="02000000000000000000" pitchFamily="2" charset="-122"/>
                <a:ea typeface="方正静蕾简体" panose="02000000000000000000" pitchFamily="2" charset="-122"/>
              </a:rPr>
              <a:t>请在这里输入文字请在这里输入文字</a:t>
            </a:r>
            <a:endParaRPr lang="zh-CN" altLang="en-US" sz="1600" dirty="0">
              <a:latin typeface="方正静蕾简体" panose="02000000000000000000" pitchFamily="2" charset="-122"/>
              <a:ea typeface="方正静蕾简体" panose="02000000000000000000" pitchFamily="2" charset="-122"/>
            </a:endParaRPr>
          </a:p>
        </p:txBody>
      </p:sp>
      <p:sp>
        <p:nvSpPr>
          <p:cNvPr id="86" name="文本框 85"/>
          <p:cNvSpPr txBox="1"/>
          <p:nvPr/>
        </p:nvSpPr>
        <p:spPr>
          <a:xfrm>
            <a:off x="5452387" y="4296676"/>
            <a:ext cx="834024" cy="523220"/>
          </a:xfrm>
          <a:prstGeom prst="rect">
            <a:avLst/>
          </a:prstGeom>
          <a:noFill/>
        </p:spPr>
        <p:txBody>
          <a:bodyPr wrap="square" rtlCol="0">
            <a:spAutoFit/>
          </a:bodyPr>
          <a:lstStyle/>
          <a:p>
            <a:pPr algn="ctr"/>
            <a:r>
              <a:rPr lang="en-US" altLang="zh-CN" sz="2800" b="1" spc="300" dirty="0" smtClean="0">
                <a:latin typeface="方正静蕾简体" panose="02000000000000000000" pitchFamily="2" charset="-122"/>
                <a:ea typeface="方正静蕾简体" panose="02000000000000000000" pitchFamily="2" charset="-122"/>
              </a:rPr>
              <a:t>03</a:t>
            </a:r>
            <a:endParaRPr lang="zh-CN" altLang="en-US" sz="2800" b="1" spc="300" dirty="0">
              <a:latin typeface="方正静蕾简体" panose="02000000000000000000" pitchFamily="2" charset="-122"/>
              <a:ea typeface="方正静蕾简体" panose="02000000000000000000" pitchFamily="2" charset="-122"/>
            </a:endParaRPr>
          </a:p>
        </p:txBody>
      </p:sp>
      <p:sp>
        <p:nvSpPr>
          <p:cNvPr id="87" name="任意多边形 86"/>
          <p:cNvSpPr/>
          <p:nvPr/>
        </p:nvSpPr>
        <p:spPr>
          <a:xfrm>
            <a:off x="7360413" y="4770768"/>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88" name="椭圆 31"/>
          <p:cNvSpPr/>
          <p:nvPr/>
        </p:nvSpPr>
        <p:spPr>
          <a:xfrm>
            <a:off x="6151541" y="4362341"/>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a:solidFill>
                  <a:schemeClr val="tx1"/>
                </a:solidFill>
                <a:latin typeface="方正静蕾简体" panose="02000000000000000000" pitchFamily="2" charset="-122"/>
                <a:ea typeface="方正静蕾简体" panose="02000000000000000000" pitchFamily="2" charset="-122"/>
              </a:rPr>
              <a:t>三季度</a:t>
            </a:r>
          </a:p>
        </p:txBody>
      </p:sp>
      <p:sp>
        <p:nvSpPr>
          <p:cNvPr id="89" name="文本框 88"/>
          <p:cNvSpPr txBox="1"/>
          <p:nvPr/>
        </p:nvSpPr>
        <p:spPr>
          <a:xfrm>
            <a:off x="7215692" y="5251838"/>
            <a:ext cx="4585784" cy="400110"/>
          </a:xfrm>
          <a:prstGeom prst="rect">
            <a:avLst/>
          </a:prstGeom>
          <a:noFill/>
        </p:spPr>
        <p:txBody>
          <a:bodyPr wrap="square" rtlCol="0">
            <a:spAutoFit/>
          </a:bodyPr>
          <a:lstStyle/>
          <a:p>
            <a:pPr algn="just">
              <a:lnSpc>
                <a:spcPct val="125000"/>
              </a:lnSpc>
            </a:pPr>
            <a:r>
              <a:rPr lang="zh-CN" altLang="en-US" sz="1600" dirty="0" smtClean="0">
                <a:latin typeface="方正静蕾简体" panose="02000000000000000000" pitchFamily="2" charset="-122"/>
                <a:ea typeface="方正静蕾简体" panose="02000000000000000000" pitchFamily="2" charset="-122"/>
              </a:rPr>
              <a:t>请在这里输入文字请在这里输入文字</a:t>
            </a:r>
            <a:endParaRPr lang="zh-CN" altLang="en-US" sz="1600" dirty="0">
              <a:latin typeface="方正静蕾简体" panose="02000000000000000000" pitchFamily="2" charset="-122"/>
              <a:ea typeface="方正静蕾简体" panose="02000000000000000000" pitchFamily="2" charset="-122"/>
            </a:endParaRPr>
          </a:p>
        </p:txBody>
      </p:sp>
      <p:sp>
        <p:nvSpPr>
          <p:cNvPr id="90" name="文本框 89"/>
          <p:cNvSpPr txBox="1"/>
          <p:nvPr/>
        </p:nvSpPr>
        <p:spPr>
          <a:xfrm>
            <a:off x="5452387" y="5209025"/>
            <a:ext cx="834024" cy="523220"/>
          </a:xfrm>
          <a:prstGeom prst="rect">
            <a:avLst/>
          </a:prstGeom>
          <a:noFill/>
        </p:spPr>
        <p:txBody>
          <a:bodyPr wrap="square" rtlCol="0">
            <a:spAutoFit/>
          </a:bodyPr>
          <a:lstStyle/>
          <a:p>
            <a:pPr algn="ctr"/>
            <a:r>
              <a:rPr lang="en-US" altLang="zh-CN" sz="2800" b="1" spc="300" dirty="0" smtClean="0">
                <a:latin typeface="方正静蕾简体" panose="02000000000000000000" pitchFamily="2" charset="-122"/>
                <a:ea typeface="方正静蕾简体" panose="02000000000000000000" pitchFamily="2" charset="-122"/>
              </a:rPr>
              <a:t>04</a:t>
            </a:r>
            <a:endParaRPr lang="zh-CN" altLang="en-US" sz="2800" b="1" spc="300" dirty="0">
              <a:latin typeface="方正静蕾简体" panose="02000000000000000000" pitchFamily="2" charset="-122"/>
              <a:ea typeface="方正静蕾简体" panose="02000000000000000000" pitchFamily="2" charset="-122"/>
            </a:endParaRPr>
          </a:p>
        </p:txBody>
      </p:sp>
      <p:sp>
        <p:nvSpPr>
          <p:cNvPr id="91" name="任意多边形 90"/>
          <p:cNvSpPr/>
          <p:nvPr/>
        </p:nvSpPr>
        <p:spPr>
          <a:xfrm>
            <a:off x="7360413" y="5683117"/>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92" name="椭圆 31"/>
          <p:cNvSpPr/>
          <p:nvPr/>
        </p:nvSpPr>
        <p:spPr>
          <a:xfrm>
            <a:off x="6151541" y="5274690"/>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smtClean="0">
                <a:solidFill>
                  <a:schemeClr val="tx1"/>
                </a:solidFill>
                <a:latin typeface="方正静蕾简体" panose="02000000000000000000" pitchFamily="2" charset="-122"/>
                <a:ea typeface="方正静蕾简体" panose="02000000000000000000" pitchFamily="2" charset="-122"/>
              </a:rPr>
              <a:t>四季度</a:t>
            </a:r>
            <a:endParaRPr lang="zh-CN" altLang="en-US" sz="2000" b="1" spc="-300" dirty="0">
              <a:solidFill>
                <a:schemeClr val="tx1"/>
              </a:solidFill>
              <a:latin typeface="方正静蕾简体" panose="02000000000000000000" pitchFamily="2" charset="-122"/>
              <a:ea typeface="方正静蕾简体" panose="02000000000000000000" pitchFamily="2" charset="-122"/>
            </a:endParaRPr>
          </a:p>
        </p:txBody>
      </p:sp>
      <p:grpSp>
        <p:nvGrpSpPr>
          <p:cNvPr id="69" name="组合 68"/>
          <p:cNvGrpSpPr/>
          <p:nvPr/>
        </p:nvGrpSpPr>
        <p:grpSpPr>
          <a:xfrm>
            <a:off x="3790496" y="841828"/>
            <a:ext cx="4540704" cy="1074057"/>
            <a:chOff x="3659868" y="841828"/>
            <a:chExt cx="4540704" cy="1074057"/>
          </a:xfrm>
        </p:grpSpPr>
        <p:sp>
          <p:nvSpPr>
            <p:cNvPr id="78" name="任意多边形 7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9" name="组合 78"/>
            <p:cNvGrpSpPr/>
            <p:nvPr/>
          </p:nvGrpSpPr>
          <p:grpSpPr>
            <a:xfrm>
              <a:off x="3659868" y="841828"/>
              <a:ext cx="4540704" cy="1074057"/>
              <a:chOff x="4429125" y="2685143"/>
              <a:chExt cx="4118758" cy="1182009"/>
            </a:xfrm>
          </p:grpSpPr>
          <p:sp>
            <p:nvSpPr>
              <p:cNvPr id="93"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4"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0" name="文本框 79"/>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500"/>
                                        <p:tgtEl>
                                          <p:spTgt spid="70"/>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74"/>
                                        </p:tgtEl>
                                        <p:attrNameLst>
                                          <p:attrName>style.visibility</p:attrName>
                                        </p:attrNameLst>
                                      </p:cBhvr>
                                      <p:to>
                                        <p:strVal val="visible"/>
                                      </p:to>
                                    </p:set>
                                    <p:animEffect transition="in" filter="fade">
                                      <p:cBhvr>
                                        <p:cTn id="10" dur="500"/>
                                        <p:tgtEl>
                                          <p:spTgt spid="74"/>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75"/>
                                        </p:tgtEl>
                                        <p:attrNameLst>
                                          <p:attrName>style.visibility</p:attrName>
                                        </p:attrNameLst>
                                      </p:cBhvr>
                                      <p:to>
                                        <p:strVal val="visible"/>
                                      </p:to>
                                    </p:set>
                                    <p:animEffect transition="in" filter="fade">
                                      <p:cBhvr>
                                        <p:cTn id="13" dur="500"/>
                                        <p:tgtEl>
                                          <p:spTgt spid="75"/>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76"/>
                                        </p:tgtEl>
                                        <p:attrNameLst>
                                          <p:attrName>style.visibility</p:attrName>
                                        </p:attrNameLst>
                                      </p:cBhvr>
                                      <p:to>
                                        <p:strVal val="visible"/>
                                      </p:to>
                                    </p:set>
                                    <p:animEffect transition="in" filter="fade">
                                      <p:cBhvr>
                                        <p:cTn id="16" dur="500"/>
                                        <p:tgtEl>
                                          <p:spTgt spid="76"/>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77"/>
                                        </p:tgtEl>
                                        <p:attrNameLst>
                                          <p:attrName>style.visibility</p:attrName>
                                        </p:attrNameLst>
                                      </p:cBhvr>
                                      <p:to>
                                        <p:strVal val="visible"/>
                                      </p:to>
                                    </p:set>
                                    <p:animEffect transition="in" filter="fade">
                                      <p:cBhvr>
                                        <p:cTn id="19" dur="500"/>
                                        <p:tgtEl>
                                          <p:spTgt spid="77"/>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81"/>
                                        </p:tgtEl>
                                        <p:attrNameLst>
                                          <p:attrName>style.visibility</p:attrName>
                                        </p:attrNameLst>
                                      </p:cBhvr>
                                      <p:to>
                                        <p:strVal val="visible"/>
                                      </p:to>
                                    </p:set>
                                    <p:animEffect transition="in" filter="fade">
                                      <p:cBhvr>
                                        <p:cTn id="22" dur="500"/>
                                        <p:tgtEl>
                                          <p:spTgt spid="81"/>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82"/>
                                        </p:tgtEl>
                                        <p:attrNameLst>
                                          <p:attrName>style.visibility</p:attrName>
                                        </p:attrNameLst>
                                      </p:cBhvr>
                                      <p:to>
                                        <p:strVal val="visible"/>
                                      </p:to>
                                    </p:set>
                                    <p:animEffect transition="in" filter="fade">
                                      <p:cBhvr>
                                        <p:cTn id="25" dur="500"/>
                                        <p:tgtEl>
                                          <p:spTgt spid="82"/>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500"/>
                                        <p:tgtEl>
                                          <p:spTgt spid="83"/>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par>
                                <p:cTn id="32" presetID="10" presetClass="entr" presetSubtype="0" fill="hold" grpId="0" nodeType="withEffect">
                                  <p:stCondLst>
                                    <p:cond delay="2700"/>
                                  </p:stCondLst>
                                  <p:childTnLst>
                                    <p:set>
                                      <p:cBhvr>
                                        <p:cTn id="33" dur="1" fill="hold">
                                          <p:stCondLst>
                                            <p:cond delay="0"/>
                                          </p:stCondLst>
                                        </p:cTn>
                                        <p:tgtEl>
                                          <p:spTgt spid="85"/>
                                        </p:tgtEl>
                                        <p:attrNameLst>
                                          <p:attrName>style.visibility</p:attrName>
                                        </p:attrNameLst>
                                      </p:cBhvr>
                                      <p:to>
                                        <p:strVal val="visible"/>
                                      </p:to>
                                    </p:set>
                                    <p:animEffect transition="in" filter="fade">
                                      <p:cBhvr>
                                        <p:cTn id="34" dur="500"/>
                                        <p:tgtEl>
                                          <p:spTgt spid="85"/>
                                        </p:tgtEl>
                                      </p:cBhvr>
                                    </p:animEffect>
                                  </p:childTnLst>
                                </p:cTn>
                              </p:par>
                              <p:par>
                                <p:cTn id="35" presetID="10" presetClass="entr" presetSubtype="0" fill="hold" grpId="0" nodeType="withEffect">
                                  <p:stCondLst>
                                    <p:cond delay="300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par>
                                <p:cTn id="38" presetID="10" presetClass="entr" presetSubtype="0" fill="hold" grpId="0" nodeType="withEffect">
                                  <p:stCondLst>
                                    <p:cond delay="3300"/>
                                  </p:stCondLst>
                                  <p:childTnLst>
                                    <p:set>
                                      <p:cBhvr>
                                        <p:cTn id="39" dur="1" fill="hold">
                                          <p:stCondLst>
                                            <p:cond delay="0"/>
                                          </p:stCondLst>
                                        </p:cTn>
                                        <p:tgtEl>
                                          <p:spTgt spid="87"/>
                                        </p:tgtEl>
                                        <p:attrNameLst>
                                          <p:attrName>style.visibility</p:attrName>
                                        </p:attrNameLst>
                                      </p:cBhvr>
                                      <p:to>
                                        <p:strVal val="visible"/>
                                      </p:to>
                                    </p:set>
                                    <p:animEffect transition="in" filter="fade">
                                      <p:cBhvr>
                                        <p:cTn id="40" dur="500"/>
                                        <p:tgtEl>
                                          <p:spTgt spid="87"/>
                                        </p:tgtEl>
                                      </p:cBhvr>
                                    </p:animEffect>
                                  </p:childTnLst>
                                </p:cTn>
                              </p:par>
                              <p:par>
                                <p:cTn id="41" presetID="10" presetClass="entr" presetSubtype="0" fill="hold" grpId="0" nodeType="withEffect">
                                  <p:stCondLst>
                                    <p:cond delay="3600"/>
                                  </p:stCondLst>
                                  <p:childTnLst>
                                    <p:set>
                                      <p:cBhvr>
                                        <p:cTn id="42" dur="1" fill="hold">
                                          <p:stCondLst>
                                            <p:cond delay="0"/>
                                          </p:stCondLst>
                                        </p:cTn>
                                        <p:tgtEl>
                                          <p:spTgt spid="88"/>
                                        </p:tgtEl>
                                        <p:attrNameLst>
                                          <p:attrName>style.visibility</p:attrName>
                                        </p:attrNameLst>
                                      </p:cBhvr>
                                      <p:to>
                                        <p:strVal val="visible"/>
                                      </p:to>
                                    </p:set>
                                    <p:animEffect transition="in" filter="fade">
                                      <p:cBhvr>
                                        <p:cTn id="43" dur="500"/>
                                        <p:tgtEl>
                                          <p:spTgt spid="88"/>
                                        </p:tgtEl>
                                      </p:cBhvr>
                                    </p:animEffect>
                                  </p:childTnLst>
                                </p:cTn>
                              </p:par>
                              <p:par>
                                <p:cTn id="44" presetID="10" presetClass="entr" presetSubtype="0" fill="hold" grpId="0" nodeType="withEffect">
                                  <p:stCondLst>
                                    <p:cond delay="3900"/>
                                  </p:stCondLst>
                                  <p:childTnLst>
                                    <p:set>
                                      <p:cBhvr>
                                        <p:cTn id="45" dur="1" fill="hold">
                                          <p:stCondLst>
                                            <p:cond delay="0"/>
                                          </p:stCondLst>
                                        </p:cTn>
                                        <p:tgtEl>
                                          <p:spTgt spid="89"/>
                                        </p:tgtEl>
                                        <p:attrNameLst>
                                          <p:attrName>style.visibility</p:attrName>
                                        </p:attrNameLst>
                                      </p:cBhvr>
                                      <p:to>
                                        <p:strVal val="visible"/>
                                      </p:to>
                                    </p:set>
                                    <p:animEffect transition="in" filter="fade">
                                      <p:cBhvr>
                                        <p:cTn id="46" dur="500"/>
                                        <p:tgtEl>
                                          <p:spTgt spid="89"/>
                                        </p:tgtEl>
                                      </p:cBhvr>
                                    </p:animEffect>
                                  </p:childTnLst>
                                </p:cTn>
                              </p:par>
                              <p:par>
                                <p:cTn id="47" presetID="10" presetClass="entr" presetSubtype="0" fill="hold" grpId="0" nodeType="withEffect">
                                  <p:stCondLst>
                                    <p:cond delay="4200"/>
                                  </p:stCondLst>
                                  <p:childTnLst>
                                    <p:set>
                                      <p:cBhvr>
                                        <p:cTn id="48" dur="1" fill="hold">
                                          <p:stCondLst>
                                            <p:cond delay="0"/>
                                          </p:stCondLst>
                                        </p:cTn>
                                        <p:tgtEl>
                                          <p:spTgt spid="90"/>
                                        </p:tgtEl>
                                        <p:attrNameLst>
                                          <p:attrName>style.visibility</p:attrName>
                                        </p:attrNameLst>
                                      </p:cBhvr>
                                      <p:to>
                                        <p:strVal val="visible"/>
                                      </p:to>
                                    </p:set>
                                    <p:animEffect transition="in" filter="fade">
                                      <p:cBhvr>
                                        <p:cTn id="49" dur="500"/>
                                        <p:tgtEl>
                                          <p:spTgt spid="90"/>
                                        </p:tgtEl>
                                      </p:cBhvr>
                                    </p:animEffect>
                                  </p:childTnLst>
                                </p:cTn>
                              </p:par>
                              <p:par>
                                <p:cTn id="50" presetID="10" presetClass="entr" presetSubtype="0" fill="hold" grpId="0" nodeType="withEffect">
                                  <p:stCondLst>
                                    <p:cond delay="4500"/>
                                  </p:stCondLst>
                                  <p:childTnLst>
                                    <p:set>
                                      <p:cBhvr>
                                        <p:cTn id="51" dur="1" fill="hold">
                                          <p:stCondLst>
                                            <p:cond delay="0"/>
                                          </p:stCondLst>
                                        </p:cTn>
                                        <p:tgtEl>
                                          <p:spTgt spid="91"/>
                                        </p:tgtEl>
                                        <p:attrNameLst>
                                          <p:attrName>style.visibility</p:attrName>
                                        </p:attrNameLst>
                                      </p:cBhvr>
                                      <p:to>
                                        <p:strVal val="visible"/>
                                      </p:to>
                                    </p:set>
                                    <p:animEffect transition="in" filter="fade">
                                      <p:cBhvr>
                                        <p:cTn id="52" dur="500"/>
                                        <p:tgtEl>
                                          <p:spTgt spid="91"/>
                                        </p:tgtEl>
                                      </p:cBhvr>
                                    </p:animEffect>
                                  </p:childTnLst>
                                </p:cTn>
                              </p:par>
                              <p:par>
                                <p:cTn id="53" presetID="10" presetClass="entr" presetSubtype="0" fill="hold" grpId="0" nodeType="withEffect">
                                  <p:stCondLst>
                                    <p:cond delay="4800"/>
                                  </p:stCondLst>
                                  <p:childTnLst>
                                    <p:set>
                                      <p:cBhvr>
                                        <p:cTn id="54" dur="1" fill="hold">
                                          <p:stCondLst>
                                            <p:cond delay="0"/>
                                          </p:stCondLst>
                                        </p:cTn>
                                        <p:tgtEl>
                                          <p:spTgt spid="92"/>
                                        </p:tgtEl>
                                        <p:attrNameLst>
                                          <p:attrName>style.visibility</p:attrName>
                                        </p:attrNameLst>
                                      </p:cBhvr>
                                      <p:to>
                                        <p:strVal val="visible"/>
                                      </p:to>
                                    </p:set>
                                    <p:animEffect transition="in" filter="fade">
                                      <p:cBhvr>
                                        <p:cTn id="55" dur="500"/>
                                        <p:tgtEl>
                                          <p:spTgt spid="92"/>
                                        </p:tgtEl>
                                      </p:cBhvr>
                                    </p:animEffect>
                                  </p:childTnLst>
                                </p:cTn>
                              </p:par>
                              <p:par>
                                <p:cTn id="56" presetID="10" presetClass="entr" presetSubtype="0" fill="hold" nodeType="withEffect">
                                  <p:stCondLst>
                                    <p:cond delay="5100"/>
                                  </p:stCondLst>
                                  <p:childTnLst>
                                    <p:set>
                                      <p:cBhvr>
                                        <p:cTn id="57" dur="1" fill="hold">
                                          <p:stCondLst>
                                            <p:cond delay="0"/>
                                          </p:stCondLst>
                                        </p:cTn>
                                        <p:tgtEl>
                                          <p:spTgt spid="69"/>
                                        </p:tgtEl>
                                        <p:attrNameLst>
                                          <p:attrName>style.visibility</p:attrName>
                                        </p:attrNameLst>
                                      </p:cBhvr>
                                      <p:to>
                                        <p:strVal val="visible"/>
                                      </p:to>
                                    </p:set>
                                    <p:animEffect transition="in" filter="fade">
                                      <p:cBhvr>
                                        <p:cTn id="58"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P spid="75" grpId="0"/>
      <p:bldP spid="76" grpId="0" animBg="1"/>
      <p:bldP spid="77" grpId="0" animBg="1"/>
      <p:bldP spid="81" grpId="0"/>
      <p:bldP spid="82" grpId="0"/>
      <p:bldP spid="83" grpId="0" animBg="1"/>
      <p:bldP spid="84" grpId="0" animBg="1"/>
      <p:bldP spid="85" grpId="0"/>
      <p:bldP spid="86" grpId="0"/>
      <p:bldP spid="87" grpId="0" animBg="1"/>
      <p:bldP spid="88" grpId="0" animBg="1"/>
      <p:bldP spid="89" grpId="0"/>
      <p:bldP spid="90" grpId="0"/>
      <p:bldP spid="91" grpId="0" animBg="1"/>
      <p:bldP spid="9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43"/>
          <p:cNvGrpSpPr/>
          <p:nvPr/>
        </p:nvGrpSpPr>
        <p:grpSpPr bwMode="auto">
          <a:xfrm>
            <a:off x="2813771" y="2190606"/>
            <a:ext cx="3801281" cy="1062504"/>
            <a:chOff x="400884" y="1202286"/>
            <a:chExt cx="2850961" cy="797001"/>
          </a:xfrm>
        </p:grpSpPr>
        <p:sp>
          <p:nvSpPr>
            <p:cNvPr id="7" name="TextBox 19"/>
            <p:cNvSpPr>
              <a:spLocks noChangeArrowheads="1"/>
            </p:cNvSpPr>
            <p:nvPr/>
          </p:nvSpPr>
          <p:spPr bwMode="auto">
            <a:xfrm>
              <a:off x="400884" y="1514464"/>
              <a:ext cx="2836028" cy="484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r" eaLnBrk="1" hangingPunct="1"/>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8" name="矩形 42"/>
            <p:cNvSpPr>
              <a:spLocks noChangeArrowheads="1"/>
            </p:cNvSpPr>
            <p:nvPr/>
          </p:nvSpPr>
          <p:spPr bwMode="auto">
            <a:xfrm>
              <a:off x="1705507" y="1202286"/>
              <a:ext cx="1546338" cy="39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800" b="1" dirty="0">
                  <a:latin typeface="方正静蕾简体" panose="02000000000000000000" pitchFamily="2" charset="-122"/>
                  <a:ea typeface="方正静蕾简体" panose="02000000000000000000" pitchFamily="2" charset="-122"/>
                </a:rPr>
                <a:t>ADD TITLE HERE</a:t>
              </a:r>
              <a:endParaRPr lang="zh-CN" altLang="en-US" sz="2800" b="1" dirty="0">
                <a:latin typeface="方正静蕾简体" panose="02000000000000000000" pitchFamily="2" charset="-122"/>
                <a:ea typeface="方正静蕾简体" panose="02000000000000000000" pitchFamily="2" charset="-122"/>
              </a:endParaRPr>
            </a:p>
          </p:txBody>
        </p:sp>
      </p:grpSp>
      <p:grpSp>
        <p:nvGrpSpPr>
          <p:cNvPr id="9" name="组合 43"/>
          <p:cNvGrpSpPr/>
          <p:nvPr/>
        </p:nvGrpSpPr>
        <p:grpSpPr bwMode="auto">
          <a:xfrm>
            <a:off x="612854" y="3209723"/>
            <a:ext cx="3675797" cy="1062504"/>
            <a:chOff x="494997" y="1202286"/>
            <a:chExt cx="2756848" cy="797001"/>
          </a:xfrm>
        </p:grpSpPr>
        <p:sp>
          <p:nvSpPr>
            <p:cNvPr id="10" name="TextBox 19"/>
            <p:cNvSpPr>
              <a:spLocks noChangeArrowheads="1"/>
            </p:cNvSpPr>
            <p:nvPr/>
          </p:nvSpPr>
          <p:spPr bwMode="auto">
            <a:xfrm>
              <a:off x="494997" y="1514464"/>
              <a:ext cx="2741915" cy="484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r" eaLnBrk="1" hangingPunct="1"/>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1" name="矩形 42"/>
            <p:cNvSpPr>
              <a:spLocks noChangeArrowheads="1"/>
            </p:cNvSpPr>
            <p:nvPr/>
          </p:nvSpPr>
          <p:spPr bwMode="auto">
            <a:xfrm>
              <a:off x="1705507" y="1202286"/>
              <a:ext cx="1546338" cy="39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800" b="1" dirty="0">
                  <a:latin typeface="方正静蕾简体" panose="02000000000000000000" pitchFamily="2" charset="-122"/>
                  <a:ea typeface="方正静蕾简体" panose="02000000000000000000" pitchFamily="2" charset="-122"/>
                </a:rPr>
                <a:t>ADD TITLE HERE</a:t>
              </a:r>
              <a:endParaRPr lang="zh-CN" altLang="en-US" sz="2800" b="1" dirty="0">
                <a:latin typeface="方正静蕾简体" panose="02000000000000000000" pitchFamily="2" charset="-122"/>
                <a:ea typeface="方正静蕾简体" panose="02000000000000000000" pitchFamily="2" charset="-122"/>
              </a:endParaRPr>
            </a:p>
          </p:txBody>
        </p:sp>
      </p:grpSp>
      <p:grpSp>
        <p:nvGrpSpPr>
          <p:cNvPr id="12" name="组合 43"/>
          <p:cNvGrpSpPr/>
          <p:nvPr/>
        </p:nvGrpSpPr>
        <p:grpSpPr bwMode="auto">
          <a:xfrm>
            <a:off x="5754137" y="4933858"/>
            <a:ext cx="3669201" cy="1062504"/>
            <a:chOff x="694240" y="1202286"/>
            <a:chExt cx="2751901" cy="797001"/>
          </a:xfrm>
        </p:grpSpPr>
        <p:sp>
          <p:nvSpPr>
            <p:cNvPr id="13" name="TextBox 19"/>
            <p:cNvSpPr>
              <a:spLocks noChangeArrowheads="1"/>
            </p:cNvSpPr>
            <p:nvPr/>
          </p:nvSpPr>
          <p:spPr bwMode="auto">
            <a:xfrm>
              <a:off x="704226" y="1514464"/>
              <a:ext cx="2741915" cy="484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4" name="矩形 42"/>
            <p:cNvSpPr>
              <a:spLocks noChangeArrowheads="1"/>
            </p:cNvSpPr>
            <p:nvPr/>
          </p:nvSpPr>
          <p:spPr bwMode="auto">
            <a:xfrm>
              <a:off x="694240" y="1202286"/>
              <a:ext cx="1546337" cy="39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800" b="1" dirty="0">
                  <a:latin typeface="方正静蕾简体" panose="02000000000000000000" pitchFamily="2" charset="-122"/>
                  <a:ea typeface="方正静蕾简体" panose="02000000000000000000" pitchFamily="2" charset="-122"/>
                </a:rPr>
                <a:t>ADD TITLE HERE</a:t>
              </a:r>
              <a:endParaRPr lang="zh-CN" altLang="en-US" sz="2800" b="1" dirty="0">
                <a:latin typeface="方正静蕾简体" panose="02000000000000000000" pitchFamily="2" charset="-122"/>
                <a:ea typeface="方正静蕾简体" panose="02000000000000000000" pitchFamily="2" charset="-122"/>
              </a:endParaRPr>
            </a:p>
          </p:txBody>
        </p:sp>
      </p:grpSp>
      <p:grpSp>
        <p:nvGrpSpPr>
          <p:cNvPr id="15" name="组合 43"/>
          <p:cNvGrpSpPr/>
          <p:nvPr/>
        </p:nvGrpSpPr>
        <p:grpSpPr bwMode="auto">
          <a:xfrm>
            <a:off x="7864501" y="3824059"/>
            <a:ext cx="3669201" cy="1062504"/>
            <a:chOff x="694240" y="1202286"/>
            <a:chExt cx="2751901" cy="797001"/>
          </a:xfrm>
        </p:grpSpPr>
        <p:sp>
          <p:nvSpPr>
            <p:cNvPr id="16" name="TextBox 19"/>
            <p:cNvSpPr>
              <a:spLocks noChangeArrowheads="1"/>
            </p:cNvSpPr>
            <p:nvPr/>
          </p:nvSpPr>
          <p:spPr bwMode="auto">
            <a:xfrm>
              <a:off x="704226" y="1514464"/>
              <a:ext cx="2741915" cy="484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7" name="矩形 42"/>
            <p:cNvSpPr>
              <a:spLocks noChangeArrowheads="1"/>
            </p:cNvSpPr>
            <p:nvPr/>
          </p:nvSpPr>
          <p:spPr bwMode="auto">
            <a:xfrm>
              <a:off x="694240" y="1202286"/>
              <a:ext cx="1546337" cy="39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800" b="1" dirty="0">
                  <a:latin typeface="方正静蕾简体" panose="02000000000000000000" pitchFamily="2" charset="-122"/>
                  <a:ea typeface="方正静蕾简体" panose="02000000000000000000" pitchFamily="2" charset="-122"/>
                </a:rPr>
                <a:t>ADD TITLE HERE</a:t>
              </a:r>
              <a:endParaRPr lang="zh-CN" altLang="en-US" sz="2800" b="1" dirty="0">
                <a:latin typeface="方正静蕾简体" panose="02000000000000000000" pitchFamily="2" charset="-122"/>
                <a:ea typeface="方正静蕾简体" panose="02000000000000000000" pitchFamily="2" charset="-122"/>
              </a:endParaRPr>
            </a:p>
          </p:txBody>
        </p:sp>
      </p:grpSp>
      <p:sp>
        <p:nvSpPr>
          <p:cNvPr id="29" name="AutoShape 3"/>
          <p:cNvSpPr>
            <a:spLocks noChangeAspect="1" noChangeArrowheads="1" noTextEdit="1"/>
          </p:cNvSpPr>
          <p:nvPr/>
        </p:nvSpPr>
        <p:spPr bwMode="auto">
          <a:xfrm>
            <a:off x="6684088" y="2159743"/>
            <a:ext cx="1628911" cy="1020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 name="Freeform 5"/>
          <p:cNvSpPr>
            <a:spLocks noEditPoints="1"/>
          </p:cNvSpPr>
          <p:nvPr/>
        </p:nvSpPr>
        <p:spPr bwMode="auto">
          <a:xfrm>
            <a:off x="6648534" y="2166274"/>
            <a:ext cx="1672366" cy="1021421"/>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1" name="AutoShape 3"/>
          <p:cNvSpPr>
            <a:spLocks noChangeAspect="1" noChangeArrowheads="1" noTextEdit="1"/>
          </p:cNvSpPr>
          <p:nvPr/>
        </p:nvSpPr>
        <p:spPr bwMode="auto">
          <a:xfrm>
            <a:off x="4833323" y="3784968"/>
            <a:ext cx="1146312" cy="717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 name="Freeform 5"/>
          <p:cNvSpPr>
            <a:spLocks noEditPoints="1"/>
          </p:cNvSpPr>
          <p:nvPr/>
        </p:nvSpPr>
        <p:spPr bwMode="auto">
          <a:xfrm>
            <a:off x="4317966" y="3392280"/>
            <a:ext cx="1176893" cy="697391"/>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3" name="AutoShape 3"/>
          <p:cNvSpPr>
            <a:spLocks noChangeAspect="1" noChangeArrowheads="1" noTextEdit="1"/>
          </p:cNvSpPr>
          <p:nvPr/>
        </p:nvSpPr>
        <p:spPr bwMode="auto">
          <a:xfrm>
            <a:off x="5582231" y="3443308"/>
            <a:ext cx="2320834" cy="1453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 name="Freeform 5"/>
          <p:cNvSpPr>
            <a:spLocks noEditPoints="1"/>
          </p:cNvSpPr>
          <p:nvPr/>
        </p:nvSpPr>
        <p:spPr bwMode="auto">
          <a:xfrm>
            <a:off x="5546676" y="3449283"/>
            <a:ext cx="2268517" cy="1455297"/>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5" name="AutoShape 3"/>
          <p:cNvSpPr>
            <a:spLocks noChangeAspect="1" noChangeArrowheads="1" noTextEdit="1"/>
          </p:cNvSpPr>
          <p:nvPr/>
        </p:nvSpPr>
        <p:spPr bwMode="auto">
          <a:xfrm>
            <a:off x="3680543" y="4698460"/>
            <a:ext cx="2059463" cy="1289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 name="Freeform 5"/>
          <p:cNvSpPr>
            <a:spLocks noEditPoints="1"/>
          </p:cNvSpPr>
          <p:nvPr/>
        </p:nvSpPr>
        <p:spPr bwMode="auto">
          <a:xfrm>
            <a:off x="3644988" y="4704647"/>
            <a:ext cx="1996871" cy="1291402"/>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3" name="文本框 42"/>
          <p:cNvSpPr txBox="1"/>
          <p:nvPr/>
        </p:nvSpPr>
        <p:spPr>
          <a:xfrm>
            <a:off x="6861511" y="2280795"/>
            <a:ext cx="711200" cy="646331"/>
          </a:xfrm>
          <a:prstGeom prst="rect">
            <a:avLst/>
          </a:prstGeom>
          <a:noFill/>
        </p:spPr>
        <p:txBody>
          <a:bodyPr wrap="square" rtlCol="0">
            <a:spAutoFit/>
          </a:bodyPr>
          <a:lstStyle/>
          <a:p>
            <a:r>
              <a:rPr lang="en-US" altLang="zh-CN" sz="3600" dirty="0" smtClean="0">
                <a:latin typeface="方正静蕾简体" panose="02000000000000000000" pitchFamily="2" charset="-122"/>
                <a:ea typeface="方正静蕾简体" panose="02000000000000000000" pitchFamily="2" charset="-122"/>
              </a:rPr>
              <a:t>22</a:t>
            </a:r>
            <a:r>
              <a:rPr lang="en-US" altLang="zh-CN" sz="2000" dirty="0" smtClean="0">
                <a:latin typeface="方正静蕾简体" panose="02000000000000000000" pitchFamily="2" charset="-122"/>
                <a:ea typeface="方正静蕾简体" panose="02000000000000000000" pitchFamily="2" charset="-122"/>
              </a:rPr>
              <a:t>%</a:t>
            </a:r>
            <a:endParaRPr lang="zh-CN" altLang="en-US" sz="2000" dirty="0">
              <a:latin typeface="方正静蕾简体" panose="02000000000000000000" pitchFamily="2" charset="-122"/>
              <a:ea typeface="方正静蕾简体" panose="02000000000000000000" pitchFamily="2" charset="-122"/>
            </a:endParaRPr>
          </a:p>
        </p:txBody>
      </p:sp>
      <p:sp>
        <p:nvSpPr>
          <p:cNvPr id="44" name="文本框 43"/>
          <p:cNvSpPr txBox="1"/>
          <p:nvPr/>
        </p:nvSpPr>
        <p:spPr>
          <a:xfrm>
            <a:off x="5969734" y="3798450"/>
            <a:ext cx="711200" cy="646331"/>
          </a:xfrm>
          <a:prstGeom prst="rect">
            <a:avLst/>
          </a:prstGeom>
          <a:noFill/>
        </p:spPr>
        <p:txBody>
          <a:bodyPr wrap="square" rtlCol="0">
            <a:spAutoFit/>
          </a:bodyPr>
          <a:lstStyle/>
          <a:p>
            <a:r>
              <a:rPr lang="en-US" altLang="zh-CN" sz="3600" dirty="0" smtClean="0">
                <a:latin typeface="方正静蕾简体" panose="02000000000000000000" pitchFamily="2" charset="-122"/>
                <a:ea typeface="方正静蕾简体" panose="02000000000000000000" pitchFamily="2" charset="-122"/>
              </a:rPr>
              <a:t>46</a:t>
            </a:r>
            <a:r>
              <a:rPr lang="en-US" altLang="zh-CN" sz="2000" dirty="0" smtClean="0">
                <a:latin typeface="方正静蕾简体" panose="02000000000000000000" pitchFamily="2" charset="-122"/>
                <a:ea typeface="方正静蕾简体" panose="02000000000000000000" pitchFamily="2" charset="-122"/>
              </a:rPr>
              <a:t>%</a:t>
            </a:r>
            <a:endParaRPr lang="zh-CN" altLang="en-US" sz="2000" dirty="0">
              <a:latin typeface="方正静蕾简体" panose="02000000000000000000" pitchFamily="2" charset="-122"/>
              <a:ea typeface="方正静蕾简体" panose="02000000000000000000" pitchFamily="2" charset="-122"/>
            </a:endParaRPr>
          </a:p>
        </p:txBody>
      </p:sp>
      <p:sp>
        <p:nvSpPr>
          <p:cNvPr id="45" name="文本框 44"/>
          <p:cNvSpPr txBox="1"/>
          <p:nvPr/>
        </p:nvSpPr>
        <p:spPr>
          <a:xfrm>
            <a:off x="4372338" y="3385317"/>
            <a:ext cx="711200" cy="646331"/>
          </a:xfrm>
          <a:prstGeom prst="rect">
            <a:avLst/>
          </a:prstGeom>
          <a:noFill/>
        </p:spPr>
        <p:txBody>
          <a:bodyPr wrap="square" rtlCol="0">
            <a:spAutoFit/>
          </a:bodyPr>
          <a:lstStyle/>
          <a:p>
            <a:r>
              <a:rPr lang="en-US" altLang="zh-CN" sz="3600" dirty="0" smtClean="0">
                <a:latin typeface="方正静蕾简体" panose="02000000000000000000" pitchFamily="2" charset="-122"/>
                <a:ea typeface="方正静蕾简体" panose="02000000000000000000" pitchFamily="2" charset="-122"/>
              </a:rPr>
              <a:t>11</a:t>
            </a:r>
            <a:r>
              <a:rPr lang="en-US" altLang="zh-CN" sz="2000" dirty="0" smtClean="0">
                <a:latin typeface="方正静蕾简体" panose="02000000000000000000" pitchFamily="2" charset="-122"/>
                <a:ea typeface="方正静蕾简体" panose="02000000000000000000" pitchFamily="2" charset="-122"/>
              </a:rPr>
              <a:t>%</a:t>
            </a:r>
            <a:endParaRPr lang="zh-CN" altLang="en-US" sz="2000" dirty="0">
              <a:latin typeface="方正静蕾简体" panose="02000000000000000000" pitchFamily="2" charset="-122"/>
              <a:ea typeface="方正静蕾简体" panose="02000000000000000000" pitchFamily="2" charset="-122"/>
            </a:endParaRPr>
          </a:p>
        </p:txBody>
      </p:sp>
      <p:sp>
        <p:nvSpPr>
          <p:cNvPr id="46" name="文本框 45"/>
          <p:cNvSpPr txBox="1"/>
          <p:nvPr/>
        </p:nvSpPr>
        <p:spPr>
          <a:xfrm>
            <a:off x="3946783" y="4967876"/>
            <a:ext cx="711200" cy="646331"/>
          </a:xfrm>
          <a:prstGeom prst="rect">
            <a:avLst/>
          </a:prstGeom>
          <a:noFill/>
        </p:spPr>
        <p:txBody>
          <a:bodyPr wrap="square" rtlCol="0">
            <a:spAutoFit/>
          </a:bodyPr>
          <a:lstStyle/>
          <a:p>
            <a:r>
              <a:rPr lang="en-US" altLang="zh-CN" sz="3600" dirty="0" smtClean="0">
                <a:latin typeface="方正静蕾简体" panose="02000000000000000000" pitchFamily="2" charset="-122"/>
                <a:ea typeface="方正静蕾简体" panose="02000000000000000000" pitchFamily="2" charset="-122"/>
              </a:rPr>
              <a:t>38</a:t>
            </a:r>
            <a:r>
              <a:rPr lang="en-US" altLang="zh-CN" sz="2000" dirty="0" smtClean="0">
                <a:latin typeface="方正静蕾简体" panose="02000000000000000000" pitchFamily="2" charset="-122"/>
                <a:ea typeface="方正静蕾简体" panose="02000000000000000000" pitchFamily="2" charset="-122"/>
              </a:rPr>
              <a:t>%</a:t>
            </a:r>
            <a:endParaRPr lang="zh-CN" altLang="en-US" sz="2000" dirty="0">
              <a:latin typeface="方正静蕾简体" panose="02000000000000000000" pitchFamily="2" charset="-122"/>
              <a:ea typeface="方正静蕾简体" panose="02000000000000000000" pitchFamily="2" charset="-122"/>
            </a:endParaRPr>
          </a:p>
        </p:txBody>
      </p:sp>
      <p:grpSp>
        <p:nvGrpSpPr>
          <p:cNvPr id="37" name="组合 36"/>
          <p:cNvGrpSpPr/>
          <p:nvPr/>
        </p:nvGrpSpPr>
        <p:grpSpPr>
          <a:xfrm>
            <a:off x="3790496" y="841828"/>
            <a:ext cx="4540704" cy="1074057"/>
            <a:chOff x="3659868" y="841828"/>
            <a:chExt cx="4540704" cy="1074057"/>
          </a:xfrm>
        </p:grpSpPr>
        <p:sp>
          <p:nvSpPr>
            <p:cNvPr id="38" name="任意多边形 3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9" name="组合 38"/>
            <p:cNvGrpSpPr/>
            <p:nvPr/>
          </p:nvGrpSpPr>
          <p:grpSpPr>
            <a:xfrm>
              <a:off x="3659868" y="841828"/>
              <a:ext cx="4540704" cy="1074057"/>
              <a:chOff x="4429125" y="2685143"/>
              <a:chExt cx="4118758" cy="1182009"/>
            </a:xfrm>
          </p:grpSpPr>
          <p:sp>
            <p:nvSpPr>
              <p:cNvPr id="4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9"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7" name="文本框 46"/>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30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par>
                                <p:cTn id="11" presetID="10" presetClass="entr" presetSubtype="0" fill="hold" nodeType="withEffect">
                                  <p:stCondLst>
                                    <p:cond delay="60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500"/>
                                        <p:tgtEl>
                                          <p:spTgt spid="12"/>
                                        </p:tgtEl>
                                      </p:cBhvr>
                                    </p:animEffect>
                                  </p:childTnLst>
                                </p:cTn>
                              </p:par>
                              <p:par>
                                <p:cTn id="14" presetID="10" presetClass="entr" presetSubtype="0" fill="hold" nodeType="withEffect">
                                  <p:stCondLst>
                                    <p:cond delay="90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500"/>
                                        <p:tgtEl>
                                          <p:spTgt spid="15"/>
                                        </p:tgtEl>
                                      </p:cBhvr>
                                    </p:animEffect>
                                  </p:childTnLst>
                                </p:cTn>
                              </p:par>
                              <p:par>
                                <p:cTn id="17" presetID="10" presetClass="entr" presetSubtype="0" fill="hold" grpId="0" nodeType="withEffect" nodePh="1">
                                  <p:stCondLst>
                                    <p:cond delay="1200"/>
                                  </p:stCondLst>
                                  <p:endCondLst>
                                    <p:cond evt="begin" delay="0">
                                      <p:tn val="17"/>
                                    </p:cond>
                                  </p:endCondLst>
                                  <p:childTnLst>
                                    <p:set>
                                      <p:cBhvr>
                                        <p:cTn id="18" dur="1" fill="hold">
                                          <p:stCondLst>
                                            <p:cond delay="0"/>
                                          </p:stCondLst>
                                        </p:cTn>
                                        <p:tgtEl>
                                          <p:spTgt spid="29"/>
                                        </p:tgtEl>
                                        <p:attrNameLst>
                                          <p:attrName>style.visibility</p:attrName>
                                        </p:attrNameLst>
                                      </p:cBhvr>
                                      <p:to>
                                        <p:strVal val="visible"/>
                                      </p:to>
                                    </p:set>
                                    <p:animEffect transition="in" filter="fade">
                                      <p:cBhvr>
                                        <p:cTn id="19" dur="500"/>
                                        <p:tgtEl>
                                          <p:spTgt spid="29"/>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30"/>
                                        </p:tgtEl>
                                        <p:attrNameLst>
                                          <p:attrName>style.visibility</p:attrName>
                                        </p:attrNameLst>
                                      </p:cBhvr>
                                      <p:to>
                                        <p:strVal val="visible"/>
                                      </p:to>
                                    </p:set>
                                    <p:animEffect transition="in" filter="fade">
                                      <p:cBhvr>
                                        <p:cTn id="22" dur="500"/>
                                        <p:tgtEl>
                                          <p:spTgt spid="30"/>
                                        </p:tgtEl>
                                      </p:cBhvr>
                                    </p:animEffect>
                                  </p:childTnLst>
                                </p:cTn>
                              </p:par>
                              <p:par>
                                <p:cTn id="23" presetID="10" presetClass="entr" presetSubtype="0" fill="hold" grpId="0" nodeType="withEffect" nodePh="1">
                                  <p:stCondLst>
                                    <p:cond delay="1800"/>
                                  </p:stCondLst>
                                  <p:endCondLst>
                                    <p:cond evt="begin" delay="0">
                                      <p:tn val="23"/>
                                    </p:cond>
                                  </p:endCondLst>
                                  <p:childTnLst>
                                    <p:set>
                                      <p:cBhvr>
                                        <p:cTn id="24" dur="1" fill="hold">
                                          <p:stCondLst>
                                            <p:cond delay="0"/>
                                          </p:stCondLst>
                                        </p:cTn>
                                        <p:tgtEl>
                                          <p:spTgt spid="31"/>
                                        </p:tgtEl>
                                        <p:attrNameLst>
                                          <p:attrName>style.visibility</p:attrName>
                                        </p:attrNameLst>
                                      </p:cBhvr>
                                      <p:to>
                                        <p:strVal val="visible"/>
                                      </p:to>
                                    </p:set>
                                    <p:animEffect transition="in" filter="fade">
                                      <p:cBhvr>
                                        <p:cTn id="25" dur="500"/>
                                        <p:tgtEl>
                                          <p:spTgt spid="31"/>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32"/>
                                        </p:tgtEl>
                                        <p:attrNameLst>
                                          <p:attrName>style.visibility</p:attrName>
                                        </p:attrNameLst>
                                      </p:cBhvr>
                                      <p:to>
                                        <p:strVal val="visible"/>
                                      </p:to>
                                    </p:set>
                                    <p:animEffect transition="in" filter="fade">
                                      <p:cBhvr>
                                        <p:cTn id="28" dur="500"/>
                                        <p:tgtEl>
                                          <p:spTgt spid="32"/>
                                        </p:tgtEl>
                                      </p:cBhvr>
                                    </p:animEffect>
                                  </p:childTnLst>
                                </p:cTn>
                              </p:par>
                              <p:par>
                                <p:cTn id="29" presetID="10" presetClass="entr" presetSubtype="0" fill="hold" grpId="0" nodeType="withEffect" nodePh="1">
                                  <p:stCondLst>
                                    <p:cond delay="2400"/>
                                  </p:stCondLst>
                                  <p:endCondLst>
                                    <p:cond evt="begin" delay="0">
                                      <p:tn val="29"/>
                                    </p:cond>
                                  </p:endCondLst>
                                  <p:childTnLst>
                                    <p:set>
                                      <p:cBhvr>
                                        <p:cTn id="30" dur="1" fill="hold">
                                          <p:stCondLst>
                                            <p:cond delay="0"/>
                                          </p:stCondLst>
                                        </p:cTn>
                                        <p:tgtEl>
                                          <p:spTgt spid="33"/>
                                        </p:tgtEl>
                                        <p:attrNameLst>
                                          <p:attrName>style.visibility</p:attrName>
                                        </p:attrNameLst>
                                      </p:cBhvr>
                                      <p:to>
                                        <p:strVal val="visible"/>
                                      </p:to>
                                    </p:set>
                                    <p:animEffect transition="in" filter="fade">
                                      <p:cBhvr>
                                        <p:cTn id="31" dur="500"/>
                                        <p:tgtEl>
                                          <p:spTgt spid="33"/>
                                        </p:tgtEl>
                                      </p:cBhvr>
                                    </p:animEffect>
                                  </p:childTnLst>
                                </p:cTn>
                              </p:par>
                              <p:par>
                                <p:cTn id="32" presetID="10" presetClass="entr" presetSubtype="0" fill="hold" grpId="0" nodeType="withEffect">
                                  <p:stCondLst>
                                    <p:cond delay="2700"/>
                                  </p:stCondLst>
                                  <p:childTnLst>
                                    <p:set>
                                      <p:cBhvr>
                                        <p:cTn id="33" dur="1" fill="hold">
                                          <p:stCondLst>
                                            <p:cond delay="0"/>
                                          </p:stCondLst>
                                        </p:cTn>
                                        <p:tgtEl>
                                          <p:spTgt spid="34"/>
                                        </p:tgtEl>
                                        <p:attrNameLst>
                                          <p:attrName>style.visibility</p:attrName>
                                        </p:attrNameLst>
                                      </p:cBhvr>
                                      <p:to>
                                        <p:strVal val="visible"/>
                                      </p:to>
                                    </p:set>
                                    <p:animEffect transition="in" filter="fade">
                                      <p:cBhvr>
                                        <p:cTn id="34" dur="500"/>
                                        <p:tgtEl>
                                          <p:spTgt spid="34"/>
                                        </p:tgtEl>
                                      </p:cBhvr>
                                    </p:animEffect>
                                  </p:childTnLst>
                                </p:cTn>
                              </p:par>
                              <p:par>
                                <p:cTn id="35" presetID="10" presetClass="entr" presetSubtype="0" fill="hold" grpId="0" nodeType="withEffect" nodePh="1">
                                  <p:stCondLst>
                                    <p:cond delay="3000"/>
                                  </p:stCondLst>
                                  <p:endCondLst>
                                    <p:cond evt="begin" delay="0">
                                      <p:tn val="35"/>
                                    </p:cond>
                                  </p:endCondLst>
                                  <p:childTnLst>
                                    <p:set>
                                      <p:cBhvr>
                                        <p:cTn id="36" dur="1" fill="hold">
                                          <p:stCondLst>
                                            <p:cond delay="0"/>
                                          </p:stCondLst>
                                        </p:cTn>
                                        <p:tgtEl>
                                          <p:spTgt spid="35"/>
                                        </p:tgtEl>
                                        <p:attrNameLst>
                                          <p:attrName>style.visibility</p:attrName>
                                        </p:attrNameLst>
                                      </p:cBhvr>
                                      <p:to>
                                        <p:strVal val="visible"/>
                                      </p:to>
                                    </p:set>
                                    <p:animEffect transition="in" filter="fade">
                                      <p:cBhvr>
                                        <p:cTn id="37" dur="500"/>
                                        <p:tgtEl>
                                          <p:spTgt spid="35"/>
                                        </p:tgtEl>
                                      </p:cBhvr>
                                    </p:animEffect>
                                  </p:childTnLst>
                                </p:cTn>
                              </p:par>
                              <p:par>
                                <p:cTn id="38" presetID="10" presetClass="entr" presetSubtype="0" fill="hold" grpId="0" nodeType="withEffect">
                                  <p:stCondLst>
                                    <p:cond delay="330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500"/>
                                        <p:tgtEl>
                                          <p:spTgt spid="36"/>
                                        </p:tgtEl>
                                      </p:cBhvr>
                                    </p:animEffect>
                                  </p:childTnLst>
                                </p:cTn>
                              </p:par>
                              <p:par>
                                <p:cTn id="41" presetID="10" presetClass="entr" presetSubtype="0" fill="hold" grpId="0" nodeType="withEffect">
                                  <p:stCondLst>
                                    <p:cond delay="3600"/>
                                  </p:stCondLst>
                                  <p:childTnLst>
                                    <p:set>
                                      <p:cBhvr>
                                        <p:cTn id="42" dur="1" fill="hold">
                                          <p:stCondLst>
                                            <p:cond delay="0"/>
                                          </p:stCondLst>
                                        </p:cTn>
                                        <p:tgtEl>
                                          <p:spTgt spid="43"/>
                                        </p:tgtEl>
                                        <p:attrNameLst>
                                          <p:attrName>style.visibility</p:attrName>
                                        </p:attrNameLst>
                                      </p:cBhvr>
                                      <p:to>
                                        <p:strVal val="visible"/>
                                      </p:to>
                                    </p:set>
                                    <p:animEffect transition="in" filter="fade">
                                      <p:cBhvr>
                                        <p:cTn id="43" dur="500"/>
                                        <p:tgtEl>
                                          <p:spTgt spid="43"/>
                                        </p:tgtEl>
                                      </p:cBhvr>
                                    </p:animEffect>
                                  </p:childTnLst>
                                </p:cTn>
                              </p:par>
                              <p:par>
                                <p:cTn id="44" presetID="10" presetClass="entr" presetSubtype="0" fill="hold" grpId="0" nodeType="withEffect">
                                  <p:stCondLst>
                                    <p:cond delay="3900"/>
                                  </p:stCondLst>
                                  <p:childTnLst>
                                    <p:set>
                                      <p:cBhvr>
                                        <p:cTn id="45" dur="1" fill="hold">
                                          <p:stCondLst>
                                            <p:cond delay="0"/>
                                          </p:stCondLst>
                                        </p:cTn>
                                        <p:tgtEl>
                                          <p:spTgt spid="44"/>
                                        </p:tgtEl>
                                        <p:attrNameLst>
                                          <p:attrName>style.visibility</p:attrName>
                                        </p:attrNameLst>
                                      </p:cBhvr>
                                      <p:to>
                                        <p:strVal val="visible"/>
                                      </p:to>
                                    </p:set>
                                    <p:animEffect transition="in" filter="fade">
                                      <p:cBhvr>
                                        <p:cTn id="46" dur="500"/>
                                        <p:tgtEl>
                                          <p:spTgt spid="44"/>
                                        </p:tgtEl>
                                      </p:cBhvr>
                                    </p:animEffect>
                                  </p:childTnLst>
                                </p:cTn>
                              </p:par>
                              <p:par>
                                <p:cTn id="47" presetID="10" presetClass="entr" presetSubtype="0" fill="hold" grpId="0" nodeType="withEffect">
                                  <p:stCondLst>
                                    <p:cond delay="4200"/>
                                  </p:stCondLst>
                                  <p:childTnLst>
                                    <p:set>
                                      <p:cBhvr>
                                        <p:cTn id="48" dur="1" fill="hold">
                                          <p:stCondLst>
                                            <p:cond delay="0"/>
                                          </p:stCondLst>
                                        </p:cTn>
                                        <p:tgtEl>
                                          <p:spTgt spid="45"/>
                                        </p:tgtEl>
                                        <p:attrNameLst>
                                          <p:attrName>style.visibility</p:attrName>
                                        </p:attrNameLst>
                                      </p:cBhvr>
                                      <p:to>
                                        <p:strVal val="visible"/>
                                      </p:to>
                                    </p:set>
                                    <p:animEffect transition="in" filter="fade">
                                      <p:cBhvr>
                                        <p:cTn id="49" dur="500"/>
                                        <p:tgtEl>
                                          <p:spTgt spid="45"/>
                                        </p:tgtEl>
                                      </p:cBhvr>
                                    </p:animEffect>
                                  </p:childTnLst>
                                </p:cTn>
                              </p:par>
                              <p:par>
                                <p:cTn id="50" presetID="10" presetClass="entr" presetSubtype="0" fill="hold" grpId="0" nodeType="withEffect">
                                  <p:stCondLst>
                                    <p:cond delay="4500"/>
                                  </p:stCondLst>
                                  <p:childTnLst>
                                    <p:set>
                                      <p:cBhvr>
                                        <p:cTn id="51" dur="1" fill="hold">
                                          <p:stCondLst>
                                            <p:cond delay="0"/>
                                          </p:stCondLst>
                                        </p:cTn>
                                        <p:tgtEl>
                                          <p:spTgt spid="46"/>
                                        </p:tgtEl>
                                        <p:attrNameLst>
                                          <p:attrName>style.visibility</p:attrName>
                                        </p:attrNameLst>
                                      </p:cBhvr>
                                      <p:to>
                                        <p:strVal val="visible"/>
                                      </p:to>
                                    </p:set>
                                    <p:animEffect transition="in" filter="fade">
                                      <p:cBhvr>
                                        <p:cTn id="52" dur="500"/>
                                        <p:tgtEl>
                                          <p:spTgt spid="46"/>
                                        </p:tgtEl>
                                      </p:cBhvr>
                                    </p:animEffect>
                                  </p:childTnLst>
                                </p:cTn>
                              </p:par>
                              <p:par>
                                <p:cTn id="53" presetID="10" presetClass="entr" presetSubtype="0" fill="hold" nodeType="withEffect">
                                  <p:stCondLst>
                                    <p:cond delay="480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animBg="1"/>
      <p:bldP spid="31" grpId="0"/>
      <p:bldP spid="32" grpId="0" animBg="1"/>
      <p:bldP spid="33" grpId="0"/>
      <p:bldP spid="34" grpId="0" animBg="1"/>
      <p:bldP spid="35" grpId="0"/>
      <p:bldP spid="36" grpId="0" animBg="1"/>
      <p:bldP spid="43" grpId="0"/>
      <p:bldP spid="44" grpId="0"/>
      <p:bldP spid="45" grpId="0"/>
      <p:bldP spid="4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任意多边形 5"/>
          <p:cNvSpPr/>
          <p:nvPr/>
        </p:nvSpPr>
        <p:spPr>
          <a:xfrm>
            <a:off x="1628775" y="2353022"/>
            <a:ext cx="3600450" cy="2759180"/>
          </a:xfrm>
          <a:custGeom>
            <a:avLst/>
            <a:gdLst>
              <a:gd name="connsiteX0" fmla="*/ 276225 w 3600450"/>
              <a:gd name="connsiteY0" fmla="*/ 0 h 2733675"/>
              <a:gd name="connsiteX1" fmla="*/ 171450 w 3600450"/>
              <a:gd name="connsiteY1" fmla="*/ 19050 h 2733675"/>
              <a:gd name="connsiteX2" fmla="*/ 114300 w 3600450"/>
              <a:gd name="connsiteY2" fmla="*/ 114300 h 2733675"/>
              <a:gd name="connsiteX3" fmla="*/ 19050 w 3600450"/>
              <a:gd name="connsiteY3" fmla="*/ 381000 h 2733675"/>
              <a:gd name="connsiteX4" fmla="*/ 0 w 3600450"/>
              <a:gd name="connsiteY4" fmla="*/ 1066800 h 2733675"/>
              <a:gd name="connsiteX5" fmla="*/ 47625 w 3600450"/>
              <a:gd name="connsiteY5" fmla="*/ 2219325 h 2733675"/>
              <a:gd name="connsiteX6" fmla="*/ 76200 w 3600450"/>
              <a:gd name="connsiteY6" fmla="*/ 2505075 h 2733675"/>
              <a:gd name="connsiteX7" fmla="*/ 180975 w 3600450"/>
              <a:gd name="connsiteY7" fmla="*/ 2619375 h 2733675"/>
              <a:gd name="connsiteX8" fmla="*/ 600075 w 3600450"/>
              <a:gd name="connsiteY8" fmla="*/ 2686050 h 2733675"/>
              <a:gd name="connsiteX9" fmla="*/ 2266950 w 3600450"/>
              <a:gd name="connsiteY9" fmla="*/ 2733675 h 2733675"/>
              <a:gd name="connsiteX10" fmla="*/ 3162300 w 3600450"/>
              <a:gd name="connsiteY10" fmla="*/ 2724150 h 2733675"/>
              <a:gd name="connsiteX11" fmla="*/ 3381375 w 3600450"/>
              <a:gd name="connsiteY11" fmla="*/ 2686050 h 2733675"/>
              <a:gd name="connsiteX12" fmla="*/ 3495675 w 3600450"/>
              <a:gd name="connsiteY12" fmla="*/ 2533650 h 2733675"/>
              <a:gd name="connsiteX13" fmla="*/ 3581400 w 3600450"/>
              <a:gd name="connsiteY13" fmla="*/ 1885950 h 2733675"/>
              <a:gd name="connsiteX14" fmla="*/ 3600450 w 3600450"/>
              <a:gd name="connsiteY14" fmla="*/ 581025 h 2733675"/>
              <a:gd name="connsiteX15" fmla="*/ 3562350 w 3600450"/>
              <a:gd name="connsiteY15" fmla="*/ 238125 h 2733675"/>
              <a:gd name="connsiteX16" fmla="*/ 3457575 w 3600450"/>
              <a:gd name="connsiteY16" fmla="*/ 76200 h 2733675"/>
              <a:gd name="connsiteX17" fmla="*/ 3295650 w 3600450"/>
              <a:gd name="connsiteY17" fmla="*/ 38100 h 2733675"/>
              <a:gd name="connsiteX18" fmla="*/ 2981325 w 3600450"/>
              <a:gd name="connsiteY18" fmla="*/ 9525 h 2733675"/>
              <a:gd name="connsiteX19" fmla="*/ 1038225 w 3600450"/>
              <a:gd name="connsiteY19" fmla="*/ 9525 h 2733675"/>
              <a:gd name="connsiteX20" fmla="*/ 276225 w 3600450"/>
              <a:gd name="connsiteY20" fmla="*/ 0 h 273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00450" h="2733675">
                <a:moveTo>
                  <a:pt x="276225" y="0"/>
                </a:moveTo>
                <a:lnTo>
                  <a:pt x="171450" y="19050"/>
                </a:lnTo>
                <a:lnTo>
                  <a:pt x="114300" y="114300"/>
                </a:lnTo>
                <a:lnTo>
                  <a:pt x="19050" y="381000"/>
                </a:lnTo>
                <a:lnTo>
                  <a:pt x="0" y="1066800"/>
                </a:lnTo>
                <a:lnTo>
                  <a:pt x="47625" y="2219325"/>
                </a:lnTo>
                <a:lnTo>
                  <a:pt x="76200" y="2505075"/>
                </a:lnTo>
                <a:lnTo>
                  <a:pt x="180975" y="2619375"/>
                </a:lnTo>
                <a:lnTo>
                  <a:pt x="600075" y="2686050"/>
                </a:lnTo>
                <a:lnTo>
                  <a:pt x="2266950" y="2733675"/>
                </a:lnTo>
                <a:lnTo>
                  <a:pt x="3162300" y="2724150"/>
                </a:lnTo>
                <a:lnTo>
                  <a:pt x="3381375" y="2686050"/>
                </a:lnTo>
                <a:lnTo>
                  <a:pt x="3495675" y="2533650"/>
                </a:lnTo>
                <a:lnTo>
                  <a:pt x="3581400" y="1885950"/>
                </a:lnTo>
                <a:lnTo>
                  <a:pt x="3600450" y="581025"/>
                </a:lnTo>
                <a:lnTo>
                  <a:pt x="3562350" y="238125"/>
                </a:lnTo>
                <a:lnTo>
                  <a:pt x="3457575" y="76200"/>
                </a:lnTo>
                <a:lnTo>
                  <a:pt x="3295650" y="38100"/>
                </a:lnTo>
                <a:lnTo>
                  <a:pt x="2981325" y="9525"/>
                </a:lnTo>
                <a:lnTo>
                  <a:pt x="1038225" y="9525"/>
                </a:lnTo>
                <a:lnTo>
                  <a:pt x="276225" y="0"/>
                </a:lnTo>
                <a:close/>
              </a:path>
            </a:pathLst>
          </a:custGeom>
          <a:blipFill dpi="0" rotWithShape="1">
            <a:blip r:embed="rId2"/>
            <a:srcRect/>
            <a:stretch>
              <a:fillRect l="-13000" r="-3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3" name="任意多边形 62"/>
          <p:cNvSpPr/>
          <p:nvPr/>
        </p:nvSpPr>
        <p:spPr>
          <a:xfrm>
            <a:off x="1318699" y="2129811"/>
            <a:ext cx="4233329" cy="3227560"/>
          </a:xfrm>
          <a:custGeom>
            <a:avLst/>
            <a:gdLst>
              <a:gd name="connsiteX0" fmla="*/ 692107 w 4233329"/>
              <a:gd name="connsiteY0" fmla="*/ 230189 h 3227560"/>
              <a:gd name="connsiteX1" fmla="*/ 606311 w 4233329"/>
              <a:gd name="connsiteY1" fmla="*/ 232933 h 3227560"/>
              <a:gd name="connsiteX2" fmla="*/ 330515 w 4233329"/>
              <a:gd name="connsiteY2" fmla="*/ 632928 h 3227560"/>
              <a:gd name="connsiteX3" fmla="*/ 403145 w 4233329"/>
              <a:gd name="connsiteY3" fmla="*/ 2772901 h 3227560"/>
              <a:gd name="connsiteX4" fmla="*/ 1440706 w 4233329"/>
              <a:gd name="connsiteY4" fmla="*/ 2952899 h 3227560"/>
              <a:gd name="connsiteX5" fmla="*/ 3703068 w 4233329"/>
              <a:gd name="connsiteY5" fmla="*/ 2920902 h 3227560"/>
              <a:gd name="connsiteX6" fmla="*/ 3906009 w 4233329"/>
              <a:gd name="connsiteY6" fmla="*/ 1782913 h 3227560"/>
              <a:gd name="connsiteX7" fmla="*/ 3775220 w 4233329"/>
              <a:gd name="connsiteY7" fmla="*/ 332932 h 3227560"/>
              <a:gd name="connsiteX8" fmla="*/ 1824604 w 4233329"/>
              <a:gd name="connsiteY8" fmla="*/ 262933 h 3227560"/>
              <a:gd name="connsiteX9" fmla="*/ 692107 w 4233329"/>
              <a:gd name="connsiteY9" fmla="*/ 230189 h 3227560"/>
              <a:gd name="connsiteX10" fmla="*/ 442503 w 4233329"/>
              <a:gd name="connsiteY10" fmla="*/ 300 h 3227560"/>
              <a:gd name="connsiteX11" fmla="*/ 1773431 w 4233329"/>
              <a:gd name="connsiteY11" fmla="*/ 38781 h 3227560"/>
              <a:gd name="connsiteX12" fmla="*/ 4065824 w 4233329"/>
              <a:gd name="connsiteY12" fmla="*/ 121045 h 3227560"/>
              <a:gd name="connsiteX13" fmla="*/ 4219530 w 4233329"/>
              <a:gd name="connsiteY13" fmla="*/ 1825085 h 3227560"/>
              <a:gd name="connsiteX14" fmla="*/ 3981031 w 4233329"/>
              <a:gd name="connsiteY14" fmla="*/ 3162467 h 3227560"/>
              <a:gd name="connsiteX15" fmla="*/ 1322268 w 4233329"/>
              <a:gd name="connsiteY15" fmla="*/ 3200070 h 3227560"/>
              <a:gd name="connsiteX16" fmla="*/ 102910 w 4233329"/>
              <a:gd name="connsiteY16" fmla="*/ 2988535 h 3227560"/>
              <a:gd name="connsiteX17" fmla="*/ 17555 w 4233329"/>
              <a:gd name="connsiteY17" fmla="*/ 473605 h 3227560"/>
              <a:gd name="connsiteX18" fmla="*/ 341674 w 4233329"/>
              <a:gd name="connsiteY18" fmla="*/ 3525 h 3227560"/>
              <a:gd name="connsiteX19" fmla="*/ 442503 w 4233329"/>
              <a:gd name="connsiteY19" fmla="*/ 300 h 322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3329" h="3227560">
                <a:moveTo>
                  <a:pt x="692107" y="230189"/>
                </a:moveTo>
                <a:cubicBezTo>
                  <a:pt x="659083" y="230589"/>
                  <a:pt x="630305" y="231475"/>
                  <a:pt x="606311" y="232933"/>
                </a:cubicBezTo>
                <a:cubicBezTo>
                  <a:pt x="414362" y="244600"/>
                  <a:pt x="374752" y="437931"/>
                  <a:pt x="330515" y="632928"/>
                </a:cubicBezTo>
                <a:cubicBezTo>
                  <a:pt x="296654" y="1056256"/>
                  <a:pt x="320155" y="2603079"/>
                  <a:pt x="403145" y="2772901"/>
                </a:cubicBezTo>
                <a:cubicBezTo>
                  <a:pt x="486134" y="2942724"/>
                  <a:pt x="890719" y="2928232"/>
                  <a:pt x="1440706" y="2952899"/>
                </a:cubicBezTo>
                <a:cubicBezTo>
                  <a:pt x="1990693" y="2977566"/>
                  <a:pt x="3547289" y="3001102"/>
                  <a:pt x="3703068" y="2920902"/>
                </a:cubicBezTo>
                <a:cubicBezTo>
                  <a:pt x="3858848" y="2840703"/>
                  <a:pt x="3893984" y="2214242"/>
                  <a:pt x="3906009" y="1782913"/>
                </a:cubicBezTo>
                <a:cubicBezTo>
                  <a:pt x="3918035" y="1351585"/>
                  <a:pt x="3956302" y="484220"/>
                  <a:pt x="3775220" y="332932"/>
                </a:cubicBezTo>
                <a:cubicBezTo>
                  <a:pt x="3594137" y="181645"/>
                  <a:pt x="2352755" y="279599"/>
                  <a:pt x="1824604" y="262933"/>
                </a:cubicBezTo>
                <a:cubicBezTo>
                  <a:pt x="1362472" y="248350"/>
                  <a:pt x="923276" y="227386"/>
                  <a:pt x="692107" y="230189"/>
                </a:cubicBezTo>
                <a:close/>
                <a:moveTo>
                  <a:pt x="442503" y="300"/>
                </a:moveTo>
                <a:cubicBezTo>
                  <a:pt x="714176" y="-2994"/>
                  <a:pt x="1230326" y="21643"/>
                  <a:pt x="1773431" y="38781"/>
                </a:cubicBezTo>
                <a:cubicBezTo>
                  <a:pt x="2394122" y="58367"/>
                  <a:pt x="3853013" y="-56751"/>
                  <a:pt x="4065824" y="121045"/>
                </a:cubicBezTo>
                <a:cubicBezTo>
                  <a:pt x="4278635" y="298840"/>
                  <a:pt x="4233662" y="1318182"/>
                  <a:pt x="4219530" y="1825085"/>
                </a:cubicBezTo>
                <a:cubicBezTo>
                  <a:pt x="4205397" y="2331989"/>
                  <a:pt x="4164105" y="3068215"/>
                  <a:pt x="3981031" y="3162467"/>
                </a:cubicBezTo>
                <a:cubicBezTo>
                  <a:pt x="3797956" y="3256719"/>
                  <a:pt x="1968621" y="3229059"/>
                  <a:pt x="1322268" y="3200070"/>
                </a:cubicBezTo>
                <a:cubicBezTo>
                  <a:pt x="675915" y="3171082"/>
                  <a:pt x="200440" y="3188112"/>
                  <a:pt x="102910" y="2988535"/>
                </a:cubicBezTo>
                <a:cubicBezTo>
                  <a:pt x="5380" y="2788957"/>
                  <a:pt x="-22240" y="971107"/>
                  <a:pt x="17555" y="473605"/>
                </a:cubicBezTo>
                <a:cubicBezTo>
                  <a:pt x="69542" y="244441"/>
                  <a:pt x="116093" y="17235"/>
                  <a:pt x="341674" y="3525"/>
                </a:cubicBezTo>
                <a:cubicBezTo>
                  <a:pt x="369872" y="1811"/>
                  <a:pt x="403693" y="770"/>
                  <a:pt x="442503" y="300"/>
                </a:cubicBezTo>
                <a:close/>
              </a:path>
            </a:pathLst>
          </a:custGeom>
          <a:solidFill>
            <a:schemeClr val="bg1"/>
          </a:solidFill>
          <a:ln w="2857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 name="任意多边形 2"/>
          <p:cNvSpPr/>
          <p:nvPr/>
        </p:nvSpPr>
        <p:spPr>
          <a:xfrm>
            <a:off x="2458055" y="5336035"/>
            <a:ext cx="1920382" cy="472541"/>
          </a:xfrm>
          <a:custGeom>
            <a:avLst/>
            <a:gdLst>
              <a:gd name="connsiteX0" fmla="*/ 735217 w 1920382"/>
              <a:gd name="connsiteY0" fmla="*/ 0 h 472541"/>
              <a:gd name="connsiteX1" fmla="*/ 750207 w 1920382"/>
              <a:gd name="connsiteY1" fmla="*/ 254833 h 472541"/>
              <a:gd name="connsiteX2" fmla="*/ 120620 w 1920382"/>
              <a:gd name="connsiteY2" fmla="*/ 254833 h 472541"/>
              <a:gd name="connsiteX3" fmla="*/ 699 w 1920382"/>
              <a:gd name="connsiteY3" fmla="*/ 449705 h 472541"/>
              <a:gd name="connsiteX4" fmla="*/ 1919440 w 1920382"/>
              <a:gd name="connsiteY4" fmla="*/ 464695 h 472541"/>
              <a:gd name="connsiteX5" fmla="*/ 1844489 w 1920382"/>
              <a:gd name="connsiteY5" fmla="*/ 254833 h 472541"/>
              <a:gd name="connsiteX6" fmla="*/ 1154941 w 1920382"/>
              <a:gd name="connsiteY6" fmla="*/ 224852 h 472541"/>
              <a:gd name="connsiteX7" fmla="*/ 1169931 w 1920382"/>
              <a:gd name="connsiteY7" fmla="*/ 14990 h 47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0382" h="472541">
                <a:moveTo>
                  <a:pt x="735217" y="0"/>
                </a:moveTo>
                <a:lnTo>
                  <a:pt x="750207" y="254833"/>
                </a:lnTo>
                <a:cubicBezTo>
                  <a:pt x="540345" y="254833"/>
                  <a:pt x="245538" y="222354"/>
                  <a:pt x="120620" y="254833"/>
                </a:cubicBezTo>
                <a:cubicBezTo>
                  <a:pt x="-4298" y="287312"/>
                  <a:pt x="-1800" y="368508"/>
                  <a:pt x="699" y="449705"/>
                </a:cubicBezTo>
                <a:cubicBezTo>
                  <a:pt x="640279" y="454702"/>
                  <a:pt x="1609643" y="487180"/>
                  <a:pt x="1919440" y="464695"/>
                </a:cubicBezTo>
                <a:cubicBezTo>
                  <a:pt x="1894456" y="394741"/>
                  <a:pt x="1971906" y="294807"/>
                  <a:pt x="1844489" y="254833"/>
                </a:cubicBezTo>
                <a:lnTo>
                  <a:pt x="1154941" y="224852"/>
                </a:lnTo>
                <a:lnTo>
                  <a:pt x="1169931" y="14990"/>
                </a:lnTo>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71" name="文本框 70"/>
          <p:cNvSpPr txBox="1"/>
          <p:nvPr/>
        </p:nvSpPr>
        <p:spPr>
          <a:xfrm>
            <a:off x="7155421" y="2252775"/>
            <a:ext cx="1157689" cy="523220"/>
          </a:xfrm>
          <a:prstGeom prst="rect">
            <a:avLst/>
          </a:prstGeom>
          <a:noFill/>
        </p:spPr>
        <p:txBody>
          <a:bodyPr wrap="none" rtlCol="0">
            <a:spAutoFit/>
          </a:bodyPr>
          <a:lstStyle/>
          <a:p>
            <a:r>
              <a:rPr lang="zh-CN" altLang="en-US" sz="2800" spc="-300" dirty="0" smtClean="0">
                <a:latin typeface="方正静蕾简体" panose="02000000000000000000" pitchFamily="2" charset="-122"/>
                <a:ea typeface="方正静蕾简体" panose="02000000000000000000" pitchFamily="2" charset="-122"/>
              </a:rPr>
              <a:t>小标题</a:t>
            </a:r>
            <a:endParaRPr lang="zh-CN" altLang="en-US" sz="2800" spc="-300" dirty="0">
              <a:latin typeface="方正静蕾简体" panose="02000000000000000000" pitchFamily="2" charset="-122"/>
              <a:ea typeface="方正静蕾简体" panose="02000000000000000000" pitchFamily="2" charset="-122"/>
            </a:endParaRPr>
          </a:p>
        </p:txBody>
      </p:sp>
      <p:sp>
        <p:nvSpPr>
          <p:cNvPr id="72" name="文本框 71"/>
          <p:cNvSpPr txBox="1"/>
          <p:nvPr/>
        </p:nvSpPr>
        <p:spPr>
          <a:xfrm>
            <a:off x="6682021" y="2785739"/>
            <a:ext cx="4006233"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dist"/>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 designer can use default text to simulate what text would look like. </a:t>
            </a:r>
          </a:p>
        </p:txBody>
      </p:sp>
      <p:sp>
        <p:nvSpPr>
          <p:cNvPr id="81" name="文本框 80"/>
          <p:cNvSpPr txBox="1"/>
          <p:nvPr/>
        </p:nvSpPr>
        <p:spPr>
          <a:xfrm>
            <a:off x="7155421" y="4078204"/>
            <a:ext cx="1157689" cy="523220"/>
          </a:xfrm>
          <a:prstGeom prst="rect">
            <a:avLst/>
          </a:prstGeom>
          <a:noFill/>
        </p:spPr>
        <p:txBody>
          <a:bodyPr wrap="none" rtlCol="0">
            <a:spAutoFit/>
          </a:bodyPr>
          <a:lstStyle/>
          <a:p>
            <a:r>
              <a:rPr lang="zh-CN" altLang="en-US" sz="2800" spc="-300" dirty="0" smtClean="0">
                <a:latin typeface="方正静蕾简体" panose="02000000000000000000" pitchFamily="2" charset="-122"/>
                <a:ea typeface="方正静蕾简体" panose="02000000000000000000" pitchFamily="2" charset="-122"/>
              </a:rPr>
              <a:t>小标题</a:t>
            </a:r>
            <a:endParaRPr lang="zh-CN" altLang="en-US" sz="2800" spc="-300" dirty="0">
              <a:latin typeface="方正静蕾简体" panose="02000000000000000000" pitchFamily="2" charset="-122"/>
              <a:ea typeface="方正静蕾简体" panose="02000000000000000000" pitchFamily="2" charset="-122"/>
            </a:endParaRPr>
          </a:p>
        </p:txBody>
      </p:sp>
      <p:sp>
        <p:nvSpPr>
          <p:cNvPr id="83" name="文本框 82"/>
          <p:cNvSpPr txBox="1"/>
          <p:nvPr/>
        </p:nvSpPr>
        <p:spPr>
          <a:xfrm>
            <a:off x="6682021" y="4611168"/>
            <a:ext cx="4006233"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dist"/>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 designer can use default text to simulate what text would look like. </a:t>
            </a:r>
          </a:p>
        </p:txBody>
      </p:sp>
      <p:sp>
        <p:nvSpPr>
          <p:cNvPr id="59" name="Freeform 30"/>
          <p:cNvSpPr>
            <a:spLocks noEditPoints="1"/>
          </p:cNvSpPr>
          <p:nvPr/>
        </p:nvSpPr>
        <p:spPr bwMode="auto">
          <a:xfrm>
            <a:off x="6832618" y="231793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a:p>
        </p:txBody>
      </p:sp>
      <p:sp>
        <p:nvSpPr>
          <p:cNvPr id="60" name="Freeform 30"/>
          <p:cNvSpPr>
            <a:spLocks noEditPoints="1"/>
          </p:cNvSpPr>
          <p:nvPr/>
        </p:nvSpPr>
        <p:spPr bwMode="auto">
          <a:xfrm>
            <a:off x="6832618" y="4177411"/>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p:spPr>
        <p:txBody>
          <a:bodyPr vert="horz" wrap="square" lIns="91440" tIns="45720" rIns="91440" bIns="45720" numCol="1" anchor="t" anchorCtr="0" compatLnSpc="1"/>
          <a:lstStyle/>
          <a:p>
            <a:endParaRPr lang="zh-CN" altLang="en-US"/>
          </a:p>
        </p:txBody>
      </p:sp>
      <p:grpSp>
        <p:nvGrpSpPr>
          <p:cNvPr id="14" name="组合 13"/>
          <p:cNvGrpSpPr/>
          <p:nvPr/>
        </p:nvGrpSpPr>
        <p:grpSpPr>
          <a:xfrm>
            <a:off x="3790496" y="841828"/>
            <a:ext cx="4540704" cy="1074057"/>
            <a:chOff x="3659868" y="841828"/>
            <a:chExt cx="4540704" cy="1074057"/>
          </a:xfrm>
        </p:grpSpPr>
        <p:sp>
          <p:nvSpPr>
            <p:cNvPr id="15" name="任意多边形 14"/>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6" name="组合 15"/>
            <p:cNvGrpSpPr/>
            <p:nvPr/>
          </p:nvGrpSpPr>
          <p:grpSpPr>
            <a:xfrm>
              <a:off x="3659868" y="841828"/>
              <a:ext cx="4540704" cy="1074057"/>
              <a:chOff x="4429125" y="2685143"/>
              <a:chExt cx="4118758" cy="1182009"/>
            </a:xfrm>
          </p:grpSpPr>
          <p:sp>
            <p:nvSpPr>
              <p:cNvPr id="1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 name="文本框 16"/>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63"/>
                                        </p:tgtEl>
                                        <p:attrNameLst>
                                          <p:attrName>style.visibility</p:attrName>
                                        </p:attrNameLst>
                                      </p:cBhvr>
                                      <p:to>
                                        <p:strVal val="visible"/>
                                      </p:to>
                                    </p:set>
                                    <p:animEffect transition="in" filter="fade">
                                      <p:cBhvr>
                                        <p:cTn id="10" dur="500"/>
                                        <p:tgtEl>
                                          <p:spTgt spid="63"/>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500"/>
                                        <p:tgtEl>
                                          <p:spTgt spid="71"/>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72"/>
                                        </p:tgtEl>
                                        <p:attrNameLst>
                                          <p:attrName>style.visibility</p:attrName>
                                        </p:attrNameLst>
                                      </p:cBhvr>
                                      <p:to>
                                        <p:strVal val="visible"/>
                                      </p:to>
                                    </p:set>
                                    <p:animEffect transition="in" filter="fade">
                                      <p:cBhvr>
                                        <p:cTn id="19" dur="500"/>
                                        <p:tgtEl>
                                          <p:spTgt spid="72"/>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81"/>
                                        </p:tgtEl>
                                        <p:attrNameLst>
                                          <p:attrName>style.visibility</p:attrName>
                                        </p:attrNameLst>
                                      </p:cBhvr>
                                      <p:to>
                                        <p:strVal val="visible"/>
                                      </p:to>
                                    </p:set>
                                    <p:animEffect transition="in" filter="fade">
                                      <p:cBhvr>
                                        <p:cTn id="22" dur="500"/>
                                        <p:tgtEl>
                                          <p:spTgt spid="81"/>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83"/>
                                        </p:tgtEl>
                                        <p:attrNameLst>
                                          <p:attrName>style.visibility</p:attrName>
                                        </p:attrNameLst>
                                      </p:cBhvr>
                                      <p:to>
                                        <p:strVal val="visible"/>
                                      </p:to>
                                    </p:set>
                                    <p:animEffect transition="in" filter="fade">
                                      <p:cBhvr>
                                        <p:cTn id="25" dur="500"/>
                                        <p:tgtEl>
                                          <p:spTgt spid="83"/>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59"/>
                                        </p:tgtEl>
                                        <p:attrNameLst>
                                          <p:attrName>style.visibility</p:attrName>
                                        </p:attrNameLst>
                                      </p:cBhvr>
                                      <p:to>
                                        <p:strVal val="visible"/>
                                      </p:to>
                                    </p:set>
                                    <p:animEffect transition="in" filter="fade">
                                      <p:cBhvr>
                                        <p:cTn id="28" dur="500"/>
                                        <p:tgtEl>
                                          <p:spTgt spid="59"/>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60"/>
                                        </p:tgtEl>
                                        <p:attrNameLst>
                                          <p:attrName>style.visibility</p:attrName>
                                        </p:attrNameLst>
                                      </p:cBhvr>
                                      <p:to>
                                        <p:strVal val="visible"/>
                                      </p:to>
                                    </p:set>
                                    <p:animEffect transition="in" filter="fade">
                                      <p:cBhvr>
                                        <p:cTn id="31" dur="500"/>
                                        <p:tgtEl>
                                          <p:spTgt spid="60"/>
                                        </p:tgtEl>
                                      </p:cBhvr>
                                    </p:animEffect>
                                  </p:childTnLst>
                                </p:cTn>
                              </p:par>
                              <p:par>
                                <p:cTn id="32" presetID="10" presetClass="entr" presetSubtype="0" fill="hold" nodeType="withEffect">
                                  <p:stCondLst>
                                    <p:cond delay="270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3" grpId="0" animBg="1"/>
      <p:bldP spid="3" grpId="0" animBg="1"/>
      <p:bldP spid="71" grpId="0"/>
      <p:bldP spid="72" grpId="0"/>
      <p:bldP spid="81" grpId="0"/>
      <p:bldP spid="83" grpId="0"/>
      <p:bldP spid="59" grpId="0" animBg="1"/>
      <p:bldP spid="60"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 name="Group 16"/>
          <p:cNvGrpSpPr>
            <a:grpSpLocks noChangeAspect="1"/>
          </p:cNvGrpSpPr>
          <p:nvPr/>
        </p:nvGrpSpPr>
        <p:grpSpPr bwMode="auto">
          <a:xfrm>
            <a:off x="2252201" y="2048269"/>
            <a:ext cx="1158875" cy="2000249"/>
            <a:chOff x="1449" y="1496"/>
            <a:chExt cx="730" cy="1260"/>
          </a:xfrm>
          <a:solidFill>
            <a:schemeClr val="tx1"/>
          </a:solidFill>
        </p:grpSpPr>
        <p:sp>
          <p:nvSpPr>
            <p:cNvPr id="85" name="Freeform 17"/>
            <p:cNvSpPr>
              <a:spLocks noEditPoints="1"/>
            </p:cNvSpPr>
            <p:nvPr/>
          </p:nvSpPr>
          <p:spPr bwMode="auto">
            <a:xfrm>
              <a:off x="1449" y="1496"/>
              <a:ext cx="730" cy="1260"/>
            </a:xfrm>
            <a:custGeom>
              <a:avLst/>
              <a:gdLst>
                <a:gd name="T0" fmla="*/ 609 w 684"/>
                <a:gd name="T1" fmla="*/ 553 h 1183"/>
                <a:gd name="T2" fmla="*/ 448 w 684"/>
                <a:gd name="T3" fmla="*/ 401 h 1183"/>
                <a:gd name="T4" fmla="*/ 269 w 684"/>
                <a:gd name="T5" fmla="*/ 315 h 1183"/>
                <a:gd name="T6" fmla="*/ 94 w 684"/>
                <a:gd name="T7" fmla="*/ 233 h 1183"/>
                <a:gd name="T8" fmla="*/ 88 w 684"/>
                <a:gd name="T9" fmla="*/ 655 h 1183"/>
                <a:gd name="T10" fmla="*/ 70 w 684"/>
                <a:gd name="T11" fmla="*/ 918 h 1183"/>
                <a:gd name="T12" fmla="*/ 139 w 684"/>
                <a:gd name="T13" fmla="*/ 1167 h 1183"/>
                <a:gd name="T14" fmla="*/ 202 w 684"/>
                <a:gd name="T15" fmla="*/ 975 h 1183"/>
                <a:gd name="T16" fmla="*/ 70 w 684"/>
                <a:gd name="T17" fmla="*/ 734 h 1183"/>
                <a:gd name="T18" fmla="*/ 278 w 684"/>
                <a:gd name="T19" fmla="*/ 562 h 1183"/>
                <a:gd name="T20" fmla="*/ 307 w 684"/>
                <a:gd name="T21" fmla="*/ 754 h 1183"/>
                <a:gd name="T22" fmla="*/ 323 w 684"/>
                <a:gd name="T23" fmla="*/ 769 h 1183"/>
                <a:gd name="T24" fmla="*/ 322 w 684"/>
                <a:gd name="T25" fmla="*/ 948 h 1183"/>
                <a:gd name="T26" fmla="*/ 345 w 684"/>
                <a:gd name="T27" fmla="*/ 765 h 1183"/>
                <a:gd name="T28" fmla="*/ 457 w 684"/>
                <a:gd name="T29" fmla="*/ 753 h 1183"/>
                <a:gd name="T30" fmla="*/ 553 w 684"/>
                <a:gd name="T31" fmla="*/ 815 h 1183"/>
                <a:gd name="T32" fmla="*/ 388 w 684"/>
                <a:gd name="T33" fmla="*/ 1179 h 1183"/>
                <a:gd name="T34" fmla="*/ 445 w 684"/>
                <a:gd name="T35" fmla="*/ 1002 h 1183"/>
                <a:gd name="T36" fmla="*/ 666 w 684"/>
                <a:gd name="T37" fmla="*/ 692 h 1183"/>
                <a:gd name="T38" fmla="*/ 200 w 684"/>
                <a:gd name="T39" fmla="*/ 558 h 1183"/>
                <a:gd name="T40" fmla="*/ 132 w 684"/>
                <a:gd name="T41" fmla="*/ 509 h 1183"/>
                <a:gd name="T42" fmla="*/ 123 w 684"/>
                <a:gd name="T43" fmla="*/ 61 h 1183"/>
                <a:gd name="T44" fmla="*/ 241 w 684"/>
                <a:gd name="T45" fmla="*/ 532 h 1183"/>
                <a:gd name="T46" fmla="*/ 388 w 684"/>
                <a:gd name="T47" fmla="*/ 620 h 1183"/>
                <a:gd name="T48" fmla="*/ 406 w 684"/>
                <a:gd name="T49" fmla="*/ 459 h 1183"/>
                <a:gd name="T50" fmla="*/ 305 w 684"/>
                <a:gd name="T51" fmla="*/ 567 h 1183"/>
                <a:gd name="T52" fmla="*/ 444 w 684"/>
                <a:gd name="T53" fmla="*/ 423 h 1183"/>
                <a:gd name="T54" fmla="*/ 423 w 684"/>
                <a:gd name="T55" fmla="*/ 643 h 1183"/>
                <a:gd name="T56" fmla="*/ 415 w 684"/>
                <a:gd name="T57" fmla="*/ 724 h 1183"/>
                <a:gd name="T58" fmla="*/ 428 w 684"/>
                <a:gd name="T59" fmla="*/ 654 h 1183"/>
                <a:gd name="T60" fmla="*/ 574 w 684"/>
                <a:gd name="T61" fmla="*/ 534 h 1183"/>
                <a:gd name="T62" fmla="*/ 415 w 684"/>
                <a:gd name="T63" fmla="*/ 724 h 1183"/>
                <a:gd name="T64" fmla="*/ 476 w 684"/>
                <a:gd name="T65" fmla="*/ 750 h 1183"/>
                <a:gd name="T66" fmla="*/ 607 w 684"/>
                <a:gd name="T67" fmla="*/ 631 h 1183"/>
                <a:gd name="T68" fmla="*/ 517 w 684"/>
                <a:gd name="T69" fmla="*/ 804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4" h="1183">
                  <a:moveTo>
                    <a:pt x="612" y="606"/>
                  </a:moveTo>
                  <a:cubicBezTo>
                    <a:pt x="615" y="584"/>
                    <a:pt x="613" y="565"/>
                    <a:pt x="609" y="553"/>
                  </a:cubicBezTo>
                  <a:cubicBezTo>
                    <a:pt x="599" y="516"/>
                    <a:pt x="568" y="479"/>
                    <a:pt x="517" y="483"/>
                  </a:cubicBezTo>
                  <a:cubicBezTo>
                    <a:pt x="514" y="445"/>
                    <a:pt x="477" y="404"/>
                    <a:pt x="448" y="401"/>
                  </a:cubicBezTo>
                  <a:cubicBezTo>
                    <a:pt x="329" y="387"/>
                    <a:pt x="263" y="490"/>
                    <a:pt x="263" y="490"/>
                  </a:cubicBezTo>
                  <a:cubicBezTo>
                    <a:pt x="263" y="490"/>
                    <a:pt x="253" y="433"/>
                    <a:pt x="269" y="315"/>
                  </a:cubicBezTo>
                  <a:cubicBezTo>
                    <a:pt x="290" y="158"/>
                    <a:pt x="232" y="0"/>
                    <a:pt x="116" y="36"/>
                  </a:cubicBezTo>
                  <a:cubicBezTo>
                    <a:pt x="0" y="72"/>
                    <a:pt x="71" y="136"/>
                    <a:pt x="94" y="233"/>
                  </a:cubicBezTo>
                  <a:cubicBezTo>
                    <a:pt x="117" y="330"/>
                    <a:pt x="117" y="454"/>
                    <a:pt x="110" y="505"/>
                  </a:cubicBezTo>
                  <a:cubicBezTo>
                    <a:pt x="104" y="546"/>
                    <a:pt x="92" y="624"/>
                    <a:pt x="88" y="655"/>
                  </a:cubicBezTo>
                  <a:cubicBezTo>
                    <a:pt x="69" y="678"/>
                    <a:pt x="57" y="697"/>
                    <a:pt x="54" y="711"/>
                  </a:cubicBezTo>
                  <a:cubicBezTo>
                    <a:pt x="45" y="741"/>
                    <a:pt x="31" y="868"/>
                    <a:pt x="70" y="918"/>
                  </a:cubicBezTo>
                  <a:cubicBezTo>
                    <a:pt x="109" y="969"/>
                    <a:pt x="148" y="980"/>
                    <a:pt x="177" y="979"/>
                  </a:cubicBezTo>
                  <a:cubicBezTo>
                    <a:pt x="203" y="1073"/>
                    <a:pt x="139" y="1167"/>
                    <a:pt x="139" y="1167"/>
                  </a:cubicBezTo>
                  <a:cubicBezTo>
                    <a:pt x="153" y="1174"/>
                    <a:pt x="153" y="1174"/>
                    <a:pt x="153" y="1174"/>
                  </a:cubicBezTo>
                  <a:cubicBezTo>
                    <a:pt x="220" y="1102"/>
                    <a:pt x="207" y="1002"/>
                    <a:pt x="202" y="975"/>
                  </a:cubicBezTo>
                  <a:cubicBezTo>
                    <a:pt x="215" y="971"/>
                    <a:pt x="223" y="966"/>
                    <a:pt x="223" y="966"/>
                  </a:cubicBezTo>
                  <a:cubicBezTo>
                    <a:pt x="50" y="954"/>
                    <a:pt x="64" y="794"/>
                    <a:pt x="70" y="734"/>
                  </a:cubicBezTo>
                  <a:cubicBezTo>
                    <a:pt x="76" y="674"/>
                    <a:pt x="155" y="611"/>
                    <a:pt x="205" y="572"/>
                  </a:cubicBezTo>
                  <a:cubicBezTo>
                    <a:pt x="254" y="533"/>
                    <a:pt x="270" y="550"/>
                    <a:pt x="278" y="562"/>
                  </a:cubicBezTo>
                  <a:cubicBezTo>
                    <a:pt x="326" y="637"/>
                    <a:pt x="384" y="625"/>
                    <a:pt x="408" y="655"/>
                  </a:cubicBezTo>
                  <a:cubicBezTo>
                    <a:pt x="432" y="685"/>
                    <a:pt x="388" y="757"/>
                    <a:pt x="307" y="754"/>
                  </a:cubicBezTo>
                  <a:cubicBezTo>
                    <a:pt x="226" y="751"/>
                    <a:pt x="207" y="675"/>
                    <a:pt x="207" y="675"/>
                  </a:cubicBezTo>
                  <a:cubicBezTo>
                    <a:pt x="216" y="753"/>
                    <a:pt x="271" y="775"/>
                    <a:pt x="323" y="769"/>
                  </a:cubicBezTo>
                  <a:cubicBezTo>
                    <a:pt x="342" y="782"/>
                    <a:pt x="376" y="814"/>
                    <a:pt x="370" y="868"/>
                  </a:cubicBezTo>
                  <a:cubicBezTo>
                    <a:pt x="363" y="933"/>
                    <a:pt x="322" y="948"/>
                    <a:pt x="322" y="948"/>
                  </a:cubicBezTo>
                  <a:cubicBezTo>
                    <a:pt x="322" y="948"/>
                    <a:pt x="390" y="939"/>
                    <a:pt x="390" y="866"/>
                  </a:cubicBezTo>
                  <a:cubicBezTo>
                    <a:pt x="390" y="808"/>
                    <a:pt x="363" y="777"/>
                    <a:pt x="345" y="765"/>
                  </a:cubicBezTo>
                  <a:cubicBezTo>
                    <a:pt x="366" y="759"/>
                    <a:pt x="386" y="749"/>
                    <a:pt x="400" y="738"/>
                  </a:cubicBezTo>
                  <a:cubicBezTo>
                    <a:pt x="409" y="745"/>
                    <a:pt x="427" y="755"/>
                    <a:pt x="457" y="753"/>
                  </a:cubicBezTo>
                  <a:cubicBezTo>
                    <a:pt x="456" y="773"/>
                    <a:pt x="463" y="815"/>
                    <a:pt x="523" y="817"/>
                  </a:cubicBezTo>
                  <a:cubicBezTo>
                    <a:pt x="534" y="817"/>
                    <a:pt x="544" y="816"/>
                    <a:pt x="553" y="815"/>
                  </a:cubicBezTo>
                  <a:cubicBezTo>
                    <a:pt x="559" y="845"/>
                    <a:pt x="569" y="952"/>
                    <a:pt x="418" y="982"/>
                  </a:cubicBezTo>
                  <a:cubicBezTo>
                    <a:pt x="418" y="982"/>
                    <a:pt x="425" y="1121"/>
                    <a:pt x="388" y="1179"/>
                  </a:cubicBezTo>
                  <a:cubicBezTo>
                    <a:pt x="408" y="1183"/>
                    <a:pt x="408" y="1183"/>
                    <a:pt x="408" y="1183"/>
                  </a:cubicBezTo>
                  <a:cubicBezTo>
                    <a:pt x="408" y="1183"/>
                    <a:pt x="446" y="1121"/>
                    <a:pt x="445" y="1002"/>
                  </a:cubicBezTo>
                  <a:cubicBezTo>
                    <a:pt x="445" y="1002"/>
                    <a:pt x="592" y="979"/>
                    <a:pt x="582" y="806"/>
                  </a:cubicBezTo>
                  <a:cubicBezTo>
                    <a:pt x="625" y="787"/>
                    <a:pt x="651" y="744"/>
                    <a:pt x="666" y="692"/>
                  </a:cubicBezTo>
                  <a:cubicBezTo>
                    <a:pt x="684" y="633"/>
                    <a:pt x="636" y="608"/>
                    <a:pt x="612" y="606"/>
                  </a:cubicBezTo>
                  <a:close/>
                  <a:moveTo>
                    <a:pt x="200" y="558"/>
                  </a:moveTo>
                  <a:cubicBezTo>
                    <a:pt x="162" y="583"/>
                    <a:pt x="132" y="608"/>
                    <a:pt x="109" y="632"/>
                  </a:cubicBezTo>
                  <a:cubicBezTo>
                    <a:pt x="111" y="609"/>
                    <a:pt x="122" y="580"/>
                    <a:pt x="132" y="509"/>
                  </a:cubicBezTo>
                  <a:cubicBezTo>
                    <a:pt x="146" y="422"/>
                    <a:pt x="128" y="293"/>
                    <a:pt x="113" y="228"/>
                  </a:cubicBezTo>
                  <a:cubicBezTo>
                    <a:pt x="100" y="171"/>
                    <a:pt x="31" y="75"/>
                    <a:pt x="123" y="61"/>
                  </a:cubicBezTo>
                  <a:cubicBezTo>
                    <a:pt x="254" y="41"/>
                    <a:pt x="256" y="256"/>
                    <a:pt x="250" y="311"/>
                  </a:cubicBezTo>
                  <a:cubicBezTo>
                    <a:pt x="244" y="359"/>
                    <a:pt x="241" y="500"/>
                    <a:pt x="241" y="532"/>
                  </a:cubicBezTo>
                  <a:cubicBezTo>
                    <a:pt x="230" y="538"/>
                    <a:pt x="217" y="546"/>
                    <a:pt x="200" y="558"/>
                  </a:cubicBezTo>
                  <a:close/>
                  <a:moveTo>
                    <a:pt x="388" y="620"/>
                  </a:moveTo>
                  <a:cubicBezTo>
                    <a:pt x="378" y="617"/>
                    <a:pt x="365" y="611"/>
                    <a:pt x="352" y="603"/>
                  </a:cubicBezTo>
                  <a:cubicBezTo>
                    <a:pt x="335" y="522"/>
                    <a:pt x="406" y="459"/>
                    <a:pt x="406" y="459"/>
                  </a:cubicBezTo>
                  <a:cubicBezTo>
                    <a:pt x="324" y="501"/>
                    <a:pt x="330" y="567"/>
                    <a:pt x="336" y="593"/>
                  </a:cubicBezTo>
                  <a:cubicBezTo>
                    <a:pt x="325" y="585"/>
                    <a:pt x="314" y="577"/>
                    <a:pt x="305" y="567"/>
                  </a:cubicBezTo>
                  <a:cubicBezTo>
                    <a:pt x="281" y="542"/>
                    <a:pt x="282" y="520"/>
                    <a:pt x="261" y="524"/>
                  </a:cubicBezTo>
                  <a:cubicBezTo>
                    <a:pt x="287" y="485"/>
                    <a:pt x="396" y="408"/>
                    <a:pt x="444" y="423"/>
                  </a:cubicBezTo>
                  <a:cubicBezTo>
                    <a:pt x="496" y="439"/>
                    <a:pt x="508" y="509"/>
                    <a:pt x="485" y="574"/>
                  </a:cubicBezTo>
                  <a:cubicBezTo>
                    <a:pt x="469" y="620"/>
                    <a:pt x="439" y="637"/>
                    <a:pt x="423" y="643"/>
                  </a:cubicBezTo>
                  <a:cubicBezTo>
                    <a:pt x="414" y="629"/>
                    <a:pt x="400" y="624"/>
                    <a:pt x="388" y="620"/>
                  </a:cubicBezTo>
                  <a:close/>
                  <a:moveTo>
                    <a:pt x="415" y="724"/>
                  </a:moveTo>
                  <a:cubicBezTo>
                    <a:pt x="420" y="717"/>
                    <a:pt x="424" y="710"/>
                    <a:pt x="426" y="703"/>
                  </a:cubicBezTo>
                  <a:cubicBezTo>
                    <a:pt x="431" y="681"/>
                    <a:pt x="431" y="666"/>
                    <a:pt x="428" y="654"/>
                  </a:cubicBezTo>
                  <a:cubicBezTo>
                    <a:pt x="510" y="623"/>
                    <a:pt x="514" y="552"/>
                    <a:pt x="516" y="508"/>
                  </a:cubicBezTo>
                  <a:cubicBezTo>
                    <a:pt x="531" y="508"/>
                    <a:pt x="558" y="512"/>
                    <a:pt x="574" y="534"/>
                  </a:cubicBezTo>
                  <a:cubicBezTo>
                    <a:pt x="597" y="567"/>
                    <a:pt x="601" y="681"/>
                    <a:pt x="508" y="721"/>
                  </a:cubicBezTo>
                  <a:cubicBezTo>
                    <a:pt x="444" y="748"/>
                    <a:pt x="422" y="735"/>
                    <a:pt x="415" y="724"/>
                  </a:cubicBezTo>
                  <a:close/>
                  <a:moveTo>
                    <a:pt x="517" y="804"/>
                  </a:moveTo>
                  <a:cubicBezTo>
                    <a:pt x="469" y="797"/>
                    <a:pt x="471" y="766"/>
                    <a:pt x="476" y="750"/>
                  </a:cubicBezTo>
                  <a:cubicBezTo>
                    <a:pt x="488" y="747"/>
                    <a:pt x="502" y="742"/>
                    <a:pt x="519" y="734"/>
                  </a:cubicBezTo>
                  <a:cubicBezTo>
                    <a:pt x="570" y="710"/>
                    <a:pt x="596" y="669"/>
                    <a:pt x="607" y="631"/>
                  </a:cubicBezTo>
                  <a:cubicBezTo>
                    <a:pt x="622" y="636"/>
                    <a:pt x="644" y="647"/>
                    <a:pt x="643" y="675"/>
                  </a:cubicBezTo>
                  <a:cubicBezTo>
                    <a:pt x="642" y="718"/>
                    <a:pt x="584" y="812"/>
                    <a:pt x="517" y="8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8"/>
            <p:cNvSpPr/>
            <p:nvPr/>
          </p:nvSpPr>
          <p:spPr bwMode="auto">
            <a:xfrm>
              <a:off x="1760" y="2545"/>
              <a:ext cx="57" cy="47"/>
            </a:xfrm>
            <a:custGeom>
              <a:avLst/>
              <a:gdLst>
                <a:gd name="T0" fmla="*/ 0 w 54"/>
                <a:gd name="T1" fmla="*/ 18 h 44"/>
                <a:gd name="T2" fmla="*/ 54 w 54"/>
                <a:gd name="T3" fmla="*/ 0 h 44"/>
                <a:gd name="T4" fmla="*/ 46 w 54"/>
                <a:gd name="T5" fmla="*/ 44 h 44"/>
                <a:gd name="T6" fmla="*/ 39 w 54"/>
                <a:gd name="T7" fmla="*/ 23 h 44"/>
                <a:gd name="T8" fmla="*/ 0 w 54"/>
                <a:gd name="T9" fmla="*/ 18 h 44"/>
              </a:gdLst>
              <a:ahLst/>
              <a:cxnLst>
                <a:cxn ang="0">
                  <a:pos x="T0" y="T1"/>
                </a:cxn>
                <a:cxn ang="0">
                  <a:pos x="T2" y="T3"/>
                </a:cxn>
                <a:cxn ang="0">
                  <a:pos x="T4" y="T5"/>
                </a:cxn>
                <a:cxn ang="0">
                  <a:pos x="T6" y="T7"/>
                </a:cxn>
                <a:cxn ang="0">
                  <a:pos x="T8" y="T9"/>
                </a:cxn>
              </a:cxnLst>
              <a:rect l="0" t="0" r="r" b="b"/>
              <a:pathLst>
                <a:path w="54" h="44">
                  <a:moveTo>
                    <a:pt x="0" y="18"/>
                  </a:moveTo>
                  <a:cubicBezTo>
                    <a:pt x="0" y="18"/>
                    <a:pt x="30" y="19"/>
                    <a:pt x="54" y="0"/>
                  </a:cubicBezTo>
                  <a:cubicBezTo>
                    <a:pt x="46" y="44"/>
                    <a:pt x="46" y="44"/>
                    <a:pt x="46" y="44"/>
                  </a:cubicBezTo>
                  <a:cubicBezTo>
                    <a:pt x="39" y="23"/>
                    <a:pt x="39" y="23"/>
                    <a:pt x="39" y="23"/>
                  </a:cubicBezTo>
                  <a:cubicBezTo>
                    <a:pt x="39" y="23"/>
                    <a:pt x="28" y="31"/>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7" name="Group 21"/>
          <p:cNvGrpSpPr>
            <a:grpSpLocks noChangeAspect="1"/>
          </p:cNvGrpSpPr>
          <p:nvPr/>
        </p:nvGrpSpPr>
        <p:grpSpPr bwMode="auto">
          <a:xfrm>
            <a:off x="5462352" y="2067844"/>
            <a:ext cx="1209675" cy="1979613"/>
            <a:chOff x="3270" y="1510"/>
            <a:chExt cx="762" cy="1247"/>
          </a:xfrm>
          <a:solidFill>
            <a:schemeClr val="tx1"/>
          </a:solidFill>
        </p:grpSpPr>
        <p:sp>
          <p:nvSpPr>
            <p:cNvPr id="88" name="Freeform 22"/>
            <p:cNvSpPr/>
            <p:nvPr/>
          </p:nvSpPr>
          <p:spPr bwMode="auto">
            <a:xfrm>
              <a:off x="3616" y="2549"/>
              <a:ext cx="56" cy="46"/>
            </a:xfrm>
            <a:custGeom>
              <a:avLst/>
              <a:gdLst>
                <a:gd name="T0" fmla="*/ 0 w 54"/>
                <a:gd name="T1" fmla="*/ 18 h 44"/>
                <a:gd name="T2" fmla="*/ 54 w 54"/>
                <a:gd name="T3" fmla="*/ 0 h 44"/>
                <a:gd name="T4" fmla="*/ 46 w 54"/>
                <a:gd name="T5" fmla="*/ 44 h 44"/>
                <a:gd name="T6" fmla="*/ 39 w 54"/>
                <a:gd name="T7" fmla="*/ 23 h 44"/>
                <a:gd name="T8" fmla="*/ 0 w 54"/>
                <a:gd name="T9" fmla="*/ 18 h 44"/>
              </a:gdLst>
              <a:ahLst/>
              <a:cxnLst>
                <a:cxn ang="0">
                  <a:pos x="T0" y="T1"/>
                </a:cxn>
                <a:cxn ang="0">
                  <a:pos x="T2" y="T3"/>
                </a:cxn>
                <a:cxn ang="0">
                  <a:pos x="T4" y="T5"/>
                </a:cxn>
                <a:cxn ang="0">
                  <a:pos x="T6" y="T7"/>
                </a:cxn>
                <a:cxn ang="0">
                  <a:pos x="T8" y="T9"/>
                </a:cxn>
              </a:cxnLst>
              <a:rect l="0" t="0" r="r" b="b"/>
              <a:pathLst>
                <a:path w="54" h="44">
                  <a:moveTo>
                    <a:pt x="0" y="18"/>
                  </a:moveTo>
                  <a:cubicBezTo>
                    <a:pt x="0" y="18"/>
                    <a:pt x="29" y="19"/>
                    <a:pt x="54" y="0"/>
                  </a:cubicBezTo>
                  <a:cubicBezTo>
                    <a:pt x="46" y="44"/>
                    <a:pt x="46" y="44"/>
                    <a:pt x="46" y="44"/>
                  </a:cubicBezTo>
                  <a:cubicBezTo>
                    <a:pt x="39" y="23"/>
                    <a:pt x="39" y="23"/>
                    <a:pt x="39" y="23"/>
                  </a:cubicBezTo>
                  <a:cubicBezTo>
                    <a:pt x="39" y="23"/>
                    <a:pt x="28" y="31"/>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23"/>
            <p:cNvSpPr>
              <a:spLocks noEditPoints="1"/>
            </p:cNvSpPr>
            <p:nvPr/>
          </p:nvSpPr>
          <p:spPr bwMode="auto">
            <a:xfrm>
              <a:off x="3270" y="1510"/>
              <a:ext cx="762" cy="1247"/>
            </a:xfrm>
            <a:custGeom>
              <a:avLst/>
              <a:gdLst>
                <a:gd name="T0" fmla="*/ 629 w 729"/>
                <a:gd name="T1" fmla="*/ 554 h 1195"/>
                <a:gd name="T2" fmla="*/ 512 w 729"/>
                <a:gd name="T3" fmla="*/ 454 h 1195"/>
                <a:gd name="T4" fmla="*/ 509 w 729"/>
                <a:gd name="T5" fmla="*/ 405 h 1195"/>
                <a:gd name="T6" fmla="*/ 591 w 729"/>
                <a:gd name="T7" fmla="*/ 78 h 1195"/>
                <a:gd name="T8" fmla="*/ 415 w 729"/>
                <a:gd name="T9" fmla="*/ 118 h 1195"/>
                <a:gd name="T10" fmla="*/ 276 w 729"/>
                <a:gd name="T11" fmla="*/ 309 h 1195"/>
                <a:gd name="T12" fmla="*/ 37 w 729"/>
                <a:gd name="T13" fmla="*/ 50 h 1195"/>
                <a:gd name="T14" fmla="*/ 151 w 729"/>
                <a:gd name="T15" fmla="*/ 585 h 1195"/>
                <a:gd name="T16" fmla="*/ 202 w 729"/>
                <a:gd name="T17" fmla="*/ 988 h 1195"/>
                <a:gd name="T18" fmla="*/ 160 w 729"/>
                <a:gd name="T19" fmla="*/ 1169 h 1195"/>
                <a:gd name="T20" fmla="*/ 135 w 729"/>
                <a:gd name="T21" fmla="*/ 904 h 1195"/>
                <a:gd name="T22" fmla="*/ 298 w 729"/>
                <a:gd name="T23" fmla="*/ 556 h 1195"/>
                <a:gd name="T24" fmla="*/ 447 w 729"/>
                <a:gd name="T25" fmla="*/ 694 h 1195"/>
                <a:gd name="T26" fmla="*/ 268 w 729"/>
                <a:gd name="T27" fmla="*/ 812 h 1195"/>
                <a:gd name="T28" fmla="*/ 373 w 729"/>
                <a:gd name="T29" fmla="*/ 737 h 1195"/>
                <a:gd name="T30" fmla="*/ 391 w 729"/>
                <a:gd name="T31" fmla="*/ 740 h 1195"/>
                <a:gd name="T32" fmla="*/ 440 w 729"/>
                <a:gd name="T33" fmla="*/ 778 h 1195"/>
                <a:gd name="T34" fmla="*/ 593 w 729"/>
                <a:gd name="T35" fmla="*/ 811 h 1195"/>
                <a:gd name="T36" fmla="*/ 460 w 729"/>
                <a:gd name="T37" fmla="*/ 992 h 1195"/>
                <a:gd name="T38" fmla="*/ 465 w 729"/>
                <a:gd name="T39" fmla="*/ 1195 h 1195"/>
                <a:gd name="T40" fmla="*/ 647 w 729"/>
                <a:gd name="T41" fmla="*/ 784 h 1195"/>
                <a:gd name="T42" fmla="*/ 437 w 729"/>
                <a:gd name="T43" fmla="*/ 585 h 1195"/>
                <a:gd name="T44" fmla="*/ 210 w 729"/>
                <a:gd name="T45" fmla="*/ 547 h 1195"/>
                <a:gd name="T46" fmla="*/ 54 w 729"/>
                <a:gd name="T47" fmla="*/ 143 h 1195"/>
                <a:gd name="T48" fmla="*/ 240 w 729"/>
                <a:gd name="T49" fmla="*/ 230 h 1195"/>
                <a:gd name="T50" fmla="*/ 374 w 729"/>
                <a:gd name="T51" fmla="*/ 387 h 1195"/>
                <a:gd name="T52" fmla="*/ 520 w 729"/>
                <a:gd name="T53" fmla="*/ 52 h 1195"/>
                <a:gd name="T54" fmla="*/ 468 w 729"/>
                <a:gd name="T55" fmla="*/ 505 h 1195"/>
                <a:gd name="T56" fmla="*/ 437 w 729"/>
                <a:gd name="T57" fmla="*/ 585 h 1195"/>
                <a:gd name="T58" fmla="*/ 494 w 729"/>
                <a:gd name="T59" fmla="*/ 673 h 1195"/>
                <a:gd name="T60" fmla="*/ 529 w 729"/>
                <a:gd name="T61" fmla="*/ 484 h 1195"/>
                <a:gd name="T62" fmla="*/ 429 w 729"/>
                <a:gd name="T63" fmla="*/ 736 h 1195"/>
                <a:gd name="T64" fmla="*/ 603 w 729"/>
                <a:gd name="T65" fmla="*/ 672 h 1195"/>
                <a:gd name="T66" fmla="*/ 691 w 729"/>
                <a:gd name="T67" fmla="*/ 638 h 1195"/>
                <a:gd name="T68" fmla="*/ 520 w 729"/>
                <a:gd name="T69" fmla="*/ 768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9" h="1195">
                  <a:moveTo>
                    <a:pt x="700" y="569"/>
                  </a:moveTo>
                  <a:cubicBezTo>
                    <a:pt x="676" y="543"/>
                    <a:pt x="646" y="548"/>
                    <a:pt x="629" y="554"/>
                  </a:cubicBezTo>
                  <a:cubicBezTo>
                    <a:pt x="629" y="543"/>
                    <a:pt x="629" y="534"/>
                    <a:pt x="629" y="528"/>
                  </a:cubicBezTo>
                  <a:cubicBezTo>
                    <a:pt x="629" y="504"/>
                    <a:pt x="601" y="415"/>
                    <a:pt x="512" y="454"/>
                  </a:cubicBezTo>
                  <a:cubicBezTo>
                    <a:pt x="508" y="455"/>
                    <a:pt x="504" y="457"/>
                    <a:pt x="501" y="459"/>
                  </a:cubicBezTo>
                  <a:cubicBezTo>
                    <a:pt x="498" y="447"/>
                    <a:pt x="498" y="427"/>
                    <a:pt x="509" y="405"/>
                  </a:cubicBezTo>
                  <a:cubicBezTo>
                    <a:pt x="528" y="366"/>
                    <a:pt x="597" y="273"/>
                    <a:pt x="606" y="211"/>
                  </a:cubicBezTo>
                  <a:cubicBezTo>
                    <a:pt x="614" y="149"/>
                    <a:pt x="602" y="102"/>
                    <a:pt x="591" y="78"/>
                  </a:cubicBezTo>
                  <a:cubicBezTo>
                    <a:pt x="580" y="53"/>
                    <a:pt x="554" y="23"/>
                    <a:pt x="514" y="23"/>
                  </a:cubicBezTo>
                  <a:cubicBezTo>
                    <a:pt x="474" y="23"/>
                    <a:pt x="426" y="50"/>
                    <a:pt x="415" y="118"/>
                  </a:cubicBezTo>
                  <a:cubicBezTo>
                    <a:pt x="405" y="185"/>
                    <a:pt x="346" y="432"/>
                    <a:pt x="315" y="482"/>
                  </a:cubicBezTo>
                  <a:cubicBezTo>
                    <a:pt x="315" y="482"/>
                    <a:pt x="283" y="384"/>
                    <a:pt x="276" y="309"/>
                  </a:cubicBezTo>
                  <a:cubicBezTo>
                    <a:pt x="269" y="234"/>
                    <a:pt x="258" y="133"/>
                    <a:pt x="188" y="67"/>
                  </a:cubicBezTo>
                  <a:cubicBezTo>
                    <a:pt x="117" y="0"/>
                    <a:pt x="58" y="38"/>
                    <a:pt x="37" y="50"/>
                  </a:cubicBezTo>
                  <a:cubicBezTo>
                    <a:pt x="17" y="62"/>
                    <a:pt x="0" y="93"/>
                    <a:pt x="35" y="161"/>
                  </a:cubicBezTo>
                  <a:cubicBezTo>
                    <a:pt x="69" y="228"/>
                    <a:pt x="116" y="381"/>
                    <a:pt x="151" y="585"/>
                  </a:cubicBezTo>
                  <a:cubicBezTo>
                    <a:pt x="113" y="616"/>
                    <a:pt x="74" y="669"/>
                    <a:pt x="68" y="769"/>
                  </a:cubicBezTo>
                  <a:cubicBezTo>
                    <a:pt x="59" y="931"/>
                    <a:pt x="166" y="940"/>
                    <a:pt x="202" y="988"/>
                  </a:cubicBezTo>
                  <a:cubicBezTo>
                    <a:pt x="238" y="1037"/>
                    <a:pt x="151" y="1155"/>
                    <a:pt x="151" y="1155"/>
                  </a:cubicBezTo>
                  <a:cubicBezTo>
                    <a:pt x="160" y="1169"/>
                    <a:pt x="160" y="1169"/>
                    <a:pt x="160" y="1169"/>
                  </a:cubicBezTo>
                  <a:cubicBezTo>
                    <a:pt x="198" y="1124"/>
                    <a:pt x="228" y="1059"/>
                    <a:pt x="234" y="1007"/>
                  </a:cubicBezTo>
                  <a:cubicBezTo>
                    <a:pt x="240" y="954"/>
                    <a:pt x="198" y="969"/>
                    <a:pt x="135" y="904"/>
                  </a:cubicBezTo>
                  <a:cubicBezTo>
                    <a:pt x="71" y="838"/>
                    <a:pt x="76" y="706"/>
                    <a:pt x="135" y="632"/>
                  </a:cubicBezTo>
                  <a:cubicBezTo>
                    <a:pt x="194" y="558"/>
                    <a:pt x="275" y="538"/>
                    <a:pt x="298" y="556"/>
                  </a:cubicBezTo>
                  <a:cubicBezTo>
                    <a:pt x="321" y="575"/>
                    <a:pt x="392" y="615"/>
                    <a:pt x="432" y="602"/>
                  </a:cubicBezTo>
                  <a:cubicBezTo>
                    <a:pt x="472" y="589"/>
                    <a:pt x="508" y="654"/>
                    <a:pt x="447" y="694"/>
                  </a:cubicBezTo>
                  <a:cubicBezTo>
                    <a:pt x="369" y="746"/>
                    <a:pt x="280" y="674"/>
                    <a:pt x="280" y="674"/>
                  </a:cubicBezTo>
                  <a:cubicBezTo>
                    <a:pt x="302" y="738"/>
                    <a:pt x="268" y="812"/>
                    <a:pt x="268" y="812"/>
                  </a:cubicBezTo>
                  <a:cubicBezTo>
                    <a:pt x="319" y="788"/>
                    <a:pt x="306" y="705"/>
                    <a:pt x="306" y="705"/>
                  </a:cubicBezTo>
                  <a:cubicBezTo>
                    <a:pt x="331" y="722"/>
                    <a:pt x="353" y="732"/>
                    <a:pt x="373" y="737"/>
                  </a:cubicBezTo>
                  <a:cubicBezTo>
                    <a:pt x="385" y="769"/>
                    <a:pt x="408" y="853"/>
                    <a:pt x="346" y="923"/>
                  </a:cubicBezTo>
                  <a:cubicBezTo>
                    <a:pt x="346" y="923"/>
                    <a:pt x="434" y="880"/>
                    <a:pt x="391" y="740"/>
                  </a:cubicBezTo>
                  <a:cubicBezTo>
                    <a:pt x="395" y="740"/>
                    <a:pt x="400" y="740"/>
                    <a:pt x="405" y="740"/>
                  </a:cubicBezTo>
                  <a:cubicBezTo>
                    <a:pt x="408" y="751"/>
                    <a:pt x="417" y="766"/>
                    <a:pt x="440" y="778"/>
                  </a:cubicBezTo>
                  <a:cubicBezTo>
                    <a:pt x="456" y="787"/>
                    <a:pt x="480" y="786"/>
                    <a:pt x="505" y="775"/>
                  </a:cubicBezTo>
                  <a:cubicBezTo>
                    <a:pt x="514" y="792"/>
                    <a:pt x="540" y="824"/>
                    <a:pt x="593" y="811"/>
                  </a:cubicBezTo>
                  <a:cubicBezTo>
                    <a:pt x="604" y="809"/>
                    <a:pt x="614" y="805"/>
                    <a:pt x="623" y="800"/>
                  </a:cubicBezTo>
                  <a:cubicBezTo>
                    <a:pt x="621" y="839"/>
                    <a:pt x="605" y="966"/>
                    <a:pt x="460" y="992"/>
                  </a:cubicBezTo>
                  <a:cubicBezTo>
                    <a:pt x="460" y="992"/>
                    <a:pt x="475" y="1138"/>
                    <a:pt x="439" y="1194"/>
                  </a:cubicBezTo>
                  <a:cubicBezTo>
                    <a:pt x="465" y="1195"/>
                    <a:pt x="465" y="1195"/>
                    <a:pt x="465" y="1195"/>
                  </a:cubicBezTo>
                  <a:cubicBezTo>
                    <a:pt x="465" y="1195"/>
                    <a:pt x="501" y="1143"/>
                    <a:pt x="485" y="1007"/>
                  </a:cubicBezTo>
                  <a:cubicBezTo>
                    <a:pt x="485" y="1007"/>
                    <a:pt x="636" y="1001"/>
                    <a:pt x="647" y="784"/>
                  </a:cubicBezTo>
                  <a:cubicBezTo>
                    <a:pt x="720" y="725"/>
                    <a:pt x="729" y="601"/>
                    <a:pt x="700" y="569"/>
                  </a:cubicBezTo>
                  <a:close/>
                  <a:moveTo>
                    <a:pt x="437" y="585"/>
                  </a:moveTo>
                  <a:cubicBezTo>
                    <a:pt x="381" y="593"/>
                    <a:pt x="339" y="562"/>
                    <a:pt x="309" y="545"/>
                  </a:cubicBezTo>
                  <a:cubicBezTo>
                    <a:pt x="280" y="528"/>
                    <a:pt x="246" y="525"/>
                    <a:pt x="210" y="547"/>
                  </a:cubicBezTo>
                  <a:cubicBezTo>
                    <a:pt x="200" y="552"/>
                    <a:pt x="187" y="559"/>
                    <a:pt x="172" y="569"/>
                  </a:cubicBezTo>
                  <a:cubicBezTo>
                    <a:pt x="161" y="511"/>
                    <a:pt x="103" y="226"/>
                    <a:pt x="54" y="143"/>
                  </a:cubicBezTo>
                  <a:cubicBezTo>
                    <a:pt x="4" y="59"/>
                    <a:pt x="91" y="56"/>
                    <a:pt x="106" y="58"/>
                  </a:cubicBezTo>
                  <a:cubicBezTo>
                    <a:pt x="141" y="63"/>
                    <a:pt x="228" y="130"/>
                    <a:pt x="240" y="230"/>
                  </a:cubicBezTo>
                  <a:cubicBezTo>
                    <a:pt x="252" y="331"/>
                    <a:pt x="269" y="478"/>
                    <a:pt x="314" y="536"/>
                  </a:cubicBezTo>
                  <a:cubicBezTo>
                    <a:pt x="314" y="536"/>
                    <a:pt x="346" y="484"/>
                    <a:pt x="374" y="387"/>
                  </a:cubicBezTo>
                  <a:cubicBezTo>
                    <a:pt x="402" y="290"/>
                    <a:pt x="432" y="177"/>
                    <a:pt x="440" y="130"/>
                  </a:cubicBezTo>
                  <a:cubicBezTo>
                    <a:pt x="447" y="82"/>
                    <a:pt x="470" y="40"/>
                    <a:pt x="520" y="52"/>
                  </a:cubicBezTo>
                  <a:cubicBezTo>
                    <a:pt x="569" y="64"/>
                    <a:pt x="597" y="151"/>
                    <a:pt x="568" y="231"/>
                  </a:cubicBezTo>
                  <a:cubicBezTo>
                    <a:pt x="541" y="306"/>
                    <a:pt x="452" y="400"/>
                    <a:pt x="468" y="505"/>
                  </a:cubicBezTo>
                  <a:cubicBezTo>
                    <a:pt x="454" y="536"/>
                    <a:pt x="450" y="572"/>
                    <a:pt x="449" y="585"/>
                  </a:cubicBezTo>
                  <a:cubicBezTo>
                    <a:pt x="445" y="585"/>
                    <a:pt x="441" y="585"/>
                    <a:pt x="437" y="585"/>
                  </a:cubicBezTo>
                  <a:close/>
                  <a:moveTo>
                    <a:pt x="429" y="736"/>
                  </a:moveTo>
                  <a:cubicBezTo>
                    <a:pt x="464" y="725"/>
                    <a:pt x="486" y="695"/>
                    <a:pt x="494" y="673"/>
                  </a:cubicBezTo>
                  <a:cubicBezTo>
                    <a:pt x="507" y="639"/>
                    <a:pt x="498" y="597"/>
                    <a:pt x="465" y="587"/>
                  </a:cubicBezTo>
                  <a:cubicBezTo>
                    <a:pt x="469" y="565"/>
                    <a:pt x="486" y="497"/>
                    <a:pt x="529" y="484"/>
                  </a:cubicBezTo>
                  <a:cubicBezTo>
                    <a:pt x="580" y="468"/>
                    <a:pt x="609" y="509"/>
                    <a:pt x="596" y="585"/>
                  </a:cubicBezTo>
                  <a:cubicBezTo>
                    <a:pt x="584" y="659"/>
                    <a:pt x="518" y="804"/>
                    <a:pt x="429" y="736"/>
                  </a:cubicBezTo>
                  <a:close/>
                  <a:moveTo>
                    <a:pt x="520" y="768"/>
                  </a:moveTo>
                  <a:cubicBezTo>
                    <a:pt x="554" y="749"/>
                    <a:pt x="586" y="716"/>
                    <a:pt x="603" y="672"/>
                  </a:cubicBezTo>
                  <a:cubicBezTo>
                    <a:pt x="616" y="636"/>
                    <a:pt x="622" y="606"/>
                    <a:pt x="626" y="581"/>
                  </a:cubicBezTo>
                  <a:cubicBezTo>
                    <a:pt x="680" y="564"/>
                    <a:pt x="696" y="608"/>
                    <a:pt x="691" y="638"/>
                  </a:cubicBezTo>
                  <a:cubicBezTo>
                    <a:pt x="687" y="669"/>
                    <a:pt x="664" y="771"/>
                    <a:pt x="595" y="789"/>
                  </a:cubicBezTo>
                  <a:cubicBezTo>
                    <a:pt x="547" y="802"/>
                    <a:pt x="527" y="781"/>
                    <a:pt x="520" y="7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1" name="Group 26"/>
          <p:cNvGrpSpPr>
            <a:grpSpLocks noChangeAspect="1"/>
          </p:cNvGrpSpPr>
          <p:nvPr/>
        </p:nvGrpSpPr>
        <p:grpSpPr bwMode="auto">
          <a:xfrm>
            <a:off x="8860959" y="2069432"/>
            <a:ext cx="1200149" cy="1973263"/>
            <a:chOff x="5100" y="1511"/>
            <a:chExt cx="756" cy="1243"/>
          </a:xfrm>
          <a:solidFill>
            <a:schemeClr val="tx1"/>
          </a:solidFill>
        </p:grpSpPr>
        <p:sp>
          <p:nvSpPr>
            <p:cNvPr id="92" name="Freeform 27"/>
            <p:cNvSpPr/>
            <p:nvPr/>
          </p:nvSpPr>
          <p:spPr bwMode="auto">
            <a:xfrm>
              <a:off x="5459" y="2603"/>
              <a:ext cx="57" cy="48"/>
            </a:xfrm>
            <a:custGeom>
              <a:avLst/>
              <a:gdLst>
                <a:gd name="T0" fmla="*/ 0 w 54"/>
                <a:gd name="T1" fmla="*/ 18 h 45"/>
                <a:gd name="T2" fmla="*/ 54 w 54"/>
                <a:gd name="T3" fmla="*/ 0 h 45"/>
                <a:gd name="T4" fmla="*/ 46 w 54"/>
                <a:gd name="T5" fmla="*/ 45 h 45"/>
                <a:gd name="T6" fmla="*/ 40 w 54"/>
                <a:gd name="T7" fmla="*/ 23 h 45"/>
                <a:gd name="T8" fmla="*/ 0 w 54"/>
                <a:gd name="T9" fmla="*/ 18 h 45"/>
              </a:gdLst>
              <a:ahLst/>
              <a:cxnLst>
                <a:cxn ang="0">
                  <a:pos x="T0" y="T1"/>
                </a:cxn>
                <a:cxn ang="0">
                  <a:pos x="T2" y="T3"/>
                </a:cxn>
                <a:cxn ang="0">
                  <a:pos x="T4" y="T5"/>
                </a:cxn>
                <a:cxn ang="0">
                  <a:pos x="T6" y="T7"/>
                </a:cxn>
                <a:cxn ang="0">
                  <a:pos x="T8" y="T9"/>
                </a:cxn>
              </a:cxnLst>
              <a:rect l="0" t="0" r="r" b="b"/>
              <a:pathLst>
                <a:path w="54" h="45">
                  <a:moveTo>
                    <a:pt x="0" y="18"/>
                  </a:moveTo>
                  <a:cubicBezTo>
                    <a:pt x="0" y="18"/>
                    <a:pt x="30" y="19"/>
                    <a:pt x="54" y="0"/>
                  </a:cubicBezTo>
                  <a:cubicBezTo>
                    <a:pt x="46" y="45"/>
                    <a:pt x="46" y="45"/>
                    <a:pt x="46" y="45"/>
                  </a:cubicBezTo>
                  <a:cubicBezTo>
                    <a:pt x="40" y="23"/>
                    <a:pt x="40" y="23"/>
                    <a:pt x="40" y="23"/>
                  </a:cubicBezTo>
                  <a:cubicBezTo>
                    <a:pt x="40" y="23"/>
                    <a:pt x="29" y="31"/>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8"/>
            <p:cNvSpPr>
              <a:spLocks noEditPoints="1"/>
            </p:cNvSpPr>
            <p:nvPr/>
          </p:nvSpPr>
          <p:spPr bwMode="auto">
            <a:xfrm>
              <a:off x="5100" y="1511"/>
              <a:ext cx="756" cy="1243"/>
            </a:xfrm>
            <a:custGeom>
              <a:avLst/>
              <a:gdLst>
                <a:gd name="T0" fmla="*/ 638 w 716"/>
                <a:gd name="T1" fmla="*/ 356 h 1179"/>
                <a:gd name="T2" fmla="*/ 533 w 716"/>
                <a:gd name="T3" fmla="*/ 162 h 1179"/>
                <a:gd name="T4" fmla="*/ 380 w 716"/>
                <a:gd name="T5" fmla="*/ 2 h 1179"/>
                <a:gd name="T6" fmla="*/ 296 w 716"/>
                <a:gd name="T7" fmla="*/ 488 h 1179"/>
                <a:gd name="T8" fmla="*/ 92 w 716"/>
                <a:gd name="T9" fmla="*/ 55 h 1179"/>
                <a:gd name="T10" fmla="*/ 132 w 716"/>
                <a:gd name="T11" fmla="*/ 487 h 1179"/>
                <a:gd name="T12" fmla="*/ 232 w 716"/>
                <a:gd name="T13" fmla="*/ 1045 h 1179"/>
                <a:gd name="T14" fmla="*/ 181 w 716"/>
                <a:gd name="T15" fmla="*/ 1178 h 1179"/>
                <a:gd name="T16" fmla="*/ 260 w 716"/>
                <a:gd name="T17" fmla="*/ 1045 h 1179"/>
                <a:gd name="T18" fmla="*/ 105 w 716"/>
                <a:gd name="T19" fmla="*/ 852 h 1179"/>
                <a:gd name="T20" fmla="*/ 154 w 716"/>
                <a:gd name="T21" fmla="*/ 431 h 1179"/>
                <a:gd name="T22" fmla="*/ 99 w 716"/>
                <a:gd name="T23" fmla="*/ 84 h 1179"/>
                <a:gd name="T24" fmla="*/ 297 w 716"/>
                <a:gd name="T25" fmla="*/ 549 h 1179"/>
                <a:gd name="T26" fmla="*/ 161 w 716"/>
                <a:gd name="T27" fmla="*/ 656 h 1179"/>
                <a:gd name="T28" fmla="*/ 399 w 716"/>
                <a:gd name="T29" fmla="*/ 516 h 1179"/>
                <a:gd name="T30" fmla="*/ 553 w 716"/>
                <a:gd name="T31" fmla="*/ 619 h 1179"/>
                <a:gd name="T32" fmla="*/ 319 w 716"/>
                <a:gd name="T33" fmla="*/ 793 h 1179"/>
                <a:gd name="T34" fmla="*/ 415 w 716"/>
                <a:gd name="T35" fmla="*/ 798 h 1179"/>
                <a:gd name="T36" fmla="*/ 438 w 716"/>
                <a:gd name="T37" fmla="*/ 814 h 1179"/>
                <a:gd name="T38" fmla="*/ 569 w 716"/>
                <a:gd name="T39" fmla="*/ 720 h 1179"/>
                <a:gd name="T40" fmla="*/ 547 w 716"/>
                <a:gd name="T41" fmla="*/ 720 h 1179"/>
                <a:gd name="T42" fmla="*/ 561 w 716"/>
                <a:gd name="T43" fmla="*/ 729 h 1179"/>
                <a:gd name="T44" fmla="*/ 414 w 716"/>
                <a:gd name="T45" fmla="*/ 667 h 1179"/>
                <a:gd name="T46" fmla="*/ 574 w 716"/>
                <a:gd name="T47" fmla="*/ 577 h 1179"/>
                <a:gd name="T48" fmla="*/ 485 w 716"/>
                <a:gd name="T49" fmla="*/ 1018 h 1179"/>
                <a:gd name="T50" fmla="*/ 492 w 716"/>
                <a:gd name="T51" fmla="*/ 1175 h 1179"/>
                <a:gd name="T52" fmla="*/ 671 w 716"/>
                <a:gd name="T53" fmla="*/ 840 h 1179"/>
                <a:gd name="T54" fmla="*/ 325 w 716"/>
                <a:gd name="T55" fmla="*/ 522 h 1179"/>
                <a:gd name="T56" fmla="*/ 325 w 716"/>
                <a:gd name="T57" fmla="*/ 142 h 1179"/>
                <a:gd name="T58" fmla="*/ 423 w 716"/>
                <a:gd name="T59" fmla="*/ 507 h 1179"/>
                <a:gd name="T60" fmla="*/ 325 w 716"/>
                <a:gd name="T61" fmla="*/ 522 h 1179"/>
                <a:gd name="T62" fmla="*/ 483 w 716"/>
                <a:gd name="T63" fmla="*/ 355 h 1179"/>
                <a:gd name="T64" fmla="*/ 652 w 716"/>
                <a:gd name="T65" fmla="*/ 186 h 1179"/>
                <a:gd name="T66" fmla="*/ 553 w 716"/>
                <a:gd name="T67" fmla="*/ 552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6" h="1179">
                  <a:moveTo>
                    <a:pt x="580" y="551"/>
                  </a:moveTo>
                  <a:cubicBezTo>
                    <a:pt x="582" y="527"/>
                    <a:pt x="593" y="449"/>
                    <a:pt x="638" y="356"/>
                  </a:cubicBezTo>
                  <a:cubicBezTo>
                    <a:pt x="691" y="244"/>
                    <a:pt x="716" y="90"/>
                    <a:pt x="605" y="79"/>
                  </a:cubicBezTo>
                  <a:cubicBezTo>
                    <a:pt x="555" y="74"/>
                    <a:pt x="544" y="134"/>
                    <a:pt x="533" y="162"/>
                  </a:cubicBezTo>
                  <a:cubicBezTo>
                    <a:pt x="522" y="190"/>
                    <a:pt x="488" y="280"/>
                    <a:pt x="488" y="280"/>
                  </a:cubicBezTo>
                  <a:cubicBezTo>
                    <a:pt x="488" y="280"/>
                    <a:pt x="523" y="6"/>
                    <a:pt x="380" y="2"/>
                  </a:cubicBezTo>
                  <a:cubicBezTo>
                    <a:pt x="279" y="0"/>
                    <a:pt x="298" y="136"/>
                    <a:pt x="301" y="167"/>
                  </a:cubicBezTo>
                  <a:cubicBezTo>
                    <a:pt x="303" y="197"/>
                    <a:pt x="301" y="456"/>
                    <a:pt x="296" y="488"/>
                  </a:cubicBezTo>
                  <a:cubicBezTo>
                    <a:pt x="296" y="488"/>
                    <a:pt x="271" y="422"/>
                    <a:pt x="265" y="349"/>
                  </a:cubicBezTo>
                  <a:cubicBezTo>
                    <a:pt x="259" y="276"/>
                    <a:pt x="259" y="1"/>
                    <a:pt x="92" y="55"/>
                  </a:cubicBezTo>
                  <a:cubicBezTo>
                    <a:pt x="0" y="84"/>
                    <a:pt x="49" y="194"/>
                    <a:pt x="63" y="228"/>
                  </a:cubicBezTo>
                  <a:cubicBezTo>
                    <a:pt x="76" y="262"/>
                    <a:pt x="128" y="408"/>
                    <a:pt x="132" y="487"/>
                  </a:cubicBezTo>
                  <a:cubicBezTo>
                    <a:pt x="137" y="582"/>
                    <a:pt x="111" y="639"/>
                    <a:pt x="89" y="707"/>
                  </a:cubicBezTo>
                  <a:cubicBezTo>
                    <a:pt x="67" y="774"/>
                    <a:pt x="33" y="942"/>
                    <a:pt x="232" y="1045"/>
                  </a:cubicBezTo>
                  <a:cubicBezTo>
                    <a:pt x="232" y="1045"/>
                    <a:pt x="234" y="1122"/>
                    <a:pt x="180" y="1174"/>
                  </a:cubicBezTo>
                  <a:cubicBezTo>
                    <a:pt x="181" y="1178"/>
                    <a:pt x="181" y="1178"/>
                    <a:pt x="181" y="1178"/>
                  </a:cubicBezTo>
                  <a:cubicBezTo>
                    <a:pt x="208" y="1179"/>
                    <a:pt x="208" y="1179"/>
                    <a:pt x="208" y="1179"/>
                  </a:cubicBezTo>
                  <a:cubicBezTo>
                    <a:pt x="208" y="1179"/>
                    <a:pt x="269" y="1095"/>
                    <a:pt x="260" y="1045"/>
                  </a:cubicBezTo>
                  <a:cubicBezTo>
                    <a:pt x="273" y="1038"/>
                    <a:pt x="273" y="1038"/>
                    <a:pt x="273" y="1038"/>
                  </a:cubicBezTo>
                  <a:cubicBezTo>
                    <a:pt x="273" y="1038"/>
                    <a:pt x="129" y="974"/>
                    <a:pt x="105" y="852"/>
                  </a:cubicBezTo>
                  <a:cubicBezTo>
                    <a:pt x="82" y="730"/>
                    <a:pt x="129" y="686"/>
                    <a:pt x="142" y="637"/>
                  </a:cubicBezTo>
                  <a:cubicBezTo>
                    <a:pt x="155" y="588"/>
                    <a:pt x="174" y="515"/>
                    <a:pt x="154" y="431"/>
                  </a:cubicBezTo>
                  <a:cubicBezTo>
                    <a:pt x="135" y="346"/>
                    <a:pt x="93" y="234"/>
                    <a:pt x="77" y="200"/>
                  </a:cubicBezTo>
                  <a:cubicBezTo>
                    <a:pt x="61" y="166"/>
                    <a:pt x="39" y="112"/>
                    <a:pt x="99" y="84"/>
                  </a:cubicBezTo>
                  <a:cubicBezTo>
                    <a:pt x="159" y="56"/>
                    <a:pt x="229" y="158"/>
                    <a:pt x="237" y="251"/>
                  </a:cubicBezTo>
                  <a:cubicBezTo>
                    <a:pt x="246" y="343"/>
                    <a:pt x="247" y="488"/>
                    <a:pt x="297" y="549"/>
                  </a:cubicBezTo>
                  <a:cubicBezTo>
                    <a:pt x="277" y="569"/>
                    <a:pt x="260" y="583"/>
                    <a:pt x="242" y="595"/>
                  </a:cubicBezTo>
                  <a:cubicBezTo>
                    <a:pt x="217" y="612"/>
                    <a:pt x="165" y="643"/>
                    <a:pt x="161" y="656"/>
                  </a:cubicBezTo>
                  <a:cubicBezTo>
                    <a:pt x="160" y="660"/>
                    <a:pt x="260" y="603"/>
                    <a:pt x="289" y="574"/>
                  </a:cubicBezTo>
                  <a:cubicBezTo>
                    <a:pt x="317" y="544"/>
                    <a:pt x="371" y="494"/>
                    <a:pt x="399" y="516"/>
                  </a:cubicBezTo>
                  <a:cubicBezTo>
                    <a:pt x="428" y="538"/>
                    <a:pt x="498" y="570"/>
                    <a:pt x="527" y="570"/>
                  </a:cubicBezTo>
                  <a:cubicBezTo>
                    <a:pt x="555" y="570"/>
                    <a:pt x="562" y="575"/>
                    <a:pt x="553" y="619"/>
                  </a:cubicBezTo>
                  <a:cubicBezTo>
                    <a:pt x="542" y="671"/>
                    <a:pt x="453" y="701"/>
                    <a:pt x="401" y="633"/>
                  </a:cubicBezTo>
                  <a:cubicBezTo>
                    <a:pt x="401" y="633"/>
                    <a:pt x="403" y="759"/>
                    <a:pt x="319" y="793"/>
                  </a:cubicBezTo>
                  <a:cubicBezTo>
                    <a:pt x="319" y="793"/>
                    <a:pt x="364" y="794"/>
                    <a:pt x="391" y="755"/>
                  </a:cubicBezTo>
                  <a:cubicBezTo>
                    <a:pt x="391" y="755"/>
                    <a:pt x="396" y="779"/>
                    <a:pt x="415" y="798"/>
                  </a:cubicBezTo>
                  <a:cubicBezTo>
                    <a:pt x="416" y="829"/>
                    <a:pt x="415" y="914"/>
                    <a:pt x="367" y="983"/>
                  </a:cubicBezTo>
                  <a:cubicBezTo>
                    <a:pt x="367" y="983"/>
                    <a:pt x="432" y="943"/>
                    <a:pt x="438" y="814"/>
                  </a:cubicBezTo>
                  <a:cubicBezTo>
                    <a:pt x="455" y="820"/>
                    <a:pt x="476" y="823"/>
                    <a:pt x="504" y="816"/>
                  </a:cubicBezTo>
                  <a:cubicBezTo>
                    <a:pt x="601" y="794"/>
                    <a:pt x="572" y="732"/>
                    <a:pt x="569" y="720"/>
                  </a:cubicBezTo>
                  <a:cubicBezTo>
                    <a:pt x="569" y="720"/>
                    <a:pt x="588" y="711"/>
                    <a:pt x="602" y="708"/>
                  </a:cubicBezTo>
                  <a:cubicBezTo>
                    <a:pt x="602" y="708"/>
                    <a:pt x="595" y="687"/>
                    <a:pt x="547" y="720"/>
                  </a:cubicBezTo>
                  <a:cubicBezTo>
                    <a:pt x="498" y="753"/>
                    <a:pt x="514" y="756"/>
                    <a:pt x="514" y="756"/>
                  </a:cubicBezTo>
                  <a:cubicBezTo>
                    <a:pt x="514" y="756"/>
                    <a:pt x="550" y="733"/>
                    <a:pt x="561" y="729"/>
                  </a:cubicBezTo>
                  <a:cubicBezTo>
                    <a:pt x="561" y="729"/>
                    <a:pt x="570" y="795"/>
                    <a:pt x="497" y="801"/>
                  </a:cubicBezTo>
                  <a:cubicBezTo>
                    <a:pt x="425" y="808"/>
                    <a:pt x="387" y="749"/>
                    <a:pt x="414" y="667"/>
                  </a:cubicBezTo>
                  <a:cubicBezTo>
                    <a:pt x="414" y="667"/>
                    <a:pt x="461" y="713"/>
                    <a:pt x="528" y="682"/>
                  </a:cubicBezTo>
                  <a:cubicBezTo>
                    <a:pt x="596" y="651"/>
                    <a:pt x="574" y="577"/>
                    <a:pt x="574" y="577"/>
                  </a:cubicBezTo>
                  <a:cubicBezTo>
                    <a:pt x="574" y="577"/>
                    <a:pt x="626" y="558"/>
                    <a:pt x="650" y="626"/>
                  </a:cubicBezTo>
                  <a:cubicBezTo>
                    <a:pt x="674" y="694"/>
                    <a:pt x="687" y="923"/>
                    <a:pt x="485" y="1018"/>
                  </a:cubicBezTo>
                  <a:cubicBezTo>
                    <a:pt x="485" y="1018"/>
                    <a:pt x="486" y="1134"/>
                    <a:pt x="474" y="1171"/>
                  </a:cubicBezTo>
                  <a:cubicBezTo>
                    <a:pt x="492" y="1175"/>
                    <a:pt x="492" y="1175"/>
                    <a:pt x="492" y="1175"/>
                  </a:cubicBezTo>
                  <a:cubicBezTo>
                    <a:pt x="492" y="1175"/>
                    <a:pt x="517" y="1126"/>
                    <a:pt x="509" y="1032"/>
                  </a:cubicBezTo>
                  <a:cubicBezTo>
                    <a:pt x="509" y="1032"/>
                    <a:pt x="626" y="983"/>
                    <a:pt x="671" y="840"/>
                  </a:cubicBezTo>
                  <a:cubicBezTo>
                    <a:pt x="715" y="700"/>
                    <a:pt x="694" y="549"/>
                    <a:pt x="580" y="551"/>
                  </a:cubicBezTo>
                  <a:close/>
                  <a:moveTo>
                    <a:pt x="325" y="522"/>
                  </a:moveTo>
                  <a:cubicBezTo>
                    <a:pt x="322" y="525"/>
                    <a:pt x="319" y="528"/>
                    <a:pt x="316" y="532"/>
                  </a:cubicBezTo>
                  <a:cubicBezTo>
                    <a:pt x="317" y="487"/>
                    <a:pt x="327" y="174"/>
                    <a:pt x="325" y="142"/>
                  </a:cubicBezTo>
                  <a:cubicBezTo>
                    <a:pt x="323" y="108"/>
                    <a:pt x="313" y="36"/>
                    <a:pt x="384" y="28"/>
                  </a:cubicBezTo>
                  <a:cubicBezTo>
                    <a:pt x="454" y="19"/>
                    <a:pt x="506" y="187"/>
                    <a:pt x="423" y="507"/>
                  </a:cubicBezTo>
                  <a:cubicBezTo>
                    <a:pt x="422" y="506"/>
                    <a:pt x="421" y="505"/>
                    <a:pt x="420" y="504"/>
                  </a:cubicBezTo>
                  <a:cubicBezTo>
                    <a:pt x="403" y="489"/>
                    <a:pt x="360" y="487"/>
                    <a:pt x="325" y="522"/>
                  </a:cubicBezTo>
                  <a:close/>
                  <a:moveTo>
                    <a:pt x="433" y="515"/>
                  </a:moveTo>
                  <a:cubicBezTo>
                    <a:pt x="441" y="488"/>
                    <a:pt x="467" y="405"/>
                    <a:pt x="483" y="355"/>
                  </a:cubicBezTo>
                  <a:cubicBezTo>
                    <a:pt x="501" y="295"/>
                    <a:pt x="561" y="140"/>
                    <a:pt x="575" y="128"/>
                  </a:cubicBezTo>
                  <a:cubicBezTo>
                    <a:pt x="590" y="116"/>
                    <a:pt x="639" y="92"/>
                    <a:pt x="652" y="186"/>
                  </a:cubicBezTo>
                  <a:cubicBezTo>
                    <a:pt x="666" y="280"/>
                    <a:pt x="616" y="329"/>
                    <a:pt x="590" y="398"/>
                  </a:cubicBezTo>
                  <a:cubicBezTo>
                    <a:pt x="567" y="459"/>
                    <a:pt x="551" y="522"/>
                    <a:pt x="553" y="552"/>
                  </a:cubicBezTo>
                  <a:cubicBezTo>
                    <a:pt x="498" y="552"/>
                    <a:pt x="455" y="531"/>
                    <a:pt x="433" y="5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4" name="文本框 93"/>
          <p:cNvSpPr txBox="1"/>
          <p:nvPr/>
        </p:nvSpPr>
        <p:spPr>
          <a:xfrm>
            <a:off x="2252201" y="4094711"/>
            <a:ext cx="1158875" cy="584775"/>
          </a:xfrm>
          <a:prstGeom prst="rect">
            <a:avLst/>
          </a:prstGeom>
          <a:noFill/>
        </p:spPr>
        <p:txBody>
          <a:bodyPr wrap="square" rtlCol="0">
            <a:spAutoFit/>
          </a:bodyPr>
          <a:lstStyle/>
          <a:p>
            <a:r>
              <a:rPr lang="en-US" altLang="zh-CN" sz="3200" b="1" dirty="0" smtClean="0">
                <a:latin typeface="方正静蕾简体" panose="02000000000000000000" pitchFamily="2" charset="-122"/>
                <a:ea typeface="方正静蕾简体" panose="02000000000000000000" pitchFamily="2" charset="-122"/>
              </a:rPr>
              <a:t>step1</a:t>
            </a:r>
            <a:endParaRPr lang="zh-CN" altLang="en-US" sz="3200" b="1" dirty="0">
              <a:latin typeface="方正静蕾简体" panose="02000000000000000000" pitchFamily="2" charset="-122"/>
              <a:ea typeface="方正静蕾简体" panose="02000000000000000000" pitchFamily="2" charset="-122"/>
            </a:endParaRPr>
          </a:p>
        </p:txBody>
      </p:sp>
      <p:sp>
        <p:nvSpPr>
          <p:cNvPr id="95" name="文本框 94"/>
          <p:cNvSpPr txBox="1"/>
          <p:nvPr/>
        </p:nvSpPr>
        <p:spPr>
          <a:xfrm>
            <a:off x="5564631" y="4138253"/>
            <a:ext cx="1158875" cy="584775"/>
          </a:xfrm>
          <a:prstGeom prst="rect">
            <a:avLst/>
          </a:prstGeom>
          <a:noFill/>
        </p:spPr>
        <p:txBody>
          <a:bodyPr wrap="square" rtlCol="0">
            <a:spAutoFit/>
          </a:bodyPr>
          <a:lstStyle/>
          <a:p>
            <a:r>
              <a:rPr lang="en-US" altLang="zh-CN" sz="3200" b="1" smtClean="0">
                <a:latin typeface="方正静蕾简体" panose="02000000000000000000" pitchFamily="2" charset="-122"/>
                <a:ea typeface="方正静蕾简体" panose="02000000000000000000" pitchFamily="2" charset="-122"/>
              </a:rPr>
              <a:t>step2</a:t>
            </a:r>
            <a:endParaRPr lang="zh-CN" altLang="en-US" sz="3200" b="1" dirty="0">
              <a:latin typeface="方正静蕾简体" panose="02000000000000000000" pitchFamily="2" charset="-122"/>
              <a:ea typeface="方正静蕾简体" panose="02000000000000000000" pitchFamily="2" charset="-122"/>
            </a:endParaRPr>
          </a:p>
        </p:txBody>
      </p:sp>
      <p:sp>
        <p:nvSpPr>
          <p:cNvPr id="96" name="文本框 95"/>
          <p:cNvSpPr txBox="1"/>
          <p:nvPr/>
        </p:nvSpPr>
        <p:spPr>
          <a:xfrm>
            <a:off x="8970473" y="4138253"/>
            <a:ext cx="1158875" cy="584775"/>
          </a:xfrm>
          <a:prstGeom prst="rect">
            <a:avLst/>
          </a:prstGeom>
          <a:noFill/>
        </p:spPr>
        <p:txBody>
          <a:bodyPr wrap="square" rtlCol="0">
            <a:spAutoFit/>
          </a:bodyPr>
          <a:lstStyle/>
          <a:p>
            <a:r>
              <a:rPr lang="en-US" altLang="zh-CN" sz="3200" b="1" dirty="0" smtClean="0">
                <a:latin typeface="方正静蕾简体" panose="02000000000000000000" pitchFamily="2" charset="-122"/>
                <a:ea typeface="方正静蕾简体" panose="02000000000000000000" pitchFamily="2" charset="-122"/>
              </a:rPr>
              <a:t>step3</a:t>
            </a:r>
            <a:endParaRPr lang="zh-CN" altLang="en-US" sz="3200" b="1" dirty="0">
              <a:latin typeface="方正静蕾简体" panose="02000000000000000000" pitchFamily="2" charset="-122"/>
              <a:ea typeface="方正静蕾简体" panose="02000000000000000000" pitchFamily="2" charset="-122"/>
            </a:endParaRPr>
          </a:p>
        </p:txBody>
      </p:sp>
      <p:sp>
        <p:nvSpPr>
          <p:cNvPr id="97" name="文本框 96"/>
          <p:cNvSpPr txBox="1"/>
          <p:nvPr/>
        </p:nvSpPr>
        <p:spPr>
          <a:xfrm>
            <a:off x="1691946" y="4648762"/>
            <a:ext cx="2107935" cy="1200329"/>
          </a:xfrm>
          <a:prstGeom prst="rect">
            <a:avLst/>
          </a:prstGeom>
          <a:noFill/>
        </p:spPr>
        <p:txBody>
          <a:bodyPr wrap="square" rtlCol="0">
            <a:spAutoFit/>
          </a:bodyPr>
          <a:lstStyle/>
          <a:p>
            <a:pPr algn="dist"/>
            <a:r>
              <a:rPr lang="en-US" altLang="zh-CN"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en-US" altLang="zh-CN" dirty="0">
              <a:latin typeface="方正静蕾简体" panose="02000000000000000000" pitchFamily="2" charset="-122"/>
              <a:ea typeface="方正静蕾简体" panose="02000000000000000000" pitchFamily="2" charset="-122"/>
            </a:endParaRPr>
          </a:p>
        </p:txBody>
      </p:sp>
      <p:sp>
        <p:nvSpPr>
          <p:cNvPr id="98" name="文本框 97"/>
          <p:cNvSpPr txBox="1"/>
          <p:nvPr/>
        </p:nvSpPr>
        <p:spPr>
          <a:xfrm>
            <a:off x="5180575" y="4721332"/>
            <a:ext cx="1902394" cy="1077218"/>
          </a:xfrm>
          <a:prstGeom prst="rect">
            <a:avLst/>
          </a:prstGeom>
          <a:noFill/>
        </p:spPr>
        <p:txBody>
          <a:bodyPr wrap="square" rtlCol="0">
            <a:spAutoFit/>
          </a:bodyPr>
          <a:lstStyle/>
          <a:p>
            <a:pPr algn="dist"/>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en-US" altLang="zh-CN" sz="1600" dirty="0">
              <a:latin typeface="方正静蕾简体" panose="02000000000000000000" pitchFamily="2" charset="-122"/>
              <a:ea typeface="方正静蕾简体" panose="02000000000000000000" pitchFamily="2" charset="-122"/>
            </a:endParaRPr>
          </a:p>
        </p:txBody>
      </p:sp>
      <p:sp>
        <p:nvSpPr>
          <p:cNvPr id="99" name="文本框 98"/>
          <p:cNvSpPr txBox="1"/>
          <p:nvPr/>
        </p:nvSpPr>
        <p:spPr>
          <a:xfrm>
            <a:off x="8597542" y="4692304"/>
            <a:ext cx="1910801" cy="1077218"/>
          </a:xfrm>
          <a:prstGeom prst="rect">
            <a:avLst/>
          </a:prstGeom>
          <a:noFill/>
        </p:spPr>
        <p:txBody>
          <a:bodyPr wrap="square" rtlCol="0">
            <a:spAutoFit/>
          </a:bodyPr>
          <a:lstStyle/>
          <a:p>
            <a:pPr algn="dist"/>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en-US" altLang="zh-CN" sz="1600" dirty="0">
              <a:latin typeface="方正静蕾简体" panose="02000000000000000000" pitchFamily="2" charset="-122"/>
              <a:ea typeface="方正静蕾简体" panose="02000000000000000000" pitchFamily="2" charset="-122"/>
            </a:endParaRPr>
          </a:p>
        </p:txBody>
      </p:sp>
      <p:sp>
        <p:nvSpPr>
          <p:cNvPr id="100" name="Freeform 5"/>
          <p:cNvSpPr/>
          <p:nvPr/>
        </p:nvSpPr>
        <p:spPr bwMode="auto">
          <a:xfrm rot="5844680">
            <a:off x="4040995" y="2931826"/>
            <a:ext cx="675370" cy="687388"/>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1" name="Freeform 5"/>
          <p:cNvSpPr/>
          <p:nvPr/>
        </p:nvSpPr>
        <p:spPr bwMode="auto">
          <a:xfrm rot="5844680">
            <a:off x="7427885" y="2931826"/>
            <a:ext cx="675370" cy="687388"/>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nvGrpSpPr>
          <p:cNvPr id="69" name="组合 68"/>
          <p:cNvGrpSpPr/>
          <p:nvPr/>
        </p:nvGrpSpPr>
        <p:grpSpPr>
          <a:xfrm>
            <a:off x="3790496" y="841828"/>
            <a:ext cx="4540704" cy="1074057"/>
            <a:chOff x="3659868" y="841828"/>
            <a:chExt cx="4540704" cy="1074057"/>
          </a:xfrm>
        </p:grpSpPr>
        <p:sp>
          <p:nvSpPr>
            <p:cNvPr id="70" name="任意多边形 69"/>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1" name="组合 70"/>
            <p:cNvGrpSpPr/>
            <p:nvPr/>
          </p:nvGrpSpPr>
          <p:grpSpPr>
            <a:xfrm>
              <a:off x="3659868" y="841828"/>
              <a:ext cx="4540704" cy="1074057"/>
              <a:chOff x="4429125" y="2685143"/>
              <a:chExt cx="4118758" cy="1182009"/>
            </a:xfrm>
          </p:grpSpPr>
          <p:sp>
            <p:nvSpPr>
              <p:cNvPr id="73"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4"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2" name="文本框 71"/>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500"/>
                                        <p:tgtEl>
                                          <p:spTgt spid="84"/>
                                        </p:tgtEl>
                                      </p:cBhvr>
                                    </p:animEffect>
                                  </p:childTnLst>
                                </p:cTn>
                              </p:par>
                              <p:par>
                                <p:cTn id="8" presetID="10" presetClass="entr" presetSubtype="0" fill="hold" nodeType="withEffect">
                                  <p:stCondLst>
                                    <p:cond delay="300"/>
                                  </p:stCondLst>
                                  <p:childTnLst>
                                    <p:set>
                                      <p:cBhvr>
                                        <p:cTn id="9" dur="1" fill="hold">
                                          <p:stCondLst>
                                            <p:cond delay="0"/>
                                          </p:stCondLst>
                                        </p:cTn>
                                        <p:tgtEl>
                                          <p:spTgt spid="87"/>
                                        </p:tgtEl>
                                        <p:attrNameLst>
                                          <p:attrName>style.visibility</p:attrName>
                                        </p:attrNameLst>
                                      </p:cBhvr>
                                      <p:to>
                                        <p:strVal val="visible"/>
                                      </p:to>
                                    </p:set>
                                    <p:animEffect transition="in" filter="fade">
                                      <p:cBhvr>
                                        <p:cTn id="10" dur="500"/>
                                        <p:tgtEl>
                                          <p:spTgt spid="87"/>
                                        </p:tgtEl>
                                      </p:cBhvr>
                                    </p:animEffect>
                                  </p:childTnLst>
                                </p:cTn>
                              </p:par>
                              <p:par>
                                <p:cTn id="11" presetID="10" presetClass="entr" presetSubtype="0" fill="hold" nodeType="withEffect">
                                  <p:stCondLst>
                                    <p:cond delay="600"/>
                                  </p:stCondLst>
                                  <p:childTnLst>
                                    <p:set>
                                      <p:cBhvr>
                                        <p:cTn id="12" dur="1" fill="hold">
                                          <p:stCondLst>
                                            <p:cond delay="0"/>
                                          </p:stCondLst>
                                        </p:cTn>
                                        <p:tgtEl>
                                          <p:spTgt spid="91"/>
                                        </p:tgtEl>
                                        <p:attrNameLst>
                                          <p:attrName>style.visibility</p:attrName>
                                        </p:attrNameLst>
                                      </p:cBhvr>
                                      <p:to>
                                        <p:strVal val="visible"/>
                                      </p:to>
                                    </p:set>
                                    <p:animEffect transition="in" filter="fade">
                                      <p:cBhvr>
                                        <p:cTn id="13" dur="500"/>
                                        <p:tgtEl>
                                          <p:spTgt spid="91"/>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94"/>
                                        </p:tgtEl>
                                        <p:attrNameLst>
                                          <p:attrName>style.visibility</p:attrName>
                                        </p:attrNameLst>
                                      </p:cBhvr>
                                      <p:to>
                                        <p:strVal val="visible"/>
                                      </p:to>
                                    </p:set>
                                    <p:animEffect transition="in" filter="fade">
                                      <p:cBhvr>
                                        <p:cTn id="16" dur="500"/>
                                        <p:tgtEl>
                                          <p:spTgt spid="94"/>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95"/>
                                        </p:tgtEl>
                                        <p:attrNameLst>
                                          <p:attrName>style.visibility</p:attrName>
                                        </p:attrNameLst>
                                      </p:cBhvr>
                                      <p:to>
                                        <p:strVal val="visible"/>
                                      </p:to>
                                    </p:set>
                                    <p:animEffect transition="in" filter="fade">
                                      <p:cBhvr>
                                        <p:cTn id="19" dur="500"/>
                                        <p:tgtEl>
                                          <p:spTgt spid="95"/>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96"/>
                                        </p:tgtEl>
                                        <p:attrNameLst>
                                          <p:attrName>style.visibility</p:attrName>
                                        </p:attrNameLst>
                                      </p:cBhvr>
                                      <p:to>
                                        <p:strVal val="visible"/>
                                      </p:to>
                                    </p:set>
                                    <p:animEffect transition="in" filter="fade">
                                      <p:cBhvr>
                                        <p:cTn id="22" dur="500"/>
                                        <p:tgtEl>
                                          <p:spTgt spid="96"/>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97"/>
                                        </p:tgtEl>
                                        <p:attrNameLst>
                                          <p:attrName>style.visibility</p:attrName>
                                        </p:attrNameLst>
                                      </p:cBhvr>
                                      <p:to>
                                        <p:strVal val="visible"/>
                                      </p:to>
                                    </p:set>
                                    <p:animEffect transition="in" filter="fade">
                                      <p:cBhvr>
                                        <p:cTn id="25" dur="500"/>
                                        <p:tgtEl>
                                          <p:spTgt spid="97"/>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98"/>
                                        </p:tgtEl>
                                        <p:attrNameLst>
                                          <p:attrName>style.visibility</p:attrName>
                                        </p:attrNameLst>
                                      </p:cBhvr>
                                      <p:to>
                                        <p:strVal val="visible"/>
                                      </p:to>
                                    </p:set>
                                    <p:animEffect transition="in" filter="fade">
                                      <p:cBhvr>
                                        <p:cTn id="28" dur="500"/>
                                        <p:tgtEl>
                                          <p:spTgt spid="98"/>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99"/>
                                        </p:tgtEl>
                                        <p:attrNameLst>
                                          <p:attrName>style.visibility</p:attrName>
                                        </p:attrNameLst>
                                      </p:cBhvr>
                                      <p:to>
                                        <p:strVal val="visible"/>
                                      </p:to>
                                    </p:set>
                                    <p:animEffect transition="in" filter="fade">
                                      <p:cBhvr>
                                        <p:cTn id="31" dur="500"/>
                                        <p:tgtEl>
                                          <p:spTgt spid="99"/>
                                        </p:tgtEl>
                                      </p:cBhvr>
                                    </p:animEffect>
                                  </p:childTnLst>
                                </p:cTn>
                              </p:par>
                              <p:par>
                                <p:cTn id="32" presetID="10" presetClass="entr" presetSubtype="0" fill="hold" grpId="0" nodeType="withEffect">
                                  <p:stCondLst>
                                    <p:cond delay="2700"/>
                                  </p:stCondLst>
                                  <p:childTnLst>
                                    <p:set>
                                      <p:cBhvr>
                                        <p:cTn id="33" dur="1" fill="hold">
                                          <p:stCondLst>
                                            <p:cond delay="0"/>
                                          </p:stCondLst>
                                        </p:cTn>
                                        <p:tgtEl>
                                          <p:spTgt spid="100"/>
                                        </p:tgtEl>
                                        <p:attrNameLst>
                                          <p:attrName>style.visibility</p:attrName>
                                        </p:attrNameLst>
                                      </p:cBhvr>
                                      <p:to>
                                        <p:strVal val="visible"/>
                                      </p:to>
                                    </p:set>
                                    <p:animEffect transition="in" filter="fade">
                                      <p:cBhvr>
                                        <p:cTn id="34" dur="500"/>
                                        <p:tgtEl>
                                          <p:spTgt spid="100"/>
                                        </p:tgtEl>
                                      </p:cBhvr>
                                    </p:animEffect>
                                  </p:childTnLst>
                                </p:cTn>
                              </p:par>
                              <p:par>
                                <p:cTn id="35" presetID="10" presetClass="entr" presetSubtype="0" fill="hold" grpId="0" nodeType="withEffect">
                                  <p:stCondLst>
                                    <p:cond delay="3000"/>
                                  </p:stCondLst>
                                  <p:childTnLst>
                                    <p:set>
                                      <p:cBhvr>
                                        <p:cTn id="36" dur="1" fill="hold">
                                          <p:stCondLst>
                                            <p:cond delay="0"/>
                                          </p:stCondLst>
                                        </p:cTn>
                                        <p:tgtEl>
                                          <p:spTgt spid="101"/>
                                        </p:tgtEl>
                                        <p:attrNameLst>
                                          <p:attrName>style.visibility</p:attrName>
                                        </p:attrNameLst>
                                      </p:cBhvr>
                                      <p:to>
                                        <p:strVal val="visible"/>
                                      </p:to>
                                    </p:set>
                                    <p:animEffect transition="in" filter="fade">
                                      <p:cBhvr>
                                        <p:cTn id="37" dur="500"/>
                                        <p:tgtEl>
                                          <p:spTgt spid="101"/>
                                        </p:tgtEl>
                                      </p:cBhvr>
                                    </p:animEffect>
                                  </p:childTnLst>
                                </p:cTn>
                              </p:par>
                              <p:par>
                                <p:cTn id="38" presetID="10" presetClass="entr" presetSubtype="0" fill="hold" nodeType="withEffect">
                                  <p:stCondLst>
                                    <p:cond delay="3300"/>
                                  </p:stCondLst>
                                  <p:childTnLst>
                                    <p:set>
                                      <p:cBhvr>
                                        <p:cTn id="39" dur="1" fill="hold">
                                          <p:stCondLst>
                                            <p:cond delay="0"/>
                                          </p:stCondLst>
                                        </p:cTn>
                                        <p:tgtEl>
                                          <p:spTgt spid="69"/>
                                        </p:tgtEl>
                                        <p:attrNameLst>
                                          <p:attrName>style.visibility</p:attrName>
                                        </p:attrNameLst>
                                      </p:cBhvr>
                                      <p:to>
                                        <p:strVal val="visible"/>
                                      </p:to>
                                    </p:set>
                                    <p:animEffect transition="in" filter="fade">
                                      <p:cBhvr>
                                        <p:cTn id="40"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8" grpId="0"/>
      <p:bldP spid="99" grpId="0"/>
      <p:bldP spid="100" grpId="0" animBg="1"/>
      <p:bldP spid="101"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文本框 80"/>
          <p:cNvSpPr txBox="1"/>
          <p:nvPr/>
        </p:nvSpPr>
        <p:spPr>
          <a:xfrm>
            <a:off x="6611885" y="1862089"/>
            <a:ext cx="4099541" cy="646331"/>
          </a:xfrm>
          <a:prstGeom prst="rect">
            <a:avLst/>
          </a:prstGeom>
          <a:noFill/>
        </p:spPr>
        <p:txBody>
          <a:bodyPr wrap="square" rtlCol="0">
            <a:spAutoFit/>
          </a:bodyPr>
          <a:lstStyle/>
          <a:p>
            <a:pPr algn="dist"/>
            <a:r>
              <a:rPr lang="en-US" altLang="zh-CN" sz="3600" dirty="0" smtClean="0">
                <a:latin typeface="方正静蕾简体" panose="02000000000000000000" pitchFamily="2" charset="-122"/>
                <a:ea typeface="方正静蕾简体" panose="02000000000000000000" pitchFamily="2" charset="-122"/>
              </a:rPr>
              <a:t>1.</a:t>
            </a:r>
            <a:r>
              <a:rPr lang="zh-CN" altLang="en-US" sz="3600" dirty="0">
                <a:latin typeface="方正静蕾简体" panose="02000000000000000000" pitchFamily="2" charset="-122"/>
                <a:ea typeface="方正静蕾简体" panose="02000000000000000000" pitchFamily="2" charset="-122"/>
              </a:rPr>
              <a:t>此</a:t>
            </a:r>
            <a:r>
              <a:rPr lang="zh-CN" altLang="en-US" sz="3600" dirty="0" smtClean="0">
                <a:latin typeface="方正静蕾简体" panose="02000000000000000000" pitchFamily="2" charset="-122"/>
                <a:ea typeface="方正静蕾简体" panose="02000000000000000000" pitchFamily="2" charset="-122"/>
              </a:rPr>
              <a:t>处添加</a:t>
            </a:r>
            <a:r>
              <a:rPr lang="zh-CN" altLang="en-US" sz="3600" dirty="0" smtClean="0">
                <a:solidFill>
                  <a:srgbClr val="9DC3E6"/>
                </a:solidFill>
                <a:latin typeface="方正静蕾简体" panose="02000000000000000000" pitchFamily="2" charset="-122"/>
                <a:ea typeface="方正静蕾简体" panose="02000000000000000000" pitchFamily="2" charset="-122"/>
              </a:rPr>
              <a:t>标题</a:t>
            </a:r>
            <a:endParaRPr lang="zh-CN" altLang="en-US" sz="3600" dirty="0">
              <a:solidFill>
                <a:srgbClr val="9DC3E6"/>
              </a:solidFill>
              <a:latin typeface="方正静蕾简体" panose="02000000000000000000" pitchFamily="2" charset="-122"/>
              <a:ea typeface="方正静蕾简体" panose="02000000000000000000" pitchFamily="2" charset="-122"/>
            </a:endParaRPr>
          </a:p>
        </p:txBody>
      </p:sp>
      <p:sp>
        <p:nvSpPr>
          <p:cNvPr id="82" name="文本框 81"/>
          <p:cNvSpPr txBox="1"/>
          <p:nvPr/>
        </p:nvSpPr>
        <p:spPr>
          <a:xfrm>
            <a:off x="6562347" y="2761083"/>
            <a:ext cx="4111437" cy="646331"/>
          </a:xfrm>
          <a:prstGeom prst="rect">
            <a:avLst/>
          </a:prstGeom>
          <a:noFill/>
        </p:spPr>
        <p:txBody>
          <a:bodyPr wrap="square" rtlCol="0">
            <a:spAutoFit/>
          </a:bodyPr>
          <a:lstStyle/>
          <a:p>
            <a:pPr algn="dist"/>
            <a:r>
              <a:rPr lang="en-US" altLang="zh-CN" sz="3600" dirty="0" smtClean="0">
                <a:latin typeface="方正静蕾简体" panose="02000000000000000000" pitchFamily="2" charset="-122"/>
                <a:ea typeface="方正静蕾简体" panose="02000000000000000000" pitchFamily="2" charset="-122"/>
              </a:rPr>
              <a:t>2.</a:t>
            </a:r>
            <a:r>
              <a:rPr lang="zh-CN" altLang="en-US" sz="3600" dirty="0">
                <a:latin typeface="方正静蕾简体" panose="02000000000000000000" pitchFamily="2" charset="-122"/>
                <a:ea typeface="方正静蕾简体" panose="02000000000000000000" pitchFamily="2" charset="-122"/>
              </a:rPr>
              <a:t>此处添加</a:t>
            </a:r>
            <a:r>
              <a:rPr lang="zh-CN" altLang="en-US" sz="3600" dirty="0">
                <a:solidFill>
                  <a:srgbClr val="9DC3E6"/>
                </a:solidFill>
                <a:latin typeface="方正静蕾简体" panose="02000000000000000000" pitchFamily="2" charset="-122"/>
                <a:ea typeface="方正静蕾简体" panose="02000000000000000000" pitchFamily="2" charset="-122"/>
              </a:rPr>
              <a:t>标题</a:t>
            </a:r>
          </a:p>
        </p:txBody>
      </p:sp>
      <p:sp>
        <p:nvSpPr>
          <p:cNvPr id="83" name="文本框 82"/>
          <p:cNvSpPr txBox="1"/>
          <p:nvPr/>
        </p:nvSpPr>
        <p:spPr>
          <a:xfrm>
            <a:off x="6578471" y="3695076"/>
            <a:ext cx="4099541" cy="646331"/>
          </a:xfrm>
          <a:prstGeom prst="rect">
            <a:avLst/>
          </a:prstGeom>
          <a:noFill/>
        </p:spPr>
        <p:txBody>
          <a:bodyPr wrap="square" rtlCol="0">
            <a:spAutoFit/>
          </a:bodyPr>
          <a:lstStyle/>
          <a:p>
            <a:pPr algn="dist"/>
            <a:r>
              <a:rPr lang="en-US" altLang="zh-CN" sz="3600" dirty="0" smtClean="0">
                <a:latin typeface="方正静蕾简体" panose="02000000000000000000" pitchFamily="2" charset="-122"/>
                <a:ea typeface="方正静蕾简体" panose="02000000000000000000" pitchFamily="2" charset="-122"/>
              </a:rPr>
              <a:t>3.</a:t>
            </a:r>
            <a:r>
              <a:rPr lang="zh-CN" altLang="en-US" sz="3600" dirty="0">
                <a:latin typeface="方正静蕾简体" panose="02000000000000000000" pitchFamily="2" charset="-122"/>
                <a:ea typeface="方正静蕾简体" panose="02000000000000000000" pitchFamily="2" charset="-122"/>
              </a:rPr>
              <a:t>此处添加</a:t>
            </a:r>
            <a:r>
              <a:rPr lang="zh-CN" altLang="en-US" sz="3600" dirty="0">
                <a:solidFill>
                  <a:srgbClr val="9DC3E6"/>
                </a:solidFill>
                <a:latin typeface="方正静蕾简体" panose="02000000000000000000" pitchFamily="2" charset="-122"/>
                <a:ea typeface="方正静蕾简体" panose="02000000000000000000" pitchFamily="2" charset="-122"/>
              </a:rPr>
              <a:t>标题</a:t>
            </a:r>
          </a:p>
        </p:txBody>
      </p:sp>
      <p:sp>
        <p:nvSpPr>
          <p:cNvPr id="84" name="文本框 83"/>
          <p:cNvSpPr txBox="1"/>
          <p:nvPr/>
        </p:nvSpPr>
        <p:spPr>
          <a:xfrm>
            <a:off x="6528933" y="4594070"/>
            <a:ext cx="4111437" cy="646331"/>
          </a:xfrm>
          <a:prstGeom prst="rect">
            <a:avLst/>
          </a:prstGeom>
          <a:noFill/>
        </p:spPr>
        <p:txBody>
          <a:bodyPr wrap="square" rtlCol="0">
            <a:spAutoFit/>
          </a:bodyPr>
          <a:lstStyle/>
          <a:p>
            <a:pPr algn="dist"/>
            <a:r>
              <a:rPr lang="en-US" altLang="zh-CN" sz="3600" dirty="0" smtClean="0">
                <a:latin typeface="方正静蕾简体" panose="02000000000000000000" pitchFamily="2" charset="-122"/>
                <a:ea typeface="方正静蕾简体" panose="02000000000000000000" pitchFamily="2" charset="-122"/>
              </a:rPr>
              <a:t>4.</a:t>
            </a:r>
            <a:r>
              <a:rPr lang="zh-CN" altLang="en-US" sz="3600" dirty="0">
                <a:latin typeface="方正静蕾简体" panose="02000000000000000000" pitchFamily="2" charset="-122"/>
                <a:ea typeface="方正静蕾简体" panose="02000000000000000000" pitchFamily="2" charset="-122"/>
              </a:rPr>
              <a:t>此处添加</a:t>
            </a:r>
            <a:r>
              <a:rPr lang="zh-CN" altLang="en-US" sz="3600" dirty="0">
                <a:solidFill>
                  <a:srgbClr val="9DC3E6"/>
                </a:solidFill>
                <a:latin typeface="方正静蕾简体" panose="02000000000000000000" pitchFamily="2" charset="-122"/>
                <a:ea typeface="方正静蕾简体" panose="02000000000000000000" pitchFamily="2" charset="-122"/>
              </a:rPr>
              <a:t>标题</a:t>
            </a:r>
          </a:p>
        </p:txBody>
      </p:sp>
      <p:sp>
        <p:nvSpPr>
          <p:cNvPr id="85" name="Freeform 5"/>
          <p:cNvSpPr/>
          <p:nvPr/>
        </p:nvSpPr>
        <p:spPr bwMode="auto">
          <a:xfrm>
            <a:off x="6562347" y="2397782"/>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6" name="Freeform 5"/>
          <p:cNvSpPr/>
          <p:nvPr/>
        </p:nvSpPr>
        <p:spPr bwMode="auto">
          <a:xfrm>
            <a:off x="6542672" y="3345621"/>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7" name="Freeform 5"/>
          <p:cNvSpPr/>
          <p:nvPr/>
        </p:nvSpPr>
        <p:spPr bwMode="auto">
          <a:xfrm>
            <a:off x="6542671" y="4288142"/>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8" name="Freeform 5"/>
          <p:cNvSpPr/>
          <p:nvPr/>
        </p:nvSpPr>
        <p:spPr bwMode="auto">
          <a:xfrm>
            <a:off x="6509258" y="5187136"/>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nvGrpSpPr>
          <p:cNvPr id="91" name="组合 90"/>
          <p:cNvGrpSpPr/>
          <p:nvPr/>
        </p:nvGrpSpPr>
        <p:grpSpPr>
          <a:xfrm>
            <a:off x="4493045" y="2983162"/>
            <a:ext cx="1386140" cy="2272793"/>
            <a:chOff x="3186355" y="3415833"/>
            <a:chExt cx="1322199" cy="1739005"/>
          </a:xfrm>
        </p:grpSpPr>
        <p:sp>
          <p:nvSpPr>
            <p:cNvPr id="89" name="椭圆 31"/>
            <p:cNvSpPr/>
            <p:nvPr/>
          </p:nvSpPr>
          <p:spPr>
            <a:xfrm>
              <a:off x="3196603" y="3415833"/>
              <a:ext cx="1311951" cy="173900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0" name="文本框 89"/>
            <p:cNvSpPr txBox="1"/>
            <p:nvPr/>
          </p:nvSpPr>
          <p:spPr>
            <a:xfrm>
              <a:off x="3186355" y="3489811"/>
              <a:ext cx="1233033" cy="1665027"/>
            </a:xfrm>
            <a:prstGeom prst="rect">
              <a:avLst/>
            </a:prstGeom>
            <a:noFill/>
          </p:spPr>
          <p:txBody>
            <a:bodyPr vert="eaVert" wrap="square" rtlCol="0">
              <a:spAutoFit/>
            </a:bodyPr>
            <a:lstStyle/>
            <a:p>
              <a:r>
                <a:rPr lang="zh-CN" altLang="en-US" sz="7200" dirty="0" smtClean="0">
                  <a:latin typeface="方正静蕾简体" panose="02000000000000000000" pitchFamily="2" charset="-122"/>
                  <a:ea typeface="方正静蕾简体" panose="02000000000000000000" pitchFamily="2" charset="-122"/>
                </a:rPr>
                <a:t>目录</a:t>
              </a:r>
              <a:endParaRPr lang="zh-CN" altLang="en-US" sz="7200" dirty="0">
                <a:latin typeface="方正静蕾简体" panose="02000000000000000000" pitchFamily="2" charset="-122"/>
                <a:ea typeface="方正静蕾简体" panose="02000000000000000000" pitchFamily="2" charset="-122"/>
              </a:endParaRPr>
            </a:p>
          </p:txBody>
        </p:sp>
      </p:grpSp>
      <p:grpSp>
        <p:nvGrpSpPr>
          <p:cNvPr id="29" name="组合 28"/>
          <p:cNvGrpSpPr/>
          <p:nvPr/>
        </p:nvGrpSpPr>
        <p:grpSpPr>
          <a:xfrm>
            <a:off x="804626" y="-533849"/>
            <a:ext cx="3592268" cy="6589863"/>
            <a:chOff x="4699681" y="-47625"/>
            <a:chExt cx="2694359" cy="5098596"/>
          </a:xfrm>
        </p:grpSpPr>
        <p:sp>
          <p:nvSpPr>
            <p:cNvPr id="30" name="Freeform 24"/>
            <p:cNvSpPr/>
            <p:nvPr/>
          </p:nvSpPr>
          <p:spPr bwMode="auto">
            <a:xfrm>
              <a:off x="6946451" y="3647365"/>
              <a:ext cx="447589" cy="131689"/>
            </a:xfrm>
            <a:custGeom>
              <a:avLst/>
              <a:gdLst>
                <a:gd name="T0" fmla="*/ 183 w 188"/>
                <a:gd name="T1" fmla="*/ 35 h 58"/>
                <a:gd name="T2" fmla="*/ 103 w 188"/>
                <a:gd name="T3" fmla="*/ 26 h 58"/>
                <a:gd name="T4" fmla="*/ 15 w 188"/>
                <a:gd name="T5" fmla="*/ 3 h 58"/>
                <a:gd name="T6" fmla="*/ 6 w 188"/>
                <a:gd name="T7" fmla="*/ 14 h 58"/>
                <a:gd name="T8" fmla="*/ 183 w 188"/>
                <a:gd name="T9" fmla="*/ 44 h 58"/>
                <a:gd name="T10" fmla="*/ 183 w 188"/>
                <a:gd name="T11" fmla="*/ 35 h 58"/>
              </a:gdLst>
              <a:ahLst/>
              <a:cxnLst>
                <a:cxn ang="0">
                  <a:pos x="T0" y="T1"/>
                </a:cxn>
                <a:cxn ang="0">
                  <a:pos x="T2" y="T3"/>
                </a:cxn>
                <a:cxn ang="0">
                  <a:pos x="T4" y="T5"/>
                </a:cxn>
                <a:cxn ang="0">
                  <a:pos x="T6" y="T7"/>
                </a:cxn>
                <a:cxn ang="0">
                  <a:pos x="T8" y="T9"/>
                </a:cxn>
                <a:cxn ang="0">
                  <a:pos x="T10" y="T11"/>
                </a:cxn>
              </a:cxnLst>
              <a:rect l="0" t="0" r="r" b="b"/>
              <a:pathLst>
                <a:path w="188" h="58">
                  <a:moveTo>
                    <a:pt x="183" y="35"/>
                  </a:moveTo>
                  <a:cubicBezTo>
                    <a:pt x="157" y="29"/>
                    <a:pt x="130" y="29"/>
                    <a:pt x="103" y="26"/>
                  </a:cubicBezTo>
                  <a:cubicBezTo>
                    <a:pt x="72" y="23"/>
                    <a:pt x="43" y="16"/>
                    <a:pt x="15" y="3"/>
                  </a:cubicBezTo>
                  <a:cubicBezTo>
                    <a:pt x="8" y="0"/>
                    <a:pt x="0" y="8"/>
                    <a:pt x="6" y="14"/>
                  </a:cubicBezTo>
                  <a:cubicBezTo>
                    <a:pt x="54" y="51"/>
                    <a:pt x="126" y="58"/>
                    <a:pt x="183" y="44"/>
                  </a:cubicBezTo>
                  <a:cubicBezTo>
                    <a:pt x="188" y="43"/>
                    <a:pt x="188" y="36"/>
                    <a:pt x="183" y="35"/>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5"/>
            <p:cNvSpPr/>
            <p:nvPr/>
          </p:nvSpPr>
          <p:spPr bwMode="auto">
            <a:xfrm>
              <a:off x="6967431" y="3840242"/>
              <a:ext cx="391641" cy="190217"/>
            </a:xfrm>
            <a:custGeom>
              <a:avLst/>
              <a:gdLst>
                <a:gd name="T0" fmla="*/ 160 w 164"/>
                <a:gd name="T1" fmla="*/ 76 h 84"/>
                <a:gd name="T2" fmla="*/ 77 w 164"/>
                <a:gd name="T3" fmla="*/ 40 h 84"/>
                <a:gd name="T4" fmla="*/ 6 w 164"/>
                <a:gd name="T5" fmla="*/ 1 h 84"/>
                <a:gd name="T6" fmla="*/ 2 w 164"/>
                <a:gd name="T7" fmla="*/ 7 h 84"/>
                <a:gd name="T8" fmla="*/ 72 w 164"/>
                <a:gd name="T9" fmla="*/ 61 h 84"/>
                <a:gd name="T10" fmla="*/ 159 w 164"/>
                <a:gd name="T11" fmla="*/ 84 h 84"/>
                <a:gd name="T12" fmla="*/ 160 w 164"/>
                <a:gd name="T13" fmla="*/ 76 h 84"/>
              </a:gdLst>
              <a:ahLst/>
              <a:cxnLst>
                <a:cxn ang="0">
                  <a:pos x="T0" y="T1"/>
                </a:cxn>
                <a:cxn ang="0">
                  <a:pos x="T2" y="T3"/>
                </a:cxn>
                <a:cxn ang="0">
                  <a:pos x="T4" y="T5"/>
                </a:cxn>
                <a:cxn ang="0">
                  <a:pos x="T6" y="T7"/>
                </a:cxn>
                <a:cxn ang="0">
                  <a:pos x="T8" y="T9"/>
                </a:cxn>
                <a:cxn ang="0">
                  <a:pos x="T10" y="T11"/>
                </a:cxn>
                <a:cxn ang="0">
                  <a:pos x="T12" y="T13"/>
                </a:cxn>
              </a:cxnLst>
              <a:rect l="0" t="0" r="r" b="b"/>
              <a:pathLst>
                <a:path w="164" h="84">
                  <a:moveTo>
                    <a:pt x="160" y="76"/>
                  </a:moveTo>
                  <a:cubicBezTo>
                    <a:pt x="132" y="65"/>
                    <a:pt x="104" y="54"/>
                    <a:pt x="77" y="40"/>
                  </a:cubicBezTo>
                  <a:cubicBezTo>
                    <a:pt x="53" y="28"/>
                    <a:pt x="31" y="11"/>
                    <a:pt x="6" y="1"/>
                  </a:cubicBezTo>
                  <a:cubicBezTo>
                    <a:pt x="3" y="0"/>
                    <a:pt x="0" y="4"/>
                    <a:pt x="2" y="7"/>
                  </a:cubicBezTo>
                  <a:cubicBezTo>
                    <a:pt x="17" y="31"/>
                    <a:pt x="47" y="48"/>
                    <a:pt x="72" y="61"/>
                  </a:cubicBezTo>
                  <a:cubicBezTo>
                    <a:pt x="100" y="75"/>
                    <a:pt x="129" y="83"/>
                    <a:pt x="159" y="84"/>
                  </a:cubicBezTo>
                  <a:cubicBezTo>
                    <a:pt x="164" y="84"/>
                    <a:pt x="164" y="78"/>
                    <a:pt x="160" y="76"/>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2" name="组合 31"/>
            <p:cNvGrpSpPr/>
            <p:nvPr/>
          </p:nvGrpSpPr>
          <p:grpSpPr>
            <a:xfrm>
              <a:off x="4699681" y="-47625"/>
              <a:ext cx="2596018" cy="5098596"/>
              <a:chOff x="2928938" y="-120650"/>
              <a:chExt cx="2946400" cy="6084888"/>
            </a:xfrm>
          </p:grpSpPr>
          <p:sp>
            <p:nvSpPr>
              <p:cNvPr id="33" name="Freeform 5"/>
              <p:cNvSpPr>
                <a:spLocks noEditPoints="1"/>
              </p:cNvSpPr>
              <p:nvPr/>
            </p:nvSpPr>
            <p:spPr bwMode="auto">
              <a:xfrm>
                <a:off x="3370263" y="3111500"/>
                <a:ext cx="1892300" cy="2195513"/>
              </a:xfrm>
              <a:custGeom>
                <a:avLst/>
                <a:gdLst>
                  <a:gd name="T0" fmla="*/ 669 w 698"/>
                  <a:gd name="T1" fmla="*/ 327 h 810"/>
                  <a:gd name="T2" fmla="*/ 662 w 698"/>
                  <a:gd name="T3" fmla="*/ 318 h 810"/>
                  <a:gd name="T4" fmla="*/ 656 w 698"/>
                  <a:gd name="T5" fmla="*/ 291 h 810"/>
                  <a:gd name="T6" fmla="*/ 640 w 698"/>
                  <a:gd name="T7" fmla="*/ 271 h 810"/>
                  <a:gd name="T8" fmla="*/ 566 w 698"/>
                  <a:gd name="T9" fmla="*/ 171 h 810"/>
                  <a:gd name="T10" fmla="*/ 489 w 698"/>
                  <a:gd name="T11" fmla="*/ 106 h 810"/>
                  <a:gd name="T12" fmla="*/ 475 w 698"/>
                  <a:gd name="T13" fmla="*/ 88 h 810"/>
                  <a:gd name="T14" fmla="*/ 458 w 698"/>
                  <a:gd name="T15" fmla="*/ 27 h 810"/>
                  <a:gd name="T16" fmla="*/ 457 w 698"/>
                  <a:gd name="T17" fmla="*/ 27 h 810"/>
                  <a:gd name="T18" fmla="*/ 426 w 698"/>
                  <a:gd name="T19" fmla="*/ 11 h 810"/>
                  <a:gd name="T20" fmla="*/ 376 w 698"/>
                  <a:gd name="T21" fmla="*/ 3 h 810"/>
                  <a:gd name="T22" fmla="*/ 295 w 698"/>
                  <a:gd name="T23" fmla="*/ 6 h 810"/>
                  <a:gd name="T24" fmla="*/ 284 w 698"/>
                  <a:gd name="T25" fmla="*/ 11 h 810"/>
                  <a:gd name="T26" fmla="*/ 276 w 698"/>
                  <a:gd name="T27" fmla="*/ 12 h 810"/>
                  <a:gd name="T28" fmla="*/ 266 w 698"/>
                  <a:gd name="T29" fmla="*/ 29 h 810"/>
                  <a:gd name="T30" fmla="*/ 265 w 698"/>
                  <a:gd name="T31" fmla="*/ 53 h 810"/>
                  <a:gd name="T32" fmla="*/ 258 w 698"/>
                  <a:gd name="T33" fmla="*/ 62 h 810"/>
                  <a:gd name="T34" fmla="*/ 246 w 698"/>
                  <a:gd name="T35" fmla="*/ 83 h 810"/>
                  <a:gd name="T36" fmla="*/ 246 w 698"/>
                  <a:gd name="T37" fmla="*/ 84 h 810"/>
                  <a:gd name="T38" fmla="*/ 175 w 698"/>
                  <a:gd name="T39" fmla="*/ 153 h 810"/>
                  <a:gd name="T40" fmla="*/ 140 w 698"/>
                  <a:gd name="T41" fmla="*/ 189 h 810"/>
                  <a:gd name="T42" fmla="*/ 114 w 698"/>
                  <a:gd name="T43" fmla="*/ 202 h 810"/>
                  <a:gd name="T44" fmla="*/ 61 w 698"/>
                  <a:gd name="T45" fmla="*/ 610 h 810"/>
                  <a:gd name="T46" fmla="*/ 61 w 698"/>
                  <a:gd name="T47" fmla="*/ 611 h 810"/>
                  <a:gd name="T48" fmla="*/ 62 w 698"/>
                  <a:gd name="T49" fmla="*/ 619 h 810"/>
                  <a:gd name="T50" fmla="*/ 144 w 698"/>
                  <a:gd name="T51" fmla="*/ 731 h 810"/>
                  <a:gd name="T52" fmla="*/ 268 w 698"/>
                  <a:gd name="T53" fmla="*/ 797 h 810"/>
                  <a:gd name="T54" fmla="*/ 415 w 698"/>
                  <a:gd name="T55" fmla="*/ 799 h 810"/>
                  <a:gd name="T56" fmla="*/ 462 w 698"/>
                  <a:gd name="T57" fmla="*/ 785 h 810"/>
                  <a:gd name="T58" fmla="*/ 610 w 698"/>
                  <a:gd name="T59" fmla="*/ 710 h 810"/>
                  <a:gd name="T60" fmla="*/ 622 w 698"/>
                  <a:gd name="T61" fmla="*/ 691 h 810"/>
                  <a:gd name="T62" fmla="*/ 662 w 698"/>
                  <a:gd name="T63" fmla="*/ 628 h 810"/>
                  <a:gd name="T64" fmla="*/ 672 w 698"/>
                  <a:gd name="T65" fmla="*/ 574 h 810"/>
                  <a:gd name="T66" fmla="*/ 669 w 698"/>
                  <a:gd name="T67" fmla="*/ 327 h 810"/>
                  <a:gd name="T68" fmla="*/ 534 w 698"/>
                  <a:gd name="T69" fmla="*/ 523 h 810"/>
                  <a:gd name="T70" fmla="*/ 536 w 698"/>
                  <a:gd name="T71" fmla="*/ 520 h 810"/>
                  <a:gd name="T72" fmla="*/ 535 w 698"/>
                  <a:gd name="T73" fmla="*/ 527 h 810"/>
                  <a:gd name="T74" fmla="*/ 535 w 698"/>
                  <a:gd name="T75" fmla="*/ 529 h 810"/>
                  <a:gd name="T76" fmla="*/ 535 w 698"/>
                  <a:gd name="T77" fmla="*/ 530 h 810"/>
                  <a:gd name="T78" fmla="*/ 534 w 698"/>
                  <a:gd name="T79" fmla="*/ 525 h 810"/>
                  <a:gd name="T80" fmla="*/ 534 w 698"/>
                  <a:gd name="T81" fmla="*/ 52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8" h="810">
                    <a:moveTo>
                      <a:pt x="669" y="327"/>
                    </a:moveTo>
                    <a:cubicBezTo>
                      <a:pt x="667" y="323"/>
                      <a:pt x="665" y="320"/>
                      <a:pt x="662" y="318"/>
                    </a:cubicBezTo>
                    <a:cubicBezTo>
                      <a:pt x="660" y="309"/>
                      <a:pt x="658" y="300"/>
                      <a:pt x="656" y="291"/>
                    </a:cubicBezTo>
                    <a:cubicBezTo>
                      <a:pt x="655" y="282"/>
                      <a:pt x="648" y="275"/>
                      <a:pt x="640" y="271"/>
                    </a:cubicBezTo>
                    <a:cubicBezTo>
                      <a:pt x="629" y="231"/>
                      <a:pt x="597" y="196"/>
                      <a:pt x="566" y="171"/>
                    </a:cubicBezTo>
                    <a:cubicBezTo>
                      <a:pt x="542" y="151"/>
                      <a:pt x="511" y="131"/>
                      <a:pt x="489" y="106"/>
                    </a:cubicBezTo>
                    <a:cubicBezTo>
                      <a:pt x="487" y="97"/>
                      <a:pt x="482" y="91"/>
                      <a:pt x="475" y="88"/>
                    </a:cubicBezTo>
                    <a:cubicBezTo>
                      <a:pt x="463" y="70"/>
                      <a:pt x="456" y="50"/>
                      <a:pt x="458" y="27"/>
                    </a:cubicBezTo>
                    <a:cubicBezTo>
                      <a:pt x="458" y="27"/>
                      <a:pt x="458" y="27"/>
                      <a:pt x="457" y="27"/>
                    </a:cubicBezTo>
                    <a:cubicBezTo>
                      <a:pt x="458" y="10"/>
                      <a:pt x="438" y="3"/>
                      <a:pt x="426" y="11"/>
                    </a:cubicBezTo>
                    <a:cubicBezTo>
                      <a:pt x="410" y="6"/>
                      <a:pt x="392" y="5"/>
                      <a:pt x="376" y="3"/>
                    </a:cubicBezTo>
                    <a:cubicBezTo>
                      <a:pt x="349" y="0"/>
                      <a:pt x="322" y="1"/>
                      <a:pt x="295" y="6"/>
                    </a:cubicBezTo>
                    <a:cubicBezTo>
                      <a:pt x="290" y="7"/>
                      <a:pt x="287" y="9"/>
                      <a:pt x="284" y="11"/>
                    </a:cubicBezTo>
                    <a:cubicBezTo>
                      <a:pt x="281" y="11"/>
                      <a:pt x="279" y="11"/>
                      <a:pt x="276" y="12"/>
                    </a:cubicBezTo>
                    <a:cubicBezTo>
                      <a:pt x="267" y="12"/>
                      <a:pt x="263" y="22"/>
                      <a:pt x="266" y="29"/>
                    </a:cubicBezTo>
                    <a:cubicBezTo>
                      <a:pt x="266" y="37"/>
                      <a:pt x="266" y="45"/>
                      <a:pt x="265" y="53"/>
                    </a:cubicBezTo>
                    <a:cubicBezTo>
                      <a:pt x="262" y="55"/>
                      <a:pt x="260" y="58"/>
                      <a:pt x="258" y="62"/>
                    </a:cubicBezTo>
                    <a:cubicBezTo>
                      <a:pt x="254" y="69"/>
                      <a:pt x="250" y="76"/>
                      <a:pt x="246" y="83"/>
                    </a:cubicBezTo>
                    <a:cubicBezTo>
                      <a:pt x="246" y="84"/>
                      <a:pt x="246" y="84"/>
                      <a:pt x="246" y="84"/>
                    </a:cubicBezTo>
                    <a:cubicBezTo>
                      <a:pt x="227" y="111"/>
                      <a:pt x="201" y="131"/>
                      <a:pt x="175" y="153"/>
                    </a:cubicBezTo>
                    <a:cubicBezTo>
                      <a:pt x="163" y="164"/>
                      <a:pt x="151" y="176"/>
                      <a:pt x="140" y="189"/>
                    </a:cubicBezTo>
                    <a:cubicBezTo>
                      <a:pt x="130" y="188"/>
                      <a:pt x="120" y="192"/>
                      <a:pt x="114" y="202"/>
                    </a:cubicBezTo>
                    <a:cubicBezTo>
                      <a:pt x="44" y="325"/>
                      <a:pt x="0" y="474"/>
                      <a:pt x="61" y="610"/>
                    </a:cubicBezTo>
                    <a:cubicBezTo>
                      <a:pt x="61" y="610"/>
                      <a:pt x="61" y="611"/>
                      <a:pt x="61" y="611"/>
                    </a:cubicBezTo>
                    <a:cubicBezTo>
                      <a:pt x="61" y="614"/>
                      <a:pt x="61" y="616"/>
                      <a:pt x="62" y="619"/>
                    </a:cubicBezTo>
                    <a:cubicBezTo>
                      <a:pt x="83" y="661"/>
                      <a:pt x="107" y="700"/>
                      <a:pt x="144" y="731"/>
                    </a:cubicBezTo>
                    <a:cubicBezTo>
                      <a:pt x="179" y="762"/>
                      <a:pt x="222" y="786"/>
                      <a:pt x="268" y="797"/>
                    </a:cubicBezTo>
                    <a:cubicBezTo>
                      <a:pt x="316" y="809"/>
                      <a:pt x="367" y="810"/>
                      <a:pt x="415" y="799"/>
                    </a:cubicBezTo>
                    <a:cubicBezTo>
                      <a:pt x="430" y="796"/>
                      <a:pt x="446" y="791"/>
                      <a:pt x="462" y="785"/>
                    </a:cubicBezTo>
                    <a:cubicBezTo>
                      <a:pt x="522" y="786"/>
                      <a:pt x="574" y="758"/>
                      <a:pt x="610" y="710"/>
                    </a:cubicBezTo>
                    <a:cubicBezTo>
                      <a:pt x="614" y="704"/>
                      <a:pt x="618" y="697"/>
                      <a:pt x="622" y="691"/>
                    </a:cubicBezTo>
                    <a:cubicBezTo>
                      <a:pt x="646" y="682"/>
                      <a:pt x="656" y="649"/>
                      <a:pt x="662" y="628"/>
                    </a:cubicBezTo>
                    <a:cubicBezTo>
                      <a:pt x="667" y="611"/>
                      <a:pt x="672" y="592"/>
                      <a:pt x="672" y="574"/>
                    </a:cubicBezTo>
                    <a:cubicBezTo>
                      <a:pt x="698" y="493"/>
                      <a:pt x="696" y="408"/>
                      <a:pt x="669" y="327"/>
                    </a:cubicBezTo>
                    <a:moveTo>
                      <a:pt x="534" y="523"/>
                    </a:moveTo>
                    <a:cubicBezTo>
                      <a:pt x="535" y="522"/>
                      <a:pt x="535" y="521"/>
                      <a:pt x="536" y="520"/>
                    </a:cubicBezTo>
                    <a:cubicBezTo>
                      <a:pt x="535" y="522"/>
                      <a:pt x="535" y="525"/>
                      <a:pt x="535" y="527"/>
                    </a:cubicBezTo>
                    <a:cubicBezTo>
                      <a:pt x="535" y="528"/>
                      <a:pt x="535" y="529"/>
                      <a:pt x="535" y="529"/>
                    </a:cubicBezTo>
                    <a:cubicBezTo>
                      <a:pt x="535" y="530"/>
                      <a:pt x="535" y="530"/>
                      <a:pt x="535" y="530"/>
                    </a:cubicBezTo>
                    <a:cubicBezTo>
                      <a:pt x="534" y="529"/>
                      <a:pt x="534" y="527"/>
                      <a:pt x="534" y="525"/>
                    </a:cubicBezTo>
                    <a:cubicBezTo>
                      <a:pt x="534" y="525"/>
                      <a:pt x="534" y="524"/>
                      <a:pt x="534" y="523"/>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6"/>
              <p:cNvSpPr/>
              <p:nvPr/>
            </p:nvSpPr>
            <p:spPr bwMode="auto">
              <a:xfrm>
                <a:off x="3668713" y="3486150"/>
                <a:ext cx="504825" cy="955675"/>
              </a:xfrm>
              <a:custGeom>
                <a:avLst/>
                <a:gdLst>
                  <a:gd name="T0" fmla="*/ 125 w 186"/>
                  <a:gd name="T1" fmla="*/ 14 h 353"/>
                  <a:gd name="T2" fmla="*/ 110 w 186"/>
                  <a:gd name="T3" fmla="*/ 18 h 353"/>
                  <a:gd name="T4" fmla="*/ 61 w 186"/>
                  <a:gd name="T5" fmla="*/ 63 h 353"/>
                  <a:gd name="T6" fmla="*/ 8 w 186"/>
                  <a:gd name="T7" fmla="*/ 190 h 353"/>
                  <a:gd name="T8" fmla="*/ 4 w 186"/>
                  <a:gd name="T9" fmla="*/ 213 h 353"/>
                  <a:gd name="T10" fmla="*/ 1 w 186"/>
                  <a:gd name="T11" fmla="*/ 282 h 353"/>
                  <a:gd name="T12" fmla="*/ 4 w 186"/>
                  <a:gd name="T13" fmla="*/ 294 h 353"/>
                  <a:gd name="T14" fmla="*/ 36 w 186"/>
                  <a:gd name="T15" fmla="*/ 344 h 353"/>
                  <a:gd name="T16" fmla="*/ 75 w 186"/>
                  <a:gd name="T17" fmla="*/ 299 h 353"/>
                  <a:gd name="T18" fmla="*/ 78 w 186"/>
                  <a:gd name="T19" fmla="*/ 220 h 353"/>
                  <a:gd name="T20" fmla="*/ 95 w 186"/>
                  <a:gd name="T21" fmla="*/ 152 h 353"/>
                  <a:gd name="T22" fmla="*/ 120 w 186"/>
                  <a:gd name="T23" fmla="*/ 108 h 353"/>
                  <a:gd name="T24" fmla="*/ 160 w 186"/>
                  <a:gd name="T25" fmla="*/ 59 h 353"/>
                  <a:gd name="T26" fmla="*/ 125 w 186"/>
                  <a:gd name="T27" fmla="*/ 1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6" h="353">
                    <a:moveTo>
                      <a:pt x="125" y="14"/>
                    </a:moveTo>
                    <a:cubicBezTo>
                      <a:pt x="121" y="13"/>
                      <a:pt x="115" y="14"/>
                      <a:pt x="110" y="18"/>
                    </a:cubicBezTo>
                    <a:cubicBezTo>
                      <a:pt x="91" y="29"/>
                      <a:pt x="74" y="45"/>
                      <a:pt x="61" y="63"/>
                    </a:cubicBezTo>
                    <a:cubicBezTo>
                      <a:pt x="32" y="98"/>
                      <a:pt x="16" y="147"/>
                      <a:pt x="8" y="190"/>
                    </a:cubicBezTo>
                    <a:cubicBezTo>
                      <a:pt x="7" y="198"/>
                      <a:pt x="5" y="206"/>
                      <a:pt x="4" y="213"/>
                    </a:cubicBezTo>
                    <a:cubicBezTo>
                      <a:pt x="1" y="236"/>
                      <a:pt x="0" y="259"/>
                      <a:pt x="1" y="282"/>
                    </a:cubicBezTo>
                    <a:cubicBezTo>
                      <a:pt x="1" y="286"/>
                      <a:pt x="2" y="290"/>
                      <a:pt x="4" y="294"/>
                    </a:cubicBezTo>
                    <a:cubicBezTo>
                      <a:pt x="7" y="315"/>
                      <a:pt x="16" y="338"/>
                      <a:pt x="36" y="344"/>
                    </a:cubicBezTo>
                    <a:cubicBezTo>
                      <a:pt x="65" y="353"/>
                      <a:pt x="74" y="319"/>
                      <a:pt x="75" y="299"/>
                    </a:cubicBezTo>
                    <a:cubicBezTo>
                      <a:pt x="76" y="272"/>
                      <a:pt x="74" y="246"/>
                      <a:pt x="78" y="220"/>
                    </a:cubicBezTo>
                    <a:cubicBezTo>
                      <a:pt x="81" y="197"/>
                      <a:pt x="87" y="174"/>
                      <a:pt x="95" y="152"/>
                    </a:cubicBezTo>
                    <a:cubicBezTo>
                      <a:pt x="102" y="137"/>
                      <a:pt x="111" y="122"/>
                      <a:pt x="120" y="108"/>
                    </a:cubicBezTo>
                    <a:cubicBezTo>
                      <a:pt x="131" y="92"/>
                      <a:pt x="145" y="72"/>
                      <a:pt x="160" y="59"/>
                    </a:cubicBezTo>
                    <a:cubicBezTo>
                      <a:pt x="186" y="36"/>
                      <a:pt x="153" y="0"/>
                      <a:pt x="125" y="14"/>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7"/>
              <p:cNvSpPr/>
              <p:nvPr/>
            </p:nvSpPr>
            <p:spPr bwMode="auto">
              <a:xfrm>
                <a:off x="3690938" y="4449763"/>
                <a:ext cx="225425" cy="314325"/>
              </a:xfrm>
              <a:custGeom>
                <a:avLst/>
                <a:gdLst>
                  <a:gd name="T0" fmla="*/ 77 w 83"/>
                  <a:gd name="T1" fmla="*/ 26 h 116"/>
                  <a:gd name="T2" fmla="*/ 43 w 83"/>
                  <a:gd name="T3" fmla="*/ 0 h 116"/>
                  <a:gd name="T4" fmla="*/ 8 w 83"/>
                  <a:gd name="T5" fmla="*/ 26 h 116"/>
                  <a:gd name="T6" fmla="*/ 22 w 83"/>
                  <a:gd name="T7" fmla="*/ 104 h 116"/>
                  <a:gd name="T8" fmla="*/ 67 w 83"/>
                  <a:gd name="T9" fmla="*/ 98 h 116"/>
                  <a:gd name="T10" fmla="*/ 73 w 83"/>
                  <a:gd name="T11" fmla="*/ 84 h 116"/>
                  <a:gd name="T12" fmla="*/ 74 w 83"/>
                  <a:gd name="T13" fmla="*/ 80 h 116"/>
                  <a:gd name="T14" fmla="*/ 78 w 83"/>
                  <a:gd name="T15" fmla="*/ 73 h 116"/>
                  <a:gd name="T16" fmla="*/ 77 w 83"/>
                  <a:gd name="T17" fmla="*/ 2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116">
                    <a:moveTo>
                      <a:pt x="77" y="26"/>
                    </a:moveTo>
                    <a:cubicBezTo>
                      <a:pt x="71" y="11"/>
                      <a:pt x="60" y="0"/>
                      <a:pt x="43" y="0"/>
                    </a:cubicBezTo>
                    <a:cubicBezTo>
                      <a:pt x="26" y="0"/>
                      <a:pt x="14" y="11"/>
                      <a:pt x="8" y="26"/>
                    </a:cubicBezTo>
                    <a:cubicBezTo>
                      <a:pt x="0" y="51"/>
                      <a:pt x="0" y="85"/>
                      <a:pt x="22" y="104"/>
                    </a:cubicBezTo>
                    <a:cubicBezTo>
                      <a:pt x="34" y="115"/>
                      <a:pt x="59" y="116"/>
                      <a:pt x="67" y="98"/>
                    </a:cubicBezTo>
                    <a:cubicBezTo>
                      <a:pt x="69" y="94"/>
                      <a:pt x="72" y="89"/>
                      <a:pt x="73" y="84"/>
                    </a:cubicBezTo>
                    <a:cubicBezTo>
                      <a:pt x="73" y="83"/>
                      <a:pt x="74" y="81"/>
                      <a:pt x="74" y="80"/>
                    </a:cubicBezTo>
                    <a:cubicBezTo>
                      <a:pt x="75" y="78"/>
                      <a:pt x="76" y="75"/>
                      <a:pt x="78" y="73"/>
                    </a:cubicBezTo>
                    <a:cubicBezTo>
                      <a:pt x="83" y="58"/>
                      <a:pt x="83" y="40"/>
                      <a:pt x="77" y="26"/>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8"/>
              <p:cNvSpPr/>
              <p:nvPr/>
            </p:nvSpPr>
            <p:spPr bwMode="auto">
              <a:xfrm>
                <a:off x="3897313" y="4745038"/>
                <a:ext cx="200025" cy="195263"/>
              </a:xfrm>
              <a:custGeom>
                <a:avLst/>
                <a:gdLst>
                  <a:gd name="T0" fmla="*/ 72 w 74"/>
                  <a:gd name="T1" fmla="*/ 26 h 72"/>
                  <a:gd name="T2" fmla="*/ 56 w 74"/>
                  <a:gd name="T3" fmla="*/ 5 h 72"/>
                  <a:gd name="T4" fmla="*/ 47 w 74"/>
                  <a:gd name="T5" fmla="*/ 2 h 72"/>
                  <a:gd name="T6" fmla="*/ 31 w 74"/>
                  <a:gd name="T7" fmla="*/ 1 h 72"/>
                  <a:gd name="T8" fmla="*/ 26 w 74"/>
                  <a:gd name="T9" fmla="*/ 2 h 72"/>
                  <a:gd name="T10" fmla="*/ 17 w 74"/>
                  <a:gd name="T11" fmla="*/ 6 h 72"/>
                  <a:gd name="T12" fmla="*/ 3 w 74"/>
                  <a:gd name="T13" fmla="*/ 23 h 72"/>
                  <a:gd name="T14" fmla="*/ 1 w 74"/>
                  <a:gd name="T15" fmla="*/ 27 h 72"/>
                  <a:gd name="T16" fmla="*/ 0 w 74"/>
                  <a:gd name="T17" fmla="*/ 36 h 72"/>
                  <a:gd name="T18" fmla="*/ 1 w 74"/>
                  <a:gd name="T19" fmla="*/ 46 h 72"/>
                  <a:gd name="T20" fmla="*/ 8 w 74"/>
                  <a:gd name="T21" fmla="*/ 58 h 72"/>
                  <a:gd name="T22" fmla="*/ 14 w 74"/>
                  <a:gd name="T23" fmla="*/ 64 h 72"/>
                  <a:gd name="T24" fmla="*/ 22 w 74"/>
                  <a:gd name="T25" fmla="*/ 69 h 72"/>
                  <a:gd name="T26" fmla="*/ 31 w 74"/>
                  <a:gd name="T27" fmla="*/ 71 h 72"/>
                  <a:gd name="T28" fmla="*/ 45 w 74"/>
                  <a:gd name="T29" fmla="*/ 71 h 72"/>
                  <a:gd name="T30" fmla="*/ 47 w 74"/>
                  <a:gd name="T31" fmla="*/ 70 h 72"/>
                  <a:gd name="T32" fmla="*/ 59 w 74"/>
                  <a:gd name="T33" fmla="*/ 64 h 72"/>
                  <a:gd name="T34" fmla="*/ 69 w 74"/>
                  <a:gd name="T35" fmla="*/ 54 h 72"/>
                  <a:gd name="T36" fmla="*/ 73 w 74"/>
                  <a:gd name="T37" fmla="*/ 41 h 72"/>
                  <a:gd name="T38" fmla="*/ 72 w 74"/>
                  <a:gd name="T39" fmla="*/ 2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72">
                    <a:moveTo>
                      <a:pt x="72" y="26"/>
                    </a:moveTo>
                    <a:cubicBezTo>
                      <a:pt x="69" y="18"/>
                      <a:pt x="64" y="10"/>
                      <a:pt x="56" y="5"/>
                    </a:cubicBezTo>
                    <a:cubicBezTo>
                      <a:pt x="53" y="4"/>
                      <a:pt x="50" y="3"/>
                      <a:pt x="47" y="2"/>
                    </a:cubicBezTo>
                    <a:cubicBezTo>
                      <a:pt x="42" y="0"/>
                      <a:pt x="36" y="0"/>
                      <a:pt x="31" y="1"/>
                    </a:cubicBezTo>
                    <a:cubicBezTo>
                      <a:pt x="29" y="2"/>
                      <a:pt x="28" y="2"/>
                      <a:pt x="26" y="2"/>
                    </a:cubicBezTo>
                    <a:cubicBezTo>
                      <a:pt x="23" y="3"/>
                      <a:pt x="20" y="4"/>
                      <a:pt x="17" y="6"/>
                    </a:cubicBezTo>
                    <a:cubicBezTo>
                      <a:pt x="10" y="9"/>
                      <a:pt x="4" y="15"/>
                      <a:pt x="3" y="23"/>
                    </a:cubicBezTo>
                    <a:cubicBezTo>
                      <a:pt x="2" y="25"/>
                      <a:pt x="2" y="26"/>
                      <a:pt x="1" y="27"/>
                    </a:cubicBezTo>
                    <a:cubicBezTo>
                      <a:pt x="1" y="30"/>
                      <a:pt x="0" y="33"/>
                      <a:pt x="0" y="36"/>
                    </a:cubicBezTo>
                    <a:cubicBezTo>
                      <a:pt x="0" y="39"/>
                      <a:pt x="1" y="43"/>
                      <a:pt x="1" y="46"/>
                    </a:cubicBezTo>
                    <a:cubicBezTo>
                      <a:pt x="2" y="50"/>
                      <a:pt x="5" y="54"/>
                      <a:pt x="8" y="58"/>
                    </a:cubicBezTo>
                    <a:cubicBezTo>
                      <a:pt x="9" y="61"/>
                      <a:pt x="11" y="63"/>
                      <a:pt x="14" y="64"/>
                    </a:cubicBezTo>
                    <a:cubicBezTo>
                      <a:pt x="16" y="66"/>
                      <a:pt x="19" y="68"/>
                      <a:pt x="22" y="69"/>
                    </a:cubicBezTo>
                    <a:cubicBezTo>
                      <a:pt x="25" y="70"/>
                      <a:pt x="28" y="71"/>
                      <a:pt x="31" y="71"/>
                    </a:cubicBezTo>
                    <a:cubicBezTo>
                      <a:pt x="36" y="72"/>
                      <a:pt x="40" y="72"/>
                      <a:pt x="45" y="71"/>
                    </a:cubicBezTo>
                    <a:cubicBezTo>
                      <a:pt x="46" y="71"/>
                      <a:pt x="47" y="70"/>
                      <a:pt x="47" y="70"/>
                    </a:cubicBezTo>
                    <a:cubicBezTo>
                      <a:pt x="52" y="69"/>
                      <a:pt x="56" y="67"/>
                      <a:pt x="59" y="64"/>
                    </a:cubicBezTo>
                    <a:cubicBezTo>
                      <a:pt x="63" y="61"/>
                      <a:pt x="66" y="58"/>
                      <a:pt x="69" y="54"/>
                    </a:cubicBezTo>
                    <a:cubicBezTo>
                      <a:pt x="71" y="50"/>
                      <a:pt x="72" y="45"/>
                      <a:pt x="73" y="41"/>
                    </a:cubicBezTo>
                    <a:cubicBezTo>
                      <a:pt x="74" y="36"/>
                      <a:pt x="74" y="31"/>
                      <a:pt x="72" y="26"/>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9"/>
              <p:cNvSpPr/>
              <p:nvPr/>
            </p:nvSpPr>
            <p:spPr bwMode="auto">
              <a:xfrm>
                <a:off x="4094163" y="4897438"/>
                <a:ext cx="125413" cy="122238"/>
              </a:xfrm>
              <a:custGeom>
                <a:avLst/>
                <a:gdLst>
                  <a:gd name="T0" fmla="*/ 34 w 46"/>
                  <a:gd name="T1" fmla="*/ 3 h 45"/>
                  <a:gd name="T2" fmla="*/ 20 w 46"/>
                  <a:gd name="T3" fmla="*/ 1 h 45"/>
                  <a:gd name="T4" fmla="*/ 8 w 46"/>
                  <a:gd name="T5" fmla="*/ 7 h 45"/>
                  <a:gd name="T6" fmla="*/ 3 w 46"/>
                  <a:gd name="T7" fmla="*/ 30 h 45"/>
                  <a:gd name="T8" fmla="*/ 29 w 46"/>
                  <a:gd name="T9" fmla="*/ 43 h 45"/>
                  <a:gd name="T10" fmla="*/ 29 w 46"/>
                  <a:gd name="T11" fmla="*/ 43 h 45"/>
                  <a:gd name="T12" fmla="*/ 44 w 46"/>
                  <a:gd name="T13" fmla="*/ 28 h 45"/>
                  <a:gd name="T14" fmla="*/ 44 w 46"/>
                  <a:gd name="T15" fmla="*/ 28 h 45"/>
                  <a:gd name="T16" fmla="*/ 34 w 46"/>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5">
                    <a:moveTo>
                      <a:pt x="34" y="3"/>
                    </a:moveTo>
                    <a:cubicBezTo>
                      <a:pt x="30" y="1"/>
                      <a:pt x="25" y="0"/>
                      <a:pt x="20" y="1"/>
                    </a:cubicBezTo>
                    <a:cubicBezTo>
                      <a:pt x="16" y="1"/>
                      <a:pt x="11" y="3"/>
                      <a:pt x="8" y="7"/>
                    </a:cubicBezTo>
                    <a:cubicBezTo>
                      <a:pt x="2" y="13"/>
                      <a:pt x="0" y="22"/>
                      <a:pt x="3" y="30"/>
                    </a:cubicBezTo>
                    <a:cubicBezTo>
                      <a:pt x="8" y="40"/>
                      <a:pt x="18" y="45"/>
                      <a:pt x="29" y="43"/>
                    </a:cubicBezTo>
                    <a:cubicBezTo>
                      <a:pt x="29" y="43"/>
                      <a:pt x="29" y="43"/>
                      <a:pt x="29" y="43"/>
                    </a:cubicBezTo>
                    <a:cubicBezTo>
                      <a:pt x="36" y="41"/>
                      <a:pt x="42" y="35"/>
                      <a:pt x="44" y="28"/>
                    </a:cubicBezTo>
                    <a:cubicBezTo>
                      <a:pt x="44" y="28"/>
                      <a:pt x="44" y="28"/>
                      <a:pt x="44" y="28"/>
                    </a:cubicBezTo>
                    <a:cubicBezTo>
                      <a:pt x="46" y="18"/>
                      <a:pt x="42" y="8"/>
                      <a:pt x="34" y="3"/>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0"/>
              <p:cNvSpPr/>
              <p:nvPr/>
            </p:nvSpPr>
            <p:spPr bwMode="auto">
              <a:xfrm>
                <a:off x="4611688" y="3490913"/>
                <a:ext cx="257175" cy="284163"/>
              </a:xfrm>
              <a:custGeom>
                <a:avLst/>
                <a:gdLst>
                  <a:gd name="T0" fmla="*/ 91 w 95"/>
                  <a:gd name="T1" fmla="*/ 65 h 105"/>
                  <a:gd name="T2" fmla="*/ 69 w 95"/>
                  <a:gd name="T3" fmla="*/ 35 h 105"/>
                  <a:gd name="T4" fmla="*/ 60 w 95"/>
                  <a:gd name="T5" fmla="*/ 20 h 105"/>
                  <a:gd name="T6" fmla="*/ 20 w 95"/>
                  <a:gd name="T7" fmla="*/ 9 h 105"/>
                  <a:gd name="T8" fmla="*/ 9 w 95"/>
                  <a:gd name="T9" fmla="*/ 50 h 105"/>
                  <a:gd name="T10" fmla="*/ 18 w 95"/>
                  <a:gd name="T11" fmla="*/ 65 h 105"/>
                  <a:gd name="T12" fmla="*/ 22 w 95"/>
                  <a:gd name="T13" fmla="*/ 72 h 105"/>
                  <a:gd name="T14" fmla="*/ 22 w 95"/>
                  <a:gd name="T15" fmla="*/ 74 h 105"/>
                  <a:gd name="T16" fmla="*/ 23 w 95"/>
                  <a:gd name="T17" fmla="*/ 76 h 105"/>
                  <a:gd name="T18" fmla="*/ 44 w 95"/>
                  <a:gd name="T19" fmla="*/ 97 h 105"/>
                  <a:gd name="T20" fmla="*/ 70 w 95"/>
                  <a:gd name="T21" fmla="*/ 102 h 105"/>
                  <a:gd name="T22" fmla="*/ 91 w 95"/>
                  <a:gd name="T23" fmla="*/ 6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5" h="105">
                    <a:moveTo>
                      <a:pt x="91" y="65"/>
                    </a:moveTo>
                    <a:cubicBezTo>
                      <a:pt x="87" y="53"/>
                      <a:pt x="80" y="42"/>
                      <a:pt x="69" y="35"/>
                    </a:cubicBezTo>
                    <a:cubicBezTo>
                      <a:pt x="67" y="30"/>
                      <a:pt x="64" y="25"/>
                      <a:pt x="60" y="20"/>
                    </a:cubicBezTo>
                    <a:cubicBezTo>
                      <a:pt x="52" y="7"/>
                      <a:pt x="34" y="0"/>
                      <a:pt x="20" y="9"/>
                    </a:cubicBezTo>
                    <a:cubicBezTo>
                      <a:pt x="7" y="18"/>
                      <a:pt x="0" y="36"/>
                      <a:pt x="9" y="50"/>
                    </a:cubicBezTo>
                    <a:cubicBezTo>
                      <a:pt x="12" y="55"/>
                      <a:pt x="15" y="60"/>
                      <a:pt x="18" y="65"/>
                    </a:cubicBezTo>
                    <a:cubicBezTo>
                      <a:pt x="19" y="67"/>
                      <a:pt x="20" y="70"/>
                      <a:pt x="22" y="72"/>
                    </a:cubicBezTo>
                    <a:cubicBezTo>
                      <a:pt x="22" y="73"/>
                      <a:pt x="22" y="73"/>
                      <a:pt x="22" y="74"/>
                    </a:cubicBezTo>
                    <a:cubicBezTo>
                      <a:pt x="23" y="74"/>
                      <a:pt x="23" y="75"/>
                      <a:pt x="23" y="76"/>
                    </a:cubicBezTo>
                    <a:cubicBezTo>
                      <a:pt x="27" y="86"/>
                      <a:pt x="35" y="94"/>
                      <a:pt x="44" y="97"/>
                    </a:cubicBezTo>
                    <a:cubicBezTo>
                      <a:pt x="52" y="102"/>
                      <a:pt x="61" y="105"/>
                      <a:pt x="70" y="102"/>
                    </a:cubicBezTo>
                    <a:cubicBezTo>
                      <a:pt x="85" y="97"/>
                      <a:pt x="95" y="81"/>
                      <a:pt x="91" y="65"/>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1"/>
              <p:cNvSpPr/>
              <p:nvPr/>
            </p:nvSpPr>
            <p:spPr bwMode="auto">
              <a:xfrm>
                <a:off x="4895851" y="3846513"/>
                <a:ext cx="236538" cy="500063"/>
              </a:xfrm>
              <a:custGeom>
                <a:avLst/>
                <a:gdLst>
                  <a:gd name="T0" fmla="*/ 72 w 87"/>
                  <a:gd name="T1" fmla="*/ 37 h 185"/>
                  <a:gd name="T2" fmla="*/ 12 w 87"/>
                  <a:gd name="T3" fmla="*/ 53 h 185"/>
                  <a:gd name="T4" fmla="*/ 21 w 87"/>
                  <a:gd name="T5" fmla="*/ 92 h 185"/>
                  <a:gd name="T6" fmla="*/ 23 w 87"/>
                  <a:gd name="T7" fmla="*/ 144 h 185"/>
                  <a:gd name="T8" fmla="*/ 80 w 87"/>
                  <a:gd name="T9" fmla="*/ 152 h 185"/>
                  <a:gd name="T10" fmla="*/ 72 w 87"/>
                  <a:gd name="T11" fmla="*/ 37 h 185"/>
                </a:gdLst>
                <a:ahLst/>
                <a:cxnLst>
                  <a:cxn ang="0">
                    <a:pos x="T0" y="T1"/>
                  </a:cxn>
                  <a:cxn ang="0">
                    <a:pos x="T2" y="T3"/>
                  </a:cxn>
                  <a:cxn ang="0">
                    <a:pos x="T4" y="T5"/>
                  </a:cxn>
                  <a:cxn ang="0">
                    <a:pos x="T6" y="T7"/>
                  </a:cxn>
                  <a:cxn ang="0">
                    <a:pos x="T8" y="T9"/>
                  </a:cxn>
                  <a:cxn ang="0">
                    <a:pos x="T10" y="T11"/>
                  </a:cxn>
                </a:cxnLst>
                <a:rect l="0" t="0" r="r" b="b"/>
                <a:pathLst>
                  <a:path w="87" h="185">
                    <a:moveTo>
                      <a:pt x="72" y="37"/>
                    </a:moveTo>
                    <a:cubicBezTo>
                      <a:pt x="58" y="0"/>
                      <a:pt x="0" y="14"/>
                      <a:pt x="12" y="53"/>
                    </a:cubicBezTo>
                    <a:cubicBezTo>
                      <a:pt x="16" y="66"/>
                      <a:pt x="19" y="79"/>
                      <a:pt x="21" y="92"/>
                    </a:cubicBezTo>
                    <a:cubicBezTo>
                      <a:pt x="22" y="109"/>
                      <a:pt x="23" y="127"/>
                      <a:pt x="23" y="144"/>
                    </a:cubicBezTo>
                    <a:cubicBezTo>
                      <a:pt x="22" y="176"/>
                      <a:pt x="74" y="185"/>
                      <a:pt x="80" y="152"/>
                    </a:cubicBezTo>
                    <a:cubicBezTo>
                      <a:pt x="87" y="112"/>
                      <a:pt x="86" y="74"/>
                      <a:pt x="72" y="37"/>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2"/>
              <p:cNvSpPr/>
              <p:nvPr/>
            </p:nvSpPr>
            <p:spPr bwMode="auto">
              <a:xfrm>
                <a:off x="4832351" y="4587875"/>
                <a:ext cx="196850" cy="328613"/>
              </a:xfrm>
              <a:custGeom>
                <a:avLst/>
                <a:gdLst>
                  <a:gd name="T0" fmla="*/ 60 w 73"/>
                  <a:gd name="T1" fmla="*/ 17 h 121"/>
                  <a:gd name="T2" fmla="*/ 35 w 73"/>
                  <a:gd name="T3" fmla="*/ 7 h 121"/>
                  <a:gd name="T4" fmla="*/ 21 w 73"/>
                  <a:gd name="T5" fmla="*/ 21 h 121"/>
                  <a:gd name="T6" fmla="*/ 18 w 73"/>
                  <a:gd name="T7" fmla="*/ 26 h 121"/>
                  <a:gd name="T8" fmla="*/ 5 w 73"/>
                  <a:gd name="T9" fmla="*/ 56 h 121"/>
                  <a:gd name="T10" fmla="*/ 6 w 73"/>
                  <a:gd name="T11" fmla="*/ 56 h 121"/>
                  <a:gd name="T12" fmla="*/ 6 w 73"/>
                  <a:gd name="T13" fmla="*/ 68 h 121"/>
                  <a:gd name="T14" fmla="*/ 3 w 73"/>
                  <a:gd name="T15" fmla="*/ 112 h 121"/>
                  <a:gd name="T16" fmla="*/ 11 w 73"/>
                  <a:gd name="T17" fmla="*/ 118 h 121"/>
                  <a:gd name="T18" fmla="*/ 72 w 73"/>
                  <a:gd name="T19" fmla="*/ 40 h 121"/>
                  <a:gd name="T20" fmla="*/ 60 w 73"/>
                  <a:gd name="T21" fmla="*/ 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21">
                    <a:moveTo>
                      <a:pt x="60" y="17"/>
                    </a:moveTo>
                    <a:cubicBezTo>
                      <a:pt x="56" y="7"/>
                      <a:pt x="44" y="0"/>
                      <a:pt x="35" y="7"/>
                    </a:cubicBezTo>
                    <a:cubicBezTo>
                      <a:pt x="29" y="11"/>
                      <a:pt x="25" y="16"/>
                      <a:pt x="21" y="21"/>
                    </a:cubicBezTo>
                    <a:cubicBezTo>
                      <a:pt x="20" y="23"/>
                      <a:pt x="19" y="24"/>
                      <a:pt x="18" y="26"/>
                    </a:cubicBezTo>
                    <a:cubicBezTo>
                      <a:pt x="13" y="35"/>
                      <a:pt x="8" y="45"/>
                      <a:pt x="5" y="56"/>
                    </a:cubicBezTo>
                    <a:cubicBezTo>
                      <a:pt x="5" y="56"/>
                      <a:pt x="5" y="56"/>
                      <a:pt x="6" y="56"/>
                    </a:cubicBezTo>
                    <a:cubicBezTo>
                      <a:pt x="5" y="60"/>
                      <a:pt x="5" y="65"/>
                      <a:pt x="6" y="68"/>
                    </a:cubicBezTo>
                    <a:cubicBezTo>
                      <a:pt x="2" y="82"/>
                      <a:pt x="0" y="96"/>
                      <a:pt x="3" y="112"/>
                    </a:cubicBezTo>
                    <a:cubicBezTo>
                      <a:pt x="4" y="116"/>
                      <a:pt x="8" y="118"/>
                      <a:pt x="11" y="118"/>
                    </a:cubicBezTo>
                    <a:cubicBezTo>
                      <a:pt x="54" y="121"/>
                      <a:pt x="68" y="75"/>
                      <a:pt x="72" y="40"/>
                    </a:cubicBezTo>
                    <a:cubicBezTo>
                      <a:pt x="73" y="30"/>
                      <a:pt x="67" y="21"/>
                      <a:pt x="60" y="17"/>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3"/>
              <p:cNvSpPr/>
              <p:nvPr/>
            </p:nvSpPr>
            <p:spPr bwMode="auto">
              <a:xfrm>
                <a:off x="4637088" y="4891088"/>
                <a:ext cx="130175" cy="144463"/>
              </a:xfrm>
              <a:custGeom>
                <a:avLst/>
                <a:gdLst>
                  <a:gd name="T0" fmla="*/ 35 w 48"/>
                  <a:gd name="T1" fmla="*/ 5 h 53"/>
                  <a:gd name="T2" fmla="*/ 8 w 48"/>
                  <a:gd name="T3" fmla="*/ 12 h 53"/>
                  <a:gd name="T4" fmla="*/ 1 w 48"/>
                  <a:gd name="T5" fmla="*/ 26 h 53"/>
                  <a:gd name="T6" fmla="*/ 9 w 48"/>
                  <a:gd name="T7" fmla="*/ 49 h 53"/>
                  <a:gd name="T8" fmla="*/ 33 w 48"/>
                  <a:gd name="T9" fmla="*/ 45 h 53"/>
                  <a:gd name="T10" fmla="*/ 42 w 48"/>
                  <a:gd name="T11" fmla="*/ 32 h 53"/>
                  <a:gd name="T12" fmla="*/ 35 w 48"/>
                  <a:gd name="T13" fmla="*/ 5 h 53"/>
                </a:gdLst>
                <a:ahLst/>
                <a:cxnLst>
                  <a:cxn ang="0">
                    <a:pos x="T0" y="T1"/>
                  </a:cxn>
                  <a:cxn ang="0">
                    <a:pos x="T2" y="T3"/>
                  </a:cxn>
                  <a:cxn ang="0">
                    <a:pos x="T4" y="T5"/>
                  </a:cxn>
                  <a:cxn ang="0">
                    <a:pos x="T6" y="T7"/>
                  </a:cxn>
                  <a:cxn ang="0">
                    <a:pos x="T8" y="T9"/>
                  </a:cxn>
                  <a:cxn ang="0">
                    <a:pos x="T10" y="T11"/>
                  </a:cxn>
                  <a:cxn ang="0">
                    <a:pos x="T12" y="T13"/>
                  </a:cxn>
                </a:cxnLst>
                <a:rect l="0" t="0" r="r" b="b"/>
                <a:pathLst>
                  <a:path w="48" h="53">
                    <a:moveTo>
                      <a:pt x="35" y="5"/>
                    </a:moveTo>
                    <a:cubicBezTo>
                      <a:pt x="26" y="0"/>
                      <a:pt x="13" y="2"/>
                      <a:pt x="8" y="12"/>
                    </a:cubicBezTo>
                    <a:cubicBezTo>
                      <a:pt x="6" y="17"/>
                      <a:pt x="3" y="21"/>
                      <a:pt x="1" y="26"/>
                    </a:cubicBezTo>
                    <a:cubicBezTo>
                      <a:pt x="0" y="34"/>
                      <a:pt x="2" y="44"/>
                      <a:pt x="9" y="49"/>
                    </a:cubicBezTo>
                    <a:cubicBezTo>
                      <a:pt x="17" y="53"/>
                      <a:pt x="27" y="50"/>
                      <a:pt x="33" y="45"/>
                    </a:cubicBezTo>
                    <a:cubicBezTo>
                      <a:pt x="37" y="41"/>
                      <a:pt x="39" y="36"/>
                      <a:pt x="42" y="32"/>
                    </a:cubicBezTo>
                    <a:cubicBezTo>
                      <a:pt x="48" y="23"/>
                      <a:pt x="44" y="10"/>
                      <a:pt x="35" y="5"/>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4"/>
              <p:cNvSpPr/>
              <p:nvPr/>
            </p:nvSpPr>
            <p:spPr bwMode="auto">
              <a:xfrm>
                <a:off x="4541838" y="4989513"/>
                <a:ext cx="73025" cy="77788"/>
              </a:xfrm>
              <a:custGeom>
                <a:avLst/>
                <a:gdLst>
                  <a:gd name="T0" fmla="*/ 22 w 27"/>
                  <a:gd name="T1" fmla="*/ 4 h 29"/>
                  <a:gd name="T2" fmla="*/ 10 w 27"/>
                  <a:gd name="T3" fmla="*/ 1 h 29"/>
                  <a:gd name="T4" fmla="*/ 1 w 27"/>
                  <a:gd name="T5" fmla="*/ 10 h 29"/>
                  <a:gd name="T6" fmla="*/ 2 w 27"/>
                  <a:gd name="T7" fmla="*/ 22 h 29"/>
                  <a:gd name="T8" fmla="*/ 10 w 27"/>
                  <a:gd name="T9" fmla="*/ 28 h 29"/>
                  <a:gd name="T10" fmla="*/ 11 w 27"/>
                  <a:gd name="T11" fmla="*/ 28 h 29"/>
                  <a:gd name="T12" fmla="*/ 11 w 27"/>
                  <a:gd name="T13" fmla="*/ 28 h 29"/>
                  <a:gd name="T14" fmla="*/ 21 w 27"/>
                  <a:gd name="T15" fmla="*/ 26 h 29"/>
                  <a:gd name="T16" fmla="*/ 27 w 27"/>
                  <a:gd name="T17" fmla="*/ 14 h 29"/>
                  <a:gd name="T18" fmla="*/ 22 w 27"/>
                  <a:gd name="T1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9">
                    <a:moveTo>
                      <a:pt x="22" y="4"/>
                    </a:moveTo>
                    <a:cubicBezTo>
                      <a:pt x="19" y="1"/>
                      <a:pt x="15" y="0"/>
                      <a:pt x="10" y="1"/>
                    </a:cubicBezTo>
                    <a:cubicBezTo>
                      <a:pt x="6" y="2"/>
                      <a:pt x="2" y="6"/>
                      <a:pt x="1" y="10"/>
                    </a:cubicBezTo>
                    <a:cubicBezTo>
                      <a:pt x="1" y="14"/>
                      <a:pt x="0" y="18"/>
                      <a:pt x="2" y="22"/>
                    </a:cubicBezTo>
                    <a:cubicBezTo>
                      <a:pt x="3" y="25"/>
                      <a:pt x="6" y="28"/>
                      <a:pt x="10" y="28"/>
                    </a:cubicBezTo>
                    <a:cubicBezTo>
                      <a:pt x="10" y="28"/>
                      <a:pt x="11" y="28"/>
                      <a:pt x="11" y="28"/>
                    </a:cubicBezTo>
                    <a:cubicBezTo>
                      <a:pt x="11" y="28"/>
                      <a:pt x="11" y="28"/>
                      <a:pt x="11" y="28"/>
                    </a:cubicBezTo>
                    <a:cubicBezTo>
                      <a:pt x="14" y="29"/>
                      <a:pt x="18" y="27"/>
                      <a:pt x="21" y="26"/>
                    </a:cubicBezTo>
                    <a:cubicBezTo>
                      <a:pt x="25" y="24"/>
                      <a:pt x="27" y="18"/>
                      <a:pt x="27" y="14"/>
                    </a:cubicBezTo>
                    <a:cubicBezTo>
                      <a:pt x="27" y="10"/>
                      <a:pt x="25" y="6"/>
                      <a:pt x="22" y="4"/>
                    </a:cubicBezTo>
                  </a:path>
                </a:pathLst>
              </a:custGeom>
              <a:solidFill>
                <a:srgbClr val="FBCD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5"/>
              <p:cNvSpPr>
                <a:spLocks noEditPoints="1"/>
              </p:cNvSpPr>
              <p:nvPr/>
            </p:nvSpPr>
            <p:spPr bwMode="auto">
              <a:xfrm>
                <a:off x="4043363" y="2387600"/>
                <a:ext cx="644525" cy="742950"/>
              </a:xfrm>
              <a:custGeom>
                <a:avLst/>
                <a:gdLst>
                  <a:gd name="T0" fmla="*/ 226 w 238"/>
                  <a:gd name="T1" fmla="*/ 257 h 274"/>
                  <a:gd name="T2" fmla="*/ 225 w 238"/>
                  <a:gd name="T3" fmla="*/ 252 h 274"/>
                  <a:gd name="T4" fmla="*/ 224 w 238"/>
                  <a:gd name="T5" fmla="*/ 248 h 274"/>
                  <a:gd name="T6" fmla="*/ 223 w 238"/>
                  <a:gd name="T7" fmla="*/ 245 h 274"/>
                  <a:gd name="T8" fmla="*/ 221 w 238"/>
                  <a:gd name="T9" fmla="*/ 242 h 274"/>
                  <a:gd name="T10" fmla="*/ 218 w 238"/>
                  <a:gd name="T11" fmla="*/ 235 h 274"/>
                  <a:gd name="T12" fmla="*/ 215 w 238"/>
                  <a:gd name="T13" fmla="*/ 232 h 274"/>
                  <a:gd name="T14" fmla="*/ 198 w 238"/>
                  <a:gd name="T15" fmla="*/ 210 h 274"/>
                  <a:gd name="T16" fmla="*/ 211 w 238"/>
                  <a:gd name="T17" fmla="*/ 193 h 274"/>
                  <a:gd name="T18" fmla="*/ 221 w 238"/>
                  <a:gd name="T19" fmla="*/ 175 h 274"/>
                  <a:gd name="T20" fmla="*/ 222 w 238"/>
                  <a:gd name="T21" fmla="*/ 170 h 274"/>
                  <a:gd name="T22" fmla="*/ 222 w 238"/>
                  <a:gd name="T23" fmla="*/ 170 h 274"/>
                  <a:gd name="T24" fmla="*/ 209 w 238"/>
                  <a:gd name="T25" fmla="*/ 153 h 274"/>
                  <a:gd name="T26" fmla="*/ 185 w 238"/>
                  <a:gd name="T27" fmla="*/ 138 h 274"/>
                  <a:gd name="T28" fmla="*/ 217 w 238"/>
                  <a:gd name="T29" fmla="*/ 104 h 274"/>
                  <a:gd name="T30" fmla="*/ 189 w 238"/>
                  <a:gd name="T31" fmla="*/ 33 h 274"/>
                  <a:gd name="T32" fmla="*/ 175 w 238"/>
                  <a:gd name="T33" fmla="*/ 28 h 274"/>
                  <a:gd name="T34" fmla="*/ 148 w 238"/>
                  <a:gd name="T35" fmla="*/ 4 h 274"/>
                  <a:gd name="T36" fmla="*/ 115 w 238"/>
                  <a:gd name="T37" fmla="*/ 6 h 274"/>
                  <a:gd name="T38" fmla="*/ 114 w 238"/>
                  <a:gd name="T39" fmla="*/ 6 h 274"/>
                  <a:gd name="T40" fmla="*/ 22 w 238"/>
                  <a:gd name="T41" fmla="*/ 54 h 274"/>
                  <a:gd name="T42" fmla="*/ 12 w 238"/>
                  <a:gd name="T43" fmla="*/ 59 h 274"/>
                  <a:gd name="T44" fmla="*/ 13 w 238"/>
                  <a:gd name="T45" fmla="*/ 100 h 274"/>
                  <a:gd name="T46" fmla="*/ 13 w 238"/>
                  <a:gd name="T47" fmla="*/ 104 h 274"/>
                  <a:gd name="T48" fmla="*/ 24 w 238"/>
                  <a:gd name="T49" fmla="*/ 121 h 274"/>
                  <a:gd name="T50" fmla="*/ 38 w 238"/>
                  <a:gd name="T51" fmla="*/ 124 h 274"/>
                  <a:gd name="T52" fmla="*/ 39 w 238"/>
                  <a:gd name="T53" fmla="*/ 127 h 274"/>
                  <a:gd name="T54" fmla="*/ 33 w 238"/>
                  <a:gd name="T55" fmla="*/ 134 h 274"/>
                  <a:gd name="T56" fmla="*/ 26 w 238"/>
                  <a:gd name="T57" fmla="*/ 139 h 274"/>
                  <a:gd name="T58" fmla="*/ 26 w 238"/>
                  <a:gd name="T59" fmla="*/ 139 h 274"/>
                  <a:gd name="T60" fmla="*/ 2 w 238"/>
                  <a:gd name="T61" fmla="*/ 174 h 274"/>
                  <a:gd name="T62" fmla="*/ 24 w 238"/>
                  <a:gd name="T63" fmla="*/ 213 h 274"/>
                  <a:gd name="T64" fmla="*/ 3 w 238"/>
                  <a:gd name="T65" fmla="*/ 261 h 274"/>
                  <a:gd name="T66" fmla="*/ 24 w 238"/>
                  <a:gd name="T67" fmla="*/ 273 h 274"/>
                  <a:gd name="T68" fmla="*/ 112 w 238"/>
                  <a:gd name="T69" fmla="*/ 264 h 274"/>
                  <a:gd name="T70" fmla="*/ 144 w 238"/>
                  <a:gd name="T71" fmla="*/ 261 h 274"/>
                  <a:gd name="T72" fmla="*/ 149 w 238"/>
                  <a:gd name="T73" fmla="*/ 263 h 274"/>
                  <a:gd name="T74" fmla="*/ 159 w 238"/>
                  <a:gd name="T75" fmla="*/ 266 h 274"/>
                  <a:gd name="T76" fmla="*/ 165 w 238"/>
                  <a:gd name="T77" fmla="*/ 266 h 274"/>
                  <a:gd name="T78" fmla="*/ 172 w 238"/>
                  <a:gd name="T79" fmla="*/ 268 h 274"/>
                  <a:gd name="T80" fmla="*/ 187 w 238"/>
                  <a:gd name="T81" fmla="*/ 270 h 274"/>
                  <a:gd name="T82" fmla="*/ 202 w 238"/>
                  <a:gd name="T83" fmla="*/ 268 h 274"/>
                  <a:gd name="T84" fmla="*/ 207 w 238"/>
                  <a:gd name="T85" fmla="*/ 269 h 274"/>
                  <a:gd name="T86" fmla="*/ 226 w 238"/>
                  <a:gd name="T87" fmla="*/ 257 h 274"/>
                  <a:gd name="T88" fmla="*/ 44 w 238"/>
                  <a:gd name="T89" fmla="*/ 183 h 274"/>
                  <a:gd name="T90" fmla="*/ 44 w 238"/>
                  <a:gd name="T91" fmla="*/ 184 h 274"/>
                  <a:gd name="T92" fmla="*/ 43 w 238"/>
                  <a:gd name="T93" fmla="*/ 184 h 274"/>
                  <a:gd name="T94" fmla="*/ 41 w 238"/>
                  <a:gd name="T95" fmla="*/ 181 h 274"/>
                  <a:gd name="T96" fmla="*/ 41 w 238"/>
                  <a:gd name="T97" fmla="*/ 181 h 274"/>
                  <a:gd name="T98" fmla="*/ 44 w 238"/>
                  <a:gd name="T99" fmla="*/ 175 h 274"/>
                  <a:gd name="T100" fmla="*/ 46 w 238"/>
                  <a:gd name="T101" fmla="*/ 177 h 274"/>
                  <a:gd name="T102" fmla="*/ 44 w 238"/>
                  <a:gd name="T103" fmla="*/ 18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74">
                    <a:moveTo>
                      <a:pt x="226" y="257"/>
                    </a:moveTo>
                    <a:cubicBezTo>
                      <a:pt x="226" y="255"/>
                      <a:pt x="226" y="254"/>
                      <a:pt x="225" y="252"/>
                    </a:cubicBezTo>
                    <a:cubicBezTo>
                      <a:pt x="225" y="251"/>
                      <a:pt x="225" y="249"/>
                      <a:pt x="224" y="248"/>
                    </a:cubicBezTo>
                    <a:cubicBezTo>
                      <a:pt x="224" y="247"/>
                      <a:pt x="224" y="246"/>
                      <a:pt x="223" y="245"/>
                    </a:cubicBezTo>
                    <a:cubicBezTo>
                      <a:pt x="223" y="244"/>
                      <a:pt x="222" y="243"/>
                      <a:pt x="221" y="242"/>
                    </a:cubicBezTo>
                    <a:cubicBezTo>
                      <a:pt x="221" y="240"/>
                      <a:pt x="219" y="237"/>
                      <a:pt x="218" y="235"/>
                    </a:cubicBezTo>
                    <a:cubicBezTo>
                      <a:pt x="217" y="234"/>
                      <a:pt x="216" y="233"/>
                      <a:pt x="215" y="232"/>
                    </a:cubicBezTo>
                    <a:cubicBezTo>
                      <a:pt x="209" y="225"/>
                      <a:pt x="204" y="217"/>
                      <a:pt x="198" y="210"/>
                    </a:cubicBezTo>
                    <a:cubicBezTo>
                      <a:pt x="204" y="206"/>
                      <a:pt x="208" y="199"/>
                      <a:pt x="211" y="193"/>
                    </a:cubicBezTo>
                    <a:cubicBezTo>
                      <a:pt x="218" y="190"/>
                      <a:pt x="224" y="183"/>
                      <a:pt x="221" y="175"/>
                    </a:cubicBezTo>
                    <a:cubicBezTo>
                      <a:pt x="222" y="174"/>
                      <a:pt x="222" y="172"/>
                      <a:pt x="222" y="170"/>
                    </a:cubicBezTo>
                    <a:cubicBezTo>
                      <a:pt x="222" y="170"/>
                      <a:pt x="222" y="170"/>
                      <a:pt x="222" y="170"/>
                    </a:cubicBezTo>
                    <a:cubicBezTo>
                      <a:pt x="224" y="162"/>
                      <a:pt x="217" y="154"/>
                      <a:pt x="209" y="153"/>
                    </a:cubicBezTo>
                    <a:cubicBezTo>
                      <a:pt x="203" y="146"/>
                      <a:pt x="194" y="141"/>
                      <a:pt x="185" y="138"/>
                    </a:cubicBezTo>
                    <a:cubicBezTo>
                      <a:pt x="196" y="127"/>
                      <a:pt x="208" y="116"/>
                      <a:pt x="217" y="104"/>
                    </a:cubicBezTo>
                    <a:cubicBezTo>
                      <a:pt x="238" y="75"/>
                      <a:pt x="205" y="54"/>
                      <a:pt x="189" y="33"/>
                    </a:cubicBezTo>
                    <a:cubicBezTo>
                      <a:pt x="185" y="29"/>
                      <a:pt x="180" y="27"/>
                      <a:pt x="175" y="28"/>
                    </a:cubicBezTo>
                    <a:cubicBezTo>
                      <a:pt x="167" y="18"/>
                      <a:pt x="159" y="8"/>
                      <a:pt x="148" y="4"/>
                    </a:cubicBezTo>
                    <a:cubicBezTo>
                      <a:pt x="138" y="0"/>
                      <a:pt x="125" y="0"/>
                      <a:pt x="115" y="6"/>
                    </a:cubicBezTo>
                    <a:cubicBezTo>
                      <a:pt x="115" y="6"/>
                      <a:pt x="114" y="6"/>
                      <a:pt x="114" y="6"/>
                    </a:cubicBezTo>
                    <a:cubicBezTo>
                      <a:pt x="78" y="2"/>
                      <a:pt x="44" y="26"/>
                      <a:pt x="22" y="54"/>
                    </a:cubicBezTo>
                    <a:cubicBezTo>
                      <a:pt x="19" y="55"/>
                      <a:pt x="15" y="56"/>
                      <a:pt x="12" y="59"/>
                    </a:cubicBezTo>
                    <a:cubicBezTo>
                      <a:pt x="0" y="71"/>
                      <a:pt x="1" y="90"/>
                      <a:pt x="13" y="100"/>
                    </a:cubicBezTo>
                    <a:cubicBezTo>
                      <a:pt x="13" y="102"/>
                      <a:pt x="13" y="103"/>
                      <a:pt x="13" y="104"/>
                    </a:cubicBezTo>
                    <a:cubicBezTo>
                      <a:pt x="15" y="110"/>
                      <a:pt x="19" y="117"/>
                      <a:pt x="24" y="121"/>
                    </a:cubicBezTo>
                    <a:cubicBezTo>
                      <a:pt x="28" y="124"/>
                      <a:pt x="33" y="126"/>
                      <a:pt x="38" y="124"/>
                    </a:cubicBezTo>
                    <a:cubicBezTo>
                      <a:pt x="38" y="125"/>
                      <a:pt x="39" y="126"/>
                      <a:pt x="39" y="127"/>
                    </a:cubicBezTo>
                    <a:cubicBezTo>
                      <a:pt x="37" y="129"/>
                      <a:pt x="35" y="131"/>
                      <a:pt x="33" y="134"/>
                    </a:cubicBezTo>
                    <a:cubicBezTo>
                      <a:pt x="30" y="135"/>
                      <a:pt x="28" y="137"/>
                      <a:pt x="26" y="139"/>
                    </a:cubicBezTo>
                    <a:cubicBezTo>
                      <a:pt x="26" y="139"/>
                      <a:pt x="26" y="139"/>
                      <a:pt x="26" y="139"/>
                    </a:cubicBezTo>
                    <a:cubicBezTo>
                      <a:pt x="19" y="153"/>
                      <a:pt x="0" y="154"/>
                      <a:pt x="2" y="174"/>
                    </a:cubicBezTo>
                    <a:cubicBezTo>
                      <a:pt x="3" y="188"/>
                      <a:pt x="14" y="201"/>
                      <a:pt x="24" y="213"/>
                    </a:cubicBezTo>
                    <a:cubicBezTo>
                      <a:pt x="9" y="224"/>
                      <a:pt x="0" y="238"/>
                      <a:pt x="3" y="261"/>
                    </a:cubicBezTo>
                    <a:cubicBezTo>
                      <a:pt x="5" y="270"/>
                      <a:pt x="16" y="274"/>
                      <a:pt x="24" y="273"/>
                    </a:cubicBezTo>
                    <a:cubicBezTo>
                      <a:pt x="53" y="268"/>
                      <a:pt x="83" y="266"/>
                      <a:pt x="112" y="264"/>
                    </a:cubicBezTo>
                    <a:cubicBezTo>
                      <a:pt x="119" y="264"/>
                      <a:pt x="133" y="264"/>
                      <a:pt x="144" y="261"/>
                    </a:cubicBezTo>
                    <a:cubicBezTo>
                      <a:pt x="146" y="262"/>
                      <a:pt x="147" y="262"/>
                      <a:pt x="149" y="263"/>
                    </a:cubicBezTo>
                    <a:cubicBezTo>
                      <a:pt x="152" y="264"/>
                      <a:pt x="155" y="265"/>
                      <a:pt x="159" y="266"/>
                    </a:cubicBezTo>
                    <a:cubicBezTo>
                      <a:pt x="161" y="267"/>
                      <a:pt x="163" y="267"/>
                      <a:pt x="165" y="266"/>
                    </a:cubicBezTo>
                    <a:cubicBezTo>
                      <a:pt x="167" y="267"/>
                      <a:pt x="170" y="267"/>
                      <a:pt x="172" y="268"/>
                    </a:cubicBezTo>
                    <a:cubicBezTo>
                      <a:pt x="177" y="269"/>
                      <a:pt x="182" y="269"/>
                      <a:pt x="187" y="270"/>
                    </a:cubicBezTo>
                    <a:cubicBezTo>
                      <a:pt x="190" y="270"/>
                      <a:pt x="197" y="268"/>
                      <a:pt x="202" y="268"/>
                    </a:cubicBezTo>
                    <a:cubicBezTo>
                      <a:pt x="203" y="269"/>
                      <a:pt x="205" y="269"/>
                      <a:pt x="207" y="269"/>
                    </a:cubicBezTo>
                    <a:cubicBezTo>
                      <a:pt x="215" y="272"/>
                      <a:pt x="227" y="267"/>
                      <a:pt x="226" y="257"/>
                    </a:cubicBezTo>
                    <a:moveTo>
                      <a:pt x="44" y="183"/>
                    </a:moveTo>
                    <a:cubicBezTo>
                      <a:pt x="44" y="183"/>
                      <a:pt x="44" y="183"/>
                      <a:pt x="44" y="184"/>
                    </a:cubicBezTo>
                    <a:cubicBezTo>
                      <a:pt x="43" y="184"/>
                      <a:pt x="43" y="184"/>
                      <a:pt x="43" y="184"/>
                    </a:cubicBezTo>
                    <a:cubicBezTo>
                      <a:pt x="43" y="183"/>
                      <a:pt x="42" y="182"/>
                      <a:pt x="41" y="181"/>
                    </a:cubicBezTo>
                    <a:cubicBezTo>
                      <a:pt x="41" y="181"/>
                      <a:pt x="41" y="181"/>
                      <a:pt x="41" y="181"/>
                    </a:cubicBezTo>
                    <a:cubicBezTo>
                      <a:pt x="42" y="179"/>
                      <a:pt x="43" y="177"/>
                      <a:pt x="44" y="175"/>
                    </a:cubicBezTo>
                    <a:cubicBezTo>
                      <a:pt x="44" y="176"/>
                      <a:pt x="45" y="176"/>
                      <a:pt x="46" y="177"/>
                    </a:cubicBezTo>
                    <a:cubicBezTo>
                      <a:pt x="45" y="179"/>
                      <a:pt x="44" y="181"/>
                      <a:pt x="44" y="183"/>
                    </a:cubicBezTo>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6"/>
              <p:cNvSpPr/>
              <p:nvPr/>
            </p:nvSpPr>
            <p:spPr bwMode="auto">
              <a:xfrm>
                <a:off x="4046538" y="2524125"/>
                <a:ext cx="582613" cy="215900"/>
              </a:xfrm>
              <a:custGeom>
                <a:avLst/>
                <a:gdLst>
                  <a:gd name="T0" fmla="*/ 213 w 215"/>
                  <a:gd name="T1" fmla="*/ 48 h 80"/>
                  <a:gd name="T2" fmla="*/ 214 w 215"/>
                  <a:gd name="T3" fmla="*/ 49 h 80"/>
                  <a:gd name="T4" fmla="*/ 214 w 215"/>
                  <a:gd name="T5" fmla="*/ 46 h 80"/>
                  <a:gd name="T6" fmla="*/ 214 w 215"/>
                  <a:gd name="T7" fmla="*/ 38 h 80"/>
                  <a:gd name="T8" fmla="*/ 189 w 215"/>
                  <a:gd name="T9" fmla="*/ 17 h 80"/>
                  <a:gd name="T10" fmla="*/ 188 w 215"/>
                  <a:gd name="T11" fmla="*/ 16 h 80"/>
                  <a:gd name="T12" fmla="*/ 152 w 215"/>
                  <a:gd name="T13" fmla="*/ 2 h 80"/>
                  <a:gd name="T14" fmla="*/ 143 w 215"/>
                  <a:gd name="T15" fmla="*/ 0 h 80"/>
                  <a:gd name="T16" fmla="*/ 143 w 215"/>
                  <a:gd name="T17" fmla="*/ 0 h 80"/>
                  <a:gd name="T18" fmla="*/ 118 w 215"/>
                  <a:gd name="T19" fmla="*/ 2 h 80"/>
                  <a:gd name="T20" fmla="*/ 109 w 215"/>
                  <a:gd name="T21" fmla="*/ 5 h 80"/>
                  <a:gd name="T22" fmla="*/ 76 w 215"/>
                  <a:gd name="T23" fmla="*/ 5 h 80"/>
                  <a:gd name="T24" fmla="*/ 52 w 215"/>
                  <a:gd name="T25" fmla="*/ 11 h 80"/>
                  <a:gd name="T26" fmla="*/ 51 w 215"/>
                  <a:gd name="T27" fmla="*/ 11 h 80"/>
                  <a:gd name="T28" fmla="*/ 25 w 215"/>
                  <a:gd name="T29" fmla="*/ 16 h 80"/>
                  <a:gd name="T30" fmla="*/ 15 w 215"/>
                  <a:gd name="T31" fmla="*/ 18 h 80"/>
                  <a:gd name="T32" fmla="*/ 9 w 215"/>
                  <a:gd name="T33" fmla="*/ 46 h 80"/>
                  <a:gd name="T34" fmla="*/ 9 w 215"/>
                  <a:gd name="T35" fmla="*/ 46 h 80"/>
                  <a:gd name="T36" fmla="*/ 18 w 215"/>
                  <a:gd name="T37" fmla="*/ 57 h 80"/>
                  <a:gd name="T38" fmla="*/ 18 w 215"/>
                  <a:gd name="T39" fmla="*/ 59 h 80"/>
                  <a:gd name="T40" fmla="*/ 33 w 215"/>
                  <a:gd name="T41" fmla="*/ 76 h 80"/>
                  <a:gd name="T42" fmla="*/ 43 w 215"/>
                  <a:gd name="T43" fmla="*/ 77 h 80"/>
                  <a:gd name="T44" fmla="*/ 51 w 215"/>
                  <a:gd name="T45" fmla="*/ 77 h 80"/>
                  <a:gd name="T46" fmla="*/ 71 w 215"/>
                  <a:gd name="T47" fmla="*/ 72 h 80"/>
                  <a:gd name="T48" fmla="*/ 74 w 215"/>
                  <a:gd name="T49" fmla="*/ 73 h 80"/>
                  <a:gd name="T50" fmla="*/ 154 w 215"/>
                  <a:gd name="T51" fmla="*/ 77 h 80"/>
                  <a:gd name="T52" fmla="*/ 169 w 215"/>
                  <a:gd name="T53" fmla="*/ 75 h 80"/>
                  <a:gd name="T54" fmla="*/ 195 w 215"/>
                  <a:gd name="T55" fmla="*/ 68 h 80"/>
                  <a:gd name="T56" fmla="*/ 198 w 215"/>
                  <a:gd name="T57" fmla="*/ 61 h 80"/>
                  <a:gd name="T58" fmla="*/ 201 w 215"/>
                  <a:gd name="T59" fmla="*/ 59 h 80"/>
                  <a:gd name="T60" fmla="*/ 212 w 215"/>
                  <a:gd name="T61" fmla="*/ 52 h 80"/>
                  <a:gd name="T62" fmla="*/ 214 w 215"/>
                  <a:gd name="T63" fmla="*/ 49 h 80"/>
                  <a:gd name="T64" fmla="*/ 213 w 215"/>
                  <a:gd name="T65" fmla="*/ 48 h 80"/>
                  <a:gd name="T66" fmla="*/ 213 w 215"/>
                  <a:gd name="T67" fmla="*/ 4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5" h="80">
                    <a:moveTo>
                      <a:pt x="213" y="48"/>
                    </a:moveTo>
                    <a:cubicBezTo>
                      <a:pt x="214" y="49"/>
                      <a:pt x="214" y="49"/>
                      <a:pt x="214" y="49"/>
                    </a:cubicBezTo>
                    <a:cubicBezTo>
                      <a:pt x="214" y="48"/>
                      <a:pt x="214" y="47"/>
                      <a:pt x="214" y="46"/>
                    </a:cubicBezTo>
                    <a:cubicBezTo>
                      <a:pt x="215" y="44"/>
                      <a:pt x="215" y="41"/>
                      <a:pt x="214" y="38"/>
                    </a:cubicBezTo>
                    <a:cubicBezTo>
                      <a:pt x="213" y="26"/>
                      <a:pt x="201" y="20"/>
                      <a:pt x="189" y="17"/>
                    </a:cubicBezTo>
                    <a:cubicBezTo>
                      <a:pt x="188" y="17"/>
                      <a:pt x="188" y="16"/>
                      <a:pt x="188" y="16"/>
                    </a:cubicBezTo>
                    <a:cubicBezTo>
                      <a:pt x="178" y="7"/>
                      <a:pt x="165" y="3"/>
                      <a:pt x="152" y="2"/>
                    </a:cubicBezTo>
                    <a:cubicBezTo>
                      <a:pt x="149" y="1"/>
                      <a:pt x="147" y="1"/>
                      <a:pt x="143" y="0"/>
                    </a:cubicBezTo>
                    <a:cubicBezTo>
                      <a:pt x="143" y="0"/>
                      <a:pt x="143" y="0"/>
                      <a:pt x="143" y="0"/>
                    </a:cubicBezTo>
                    <a:cubicBezTo>
                      <a:pt x="135" y="1"/>
                      <a:pt x="127" y="1"/>
                      <a:pt x="118" y="2"/>
                    </a:cubicBezTo>
                    <a:cubicBezTo>
                      <a:pt x="114" y="2"/>
                      <a:pt x="112" y="3"/>
                      <a:pt x="109" y="5"/>
                    </a:cubicBezTo>
                    <a:cubicBezTo>
                      <a:pt x="98" y="2"/>
                      <a:pt x="86" y="4"/>
                      <a:pt x="76" y="5"/>
                    </a:cubicBezTo>
                    <a:cubicBezTo>
                      <a:pt x="67" y="7"/>
                      <a:pt x="59" y="8"/>
                      <a:pt x="52" y="11"/>
                    </a:cubicBezTo>
                    <a:cubicBezTo>
                      <a:pt x="52" y="11"/>
                      <a:pt x="51" y="11"/>
                      <a:pt x="51" y="11"/>
                    </a:cubicBezTo>
                    <a:cubicBezTo>
                      <a:pt x="43" y="13"/>
                      <a:pt x="34" y="15"/>
                      <a:pt x="25" y="16"/>
                    </a:cubicBezTo>
                    <a:cubicBezTo>
                      <a:pt x="22" y="17"/>
                      <a:pt x="18" y="17"/>
                      <a:pt x="15" y="18"/>
                    </a:cubicBezTo>
                    <a:cubicBezTo>
                      <a:pt x="0" y="21"/>
                      <a:pt x="0" y="37"/>
                      <a:pt x="9" y="46"/>
                    </a:cubicBezTo>
                    <a:cubicBezTo>
                      <a:pt x="9" y="46"/>
                      <a:pt x="9" y="46"/>
                      <a:pt x="9" y="46"/>
                    </a:cubicBezTo>
                    <a:cubicBezTo>
                      <a:pt x="10" y="51"/>
                      <a:pt x="13" y="55"/>
                      <a:pt x="18" y="57"/>
                    </a:cubicBezTo>
                    <a:cubicBezTo>
                      <a:pt x="18" y="58"/>
                      <a:pt x="18" y="58"/>
                      <a:pt x="18" y="59"/>
                    </a:cubicBezTo>
                    <a:cubicBezTo>
                      <a:pt x="20" y="67"/>
                      <a:pt x="25" y="73"/>
                      <a:pt x="33" y="76"/>
                    </a:cubicBezTo>
                    <a:cubicBezTo>
                      <a:pt x="37" y="77"/>
                      <a:pt x="40" y="77"/>
                      <a:pt x="43" y="77"/>
                    </a:cubicBezTo>
                    <a:cubicBezTo>
                      <a:pt x="45" y="78"/>
                      <a:pt x="48" y="78"/>
                      <a:pt x="51" y="77"/>
                    </a:cubicBezTo>
                    <a:cubicBezTo>
                      <a:pt x="58" y="76"/>
                      <a:pt x="65" y="75"/>
                      <a:pt x="71" y="72"/>
                    </a:cubicBezTo>
                    <a:cubicBezTo>
                      <a:pt x="72" y="72"/>
                      <a:pt x="73" y="73"/>
                      <a:pt x="74" y="73"/>
                    </a:cubicBezTo>
                    <a:cubicBezTo>
                      <a:pt x="101" y="70"/>
                      <a:pt x="127" y="76"/>
                      <a:pt x="154" y="77"/>
                    </a:cubicBezTo>
                    <a:cubicBezTo>
                      <a:pt x="159" y="78"/>
                      <a:pt x="164" y="77"/>
                      <a:pt x="169" y="75"/>
                    </a:cubicBezTo>
                    <a:cubicBezTo>
                      <a:pt x="177" y="80"/>
                      <a:pt x="188" y="80"/>
                      <a:pt x="195" y="68"/>
                    </a:cubicBezTo>
                    <a:cubicBezTo>
                      <a:pt x="196" y="66"/>
                      <a:pt x="197" y="64"/>
                      <a:pt x="198" y="61"/>
                    </a:cubicBezTo>
                    <a:cubicBezTo>
                      <a:pt x="199" y="61"/>
                      <a:pt x="200" y="60"/>
                      <a:pt x="201" y="59"/>
                    </a:cubicBezTo>
                    <a:cubicBezTo>
                      <a:pt x="206" y="59"/>
                      <a:pt x="210" y="57"/>
                      <a:pt x="212" y="52"/>
                    </a:cubicBezTo>
                    <a:cubicBezTo>
                      <a:pt x="213" y="51"/>
                      <a:pt x="213" y="50"/>
                      <a:pt x="214" y="49"/>
                    </a:cubicBezTo>
                    <a:cubicBezTo>
                      <a:pt x="213" y="49"/>
                      <a:pt x="213" y="49"/>
                      <a:pt x="213" y="48"/>
                    </a:cubicBezTo>
                    <a:cubicBezTo>
                      <a:pt x="213" y="48"/>
                      <a:pt x="213" y="48"/>
                      <a:pt x="213" y="48"/>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7"/>
              <p:cNvSpPr/>
              <p:nvPr/>
            </p:nvSpPr>
            <p:spPr bwMode="auto">
              <a:xfrm>
                <a:off x="4040188" y="2801938"/>
                <a:ext cx="585788" cy="184150"/>
              </a:xfrm>
              <a:custGeom>
                <a:avLst/>
                <a:gdLst>
                  <a:gd name="T0" fmla="*/ 216 w 216"/>
                  <a:gd name="T1" fmla="*/ 27 h 68"/>
                  <a:gd name="T2" fmla="*/ 205 w 216"/>
                  <a:gd name="T3" fmla="*/ 13 h 68"/>
                  <a:gd name="T4" fmla="*/ 118 w 216"/>
                  <a:gd name="T5" fmla="*/ 3 h 68"/>
                  <a:gd name="T6" fmla="*/ 101 w 216"/>
                  <a:gd name="T7" fmla="*/ 5 h 68"/>
                  <a:gd name="T8" fmla="*/ 56 w 216"/>
                  <a:gd name="T9" fmla="*/ 8 h 68"/>
                  <a:gd name="T10" fmla="*/ 48 w 216"/>
                  <a:gd name="T11" fmla="*/ 5 h 68"/>
                  <a:gd name="T12" fmla="*/ 22 w 216"/>
                  <a:gd name="T13" fmla="*/ 10 h 68"/>
                  <a:gd name="T14" fmla="*/ 20 w 216"/>
                  <a:gd name="T15" fmla="*/ 12 h 68"/>
                  <a:gd name="T16" fmla="*/ 10 w 216"/>
                  <a:gd name="T17" fmla="*/ 19 h 68"/>
                  <a:gd name="T18" fmla="*/ 23 w 216"/>
                  <a:gd name="T19" fmla="*/ 42 h 68"/>
                  <a:gd name="T20" fmla="*/ 39 w 216"/>
                  <a:gd name="T21" fmla="*/ 63 h 68"/>
                  <a:gd name="T22" fmla="*/ 116 w 216"/>
                  <a:gd name="T23" fmla="*/ 53 h 68"/>
                  <a:gd name="T24" fmla="*/ 196 w 216"/>
                  <a:gd name="T25" fmla="*/ 59 h 68"/>
                  <a:gd name="T26" fmla="*/ 212 w 216"/>
                  <a:gd name="T27" fmla="*/ 49 h 68"/>
                  <a:gd name="T28" fmla="*/ 216 w 216"/>
                  <a:gd name="T29"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6" h="68">
                    <a:moveTo>
                      <a:pt x="216" y="27"/>
                    </a:moveTo>
                    <a:cubicBezTo>
                      <a:pt x="215" y="20"/>
                      <a:pt x="211" y="15"/>
                      <a:pt x="205" y="13"/>
                    </a:cubicBezTo>
                    <a:cubicBezTo>
                      <a:pt x="176" y="4"/>
                      <a:pt x="147" y="0"/>
                      <a:pt x="118" y="3"/>
                    </a:cubicBezTo>
                    <a:cubicBezTo>
                      <a:pt x="112" y="3"/>
                      <a:pt x="107" y="4"/>
                      <a:pt x="101" y="5"/>
                    </a:cubicBezTo>
                    <a:cubicBezTo>
                      <a:pt x="86" y="5"/>
                      <a:pt x="71" y="6"/>
                      <a:pt x="56" y="8"/>
                    </a:cubicBezTo>
                    <a:cubicBezTo>
                      <a:pt x="54" y="6"/>
                      <a:pt x="51" y="5"/>
                      <a:pt x="48" y="5"/>
                    </a:cubicBezTo>
                    <a:cubicBezTo>
                      <a:pt x="38" y="4"/>
                      <a:pt x="30" y="6"/>
                      <a:pt x="22" y="10"/>
                    </a:cubicBezTo>
                    <a:cubicBezTo>
                      <a:pt x="21" y="11"/>
                      <a:pt x="21" y="11"/>
                      <a:pt x="20" y="12"/>
                    </a:cubicBezTo>
                    <a:cubicBezTo>
                      <a:pt x="17" y="14"/>
                      <a:pt x="13" y="16"/>
                      <a:pt x="10" y="19"/>
                    </a:cubicBezTo>
                    <a:cubicBezTo>
                      <a:pt x="0" y="28"/>
                      <a:pt x="11" y="44"/>
                      <a:pt x="23" y="42"/>
                    </a:cubicBezTo>
                    <a:cubicBezTo>
                      <a:pt x="17" y="52"/>
                      <a:pt x="25" y="68"/>
                      <a:pt x="39" y="63"/>
                    </a:cubicBezTo>
                    <a:cubicBezTo>
                      <a:pt x="64" y="54"/>
                      <a:pt x="89" y="52"/>
                      <a:pt x="116" y="53"/>
                    </a:cubicBezTo>
                    <a:cubicBezTo>
                      <a:pt x="142" y="53"/>
                      <a:pt x="170" y="53"/>
                      <a:pt x="196" y="59"/>
                    </a:cubicBezTo>
                    <a:cubicBezTo>
                      <a:pt x="203" y="60"/>
                      <a:pt x="209" y="56"/>
                      <a:pt x="212" y="49"/>
                    </a:cubicBezTo>
                    <a:cubicBezTo>
                      <a:pt x="215" y="42"/>
                      <a:pt x="216" y="35"/>
                      <a:pt x="216" y="27"/>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8"/>
              <p:cNvSpPr/>
              <p:nvPr/>
            </p:nvSpPr>
            <p:spPr bwMode="auto">
              <a:xfrm>
                <a:off x="4029076" y="3027363"/>
                <a:ext cx="628650" cy="107950"/>
              </a:xfrm>
              <a:custGeom>
                <a:avLst/>
                <a:gdLst>
                  <a:gd name="T0" fmla="*/ 222 w 232"/>
                  <a:gd name="T1" fmla="*/ 12 h 40"/>
                  <a:gd name="T2" fmla="*/ 222 w 232"/>
                  <a:gd name="T3" fmla="*/ 12 h 40"/>
                  <a:gd name="T4" fmla="*/ 200 w 232"/>
                  <a:gd name="T5" fmla="*/ 7 h 40"/>
                  <a:gd name="T6" fmla="*/ 191 w 232"/>
                  <a:gd name="T7" fmla="*/ 5 h 40"/>
                  <a:gd name="T8" fmla="*/ 170 w 232"/>
                  <a:gd name="T9" fmla="*/ 3 h 40"/>
                  <a:gd name="T10" fmla="*/ 121 w 232"/>
                  <a:gd name="T11" fmla="*/ 1 h 40"/>
                  <a:gd name="T12" fmla="*/ 56 w 232"/>
                  <a:gd name="T13" fmla="*/ 7 h 40"/>
                  <a:gd name="T14" fmla="*/ 45 w 232"/>
                  <a:gd name="T15" fmla="*/ 0 h 40"/>
                  <a:gd name="T16" fmla="*/ 10 w 232"/>
                  <a:gd name="T17" fmla="*/ 4 h 40"/>
                  <a:gd name="T18" fmla="*/ 5 w 232"/>
                  <a:gd name="T19" fmla="*/ 25 h 40"/>
                  <a:gd name="T20" fmla="*/ 18 w 232"/>
                  <a:gd name="T21" fmla="*/ 38 h 40"/>
                  <a:gd name="T22" fmla="*/ 72 w 232"/>
                  <a:gd name="T23" fmla="*/ 33 h 40"/>
                  <a:gd name="T24" fmla="*/ 122 w 232"/>
                  <a:gd name="T25" fmla="*/ 31 h 40"/>
                  <a:gd name="T26" fmla="*/ 173 w 232"/>
                  <a:gd name="T27" fmla="*/ 33 h 40"/>
                  <a:gd name="T28" fmla="*/ 222 w 232"/>
                  <a:gd name="T29" fmla="*/ 31 h 40"/>
                  <a:gd name="T30" fmla="*/ 222 w 232"/>
                  <a:gd name="T3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2" h="40">
                    <a:moveTo>
                      <a:pt x="222" y="12"/>
                    </a:moveTo>
                    <a:cubicBezTo>
                      <a:pt x="222" y="12"/>
                      <a:pt x="222" y="12"/>
                      <a:pt x="222" y="12"/>
                    </a:cubicBezTo>
                    <a:cubicBezTo>
                      <a:pt x="215" y="9"/>
                      <a:pt x="208" y="8"/>
                      <a:pt x="200" y="7"/>
                    </a:cubicBezTo>
                    <a:cubicBezTo>
                      <a:pt x="197" y="6"/>
                      <a:pt x="194" y="5"/>
                      <a:pt x="191" y="5"/>
                    </a:cubicBezTo>
                    <a:cubicBezTo>
                      <a:pt x="184" y="4"/>
                      <a:pt x="177" y="3"/>
                      <a:pt x="170" y="3"/>
                    </a:cubicBezTo>
                    <a:cubicBezTo>
                      <a:pt x="154" y="1"/>
                      <a:pt x="138" y="1"/>
                      <a:pt x="121" y="1"/>
                    </a:cubicBezTo>
                    <a:cubicBezTo>
                      <a:pt x="99" y="1"/>
                      <a:pt x="78" y="3"/>
                      <a:pt x="56" y="7"/>
                    </a:cubicBezTo>
                    <a:cubicBezTo>
                      <a:pt x="54" y="3"/>
                      <a:pt x="51" y="0"/>
                      <a:pt x="45" y="0"/>
                    </a:cubicBezTo>
                    <a:cubicBezTo>
                      <a:pt x="33" y="0"/>
                      <a:pt x="22" y="1"/>
                      <a:pt x="10" y="4"/>
                    </a:cubicBezTo>
                    <a:cubicBezTo>
                      <a:pt x="1" y="6"/>
                      <a:pt x="0" y="19"/>
                      <a:pt x="5" y="25"/>
                    </a:cubicBezTo>
                    <a:cubicBezTo>
                      <a:pt x="5" y="31"/>
                      <a:pt x="10" y="37"/>
                      <a:pt x="18" y="38"/>
                    </a:cubicBezTo>
                    <a:cubicBezTo>
                      <a:pt x="36" y="40"/>
                      <a:pt x="54" y="34"/>
                      <a:pt x="72" y="33"/>
                    </a:cubicBezTo>
                    <a:cubicBezTo>
                      <a:pt x="89" y="32"/>
                      <a:pt x="106" y="31"/>
                      <a:pt x="122" y="31"/>
                    </a:cubicBezTo>
                    <a:cubicBezTo>
                      <a:pt x="139" y="32"/>
                      <a:pt x="156" y="32"/>
                      <a:pt x="173" y="33"/>
                    </a:cubicBezTo>
                    <a:cubicBezTo>
                      <a:pt x="189" y="33"/>
                      <a:pt x="206" y="36"/>
                      <a:pt x="222" y="31"/>
                    </a:cubicBezTo>
                    <a:cubicBezTo>
                      <a:pt x="232" y="28"/>
                      <a:pt x="231" y="14"/>
                      <a:pt x="222" y="12"/>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9"/>
              <p:cNvSpPr/>
              <p:nvPr/>
            </p:nvSpPr>
            <p:spPr bwMode="auto">
              <a:xfrm>
                <a:off x="4267201" y="-120650"/>
                <a:ext cx="176213" cy="2511425"/>
              </a:xfrm>
              <a:custGeom>
                <a:avLst/>
                <a:gdLst>
                  <a:gd name="T0" fmla="*/ 57 w 65"/>
                  <a:gd name="T1" fmla="*/ 814 h 927"/>
                  <a:gd name="T2" fmla="*/ 52 w 65"/>
                  <a:gd name="T3" fmla="*/ 733 h 927"/>
                  <a:gd name="T4" fmla="*/ 49 w 65"/>
                  <a:gd name="T5" fmla="*/ 725 h 927"/>
                  <a:gd name="T6" fmla="*/ 50 w 65"/>
                  <a:gd name="T7" fmla="*/ 712 h 927"/>
                  <a:gd name="T8" fmla="*/ 54 w 65"/>
                  <a:gd name="T9" fmla="*/ 695 h 927"/>
                  <a:gd name="T10" fmla="*/ 56 w 65"/>
                  <a:gd name="T11" fmla="*/ 620 h 927"/>
                  <a:gd name="T12" fmla="*/ 53 w 65"/>
                  <a:gd name="T13" fmla="*/ 558 h 927"/>
                  <a:gd name="T14" fmla="*/ 53 w 65"/>
                  <a:gd name="T15" fmla="*/ 535 h 927"/>
                  <a:gd name="T16" fmla="*/ 55 w 65"/>
                  <a:gd name="T17" fmla="*/ 455 h 927"/>
                  <a:gd name="T18" fmla="*/ 50 w 65"/>
                  <a:gd name="T19" fmla="*/ 398 h 927"/>
                  <a:gd name="T20" fmla="*/ 51 w 65"/>
                  <a:gd name="T21" fmla="*/ 390 h 927"/>
                  <a:gd name="T22" fmla="*/ 50 w 65"/>
                  <a:gd name="T23" fmla="*/ 318 h 927"/>
                  <a:gd name="T24" fmla="*/ 52 w 65"/>
                  <a:gd name="T25" fmla="*/ 270 h 927"/>
                  <a:gd name="T26" fmla="*/ 53 w 65"/>
                  <a:gd name="T27" fmla="*/ 241 h 927"/>
                  <a:gd name="T28" fmla="*/ 53 w 65"/>
                  <a:gd name="T29" fmla="*/ 237 h 927"/>
                  <a:gd name="T30" fmla="*/ 60 w 65"/>
                  <a:gd name="T31" fmla="*/ 156 h 927"/>
                  <a:gd name="T32" fmla="*/ 55 w 65"/>
                  <a:gd name="T33" fmla="*/ 87 h 927"/>
                  <a:gd name="T34" fmla="*/ 57 w 65"/>
                  <a:gd name="T35" fmla="*/ 82 h 927"/>
                  <a:gd name="T36" fmla="*/ 54 w 65"/>
                  <a:gd name="T37" fmla="*/ 21 h 927"/>
                  <a:gd name="T38" fmla="*/ 41 w 65"/>
                  <a:gd name="T39" fmla="*/ 7 h 927"/>
                  <a:gd name="T40" fmla="*/ 18 w 65"/>
                  <a:gd name="T41" fmla="*/ 11 h 927"/>
                  <a:gd name="T42" fmla="*/ 12 w 65"/>
                  <a:gd name="T43" fmla="*/ 11 h 927"/>
                  <a:gd name="T44" fmla="*/ 11 w 65"/>
                  <a:gd name="T45" fmla="*/ 15 h 927"/>
                  <a:gd name="T46" fmla="*/ 7 w 65"/>
                  <a:gd name="T47" fmla="*/ 21 h 927"/>
                  <a:gd name="T48" fmla="*/ 5 w 65"/>
                  <a:gd name="T49" fmla="*/ 42 h 927"/>
                  <a:gd name="T50" fmla="*/ 3 w 65"/>
                  <a:gd name="T51" fmla="*/ 49 h 927"/>
                  <a:gd name="T52" fmla="*/ 4 w 65"/>
                  <a:gd name="T53" fmla="*/ 153 h 927"/>
                  <a:gd name="T54" fmla="*/ 6 w 65"/>
                  <a:gd name="T55" fmla="*/ 162 h 927"/>
                  <a:gd name="T56" fmla="*/ 6 w 65"/>
                  <a:gd name="T57" fmla="*/ 166 h 927"/>
                  <a:gd name="T58" fmla="*/ 4 w 65"/>
                  <a:gd name="T59" fmla="*/ 210 h 927"/>
                  <a:gd name="T60" fmla="*/ 3 w 65"/>
                  <a:gd name="T61" fmla="*/ 265 h 927"/>
                  <a:gd name="T62" fmla="*/ 2 w 65"/>
                  <a:gd name="T63" fmla="*/ 278 h 927"/>
                  <a:gd name="T64" fmla="*/ 5 w 65"/>
                  <a:gd name="T65" fmla="*/ 286 h 927"/>
                  <a:gd name="T66" fmla="*/ 5 w 65"/>
                  <a:gd name="T67" fmla="*/ 323 h 927"/>
                  <a:gd name="T68" fmla="*/ 6 w 65"/>
                  <a:gd name="T69" fmla="*/ 397 h 927"/>
                  <a:gd name="T70" fmla="*/ 9 w 65"/>
                  <a:gd name="T71" fmla="*/ 444 h 927"/>
                  <a:gd name="T72" fmla="*/ 8 w 65"/>
                  <a:gd name="T73" fmla="*/ 461 h 927"/>
                  <a:gd name="T74" fmla="*/ 6 w 65"/>
                  <a:gd name="T75" fmla="*/ 468 h 927"/>
                  <a:gd name="T76" fmla="*/ 5 w 65"/>
                  <a:gd name="T77" fmla="*/ 468 h 927"/>
                  <a:gd name="T78" fmla="*/ 6 w 65"/>
                  <a:gd name="T79" fmla="*/ 525 h 927"/>
                  <a:gd name="T80" fmla="*/ 6 w 65"/>
                  <a:gd name="T81" fmla="*/ 533 h 927"/>
                  <a:gd name="T82" fmla="*/ 6 w 65"/>
                  <a:gd name="T83" fmla="*/ 539 h 927"/>
                  <a:gd name="T84" fmla="*/ 6 w 65"/>
                  <a:gd name="T85" fmla="*/ 598 h 927"/>
                  <a:gd name="T86" fmla="*/ 6 w 65"/>
                  <a:gd name="T87" fmla="*/ 608 h 927"/>
                  <a:gd name="T88" fmla="*/ 8 w 65"/>
                  <a:gd name="T89" fmla="*/ 616 h 927"/>
                  <a:gd name="T90" fmla="*/ 8 w 65"/>
                  <a:gd name="T91" fmla="*/ 652 h 927"/>
                  <a:gd name="T92" fmla="*/ 8 w 65"/>
                  <a:gd name="T93" fmla="*/ 695 h 927"/>
                  <a:gd name="T94" fmla="*/ 1 w 65"/>
                  <a:gd name="T95" fmla="*/ 708 h 927"/>
                  <a:gd name="T96" fmla="*/ 4 w 65"/>
                  <a:gd name="T97" fmla="*/ 794 h 927"/>
                  <a:gd name="T98" fmla="*/ 2 w 65"/>
                  <a:gd name="T99" fmla="*/ 803 h 927"/>
                  <a:gd name="T100" fmla="*/ 6 w 65"/>
                  <a:gd name="T101" fmla="*/ 899 h 927"/>
                  <a:gd name="T102" fmla="*/ 7 w 65"/>
                  <a:gd name="T103" fmla="*/ 901 h 927"/>
                  <a:gd name="T104" fmla="*/ 6 w 65"/>
                  <a:gd name="T105" fmla="*/ 903 h 927"/>
                  <a:gd name="T106" fmla="*/ 23 w 65"/>
                  <a:gd name="T107" fmla="*/ 926 h 927"/>
                  <a:gd name="T108" fmla="*/ 43 w 65"/>
                  <a:gd name="T109" fmla="*/ 923 h 927"/>
                  <a:gd name="T110" fmla="*/ 58 w 65"/>
                  <a:gd name="T111" fmla="*/ 908 h 927"/>
                  <a:gd name="T112" fmla="*/ 57 w 65"/>
                  <a:gd name="T113" fmla="*/ 814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927">
                    <a:moveTo>
                      <a:pt x="57" y="814"/>
                    </a:moveTo>
                    <a:cubicBezTo>
                      <a:pt x="55" y="787"/>
                      <a:pt x="54" y="760"/>
                      <a:pt x="52" y="733"/>
                    </a:cubicBezTo>
                    <a:cubicBezTo>
                      <a:pt x="52" y="730"/>
                      <a:pt x="51" y="728"/>
                      <a:pt x="49" y="725"/>
                    </a:cubicBezTo>
                    <a:cubicBezTo>
                      <a:pt x="50" y="721"/>
                      <a:pt x="50" y="717"/>
                      <a:pt x="50" y="712"/>
                    </a:cubicBezTo>
                    <a:cubicBezTo>
                      <a:pt x="52" y="707"/>
                      <a:pt x="53" y="701"/>
                      <a:pt x="54" y="695"/>
                    </a:cubicBezTo>
                    <a:cubicBezTo>
                      <a:pt x="62" y="672"/>
                      <a:pt x="57" y="642"/>
                      <a:pt x="56" y="620"/>
                    </a:cubicBezTo>
                    <a:cubicBezTo>
                      <a:pt x="55" y="600"/>
                      <a:pt x="55" y="579"/>
                      <a:pt x="53" y="558"/>
                    </a:cubicBezTo>
                    <a:cubicBezTo>
                      <a:pt x="53" y="551"/>
                      <a:pt x="53" y="543"/>
                      <a:pt x="53" y="535"/>
                    </a:cubicBezTo>
                    <a:cubicBezTo>
                      <a:pt x="65" y="512"/>
                      <a:pt x="57" y="479"/>
                      <a:pt x="55" y="455"/>
                    </a:cubicBezTo>
                    <a:cubicBezTo>
                      <a:pt x="54" y="437"/>
                      <a:pt x="53" y="417"/>
                      <a:pt x="50" y="398"/>
                    </a:cubicBezTo>
                    <a:cubicBezTo>
                      <a:pt x="51" y="396"/>
                      <a:pt x="52" y="393"/>
                      <a:pt x="51" y="390"/>
                    </a:cubicBezTo>
                    <a:cubicBezTo>
                      <a:pt x="51" y="366"/>
                      <a:pt x="51" y="342"/>
                      <a:pt x="50" y="318"/>
                    </a:cubicBezTo>
                    <a:cubicBezTo>
                      <a:pt x="51" y="302"/>
                      <a:pt x="51" y="286"/>
                      <a:pt x="52" y="270"/>
                    </a:cubicBezTo>
                    <a:cubicBezTo>
                      <a:pt x="52" y="260"/>
                      <a:pt x="53" y="250"/>
                      <a:pt x="53" y="241"/>
                    </a:cubicBezTo>
                    <a:cubicBezTo>
                      <a:pt x="53" y="239"/>
                      <a:pt x="53" y="238"/>
                      <a:pt x="53" y="237"/>
                    </a:cubicBezTo>
                    <a:cubicBezTo>
                      <a:pt x="62" y="211"/>
                      <a:pt x="60" y="182"/>
                      <a:pt x="60" y="156"/>
                    </a:cubicBezTo>
                    <a:cubicBezTo>
                      <a:pt x="59" y="137"/>
                      <a:pt x="60" y="110"/>
                      <a:pt x="55" y="87"/>
                    </a:cubicBezTo>
                    <a:cubicBezTo>
                      <a:pt x="56" y="86"/>
                      <a:pt x="56" y="84"/>
                      <a:pt x="57" y="82"/>
                    </a:cubicBezTo>
                    <a:cubicBezTo>
                      <a:pt x="61" y="64"/>
                      <a:pt x="55" y="41"/>
                      <a:pt x="54" y="21"/>
                    </a:cubicBezTo>
                    <a:cubicBezTo>
                      <a:pt x="54" y="14"/>
                      <a:pt x="47" y="8"/>
                      <a:pt x="41" y="7"/>
                    </a:cubicBezTo>
                    <a:cubicBezTo>
                      <a:pt x="35" y="0"/>
                      <a:pt x="22" y="2"/>
                      <a:pt x="18" y="11"/>
                    </a:cubicBezTo>
                    <a:cubicBezTo>
                      <a:pt x="17" y="8"/>
                      <a:pt x="13" y="8"/>
                      <a:pt x="12" y="11"/>
                    </a:cubicBezTo>
                    <a:cubicBezTo>
                      <a:pt x="12" y="12"/>
                      <a:pt x="11" y="14"/>
                      <a:pt x="11" y="15"/>
                    </a:cubicBezTo>
                    <a:cubicBezTo>
                      <a:pt x="10" y="17"/>
                      <a:pt x="8" y="18"/>
                      <a:pt x="7" y="21"/>
                    </a:cubicBezTo>
                    <a:cubicBezTo>
                      <a:pt x="6" y="28"/>
                      <a:pt x="5" y="35"/>
                      <a:pt x="5" y="42"/>
                    </a:cubicBezTo>
                    <a:cubicBezTo>
                      <a:pt x="4" y="44"/>
                      <a:pt x="3" y="46"/>
                      <a:pt x="3" y="49"/>
                    </a:cubicBezTo>
                    <a:cubicBezTo>
                      <a:pt x="3" y="84"/>
                      <a:pt x="3" y="119"/>
                      <a:pt x="4" y="153"/>
                    </a:cubicBezTo>
                    <a:cubicBezTo>
                      <a:pt x="4" y="157"/>
                      <a:pt x="5" y="160"/>
                      <a:pt x="6" y="162"/>
                    </a:cubicBezTo>
                    <a:cubicBezTo>
                      <a:pt x="6" y="163"/>
                      <a:pt x="6" y="165"/>
                      <a:pt x="6" y="166"/>
                    </a:cubicBezTo>
                    <a:cubicBezTo>
                      <a:pt x="5" y="181"/>
                      <a:pt x="5" y="195"/>
                      <a:pt x="4" y="210"/>
                    </a:cubicBezTo>
                    <a:cubicBezTo>
                      <a:pt x="3" y="228"/>
                      <a:pt x="3" y="247"/>
                      <a:pt x="3" y="265"/>
                    </a:cubicBezTo>
                    <a:cubicBezTo>
                      <a:pt x="3" y="269"/>
                      <a:pt x="2" y="274"/>
                      <a:pt x="2" y="278"/>
                    </a:cubicBezTo>
                    <a:cubicBezTo>
                      <a:pt x="2" y="281"/>
                      <a:pt x="3" y="284"/>
                      <a:pt x="5" y="286"/>
                    </a:cubicBezTo>
                    <a:cubicBezTo>
                      <a:pt x="5" y="298"/>
                      <a:pt x="5" y="311"/>
                      <a:pt x="5" y="323"/>
                    </a:cubicBezTo>
                    <a:cubicBezTo>
                      <a:pt x="5" y="348"/>
                      <a:pt x="5" y="373"/>
                      <a:pt x="6" y="397"/>
                    </a:cubicBezTo>
                    <a:cubicBezTo>
                      <a:pt x="6" y="412"/>
                      <a:pt x="5" y="429"/>
                      <a:pt x="9" y="444"/>
                    </a:cubicBezTo>
                    <a:cubicBezTo>
                      <a:pt x="9" y="450"/>
                      <a:pt x="8" y="456"/>
                      <a:pt x="8" y="461"/>
                    </a:cubicBezTo>
                    <a:cubicBezTo>
                      <a:pt x="7" y="463"/>
                      <a:pt x="6" y="466"/>
                      <a:pt x="6" y="468"/>
                    </a:cubicBezTo>
                    <a:cubicBezTo>
                      <a:pt x="6" y="468"/>
                      <a:pt x="5" y="468"/>
                      <a:pt x="5" y="468"/>
                    </a:cubicBezTo>
                    <a:cubicBezTo>
                      <a:pt x="5" y="487"/>
                      <a:pt x="5" y="506"/>
                      <a:pt x="6" y="525"/>
                    </a:cubicBezTo>
                    <a:cubicBezTo>
                      <a:pt x="6" y="528"/>
                      <a:pt x="6" y="530"/>
                      <a:pt x="6" y="533"/>
                    </a:cubicBezTo>
                    <a:cubicBezTo>
                      <a:pt x="6" y="535"/>
                      <a:pt x="6" y="537"/>
                      <a:pt x="6" y="539"/>
                    </a:cubicBezTo>
                    <a:cubicBezTo>
                      <a:pt x="5" y="559"/>
                      <a:pt x="6" y="579"/>
                      <a:pt x="6" y="598"/>
                    </a:cubicBezTo>
                    <a:cubicBezTo>
                      <a:pt x="6" y="601"/>
                      <a:pt x="6" y="604"/>
                      <a:pt x="6" y="608"/>
                    </a:cubicBezTo>
                    <a:cubicBezTo>
                      <a:pt x="6" y="611"/>
                      <a:pt x="7" y="614"/>
                      <a:pt x="8" y="616"/>
                    </a:cubicBezTo>
                    <a:cubicBezTo>
                      <a:pt x="8" y="628"/>
                      <a:pt x="7" y="640"/>
                      <a:pt x="8" y="652"/>
                    </a:cubicBezTo>
                    <a:cubicBezTo>
                      <a:pt x="8" y="666"/>
                      <a:pt x="8" y="680"/>
                      <a:pt x="8" y="695"/>
                    </a:cubicBezTo>
                    <a:cubicBezTo>
                      <a:pt x="4" y="697"/>
                      <a:pt x="0" y="702"/>
                      <a:pt x="1" y="708"/>
                    </a:cubicBezTo>
                    <a:cubicBezTo>
                      <a:pt x="2" y="737"/>
                      <a:pt x="3" y="765"/>
                      <a:pt x="4" y="794"/>
                    </a:cubicBezTo>
                    <a:cubicBezTo>
                      <a:pt x="2" y="796"/>
                      <a:pt x="1" y="799"/>
                      <a:pt x="2" y="803"/>
                    </a:cubicBezTo>
                    <a:cubicBezTo>
                      <a:pt x="3" y="835"/>
                      <a:pt x="5" y="867"/>
                      <a:pt x="6" y="899"/>
                    </a:cubicBezTo>
                    <a:cubicBezTo>
                      <a:pt x="6" y="900"/>
                      <a:pt x="7" y="900"/>
                      <a:pt x="7" y="901"/>
                    </a:cubicBezTo>
                    <a:cubicBezTo>
                      <a:pt x="6" y="902"/>
                      <a:pt x="6" y="903"/>
                      <a:pt x="6" y="903"/>
                    </a:cubicBezTo>
                    <a:cubicBezTo>
                      <a:pt x="0" y="916"/>
                      <a:pt x="10" y="927"/>
                      <a:pt x="23" y="926"/>
                    </a:cubicBezTo>
                    <a:cubicBezTo>
                      <a:pt x="29" y="925"/>
                      <a:pt x="36" y="924"/>
                      <a:pt x="43" y="923"/>
                    </a:cubicBezTo>
                    <a:cubicBezTo>
                      <a:pt x="52" y="923"/>
                      <a:pt x="57" y="917"/>
                      <a:pt x="58" y="908"/>
                    </a:cubicBezTo>
                    <a:cubicBezTo>
                      <a:pt x="62" y="878"/>
                      <a:pt x="62" y="845"/>
                      <a:pt x="57" y="814"/>
                    </a:cubicBezTo>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0"/>
              <p:cNvSpPr/>
              <p:nvPr/>
            </p:nvSpPr>
            <p:spPr bwMode="auto">
              <a:xfrm>
                <a:off x="4899026" y="3208338"/>
                <a:ext cx="417513" cy="222250"/>
              </a:xfrm>
              <a:custGeom>
                <a:avLst/>
                <a:gdLst>
                  <a:gd name="T0" fmla="*/ 147 w 154"/>
                  <a:gd name="T1" fmla="*/ 2 h 82"/>
                  <a:gd name="T2" fmla="*/ 73 w 154"/>
                  <a:gd name="T3" fmla="*/ 29 h 82"/>
                  <a:gd name="T4" fmla="*/ 5 w 154"/>
                  <a:gd name="T5" fmla="*/ 70 h 82"/>
                  <a:gd name="T6" fmla="*/ 11 w 154"/>
                  <a:gd name="T7" fmla="*/ 81 h 82"/>
                  <a:gd name="T8" fmla="*/ 80 w 154"/>
                  <a:gd name="T9" fmla="*/ 50 h 82"/>
                  <a:gd name="T10" fmla="*/ 150 w 154"/>
                  <a:gd name="T11" fmla="*/ 9 h 82"/>
                  <a:gd name="T12" fmla="*/ 147 w 154"/>
                  <a:gd name="T13" fmla="*/ 2 h 82"/>
                </a:gdLst>
                <a:ahLst/>
                <a:cxnLst>
                  <a:cxn ang="0">
                    <a:pos x="T0" y="T1"/>
                  </a:cxn>
                  <a:cxn ang="0">
                    <a:pos x="T2" y="T3"/>
                  </a:cxn>
                  <a:cxn ang="0">
                    <a:pos x="T4" y="T5"/>
                  </a:cxn>
                  <a:cxn ang="0">
                    <a:pos x="T6" y="T7"/>
                  </a:cxn>
                  <a:cxn ang="0">
                    <a:pos x="T8" y="T9"/>
                  </a:cxn>
                  <a:cxn ang="0">
                    <a:pos x="T10" y="T11"/>
                  </a:cxn>
                  <a:cxn ang="0">
                    <a:pos x="T12" y="T13"/>
                  </a:cxn>
                </a:cxnLst>
                <a:rect l="0" t="0" r="r" b="b"/>
                <a:pathLst>
                  <a:path w="154" h="82">
                    <a:moveTo>
                      <a:pt x="147" y="2"/>
                    </a:moveTo>
                    <a:cubicBezTo>
                      <a:pt x="121" y="8"/>
                      <a:pt x="97" y="18"/>
                      <a:pt x="73" y="29"/>
                    </a:cubicBezTo>
                    <a:cubicBezTo>
                      <a:pt x="50" y="40"/>
                      <a:pt x="23" y="51"/>
                      <a:pt x="5" y="70"/>
                    </a:cubicBezTo>
                    <a:cubicBezTo>
                      <a:pt x="0" y="75"/>
                      <a:pt x="5" y="82"/>
                      <a:pt x="11" y="81"/>
                    </a:cubicBezTo>
                    <a:cubicBezTo>
                      <a:pt x="36" y="76"/>
                      <a:pt x="59" y="61"/>
                      <a:pt x="80" y="50"/>
                    </a:cubicBezTo>
                    <a:cubicBezTo>
                      <a:pt x="104" y="38"/>
                      <a:pt x="128" y="25"/>
                      <a:pt x="150" y="9"/>
                    </a:cubicBezTo>
                    <a:cubicBezTo>
                      <a:pt x="154" y="6"/>
                      <a:pt x="152" y="0"/>
                      <a:pt x="147" y="2"/>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1"/>
              <p:cNvSpPr/>
              <p:nvPr/>
            </p:nvSpPr>
            <p:spPr bwMode="auto">
              <a:xfrm>
                <a:off x="5067301" y="3506788"/>
                <a:ext cx="420688" cy="114300"/>
              </a:xfrm>
              <a:custGeom>
                <a:avLst/>
                <a:gdLst>
                  <a:gd name="T0" fmla="*/ 148 w 155"/>
                  <a:gd name="T1" fmla="*/ 0 h 42"/>
                  <a:gd name="T2" fmla="*/ 78 w 155"/>
                  <a:gd name="T3" fmla="*/ 8 h 42"/>
                  <a:gd name="T4" fmla="*/ 5 w 155"/>
                  <a:gd name="T5" fmla="*/ 22 h 42"/>
                  <a:gd name="T6" fmla="*/ 5 w 155"/>
                  <a:gd name="T7" fmla="*/ 32 h 42"/>
                  <a:gd name="T8" fmla="*/ 150 w 155"/>
                  <a:gd name="T9" fmla="*/ 9 h 42"/>
                  <a:gd name="T10" fmla="*/ 148 w 155"/>
                  <a:gd name="T11" fmla="*/ 0 h 42"/>
                </a:gdLst>
                <a:ahLst/>
                <a:cxnLst>
                  <a:cxn ang="0">
                    <a:pos x="T0" y="T1"/>
                  </a:cxn>
                  <a:cxn ang="0">
                    <a:pos x="T2" y="T3"/>
                  </a:cxn>
                  <a:cxn ang="0">
                    <a:pos x="T4" y="T5"/>
                  </a:cxn>
                  <a:cxn ang="0">
                    <a:pos x="T6" y="T7"/>
                  </a:cxn>
                  <a:cxn ang="0">
                    <a:pos x="T8" y="T9"/>
                  </a:cxn>
                  <a:cxn ang="0">
                    <a:pos x="T10" y="T11"/>
                  </a:cxn>
                </a:cxnLst>
                <a:rect l="0" t="0" r="r" b="b"/>
                <a:pathLst>
                  <a:path w="155" h="42">
                    <a:moveTo>
                      <a:pt x="148" y="0"/>
                    </a:moveTo>
                    <a:cubicBezTo>
                      <a:pt x="125" y="1"/>
                      <a:pt x="101" y="4"/>
                      <a:pt x="78" y="8"/>
                    </a:cubicBezTo>
                    <a:cubicBezTo>
                      <a:pt x="54" y="12"/>
                      <a:pt x="28" y="14"/>
                      <a:pt x="5" y="22"/>
                    </a:cubicBezTo>
                    <a:cubicBezTo>
                      <a:pt x="0" y="24"/>
                      <a:pt x="0" y="31"/>
                      <a:pt x="5" y="32"/>
                    </a:cubicBezTo>
                    <a:cubicBezTo>
                      <a:pt x="51" y="42"/>
                      <a:pt x="108" y="30"/>
                      <a:pt x="150" y="9"/>
                    </a:cubicBezTo>
                    <a:cubicBezTo>
                      <a:pt x="155" y="7"/>
                      <a:pt x="153" y="0"/>
                      <a:pt x="148" y="0"/>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2"/>
              <p:cNvSpPr/>
              <p:nvPr/>
            </p:nvSpPr>
            <p:spPr bwMode="auto">
              <a:xfrm>
                <a:off x="5205413" y="3767138"/>
                <a:ext cx="466725" cy="80963"/>
              </a:xfrm>
              <a:custGeom>
                <a:avLst/>
                <a:gdLst>
                  <a:gd name="T0" fmla="*/ 165 w 172"/>
                  <a:gd name="T1" fmla="*/ 8 h 30"/>
                  <a:gd name="T2" fmla="*/ 93 w 172"/>
                  <a:gd name="T3" fmla="*/ 4 h 30"/>
                  <a:gd name="T4" fmla="*/ 15 w 172"/>
                  <a:gd name="T5" fmla="*/ 0 h 30"/>
                  <a:gd name="T6" fmla="*/ 12 w 172"/>
                  <a:gd name="T7" fmla="*/ 22 h 30"/>
                  <a:gd name="T8" fmla="*/ 89 w 172"/>
                  <a:gd name="T9" fmla="*/ 29 h 30"/>
                  <a:gd name="T10" fmla="*/ 165 w 172"/>
                  <a:gd name="T11" fmla="*/ 21 h 30"/>
                  <a:gd name="T12" fmla="*/ 165 w 172"/>
                  <a:gd name="T13" fmla="*/ 8 h 30"/>
                </a:gdLst>
                <a:ahLst/>
                <a:cxnLst>
                  <a:cxn ang="0">
                    <a:pos x="T0" y="T1"/>
                  </a:cxn>
                  <a:cxn ang="0">
                    <a:pos x="T2" y="T3"/>
                  </a:cxn>
                  <a:cxn ang="0">
                    <a:pos x="T4" y="T5"/>
                  </a:cxn>
                  <a:cxn ang="0">
                    <a:pos x="T6" y="T7"/>
                  </a:cxn>
                  <a:cxn ang="0">
                    <a:pos x="T8" y="T9"/>
                  </a:cxn>
                  <a:cxn ang="0">
                    <a:pos x="T10" y="T11"/>
                  </a:cxn>
                  <a:cxn ang="0">
                    <a:pos x="T12" y="T13"/>
                  </a:cxn>
                </a:cxnLst>
                <a:rect l="0" t="0" r="r" b="b"/>
                <a:pathLst>
                  <a:path w="172" h="30">
                    <a:moveTo>
                      <a:pt x="165" y="8"/>
                    </a:moveTo>
                    <a:cubicBezTo>
                      <a:pt x="142" y="2"/>
                      <a:pt x="117" y="4"/>
                      <a:pt x="93" y="4"/>
                    </a:cubicBezTo>
                    <a:cubicBezTo>
                      <a:pt x="67" y="3"/>
                      <a:pt x="41" y="2"/>
                      <a:pt x="15" y="0"/>
                    </a:cubicBezTo>
                    <a:cubicBezTo>
                      <a:pt x="3" y="0"/>
                      <a:pt x="0" y="20"/>
                      <a:pt x="12" y="22"/>
                    </a:cubicBezTo>
                    <a:cubicBezTo>
                      <a:pt x="37" y="26"/>
                      <a:pt x="63" y="29"/>
                      <a:pt x="89" y="29"/>
                    </a:cubicBezTo>
                    <a:cubicBezTo>
                      <a:pt x="114" y="29"/>
                      <a:pt x="141" y="30"/>
                      <a:pt x="165" y="21"/>
                    </a:cubicBezTo>
                    <a:cubicBezTo>
                      <a:pt x="171" y="19"/>
                      <a:pt x="172" y="9"/>
                      <a:pt x="165" y="8"/>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3"/>
              <p:cNvSpPr/>
              <p:nvPr/>
            </p:nvSpPr>
            <p:spPr bwMode="auto">
              <a:xfrm>
                <a:off x="5332413" y="3994150"/>
                <a:ext cx="542925" cy="166688"/>
              </a:xfrm>
              <a:custGeom>
                <a:avLst/>
                <a:gdLst>
                  <a:gd name="T0" fmla="*/ 194 w 200"/>
                  <a:gd name="T1" fmla="*/ 32 h 61"/>
                  <a:gd name="T2" fmla="*/ 14 w 200"/>
                  <a:gd name="T3" fmla="*/ 3 h 61"/>
                  <a:gd name="T4" fmla="*/ 8 w 200"/>
                  <a:gd name="T5" fmla="*/ 18 h 61"/>
                  <a:gd name="T6" fmla="*/ 195 w 200"/>
                  <a:gd name="T7" fmla="*/ 41 h 61"/>
                  <a:gd name="T8" fmla="*/ 194 w 200"/>
                  <a:gd name="T9" fmla="*/ 32 h 61"/>
                </a:gdLst>
                <a:ahLst/>
                <a:cxnLst>
                  <a:cxn ang="0">
                    <a:pos x="T0" y="T1"/>
                  </a:cxn>
                  <a:cxn ang="0">
                    <a:pos x="T2" y="T3"/>
                  </a:cxn>
                  <a:cxn ang="0">
                    <a:pos x="T4" y="T5"/>
                  </a:cxn>
                  <a:cxn ang="0">
                    <a:pos x="T6" y="T7"/>
                  </a:cxn>
                  <a:cxn ang="0">
                    <a:pos x="T8" y="T9"/>
                  </a:cxn>
                </a:cxnLst>
                <a:rect l="0" t="0" r="r" b="b"/>
                <a:pathLst>
                  <a:path w="200" h="61">
                    <a:moveTo>
                      <a:pt x="194" y="32"/>
                    </a:moveTo>
                    <a:cubicBezTo>
                      <a:pt x="131" y="35"/>
                      <a:pt x="73" y="23"/>
                      <a:pt x="14" y="3"/>
                    </a:cubicBezTo>
                    <a:cubicBezTo>
                      <a:pt x="5" y="0"/>
                      <a:pt x="0" y="13"/>
                      <a:pt x="8" y="18"/>
                    </a:cubicBezTo>
                    <a:cubicBezTo>
                      <a:pt x="62" y="55"/>
                      <a:pt x="134" y="61"/>
                      <a:pt x="195" y="41"/>
                    </a:cubicBezTo>
                    <a:cubicBezTo>
                      <a:pt x="200" y="39"/>
                      <a:pt x="199" y="32"/>
                      <a:pt x="194" y="32"/>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6"/>
              <p:cNvSpPr/>
              <p:nvPr/>
            </p:nvSpPr>
            <p:spPr bwMode="auto">
              <a:xfrm>
                <a:off x="5313363" y="4729163"/>
                <a:ext cx="377825" cy="322263"/>
              </a:xfrm>
              <a:custGeom>
                <a:avLst/>
                <a:gdLst>
                  <a:gd name="T0" fmla="*/ 135 w 139"/>
                  <a:gd name="T1" fmla="*/ 110 h 119"/>
                  <a:gd name="T2" fmla="*/ 20 w 139"/>
                  <a:gd name="T3" fmla="*/ 8 h 119"/>
                  <a:gd name="T4" fmla="*/ 5 w 139"/>
                  <a:gd name="T5" fmla="*/ 17 h 119"/>
                  <a:gd name="T6" fmla="*/ 132 w 139"/>
                  <a:gd name="T7" fmla="*/ 118 h 119"/>
                  <a:gd name="T8" fmla="*/ 135 w 139"/>
                  <a:gd name="T9" fmla="*/ 110 h 119"/>
                </a:gdLst>
                <a:ahLst/>
                <a:cxnLst>
                  <a:cxn ang="0">
                    <a:pos x="T0" y="T1"/>
                  </a:cxn>
                  <a:cxn ang="0">
                    <a:pos x="T2" y="T3"/>
                  </a:cxn>
                  <a:cxn ang="0">
                    <a:pos x="T4" y="T5"/>
                  </a:cxn>
                  <a:cxn ang="0">
                    <a:pos x="T6" y="T7"/>
                  </a:cxn>
                  <a:cxn ang="0">
                    <a:pos x="T8" y="T9"/>
                  </a:cxn>
                </a:cxnLst>
                <a:rect l="0" t="0" r="r" b="b"/>
                <a:pathLst>
                  <a:path w="139" h="119">
                    <a:moveTo>
                      <a:pt x="135" y="110"/>
                    </a:moveTo>
                    <a:cubicBezTo>
                      <a:pt x="93" y="80"/>
                      <a:pt x="50" y="51"/>
                      <a:pt x="20" y="8"/>
                    </a:cubicBezTo>
                    <a:cubicBezTo>
                      <a:pt x="14" y="0"/>
                      <a:pt x="0" y="7"/>
                      <a:pt x="5" y="17"/>
                    </a:cubicBezTo>
                    <a:cubicBezTo>
                      <a:pt x="34" y="65"/>
                      <a:pt x="75" y="108"/>
                      <a:pt x="132" y="118"/>
                    </a:cubicBezTo>
                    <a:cubicBezTo>
                      <a:pt x="137" y="119"/>
                      <a:pt x="139" y="113"/>
                      <a:pt x="135" y="110"/>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7"/>
              <p:cNvSpPr/>
              <p:nvPr/>
            </p:nvSpPr>
            <p:spPr bwMode="auto">
              <a:xfrm>
                <a:off x="5243513" y="4959350"/>
                <a:ext cx="290513" cy="360363"/>
              </a:xfrm>
              <a:custGeom>
                <a:avLst/>
                <a:gdLst>
                  <a:gd name="T0" fmla="*/ 106 w 107"/>
                  <a:gd name="T1" fmla="*/ 123 h 133"/>
                  <a:gd name="T2" fmla="*/ 69 w 107"/>
                  <a:gd name="T3" fmla="*/ 66 h 133"/>
                  <a:gd name="T4" fmla="*/ 17 w 107"/>
                  <a:gd name="T5" fmla="*/ 7 h 133"/>
                  <a:gd name="T6" fmla="*/ 5 w 107"/>
                  <a:gd name="T7" fmla="*/ 16 h 133"/>
                  <a:gd name="T8" fmla="*/ 50 w 107"/>
                  <a:gd name="T9" fmla="*/ 81 h 133"/>
                  <a:gd name="T10" fmla="*/ 96 w 107"/>
                  <a:gd name="T11" fmla="*/ 130 h 133"/>
                  <a:gd name="T12" fmla="*/ 106 w 107"/>
                  <a:gd name="T13" fmla="*/ 123 h 133"/>
                </a:gdLst>
                <a:ahLst/>
                <a:cxnLst>
                  <a:cxn ang="0">
                    <a:pos x="T0" y="T1"/>
                  </a:cxn>
                  <a:cxn ang="0">
                    <a:pos x="T2" y="T3"/>
                  </a:cxn>
                  <a:cxn ang="0">
                    <a:pos x="T4" y="T5"/>
                  </a:cxn>
                  <a:cxn ang="0">
                    <a:pos x="T6" y="T7"/>
                  </a:cxn>
                  <a:cxn ang="0">
                    <a:pos x="T8" y="T9"/>
                  </a:cxn>
                  <a:cxn ang="0">
                    <a:pos x="T10" y="T11"/>
                  </a:cxn>
                  <a:cxn ang="0">
                    <a:pos x="T12" y="T13"/>
                  </a:cxn>
                </a:cxnLst>
                <a:rect l="0" t="0" r="r" b="b"/>
                <a:pathLst>
                  <a:path w="107" h="133">
                    <a:moveTo>
                      <a:pt x="106" y="123"/>
                    </a:moveTo>
                    <a:cubicBezTo>
                      <a:pt x="99" y="101"/>
                      <a:pt x="83" y="84"/>
                      <a:pt x="69" y="66"/>
                    </a:cubicBezTo>
                    <a:cubicBezTo>
                      <a:pt x="52" y="46"/>
                      <a:pt x="34" y="27"/>
                      <a:pt x="17" y="7"/>
                    </a:cubicBezTo>
                    <a:cubicBezTo>
                      <a:pt x="12" y="0"/>
                      <a:pt x="0" y="9"/>
                      <a:pt x="5" y="16"/>
                    </a:cubicBezTo>
                    <a:cubicBezTo>
                      <a:pt x="21" y="38"/>
                      <a:pt x="35" y="60"/>
                      <a:pt x="50" y="81"/>
                    </a:cubicBezTo>
                    <a:cubicBezTo>
                      <a:pt x="64" y="98"/>
                      <a:pt x="77" y="118"/>
                      <a:pt x="96" y="130"/>
                    </a:cubicBezTo>
                    <a:cubicBezTo>
                      <a:pt x="101" y="133"/>
                      <a:pt x="107" y="128"/>
                      <a:pt x="106" y="123"/>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8"/>
              <p:cNvSpPr/>
              <p:nvPr/>
            </p:nvSpPr>
            <p:spPr bwMode="auto">
              <a:xfrm>
                <a:off x="5097463" y="5103813"/>
                <a:ext cx="211138" cy="444500"/>
              </a:xfrm>
              <a:custGeom>
                <a:avLst/>
                <a:gdLst>
                  <a:gd name="T0" fmla="*/ 55 w 78"/>
                  <a:gd name="T1" fmla="*/ 80 h 164"/>
                  <a:gd name="T2" fmla="*/ 19 w 78"/>
                  <a:gd name="T3" fmla="*/ 7 h 164"/>
                  <a:gd name="T4" fmla="*/ 3 w 78"/>
                  <a:gd name="T5" fmla="*/ 14 h 164"/>
                  <a:gd name="T6" fmla="*/ 34 w 78"/>
                  <a:gd name="T7" fmla="*/ 89 h 164"/>
                  <a:gd name="T8" fmla="*/ 65 w 78"/>
                  <a:gd name="T9" fmla="*/ 159 h 164"/>
                  <a:gd name="T10" fmla="*/ 78 w 78"/>
                  <a:gd name="T11" fmla="*/ 156 h 164"/>
                  <a:gd name="T12" fmla="*/ 55 w 78"/>
                  <a:gd name="T13" fmla="*/ 80 h 164"/>
                </a:gdLst>
                <a:ahLst/>
                <a:cxnLst>
                  <a:cxn ang="0">
                    <a:pos x="T0" y="T1"/>
                  </a:cxn>
                  <a:cxn ang="0">
                    <a:pos x="T2" y="T3"/>
                  </a:cxn>
                  <a:cxn ang="0">
                    <a:pos x="T4" y="T5"/>
                  </a:cxn>
                  <a:cxn ang="0">
                    <a:pos x="T6" y="T7"/>
                  </a:cxn>
                  <a:cxn ang="0">
                    <a:pos x="T8" y="T9"/>
                  </a:cxn>
                  <a:cxn ang="0">
                    <a:pos x="T10" y="T11"/>
                  </a:cxn>
                  <a:cxn ang="0">
                    <a:pos x="T12" y="T13"/>
                  </a:cxn>
                </a:cxnLst>
                <a:rect l="0" t="0" r="r" b="b"/>
                <a:pathLst>
                  <a:path w="78" h="164">
                    <a:moveTo>
                      <a:pt x="55" y="80"/>
                    </a:moveTo>
                    <a:cubicBezTo>
                      <a:pt x="44" y="55"/>
                      <a:pt x="33" y="30"/>
                      <a:pt x="19" y="7"/>
                    </a:cubicBezTo>
                    <a:cubicBezTo>
                      <a:pt x="14" y="0"/>
                      <a:pt x="0" y="5"/>
                      <a:pt x="3" y="14"/>
                    </a:cubicBezTo>
                    <a:cubicBezTo>
                      <a:pt x="13" y="39"/>
                      <a:pt x="24" y="64"/>
                      <a:pt x="34" y="89"/>
                    </a:cubicBezTo>
                    <a:cubicBezTo>
                      <a:pt x="43" y="113"/>
                      <a:pt x="50" y="139"/>
                      <a:pt x="65" y="159"/>
                    </a:cubicBezTo>
                    <a:cubicBezTo>
                      <a:pt x="69" y="164"/>
                      <a:pt x="78" y="163"/>
                      <a:pt x="78" y="156"/>
                    </a:cubicBezTo>
                    <a:cubicBezTo>
                      <a:pt x="77" y="130"/>
                      <a:pt x="65" y="104"/>
                      <a:pt x="55" y="80"/>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9"/>
              <p:cNvSpPr/>
              <p:nvPr/>
            </p:nvSpPr>
            <p:spPr bwMode="auto">
              <a:xfrm>
                <a:off x="4910138" y="5254625"/>
                <a:ext cx="184150" cy="401638"/>
              </a:xfrm>
              <a:custGeom>
                <a:avLst/>
                <a:gdLst>
                  <a:gd name="T0" fmla="*/ 43 w 68"/>
                  <a:gd name="T1" fmla="*/ 65 h 148"/>
                  <a:gd name="T2" fmla="*/ 7 w 68"/>
                  <a:gd name="T3" fmla="*/ 1 h 148"/>
                  <a:gd name="T4" fmla="*/ 5 w 68"/>
                  <a:gd name="T5" fmla="*/ 1 h 148"/>
                  <a:gd name="T6" fmla="*/ 24 w 68"/>
                  <a:gd name="T7" fmla="*/ 73 h 148"/>
                  <a:gd name="T8" fmla="*/ 57 w 68"/>
                  <a:gd name="T9" fmla="*/ 144 h 148"/>
                  <a:gd name="T10" fmla="*/ 68 w 68"/>
                  <a:gd name="T11" fmla="*/ 140 h 148"/>
                  <a:gd name="T12" fmla="*/ 43 w 68"/>
                  <a:gd name="T13" fmla="*/ 65 h 148"/>
                </a:gdLst>
                <a:ahLst/>
                <a:cxnLst>
                  <a:cxn ang="0">
                    <a:pos x="T0" y="T1"/>
                  </a:cxn>
                  <a:cxn ang="0">
                    <a:pos x="T2" y="T3"/>
                  </a:cxn>
                  <a:cxn ang="0">
                    <a:pos x="T4" y="T5"/>
                  </a:cxn>
                  <a:cxn ang="0">
                    <a:pos x="T6" y="T7"/>
                  </a:cxn>
                  <a:cxn ang="0">
                    <a:pos x="T8" y="T9"/>
                  </a:cxn>
                  <a:cxn ang="0">
                    <a:pos x="T10" y="T11"/>
                  </a:cxn>
                  <a:cxn ang="0">
                    <a:pos x="T12" y="T13"/>
                  </a:cxn>
                </a:cxnLst>
                <a:rect l="0" t="0" r="r" b="b"/>
                <a:pathLst>
                  <a:path w="68" h="148">
                    <a:moveTo>
                      <a:pt x="43" y="65"/>
                    </a:moveTo>
                    <a:cubicBezTo>
                      <a:pt x="34" y="45"/>
                      <a:pt x="26" y="14"/>
                      <a:pt x="7" y="1"/>
                    </a:cubicBezTo>
                    <a:cubicBezTo>
                      <a:pt x="6" y="0"/>
                      <a:pt x="5" y="1"/>
                      <a:pt x="5" y="1"/>
                    </a:cubicBezTo>
                    <a:cubicBezTo>
                      <a:pt x="0" y="24"/>
                      <a:pt x="16" y="53"/>
                      <a:pt x="24" y="73"/>
                    </a:cubicBezTo>
                    <a:cubicBezTo>
                      <a:pt x="32" y="96"/>
                      <a:pt x="40" y="126"/>
                      <a:pt x="57" y="144"/>
                    </a:cubicBezTo>
                    <a:cubicBezTo>
                      <a:pt x="60" y="148"/>
                      <a:pt x="68" y="145"/>
                      <a:pt x="68" y="140"/>
                    </a:cubicBezTo>
                    <a:cubicBezTo>
                      <a:pt x="68" y="115"/>
                      <a:pt x="52" y="88"/>
                      <a:pt x="43" y="65"/>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30"/>
              <p:cNvSpPr/>
              <p:nvPr/>
            </p:nvSpPr>
            <p:spPr bwMode="auto">
              <a:xfrm>
                <a:off x="4729163" y="5327650"/>
                <a:ext cx="127000" cy="469900"/>
              </a:xfrm>
              <a:custGeom>
                <a:avLst/>
                <a:gdLst>
                  <a:gd name="T0" fmla="*/ 37 w 47"/>
                  <a:gd name="T1" fmla="*/ 93 h 173"/>
                  <a:gd name="T2" fmla="*/ 18 w 47"/>
                  <a:gd name="T3" fmla="*/ 11 h 173"/>
                  <a:gd name="T4" fmla="*/ 2 w 47"/>
                  <a:gd name="T5" fmla="*/ 15 h 173"/>
                  <a:gd name="T6" fmla="*/ 15 w 47"/>
                  <a:gd name="T7" fmla="*/ 95 h 173"/>
                  <a:gd name="T8" fmla="*/ 31 w 47"/>
                  <a:gd name="T9" fmla="*/ 168 h 173"/>
                  <a:gd name="T10" fmla="*/ 43 w 47"/>
                  <a:gd name="T11" fmla="*/ 167 h 173"/>
                  <a:gd name="T12" fmla="*/ 37 w 47"/>
                  <a:gd name="T13" fmla="*/ 93 h 173"/>
                </a:gdLst>
                <a:ahLst/>
                <a:cxnLst>
                  <a:cxn ang="0">
                    <a:pos x="T0" y="T1"/>
                  </a:cxn>
                  <a:cxn ang="0">
                    <a:pos x="T2" y="T3"/>
                  </a:cxn>
                  <a:cxn ang="0">
                    <a:pos x="T4" y="T5"/>
                  </a:cxn>
                  <a:cxn ang="0">
                    <a:pos x="T6" y="T7"/>
                  </a:cxn>
                  <a:cxn ang="0">
                    <a:pos x="T8" y="T9"/>
                  </a:cxn>
                  <a:cxn ang="0">
                    <a:pos x="T10" y="T11"/>
                  </a:cxn>
                  <a:cxn ang="0">
                    <a:pos x="T12" y="T13"/>
                  </a:cxn>
                </a:cxnLst>
                <a:rect l="0" t="0" r="r" b="b"/>
                <a:pathLst>
                  <a:path w="47" h="173">
                    <a:moveTo>
                      <a:pt x="37" y="93"/>
                    </a:moveTo>
                    <a:cubicBezTo>
                      <a:pt x="32" y="65"/>
                      <a:pt x="25" y="38"/>
                      <a:pt x="18" y="11"/>
                    </a:cubicBezTo>
                    <a:cubicBezTo>
                      <a:pt x="15" y="0"/>
                      <a:pt x="0" y="5"/>
                      <a:pt x="2" y="15"/>
                    </a:cubicBezTo>
                    <a:cubicBezTo>
                      <a:pt x="7" y="42"/>
                      <a:pt x="11" y="69"/>
                      <a:pt x="15" y="95"/>
                    </a:cubicBezTo>
                    <a:cubicBezTo>
                      <a:pt x="19" y="120"/>
                      <a:pt x="20" y="146"/>
                      <a:pt x="31" y="168"/>
                    </a:cubicBezTo>
                    <a:cubicBezTo>
                      <a:pt x="33" y="173"/>
                      <a:pt x="42" y="172"/>
                      <a:pt x="43" y="167"/>
                    </a:cubicBezTo>
                    <a:cubicBezTo>
                      <a:pt x="47" y="143"/>
                      <a:pt x="41" y="117"/>
                      <a:pt x="37" y="93"/>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31"/>
              <p:cNvSpPr/>
              <p:nvPr/>
            </p:nvSpPr>
            <p:spPr bwMode="auto">
              <a:xfrm>
                <a:off x="4487863" y="5380038"/>
                <a:ext cx="96838" cy="584200"/>
              </a:xfrm>
              <a:custGeom>
                <a:avLst/>
                <a:gdLst>
                  <a:gd name="T0" fmla="*/ 29 w 36"/>
                  <a:gd name="T1" fmla="*/ 110 h 216"/>
                  <a:gd name="T2" fmla="*/ 15 w 36"/>
                  <a:gd name="T3" fmla="*/ 8 h 216"/>
                  <a:gd name="T4" fmla="*/ 1 w 36"/>
                  <a:gd name="T5" fmla="*/ 10 h 216"/>
                  <a:gd name="T6" fmla="*/ 8 w 36"/>
                  <a:gd name="T7" fmla="*/ 114 h 216"/>
                  <a:gd name="T8" fmla="*/ 17 w 36"/>
                  <a:gd name="T9" fmla="*/ 211 h 216"/>
                  <a:gd name="T10" fmla="*/ 26 w 36"/>
                  <a:gd name="T11" fmla="*/ 211 h 216"/>
                  <a:gd name="T12" fmla="*/ 29 w 36"/>
                  <a:gd name="T13" fmla="*/ 110 h 216"/>
                </a:gdLst>
                <a:ahLst/>
                <a:cxnLst>
                  <a:cxn ang="0">
                    <a:pos x="T0" y="T1"/>
                  </a:cxn>
                  <a:cxn ang="0">
                    <a:pos x="T2" y="T3"/>
                  </a:cxn>
                  <a:cxn ang="0">
                    <a:pos x="T4" y="T5"/>
                  </a:cxn>
                  <a:cxn ang="0">
                    <a:pos x="T6" y="T7"/>
                  </a:cxn>
                  <a:cxn ang="0">
                    <a:pos x="T8" y="T9"/>
                  </a:cxn>
                  <a:cxn ang="0">
                    <a:pos x="T10" y="T11"/>
                  </a:cxn>
                  <a:cxn ang="0">
                    <a:pos x="T12" y="T13"/>
                  </a:cxn>
                </a:cxnLst>
                <a:rect l="0" t="0" r="r" b="b"/>
                <a:pathLst>
                  <a:path w="36" h="216">
                    <a:moveTo>
                      <a:pt x="29" y="110"/>
                    </a:moveTo>
                    <a:cubicBezTo>
                      <a:pt x="26" y="76"/>
                      <a:pt x="22" y="42"/>
                      <a:pt x="15" y="8"/>
                    </a:cubicBezTo>
                    <a:cubicBezTo>
                      <a:pt x="14" y="0"/>
                      <a:pt x="0" y="2"/>
                      <a:pt x="1" y="10"/>
                    </a:cubicBezTo>
                    <a:cubicBezTo>
                      <a:pt x="3" y="44"/>
                      <a:pt x="6" y="79"/>
                      <a:pt x="8" y="114"/>
                    </a:cubicBezTo>
                    <a:cubicBezTo>
                      <a:pt x="9" y="146"/>
                      <a:pt x="8" y="180"/>
                      <a:pt x="17" y="211"/>
                    </a:cubicBezTo>
                    <a:cubicBezTo>
                      <a:pt x="19" y="215"/>
                      <a:pt x="25" y="216"/>
                      <a:pt x="26" y="211"/>
                    </a:cubicBezTo>
                    <a:cubicBezTo>
                      <a:pt x="36" y="178"/>
                      <a:pt x="32" y="143"/>
                      <a:pt x="29" y="110"/>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32"/>
              <p:cNvSpPr/>
              <p:nvPr/>
            </p:nvSpPr>
            <p:spPr bwMode="auto">
              <a:xfrm>
                <a:off x="4184651" y="5387975"/>
                <a:ext cx="157163" cy="574675"/>
              </a:xfrm>
              <a:custGeom>
                <a:avLst/>
                <a:gdLst>
                  <a:gd name="T0" fmla="*/ 55 w 58"/>
                  <a:gd name="T1" fmla="*/ 11 h 212"/>
                  <a:gd name="T2" fmla="*/ 39 w 58"/>
                  <a:gd name="T3" fmla="*/ 9 h 212"/>
                  <a:gd name="T4" fmla="*/ 19 w 58"/>
                  <a:gd name="T5" fmla="*/ 109 h 212"/>
                  <a:gd name="T6" fmla="*/ 0 w 58"/>
                  <a:gd name="T7" fmla="*/ 203 h 212"/>
                  <a:gd name="T8" fmla="*/ 12 w 58"/>
                  <a:gd name="T9" fmla="*/ 206 h 212"/>
                  <a:gd name="T10" fmla="*/ 41 w 58"/>
                  <a:gd name="T11" fmla="*/ 111 h 212"/>
                  <a:gd name="T12" fmla="*/ 55 w 58"/>
                  <a:gd name="T13" fmla="*/ 11 h 212"/>
                </a:gdLst>
                <a:ahLst/>
                <a:cxnLst>
                  <a:cxn ang="0">
                    <a:pos x="T0" y="T1"/>
                  </a:cxn>
                  <a:cxn ang="0">
                    <a:pos x="T2" y="T3"/>
                  </a:cxn>
                  <a:cxn ang="0">
                    <a:pos x="T4" y="T5"/>
                  </a:cxn>
                  <a:cxn ang="0">
                    <a:pos x="T6" y="T7"/>
                  </a:cxn>
                  <a:cxn ang="0">
                    <a:pos x="T8" y="T9"/>
                  </a:cxn>
                  <a:cxn ang="0">
                    <a:pos x="T10" y="T11"/>
                  </a:cxn>
                  <a:cxn ang="0">
                    <a:pos x="T12" y="T13"/>
                  </a:cxn>
                </a:cxnLst>
                <a:rect l="0" t="0" r="r" b="b"/>
                <a:pathLst>
                  <a:path w="58" h="212">
                    <a:moveTo>
                      <a:pt x="55" y="11"/>
                    </a:moveTo>
                    <a:cubicBezTo>
                      <a:pt x="54" y="2"/>
                      <a:pt x="43" y="0"/>
                      <a:pt x="39" y="9"/>
                    </a:cubicBezTo>
                    <a:cubicBezTo>
                      <a:pt x="28" y="39"/>
                      <a:pt x="26" y="76"/>
                      <a:pt x="19" y="109"/>
                    </a:cubicBezTo>
                    <a:cubicBezTo>
                      <a:pt x="13" y="140"/>
                      <a:pt x="1" y="171"/>
                      <a:pt x="0" y="203"/>
                    </a:cubicBezTo>
                    <a:cubicBezTo>
                      <a:pt x="0" y="210"/>
                      <a:pt x="9" y="212"/>
                      <a:pt x="12" y="206"/>
                    </a:cubicBezTo>
                    <a:cubicBezTo>
                      <a:pt x="29" y="178"/>
                      <a:pt x="35" y="143"/>
                      <a:pt x="41" y="111"/>
                    </a:cubicBezTo>
                    <a:cubicBezTo>
                      <a:pt x="48" y="80"/>
                      <a:pt x="58" y="43"/>
                      <a:pt x="55" y="11"/>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33"/>
              <p:cNvSpPr/>
              <p:nvPr/>
            </p:nvSpPr>
            <p:spPr bwMode="auto">
              <a:xfrm>
                <a:off x="3840163" y="5349875"/>
                <a:ext cx="276225" cy="463550"/>
              </a:xfrm>
              <a:custGeom>
                <a:avLst/>
                <a:gdLst>
                  <a:gd name="T0" fmla="*/ 84 w 102"/>
                  <a:gd name="T1" fmla="*/ 9 h 171"/>
                  <a:gd name="T2" fmla="*/ 38 w 102"/>
                  <a:gd name="T3" fmla="*/ 85 h 171"/>
                  <a:gd name="T4" fmla="*/ 2 w 102"/>
                  <a:gd name="T5" fmla="*/ 160 h 171"/>
                  <a:gd name="T6" fmla="*/ 12 w 102"/>
                  <a:gd name="T7" fmla="*/ 166 h 171"/>
                  <a:gd name="T8" fmla="*/ 56 w 102"/>
                  <a:gd name="T9" fmla="*/ 96 h 171"/>
                  <a:gd name="T10" fmla="*/ 97 w 102"/>
                  <a:gd name="T11" fmla="*/ 17 h 171"/>
                  <a:gd name="T12" fmla="*/ 84 w 102"/>
                  <a:gd name="T13" fmla="*/ 9 h 171"/>
                </a:gdLst>
                <a:ahLst/>
                <a:cxnLst>
                  <a:cxn ang="0">
                    <a:pos x="T0" y="T1"/>
                  </a:cxn>
                  <a:cxn ang="0">
                    <a:pos x="T2" y="T3"/>
                  </a:cxn>
                  <a:cxn ang="0">
                    <a:pos x="T4" y="T5"/>
                  </a:cxn>
                  <a:cxn ang="0">
                    <a:pos x="T6" y="T7"/>
                  </a:cxn>
                  <a:cxn ang="0">
                    <a:pos x="T8" y="T9"/>
                  </a:cxn>
                  <a:cxn ang="0">
                    <a:pos x="T10" y="T11"/>
                  </a:cxn>
                  <a:cxn ang="0">
                    <a:pos x="T12" y="T13"/>
                  </a:cxn>
                </a:cxnLst>
                <a:rect l="0" t="0" r="r" b="b"/>
                <a:pathLst>
                  <a:path w="102" h="171">
                    <a:moveTo>
                      <a:pt x="84" y="9"/>
                    </a:moveTo>
                    <a:cubicBezTo>
                      <a:pt x="68" y="34"/>
                      <a:pt x="53" y="59"/>
                      <a:pt x="38" y="85"/>
                    </a:cubicBezTo>
                    <a:cubicBezTo>
                      <a:pt x="25" y="109"/>
                      <a:pt x="8" y="133"/>
                      <a:pt x="2" y="160"/>
                    </a:cubicBezTo>
                    <a:cubicBezTo>
                      <a:pt x="0" y="166"/>
                      <a:pt x="8" y="171"/>
                      <a:pt x="12" y="166"/>
                    </a:cubicBezTo>
                    <a:cubicBezTo>
                      <a:pt x="31" y="147"/>
                      <a:pt x="43" y="119"/>
                      <a:pt x="56" y="96"/>
                    </a:cubicBezTo>
                    <a:cubicBezTo>
                      <a:pt x="70" y="69"/>
                      <a:pt x="84" y="43"/>
                      <a:pt x="97" y="17"/>
                    </a:cubicBezTo>
                    <a:cubicBezTo>
                      <a:pt x="102" y="8"/>
                      <a:pt x="89" y="0"/>
                      <a:pt x="84" y="9"/>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34"/>
              <p:cNvSpPr/>
              <p:nvPr/>
            </p:nvSpPr>
            <p:spPr bwMode="auto">
              <a:xfrm>
                <a:off x="3546476" y="5295900"/>
                <a:ext cx="323850" cy="325438"/>
              </a:xfrm>
              <a:custGeom>
                <a:avLst/>
                <a:gdLst>
                  <a:gd name="T0" fmla="*/ 94 w 119"/>
                  <a:gd name="T1" fmla="*/ 10 h 120"/>
                  <a:gd name="T2" fmla="*/ 3 w 119"/>
                  <a:gd name="T3" fmla="*/ 111 h 120"/>
                  <a:gd name="T4" fmla="*/ 10 w 119"/>
                  <a:gd name="T5" fmla="*/ 118 h 120"/>
                  <a:gd name="T6" fmla="*/ 110 w 119"/>
                  <a:gd name="T7" fmla="*/ 26 h 120"/>
                  <a:gd name="T8" fmla="*/ 94 w 119"/>
                  <a:gd name="T9" fmla="*/ 10 h 120"/>
                </a:gdLst>
                <a:ahLst/>
                <a:cxnLst>
                  <a:cxn ang="0">
                    <a:pos x="T0" y="T1"/>
                  </a:cxn>
                  <a:cxn ang="0">
                    <a:pos x="T2" y="T3"/>
                  </a:cxn>
                  <a:cxn ang="0">
                    <a:pos x="T4" y="T5"/>
                  </a:cxn>
                  <a:cxn ang="0">
                    <a:pos x="T6" y="T7"/>
                  </a:cxn>
                  <a:cxn ang="0">
                    <a:pos x="T8" y="T9"/>
                  </a:cxn>
                </a:cxnLst>
                <a:rect l="0" t="0" r="r" b="b"/>
                <a:pathLst>
                  <a:path w="119" h="120">
                    <a:moveTo>
                      <a:pt x="94" y="10"/>
                    </a:moveTo>
                    <a:cubicBezTo>
                      <a:pt x="64" y="44"/>
                      <a:pt x="30" y="74"/>
                      <a:pt x="3" y="111"/>
                    </a:cubicBezTo>
                    <a:cubicBezTo>
                      <a:pt x="0" y="115"/>
                      <a:pt x="6" y="120"/>
                      <a:pt x="10" y="118"/>
                    </a:cubicBezTo>
                    <a:cubicBezTo>
                      <a:pt x="49" y="95"/>
                      <a:pt x="80" y="59"/>
                      <a:pt x="110" y="26"/>
                    </a:cubicBezTo>
                    <a:cubicBezTo>
                      <a:pt x="119" y="15"/>
                      <a:pt x="104" y="0"/>
                      <a:pt x="94" y="10"/>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35"/>
              <p:cNvSpPr/>
              <p:nvPr/>
            </p:nvSpPr>
            <p:spPr bwMode="auto">
              <a:xfrm>
                <a:off x="3284538" y="5168900"/>
                <a:ext cx="414338" cy="261938"/>
              </a:xfrm>
              <a:custGeom>
                <a:avLst/>
                <a:gdLst>
                  <a:gd name="T0" fmla="*/ 132 w 153"/>
                  <a:gd name="T1" fmla="*/ 6 h 97"/>
                  <a:gd name="T2" fmla="*/ 4 w 153"/>
                  <a:gd name="T3" fmla="*/ 86 h 97"/>
                  <a:gd name="T4" fmla="*/ 9 w 153"/>
                  <a:gd name="T5" fmla="*/ 95 h 97"/>
                  <a:gd name="T6" fmla="*/ 142 w 153"/>
                  <a:gd name="T7" fmla="*/ 23 h 97"/>
                  <a:gd name="T8" fmla="*/ 132 w 153"/>
                  <a:gd name="T9" fmla="*/ 6 h 97"/>
                </a:gdLst>
                <a:ahLst/>
                <a:cxnLst>
                  <a:cxn ang="0">
                    <a:pos x="T0" y="T1"/>
                  </a:cxn>
                  <a:cxn ang="0">
                    <a:pos x="T2" y="T3"/>
                  </a:cxn>
                  <a:cxn ang="0">
                    <a:pos x="T4" y="T5"/>
                  </a:cxn>
                  <a:cxn ang="0">
                    <a:pos x="T6" y="T7"/>
                  </a:cxn>
                  <a:cxn ang="0">
                    <a:pos x="T8" y="T9"/>
                  </a:cxn>
                </a:cxnLst>
                <a:rect l="0" t="0" r="r" b="b"/>
                <a:pathLst>
                  <a:path w="153" h="97">
                    <a:moveTo>
                      <a:pt x="132" y="6"/>
                    </a:moveTo>
                    <a:cubicBezTo>
                      <a:pt x="89" y="29"/>
                      <a:pt x="40" y="52"/>
                      <a:pt x="4" y="86"/>
                    </a:cubicBezTo>
                    <a:cubicBezTo>
                      <a:pt x="0" y="90"/>
                      <a:pt x="4" y="97"/>
                      <a:pt x="9" y="95"/>
                    </a:cubicBezTo>
                    <a:cubicBezTo>
                      <a:pt x="57" y="80"/>
                      <a:pt x="101" y="50"/>
                      <a:pt x="142" y="23"/>
                    </a:cubicBezTo>
                    <a:cubicBezTo>
                      <a:pt x="153" y="16"/>
                      <a:pt x="143" y="0"/>
                      <a:pt x="132" y="6"/>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36"/>
              <p:cNvSpPr/>
              <p:nvPr/>
            </p:nvSpPr>
            <p:spPr bwMode="auto">
              <a:xfrm>
                <a:off x="3154363" y="5073650"/>
                <a:ext cx="392113" cy="115888"/>
              </a:xfrm>
              <a:custGeom>
                <a:avLst/>
                <a:gdLst>
                  <a:gd name="T0" fmla="*/ 132 w 145"/>
                  <a:gd name="T1" fmla="*/ 1 h 43"/>
                  <a:gd name="T2" fmla="*/ 5 w 145"/>
                  <a:gd name="T3" fmla="*/ 30 h 43"/>
                  <a:gd name="T4" fmla="*/ 8 w 145"/>
                  <a:gd name="T5" fmla="*/ 42 h 43"/>
                  <a:gd name="T6" fmla="*/ 132 w 145"/>
                  <a:gd name="T7" fmla="*/ 20 h 43"/>
                  <a:gd name="T8" fmla="*/ 132 w 145"/>
                  <a:gd name="T9" fmla="*/ 1 h 43"/>
                </a:gdLst>
                <a:ahLst/>
                <a:cxnLst>
                  <a:cxn ang="0">
                    <a:pos x="T0" y="T1"/>
                  </a:cxn>
                  <a:cxn ang="0">
                    <a:pos x="T2" y="T3"/>
                  </a:cxn>
                  <a:cxn ang="0">
                    <a:pos x="T4" y="T5"/>
                  </a:cxn>
                  <a:cxn ang="0">
                    <a:pos x="T6" y="T7"/>
                  </a:cxn>
                  <a:cxn ang="0">
                    <a:pos x="T8" y="T9"/>
                  </a:cxn>
                </a:cxnLst>
                <a:rect l="0" t="0" r="r" b="b"/>
                <a:pathLst>
                  <a:path w="145" h="43">
                    <a:moveTo>
                      <a:pt x="132" y="1"/>
                    </a:moveTo>
                    <a:cubicBezTo>
                      <a:pt x="90" y="3"/>
                      <a:pt x="41" y="8"/>
                      <a:pt x="5" y="30"/>
                    </a:cubicBezTo>
                    <a:cubicBezTo>
                      <a:pt x="0" y="33"/>
                      <a:pt x="2" y="43"/>
                      <a:pt x="8" y="42"/>
                    </a:cubicBezTo>
                    <a:cubicBezTo>
                      <a:pt x="50" y="39"/>
                      <a:pt x="90" y="25"/>
                      <a:pt x="132" y="20"/>
                    </a:cubicBezTo>
                    <a:cubicBezTo>
                      <a:pt x="144" y="18"/>
                      <a:pt x="145" y="0"/>
                      <a:pt x="132" y="1"/>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37"/>
              <p:cNvSpPr/>
              <p:nvPr/>
            </p:nvSpPr>
            <p:spPr bwMode="auto">
              <a:xfrm>
                <a:off x="2986088" y="4881563"/>
                <a:ext cx="452438" cy="115888"/>
              </a:xfrm>
              <a:custGeom>
                <a:avLst/>
                <a:gdLst>
                  <a:gd name="T0" fmla="*/ 147 w 167"/>
                  <a:gd name="T1" fmla="*/ 2 h 43"/>
                  <a:gd name="T2" fmla="*/ 5 w 167"/>
                  <a:gd name="T3" fmla="*/ 30 h 43"/>
                  <a:gd name="T4" fmla="*/ 6 w 167"/>
                  <a:gd name="T5" fmla="*/ 40 h 43"/>
                  <a:gd name="T6" fmla="*/ 153 w 167"/>
                  <a:gd name="T7" fmla="*/ 23 h 43"/>
                  <a:gd name="T8" fmla="*/ 147 w 167"/>
                  <a:gd name="T9" fmla="*/ 2 h 43"/>
                </a:gdLst>
                <a:ahLst/>
                <a:cxnLst>
                  <a:cxn ang="0">
                    <a:pos x="T0" y="T1"/>
                  </a:cxn>
                  <a:cxn ang="0">
                    <a:pos x="T2" y="T3"/>
                  </a:cxn>
                  <a:cxn ang="0">
                    <a:pos x="T4" y="T5"/>
                  </a:cxn>
                  <a:cxn ang="0">
                    <a:pos x="T6" y="T7"/>
                  </a:cxn>
                  <a:cxn ang="0">
                    <a:pos x="T8" y="T9"/>
                  </a:cxn>
                </a:cxnLst>
                <a:rect l="0" t="0" r="r" b="b"/>
                <a:pathLst>
                  <a:path w="167" h="43">
                    <a:moveTo>
                      <a:pt x="147" y="2"/>
                    </a:moveTo>
                    <a:cubicBezTo>
                      <a:pt x="99" y="9"/>
                      <a:pt x="50" y="12"/>
                      <a:pt x="5" y="30"/>
                    </a:cubicBezTo>
                    <a:cubicBezTo>
                      <a:pt x="0" y="32"/>
                      <a:pt x="0" y="39"/>
                      <a:pt x="6" y="40"/>
                    </a:cubicBezTo>
                    <a:cubicBezTo>
                      <a:pt x="55" y="43"/>
                      <a:pt x="105" y="31"/>
                      <a:pt x="153" y="23"/>
                    </a:cubicBezTo>
                    <a:cubicBezTo>
                      <a:pt x="167" y="21"/>
                      <a:pt x="161" y="0"/>
                      <a:pt x="147" y="2"/>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38"/>
              <p:cNvSpPr/>
              <p:nvPr/>
            </p:nvSpPr>
            <p:spPr bwMode="auto">
              <a:xfrm>
                <a:off x="2973388" y="4651375"/>
                <a:ext cx="368300" cy="101600"/>
              </a:xfrm>
              <a:custGeom>
                <a:avLst/>
                <a:gdLst>
                  <a:gd name="T0" fmla="*/ 122 w 136"/>
                  <a:gd name="T1" fmla="*/ 3 h 38"/>
                  <a:gd name="T2" fmla="*/ 7 w 136"/>
                  <a:gd name="T3" fmla="*/ 1 h 38"/>
                  <a:gd name="T4" fmla="*/ 3 w 136"/>
                  <a:gd name="T5" fmla="*/ 8 h 38"/>
                  <a:gd name="T6" fmla="*/ 127 w 136"/>
                  <a:gd name="T7" fmla="*/ 19 h 38"/>
                  <a:gd name="T8" fmla="*/ 122 w 136"/>
                  <a:gd name="T9" fmla="*/ 3 h 38"/>
                </a:gdLst>
                <a:ahLst/>
                <a:cxnLst>
                  <a:cxn ang="0">
                    <a:pos x="T0" y="T1"/>
                  </a:cxn>
                  <a:cxn ang="0">
                    <a:pos x="T2" y="T3"/>
                  </a:cxn>
                  <a:cxn ang="0">
                    <a:pos x="T4" y="T5"/>
                  </a:cxn>
                  <a:cxn ang="0">
                    <a:pos x="T6" y="T7"/>
                  </a:cxn>
                  <a:cxn ang="0">
                    <a:pos x="T8" y="T9"/>
                  </a:cxn>
                </a:cxnLst>
                <a:rect l="0" t="0" r="r" b="b"/>
                <a:pathLst>
                  <a:path w="136" h="38">
                    <a:moveTo>
                      <a:pt x="122" y="3"/>
                    </a:moveTo>
                    <a:cubicBezTo>
                      <a:pt x="83" y="14"/>
                      <a:pt x="46" y="7"/>
                      <a:pt x="7" y="1"/>
                    </a:cubicBezTo>
                    <a:cubicBezTo>
                      <a:pt x="4" y="1"/>
                      <a:pt x="0" y="5"/>
                      <a:pt x="3" y="8"/>
                    </a:cubicBezTo>
                    <a:cubicBezTo>
                      <a:pt x="37" y="38"/>
                      <a:pt x="86" y="35"/>
                      <a:pt x="127" y="19"/>
                    </a:cubicBezTo>
                    <a:cubicBezTo>
                      <a:pt x="136" y="15"/>
                      <a:pt x="133" y="0"/>
                      <a:pt x="122" y="3"/>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39"/>
              <p:cNvSpPr/>
              <p:nvPr/>
            </p:nvSpPr>
            <p:spPr bwMode="auto">
              <a:xfrm>
                <a:off x="2928938" y="4406900"/>
                <a:ext cx="382588" cy="92075"/>
              </a:xfrm>
              <a:custGeom>
                <a:avLst/>
                <a:gdLst>
                  <a:gd name="T0" fmla="*/ 122 w 141"/>
                  <a:gd name="T1" fmla="*/ 4 h 34"/>
                  <a:gd name="T2" fmla="*/ 5 w 141"/>
                  <a:gd name="T3" fmla="*/ 0 h 34"/>
                  <a:gd name="T4" fmla="*/ 3 w 141"/>
                  <a:gd name="T5" fmla="*/ 8 h 34"/>
                  <a:gd name="T6" fmla="*/ 128 w 141"/>
                  <a:gd name="T7" fmla="*/ 24 h 34"/>
                  <a:gd name="T8" fmla="*/ 122 w 141"/>
                  <a:gd name="T9" fmla="*/ 4 h 34"/>
                </a:gdLst>
                <a:ahLst/>
                <a:cxnLst>
                  <a:cxn ang="0">
                    <a:pos x="T0" y="T1"/>
                  </a:cxn>
                  <a:cxn ang="0">
                    <a:pos x="T2" y="T3"/>
                  </a:cxn>
                  <a:cxn ang="0">
                    <a:pos x="T4" y="T5"/>
                  </a:cxn>
                  <a:cxn ang="0">
                    <a:pos x="T6" y="T7"/>
                  </a:cxn>
                  <a:cxn ang="0">
                    <a:pos x="T8" y="T9"/>
                  </a:cxn>
                </a:cxnLst>
                <a:rect l="0" t="0" r="r" b="b"/>
                <a:pathLst>
                  <a:path w="141" h="34">
                    <a:moveTo>
                      <a:pt x="122" y="4"/>
                    </a:moveTo>
                    <a:cubicBezTo>
                      <a:pt x="82" y="11"/>
                      <a:pt x="44" y="2"/>
                      <a:pt x="5" y="0"/>
                    </a:cubicBezTo>
                    <a:cubicBezTo>
                      <a:pt x="0" y="0"/>
                      <a:pt x="0" y="6"/>
                      <a:pt x="3" y="8"/>
                    </a:cubicBezTo>
                    <a:cubicBezTo>
                      <a:pt x="38" y="34"/>
                      <a:pt x="86" y="32"/>
                      <a:pt x="128" y="24"/>
                    </a:cubicBezTo>
                    <a:cubicBezTo>
                      <a:pt x="141" y="22"/>
                      <a:pt x="135" y="2"/>
                      <a:pt x="122" y="4"/>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40"/>
              <p:cNvSpPr/>
              <p:nvPr/>
            </p:nvSpPr>
            <p:spPr bwMode="auto">
              <a:xfrm>
                <a:off x="3028951" y="4089400"/>
                <a:ext cx="290513" cy="111125"/>
              </a:xfrm>
              <a:custGeom>
                <a:avLst/>
                <a:gdLst>
                  <a:gd name="T0" fmla="*/ 94 w 107"/>
                  <a:gd name="T1" fmla="*/ 20 h 41"/>
                  <a:gd name="T2" fmla="*/ 46 w 107"/>
                  <a:gd name="T3" fmla="*/ 10 h 41"/>
                  <a:gd name="T4" fmla="*/ 7 w 107"/>
                  <a:gd name="T5" fmla="*/ 0 h 41"/>
                  <a:gd name="T6" fmla="*/ 2 w 107"/>
                  <a:gd name="T7" fmla="*/ 8 h 41"/>
                  <a:gd name="T8" fmla="*/ 94 w 107"/>
                  <a:gd name="T9" fmla="*/ 41 h 41"/>
                  <a:gd name="T10" fmla="*/ 94 w 107"/>
                  <a:gd name="T11" fmla="*/ 20 h 41"/>
                </a:gdLst>
                <a:ahLst/>
                <a:cxnLst>
                  <a:cxn ang="0">
                    <a:pos x="T0" y="T1"/>
                  </a:cxn>
                  <a:cxn ang="0">
                    <a:pos x="T2" y="T3"/>
                  </a:cxn>
                  <a:cxn ang="0">
                    <a:pos x="T4" y="T5"/>
                  </a:cxn>
                  <a:cxn ang="0">
                    <a:pos x="T6" y="T7"/>
                  </a:cxn>
                  <a:cxn ang="0">
                    <a:pos x="T8" y="T9"/>
                  </a:cxn>
                  <a:cxn ang="0">
                    <a:pos x="T10" y="T11"/>
                  </a:cxn>
                </a:cxnLst>
                <a:rect l="0" t="0" r="r" b="b"/>
                <a:pathLst>
                  <a:path w="107" h="41">
                    <a:moveTo>
                      <a:pt x="94" y="20"/>
                    </a:moveTo>
                    <a:cubicBezTo>
                      <a:pt x="78" y="19"/>
                      <a:pt x="62" y="15"/>
                      <a:pt x="46" y="10"/>
                    </a:cubicBezTo>
                    <a:cubicBezTo>
                      <a:pt x="33" y="6"/>
                      <a:pt x="21" y="0"/>
                      <a:pt x="7" y="0"/>
                    </a:cubicBezTo>
                    <a:cubicBezTo>
                      <a:pt x="3" y="0"/>
                      <a:pt x="0" y="5"/>
                      <a:pt x="2" y="8"/>
                    </a:cubicBezTo>
                    <a:cubicBezTo>
                      <a:pt x="21" y="34"/>
                      <a:pt x="64" y="39"/>
                      <a:pt x="94" y="41"/>
                    </a:cubicBezTo>
                    <a:cubicBezTo>
                      <a:pt x="107" y="41"/>
                      <a:pt x="107" y="21"/>
                      <a:pt x="94" y="20"/>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41"/>
              <p:cNvSpPr/>
              <p:nvPr/>
            </p:nvSpPr>
            <p:spPr bwMode="auto">
              <a:xfrm>
                <a:off x="3035301" y="3805238"/>
                <a:ext cx="298450" cy="203200"/>
              </a:xfrm>
              <a:custGeom>
                <a:avLst/>
                <a:gdLst>
                  <a:gd name="T0" fmla="*/ 97 w 110"/>
                  <a:gd name="T1" fmla="*/ 52 h 75"/>
                  <a:gd name="T2" fmla="*/ 49 w 110"/>
                  <a:gd name="T3" fmla="*/ 26 h 75"/>
                  <a:gd name="T4" fmla="*/ 7 w 110"/>
                  <a:gd name="T5" fmla="*/ 1 h 75"/>
                  <a:gd name="T6" fmla="*/ 2 w 110"/>
                  <a:gd name="T7" fmla="*/ 8 h 75"/>
                  <a:gd name="T8" fmla="*/ 87 w 110"/>
                  <a:gd name="T9" fmla="*/ 70 h 75"/>
                  <a:gd name="T10" fmla="*/ 97 w 110"/>
                  <a:gd name="T11" fmla="*/ 52 h 75"/>
                </a:gdLst>
                <a:ahLst/>
                <a:cxnLst>
                  <a:cxn ang="0">
                    <a:pos x="T0" y="T1"/>
                  </a:cxn>
                  <a:cxn ang="0">
                    <a:pos x="T2" y="T3"/>
                  </a:cxn>
                  <a:cxn ang="0">
                    <a:pos x="T4" y="T5"/>
                  </a:cxn>
                  <a:cxn ang="0">
                    <a:pos x="T6" y="T7"/>
                  </a:cxn>
                  <a:cxn ang="0">
                    <a:pos x="T8" y="T9"/>
                  </a:cxn>
                  <a:cxn ang="0">
                    <a:pos x="T10" y="T11"/>
                  </a:cxn>
                </a:cxnLst>
                <a:rect l="0" t="0" r="r" b="b"/>
                <a:pathLst>
                  <a:path w="110" h="75">
                    <a:moveTo>
                      <a:pt x="97" y="52"/>
                    </a:moveTo>
                    <a:cubicBezTo>
                      <a:pt x="81" y="45"/>
                      <a:pt x="65" y="36"/>
                      <a:pt x="49" y="26"/>
                    </a:cubicBezTo>
                    <a:cubicBezTo>
                      <a:pt x="35" y="17"/>
                      <a:pt x="22" y="7"/>
                      <a:pt x="7" y="1"/>
                    </a:cubicBezTo>
                    <a:cubicBezTo>
                      <a:pt x="3" y="0"/>
                      <a:pt x="0" y="5"/>
                      <a:pt x="2" y="8"/>
                    </a:cubicBezTo>
                    <a:cubicBezTo>
                      <a:pt x="18" y="39"/>
                      <a:pt x="56" y="57"/>
                      <a:pt x="87" y="70"/>
                    </a:cubicBezTo>
                    <a:cubicBezTo>
                      <a:pt x="99" y="75"/>
                      <a:pt x="110" y="57"/>
                      <a:pt x="97" y="52"/>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42"/>
              <p:cNvSpPr/>
              <p:nvPr/>
            </p:nvSpPr>
            <p:spPr bwMode="auto">
              <a:xfrm>
                <a:off x="3197226" y="3559175"/>
                <a:ext cx="290513" cy="234950"/>
              </a:xfrm>
              <a:custGeom>
                <a:avLst/>
                <a:gdLst>
                  <a:gd name="T0" fmla="*/ 103 w 107"/>
                  <a:gd name="T1" fmla="*/ 79 h 87"/>
                  <a:gd name="T2" fmla="*/ 50 w 107"/>
                  <a:gd name="T3" fmla="*/ 39 h 87"/>
                  <a:gd name="T4" fmla="*/ 8 w 107"/>
                  <a:gd name="T5" fmla="*/ 2 h 87"/>
                  <a:gd name="T6" fmla="*/ 1 w 107"/>
                  <a:gd name="T7" fmla="*/ 7 h 87"/>
                  <a:gd name="T8" fmla="*/ 100 w 107"/>
                  <a:gd name="T9" fmla="*/ 86 h 87"/>
                  <a:gd name="T10" fmla="*/ 103 w 107"/>
                  <a:gd name="T11" fmla="*/ 79 h 87"/>
                </a:gdLst>
                <a:ahLst/>
                <a:cxnLst>
                  <a:cxn ang="0">
                    <a:pos x="T0" y="T1"/>
                  </a:cxn>
                  <a:cxn ang="0">
                    <a:pos x="T2" y="T3"/>
                  </a:cxn>
                  <a:cxn ang="0">
                    <a:pos x="T4" y="T5"/>
                  </a:cxn>
                  <a:cxn ang="0">
                    <a:pos x="T6" y="T7"/>
                  </a:cxn>
                  <a:cxn ang="0">
                    <a:pos x="T8" y="T9"/>
                  </a:cxn>
                  <a:cxn ang="0">
                    <a:pos x="T10" y="T11"/>
                  </a:cxn>
                </a:cxnLst>
                <a:rect l="0" t="0" r="r" b="b"/>
                <a:pathLst>
                  <a:path w="107" h="87">
                    <a:moveTo>
                      <a:pt x="103" y="79"/>
                    </a:moveTo>
                    <a:cubicBezTo>
                      <a:pt x="85" y="65"/>
                      <a:pt x="67" y="54"/>
                      <a:pt x="50" y="39"/>
                    </a:cubicBezTo>
                    <a:cubicBezTo>
                      <a:pt x="36" y="27"/>
                      <a:pt x="24" y="12"/>
                      <a:pt x="8" y="2"/>
                    </a:cubicBezTo>
                    <a:cubicBezTo>
                      <a:pt x="4" y="0"/>
                      <a:pt x="0" y="3"/>
                      <a:pt x="1" y="7"/>
                    </a:cubicBezTo>
                    <a:cubicBezTo>
                      <a:pt x="11" y="46"/>
                      <a:pt x="62" y="79"/>
                      <a:pt x="100" y="86"/>
                    </a:cubicBezTo>
                    <a:cubicBezTo>
                      <a:pt x="104" y="87"/>
                      <a:pt x="107" y="81"/>
                      <a:pt x="103" y="79"/>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3"/>
              <p:cNvSpPr/>
              <p:nvPr/>
            </p:nvSpPr>
            <p:spPr bwMode="auto">
              <a:xfrm>
                <a:off x="3360738" y="3365500"/>
                <a:ext cx="260350" cy="252413"/>
              </a:xfrm>
              <a:custGeom>
                <a:avLst/>
                <a:gdLst>
                  <a:gd name="T0" fmla="*/ 88 w 96"/>
                  <a:gd name="T1" fmla="*/ 73 h 93"/>
                  <a:gd name="T2" fmla="*/ 7 w 96"/>
                  <a:gd name="T3" fmla="*/ 1 h 93"/>
                  <a:gd name="T4" fmla="*/ 1 w 96"/>
                  <a:gd name="T5" fmla="*/ 7 h 93"/>
                  <a:gd name="T6" fmla="*/ 76 w 96"/>
                  <a:gd name="T7" fmla="*/ 85 h 93"/>
                  <a:gd name="T8" fmla="*/ 88 w 96"/>
                  <a:gd name="T9" fmla="*/ 73 h 93"/>
                </a:gdLst>
                <a:ahLst/>
                <a:cxnLst>
                  <a:cxn ang="0">
                    <a:pos x="T0" y="T1"/>
                  </a:cxn>
                  <a:cxn ang="0">
                    <a:pos x="T2" y="T3"/>
                  </a:cxn>
                  <a:cxn ang="0">
                    <a:pos x="T4" y="T5"/>
                  </a:cxn>
                  <a:cxn ang="0">
                    <a:pos x="T6" y="T7"/>
                  </a:cxn>
                  <a:cxn ang="0">
                    <a:pos x="T8" y="T9"/>
                  </a:cxn>
                </a:cxnLst>
                <a:rect l="0" t="0" r="r" b="b"/>
                <a:pathLst>
                  <a:path w="96" h="93">
                    <a:moveTo>
                      <a:pt x="88" y="73"/>
                    </a:moveTo>
                    <a:cubicBezTo>
                      <a:pt x="64" y="48"/>
                      <a:pt x="41" y="12"/>
                      <a:pt x="7" y="1"/>
                    </a:cubicBezTo>
                    <a:cubicBezTo>
                      <a:pt x="4" y="0"/>
                      <a:pt x="0" y="3"/>
                      <a:pt x="1" y="7"/>
                    </a:cubicBezTo>
                    <a:cubicBezTo>
                      <a:pt x="15" y="40"/>
                      <a:pt x="51" y="61"/>
                      <a:pt x="76" y="85"/>
                    </a:cubicBezTo>
                    <a:cubicBezTo>
                      <a:pt x="84" y="93"/>
                      <a:pt x="96" y="81"/>
                      <a:pt x="88" y="73"/>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4"/>
              <p:cNvSpPr/>
              <p:nvPr/>
            </p:nvSpPr>
            <p:spPr bwMode="auto">
              <a:xfrm>
                <a:off x="3514726" y="3162300"/>
                <a:ext cx="260350" cy="260350"/>
              </a:xfrm>
              <a:custGeom>
                <a:avLst/>
                <a:gdLst>
                  <a:gd name="T0" fmla="*/ 94 w 96"/>
                  <a:gd name="T1" fmla="*/ 87 h 96"/>
                  <a:gd name="T2" fmla="*/ 58 w 96"/>
                  <a:gd name="T3" fmla="*/ 42 h 96"/>
                  <a:gd name="T4" fmla="*/ 9 w 96"/>
                  <a:gd name="T5" fmla="*/ 2 h 96"/>
                  <a:gd name="T6" fmla="*/ 2 w 96"/>
                  <a:gd name="T7" fmla="*/ 9 h 96"/>
                  <a:gd name="T8" fmla="*/ 42 w 96"/>
                  <a:gd name="T9" fmla="*/ 58 h 96"/>
                  <a:gd name="T10" fmla="*/ 87 w 96"/>
                  <a:gd name="T11" fmla="*/ 94 h 96"/>
                  <a:gd name="T12" fmla="*/ 94 w 96"/>
                  <a:gd name="T13" fmla="*/ 87 h 96"/>
                </a:gdLst>
                <a:ahLst/>
                <a:cxnLst>
                  <a:cxn ang="0">
                    <a:pos x="T0" y="T1"/>
                  </a:cxn>
                  <a:cxn ang="0">
                    <a:pos x="T2" y="T3"/>
                  </a:cxn>
                  <a:cxn ang="0">
                    <a:pos x="T4" y="T5"/>
                  </a:cxn>
                  <a:cxn ang="0">
                    <a:pos x="T6" y="T7"/>
                  </a:cxn>
                  <a:cxn ang="0">
                    <a:pos x="T8" y="T9"/>
                  </a:cxn>
                  <a:cxn ang="0">
                    <a:pos x="T10" y="T11"/>
                  </a:cxn>
                  <a:cxn ang="0">
                    <a:pos x="T12" y="T13"/>
                  </a:cxn>
                </a:cxnLst>
                <a:rect l="0" t="0" r="r" b="b"/>
                <a:pathLst>
                  <a:path w="96" h="96">
                    <a:moveTo>
                      <a:pt x="94" y="87"/>
                    </a:moveTo>
                    <a:cubicBezTo>
                      <a:pt x="87" y="69"/>
                      <a:pt x="71" y="55"/>
                      <a:pt x="58" y="42"/>
                    </a:cubicBezTo>
                    <a:cubicBezTo>
                      <a:pt x="43" y="27"/>
                      <a:pt x="28" y="13"/>
                      <a:pt x="9" y="2"/>
                    </a:cubicBezTo>
                    <a:cubicBezTo>
                      <a:pt x="5" y="0"/>
                      <a:pt x="0" y="5"/>
                      <a:pt x="2" y="9"/>
                    </a:cubicBezTo>
                    <a:cubicBezTo>
                      <a:pt x="13" y="28"/>
                      <a:pt x="27" y="43"/>
                      <a:pt x="42" y="58"/>
                    </a:cubicBezTo>
                    <a:cubicBezTo>
                      <a:pt x="55" y="71"/>
                      <a:pt x="69" y="87"/>
                      <a:pt x="87" y="94"/>
                    </a:cubicBezTo>
                    <a:cubicBezTo>
                      <a:pt x="91" y="96"/>
                      <a:pt x="96" y="91"/>
                      <a:pt x="94" y="87"/>
                    </a:cubicBezTo>
                  </a:path>
                </a:pathLst>
              </a:custGeom>
              <a:solidFill>
                <a:srgbClr val="9DC3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5"/>
              <p:cNvSpPr>
                <a:spLocks noEditPoints="1"/>
              </p:cNvSpPr>
              <p:nvPr/>
            </p:nvSpPr>
            <p:spPr bwMode="auto">
              <a:xfrm>
                <a:off x="3425826" y="-73025"/>
                <a:ext cx="1844675" cy="5408613"/>
              </a:xfrm>
              <a:custGeom>
                <a:avLst/>
                <a:gdLst>
                  <a:gd name="T0" fmla="*/ 373 w 681"/>
                  <a:gd name="T1" fmla="*/ 256 h 1996"/>
                  <a:gd name="T2" fmla="*/ 372 w 681"/>
                  <a:gd name="T3" fmla="*/ 642 h 1996"/>
                  <a:gd name="T4" fmla="*/ 406 w 681"/>
                  <a:gd name="T5" fmla="*/ 927 h 1996"/>
                  <a:gd name="T6" fmla="*/ 434 w 681"/>
                  <a:gd name="T7" fmla="*/ 1039 h 1996"/>
                  <a:gd name="T8" fmla="*/ 444 w 681"/>
                  <a:gd name="T9" fmla="*/ 1123 h 1996"/>
                  <a:gd name="T10" fmla="*/ 465 w 681"/>
                  <a:gd name="T11" fmla="*/ 1255 h 1996"/>
                  <a:gd name="T12" fmla="*/ 678 w 681"/>
                  <a:gd name="T13" fmla="*/ 1581 h 1996"/>
                  <a:gd name="T14" fmla="*/ 581 w 681"/>
                  <a:gd name="T15" fmla="*/ 1908 h 1996"/>
                  <a:gd name="T16" fmla="*/ 351 w 681"/>
                  <a:gd name="T17" fmla="*/ 1996 h 1996"/>
                  <a:gd name="T18" fmla="*/ 77 w 681"/>
                  <a:gd name="T19" fmla="*/ 1879 h 1996"/>
                  <a:gd name="T20" fmla="*/ 50 w 681"/>
                  <a:gd name="T21" fmla="*/ 1439 h 1996"/>
                  <a:gd name="T22" fmla="*/ 232 w 681"/>
                  <a:gd name="T23" fmla="*/ 1226 h 1996"/>
                  <a:gd name="T24" fmla="*/ 239 w 681"/>
                  <a:gd name="T25" fmla="*/ 1110 h 1996"/>
                  <a:gd name="T26" fmla="*/ 227 w 681"/>
                  <a:gd name="T27" fmla="*/ 1013 h 1996"/>
                  <a:gd name="T28" fmla="*/ 311 w 681"/>
                  <a:gd name="T29" fmla="*/ 904 h 1996"/>
                  <a:gd name="T30" fmla="*/ 310 w 681"/>
                  <a:gd name="T31" fmla="*/ 516 h 1996"/>
                  <a:gd name="T32" fmla="*/ 306 w 681"/>
                  <a:gd name="T33" fmla="*/ 175 h 1996"/>
                  <a:gd name="T34" fmla="*/ 319 w 681"/>
                  <a:gd name="T35" fmla="*/ 58 h 1996"/>
                  <a:gd name="T36" fmla="*/ 318 w 681"/>
                  <a:gd name="T37" fmla="*/ 91 h 1996"/>
                  <a:gd name="T38" fmla="*/ 334 w 681"/>
                  <a:gd name="T39" fmla="*/ 275 h 1996"/>
                  <a:gd name="T40" fmla="*/ 320 w 681"/>
                  <a:gd name="T41" fmla="*/ 676 h 1996"/>
                  <a:gd name="T42" fmla="*/ 360 w 681"/>
                  <a:gd name="T43" fmla="*/ 897 h 1996"/>
                  <a:gd name="T44" fmla="*/ 363 w 681"/>
                  <a:gd name="T45" fmla="*/ 430 h 1996"/>
                  <a:gd name="T46" fmla="*/ 363 w 681"/>
                  <a:gd name="T47" fmla="*/ 58 h 1996"/>
                  <a:gd name="T48" fmla="*/ 246 w 681"/>
                  <a:gd name="T49" fmla="*/ 1227 h 1996"/>
                  <a:gd name="T50" fmla="*/ 45 w 681"/>
                  <a:gd name="T51" fmla="*/ 1481 h 1996"/>
                  <a:gd name="T52" fmla="*/ 38 w 681"/>
                  <a:gd name="T53" fmla="*/ 1778 h 1996"/>
                  <a:gd name="T54" fmla="*/ 340 w 681"/>
                  <a:gd name="T55" fmla="*/ 1982 h 1996"/>
                  <a:gd name="T56" fmla="*/ 562 w 681"/>
                  <a:gd name="T57" fmla="*/ 1904 h 1996"/>
                  <a:gd name="T58" fmla="*/ 664 w 681"/>
                  <a:gd name="T59" fmla="*/ 1578 h 1996"/>
                  <a:gd name="T60" fmla="*/ 444 w 681"/>
                  <a:gd name="T61" fmla="*/ 1245 h 1996"/>
                  <a:gd name="T62" fmla="*/ 423 w 681"/>
                  <a:gd name="T63" fmla="*/ 1321 h 1996"/>
                  <a:gd name="T64" fmla="*/ 509 w 681"/>
                  <a:gd name="T65" fmla="*/ 1617 h 1996"/>
                  <a:gd name="T66" fmla="*/ 430 w 681"/>
                  <a:gd name="T67" fmla="*/ 1594 h 1996"/>
                  <a:gd name="T68" fmla="*/ 337 w 681"/>
                  <a:gd name="T69" fmla="*/ 1597 h 1996"/>
                  <a:gd name="T70" fmla="*/ 232 w 681"/>
                  <a:gd name="T71" fmla="*/ 1587 h 1996"/>
                  <a:gd name="T72" fmla="*/ 170 w 681"/>
                  <a:gd name="T73" fmla="*/ 1617 h 1996"/>
                  <a:gd name="T74" fmla="*/ 231 w 681"/>
                  <a:gd name="T75" fmla="*/ 1461 h 1996"/>
                  <a:gd name="T76" fmla="*/ 192 w 681"/>
                  <a:gd name="T77" fmla="*/ 1588 h 1996"/>
                  <a:gd name="T78" fmla="*/ 280 w 681"/>
                  <a:gd name="T79" fmla="*/ 1602 h 1996"/>
                  <a:gd name="T80" fmla="*/ 359 w 681"/>
                  <a:gd name="T81" fmla="*/ 1582 h 1996"/>
                  <a:gd name="T82" fmla="*/ 446 w 681"/>
                  <a:gd name="T83" fmla="*/ 1561 h 1996"/>
                  <a:gd name="T84" fmla="*/ 441 w 681"/>
                  <a:gd name="T85" fmla="*/ 1439 h 1996"/>
                  <a:gd name="T86" fmla="*/ 327 w 681"/>
                  <a:gd name="T87" fmla="*/ 1179 h 1996"/>
                  <a:gd name="T88" fmla="*/ 192 w 681"/>
                  <a:gd name="T89" fmla="*/ 1588 h 1996"/>
                  <a:gd name="T90" fmla="*/ 318 w 681"/>
                  <a:gd name="T91" fmla="*/ 917 h 1996"/>
                  <a:gd name="T92" fmla="*/ 364 w 681"/>
                  <a:gd name="T93" fmla="*/ 955 h 1996"/>
                  <a:gd name="T94" fmla="*/ 281 w 681"/>
                  <a:gd name="T95" fmla="*/ 966 h 1996"/>
                  <a:gd name="T96" fmla="*/ 304 w 681"/>
                  <a:gd name="T97" fmla="*/ 1029 h 1996"/>
                  <a:gd name="T98" fmla="*/ 291 w 681"/>
                  <a:gd name="T99" fmla="*/ 1039 h 1996"/>
                  <a:gd name="T100" fmla="*/ 264 w 681"/>
                  <a:gd name="T101" fmla="*/ 1113 h 1996"/>
                  <a:gd name="T102" fmla="*/ 294 w 681"/>
                  <a:gd name="T103" fmla="*/ 1116 h 1996"/>
                  <a:gd name="T104" fmla="*/ 267 w 681"/>
                  <a:gd name="T105" fmla="*/ 1175 h 1996"/>
                  <a:gd name="T106" fmla="*/ 436 w 681"/>
                  <a:gd name="T107" fmla="*/ 1176 h 1996"/>
                  <a:gd name="T108" fmla="*/ 389 w 681"/>
                  <a:gd name="T109" fmla="*/ 1113 h 1996"/>
                  <a:gd name="T110" fmla="*/ 444 w 681"/>
                  <a:gd name="T111" fmla="*/ 1092 h 1996"/>
                  <a:gd name="T112" fmla="*/ 416 w 681"/>
                  <a:gd name="T113" fmla="*/ 1038 h 1996"/>
                  <a:gd name="T114" fmla="*/ 397 w 681"/>
                  <a:gd name="T115" fmla="*/ 964 h 1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1" h="1996">
                    <a:moveTo>
                      <a:pt x="372" y="0"/>
                    </a:moveTo>
                    <a:cubicBezTo>
                      <a:pt x="372" y="31"/>
                      <a:pt x="372" y="62"/>
                      <a:pt x="372" y="93"/>
                    </a:cubicBezTo>
                    <a:cubicBezTo>
                      <a:pt x="373" y="118"/>
                      <a:pt x="374" y="143"/>
                      <a:pt x="376" y="168"/>
                    </a:cubicBezTo>
                    <a:cubicBezTo>
                      <a:pt x="378" y="187"/>
                      <a:pt x="378" y="205"/>
                      <a:pt x="377" y="224"/>
                    </a:cubicBezTo>
                    <a:cubicBezTo>
                      <a:pt x="376" y="235"/>
                      <a:pt x="374" y="245"/>
                      <a:pt x="373" y="256"/>
                    </a:cubicBezTo>
                    <a:cubicBezTo>
                      <a:pt x="372" y="262"/>
                      <a:pt x="372" y="269"/>
                      <a:pt x="372" y="275"/>
                    </a:cubicBezTo>
                    <a:cubicBezTo>
                      <a:pt x="372" y="329"/>
                      <a:pt x="371" y="382"/>
                      <a:pt x="372" y="436"/>
                    </a:cubicBezTo>
                    <a:cubicBezTo>
                      <a:pt x="372" y="455"/>
                      <a:pt x="373" y="473"/>
                      <a:pt x="373" y="492"/>
                    </a:cubicBezTo>
                    <a:cubicBezTo>
                      <a:pt x="373" y="515"/>
                      <a:pt x="372" y="539"/>
                      <a:pt x="372" y="562"/>
                    </a:cubicBezTo>
                    <a:cubicBezTo>
                      <a:pt x="372" y="589"/>
                      <a:pt x="372" y="615"/>
                      <a:pt x="372" y="642"/>
                    </a:cubicBezTo>
                    <a:cubicBezTo>
                      <a:pt x="372" y="685"/>
                      <a:pt x="372" y="728"/>
                      <a:pt x="372" y="770"/>
                    </a:cubicBezTo>
                    <a:cubicBezTo>
                      <a:pt x="372" y="813"/>
                      <a:pt x="372" y="856"/>
                      <a:pt x="372" y="899"/>
                    </a:cubicBezTo>
                    <a:cubicBezTo>
                      <a:pt x="371" y="905"/>
                      <a:pt x="371" y="908"/>
                      <a:pt x="378" y="909"/>
                    </a:cubicBezTo>
                    <a:cubicBezTo>
                      <a:pt x="379" y="909"/>
                      <a:pt x="380" y="909"/>
                      <a:pt x="381" y="910"/>
                    </a:cubicBezTo>
                    <a:cubicBezTo>
                      <a:pt x="389" y="916"/>
                      <a:pt x="398" y="921"/>
                      <a:pt x="406" y="927"/>
                    </a:cubicBezTo>
                    <a:cubicBezTo>
                      <a:pt x="420" y="939"/>
                      <a:pt x="435" y="951"/>
                      <a:pt x="448" y="963"/>
                    </a:cubicBezTo>
                    <a:cubicBezTo>
                      <a:pt x="453" y="967"/>
                      <a:pt x="456" y="972"/>
                      <a:pt x="459" y="977"/>
                    </a:cubicBezTo>
                    <a:cubicBezTo>
                      <a:pt x="468" y="995"/>
                      <a:pt x="465" y="1003"/>
                      <a:pt x="451" y="1018"/>
                    </a:cubicBezTo>
                    <a:cubicBezTo>
                      <a:pt x="447" y="1023"/>
                      <a:pt x="441" y="1026"/>
                      <a:pt x="436" y="1030"/>
                    </a:cubicBezTo>
                    <a:cubicBezTo>
                      <a:pt x="431" y="1032"/>
                      <a:pt x="431" y="1036"/>
                      <a:pt x="434" y="1039"/>
                    </a:cubicBezTo>
                    <a:cubicBezTo>
                      <a:pt x="439" y="1045"/>
                      <a:pt x="445" y="1050"/>
                      <a:pt x="450" y="1056"/>
                    </a:cubicBezTo>
                    <a:cubicBezTo>
                      <a:pt x="454" y="1061"/>
                      <a:pt x="458" y="1066"/>
                      <a:pt x="461" y="1072"/>
                    </a:cubicBezTo>
                    <a:cubicBezTo>
                      <a:pt x="466" y="1082"/>
                      <a:pt x="462" y="1091"/>
                      <a:pt x="456" y="1100"/>
                    </a:cubicBezTo>
                    <a:cubicBezTo>
                      <a:pt x="453" y="1103"/>
                      <a:pt x="449" y="1106"/>
                      <a:pt x="445" y="1109"/>
                    </a:cubicBezTo>
                    <a:cubicBezTo>
                      <a:pt x="439" y="1114"/>
                      <a:pt x="438" y="1118"/>
                      <a:pt x="444" y="1123"/>
                    </a:cubicBezTo>
                    <a:cubicBezTo>
                      <a:pt x="447" y="1126"/>
                      <a:pt x="449" y="1128"/>
                      <a:pt x="452" y="1130"/>
                    </a:cubicBezTo>
                    <a:cubicBezTo>
                      <a:pt x="466" y="1140"/>
                      <a:pt x="468" y="1165"/>
                      <a:pt x="458" y="1178"/>
                    </a:cubicBezTo>
                    <a:cubicBezTo>
                      <a:pt x="457" y="1178"/>
                      <a:pt x="457" y="1179"/>
                      <a:pt x="456" y="1179"/>
                    </a:cubicBezTo>
                    <a:cubicBezTo>
                      <a:pt x="448" y="1184"/>
                      <a:pt x="448" y="1191"/>
                      <a:pt x="447" y="1199"/>
                    </a:cubicBezTo>
                    <a:cubicBezTo>
                      <a:pt x="446" y="1220"/>
                      <a:pt x="455" y="1237"/>
                      <a:pt x="465" y="1255"/>
                    </a:cubicBezTo>
                    <a:cubicBezTo>
                      <a:pt x="478" y="1278"/>
                      <a:pt x="496" y="1296"/>
                      <a:pt x="518" y="1310"/>
                    </a:cubicBezTo>
                    <a:cubicBezTo>
                      <a:pt x="542" y="1325"/>
                      <a:pt x="560" y="1345"/>
                      <a:pt x="579" y="1364"/>
                    </a:cubicBezTo>
                    <a:cubicBezTo>
                      <a:pt x="600" y="1385"/>
                      <a:pt x="616" y="1409"/>
                      <a:pt x="629" y="1434"/>
                    </a:cubicBezTo>
                    <a:cubicBezTo>
                      <a:pt x="642" y="1458"/>
                      <a:pt x="652" y="1484"/>
                      <a:pt x="661" y="1510"/>
                    </a:cubicBezTo>
                    <a:cubicBezTo>
                      <a:pt x="669" y="1533"/>
                      <a:pt x="674" y="1557"/>
                      <a:pt x="678" y="1581"/>
                    </a:cubicBezTo>
                    <a:cubicBezTo>
                      <a:pt x="681" y="1601"/>
                      <a:pt x="680" y="1622"/>
                      <a:pt x="679" y="1643"/>
                    </a:cubicBezTo>
                    <a:cubicBezTo>
                      <a:pt x="678" y="1669"/>
                      <a:pt x="676" y="1694"/>
                      <a:pt x="673" y="1720"/>
                    </a:cubicBezTo>
                    <a:cubicBezTo>
                      <a:pt x="670" y="1743"/>
                      <a:pt x="667" y="1766"/>
                      <a:pt x="657" y="1787"/>
                    </a:cubicBezTo>
                    <a:cubicBezTo>
                      <a:pt x="646" y="1814"/>
                      <a:pt x="633" y="1840"/>
                      <a:pt x="615" y="1865"/>
                    </a:cubicBezTo>
                    <a:cubicBezTo>
                      <a:pt x="604" y="1879"/>
                      <a:pt x="595" y="1895"/>
                      <a:pt x="581" y="1908"/>
                    </a:cubicBezTo>
                    <a:cubicBezTo>
                      <a:pt x="567" y="1921"/>
                      <a:pt x="552" y="1932"/>
                      <a:pt x="536" y="1940"/>
                    </a:cubicBezTo>
                    <a:cubicBezTo>
                      <a:pt x="513" y="1951"/>
                      <a:pt x="491" y="1961"/>
                      <a:pt x="468" y="1969"/>
                    </a:cubicBezTo>
                    <a:cubicBezTo>
                      <a:pt x="446" y="1977"/>
                      <a:pt x="423" y="1982"/>
                      <a:pt x="400" y="1987"/>
                    </a:cubicBezTo>
                    <a:cubicBezTo>
                      <a:pt x="386" y="1990"/>
                      <a:pt x="372" y="1992"/>
                      <a:pt x="358" y="1994"/>
                    </a:cubicBezTo>
                    <a:cubicBezTo>
                      <a:pt x="355" y="1994"/>
                      <a:pt x="354" y="1996"/>
                      <a:pt x="351" y="1996"/>
                    </a:cubicBezTo>
                    <a:cubicBezTo>
                      <a:pt x="331" y="1996"/>
                      <a:pt x="331" y="1996"/>
                      <a:pt x="331" y="1996"/>
                    </a:cubicBezTo>
                    <a:cubicBezTo>
                      <a:pt x="325" y="1995"/>
                      <a:pt x="318" y="1992"/>
                      <a:pt x="312" y="1991"/>
                    </a:cubicBezTo>
                    <a:cubicBezTo>
                      <a:pt x="260" y="1985"/>
                      <a:pt x="210" y="1973"/>
                      <a:pt x="164" y="1948"/>
                    </a:cubicBezTo>
                    <a:cubicBezTo>
                      <a:pt x="149" y="1940"/>
                      <a:pt x="134" y="1932"/>
                      <a:pt x="120" y="1923"/>
                    </a:cubicBezTo>
                    <a:cubicBezTo>
                      <a:pt x="102" y="1912"/>
                      <a:pt x="88" y="1896"/>
                      <a:pt x="77" y="1879"/>
                    </a:cubicBezTo>
                    <a:cubicBezTo>
                      <a:pt x="62" y="1856"/>
                      <a:pt x="46" y="1833"/>
                      <a:pt x="34" y="1808"/>
                    </a:cubicBezTo>
                    <a:cubicBezTo>
                      <a:pt x="23" y="1784"/>
                      <a:pt x="15" y="1758"/>
                      <a:pt x="11" y="1731"/>
                    </a:cubicBezTo>
                    <a:cubicBezTo>
                      <a:pt x="4" y="1686"/>
                      <a:pt x="0" y="1640"/>
                      <a:pt x="3" y="1594"/>
                    </a:cubicBezTo>
                    <a:cubicBezTo>
                      <a:pt x="5" y="1575"/>
                      <a:pt x="10" y="1557"/>
                      <a:pt x="14" y="1538"/>
                    </a:cubicBezTo>
                    <a:cubicBezTo>
                      <a:pt x="21" y="1503"/>
                      <a:pt x="34" y="1470"/>
                      <a:pt x="50" y="1439"/>
                    </a:cubicBezTo>
                    <a:cubicBezTo>
                      <a:pt x="63" y="1414"/>
                      <a:pt x="78" y="1390"/>
                      <a:pt x="99" y="1370"/>
                    </a:cubicBezTo>
                    <a:cubicBezTo>
                      <a:pt x="114" y="1355"/>
                      <a:pt x="128" y="1339"/>
                      <a:pt x="144" y="1325"/>
                    </a:cubicBezTo>
                    <a:cubicBezTo>
                      <a:pt x="153" y="1316"/>
                      <a:pt x="165" y="1310"/>
                      <a:pt x="175" y="1303"/>
                    </a:cubicBezTo>
                    <a:cubicBezTo>
                      <a:pt x="193" y="1289"/>
                      <a:pt x="208" y="1273"/>
                      <a:pt x="218" y="1253"/>
                    </a:cubicBezTo>
                    <a:cubicBezTo>
                      <a:pt x="223" y="1244"/>
                      <a:pt x="228" y="1235"/>
                      <a:pt x="232" y="1226"/>
                    </a:cubicBezTo>
                    <a:cubicBezTo>
                      <a:pt x="237" y="1214"/>
                      <a:pt x="235" y="1201"/>
                      <a:pt x="235" y="1188"/>
                    </a:cubicBezTo>
                    <a:cubicBezTo>
                      <a:pt x="235" y="1186"/>
                      <a:pt x="232" y="1184"/>
                      <a:pt x="230" y="1182"/>
                    </a:cubicBezTo>
                    <a:cubicBezTo>
                      <a:pt x="214" y="1172"/>
                      <a:pt x="215" y="1141"/>
                      <a:pt x="230" y="1130"/>
                    </a:cubicBezTo>
                    <a:cubicBezTo>
                      <a:pt x="234" y="1127"/>
                      <a:pt x="237" y="1124"/>
                      <a:pt x="241" y="1120"/>
                    </a:cubicBezTo>
                    <a:cubicBezTo>
                      <a:pt x="244" y="1116"/>
                      <a:pt x="243" y="1113"/>
                      <a:pt x="239" y="1110"/>
                    </a:cubicBezTo>
                    <a:cubicBezTo>
                      <a:pt x="234" y="1107"/>
                      <a:pt x="230" y="1103"/>
                      <a:pt x="226" y="1099"/>
                    </a:cubicBezTo>
                    <a:cubicBezTo>
                      <a:pt x="216" y="1086"/>
                      <a:pt x="218" y="1070"/>
                      <a:pt x="230" y="1057"/>
                    </a:cubicBezTo>
                    <a:cubicBezTo>
                      <a:pt x="236" y="1052"/>
                      <a:pt x="242" y="1046"/>
                      <a:pt x="248" y="1040"/>
                    </a:cubicBezTo>
                    <a:cubicBezTo>
                      <a:pt x="252" y="1036"/>
                      <a:pt x="251" y="1032"/>
                      <a:pt x="246" y="1029"/>
                    </a:cubicBezTo>
                    <a:cubicBezTo>
                      <a:pt x="239" y="1024"/>
                      <a:pt x="233" y="1019"/>
                      <a:pt x="227" y="1013"/>
                    </a:cubicBezTo>
                    <a:cubicBezTo>
                      <a:pt x="214" y="998"/>
                      <a:pt x="216" y="986"/>
                      <a:pt x="227" y="971"/>
                    </a:cubicBezTo>
                    <a:cubicBezTo>
                      <a:pt x="237" y="959"/>
                      <a:pt x="251" y="949"/>
                      <a:pt x="263" y="938"/>
                    </a:cubicBezTo>
                    <a:cubicBezTo>
                      <a:pt x="275" y="929"/>
                      <a:pt x="287" y="921"/>
                      <a:pt x="299" y="912"/>
                    </a:cubicBezTo>
                    <a:cubicBezTo>
                      <a:pt x="302" y="910"/>
                      <a:pt x="305" y="909"/>
                      <a:pt x="308" y="908"/>
                    </a:cubicBezTo>
                    <a:cubicBezTo>
                      <a:pt x="309" y="907"/>
                      <a:pt x="311" y="905"/>
                      <a:pt x="311" y="904"/>
                    </a:cubicBezTo>
                    <a:cubicBezTo>
                      <a:pt x="311" y="890"/>
                      <a:pt x="311" y="877"/>
                      <a:pt x="311" y="864"/>
                    </a:cubicBezTo>
                    <a:cubicBezTo>
                      <a:pt x="310" y="840"/>
                      <a:pt x="309" y="815"/>
                      <a:pt x="309" y="791"/>
                    </a:cubicBezTo>
                    <a:cubicBezTo>
                      <a:pt x="310" y="747"/>
                      <a:pt x="310" y="702"/>
                      <a:pt x="311" y="658"/>
                    </a:cubicBezTo>
                    <a:cubicBezTo>
                      <a:pt x="311" y="637"/>
                      <a:pt x="311" y="617"/>
                      <a:pt x="311" y="597"/>
                    </a:cubicBezTo>
                    <a:cubicBezTo>
                      <a:pt x="311" y="570"/>
                      <a:pt x="311" y="543"/>
                      <a:pt x="310" y="516"/>
                    </a:cubicBezTo>
                    <a:cubicBezTo>
                      <a:pt x="310" y="503"/>
                      <a:pt x="310" y="489"/>
                      <a:pt x="310" y="476"/>
                    </a:cubicBezTo>
                    <a:cubicBezTo>
                      <a:pt x="310" y="439"/>
                      <a:pt x="311" y="401"/>
                      <a:pt x="311" y="364"/>
                    </a:cubicBezTo>
                    <a:cubicBezTo>
                      <a:pt x="311" y="330"/>
                      <a:pt x="311" y="296"/>
                      <a:pt x="310" y="262"/>
                    </a:cubicBezTo>
                    <a:cubicBezTo>
                      <a:pt x="310" y="252"/>
                      <a:pt x="307" y="243"/>
                      <a:pt x="307" y="233"/>
                    </a:cubicBezTo>
                    <a:cubicBezTo>
                      <a:pt x="306" y="214"/>
                      <a:pt x="305" y="194"/>
                      <a:pt x="306" y="175"/>
                    </a:cubicBezTo>
                    <a:cubicBezTo>
                      <a:pt x="306" y="160"/>
                      <a:pt x="307" y="144"/>
                      <a:pt x="308" y="129"/>
                    </a:cubicBezTo>
                    <a:cubicBezTo>
                      <a:pt x="309" y="95"/>
                      <a:pt x="310" y="62"/>
                      <a:pt x="311" y="28"/>
                    </a:cubicBezTo>
                    <a:cubicBezTo>
                      <a:pt x="311" y="19"/>
                      <a:pt x="311" y="9"/>
                      <a:pt x="310" y="0"/>
                    </a:cubicBezTo>
                    <a:cubicBezTo>
                      <a:pt x="318" y="0"/>
                      <a:pt x="318" y="0"/>
                      <a:pt x="318" y="0"/>
                    </a:cubicBezTo>
                    <a:cubicBezTo>
                      <a:pt x="318" y="19"/>
                      <a:pt x="319" y="38"/>
                      <a:pt x="319" y="58"/>
                    </a:cubicBezTo>
                    <a:cubicBezTo>
                      <a:pt x="319" y="58"/>
                      <a:pt x="320" y="58"/>
                      <a:pt x="321" y="58"/>
                    </a:cubicBezTo>
                    <a:cubicBezTo>
                      <a:pt x="323" y="55"/>
                      <a:pt x="325" y="51"/>
                      <a:pt x="328" y="49"/>
                    </a:cubicBezTo>
                    <a:cubicBezTo>
                      <a:pt x="331" y="46"/>
                      <a:pt x="332" y="41"/>
                      <a:pt x="339" y="43"/>
                    </a:cubicBezTo>
                    <a:cubicBezTo>
                      <a:pt x="331" y="51"/>
                      <a:pt x="331" y="62"/>
                      <a:pt x="319" y="67"/>
                    </a:cubicBezTo>
                    <a:cubicBezTo>
                      <a:pt x="319" y="74"/>
                      <a:pt x="318" y="83"/>
                      <a:pt x="318" y="91"/>
                    </a:cubicBezTo>
                    <a:cubicBezTo>
                      <a:pt x="318" y="126"/>
                      <a:pt x="318" y="161"/>
                      <a:pt x="318" y="196"/>
                    </a:cubicBezTo>
                    <a:cubicBezTo>
                      <a:pt x="318" y="221"/>
                      <a:pt x="320" y="246"/>
                      <a:pt x="321" y="270"/>
                    </a:cubicBezTo>
                    <a:cubicBezTo>
                      <a:pt x="321" y="274"/>
                      <a:pt x="321" y="278"/>
                      <a:pt x="321" y="282"/>
                    </a:cubicBezTo>
                    <a:cubicBezTo>
                      <a:pt x="325" y="279"/>
                      <a:pt x="329" y="276"/>
                      <a:pt x="332" y="273"/>
                    </a:cubicBezTo>
                    <a:cubicBezTo>
                      <a:pt x="333" y="274"/>
                      <a:pt x="333" y="275"/>
                      <a:pt x="334" y="275"/>
                    </a:cubicBezTo>
                    <a:cubicBezTo>
                      <a:pt x="331" y="280"/>
                      <a:pt x="328" y="285"/>
                      <a:pt x="324" y="290"/>
                    </a:cubicBezTo>
                    <a:cubicBezTo>
                      <a:pt x="324" y="291"/>
                      <a:pt x="323" y="292"/>
                      <a:pt x="323" y="294"/>
                    </a:cubicBezTo>
                    <a:cubicBezTo>
                      <a:pt x="322" y="320"/>
                      <a:pt x="321" y="346"/>
                      <a:pt x="321" y="372"/>
                    </a:cubicBezTo>
                    <a:cubicBezTo>
                      <a:pt x="320" y="414"/>
                      <a:pt x="318" y="455"/>
                      <a:pt x="318" y="497"/>
                    </a:cubicBezTo>
                    <a:cubicBezTo>
                      <a:pt x="318" y="557"/>
                      <a:pt x="319" y="616"/>
                      <a:pt x="320" y="676"/>
                    </a:cubicBezTo>
                    <a:cubicBezTo>
                      <a:pt x="320" y="710"/>
                      <a:pt x="319" y="743"/>
                      <a:pt x="320" y="777"/>
                    </a:cubicBezTo>
                    <a:cubicBezTo>
                      <a:pt x="320" y="807"/>
                      <a:pt x="321" y="838"/>
                      <a:pt x="322" y="869"/>
                    </a:cubicBezTo>
                    <a:cubicBezTo>
                      <a:pt x="322" y="881"/>
                      <a:pt x="322" y="894"/>
                      <a:pt x="322" y="906"/>
                    </a:cubicBezTo>
                    <a:cubicBezTo>
                      <a:pt x="360" y="906"/>
                      <a:pt x="360" y="906"/>
                      <a:pt x="360" y="906"/>
                    </a:cubicBezTo>
                    <a:cubicBezTo>
                      <a:pt x="360" y="903"/>
                      <a:pt x="360" y="900"/>
                      <a:pt x="360" y="897"/>
                    </a:cubicBezTo>
                    <a:cubicBezTo>
                      <a:pt x="361" y="872"/>
                      <a:pt x="363" y="847"/>
                      <a:pt x="363" y="822"/>
                    </a:cubicBezTo>
                    <a:cubicBezTo>
                      <a:pt x="363" y="795"/>
                      <a:pt x="362" y="769"/>
                      <a:pt x="362" y="743"/>
                    </a:cubicBezTo>
                    <a:cubicBezTo>
                      <a:pt x="362" y="714"/>
                      <a:pt x="362" y="686"/>
                      <a:pt x="362" y="657"/>
                    </a:cubicBezTo>
                    <a:cubicBezTo>
                      <a:pt x="363" y="632"/>
                      <a:pt x="364" y="607"/>
                      <a:pt x="364" y="582"/>
                    </a:cubicBezTo>
                    <a:cubicBezTo>
                      <a:pt x="364" y="531"/>
                      <a:pt x="364" y="481"/>
                      <a:pt x="363" y="430"/>
                    </a:cubicBezTo>
                    <a:cubicBezTo>
                      <a:pt x="363" y="404"/>
                      <a:pt x="361" y="378"/>
                      <a:pt x="361" y="351"/>
                    </a:cubicBezTo>
                    <a:cubicBezTo>
                      <a:pt x="360" y="331"/>
                      <a:pt x="360" y="310"/>
                      <a:pt x="361" y="290"/>
                    </a:cubicBezTo>
                    <a:cubicBezTo>
                      <a:pt x="361" y="276"/>
                      <a:pt x="364" y="263"/>
                      <a:pt x="364" y="249"/>
                    </a:cubicBezTo>
                    <a:cubicBezTo>
                      <a:pt x="365" y="193"/>
                      <a:pt x="364" y="137"/>
                      <a:pt x="364" y="80"/>
                    </a:cubicBezTo>
                    <a:cubicBezTo>
                      <a:pt x="364" y="73"/>
                      <a:pt x="363" y="66"/>
                      <a:pt x="363" y="58"/>
                    </a:cubicBezTo>
                    <a:cubicBezTo>
                      <a:pt x="363" y="39"/>
                      <a:pt x="364" y="19"/>
                      <a:pt x="364" y="0"/>
                    </a:cubicBezTo>
                    <a:lnTo>
                      <a:pt x="372" y="0"/>
                    </a:lnTo>
                    <a:close/>
                    <a:moveTo>
                      <a:pt x="246" y="1190"/>
                    </a:moveTo>
                    <a:cubicBezTo>
                      <a:pt x="246" y="1191"/>
                      <a:pt x="247" y="1194"/>
                      <a:pt x="247" y="1196"/>
                    </a:cubicBezTo>
                    <a:cubicBezTo>
                      <a:pt x="248" y="1207"/>
                      <a:pt x="250" y="1217"/>
                      <a:pt x="246" y="1227"/>
                    </a:cubicBezTo>
                    <a:cubicBezTo>
                      <a:pt x="240" y="1239"/>
                      <a:pt x="234" y="1252"/>
                      <a:pt x="228" y="1264"/>
                    </a:cubicBezTo>
                    <a:cubicBezTo>
                      <a:pt x="220" y="1281"/>
                      <a:pt x="207" y="1295"/>
                      <a:pt x="193" y="1306"/>
                    </a:cubicBezTo>
                    <a:cubicBezTo>
                      <a:pt x="177" y="1320"/>
                      <a:pt x="158" y="1331"/>
                      <a:pt x="142" y="1345"/>
                    </a:cubicBezTo>
                    <a:cubicBezTo>
                      <a:pt x="126" y="1358"/>
                      <a:pt x="111" y="1373"/>
                      <a:pt x="98" y="1388"/>
                    </a:cubicBezTo>
                    <a:cubicBezTo>
                      <a:pt x="75" y="1416"/>
                      <a:pt x="58" y="1447"/>
                      <a:pt x="45" y="1481"/>
                    </a:cubicBezTo>
                    <a:cubicBezTo>
                      <a:pt x="32" y="1516"/>
                      <a:pt x="22" y="1551"/>
                      <a:pt x="18" y="1588"/>
                    </a:cubicBezTo>
                    <a:cubicBezTo>
                      <a:pt x="15" y="1615"/>
                      <a:pt x="17" y="1641"/>
                      <a:pt x="17" y="1668"/>
                    </a:cubicBezTo>
                    <a:cubicBezTo>
                      <a:pt x="17" y="1673"/>
                      <a:pt x="18" y="1679"/>
                      <a:pt x="19" y="1684"/>
                    </a:cubicBezTo>
                    <a:cubicBezTo>
                      <a:pt x="21" y="1696"/>
                      <a:pt x="22" y="1709"/>
                      <a:pt x="25" y="1721"/>
                    </a:cubicBezTo>
                    <a:cubicBezTo>
                      <a:pt x="29" y="1740"/>
                      <a:pt x="31" y="1760"/>
                      <a:pt x="38" y="1778"/>
                    </a:cubicBezTo>
                    <a:cubicBezTo>
                      <a:pt x="48" y="1808"/>
                      <a:pt x="65" y="1835"/>
                      <a:pt x="83" y="1861"/>
                    </a:cubicBezTo>
                    <a:cubicBezTo>
                      <a:pt x="97" y="1881"/>
                      <a:pt x="111" y="1900"/>
                      <a:pt x="132" y="1913"/>
                    </a:cubicBezTo>
                    <a:cubicBezTo>
                      <a:pt x="146" y="1922"/>
                      <a:pt x="162" y="1929"/>
                      <a:pt x="178" y="1938"/>
                    </a:cubicBezTo>
                    <a:cubicBezTo>
                      <a:pt x="209" y="1955"/>
                      <a:pt x="243" y="1962"/>
                      <a:pt x="277" y="1969"/>
                    </a:cubicBezTo>
                    <a:cubicBezTo>
                      <a:pt x="298" y="1974"/>
                      <a:pt x="320" y="1974"/>
                      <a:pt x="340" y="1982"/>
                    </a:cubicBezTo>
                    <a:cubicBezTo>
                      <a:pt x="341" y="1982"/>
                      <a:pt x="342" y="1982"/>
                      <a:pt x="342" y="1982"/>
                    </a:cubicBezTo>
                    <a:cubicBezTo>
                      <a:pt x="359" y="1978"/>
                      <a:pt x="377" y="1975"/>
                      <a:pt x="394" y="1971"/>
                    </a:cubicBezTo>
                    <a:cubicBezTo>
                      <a:pt x="417" y="1966"/>
                      <a:pt x="441" y="1962"/>
                      <a:pt x="463" y="1954"/>
                    </a:cubicBezTo>
                    <a:cubicBezTo>
                      <a:pt x="486" y="1947"/>
                      <a:pt x="507" y="1937"/>
                      <a:pt x="528" y="1927"/>
                    </a:cubicBezTo>
                    <a:cubicBezTo>
                      <a:pt x="540" y="1921"/>
                      <a:pt x="551" y="1913"/>
                      <a:pt x="562" y="1904"/>
                    </a:cubicBezTo>
                    <a:cubicBezTo>
                      <a:pt x="577" y="1892"/>
                      <a:pt x="588" y="1877"/>
                      <a:pt x="599" y="1861"/>
                    </a:cubicBezTo>
                    <a:cubicBezTo>
                      <a:pt x="617" y="1836"/>
                      <a:pt x="632" y="1810"/>
                      <a:pt x="643" y="1783"/>
                    </a:cubicBezTo>
                    <a:cubicBezTo>
                      <a:pt x="655" y="1755"/>
                      <a:pt x="657" y="1726"/>
                      <a:pt x="661" y="1697"/>
                    </a:cubicBezTo>
                    <a:cubicBezTo>
                      <a:pt x="664" y="1682"/>
                      <a:pt x="664" y="1668"/>
                      <a:pt x="666" y="1653"/>
                    </a:cubicBezTo>
                    <a:cubicBezTo>
                      <a:pt x="668" y="1628"/>
                      <a:pt x="668" y="1602"/>
                      <a:pt x="664" y="1578"/>
                    </a:cubicBezTo>
                    <a:cubicBezTo>
                      <a:pt x="657" y="1543"/>
                      <a:pt x="648" y="1509"/>
                      <a:pt x="635" y="1475"/>
                    </a:cubicBezTo>
                    <a:cubicBezTo>
                      <a:pt x="621" y="1440"/>
                      <a:pt x="603" y="1408"/>
                      <a:pt x="578" y="1381"/>
                    </a:cubicBezTo>
                    <a:cubicBezTo>
                      <a:pt x="556" y="1357"/>
                      <a:pt x="533" y="1336"/>
                      <a:pt x="505" y="1319"/>
                    </a:cubicBezTo>
                    <a:cubicBezTo>
                      <a:pt x="497" y="1314"/>
                      <a:pt x="490" y="1307"/>
                      <a:pt x="483" y="1301"/>
                    </a:cubicBezTo>
                    <a:cubicBezTo>
                      <a:pt x="466" y="1285"/>
                      <a:pt x="454" y="1266"/>
                      <a:pt x="444" y="1245"/>
                    </a:cubicBezTo>
                    <a:cubicBezTo>
                      <a:pt x="437" y="1232"/>
                      <a:pt x="433" y="1219"/>
                      <a:pt x="435" y="1204"/>
                    </a:cubicBezTo>
                    <a:cubicBezTo>
                      <a:pt x="435" y="1199"/>
                      <a:pt x="436" y="1194"/>
                      <a:pt x="436" y="1189"/>
                    </a:cubicBezTo>
                    <a:cubicBezTo>
                      <a:pt x="417" y="1187"/>
                      <a:pt x="398" y="1184"/>
                      <a:pt x="379" y="1182"/>
                    </a:cubicBezTo>
                    <a:cubicBezTo>
                      <a:pt x="385" y="1201"/>
                      <a:pt x="391" y="1221"/>
                      <a:pt x="397" y="1240"/>
                    </a:cubicBezTo>
                    <a:cubicBezTo>
                      <a:pt x="406" y="1267"/>
                      <a:pt x="416" y="1293"/>
                      <a:pt x="423" y="1321"/>
                    </a:cubicBezTo>
                    <a:cubicBezTo>
                      <a:pt x="434" y="1360"/>
                      <a:pt x="442" y="1399"/>
                      <a:pt x="453" y="1438"/>
                    </a:cubicBezTo>
                    <a:cubicBezTo>
                      <a:pt x="460" y="1463"/>
                      <a:pt x="469" y="1488"/>
                      <a:pt x="477" y="1513"/>
                    </a:cubicBezTo>
                    <a:cubicBezTo>
                      <a:pt x="484" y="1532"/>
                      <a:pt x="491" y="1550"/>
                      <a:pt x="502" y="1567"/>
                    </a:cubicBezTo>
                    <a:cubicBezTo>
                      <a:pt x="509" y="1577"/>
                      <a:pt x="513" y="1590"/>
                      <a:pt x="517" y="1602"/>
                    </a:cubicBezTo>
                    <a:cubicBezTo>
                      <a:pt x="520" y="1608"/>
                      <a:pt x="515" y="1616"/>
                      <a:pt x="509" y="1617"/>
                    </a:cubicBezTo>
                    <a:cubicBezTo>
                      <a:pt x="501" y="1618"/>
                      <a:pt x="494" y="1613"/>
                      <a:pt x="495" y="1604"/>
                    </a:cubicBezTo>
                    <a:cubicBezTo>
                      <a:pt x="496" y="1595"/>
                      <a:pt x="492" y="1589"/>
                      <a:pt x="485" y="1584"/>
                    </a:cubicBezTo>
                    <a:cubicBezTo>
                      <a:pt x="481" y="1580"/>
                      <a:pt x="476" y="1576"/>
                      <a:pt x="472" y="1573"/>
                    </a:cubicBezTo>
                    <a:cubicBezTo>
                      <a:pt x="458" y="1563"/>
                      <a:pt x="443" y="1565"/>
                      <a:pt x="436" y="1581"/>
                    </a:cubicBezTo>
                    <a:cubicBezTo>
                      <a:pt x="435" y="1586"/>
                      <a:pt x="432" y="1590"/>
                      <a:pt x="430" y="1594"/>
                    </a:cubicBezTo>
                    <a:cubicBezTo>
                      <a:pt x="422" y="1607"/>
                      <a:pt x="412" y="1611"/>
                      <a:pt x="398" y="1603"/>
                    </a:cubicBezTo>
                    <a:cubicBezTo>
                      <a:pt x="391" y="1599"/>
                      <a:pt x="383" y="1594"/>
                      <a:pt x="376" y="1589"/>
                    </a:cubicBezTo>
                    <a:cubicBezTo>
                      <a:pt x="371" y="1586"/>
                      <a:pt x="368" y="1585"/>
                      <a:pt x="364" y="1589"/>
                    </a:cubicBezTo>
                    <a:cubicBezTo>
                      <a:pt x="362" y="1592"/>
                      <a:pt x="358" y="1594"/>
                      <a:pt x="354" y="1596"/>
                    </a:cubicBezTo>
                    <a:cubicBezTo>
                      <a:pt x="349" y="1600"/>
                      <a:pt x="343" y="1600"/>
                      <a:pt x="337" y="1597"/>
                    </a:cubicBezTo>
                    <a:cubicBezTo>
                      <a:pt x="332" y="1593"/>
                      <a:pt x="327" y="1590"/>
                      <a:pt x="322" y="1588"/>
                    </a:cubicBezTo>
                    <a:cubicBezTo>
                      <a:pt x="318" y="1586"/>
                      <a:pt x="315" y="1585"/>
                      <a:pt x="312" y="1589"/>
                    </a:cubicBezTo>
                    <a:cubicBezTo>
                      <a:pt x="305" y="1596"/>
                      <a:pt x="298" y="1603"/>
                      <a:pt x="291" y="1610"/>
                    </a:cubicBezTo>
                    <a:cubicBezTo>
                      <a:pt x="279" y="1623"/>
                      <a:pt x="267" y="1624"/>
                      <a:pt x="254" y="1611"/>
                    </a:cubicBezTo>
                    <a:cubicBezTo>
                      <a:pt x="247" y="1603"/>
                      <a:pt x="240" y="1595"/>
                      <a:pt x="232" y="1587"/>
                    </a:cubicBezTo>
                    <a:cubicBezTo>
                      <a:pt x="230" y="1585"/>
                      <a:pt x="228" y="1583"/>
                      <a:pt x="225" y="1583"/>
                    </a:cubicBezTo>
                    <a:cubicBezTo>
                      <a:pt x="218" y="1581"/>
                      <a:pt x="199" y="1592"/>
                      <a:pt x="196" y="1598"/>
                    </a:cubicBezTo>
                    <a:cubicBezTo>
                      <a:pt x="195" y="1599"/>
                      <a:pt x="195" y="1599"/>
                      <a:pt x="195" y="1600"/>
                    </a:cubicBezTo>
                    <a:cubicBezTo>
                      <a:pt x="195" y="1610"/>
                      <a:pt x="188" y="1615"/>
                      <a:pt x="181" y="1618"/>
                    </a:cubicBezTo>
                    <a:cubicBezTo>
                      <a:pt x="178" y="1620"/>
                      <a:pt x="172" y="1619"/>
                      <a:pt x="170" y="1617"/>
                    </a:cubicBezTo>
                    <a:cubicBezTo>
                      <a:pt x="168" y="1616"/>
                      <a:pt x="167" y="1610"/>
                      <a:pt x="168" y="1607"/>
                    </a:cubicBezTo>
                    <a:cubicBezTo>
                      <a:pt x="169" y="1603"/>
                      <a:pt x="170" y="1599"/>
                      <a:pt x="173" y="1596"/>
                    </a:cubicBezTo>
                    <a:cubicBezTo>
                      <a:pt x="175" y="1593"/>
                      <a:pt x="178" y="1591"/>
                      <a:pt x="181" y="1589"/>
                    </a:cubicBezTo>
                    <a:cubicBezTo>
                      <a:pt x="183" y="1587"/>
                      <a:pt x="186" y="1586"/>
                      <a:pt x="186" y="1584"/>
                    </a:cubicBezTo>
                    <a:cubicBezTo>
                      <a:pt x="201" y="1543"/>
                      <a:pt x="217" y="1502"/>
                      <a:pt x="231" y="1461"/>
                    </a:cubicBezTo>
                    <a:cubicBezTo>
                      <a:pt x="244" y="1421"/>
                      <a:pt x="257" y="1382"/>
                      <a:pt x="269" y="1342"/>
                    </a:cubicBezTo>
                    <a:cubicBezTo>
                      <a:pt x="279" y="1306"/>
                      <a:pt x="287" y="1269"/>
                      <a:pt x="296" y="1233"/>
                    </a:cubicBezTo>
                    <a:cubicBezTo>
                      <a:pt x="301" y="1216"/>
                      <a:pt x="307" y="1199"/>
                      <a:pt x="312" y="1180"/>
                    </a:cubicBezTo>
                    <a:cubicBezTo>
                      <a:pt x="290" y="1183"/>
                      <a:pt x="269" y="1186"/>
                      <a:pt x="246" y="1190"/>
                    </a:cubicBezTo>
                    <a:moveTo>
                      <a:pt x="192" y="1588"/>
                    </a:moveTo>
                    <a:cubicBezTo>
                      <a:pt x="192" y="1588"/>
                      <a:pt x="192" y="1588"/>
                      <a:pt x="193" y="1589"/>
                    </a:cubicBezTo>
                    <a:cubicBezTo>
                      <a:pt x="197" y="1586"/>
                      <a:pt x="200" y="1583"/>
                      <a:pt x="205" y="1580"/>
                    </a:cubicBezTo>
                    <a:cubicBezTo>
                      <a:pt x="215" y="1574"/>
                      <a:pt x="227" y="1571"/>
                      <a:pt x="239" y="1581"/>
                    </a:cubicBezTo>
                    <a:cubicBezTo>
                      <a:pt x="247" y="1588"/>
                      <a:pt x="255" y="1595"/>
                      <a:pt x="263" y="1603"/>
                    </a:cubicBezTo>
                    <a:cubicBezTo>
                      <a:pt x="270" y="1609"/>
                      <a:pt x="274" y="1609"/>
                      <a:pt x="280" y="1602"/>
                    </a:cubicBezTo>
                    <a:cubicBezTo>
                      <a:pt x="285" y="1597"/>
                      <a:pt x="290" y="1591"/>
                      <a:pt x="295" y="1586"/>
                    </a:cubicBezTo>
                    <a:cubicBezTo>
                      <a:pt x="306" y="1575"/>
                      <a:pt x="317" y="1574"/>
                      <a:pt x="330" y="1580"/>
                    </a:cubicBezTo>
                    <a:cubicBezTo>
                      <a:pt x="332" y="1581"/>
                      <a:pt x="335" y="1582"/>
                      <a:pt x="337" y="1584"/>
                    </a:cubicBezTo>
                    <a:cubicBezTo>
                      <a:pt x="344" y="1590"/>
                      <a:pt x="351" y="1589"/>
                      <a:pt x="358" y="1583"/>
                    </a:cubicBezTo>
                    <a:cubicBezTo>
                      <a:pt x="358" y="1582"/>
                      <a:pt x="359" y="1582"/>
                      <a:pt x="359" y="1582"/>
                    </a:cubicBezTo>
                    <a:cubicBezTo>
                      <a:pt x="367" y="1577"/>
                      <a:pt x="371" y="1577"/>
                      <a:pt x="379" y="1581"/>
                    </a:cubicBezTo>
                    <a:cubicBezTo>
                      <a:pt x="387" y="1586"/>
                      <a:pt x="394" y="1591"/>
                      <a:pt x="402" y="1595"/>
                    </a:cubicBezTo>
                    <a:cubicBezTo>
                      <a:pt x="410" y="1599"/>
                      <a:pt x="415" y="1597"/>
                      <a:pt x="420" y="1590"/>
                    </a:cubicBezTo>
                    <a:cubicBezTo>
                      <a:pt x="423" y="1585"/>
                      <a:pt x="427" y="1579"/>
                      <a:pt x="430" y="1573"/>
                    </a:cubicBezTo>
                    <a:cubicBezTo>
                      <a:pt x="434" y="1567"/>
                      <a:pt x="439" y="1563"/>
                      <a:pt x="446" y="1561"/>
                    </a:cubicBezTo>
                    <a:cubicBezTo>
                      <a:pt x="457" y="1558"/>
                      <a:pt x="467" y="1560"/>
                      <a:pt x="476" y="1567"/>
                    </a:cubicBezTo>
                    <a:cubicBezTo>
                      <a:pt x="483" y="1572"/>
                      <a:pt x="489" y="1577"/>
                      <a:pt x="496" y="1582"/>
                    </a:cubicBezTo>
                    <a:cubicBezTo>
                      <a:pt x="495" y="1579"/>
                      <a:pt x="494" y="1577"/>
                      <a:pt x="493" y="1574"/>
                    </a:cubicBezTo>
                    <a:cubicBezTo>
                      <a:pt x="483" y="1558"/>
                      <a:pt x="474" y="1542"/>
                      <a:pt x="469" y="1524"/>
                    </a:cubicBezTo>
                    <a:cubicBezTo>
                      <a:pt x="460" y="1496"/>
                      <a:pt x="449" y="1467"/>
                      <a:pt x="441" y="1439"/>
                    </a:cubicBezTo>
                    <a:cubicBezTo>
                      <a:pt x="435" y="1417"/>
                      <a:pt x="432" y="1395"/>
                      <a:pt x="426" y="1374"/>
                    </a:cubicBezTo>
                    <a:cubicBezTo>
                      <a:pt x="416" y="1337"/>
                      <a:pt x="404" y="1300"/>
                      <a:pt x="393" y="1262"/>
                    </a:cubicBezTo>
                    <a:cubicBezTo>
                      <a:pt x="386" y="1237"/>
                      <a:pt x="379" y="1211"/>
                      <a:pt x="372" y="1186"/>
                    </a:cubicBezTo>
                    <a:cubicBezTo>
                      <a:pt x="372" y="1184"/>
                      <a:pt x="370" y="1182"/>
                      <a:pt x="368" y="1182"/>
                    </a:cubicBezTo>
                    <a:cubicBezTo>
                      <a:pt x="355" y="1180"/>
                      <a:pt x="341" y="1180"/>
                      <a:pt x="327" y="1179"/>
                    </a:cubicBezTo>
                    <a:cubicBezTo>
                      <a:pt x="323" y="1179"/>
                      <a:pt x="321" y="1180"/>
                      <a:pt x="320" y="1184"/>
                    </a:cubicBezTo>
                    <a:cubicBezTo>
                      <a:pt x="312" y="1215"/>
                      <a:pt x="304" y="1246"/>
                      <a:pt x="296" y="1277"/>
                    </a:cubicBezTo>
                    <a:cubicBezTo>
                      <a:pt x="288" y="1310"/>
                      <a:pt x="281" y="1343"/>
                      <a:pt x="272" y="1376"/>
                    </a:cubicBezTo>
                    <a:cubicBezTo>
                      <a:pt x="255" y="1439"/>
                      <a:pt x="227" y="1498"/>
                      <a:pt x="204" y="1559"/>
                    </a:cubicBezTo>
                    <a:cubicBezTo>
                      <a:pt x="200" y="1569"/>
                      <a:pt x="196" y="1578"/>
                      <a:pt x="192" y="1588"/>
                    </a:cubicBezTo>
                    <a:moveTo>
                      <a:pt x="442" y="973"/>
                    </a:moveTo>
                    <a:cubicBezTo>
                      <a:pt x="426" y="959"/>
                      <a:pt x="414" y="943"/>
                      <a:pt x="395" y="933"/>
                    </a:cubicBezTo>
                    <a:cubicBezTo>
                      <a:pt x="388" y="929"/>
                      <a:pt x="382" y="923"/>
                      <a:pt x="375" y="919"/>
                    </a:cubicBezTo>
                    <a:cubicBezTo>
                      <a:pt x="372" y="917"/>
                      <a:pt x="368" y="917"/>
                      <a:pt x="365" y="917"/>
                    </a:cubicBezTo>
                    <a:cubicBezTo>
                      <a:pt x="349" y="917"/>
                      <a:pt x="333" y="917"/>
                      <a:pt x="318" y="917"/>
                    </a:cubicBezTo>
                    <a:cubicBezTo>
                      <a:pt x="314" y="917"/>
                      <a:pt x="311" y="917"/>
                      <a:pt x="308" y="918"/>
                    </a:cubicBezTo>
                    <a:cubicBezTo>
                      <a:pt x="296" y="926"/>
                      <a:pt x="283" y="934"/>
                      <a:pt x="272" y="943"/>
                    </a:cubicBezTo>
                    <a:cubicBezTo>
                      <a:pt x="261" y="952"/>
                      <a:pt x="251" y="963"/>
                      <a:pt x="241" y="972"/>
                    </a:cubicBezTo>
                    <a:cubicBezTo>
                      <a:pt x="260" y="968"/>
                      <a:pt x="278" y="963"/>
                      <a:pt x="297" y="959"/>
                    </a:cubicBezTo>
                    <a:cubicBezTo>
                      <a:pt x="319" y="954"/>
                      <a:pt x="341" y="955"/>
                      <a:pt x="364" y="955"/>
                    </a:cubicBezTo>
                    <a:cubicBezTo>
                      <a:pt x="369" y="955"/>
                      <a:pt x="374" y="957"/>
                      <a:pt x="379" y="958"/>
                    </a:cubicBezTo>
                    <a:cubicBezTo>
                      <a:pt x="379" y="959"/>
                      <a:pt x="379" y="960"/>
                      <a:pt x="379" y="960"/>
                    </a:cubicBezTo>
                    <a:cubicBezTo>
                      <a:pt x="377" y="961"/>
                      <a:pt x="375" y="961"/>
                      <a:pt x="373" y="961"/>
                    </a:cubicBezTo>
                    <a:cubicBezTo>
                      <a:pt x="352" y="962"/>
                      <a:pt x="332" y="962"/>
                      <a:pt x="311" y="963"/>
                    </a:cubicBezTo>
                    <a:cubicBezTo>
                      <a:pt x="301" y="963"/>
                      <a:pt x="290" y="964"/>
                      <a:pt x="281" y="966"/>
                    </a:cubicBezTo>
                    <a:cubicBezTo>
                      <a:pt x="267" y="971"/>
                      <a:pt x="254" y="977"/>
                      <a:pt x="241" y="983"/>
                    </a:cubicBezTo>
                    <a:cubicBezTo>
                      <a:pt x="232" y="987"/>
                      <a:pt x="230" y="994"/>
                      <a:pt x="237" y="1002"/>
                    </a:cubicBezTo>
                    <a:cubicBezTo>
                      <a:pt x="242" y="1008"/>
                      <a:pt x="249" y="1013"/>
                      <a:pt x="255" y="1018"/>
                    </a:cubicBezTo>
                    <a:cubicBezTo>
                      <a:pt x="262" y="1023"/>
                      <a:pt x="268" y="1028"/>
                      <a:pt x="267" y="1038"/>
                    </a:cubicBezTo>
                    <a:cubicBezTo>
                      <a:pt x="279" y="1032"/>
                      <a:pt x="291" y="1028"/>
                      <a:pt x="304" y="1029"/>
                    </a:cubicBezTo>
                    <a:cubicBezTo>
                      <a:pt x="311" y="1029"/>
                      <a:pt x="317" y="1028"/>
                      <a:pt x="323" y="1027"/>
                    </a:cubicBezTo>
                    <a:cubicBezTo>
                      <a:pt x="331" y="1027"/>
                      <a:pt x="340" y="1026"/>
                      <a:pt x="348" y="1026"/>
                    </a:cubicBezTo>
                    <a:cubicBezTo>
                      <a:pt x="348" y="1027"/>
                      <a:pt x="348" y="1028"/>
                      <a:pt x="348" y="1029"/>
                    </a:cubicBezTo>
                    <a:cubicBezTo>
                      <a:pt x="341" y="1030"/>
                      <a:pt x="334" y="1030"/>
                      <a:pt x="327" y="1032"/>
                    </a:cubicBezTo>
                    <a:cubicBezTo>
                      <a:pt x="315" y="1034"/>
                      <a:pt x="303" y="1035"/>
                      <a:pt x="291" y="1039"/>
                    </a:cubicBezTo>
                    <a:cubicBezTo>
                      <a:pt x="271" y="1046"/>
                      <a:pt x="253" y="1057"/>
                      <a:pt x="237" y="1072"/>
                    </a:cubicBezTo>
                    <a:cubicBezTo>
                      <a:pt x="232" y="1076"/>
                      <a:pt x="230" y="1081"/>
                      <a:pt x="234" y="1086"/>
                    </a:cubicBezTo>
                    <a:cubicBezTo>
                      <a:pt x="238" y="1091"/>
                      <a:pt x="244" y="1095"/>
                      <a:pt x="248" y="1099"/>
                    </a:cubicBezTo>
                    <a:cubicBezTo>
                      <a:pt x="252" y="1103"/>
                      <a:pt x="256" y="1107"/>
                      <a:pt x="259" y="1111"/>
                    </a:cubicBezTo>
                    <a:cubicBezTo>
                      <a:pt x="261" y="1112"/>
                      <a:pt x="262" y="1114"/>
                      <a:pt x="264" y="1113"/>
                    </a:cubicBezTo>
                    <a:cubicBezTo>
                      <a:pt x="272" y="1113"/>
                      <a:pt x="281" y="1113"/>
                      <a:pt x="290" y="1111"/>
                    </a:cubicBezTo>
                    <a:cubicBezTo>
                      <a:pt x="306" y="1108"/>
                      <a:pt x="323" y="1107"/>
                      <a:pt x="339" y="1107"/>
                    </a:cubicBezTo>
                    <a:cubicBezTo>
                      <a:pt x="344" y="1107"/>
                      <a:pt x="349" y="1109"/>
                      <a:pt x="354" y="1109"/>
                    </a:cubicBezTo>
                    <a:cubicBezTo>
                      <a:pt x="354" y="1110"/>
                      <a:pt x="354" y="1110"/>
                      <a:pt x="354" y="1111"/>
                    </a:cubicBezTo>
                    <a:cubicBezTo>
                      <a:pt x="334" y="1113"/>
                      <a:pt x="314" y="1114"/>
                      <a:pt x="294" y="1116"/>
                    </a:cubicBezTo>
                    <a:cubicBezTo>
                      <a:pt x="282" y="1117"/>
                      <a:pt x="270" y="1117"/>
                      <a:pt x="259" y="1125"/>
                    </a:cubicBezTo>
                    <a:cubicBezTo>
                      <a:pt x="255" y="1129"/>
                      <a:pt x="252" y="1133"/>
                      <a:pt x="248" y="1136"/>
                    </a:cubicBezTo>
                    <a:cubicBezTo>
                      <a:pt x="234" y="1145"/>
                      <a:pt x="230" y="1159"/>
                      <a:pt x="237" y="1174"/>
                    </a:cubicBezTo>
                    <a:cubicBezTo>
                      <a:pt x="237" y="1175"/>
                      <a:pt x="240" y="1176"/>
                      <a:pt x="241" y="1176"/>
                    </a:cubicBezTo>
                    <a:cubicBezTo>
                      <a:pt x="250" y="1176"/>
                      <a:pt x="258" y="1176"/>
                      <a:pt x="267" y="1175"/>
                    </a:cubicBezTo>
                    <a:cubicBezTo>
                      <a:pt x="277" y="1173"/>
                      <a:pt x="287" y="1171"/>
                      <a:pt x="297" y="1170"/>
                    </a:cubicBezTo>
                    <a:cubicBezTo>
                      <a:pt x="321" y="1169"/>
                      <a:pt x="346" y="1169"/>
                      <a:pt x="371" y="1169"/>
                    </a:cubicBezTo>
                    <a:cubicBezTo>
                      <a:pt x="373" y="1169"/>
                      <a:pt x="375" y="1169"/>
                      <a:pt x="376" y="1169"/>
                    </a:cubicBezTo>
                    <a:cubicBezTo>
                      <a:pt x="387" y="1171"/>
                      <a:pt x="398" y="1173"/>
                      <a:pt x="410" y="1174"/>
                    </a:cubicBezTo>
                    <a:cubicBezTo>
                      <a:pt x="418" y="1175"/>
                      <a:pt x="427" y="1175"/>
                      <a:pt x="436" y="1176"/>
                    </a:cubicBezTo>
                    <a:cubicBezTo>
                      <a:pt x="444" y="1177"/>
                      <a:pt x="445" y="1177"/>
                      <a:pt x="447" y="1169"/>
                    </a:cubicBezTo>
                    <a:cubicBezTo>
                      <a:pt x="451" y="1152"/>
                      <a:pt x="448" y="1145"/>
                      <a:pt x="434" y="1135"/>
                    </a:cubicBezTo>
                    <a:cubicBezTo>
                      <a:pt x="432" y="1134"/>
                      <a:pt x="430" y="1133"/>
                      <a:pt x="429" y="1132"/>
                    </a:cubicBezTo>
                    <a:cubicBezTo>
                      <a:pt x="423" y="1123"/>
                      <a:pt x="413" y="1120"/>
                      <a:pt x="403" y="1117"/>
                    </a:cubicBezTo>
                    <a:cubicBezTo>
                      <a:pt x="398" y="1116"/>
                      <a:pt x="394" y="1114"/>
                      <a:pt x="389" y="1113"/>
                    </a:cubicBezTo>
                    <a:cubicBezTo>
                      <a:pt x="389" y="1112"/>
                      <a:pt x="389" y="1111"/>
                      <a:pt x="389" y="1111"/>
                    </a:cubicBezTo>
                    <a:cubicBezTo>
                      <a:pt x="398" y="1111"/>
                      <a:pt x="407" y="1112"/>
                      <a:pt x="416" y="1113"/>
                    </a:cubicBezTo>
                    <a:cubicBezTo>
                      <a:pt x="419" y="1114"/>
                      <a:pt x="421" y="1114"/>
                      <a:pt x="423" y="1110"/>
                    </a:cubicBezTo>
                    <a:cubicBezTo>
                      <a:pt x="426" y="1106"/>
                      <a:pt x="430" y="1103"/>
                      <a:pt x="433" y="1100"/>
                    </a:cubicBezTo>
                    <a:cubicBezTo>
                      <a:pt x="437" y="1097"/>
                      <a:pt x="441" y="1095"/>
                      <a:pt x="444" y="1092"/>
                    </a:cubicBezTo>
                    <a:cubicBezTo>
                      <a:pt x="453" y="1084"/>
                      <a:pt x="452" y="1078"/>
                      <a:pt x="443" y="1069"/>
                    </a:cubicBezTo>
                    <a:cubicBezTo>
                      <a:pt x="423" y="1053"/>
                      <a:pt x="402" y="1041"/>
                      <a:pt x="377" y="1035"/>
                    </a:cubicBezTo>
                    <a:cubicBezTo>
                      <a:pt x="374" y="1034"/>
                      <a:pt x="370" y="1033"/>
                      <a:pt x="366" y="1032"/>
                    </a:cubicBezTo>
                    <a:cubicBezTo>
                      <a:pt x="366" y="1031"/>
                      <a:pt x="366" y="1030"/>
                      <a:pt x="366" y="1030"/>
                    </a:cubicBezTo>
                    <a:cubicBezTo>
                      <a:pt x="383" y="1027"/>
                      <a:pt x="400" y="1028"/>
                      <a:pt x="416" y="1038"/>
                    </a:cubicBezTo>
                    <a:cubicBezTo>
                      <a:pt x="415" y="1029"/>
                      <a:pt x="420" y="1023"/>
                      <a:pt x="427" y="1018"/>
                    </a:cubicBezTo>
                    <a:cubicBezTo>
                      <a:pt x="434" y="1013"/>
                      <a:pt x="440" y="1008"/>
                      <a:pt x="446" y="1001"/>
                    </a:cubicBezTo>
                    <a:cubicBezTo>
                      <a:pt x="452" y="995"/>
                      <a:pt x="450" y="987"/>
                      <a:pt x="442" y="983"/>
                    </a:cubicBezTo>
                    <a:cubicBezTo>
                      <a:pt x="430" y="978"/>
                      <a:pt x="417" y="973"/>
                      <a:pt x="405" y="967"/>
                    </a:cubicBezTo>
                    <a:cubicBezTo>
                      <a:pt x="403" y="966"/>
                      <a:pt x="400" y="965"/>
                      <a:pt x="397" y="964"/>
                    </a:cubicBezTo>
                    <a:cubicBezTo>
                      <a:pt x="398" y="963"/>
                      <a:pt x="398" y="962"/>
                      <a:pt x="398" y="961"/>
                    </a:cubicBezTo>
                    <a:cubicBezTo>
                      <a:pt x="413" y="965"/>
                      <a:pt x="427" y="969"/>
                      <a:pt x="442" y="973"/>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94"/>
              <p:cNvSpPr/>
              <p:nvPr/>
            </p:nvSpPr>
            <p:spPr bwMode="auto">
              <a:xfrm>
                <a:off x="4297363" y="101600"/>
                <a:ext cx="38100" cy="46038"/>
              </a:xfrm>
              <a:custGeom>
                <a:avLst/>
                <a:gdLst>
                  <a:gd name="T0" fmla="*/ 14 w 14"/>
                  <a:gd name="T1" fmla="*/ 3 h 17"/>
                  <a:gd name="T2" fmla="*/ 8 w 14"/>
                  <a:gd name="T3" fmla="*/ 14 h 17"/>
                  <a:gd name="T4" fmla="*/ 4 w 14"/>
                  <a:gd name="T5" fmla="*/ 16 h 17"/>
                  <a:gd name="T6" fmla="*/ 0 w 14"/>
                  <a:gd name="T7" fmla="*/ 11 h 17"/>
                  <a:gd name="T8" fmla="*/ 8 w 14"/>
                  <a:gd name="T9" fmla="*/ 0 h 17"/>
                  <a:gd name="T10" fmla="*/ 14 w 14"/>
                  <a:gd name="T11" fmla="*/ 3 h 17"/>
                </a:gdLst>
                <a:ahLst/>
                <a:cxnLst>
                  <a:cxn ang="0">
                    <a:pos x="T0" y="T1"/>
                  </a:cxn>
                  <a:cxn ang="0">
                    <a:pos x="T2" y="T3"/>
                  </a:cxn>
                  <a:cxn ang="0">
                    <a:pos x="T4" y="T5"/>
                  </a:cxn>
                  <a:cxn ang="0">
                    <a:pos x="T6" y="T7"/>
                  </a:cxn>
                  <a:cxn ang="0">
                    <a:pos x="T8" y="T9"/>
                  </a:cxn>
                  <a:cxn ang="0">
                    <a:pos x="T10" y="T11"/>
                  </a:cxn>
                </a:cxnLst>
                <a:rect l="0" t="0" r="r" b="b"/>
                <a:pathLst>
                  <a:path w="14" h="17">
                    <a:moveTo>
                      <a:pt x="14" y="3"/>
                    </a:moveTo>
                    <a:cubicBezTo>
                      <a:pt x="12" y="8"/>
                      <a:pt x="10" y="11"/>
                      <a:pt x="8" y="14"/>
                    </a:cubicBezTo>
                    <a:cubicBezTo>
                      <a:pt x="7" y="16"/>
                      <a:pt x="5" y="17"/>
                      <a:pt x="4" y="16"/>
                    </a:cubicBezTo>
                    <a:cubicBezTo>
                      <a:pt x="2" y="15"/>
                      <a:pt x="0" y="12"/>
                      <a:pt x="0" y="11"/>
                    </a:cubicBezTo>
                    <a:cubicBezTo>
                      <a:pt x="3" y="7"/>
                      <a:pt x="5" y="4"/>
                      <a:pt x="8" y="0"/>
                    </a:cubicBezTo>
                    <a:cubicBezTo>
                      <a:pt x="9" y="0"/>
                      <a:pt x="12" y="2"/>
                      <a:pt x="14" y="3"/>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95"/>
              <p:cNvSpPr/>
              <p:nvPr/>
            </p:nvSpPr>
            <p:spPr bwMode="auto">
              <a:xfrm>
                <a:off x="4300538" y="1431925"/>
                <a:ext cx="41275" cy="42863"/>
              </a:xfrm>
              <a:custGeom>
                <a:avLst/>
                <a:gdLst>
                  <a:gd name="T0" fmla="*/ 15 w 15"/>
                  <a:gd name="T1" fmla="*/ 0 h 16"/>
                  <a:gd name="T2" fmla="*/ 4 w 15"/>
                  <a:gd name="T3" fmla="*/ 16 h 16"/>
                  <a:gd name="T4" fmla="*/ 15 w 15"/>
                  <a:gd name="T5" fmla="*/ 0 h 16"/>
                </a:gdLst>
                <a:ahLst/>
                <a:cxnLst>
                  <a:cxn ang="0">
                    <a:pos x="T0" y="T1"/>
                  </a:cxn>
                  <a:cxn ang="0">
                    <a:pos x="T2" y="T3"/>
                  </a:cxn>
                  <a:cxn ang="0">
                    <a:pos x="T4" y="T5"/>
                  </a:cxn>
                </a:cxnLst>
                <a:rect l="0" t="0" r="r" b="b"/>
                <a:pathLst>
                  <a:path w="15" h="16">
                    <a:moveTo>
                      <a:pt x="15" y="0"/>
                    </a:moveTo>
                    <a:cubicBezTo>
                      <a:pt x="15" y="7"/>
                      <a:pt x="11" y="14"/>
                      <a:pt x="4" y="16"/>
                    </a:cubicBezTo>
                    <a:cubicBezTo>
                      <a:pt x="0" y="11"/>
                      <a:pt x="6" y="1"/>
                      <a:pt x="15"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96"/>
              <p:cNvSpPr/>
              <p:nvPr/>
            </p:nvSpPr>
            <p:spPr bwMode="auto">
              <a:xfrm>
                <a:off x="4305301" y="3175"/>
                <a:ext cx="30163" cy="42863"/>
              </a:xfrm>
              <a:custGeom>
                <a:avLst/>
                <a:gdLst>
                  <a:gd name="T0" fmla="*/ 11 w 11"/>
                  <a:gd name="T1" fmla="*/ 2 h 16"/>
                  <a:gd name="T2" fmla="*/ 6 w 11"/>
                  <a:gd name="T3" fmla="*/ 13 h 16"/>
                  <a:gd name="T4" fmla="*/ 2 w 11"/>
                  <a:gd name="T5" fmla="*/ 16 h 16"/>
                  <a:gd name="T6" fmla="*/ 1 w 11"/>
                  <a:gd name="T7" fmla="*/ 11 h 16"/>
                  <a:gd name="T8" fmla="*/ 8 w 11"/>
                  <a:gd name="T9" fmla="*/ 0 h 16"/>
                  <a:gd name="T10" fmla="*/ 11 w 11"/>
                  <a:gd name="T11" fmla="*/ 2 h 16"/>
                </a:gdLst>
                <a:ahLst/>
                <a:cxnLst>
                  <a:cxn ang="0">
                    <a:pos x="T0" y="T1"/>
                  </a:cxn>
                  <a:cxn ang="0">
                    <a:pos x="T2" y="T3"/>
                  </a:cxn>
                  <a:cxn ang="0">
                    <a:pos x="T4" y="T5"/>
                  </a:cxn>
                  <a:cxn ang="0">
                    <a:pos x="T6" y="T7"/>
                  </a:cxn>
                  <a:cxn ang="0">
                    <a:pos x="T8" y="T9"/>
                  </a:cxn>
                  <a:cxn ang="0">
                    <a:pos x="T10" y="T11"/>
                  </a:cxn>
                </a:cxnLst>
                <a:rect l="0" t="0" r="r" b="b"/>
                <a:pathLst>
                  <a:path w="11" h="16">
                    <a:moveTo>
                      <a:pt x="11" y="2"/>
                    </a:moveTo>
                    <a:cubicBezTo>
                      <a:pt x="9" y="6"/>
                      <a:pt x="8" y="10"/>
                      <a:pt x="6" y="13"/>
                    </a:cubicBezTo>
                    <a:cubicBezTo>
                      <a:pt x="5" y="15"/>
                      <a:pt x="3" y="15"/>
                      <a:pt x="2" y="16"/>
                    </a:cubicBezTo>
                    <a:cubicBezTo>
                      <a:pt x="1" y="14"/>
                      <a:pt x="0" y="12"/>
                      <a:pt x="1" y="11"/>
                    </a:cubicBezTo>
                    <a:cubicBezTo>
                      <a:pt x="3" y="7"/>
                      <a:pt x="5" y="4"/>
                      <a:pt x="8" y="0"/>
                    </a:cubicBezTo>
                    <a:cubicBezTo>
                      <a:pt x="9" y="1"/>
                      <a:pt x="10" y="2"/>
                      <a:pt x="11" y="2"/>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97"/>
              <p:cNvSpPr/>
              <p:nvPr/>
            </p:nvSpPr>
            <p:spPr bwMode="auto">
              <a:xfrm>
                <a:off x="4303713" y="1393825"/>
                <a:ext cx="26988" cy="39688"/>
              </a:xfrm>
              <a:custGeom>
                <a:avLst/>
                <a:gdLst>
                  <a:gd name="T0" fmla="*/ 10 w 10"/>
                  <a:gd name="T1" fmla="*/ 2 h 15"/>
                  <a:gd name="T2" fmla="*/ 5 w 10"/>
                  <a:gd name="T3" fmla="*/ 14 h 15"/>
                  <a:gd name="T4" fmla="*/ 2 w 10"/>
                  <a:gd name="T5" fmla="*/ 15 h 15"/>
                  <a:gd name="T6" fmla="*/ 0 w 10"/>
                  <a:gd name="T7" fmla="*/ 12 h 15"/>
                  <a:gd name="T8" fmla="*/ 7 w 10"/>
                  <a:gd name="T9" fmla="*/ 0 h 15"/>
                  <a:gd name="T10" fmla="*/ 10 w 10"/>
                  <a:gd name="T11" fmla="*/ 2 h 15"/>
                </a:gdLst>
                <a:ahLst/>
                <a:cxnLst>
                  <a:cxn ang="0">
                    <a:pos x="T0" y="T1"/>
                  </a:cxn>
                  <a:cxn ang="0">
                    <a:pos x="T2" y="T3"/>
                  </a:cxn>
                  <a:cxn ang="0">
                    <a:pos x="T4" y="T5"/>
                  </a:cxn>
                  <a:cxn ang="0">
                    <a:pos x="T6" y="T7"/>
                  </a:cxn>
                  <a:cxn ang="0">
                    <a:pos x="T8" y="T9"/>
                  </a:cxn>
                  <a:cxn ang="0">
                    <a:pos x="T10" y="T11"/>
                  </a:cxn>
                </a:cxnLst>
                <a:rect l="0" t="0" r="r" b="b"/>
                <a:pathLst>
                  <a:path w="10" h="15">
                    <a:moveTo>
                      <a:pt x="10" y="2"/>
                    </a:moveTo>
                    <a:cubicBezTo>
                      <a:pt x="8" y="6"/>
                      <a:pt x="7" y="10"/>
                      <a:pt x="5" y="14"/>
                    </a:cubicBezTo>
                    <a:cubicBezTo>
                      <a:pt x="4" y="14"/>
                      <a:pt x="2" y="15"/>
                      <a:pt x="2" y="15"/>
                    </a:cubicBezTo>
                    <a:cubicBezTo>
                      <a:pt x="1" y="14"/>
                      <a:pt x="0" y="12"/>
                      <a:pt x="0" y="12"/>
                    </a:cubicBezTo>
                    <a:cubicBezTo>
                      <a:pt x="2" y="8"/>
                      <a:pt x="4" y="4"/>
                      <a:pt x="7" y="0"/>
                    </a:cubicBezTo>
                    <a:cubicBezTo>
                      <a:pt x="8" y="1"/>
                      <a:pt x="9" y="1"/>
                      <a:pt x="10" y="2"/>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98"/>
              <p:cNvSpPr/>
              <p:nvPr/>
            </p:nvSpPr>
            <p:spPr bwMode="auto">
              <a:xfrm>
                <a:off x="4300538" y="631825"/>
                <a:ext cx="19050" cy="33338"/>
              </a:xfrm>
              <a:custGeom>
                <a:avLst/>
                <a:gdLst>
                  <a:gd name="T0" fmla="*/ 7 w 7"/>
                  <a:gd name="T1" fmla="*/ 2 h 12"/>
                  <a:gd name="T2" fmla="*/ 3 w 7"/>
                  <a:gd name="T3" fmla="*/ 12 h 12"/>
                  <a:gd name="T4" fmla="*/ 0 w 7"/>
                  <a:gd name="T5" fmla="*/ 10 h 12"/>
                  <a:gd name="T6" fmla="*/ 5 w 7"/>
                  <a:gd name="T7" fmla="*/ 0 h 12"/>
                  <a:gd name="T8" fmla="*/ 7 w 7"/>
                  <a:gd name="T9" fmla="*/ 2 h 12"/>
                </a:gdLst>
                <a:ahLst/>
                <a:cxnLst>
                  <a:cxn ang="0">
                    <a:pos x="T0" y="T1"/>
                  </a:cxn>
                  <a:cxn ang="0">
                    <a:pos x="T2" y="T3"/>
                  </a:cxn>
                  <a:cxn ang="0">
                    <a:pos x="T4" y="T5"/>
                  </a:cxn>
                  <a:cxn ang="0">
                    <a:pos x="T6" y="T7"/>
                  </a:cxn>
                  <a:cxn ang="0">
                    <a:pos x="T8" y="T9"/>
                  </a:cxn>
                </a:cxnLst>
                <a:rect l="0" t="0" r="r" b="b"/>
                <a:pathLst>
                  <a:path w="7" h="12">
                    <a:moveTo>
                      <a:pt x="7" y="2"/>
                    </a:moveTo>
                    <a:cubicBezTo>
                      <a:pt x="6" y="5"/>
                      <a:pt x="4" y="8"/>
                      <a:pt x="3" y="12"/>
                    </a:cubicBezTo>
                    <a:cubicBezTo>
                      <a:pt x="2" y="11"/>
                      <a:pt x="0" y="10"/>
                      <a:pt x="0" y="10"/>
                    </a:cubicBezTo>
                    <a:cubicBezTo>
                      <a:pt x="2" y="7"/>
                      <a:pt x="3" y="3"/>
                      <a:pt x="5" y="0"/>
                    </a:cubicBezTo>
                    <a:cubicBezTo>
                      <a:pt x="6" y="1"/>
                      <a:pt x="7" y="1"/>
                      <a:pt x="7" y="2"/>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07"/>
              <p:cNvSpPr/>
              <p:nvPr/>
            </p:nvSpPr>
            <p:spPr bwMode="auto">
              <a:xfrm>
                <a:off x="4875213" y="3832225"/>
                <a:ext cx="246063" cy="514350"/>
              </a:xfrm>
              <a:custGeom>
                <a:avLst/>
                <a:gdLst>
                  <a:gd name="T0" fmla="*/ 50 w 91"/>
                  <a:gd name="T1" fmla="*/ 28 h 190"/>
                  <a:gd name="T2" fmla="*/ 48 w 91"/>
                  <a:gd name="T3" fmla="*/ 25 h 190"/>
                  <a:gd name="T4" fmla="*/ 15 w 91"/>
                  <a:gd name="T5" fmla="*/ 10 h 190"/>
                  <a:gd name="T6" fmla="*/ 7 w 91"/>
                  <a:gd name="T7" fmla="*/ 31 h 190"/>
                  <a:gd name="T8" fmla="*/ 21 w 91"/>
                  <a:gd name="T9" fmla="*/ 54 h 190"/>
                  <a:gd name="T10" fmla="*/ 41 w 91"/>
                  <a:gd name="T11" fmla="*/ 108 h 190"/>
                  <a:gd name="T12" fmla="*/ 39 w 91"/>
                  <a:gd name="T13" fmla="*/ 152 h 190"/>
                  <a:gd name="T14" fmla="*/ 39 w 91"/>
                  <a:gd name="T15" fmla="*/ 165 h 190"/>
                  <a:gd name="T16" fmla="*/ 57 w 91"/>
                  <a:gd name="T17" fmla="*/ 174 h 190"/>
                  <a:gd name="T18" fmla="*/ 79 w 91"/>
                  <a:gd name="T19" fmla="*/ 141 h 190"/>
                  <a:gd name="T20" fmla="*/ 73 w 91"/>
                  <a:gd name="T21" fmla="*/ 71 h 190"/>
                  <a:gd name="T22" fmla="*/ 62 w 91"/>
                  <a:gd name="T23" fmla="*/ 32 h 190"/>
                  <a:gd name="T24" fmla="*/ 61 w 91"/>
                  <a:gd name="T25" fmla="*/ 26 h 190"/>
                  <a:gd name="T26" fmla="*/ 64 w 91"/>
                  <a:gd name="T27" fmla="*/ 26 h 190"/>
                  <a:gd name="T28" fmla="*/ 70 w 91"/>
                  <a:gd name="T29" fmla="*/ 38 h 190"/>
                  <a:gd name="T30" fmla="*/ 87 w 91"/>
                  <a:gd name="T31" fmla="*/ 107 h 190"/>
                  <a:gd name="T32" fmla="*/ 77 w 91"/>
                  <a:gd name="T33" fmla="*/ 164 h 190"/>
                  <a:gd name="T34" fmla="*/ 61 w 91"/>
                  <a:gd name="T35" fmla="*/ 180 h 190"/>
                  <a:gd name="T36" fmla="*/ 29 w 91"/>
                  <a:gd name="T37" fmla="*/ 162 h 190"/>
                  <a:gd name="T38" fmla="*/ 31 w 91"/>
                  <a:gd name="T39" fmla="*/ 128 h 190"/>
                  <a:gd name="T40" fmla="*/ 26 w 91"/>
                  <a:gd name="T41" fmla="*/ 81 h 190"/>
                  <a:gd name="T42" fmla="*/ 12 w 91"/>
                  <a:gd name="T43" fmla="*/ 55 h 190"/>
                  <a:gd name="T44" fmla="*/ 0 w 91"/>
                  <a:gd name="T45" fmla="*/ 23 h 190"/>
                  <a:gd name="T46" fmla="*/ 8 w 91"/>
                  <a:gd name="T47" fmla="*/ 8 h 190"/>
                  <a:gd name="T48" fmla="*/ 46 w 91"/>
                  <a:gd name="T49" fmla="*/ 12 h 190"/>
                  <a:gd name="T50" fmla="*/ 50 w 91"/>
                  <a:gd name="T51" fmla="*/ 2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90">
                    <a:moveTo>
                      <a:pt x="50" y="28"/>
                    </a:moveTo>
                    <a:cubicBezTo>
                      <a:pt x="49" y="27"/>
                      <a:pt x="49" y="26"/>
                      <a:pt x="48" y="25"/>
                    </a:cubicBezTo>
                    <a:cubicBezTo>
                      <a:pt x="43" y="11"/>
                      <a:pt x="29" y="5"/>
                      <a:pt x="15" y="10"/>
                    </a:cubicBezTo>
                    <a:cubicBezTo>
                      <a:pt x="7" y="14"/>
                      <a:pt x="3" y="21"/>
                      <a:pt x="7" y="31"/>
                    </a:cubicBezTo>
                    <a:cubicBezTo>
                      <a:pt x="11" y="40"/>
                      <a:pt x="15" y="48"/>
                      <a:pt x="21" y="54"/>
                    </a:cubicBezTo>
                    <a:cubicBezTo>
                      <a:pt x="35" y="70"/>
                      <a:pt x="40" y="89"/>
                      <a:pt x="41" y="108"/>
                    </a:cubicBezTo>
                    <a:cubicBezTo>
                      <a:pt x="41" y="123"/>
                      <a:pt x="40" y="137"/>
                      <a:pt x="39" y="152"/>
                    </a:cubicBezTo>
                    <a:cubicBezTo>
                      <a:pt x="39" y="156"/>
                      <a:pt x="39" y="161"/>
                      <a:pt x="39" y="165"/>
                    </a:cubicBezTo>
                    <a:cubicBezTo>
                      <a:pt x="41" y="174"/>
                      <a:pt x="48" y="179"/>
                      <a:pt x="57" y="174"/>
                    </a:cubicBezTo>
                    <a:cubicBezTo>
                      <a:pt x="70" y="167"/>
                      <a:pt x="76" y="155"/>
                      <a:pt x="79" y="141"/>
                    </a:cubicBezTo>
                    <a:cubicBezTo>
                      <a:pt x="85" y="117"/>
                      <a:pt x="79" y="94"/>
                      <a:pt x="73" y="71"/>
                    </a:cubicBezTo>
                    <a:cubicBezTo>
                      <a:pt x="69" y="58"/>
                      <a:pt x="66" y="45"/>
                      <a:pt x="62" y="32"/>
                    </a:cubicBezTo>
                    <a:cubicBezTo>
                      <a:pt x="61" y="30"/>
                      <a:pt x="62" y="28"/>
                      <a:pt x="61" y="26"/>
                    </a:cubicBezTo>
                    <a:cubicBezTo>
                      <a:pt x="62" y="26"/>
                      <a:pt x="63" y="26"/>
                      <a:pt x="64" y="26"/>
                    </a:cubicBezTo>
                    <a:cubicBezTo>
                      <a:pt x="66" y="30"/>
                      <a:pt x="69" y="34"/>
                      <a:pt x="70" y="38"/>
                    </a:cubicBezTo>
                    <a:cubicBezTo>
                      <a:pt x="76" y="61"/>
                      <a:pt x="83" y="84"/>
                      <a:pt x="87" y="107"/>
                    </a:cubicBezTo>
                    <a:cubicBezTo>
                      <a:pt x="91" y="127"/>
                      <a:pt x="89" y="147"/>
                      <a:pt x="77" y="164"/>
                    </a:cubicBezTo>
                    <a:cubicBezTo>
                      <a:pt x="73" y="170"/>
                      <a:pt x="67" y="176"/>
                      <a:pt x="61" y="180"/>
                    </a:cubicBezTo>
                    <a:cubicBezTo>
                      <a:pt x="45" y="190"/>
                      <a:pt x="30" y="179"/>
                      <a:pt x="29" y="162"/>
                    </a:cubicBezTo>
                    <a:cubicBezTo>
                      <a:pt x="29" y="151"/>
                      <a:pt x="30" y="139"/>
                      <a:pt x="31" y="128"/>
                    </a:cubicBezTo>
                    <a:cubicBezTo>
                      <a:pt x="32" y="112"/>
                      <a:pt x="31" y="96"/>
                      <a:pt x="26" y="81"/>
                    </a:cubicBezTo>
                    <a:cubicBezTo>
                      <a:pt x="23" y="72"/>
                      <a:pt x="17" y="63"/>
                      <a:pt x="12" y="55"/>
                    </a:cubicBezTo>
                    <a:cubicBezTo>
                      <a:pt x="6" y="45"/>
                      <a:pt x="0" y="35"/>
                      <a:pt x="0" y="23"/>
                    </a:cubicBezTo>
                    <a:cubicBezTo>
                      <a:pt x="0" y="16"/>
                      <a:pt x="2" y="11"/>
                      <a:pt x="8" y="8"/>
                    </a:cubicBezTo>
                    <a:cubicBezTo>
                      <a:pt x="17" y="2"/>
                      <a:pt x="36" y="0"/>
                      <a:pt x="46" y="12"/>
                    </a:cubicBezTo>
                    <a:cubicBezTo>
                      <a:pt x="50" y="16"/>
                      <a:pt x="51" y="21"/>
                      <a:pt x="50" y="28"/>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08"/>
              <p:cNvSpPr>
                <a:spLocks noEditPoints="1"/>
              </p:cNvSpPr>
              <p:nvPr/>
            </p:nvSpPr>
            <p:spPr bwMode="auto">
              <a:xfrm>
                <a:off x="4791076" y="4602163"/>
                <a:ext cx="249238" cy="314325"/>
              </a:xfrm>
              <a:custGeom>
                <a:avLst/>
                <a:gdLst>
                  <a:gd name="T0" fmla="*/ 61 w 92"/>
                  <a:gd name="T1" fmla="*/ 0 h 116"/>
                  <a:gd name="T2" fmla="*/ 71 w 92"/>
                  <a:gd name="T3" fmla="*/ 5 h 116"/>
                  <a:gd name="T4" fmla="*/ 78 w 92"/>
                  <a:gd name="T5" fmla="*/ 80 h 116"/>
                  <a:gd name="T6" fmla="*/ 55 w 92"/>
                  <a:gd name="T7" fmla="*/ 107 h 116"/>
                  <a:gd name="T8" fmla="*/ 18 w 92"/>
                  <a:gd name="T9" fmla="*/ 114 h 116"/>
                  <a:gd name="T10" fmla="*/ 6 w 92"/>
                  <a:gd name="T11" fmla="*/ 88 h 116"/>
                  <a:gd name="T12" fmla="*/ 19 w 92"/>
                  <a:gd name="T13" fmla="*/ 68 h 116"/>
                  <a:gd name="T14" fmla="*/ 43 w 92"/>
                  <a:gd name="T15" fmla="*/ 18 h 116"/>
                  <a:gd name="T16" fmla="*/ 61 w 92"/>
                  <a:gd name="T17" fmla="*/ 0 h 116"/>
                  <a:gd name="T18" fmla="*/ 81 w 92"/>
                  <a:gd name="T19" fmla="*/ 47 h 116"/>
                  <a:gd name="T20" fmla="*/ 74 w 92"/>
                  <a:gd name="T21" fmla="*/ 18 h 116"/>
                  <a:gd name="T22" fmla="*/ 62 w 92"/>
                  <a:gd name="T23" fmla="*/ 3 h 116"/>
                  <a:gd name="T24" fmla="*/ 49 w 92"/>
                  <a:gd name="T25" fmla="*/ 17 h 116"/>
                  <a:gd name="T26" fmla="*/ 48 w 92"/>
                  <a:gd name="T27" fmla="*/ 19 h 116"/>
                  <a:gd name="T28" fmla="*/ 21 w 92"/>
                  <a:gd name="T29" fmla="*/ 74 h 116"/>
                  <a:gd name="T30" fmla="*/ 11 w 92"/>
                  <a:gd name="T31" fmla="*/ 89 h 116"/>
                  <a:gd name="T32" fmla="*/ 21 w 92"/>
                  <a:gd name="T33" fmla="*/ 110 h 116"/>
                  <a:gd name="T34" fmla="*/ 59 w 92"/>
                  <a:gd name="T35" fmla="*/ 97 h 116"/>
                  <a:gd name="T36" fmla="*/ 81 w 92"/>
                  <a:gd name="T37" fmla="*/ 4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116">
                    <a:moveTo>
                      <a:pt x="61" y="0"/>
                    </a:moveTo>
                    <a:cubicBezTo>
                      <a:pt x="64" y="2"/>
                      <a:pt x="68" y="3"/>
                      <a:pt x="71" y="5"/>
                    </a:cubicBezTo>
                    <a:cubicBezTo>
                      <a:pt x="89" y="28"/>
                      <a:pt x="92" y="54"/>
                      <a:pt x="78" y="80"/>
                    </a:cubicBezTo>
                    <a:cubicBezTo>
                      <a:pt x="72" y="91"/>
                      <a:pt x="66" y="101"/>
                      <a:pt x="55" y="107"/>
                    </a:cubicBezTo>
                    <a:cubicBezTo>
                      <a:pt x="44" y="114"/>
                      <a:pt x="31" y="116"/>
                      <a:pt x="18" y="114"/>
                    </a:cubicBezTo>
                    <a:cubicBezTo>
                      <a:pt x="5" y="111"/>
                      <a:pt x="0" y="100"/>
                      <a:pt x="6" y="88"/>
                    </a:cubicBezTo>
                    <a:cubicBezTo>
                      <a:pt x="9" y="81"/>
                      <a:pt x="15" y="75"/>
                      <a:pt x="19" y="68"/>
                    </a:cubicBezTo>
                    <a:cubicBezTo>
                      <a:pt x="31" y="54"/>
                      <a:pt x="38" y="37"/>
                      <a:pt x="43" y="18"/>
                    </a:cubicBezTo>
                    <a:cubicBezTo>
                      <a:pt x="45" y="6"/>
                      <a:pt x="51" y="1"/>
                      <a:pt x="61" y="0"/>
                    </a:cubicBezTo>
                    <a:moveTo>
                      <a:pt x="81" y="47"/>
                    </a:moveTo>
                    <a:cubicBezTo>
                      <a:pt x="79" y="38"/>
                      <a:pt x="76" y="28"/>
                      <a:pt x="74" y="18"/>
                    </a:cubicBezTo>
                    <a:cubicBezTo>
                      <a:pt x="73" y="10"/>
                      <a:pt x="67" y="4"/>
                      <a:pt x="62" y="3"/>
                    </a:cubicBezTo>
                    <a:cubicBezTo>
                      <a:pt x="56" y="3"/>
                      <a:pt x="51" y="8"/>
                      <a:pt x="49" y="17"/>
                    </a:cubicBezTo>
                    <a:cubicBezTo>
                      <a:pt x="48" y="18"/>
                      <a:pt x="48" y="19"/>
                      <a:pt x="48" y="19"/>
                    </a:cubicBezTo>
                    <a:cubicBezTo>
                      <a:pt x="44" y="40"/>
                      <a:pt x="35" y="58"/>
                      <a:pt x="21" y="74"/>
                    </a:cubicBezTo>
                    <a:cubicBezTo>
                      <a:pt x="18" y="79"/>
                      <a:pt x="14" y="83"/>
                      <a:pt x="11" y="89"/>
                    </a:cubicBezTo>
                    <a:cubicBezTo>
                      <a:pt x="5" y="99"/>
                      <a:pt x="9" y="108"/>
                      <a:pt x="21" y="110"/>
                    </a:cubicBezTo>
                    <a:cubicBezTo>
                      <a:pt x="35" y="111"/>
                      <a:pt x="49" y="108"/>
                      <a:pt x="59" y="97"/>
                    </a:cubicBezTo>
                    <a:cubicBezTo>
                      <a:pt x="72" y="84"/>
                      <a:pt x="80" y="67"/>
                      <a:pt x="81" y="47"/>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09"/>
              <p:cNvSpPr/>
              <p:nvPr/>
            </p:nvSpPr>
            <p:spPr bwMode="auto">
              <a:xfrm>
                <a:off x="4641851" y="3517900"/>
                <a:ext cx="195263" cy="230188"/>
              </a:xfrm>
              <a:custGeom>
                <a:avLst/>
                <a:gdLst>
                  <a:gd name="T0" fmla="*/ 58 w 72"/>
                  <a:gd name="T1" fmla="*/ 39 h 85"/>
                  <a:gd name="T2" fmla="*/ 46 w 72"/>
                  <a:gd name="T3" fmla="*/ 24 h 85"/>
                  <a:gd name="T4" fmla="*/ 15 w 72"/>
                  <a:gd name="T5" fmla="*/ 8 h 85"/>
                  <a:gd name="T6" fmla="*/ 8 w 72"/>
                  <a:gd name="T7" fmla="*/ 16 h 85"/>
                  <a:gd name="T8" fmla="*/ 43 w 72"/>
                  <a:gd name="T9" fmla="*/ 72 h 85"/>
                  <a:gd name="T10" fmla="*/ 52 w 72"/>
                  <a:gd name="T11" fmla="*/ 76 h 85"/>
                  <a:gd name="T12" fmla="*/ 66 w 72"/>
                  <a:gd name="T13" fmla="*/ 65 h 85"/>
                  <a:gd name="T14" fmla="*/ 65 w 72"/>
                  <a:gd name="T15" fmla="*/ 56 h 85"/>
                  <a:gd name="T16" fmla="*/ 67 w 72"/>
                  <a:gd name="T17" fmla="*/ 47 h 85"/>
                  <a:gd name="T18" fmla="*/ 70 w 72"/>
                  <a:gd name="T19" fmla="*/ 53 h 85"/>
                  <a:gd name="T20" fmla="*/ 71 w 72"/>
                  <a:gd name="T21" fmla="*/ 71 h 85"/>
                  <a:gd name="T22" fmla="*/ 51 w 72"/>
                  <a:gd name="T23" fmla="*/ 81 h 85"/>
                  <a:gd name="T24" fmla="*/ 5 w 72"/>
                  <a:gd name="T25" fmla="*/ 31 h 85"/>
                  <a:gd name="T26" fmla="*/ 2 w 72"/>
                  <a:gd name="T27" fmla="*/ 16 h 85"/>
                  <a:gd name="T28" fmla="*/ 10 w 72"/>
                  <a:gd name="T29" fmla="*/ 3 h 85"/>
                  <a:gd name="T30" fmla="*/ 58 w 72"/>
                  <a:gd name="T31"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5">
                    <a:moveTo>
                      <a:pt x="58" y="39"/>
                    </a:moveTo>
                    <a:cubicBezTo>
                      <a:pt x="54" y="34"/>
                      <a:pt x="50" y="29"/>
                      <a:pt x="46" y="24"/>
                    </a:cubicBezTo>
                    <a:cubicBezTo>
                      <a:pt x="38" y="15"/>
                      <a:pt x="29" y="8"/>
                      <a:pt x="15" y="8"/>
                    </a:cubicBezTo>
                    <a:cubicBezTo>
                      <a:pt x="9" y="8"/>
                      <a:pt x="7" y="10"/>
                      <a:pt x="8" y="16"/>
                    </a:cubicBezTo>
                    <a:cubicBezTo>
                      <a:pt x="12" y="40"/>
                      <a:pt x="21" y="60"/>
                      <a:pt x="43" y="72"/>
                    </a:cubicBezTo>
                    <a:cubicBezTo>
                      <a:pt x="46" y="73"/>
                      <a:pt x="49" y="75"/>
                      <a:pt x="52" y="76"/>
                    </a:cubicBezTo>
                    <a:cubicBezTo>
                      <a:pt x="62" y="78"/>
                      <a:pt x="66" y="75"/>
                      <a:pt x="66" y="65"/>
                    </a:cubicBezTo>
                    <a:cubicBezTo>
                      <a:pt x="67" y="62"/>
                      <a:pt x="66" y="59"/>
                      <a:pt x="65" y="56"/>
                    </a:cubicBezTo>
                    <a:cubicBezTo>
                      <a:pt x="65" y="53"/>
                      <a:pt x="65" y="50"/>
                      <a:pt x="67" y="47"/>
                    </a:cubicBezTo>
                    <a:cubicBezTo>
                      <a:pt x="68" y="49"/>
                      <a:pt x="70" y="51"/>
                      <a:pt x="70" y="53"/>
                    </a:cubicBezTo>
                    <a:cubicBezTo>
                      <a:pt x="71" y="59"/>
                      <a:pt x="72" y="66"/>
                      <a:pt x="71" y="71"/>
                    </a:cubicBezTo>
                    <a:cubicBezTo>
                      <a:pt x="70" y="81"/>
                      <a:pt x="62" y="85"/>
                      <a:pt x="51" y="81"/>
                    </a:cubicBezTo>
                    <a:cubicBezTo>
                      <a:pt x="26" y="73"/>
                      <a:pt x="12" y="56"/>
                      <a:pt x="5" y="31"/>
                    </a:cubicBezTo>
                    <a:cubicBezTo>
                      <a:pt x="4" y="26"/>
                      <a:pt x="3" y="21"/>
                      <a:pt x="2" y="16"/>
                    </a:cubicBezTo>
                    <a:cubicBezTo>
                      <a:pt x="0" y="10"/>
                      <a:pt x="4" y="4"/>
                      <a:pt x="10" y="3"/>
                    </a:cubicBezTo>
                    <a:cubicBezTo>
                      <a:pt x="31" y="0"/>
                      <a:pt x="57" y="20"/>
                      <a:pt x="58" y="39"/>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10"/>
              <p:cNvSpPr/>
              <p:nvPr/>
            </p:nvSpPr>
            <p:spPr bwMode="auto">
              <a:xfrm>
                <a:off x="4603751" y="4962525"/>
                <a:ext cx="125413" cy="115888"/>
              </a:xfrm>
              <a:custGeom>
                <a:avLst/>
                <a:gdLst>
                  <a:gd name="T0" fmla="*/ 5 w 46"/>
                  <a:gd name="T1" fmla="*/ 14 h 43"/>
                  <a:gd name="T2" fmla="*/ 22 w 46"/>
                  <a:gd name="T3" fmla="*/ 36 h 43"/>
                  <a:gd name="T4" fmla="*/ 37 w 46"/>
                  <a:gd name="T5" fmla="*/ 17 h 43"/>
                  <a:gd name="T6" fmla="*/ 14 w 46"/>
                  <a:gd name="T7" fmla="*/ 6 h 43"/>
                  <a:gd name="T8" fmla="*/ 36 w 46"/>
                  <a:gd name="T9" fmla="*/ 4 h 43"/>
                  <a:gd name="T10" fmla="*/ 39 w 46"/>
                  <a:gd name="T11" fmla="*/ 31 h 43"/>
                  <a:gd name="T12" fmla="*/ 13 w 46"/>
                  <a:gd name="T13" fmla="*/ 38 h 43"/>
                  <a:gd name="T14" fmla="*/ 5 w 46"/>
                  <a:gd name="T15" fmla="*/ 14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3">
                    <a:moveTo>
                      <a:pt x="5" y="14"/>
                    </a:moveTo>
                    <a:cubicBezTo>
                      <a:pt x="5" y="27"/>
                      <a:pt x="13" y="36"/>
                      <a:pt x="22" y="36"/>
                    </a:cubicBezTo>
                    <a:cubicBezTo>
                      <a:pt x="29" y="36"/>
                      <a:pt x="37" y="26"/>
                      <a:pt x="37" y="17"/>
                    </a:cubicBezTo>
                    <a:cubicBezTo>
                      <a:pt x="37" y="9"/>
                      <a:pt x="32" y="7"/>
                      <a:pt x="14" y="6"/>
                    </a:cubicBezTo>
                    <a:cubicBezTo>
                      <a:pt x="18" y="0"/>
                      <a:pt x="29" y="0"/>
                      <a:pt x="36" y="4"/>
                    </a:cubicBezTo>
                    <a:cubicBezTo>
                      <a:pt x="44" y="9"/>
                      <a:pt x="46" y="20"/>
                      <a:pt x="39" y="31"/>
                    </a:cubicBezTo>
                    <a:cubicBezTo>
                      <a:pt x="34" y="41"/>
                      <a:pt x="24" y="43"/>
                      <a:pt x="13" y="38"/>
                    </a:cubicBezTo>
                    <a:cubicBezTo>
                      <a:pt x="3" y="33"/>
                      <a:pt x="0" y="25"/>
                      <a:pt x="5" y="14"/>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11"/>
              <p:cNvSpPr/>
              <p:nvPr/>
            </p:nvSpPr>
            <p:spPr bwMode="auto">
              <a:xfrm>
                <a:off x="3560763" y="4430713"/>
                <a:ext cx="53975" cy="106363"/>
              </a:xfrm>
              <a:custGeom>
                <a:avLst/>
                <a:gdLst>
                  <a:gd name="T0" fmla="*/ 0 w 20"/>
                  <a:gd name="T1" fmla="*/ 30 h 39"/>
                  <a:gd name="T2" fmla="*/ 12 w 20"/>
                  <a:gd name="T3" fmla="*/ 3 h 39"/>
                  <a:gd name="T4" fmla="*/ 17 w 20"/>
                  <a:gd name="T5" fmla="*/ 0 h 39"/>
                  <a:gd name="T6" fmla="*/ 20 w 20"/>
                  <a:gd name="T7" fmla="*/ 6 h 39"/>
                  <a:gd name="T8" fmla="*/ 10 w 20"/>
                  <a:gd name="T9" fmla="*/ 34 h 39"/>
                  <a:gd name="T10" fmla="*/ 4 w 20"/>
                  <a:gd name="T11" fmla="*/ 39 h 39"/>
                  <a:gd name="T12" fmla="*/ 0 w 20"/>
                  <a:gd name="T13" fmla="*/ 30 h 39"/>
                </a:gdLst>
                <a:ahLst/>
                <a:cxnLst>
                  <a:cxn ang="0">
                    <a:pos x="T0" y="T1"/>
                  </a:cxn>
                  <a:cxn ang="0">
                    <a:pos x="T2" y="T3"/>
                  </a:cxn>
                  <a:cxn ang="0">
                    <a:pos x="T4" y="T5"/>
                  </a:cxn>
                  <a:cxn ang="0">
                    <a:pos x="T6" y="T7"/>
                  </a:cxn>
                  <a:cxn ang="0">
                    <a:pos x="T8" y="T9"/>
                  </a:cxn>
                  <a:cxn ang="0">
                    <a:pos x="T10" y="T11"/>
                  </a:cxn>
                  <a:cxn ang="0">
                    <a:pos x="T12" y="T13"/>
                  </a:cxn>
                </a:cxnLst>
                <a:rect l="0" t="0" r="r" b="b"/>
                <a:pathLst>
                  <a:path w="20" h="39">
                    <a:moveTo>
                      <a:pt x="0" y="30"/>
                    </a:moveTo>
                    <a:cubicBezTo>
                      <a:pt x="4" y="21"/>
                      <a:pt x="7" y="12"/>
                      <a:pt x="12" y="3"/>
                    </a:cubicBezTo>
                    <a:cubicBezTo>
                      <a:pt x="12" y="2"/>
                      <a:pt x="15" y="1"/>
                      <a:pt x="17" y="0"/>
                    </a:cubicBezTo>
                    <a:cubicBezTo>
                      <a:pt x="18" y="2"/>
                      <a:pt x="20" y="5"/>
                      <a:pt x="20" y="6"/>
                    </a:cubicBezTo>
                    <a:cubicBezTo>
                      <a:pt x="17" y="16"/>
                      <a:pt x="14" y="25"/>
                      <a:pt x="10" y="34"/>
                    </a:cubicBezTo>
                    <a:cubicBezTo>
                      <a:pt x="9" y="36"/>
                      <a:pt x="6" y="37"/>
                      <a:pt x="4" y="39"/>
                    </a:cubicBezTo>
                    <a:cubicBezTo>
                      <a:pt x="3" y="36"/>
                      <a:pt x="2" y="34"/>
                      <a:pt x="0" y="3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12"/>
              <p:cNvSpPr/>
              <p:nvPr/>
            </p:nvSpPr>
            <p:spPr bwMode="auto">
              <a:xfrm>
                <a:off x="3576638" y="4502150"/>
                <a:ext cx="60325" cy="93663"/>
              </a:xfrm>
              <a:custGeom>
                <a:avLst/>
                <a:gdLst>
                  <a:gd name="T0" fmla="*/ 22 w 22"/>
                  <a:gd name="T1" fmla="*/ 0 h 35"/>
                  <a:gd name="T2" fmla="*/ 19 w 22"/>
                  <a:gd name="T3" fmla="*/ 16 h 35"/>
                  <a:gd name="T4" fmla="*/ 12 w 22"/>
                  <a:gd name="T5" fmla="*/ 32 h 35"/>
                  <a:gd name="T6" fmla="*/ 6 w 22"/>
                  <a:gd name="T7" fmla="*/ 35 h 35"/>
                  <a:gd name="T8" fmla="*/ 2 w 22"/>
                  <a:gd name="T9" fmla="*/ 31 h 35"/>
                  <a:gd name="T10" fmla="*/ 22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22" y="0"/>
                    </a:moveTo>
                    <a:cubicBezTo>
                      <a:pt x="21" y="6"/>
                      <a:pt x="20" y="11"/>
                      <a:pt x="19" y="16"/>
                    </a:cubicBezTo>
                    <a:cubicBezTo>
                      <a:pt x="17" y="21"/>
                      <a:pt x="15" y="27"/>
                      <a:pt x="12" y="32"/>
                    </a:cubicBezTo>
                    <a:cubicBezTo>
                      <a:pt x="11" y="34"/>
                      <a:pt x="8" y="35"/>
                      <a:pt x="6" y="35"/>
                    </a:cubicBezTo>
                    <a:cubicBezTo>
                      <a:pt x="5" y="35"/>
                      <a:pt x="2" y="32"/>
                      <a:pt x="2" y="31"/>
                    </a:cubicBezTo>
                    <a:cubicBezTo>
                      <a:pt x="0" y="22"/>
                      <a:pt x="11" y="4"/>
                      <a:pt x="22"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13"/>
              <p:cNvSpPr/>
              <p:nvPr/>
            </p:nvSpPr>
            <p:spPr bwMode="auto">
              <a:xfrm>
                <a:off x="3814763" y="4886325"/>
                <a:ext cx="26988" cy="100013"/>
              </a:xfrm>
              <a:custGeom>
                <a:avLst/>
                <a:gdLst>
                  <a:gd name="T0" fmla="*/ 10 w 10"/>
                  <a:gd name="T1" fmla="*/ 10 h 37"/>
                  <a:gd name="T2" fmla="*/ 7 w 10"/>
                  <a:gd name="T3" fmla="*/ 32 h 37"/>
                  <a:gd name="T4" fmla="*/ 4 w 10"/>
                  <a:gd name="T5" fmla="*/ 37 h 37"/>
                  <a:gd name="T6" fmla="*/ 0 w 10"/>
                  <a:gd name="T7" fmla="*/ 33 h 37"/>
                  <a:gd name="T8" fmla="*/ 0 w 10"/>
                  <a:gd name="T9" fmla="*/ 20 h 37"/>
                  <a:gd name="T10" fmla="*/ 4 w 10"/>
                  <a:gd name="T11" fmla="*/ 5 h 37"/>
                  <a:gd name="T12" fmla="*/ 7 w 10"/>
                  <a:gd name="T13" fmla="*/ 0 h 37"/>
                  <a:gd name="T14" fmla="*/ 10 w 10"/>
                  <a:gd name="T15" fmla="*/ 6 h 37"/>
                  <a:gd name="T16" fmla="*/ 10 w 10"/>
                  <a:gd name="T1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7">
                    <a:moveTo>
                      <a:pt x="10" y="10"/>
                    </a:moveTo>
                    <a:cubicBezTo>
                      <a:pt x="9" y="17"/>
                      <a:pt x="9" y="25"/>
                      <a:pt x="7" y="32"/>
                    </a:cubicBezTo>
                    <a:cubicBezTo>
                      <a:pt x="7" y="34"/>
                      <a:pt x="5" y="35"/>
                      <a:pt x="4" y="37"/>
                    </a:cubicBezTo>
                    <a:cubicBezTo>
                      <a:pt x="3" y="36"/>
                      <a:pt x="0" y="34"/>
                      <a:pt x="0" y="33"/>
                    </a:cubicBezTo>
                    <a:cubicBezTo>
                      <a:pt x="0" y="29"/>
                      <a:pt x="0" y="24"/>
                      <a:pt x="0" y="20"/>
                    </a:cubicBezTo>
                    <a:cubicBezTo>
                      <a:pt x="1" y="15"/>
                      <a:pt x="2" y="10"/>
                      <a:pt x="4" y="5"/>
                    </a:cubicBezTo>
                    <a:cubicBezTo>
                      <a:pt x="4" y="3"/>
                      <a:pt x="6" y="2"/>
                      <a:pt x="7" y="0"/>
                    </a:cubicBezTo>
                    <a:cubicBezTo>
                      <a:pt x="8" y="2"/>
                      <a:pt x="9" y="4"/>
                      <a:pt x="10" y="6"/>
                    </a:cubicBezTo>
                    <a:cubicBezTo>
                      <a:pt x="10" y="7"/>
                      <a:pt x="10" y="8"/>
                      <a:pt x="10" y="1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14"/>
              <p:cNvSpPr/>
              <p:nvPr/>
            </p:nvSpPr>
            <p:spPr bwMode="auto">
              <a:xfrm>
                <a:off x="3595688" y="4572000"/>
                <a:ext cx="57150" cy="92075"/>
              </a:xfrm>
              <a:custGeom>
                <a:avLst/>
                <a:gdLst>
                  <a:gd name="T0" fmla="*/ 6 w 21"/>
                  <a:gd name="T1" fmla="*/ 34 h 34"/>
                  <a:gd name="T2" fmla="*/ 18 w 21"/>
                  <a:gd name="T3" fmla="*/ 0 h 34"/>
                  <a:gd name="T4" fmla="*/ 6 w 21"/>
                  <a:gd name="T5" fmla="*/ 34 h 34"/>
                </a:gdLst>
                <a:ahLst/>
                <a:cxnLst>
                  <a:cxn ang="0">
                    <a:pos x="T0" y="T1"/>
                  </a:cxn>
                  <a:cxn ang="0">
                    <a:pos x="T2" y="T3"/>
                  </a:cxn>
                  <a:cxn ang="0">
                    <a:pos x="T4" y="T5"/>
                  </a:cxn>
                </a:cxnLst>
                <a:rect l="0" t="0" r="r" b="b"/>
                <a:pathLst>
                  <a:path w="21" h="34">
                    <a:moveTo>
                      <a:pt x="6" y="34"/>
                    </a:moveTo>
                    <a:cubicBezTo>
                      <a:pt x="0" y="26"/>
                      <a:pt x="7" y="7"/>
                      <a:pt x="18" y="0"/>
                    </a:cubicBezTo>
                    <a:cubicBezTo>
                      <a:pt x="21" y="7"/>
                      <a:pt x="14" y="28"/>
                      <a:pt x="6" y="34"/>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15"/>
              <p:cNvSpPr/>
              <p:nvPr/>
            </p:nvSpPr>
            <p:spPr bwMode="auto">
              <a:xfrm>
                <a:off x="3848101" y="4908550"/>
                <a:ext cx="31750" cy="96838"/>
              </a:xfrm>
              <a:custGeom>
                <a:avLst/>
                <a:gdLst>
                  <a:gd name="T0" fmla="*/ 3 w 12"/>
                  <a:gd name="T1" fmla="*/ 36 h 36"/>
                  <a:gd name="T2" fmla="*/ 0 w 12"/>
                  <a:gd name="T3" fmla="*/ 25 h 36"/>
                  <a:gd name="T4" fmla="*/ 6 w 12"/>
                  <a:gd name="T5" fmla="*/ 3 h 36"/>
                  <a:gd name="T6" fmla="*/ 10 w 12"/>
                  <a:gd name="T7" fmla="*/ 0 h 36"/>
                  <a:gd name="T8" fmla="*/ 12 w 12"/>
                  <a:gd name="T9" fmla="*/ 4 h 36"/>
                  <a:gd name="T10" fmla="*/ 6 w 12"/>
                  <a:gd name="T11" fmla="*/ 35 h 36"/>
                  <a:gd name="T12" fmla="*/ 3 w 12"/>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3" y="36"/>
                    </a:moveTo>
                    <a:cubicBezTo>
                      <a:pt x="2" y="32"/>
                      <a:pt x="0" y="28"/>
                      <a:pt x="0" y="25"/>
                    </a:cubicBezTo>
                    <a:cubicBezTo>
                      <a:pt x="1" y="18"/>
                      <a:pt x="4" y="10"/>
                      <a:pt x="6" y="3"/>
                    </a:cubicBezTo>
                    <a:cubicBezTo>
                      <a:pt x="6" y="2"/>
                      <a:pt x="9" y="1"/>
                      <a:pt x="10" y="0"/>
                    </a:cubicBezTo>
                    <a:cubicBezTo>
                      <a:pt x="11" y="1"/>
                      <a:pt x="12" y="3"/>
                      <a:pt x="12" y="4"/>
                    </a:cubicBezTo>
                    <a:cubicBezTo>
                      <a:pt x="12" y="15"/>
                      <a:pt x="10" y="25"/>
                      <a:pt x="6" y="35"/>
                    </a:cubicBezTo>
                    <a:cubicBezTo>
                      <a:pt x="5" y="35"/>
                      <a:pt x="4" y="36"/>
                      <a:pt x="3" y="36"/>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16"/>
              <p:cNvSpPr/>
              <p:nvPr/>
            </p:nvSpPr>
            <p:spPr bwMode="auto">
              <a:xfrm>
                <a:off x="4424363" y="5065713"/>
                <a:ext cx="68263" cy="69850"/>
              </a:xfrm>
              <a:custGeom>
                <a:avLst/>
                <a:gdLst>
                  <a:gd name="T0" fmla="*/ 0 w 25"/>
                  <a:gd name="T1" fmla="*/ 19 h 26"/>
                  <a:gd name="T2" fmla="*/ 14 w 25"/>
                  <a:gd name="T3" fmla="*/ 18 h 26"/>
                  <a:gd name="T4" fmla="*/ 20 w 25"/>
                  <a:gd name="T5" fmla="*/ 13 h 26"/>
                  <a:gd name="T6" fmla="*/ 12 w 25"/>
                  <a:gd name="T7" fmla="*/ 7 h 26"/>
                  <a:gd name="T8" fmla="*/ 5 w 25"/>
                  <a:gd name="T9" fmla="*/ 7 h 26"/>
                  <a:gd name="T10" fmla="*/ 15 w 25"/>
                  <a:gd name="T11" fmla="*/ 2 h 26"/>
                  <a:gd name="T12" fmla="*/ 25 w 25"/>
                  <a:gd name="T13" fmla="*/ 16 h 26"/>
                  <a:gd name="T14" fmla="*/ 11 w 25"/>
                  <a:gd name="T15" fmla="*/ 26 h 26"/>
                  <a:gd name="T16" fmla="*/ 0 w 25"/>
                  <a:gd name="T17"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0" y="19"/>
                    </a:moveTo>
                    <a:cubicBezTo>
                      <a:pt x="5" y="19"/>
                      <a:pt x="10" y="19"/>
                      <a:pt x="14" y="18"/>
                    </a:cubicBezTo>
                    <a:cubicBezTo>
                      <a:pt x="16" y="18"/>
                      <a:pt x="18" y="15"/>
                      <a:pt x="20" y="13"/>
                    </a:cubicBezTo>
                    <a:cubicBezTo>
                      <a:pt x="17" y="11"/>
                      <a:pt x="15" y="9"/>
                      <a:pt x="12" y="7"/>
                    </a:cubicBezTo>
                    <a:cubicBezTo>
                      <a:pt x="11" y="6"/>
                      <a:pt x="8" y="7"/>
                      <a:pt x="5" y="7"/>
                    </a:cubicBezTo>
                    <a:cubicBezTo>
                      <a:pt x="8" y="2"/>
                      <a:pt x="11" y="0"/>
                      <a:pt x="15" y="2"/>
                    </a:cubicBezTo>
                    <a:cubicBezTo>
                      <a:pt x="21" y="3"/>
                      <a:pt x="25" y="10"/>
                      <a:pt x="25" y="16"/>
                    </a:cubicBezTo>
                    <a:cubicBezTo>
                      <a:pt x="24" y="21"/>
                      <a:pt x="18" y="25"/>
                      <a:pt x="11" y="26"/>
                    </a:cubicBezTo>
                    <a:cubicBezTo>
                      <a:pt x="6" y="26"/>
                      <a:pt x="1" y="25"/>
                      <a:pt x="0" y="19"/>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17"/>
              <p:cNvSpPr/>
              <p:nvPr/>
            </p:nvSpPr>
            <p:spPr bwMode="auto">
              <a:xfrm>
                <a:off x="3897313" y="4959350"/>
                <a:ext cx="28575" cy="53975"/>
              </a:xfrm>
              <a:custGeom>
                <a:avLst/>
                <a:gdLst>
                  <a:gd name="T0" fmla="*/ 7 w 11"/>
                  <a:gd name="T1" fmla="*/ 0 h 20"/>
                  <a:gd name="T2" fmla="*/ 5 w 11"/>
                  <a:gd name="T3" fmla="*/ 20 h 20"/>
                  <a:gd name="T4" fmla="*/ 7 w 11"/>
                  <a:gd name="T5" fmla="*/ 0 h 20"/>
                </a:gdLst>
                <a:ahLst/>
                <a:cxnLst>
                  <a:cxn ang="0">
                    <a:pos x="T0" y="T1"/>
                  </a:cxn>
                  <a:cxn ang="0">
                    <a:pos x="T2" y="T3"/>
                  </a:cxn>
                  <a:cxn ang="0">
                    <a:pos x="T4" y="T5"/>
                  </a:cxn>
                </a:cxnLst>
                <a:rect l="0" t="0" r="r" b="b"/>
                <a:pathLst>
                  <a:path w="11" h="20">
                    <a:moveTo>
                      <a:pt x="7" y="0"/>
                    </a:moveTo>
                    <a:cubicBezTo>
                      <a:pt x="11" y="6"/>
                      <a:pt x="10" y="15"/>
                      <a:pt x="5" y="20"/>
                    </a:cubicBezTo>
                    <a:cubicBezTo>
                      <a:pt x="0" y="15"/>
                      <a:pt x="1" y="6"/>
                      <a:pt x="7"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18"/>
              <p:cNvSpPr/>
              <p:nvPr/>
            </p:nvSpPr>
            <p:spPr bwMode="auto">
              <a:xfrm>
                <a:off x="3951288" y="5030788"/>
                <a:ext cx="23813" cy="23813"/>
              </a:xfrm>
              <a:custGeom>
                <a:avLst/>
                <a:gdLst>
                  <a:gd name="T0" fmla="*/ 0 w 9"/>
                  <a:gd name="T1" fmla="*/ 0 h 9"/>
                  <a:gd name="T2" fmla="*/ 8 w 9"/>
                  <a:gd name="T3" fmla="*/ 9 h 9"/>
                  <a:gd name="T4" fmla="*/ 0 w 9"/>
                  <a:gd name="T5" fmla="*/ 0 h 9"/>
                </a:gdLst>
                <a:ahLst/>
                <a:cxnLst>
                  <a:cxn ang="0">
                    <a:pos x="T0" y="T1"/>
                  </a:cxn>
                  <a:cxn ang="0">
                    <a:pos x="T2" y="T3"/>
                  </a:cxn>
                  <a:cxn ang="0">
                    <a:pos x="T4" y="T5"/>
                  </a:cxn>
                </a:cxnLst>
                <a:rect l="0" t="0" r="r" b="b"/>
                <a:pathLst>
                  <a:path w="9" h="9">
                    <a:moveTo>
                      <a:pt x="0" y="0"/>
                    </a:moveTo>
                    <a:cubicBezTo>
                      <a:pt x="7" y="0"/>
                      <a:pt x="9" y="2"/>
                      <a:pt x="8" y="9"/>
                    </a:cubicBezTo>
                    <a:cubicBezTo>
                      <a:pt x="3" y="9"/>
                      <a:pt x="3" y="8"/>
                      <a:pt x="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19"/>
              <p:cNvSpPr/>
              <p:nvPr/>
            </p:nvSpPr>
            <p:spPr bwMode="auto">
              <a:xfrm>
                <a:off x="4376738" y="3640138"/>
                <a:ext cx="69850" cy="80963"/>
              </a:xfrm>
              <a:custGeom>
                <a:avLst/>
                <a:gdLst>
                  <a:gd name="T0" fmla="*/ 0 w 26"/>
                  <a:gd name="T1" fmla="*/ 13 h 30"/>
                  <a:gd name="T2" fmla="*/ 11 w 26"/>
                  <a:gd name="T3" fmla="*/ 24 h 30"/>
                  <a:gd name="T4" fmla="*/ 18 w 26"/>
                  <a:gd name="T5" fmla="*/ 18 h 30"/>
                  <a:gd name="T6" fmla="*/ 8 w 26"/>
                  <a:gd name="T7" fmla="*/ 3 h 30"/>
                  <a:gd name="T8" fmla="*/ 22 w 26"/>
                  <a:gd name="T9" fmla="*/ 5 h 30"/>
                  <a:gd name="T10" fmla="*/ 22 w 26"/>
                  <a:gd name="T11" fmla="*/ 22 h 30"/>
                  <a:gd name="T12" fmla="*/ 7 w 26"/>
                  <a:gd name="T13" fmla="*/ 28 h 30"/>
                  <a:gd name="T14" fmla="*/ 0 w 26"/>
                  <a:gd name="T15" fmla="*/ 1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0">
                    <a:moveTo>
                      <a:pt x="0" y="13"/>
                    </a:moveTo>
                    <a:cubicBezTo>
                      <a:pt x="3" y="20"/>
                      <a:pt x="5" y="26"/>
                      <a:pt x="11" y="24"/>
                    </a:cubicBezTo>
                    <a:cubicBezTo>
                      <a:pt x="14" y="23"/>
                      <a:pt x="17" y="20"/>
                      <a:pt x="18" y="18"/>
                    </a:cubicBezTo>
                    <a:cubicBezTo>
                      <a:pt x="20" y="12"/>
                      <a:pt x="18" y="10"/>
                      <a:pt x="8" y="3"/>
                    </a:cubicBezTo>
                    <a:cubicBezTo>
                      <a:pt x="13" y="0"/>
                      <a:pt x="18" y="1"/>
                      <a:pt x="22" y="5"/>
                    </a:cubicBezTo>
                    <a:cubicBezTo>
                      <a:pt x="26" y="9"/>
                      <a:pt x="26" y="16"/>
                      <a:pt x="22" y="22"/>
                    </a:cubicBezTo>
                    <a:cubicBezTo>
                      <a:pt x="19" y="27"/>
                      <a:pt x="13" y="30"/>
                      <a:pt x="7" y="28"/>
                    </a:cubicBezTo>
                    <a:cubicBezTo>
                      <a:pt x="1" y="26"/>
                      <a:pt x="0" y="21"/>
                      <a:pt x="0" y="13"/>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0"/>
              <p:cNvSpPr/>
              <p:nvPr/>
            </p:nvSpPr>
            <p:spPr bwMode="auto">
              <a:xfrm>
                <a:off x="4387851" y="3490913"/>
                <a:ext cx="39688" cy="41275"/>
              </a:xfrm>
              <a:custGeom>
                <a:avLst/>
                <a:gdLst>
                  <a:gd name="T0" fmla="*/ 12 w 15"/>
                  <a:gd name="T1" fmla="*/ 0 h 15"/>
                  <a:gd name="T2" fmla="*/ 14 w 15"/>
                  <a:gd name="T3" fmla="*/ 4 h 15"/>
                  <a:gd name="T4" fmla="*/ 7 w 15"/>
                  <a:gd name="T5" fmla="*/ 13 h 15"/>
                  <a:gd name="T6" fmla="*/ 0 w 15"/>
                  <a:gd name="T7" fmla="*/ 14 h 15"/>
                  <a:gd name="T8" fmla="*/ 12 w 15"/>
                  <a:gd name="T9" fmla="*/ 0 h 15"/>
                </a:gdLst>
                <a:ahLst/>
                <a:cxnLst>
                  <a:cxn ang="0">
                    <a:pos x="T0" y="T1"/>
                  </a:cxn>
                  <a:cxn ang="0">
                    <a:pos x="T2" y="T3"/>
                  </a:cxn>
                  <a:cxn ang="0">
                    <a:pos x="T4" y="T5"/>
                  </a:cxn>
                  <a:cxn ang="0">
                    <a:pos x="T6" y="T7"/>
                  </a:cxn>
                  <a:cxn ang="0">
                    <a:pos x="T8" y="T9"/>
                  </a:cxn>
                </a:cxnLst>
                <a:rect l="0" t="0" r="r" b="b"/>
                <a:pathLst>
                  <a:path w="15" h="15">
                    <a:moveTo>
                      <a:pt x="12" y="0"/>
                    </a:moveTo>
                    <a:cubicBezTo>
                      <a:pt x="12" y="1"/>
                      <a:pt x="15" y="3"/>
                      <a:pt x="14" y="4"/>
                    </a:cubicBezTo>
                    <a:cubicBezTo>
                      <a:pt x="12" y="8"/>
                      <a:pt x="10" y="11"/>
                      <a:pt x="7" y="13"/>
                    </a:cubicBezTo>
                    <a:cubicBezTo>
                      <a:pt x="6" y="15"/>
                      <a:pt x="3" y="14"/>
                      <a:pt x="0" y="14"/>
                    </a:cubicBezTo>
                    <a:cubicBezTo>
                      <a:pt x="5" y="9"/>
                      <a:pt x="8" y="5"/>
                      <a:pt x="12"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1"/>
              <p:cNvSpPr/>
              <p:nvPr/>
            </p:nvSpPr>
            <p:spPr bwMode="auto">
              <a:xfrm>
                <a:off x="4121151" y="2838450"/>
                <a:ext cx="26988" cy="55563"/>
              </a:xfrm>
              <a:custGeom>
                <a:avLst/>
                <a:gdLst>
                  <a:gd name="T0" fmla="*/ 8 w 10"/>
                  <a:gd name="T1" fmla="*/ 21 h 21"/>
                  <a:gd name="T2" fmla="*/ 2 w 10"/>
                  <a:gd name="T3" fmla="*/ 15 h 21"/>
                  <a:gd name="T4" fmla="*/ 1 w 10"/>
                  <a:gd name="T5" fmla="*/ 3 h 21"/>
                  <a:gd name="T6" fmla="*/ 7 w 10"/>
                  <a:gd name="T7" fmla="*/ 5 h 21"/>
                  <a:gd name="T8" fmla="*/ 10 w 10"/>
                  <a:gd name="T9" fmla="*/ 20 h 21"/>
                  <a:gd name="T10" fmla="*/ 8 w 10"/>
                  <a:gd name="T11" fmla="*/ 21 h 21"/>
                </a:gdLst>
                <a:ahLst/>
                <a:cxnLst>
                  <a:cxn ang="0">
                    <a:pos x="T0" y="T1"/>
                  </a:cxn>
                  <a:cxn ang="0">
                    <a:pos x="T2" y="T3"/>
                  </a:cxn>
                  <a:cxn ang="0">
                    <a:pos x="T4" y="T5"/>
                  </a:cxn>
                  <a:cxn ang="0">
                    <a:pos x="T6" y="T7"/>
                  </a:cxn>
                  <a:cxn ang="0">
                    <a:pos x="T8" y="T9"/>
                  </a:cxn>
                  <a:cxn ang="0">
                    <a:pos x="T10" y="T11"/>
                  </a:cxn>
                </a:cxnLst>
                <a:rect l="0" t="0" r="r" b="b"/>
                <a:pathLst>
                  <a:path w="10" h="21">
                    <a:moveTo>
                      <a:pt x="8" y="21"/>
                    </a:moveTo>
                    <a:cubicBezTo>
                      <a:pt x="6" y="19"/>
                      <a:pt x="3" y="18"/>
                      <a:pt x="2" y="15"/>
                    </a:cubicBezTo>
                    <a:cubicBezTo>
                      <a:pt x="1" y="12"/>
                      <a:pt x="0" y="7"/>
                      <a:pt x="1" y="3"/>
                    </a:cubicBezTo>
                    <a:cubicBezTo>
                      <a:pt x="2" y="0"/>
                      <a:pt x="6" y="2"/>
                      <a:pt x="7" y="5"/>
                    </a:cubicBezTo>
                    <a:cubicBezTo>
                      <a:pt x="9" y="9"/>
                      <a:pt x="9" y="15"/>
                      <a:pt x="10" y="20"/>
                    </a:cubicBezTo>
                    <a:cubicBezTo>
                      <a:pt x="10" y="20"/>
                      <a:pt x="9" y="21"/>
                      <a:pt x="8" y="21"/>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2"/>
              <p:cNvSpPr/>
              <p:nvPr/>
            </p:nvSpPr>
            <p:spPr bwMode="auto">
              <a:xfrm>
                <a:off x="4148138" y="2846388"/>
                <a:ext cx="30163" cy="39688"/>
              </a:xfrm>
              <a:custGeom>
                <a:avLst/>
                <a:gdLst>
                  <a:gd name="T0" fmla="*/ 9 w 11"/>
                  <a:gd name="T1" fmla="*/ 15 h 15"/>
                  <a:gd name="T2" fmla="*/ 3 w 11"/>
                  <a:gd name="T3" fmla="*/ 0 h 15"/>
                  <a:gd name="T4" fmla="*/ 9 w 11"/>
                  <a:gd name="T5" fmla="*/ 15 h 15"/>
                </a:gdLst>
                <a:ahLst/>
                <a:cxnLst>
                  <a:cxn ang="0">
                    <a:pos x="T0" y="T1"/>
                  </a:cxn>
                  <a:cxn ang="0">
                    <a:pos x="T2" y="T3"/>
                  </a:cxn>
                  <a:cxn ang="0">
                    <a:pos x="T4" y="T5"/>
                  </a:cxn>
                </a:cxnLst>
                <a:rect l="0" t="0" r="r" b="b"/>
                <a:pathLst>
                  <a:path w="11" h="15">
                    <a:moveTo>
                      <a:pt x="9" y="15"/>
                    </a:moveTo>
                    <a:cubicBezTo>
                      <a:pt x="2" y="15"/>
                      <a:pt x="0" y="10"/>
                      <a:pt x="3" y="0"/>
                    </a:cubicBezTo>
                    <a:cubicBezTo>
                      <a:pt x="9" y="1"/>
                      <a:pt x="11" y="5"/>
                      <a:pt x="9" y="15"/>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3"/>
              <p:cNvSpPr/>
              <p:nvPr/>
            </p:nvSpPr>
            <p:spPr bwMode="auto">
              <a:xfrm>
                <a:off x="4102101" y="3027363"/>
                <a:ext cx="33338" cy="49213"/>
              </a:xfrm>
              <a:custGeom>
                <a:avLst/>
                <a:gdLst>
                  <a:gd name="T0" fmla="*/ 5 w 12"/>
                  <a:gd name="T1" fmla="*/ 0 h 18"/>
                  <a:gd name="T2" fmla="*/ 12 w 12"/>
                  <a:gd name="T3" fmla="*/ 18 h 18"/>
                  <a:gd name="T4" fmla="*/ 5 w 12"/>
                  <a:gd name="T5" fmla="*/ 0 h 18"/>
                </a:gdLst>
                <a:ahLst/>
                <a:cxnLst>
                  <a:cxn ang="0">
                    <a:pos x="T0" y="T1"/>
                  </a:cxn>
                  <a:cxn ang="0">
                    <a:pos x="T2" y="T3"/>
                  </a:cxn>
                  <a:cxn ang="0">
                    <a:pos x="T4" y="T5"/>
                  </a:cxn>
                </a:cxnLst>
                <a:rect l="0" t="0" r="r" b="b"/>
                <a:pathLst>
                  <a:path w="12" h="18">
                    <a:moveTo>
                      <a:pt x="5" y="0"/>
                    </a:moveTo>
                    <a:cubicBezTo>
                      <a:pt x="7" y="7"/>
                      <a:pt x="9" y="12"/>
                      <a:pt x="12" y="18"/>
                    </a:cubicBezTo>
                    <a:cubicBezTo>
                      <a:pt x="4" y="17"/>
                      <a:pt x="0" y="8"/>
                      <a:pt x="5"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24"/>
              <p:cNvSpPr/>
              <p:nvPr/>
            </p:nvSpPr>
            <p:spPr bwMode="auto">
              <a:xfrm>
                <a:off x="4132263" y="2608263"/>
                <a:ext cx="22225" cy="50800"/>
              </a:xfrm>
              <a:custGeom>
                <a:avLst/>
                <a:gdLst>
                  <a:gd name="T0" fmla="*/ 3 w 8"/>
                  <a:gd name="T1" fmla="*/ 0 h 19"/>
                  <a:gd name="T2" fmla="*/ 8 w 8"/>
                  <a:gd name="T3" fmla="*/ 16 h 19"/>
                  <a:gd name="T4" fmla="*/ 7 w 8"/>
                  <a:gd name="T5" fmla="*/ 19 h 19"/>
                  <a:gd name="T6" fmla="*/ 4 w 8"/>
                  <a:gd name="T7" fmla="*/ 17 h 19"/>
                  <a:gd name="T8" fmla="*/ 0 w 8"/>
                  <a:gd name="T9" fmla="*/ 1 h 19"/>
                  <a:gd name="T10" fmla="*/ 3 w 8"/>
                  <a:gd name="T11" fmla="*/ 0 h 19"/>
                </a:gdLst>
                <a:ahLst/>
                <a:cxnLst>
                  <a:cxn ang="0">
                    <a:pos x="T0" y="T1"/>
                  </a:cxn>
                  <a:cxn ang="0">
                    <a:pos x="T2" y="T3"/>
                  </a:cxn>
                  <a:cxn ang="0">
                    <a:pos x="T4" y="T5"/>
                  </a:cxn>
                  <a:cxn ang="0">
                    <a:pos x="T6" y="T7"/>
                  </a:cxn>
                  <a:cxn ang="0">
                    <a:pos x="T8" y="T9"/>
                  </a:cxn>
                  <a:cxn ang="0">
                    <a:pos x="T10" y="T11"/>
                  </a:cxn>
                </a:cxnLst>
                <a:rect l="0" t="0" r="r" b="b"/>
                <a:pathLst>
                  <a:path w="8" h="19">
                    <a:moveTo>
                      <a:pt x="3" y="0"/>
                    </a:moveTo>
                    <a:cubicBezTo>
                      <a:pt x="5" y="6"/>
                      <a:pt x="7" y="11"/>
                      <a:pt x="8" y="16"/>
                    </a:cubicBezTo>
                    <a:cubicBezTo>
                      <a:pt x="8" y="16"/>
                      <a:pt x="7" y="18"/>
                      <a:pt x="7" y="19"/>
                    </a:cubicBezTo>
                    <a:cubicBezTo>
                      <a:pt x="6" y="18"/>
                      <a:pt x="4" y="18"/>
                      <a:pt x="4" y="17"/>
                    </a:cubicBezTo>
                    <a:cubicBezTo>
                      <a:pt x="2" y="12"/>
                      <a:pt x="1" y="6"/>
                      <a:pt x="0" y="1"/>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25"/>
              <p:cNvSpPr/>
              <p:nvPr/>
            </p:nvSpPr>
            <p:spPr bwMode="auto">
              <a:xfrm>
                <a:off x="4546601" y="2608263"/>
                <a:ext cx="19050" cy="50800"/>
              </a:xfrm>
              <a:custGeom>
                <a:avLst/>
                <a:gdLst>
                  <a:gd name="T0" fmla="*/ 7 w 7"/>
                  <a:gd name="T1" fmla="*/ 1 h 19"/>
                  <a:gd name="T2" fmla="*/ 4 w 7"/>
                  <a:gd name="T3" fmla="*/ 16 h 19"/>
                  <a:gd name="T4" fmla="*/ 1 w 7"/>
                  <a:gd name="T5" fmla="*/ 19 h 19"/>
                  <a:gd name="T6" fmla="*/ 0 w 7"/>
                  <a:gd name="T7" fmla="*/ 15 h 19"/>
                  <a:gd name="T8" fmla="*/ 5 w 7"/>
                  <a:gd name="T9" fmla="*/ 0 h 19"/>
                  <a:gd name="T10" fmla="*/ 7 w 7"/>
                  <a:gd name="T11" fmla="*/ 1 h 19"/>
                </a:gdLst>
                <a:ahLst/>
                <a:cxnLst>
                  <a:cxn ang="0">
                    <a:pos x="T0" y="T1"/>
                  </a:cxn>
                  <a:cxn ang="0">
                    <a:pos x="T2" y="T3"/>
                  </a:cxn>
                  <a:cxn ang="0">
                    <a:pos x="T4" y="T5"/>
                  </a:cxn>
                  <a:cxn ang="0">
                    <a:pos x="T6" y="T7"/>
                  </a:cxn>
                  <a:cxn ang="0">
                    <a:pos x="T8" y="T9"/>
                  </a:cxn>
                  <a:cxn ang="0">
                    <a:pos x="T10" y="T11"/>
                  </a:cxn>
                </a:cxnLst>
                <a:rect l="0" t="0" r="r" b="b"/>
                <a:pathLst>
                  <a:path w="7" h="19">
                    <a:moveTo>
                      <a:pt x="7" y="1"/>
                    </a:moveTo>
                    <a:cubicBezTo>
                      <a:pt x="6" y="6"/>
                      <a:pt x="5" y="11"/>
                      <a:pt x="4" y="16"/>
                    </a:cubicBezTo>
                    <a:cubicBezTo>
                      <a:pt x="4" y="17"/>
                      <a:pt x="2" y="18"/>
                      <a:pt x="1" y="19"/>
                    </a:cubicBezTo>
                    <a:cubicBezTo>
                      <a:pt x="0" y="17"/>
                      <a:pt x="0" y="16"/>
                      <a:pt x="0" y="15"/>
                    </a:cubicBezTo>
                    <a:cubicBezTo>
                      <a:pt x="1" y="10"/>
                      <a:pt x="3" y="5"/>
                      <a:pt x="5" y="0"/>
                    </a:cubicBez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26"/>
              <p:cNvSpPr/>
              <p:nvPr/>
            </p:nvSpPr>
            <p:spPr bwMode="auto">
              <a:xfrm>
                <a:off x="4181476" y="2851150"/>
                <a:ext cx="19050" cy="34925"/>
              </a:xfrm>
              <a:custGeom>
                <a:avLst/>
                <a:gdLst>
                  <a:gd name="T0" fmla="*/ 7 w 7"/>
                  <a:gd name="T1" fmla="*/ 13 h 13"/>
                  <a:gd name="T2" fmla="*/ 0 w 7"/>
                  <a:gd name="T3" fmla="*/ 3 h 13"/>
                  <a:gd name="T4" fmla="*/ 2 w 7"/>
                  <a:gd name="T5" fmla="*/ 0 h 13"/>
                  <a:gd name="T6" fmla="*/ 6 w 7"/>
                  <a:gd name="T7" fmla="*/ 3 h 13"/>
                  <a:gd name="T8" fmla="*/ 7 w 7"/>
                  <a:gd name="T9" fmla="*/ 13 h 13"/>
                </a:gdLst>
                <a:ahLst/>
                <a:cxnLst>
                  <a:cxn ang="0">
                    <a:pos x="T0" y="T1"/>
                  </a:cxn>
                  <a:cxn ang="0">
                    <a:pos x="T2" y="T3"/>
                  </a:cxn>
                  <a:cxn ang="0">
                    <a:pos x="T4" y="T5"/>
                  </a:cxn>
                  <a:cxn ang="0">
                    <a:pos x="T6" y="T7"/>
                  </a:cxn>
                  <a:cxn ang="0">
                    <a:pos x="T8" y="T9"/>
                  </a:cxn>
                </a:cxnLst>
                <a:rect l="0" t="0" r="r" b="b"/>
                <a:pathLst>
                  <a:path w="7" h="13">
                    <a:moveTo>
                      <a:pt x="7" y="13"/>
                    </a:moveTo>
                    <a:cubicBezTo>
                      <a:pt x="1" y="12"/>
                      <a:pt x="0" y="8"/>
                      <a:pt x="0" y="3"/>
                    </a:cubicBezTo>
                    <a:cubicBezTo>
                      <a:pt x="0" y="2"/>
                      <a:pt x="1" y="1"/>
                      <a:pt x="2" y="0"/>
                    </a:cubicBezTo>
                    <a:cubicBezTo>
                      <a:pt x="3" y="0"/>
                      <a:pt x="6" y="2"/>
                      <a:pt x="6" y="3"/>
                    </a:cubicBezTo>
                    <a:cubicBezTo>
                      <a:pt x="7" y="6"/>
                      <a:pt x="7" y="9"/>
                      <a:pt x="7" y="13"/>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27"/>
              <p:cNvSpPr/>
              <p:nvPr/>
            </p:nvSpPr>
            <p:spPr bwMode="auto">
              <a:xfrm>
                <a:off x="4465638" y="2590800"/>
                <a:ext cx="23813" cy="38100"/>
              </a:xfrm>
              <a:custGeom>
                <a:avLst/>
                <a:gdLst>
                  <a:gd name="T0" fmla="*/ 6 w 9"/>
                  <a:gd name="T1" fmla="*/ 1 h 14"/>
                  <a:gd name="T2" fmla="*/ 0 w 9"/>
                  <a:gd name="T3" fmla="*/ 14 h 14"/>
                  <a:gd name="T4" fmla="*/ 4 w 9"/>
                  <a:gd name="T5" fmla="*/ 0 h 14"/>
                  <a:gd name="T6" fmla="*/ 6 w 9"/>
                  <a:gd name="T7" fmla="*/ 1 h 14"/>
                </a:gdLst>
                <a:ahLst/>
                <a:cxnLst>
                  <a:cxn ang="0">
                    <a:pos x="T0" y="T1"/>
                  </a:cxn>
                  <a:cxn ang="0">
                    <a:pos x="T2" y="T3"/>
                  </a:cxn>
                  <a:cxn ang="0">
                    <a:pos x="T4" y="T5"/>
                  </a:cxn>
                  <a:cxn ang="0">
                    <a:pos x="T6" y="T7"/>
                  </a:cxn>
                </a:cxnLst>
                <a:rect l="0" t="0" r="r" b="b"/>
                <a:pathLst>
                  <a:path w="9" h="14">
                    <a:moveTo>
                      <a:pt x="6" y="1"/>
                    </a:moveTo>
                    <a:cubicBezTo>
                      <a:pt x="9" y="8"/>
                      <a:pt x="7" y="12"/>
                      <a:pt x="0" y="14"/>
                    </a:cubicBezTo>
                    <a:cubicBezTo>
                      <a:pt x="2" y="9"/>
                      <a:pt x="3" y="5"/>
                      <a:pt x="4" y="0"/>
                    </a:cubicBezTo>
                    <a:cubicBezTo>
                      <a:pt x="4" y="1"/>
                      <a:pt x="5" y="1"/>
                      <a:pt x="6" y="1"/>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28"/>
              <p:cNvSpPr/>
              <p:nvPr/>
            </p:nvSpPr>
            <p:spPr bwMode="auto">
              <a:xfrm>
                <a:off x="4211638" y="2590800"/>
                <a:ext cx="20638" cy="38100"/>
              </a:xfrm>
              <a:custGeom>
                <a:avLst/>
                <a:gdLst>
                  <a:gd name="T0" fmla="*/ 8 w 8"/>
                  <a:gd name="T1" fmla="*/ 14 h 14"/>
                  <a:gd name="T2" fmla="*/ 5 w 8"/>
                  <a:gd name="T3" fmla="*/ 0 h 14"/>
                  <a:gd name="T4" fmla="*/ 8 w 8"/>
                  <a:gd name="T5" fmla="*/ 14 h 14"/>
                </a:gdLst>
                <a:ahLst/>
                <a:cxnLst>
                  <a:cxn ang="0">
                    <a:pos x="T0" y="T1"/>
                  </a:cxn>
                  <a:cxn ang="0">
                    <a:pos x="T2" y="T3"/>
                  </a:cxn>
                  <a:cxn ang="0">
                    <a:pos x="T4" y="T5"/>
                  </a:cxn>
                </a:cxnLst>
                <a:rect l="0" t="0" r="r" b="b"/>
                <a:pathLst>
                  <a:path w="8" h="14">
                    <a:moveTo>
                      <a:pt x="8" y="14"/>
                    </a:moveTo>
                    <a:cubicBezTo>
                      <a:pt x="1" y="12"/>
                      <a:pt x="0" y="7"/>
                      <a:pt x="5" y="0"/>
                    </a:cubicBezTo>
                    <a:cubicBezTo>
                      <a:pt x="6" y="5"/>
                      <a:pt x="7" y="9"/>
                      <a:pt x="8" y="14"/>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29"/>
              <p:cNvSpPr/>
              <p:nvPr/>
            </p:nvSpPr>
            <p:spPr bwMode="auto">
              <a:xfrm>
                <a:off x="4138613" y="3027363"/>
                <a:ext cx="15875" cy="30163"/>
              </a:xfrm>
              <a:custGeom>
                <a:avLst/>
                <a:gdLst>
                  <a:gd name="T0" fmla="*/ 2 w 6"/>
                  <a:gd name="T1" fmla="*/ 11 h 11"/>
                  <a:gd name="T2" fmla="*/ 0 w 6"/>
                  <a:gd name="T3" fmla="*/ 1 h 11"/>
                  <a:gd name="T4" fmla="*/ 4 w 6"/>
                  <a:gd name="T5" fmla="*/ 0 h 11"/>
                  <a:gd name="T6" fmla="*/ 6 w 6"/>
                  <a:gd name="T7" fmla="*/ 10 h 11"/>
                  <a:gd name="T8" fmla="*/ 2 w 6"/>
                  <a:gd name="T9" fmla="*/ 11 h 11"/>
                </a:gdLst>
                <a:ahLst/>
                <a:cxnLst>
                  <a:cxn ang="0">
                    <a:pos x="T0" y="T1"/>
                  </a:cxn>
                  <a:cxn ang="0">
                    <a:pos x="T2" y="T3"/>
                  </a:cxn>
                  <a:cxn ang="0">
                    <a:pos x="T4" y="T5"/>
                  </a:cxn>
                  <a:cxn ang="0">
                    <a:pos x="T6" y="T7"/>
                  </a:cxn>
                  <a:cxn ang="0">
                    <a:pos x="T8" y="T9"/>
                  </a:cxn>
                </a:cxnLst>
                <a:rect l="0" t="0" r="r" b="b"/>
                <a:pathLst>
                  <a:path w="6" h="11">
                    <a:moveTo>
                      <a:pt x="2" y="11"/>
                    </a:moveTo>
                    <a:cubicBezTo>
                      <a:pt x="0" y="1"/>
                      <a:pt x="0" y="1"/>
                      <a:pt x="0" y="1"/>
                    </a:cubicBezTo>
                    <a:cubicBezTo>
                      <a:pt x="1" y="1"/>
                      <a:pt x="3" y="1"/>
                      <a:pt x="4" y="0"/>
                    </a:cubicBezTo>
                    <a:cubicBezTo>
                      <a:pt x="5" y="4"/>
                      <a:pt x="5" y="7"/>
                      <a:pt x="6" y="10"/>
                    </a:cubicBezTo>
                    <a:cubicBezTo>
                      <a:pt x="5" y="11"/>
                      <a:pt x="3" y="11"/>
                      <a:pt x="2" y="11"/>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30"/>
              <p:cNvSpPr/>
              <p:nvPr/>
            </p:nvSpPr>
            <p:spPr bwMode="auto">
              <a:xfrm>
                <a:off x="4511676" y="2605088"/>
                <a:ext cx="19050" cy="34925"/>
              </a:xfrm>
              <a:custGeom>
                <a:avLst/>
                <a:gdLst>
                  <a:gd name="T0" fmla="*/ 0 w 7"/>
                  <a:gd name="T1" fmla="*/ 12 h 13"/>
                  <a:gd name="T2" fmla="*/ 5 w 7"/>
                  <a:gd name="T3" fmla="*/ 0 h 13"/>
                  <a:gd name="T4" fmla="*/ 7 w 7"/>
                  <a:gd name="T5" fmla="*/ 1 h 13"/>
                  <a:gd name="T6" fmla="*/ 3 w 7"/>
                  <a:gd name="T7" fmla="*/ 13 h 13"/>
                  <a:gd name="T8" fmla="*/ 0 w 7"/>
                  <a:gd name="T9" fmla="*/ 12 h 13"/>
                </a:gdLst>
                <a:ahLst/>
                <a:cxnLst>
                  <a:cxn ang="0">
                    <a:pos x="T0" y="T1"/>
                  </a:cxn>
                  <a:cxn ang="0">
                    <a:pos x="T2" y="T3"/>
                  </a:cxn>
                  <a:cxn ang="0">
                    <a:pos x="T4" y="T5"/>
                  </a:cxn>
                  <a:cxn ang="0">
                    <a:pos x="T6" y="T7"/>
                  </a:cxn>
                  <a:cxn ang="0">
                    <a:pos x="T8" y="T9"/>
                  </a:cxn>
                </a:cxnLst>
                <a:rect l="0" t="0" r="r" b="b"/>
                <a:pathLst>
                  <a:path w="7" h="13">
                    <a:moveTo>
                      <a:pt x="0" y="12"/>
                    </a:moveTo>
                    <a:cubicBezTo>
                      <a:pt x="1" y="8"/>
                      <a:pt x="3" y="4"/>
                      <a:pt x="5" y="0"/>
                    </a:cubicBezTo>
                    <a:cubicBezTo>
                      <a:pt x="6" y="1"/>
                      <a:pt x="6" y="1"/>
                      <a:pt x="7" y="1"/>
                    </a:cubicBezTo>
                    <a:cubicBezTo>
                      <a:pt x="6" y="5"/>
                      <a:pt x="4" y="9"/>
                      <a:pt x="3" y="13"/>
                    </a:cubicBezTo>
                    <a:cubicBezTo>
                      <a:pt x="2" y="13"/>
                      <a:pt x="1" y="12"/>
                      <a:pt x="0" y="12"/>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31"/>
              <p:cNvSpPr/>
              <p:nvPr/>
            </p:nvSpPr>
            <p:spPr bwMode="auto">
              <a:xfrm>
                <a:off x="4167188" y="2605088"/>
                <a:ext cx="22225" cy="34925"/>
              </a:xfrm>
              <a:custGeom>
                <a:avLst/>
                <a:gdLst>
                  <a:gd name="T0" fmla="*/ 5 w 8"/>
                  <a:gd name="T1" fmla="*/ 13 h 13"/>
                  <a:gd name="T2" fmla="*/ 0 w 8"/>
                  <a:gd name="T3" fmla="*/ 1 h 13"/>
                  <a:gd name="T4" fmla="*/ 2 w 8"/>
                  <a:gd name="T5" fmla="*/ 0 h 13"/>
                  <a:gd name="T6" fmla="*/ 8 w 8"/>
                  <a:gd name="T7" fmla="*/ 12 h 13"/>
                  <a:gd name="T8" fmla="*/ 5 w 8"/>
                  <a:gd name="T9" fmla="*/ 13 h 13"/>
                </a:gdLst>
                <a:ahLst/>
                <a:cxnLst>
                  <a:cxn ang="0">
                    <a:pos x="T0" y="T1"/>
                  </a:cxn>
                  <a:cxn ang="0">
                    <a:pos x="T2" y="T3"/>
                  </a:cxn>
                  <a:cxn ang="0">
                    <a:pos x="T4" y="T5"/>
                  </a:cxn>
                  <a:cxn ang="0">
                    <a:pos x="T6" y="T7"/>
                  </a:cxn>
                  <a:cxn ang="0">
                    <a:pos x="T8" y="T9"/>
                  </a:cxn>
                </a:cxnLst>
                <a:rect l="0" t="0" r="r" b="b"/>
                <a:pathLst>
                  <a:path w="8" h="13">
                    <a:moveTo>
                      <a:pt x="5" y="13"/>
                    </a:moveTo>
                    <a:cubicBezTo>
                      <a:pt x="3" y="9"/>
                      <a:pt x="1" y="5"/>
                      <a:pt x="0" y="1"/>
                    </a:cubicBezTo>
                    <a:cubicBezTo>
                      <a:pt x="1" y="1"/>
                      <a:pt x="1" y="1"/>
                      <a:pt x="2" y="0"/>
                    </a:cubicBezTo>
                    <a:cubicBezTo>
                      <a:pt x="4" y="4"/>
                      <a:pt x="6" y="8"/>
                      <a:pt x="8" y="12"/>
                    </a:cubicBezTo>
                    <a:cubicBezTo>
                      <a:pt x="7" y="12"/>
                      <a:pt x="6" y="13"/>
                      <a:pt x="5" y="13"/>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32"/>
              <p:cNvSpPr/>
              <p:nvPr/>
            </p:nvSpPr>
            <p:spPr bwMode="auto">
              <a:xfrm>
                <a:off x="4175126" y="3038475"/>
                <a:ext cx="14288" cy="26988"/>
              </a:xfrm>
              <a:custGeom>
                <a:avLst/>
                <a:gdLst>
                  <a:gd name="T0" fmla="*/ 2 w 5"/>
                  <a:gd name="T1" fmla="*/ 10 h 10"/>
                  <a:gd name="T2" fmla="*/ 0 w 5"/>
                  <a:gd name="T3" fmla="*/ 1 h 10"/>
                  <a:gd name="T4" fmla="*/ 1 w 5"/>
                  <a:gd name="T5" fmla="*/ 0 h 10"/>
                  <a:gd name="T6" fmla="*/ 5 w 5"/>
                  <a:gd name="T7" fmla="*/ 2 h 10"/>
                  <a:gd name="T8" fmla="*/ 5 w 5"/>
                  <a:gd name="T9" fmla="*/ 10 h 10"/>
                  <a:gd name="T10" fmla="*/ 2 w 5"/>
                  <a:gd name="T11" fmla="*/ 10 h 10"/>
                </a:gdLst>
                <a:ahLst/>
                <a:cxnLst>
                  <a:cxn ang="0">
                    <a:pos x="T0" y="T1"/>
                  </a:cxn>
                  <a:cxn ang="0">
                    <a:pos x="T2" y="T3"/>
                  </a:cxn>
                  <a:cxn ang="0">
                    <a:pos x="T4" y="T5"/>
                  </a:cxn>
                  <a:cxn ang="0">
                    <a:pos x="T6" y="T7"/>
                  </a:cxn>
                  <a:cxn ang="0">
                    <a:pos x="T8" y="T9"/>
                  </a:cxn>
                  <a:cxn ang="0">
                    <a:pos x="T10" y="T11"/>
                  </a:cxn>
                </a:cxnLst>
                <a:rect l="0" t="0" r="r" b="b"/>
                <a:pathLst>
                  <a:path w="5" h="10">
                    <a:moveTo>
                      <a:pt x="2" y="10"/>
                    </a:moveTo>
                    <a:cubicBezTo>
                      <a:pt x="1" y="7"/>
                      <a:pt x="0" y="4"/>
                      <a:pt x="0" y="1"/>
                    </a:cubicBezTo>
                    <a:cubicBezTo>
                      <a:pt x="0" y="1"/>
                      <a:pt x="1" y="0"/>
                      <a:pt x="1" y="0"/>
                    </a:cubicBezTo>
                    <a:cubicBezTo>
                      <a:pt x="3" y="1"/>
                      <a:pt x="5" y="1"/>
                      <a:pt x="5" y="2"/>
                    </a:cubicBezTo>
                    <a:cubicBezTo>
                      <a:pt x="5" y="5"/>
                      <a:pt x="5" y="7"/>
                      <a:pt x="5" y="10"/>
                    </a:cubicBezTo>
                    <a:cubicBezTo>
                      <a:pt x="4" y="10"/>
                      <a:pt x="3" y="10"/>
                      <a:pt x="2" y="1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33"/>
              <p:cNvSpPr/>
              <p:nvPr/>
            </p:nvSpPr>
            <p:spPr bwMode="auto">
              <a:xfrm>
                <a:off x="4573588" y="2628900"/>
                <a:ext cx="22225" cy="34925"/>
              </a:xfrm>
              <a:custGeom>
                <a:avLst/>
                <a:gdLst>
                  <a:gd name="T0" fmla="*/ 0 w 8"/>
                  <a:gd name="T1" fmla="*/ 12 h 13"/>
                  <a:gd name="T2" fmla="*/ 6 w 8"/>
                  <a:gd name="T3" fmla="*/ 0 h 13"/>
                  <a:gd name="T4" fmla="*/ 8 w 8"/>
                  <a:gd name="T5" fmla="*/ 1 h 13"/>
                  <a:gd name="T6" fmla="*/ 3 w 8"/>
                  <a:gd name="T7" fmla="*/ 13 h 13"/>
                  <a:gd name="T8" fmla="*/ 0 w 8"/>
                  <a:gd name="T9" fmla="*/ 12 h 13"/>
                </a:gdLst>
                <a:ahLst/>
                <a:cxnLst>
                  <a:cxn ang="0">
                    <a:pos x="T0" y="T1"/>
                  </a:cxn>
                  <a:cxn ang="0">
                    <a:pos x="T2" y="T3"/>
                  </a:cxn>
                  <a:cxn ang="0">
                    <a:pos x="T4" y="T5"/>
                  </a:cxn>
                  <a:cxn ang="0">
                    <a:pos x="T6" y="T7"/>
                  </a:cxn>
                  <a:cxn ang="0">
                    <a:pos x="T8" y="T9"/>
                  </a:cxn>
                </a:cxnLst>
                <a:rect l="0" t="0" r="r" b="b"/>
                <a:pathLst>
                  <a:path w="8" h="13">
                    <a:moveTo>
                      <a:pt x="0" y="12"/>
                    </a:moveTo>
                    <a:cubicBezTo>
                      <a:pt x="2" y="8"/>
                      <a:pt x="4" y="4"/>
                      <a:pt x="6" y="0"/>
                    </a:cubicBezTo>
                    <a:cubicBezTo>
                      <a:pt x="7" y="1"/>
                      <a:pt x="8" y="1"/>
                      <a:pt x="8" y="1"/>
                    </a:cubicBezTo>
                    <a:cubicBezTo>
                      <a:pt x="6" y="5"/>
                      <a:pt x="5" y="9"/>
                      <a:pt x="3" y="13"/>
                    </a:cubicBezTo>
                    <a:cubicBezTo>
                      <a:pt x="2" y="13"/>
                      <a:pt x="1" y="12"/>
                      <a:pt x="0" y="12"/>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34"/>
              <p:cNvSpPr/>
              <p:nvPr/>
            </p:nvSpPr>
            <p:spPr bwMode="auto">
              <a:xfrm>
                <a:off x="4108451" y="2628900"/>
                <a:ext cx="19050" cy="33338"/>
              </a:xfrm>
              <a:custGeom>
                <a:avLst/>
                <a:gdLst>
                  <a:gd name="T0" fmla="*/ 0 w 7"/>
                  <a:gd name="T1" fmla="*/ 0 h 12"/>
                  <a:gd name="T2" fmla="*/ 7 w 7"/>
                  <a:gd name="T3" fmla="*/ 12 h 12"/>
                  <a:gd name="T4" fmla="*/ 0 w 7"/>
                  <a:gd name="T5" fmla="*/ 0 h 12"/>
                </a:gdLst>
                <a:ahLst/>
                <a:cxnLst>
                  <a:cxn ang="0">
                    <a:pos x="T0" y="T1"/>
                  </a:cxn>
                  <a:cxn ang="0">
                    <a:pos x="T2" y="T3"/>
                  </a:cxn>
                  <a:cxn ang="0">
                    <a:pos x="T4" y="T5"/>
                  </a:cxn>
                </a:cxnLst>
                <a:rect l="0" t="0" r="r" b="b"/>
                <a:pathLst>
                  <a:path w="7" h="12">
                    <a:moveTo>
                      <a:pt x="0" y="0"/>
                    </a:moveTo>
                    <a:cubicBezTo>
                      <a:pt x="2" y="4"/>
                      <a:pt x="4" y="8"/>
                      <a:pt x="7" y="12"/>
                    </a:cubicBezTo>
                    <a:cubicBezTo>
                      <a:pt x="1" y="11"/>
                      <a:pt x="1" y="10"/>
                      <a:pt x="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82"/>
                                        </p:tgtEl>
                                        <p:attrNameLst>
                                          <p:attrName>style.visibility</p:attrName>
                                        </p:attrNameLst>
                                      </p:cBhvr>
                                      <p:to>
                                        <p:strVal val="visible"/>
                                      </p:to>
                                    </p:set>
                                    <p:animEffect transition="in" filter="fade">
                                      <p:cBhvr>
                                        <p:cTn id="10" dur="500"/>
                                        <p:tgtEl>
                                          <p:spTgt spid="82"/>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83"/>
                                        </p:tgtEl>
                                        <p:attrNameLst>
                                          <p:attrName>style.visibility</p:attrName>
                                        </p:attrNameLst>
                                      </p:cBhvr>
                                      <p:to>
                                        <p:strVal val="visible"/>
                                      </p:to>
                                    </p:set>
                                    <p:animEffect transition="in" filter="fade">
                                      <p:cBhvr>
                                        <p:cTn id="13" dur="500"/>
                                        <p:tgtEl>
                                          <p:spTgt spid="83"/>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84"/>
                                        </p:tgtEl>
                                        <p:attrNameLst>
                                          <p:attrName>style.visibility</p:attrName>
                                        </p:attrNameLst>
                                      </p:cBhvr>
                                      <p:to>
                                        <p:strVal val="visible"/>
                                      </p:to>
                                    </p:set>
                                    <p:animEffect transition="in" filter="fade">
                                      <p:cBhvr>
                                        <p:cTn id="16" dur="500"/>
                                        <p:tgtEl>
                                          <p:spTgt spid="84"/>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85"/>
                                        </p:tgtEl>
                                        <p:attrNameLst>
                                          <p:attrName>style.visibility</p:attrName>
                                        </p:attrNameLst>
                                      </p:cBhvr>
                                      <p:to>
                                        <p:strVal val="visible"/>
                                      </p:to>
                                    </p:set>
                                    <p:animEffect transition="in" filter="fade">
                                      <p:cBhvr>
                                        <p:cTn id="19" dur="500"/>
                                        <p:tgtEl>
                                          <p:spTgt spid="85"/>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86"/>
                                        </p:tgtEl>
                                        <p:attrNameLst>
                                          <p:attrName>style.visibility</p:attrName>
                                        </p:attrNameLst>
                                      </p:cBhvr>
                                      <p:to>
                                        <p:strVal val="visible"/>
                                      </p:to>
                                    </p:set>
                                    <p:animEffect transition="in" filter="fade">
                                      <p:cBhvr>
                                        <p:cTn id="22" dur="500"/>
                                        <p:tgtEl>
                                          <p:spTgt spid="86"/>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87"/>
                                        </p:tgtEl>
                                        <p:attrNameLst>
                                          <p:attrName>style.visibility</p:attrName>
                                        </p:attrNameLst>
                                      </p:cBhvr>
                                      <p:to>
                                        <p:strVal val="visible"/>
                                      </p:to>
                                    </p:set>
                                    <p:animEffect transition="in" filter="fade">
                                      <p:cBhvr>
                                        <p:cTn id="25" dur="500"/>
                                        <p:tgtEl>
                                          <p:spTgt spid="87"/>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88"/>
                                        </p:tgtEl>
                                        <p:attrNameLst>
                                          <p:attrName>style.visibility</p:attrName>
                                        </p:attrNameLst>
                                      </p:cBhvr>
                                      <p:to>
                                        <p:strVal val="visible"/>
                                      </p:to>
                                    </p:set>
                                    <p:animEffect transition="in" filter="fade">
                                      <p:cBhvr>
                                        <p:cTn id="28" dur="500"/>
                                        <p:tgtEl>
                                          <p:spTgt spid="88"/>
                                        </p:tgtEl>
                                      </p:cBhvr>
                                    </p:animEffect>
                                  </p:childTnLst>
                                </p:cTn>
                              </p:par>
                              <p:par>
                                <p:cTn id="29" presetID="10" presetClass="entr" presetSubtype="0" fill="hold" nodeType="withEffect">
                                  <p:stCondLst>
                                    <p:cond delay="2400"/>
                                  </p:stCondLst>
                                  <p:childTnLst>
                                    <p:set>
                                      <p:cBhvr>
                                        <p:cTn id="30" dur="1" fill="hold">
                                          <p:stCondLst>
                                            <p:cond delay="0"/>
                                          </p:stCondLst>
                                        </p:cTn>
                                        <p:tgtEl>
                                          <p:spTgt spid="91"/>
                                        </p:tgtEl>
                                        <p:attrNameLst>
                                          <p:attrName>style.visibility</p:attrName>
                                        </p:attrNameLst>
                                      </p:cBhvr>
                                      <p:to>
                                        <p:strVal val="visible"/>
                                      </p:to>
                                    </p:set>
                                    <p:animEffect transition="in" filter="fade">
                                      <p:cBhvr>
                                        <p:cTn id="31" dur="500"/>
                                        <p:tgtEl>
                                          <p:spTgt spid="91"/>
                                        </p:tgtEl>
                                      </p:cBhvr>
                                    </p:animEffect>
                                  </p:childTnLst>
                                </p:cTn>
                              </p:par>
                              <p:par>
                                <p:cTn id="32" presetID="10" presetClass="entr" presetSubtype="0" fill="hold" nodeType="withEffect">
                                  <p:stCondLst>
                                    <p:cond delay="2700"/>
                                  </p:stCondLst>
                                  <p:childTnLst>
                                    <p:set>
                                      <p:cBhvr>
                                        <p:cTn id="33" dur="1" fill="hold">
                                          <p:stCondLst>
                                            <p:cond delay="0"/>
                                          </p:stCondLst>
                                        </p:cTn>
                                        <p:tgtEl>
                                          <p:spTgt spid="29"/>
                                        </p:tgtEl>
                                        <p:attrNameLst>
                                          <p:attrName>style.visibility</p:attrName>
                                        </p:attrNameLst>
                                      </p:cBhvr>
                                      <p:to>
                                        <p:strVal val="visible"/>
                                      </p:to>
                                    </p:set>
                                    <p:animEffect transition="in" filter="fade">
                                      <p:cBhvr>
                                        <p:cTn id="3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P spid="83" grpId="0"/>
      <p:bldP spid="84" grpId="0"/>
      <p:bldP spid="85" grpId="0" animBg="1"/>
      <p:bldP spid="86" grpId="0" animBg="1"/>
      <p:bldP spid="87" grpId="0" animBg="1"/>
      <p:bldP spid="8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34"/>
          <p:cNvSpPr>
            <a:spLocks noEditPoints="1"/>
          </p:cNvSpPr>
          <p:nvPr/>
        </p:nvSpPr>
        <p:spPr bwMode="auto">
          <a:xfrm flipH="1">
            <a:off x="2488679"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p:spPr>
        <p:txBody>
          <a:bodyPr vert="horz" wrap="square" lIns="91440" tIns="45720" rIns="91440" bIns="45720" numCol="1" anchor="t" anchorCtr="0" compatLnSpc="1"/>
          <a:lstStyle/>
          <a:p>
            <a:endParaRPr lang="zh-CN" altLang="en-US"/>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9"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1" fmla="*/ 754492 w 754492"/>
                <a:gd name="connsiteY0-2" fmla="*/ 358346 h 392510"/>
                <a:gd name="connsiteX1-3" fmla="*/ 730 w 754492"/>
                <a:gd name="connsiteY1-4" fmla="*/ 358346 h 392510"/>
                <a:gd name="connsiteX2-5" fmla="*/ 618568 w 754492"/>
                <a:gd name="connsiteY2-6" fmla="*/ 0 h 392510"/>
                <a:gd name="connsiteX0-7" fmla="*/ 1458409 w 1458409"/>
                <a:gd name="connsiteY0-8" fmla="*/ 358346 h 379568"/>
                <a:gd name="connsiteX1-9" fmla="*/ 312 w 1458409"/>
                <a:gd name="connsiteY1-10" fmla="*/ 333633 h 379568"/>
                <a:gd name="connsiteX2-11" fmla="*/ 1322485 w 1458409"/>
                <a:gd name="connsiteY2-12" fmla="*/ 0 h 379568"/>
                <a:gd name="connsiteX0-13" fmla="*/ 1483885 w 1483885"/>
                <a:gd name="connsiteY0-14" fmla="*/ 457200 h 484234"/>
                <a:gd name="connsiteX1-15" fmla="*/ 25788 w 1483885"/>
                <a:gd name="connsiteY1-16" fmla="*/ 432487 h 484234"/>
                <a:gd name="connsiteX2-17" fmla="*/ 569485 w 1483885"/>
                <a:gd name="connsiteY2-18" fmla="*/ 0 h 484234"/>
                <a:gd name="connsiteX0-19" fmla="*/ 1475175 w 1475175"/>
                <a:gd name="connsiteY0-20" fmla="*/ 469557 h 497359"/>
                <a:gd name="connsiteX1-21" fmla="*/ 17078 w 1475175"/>
                <a:gd name="connsiteY1-22" fmla="*/ 444844 h 497359"/>
                <a:gd name="connsiteX2-23" fmla="*/ 684342 w 1475175"/>
                <a:gd name="connsiteY2-24" fmla="*/ 0 h 497359"/>
                <a:gd name="connsiteX0-25" fmla="*/ 1482176 w 1482176"/>
                <a:gd name="connsiteY0-26" fmla="*/ 469557 h 497359"/>
                <a:gd name="connsiteX1-27" fmla="*/ 24079 w 1482176"/>
                <a:gd name="connsiteY1-28" fmla="*/ 444844 h 497359"/>
                <a:gd name="connsiteX2-29" fmla="*/ 691343 w 1482176"/>
                <a:gd name="connsiteY2-30" fmla="*/ 0 h 497359"/>
                <a:gd name="connsiteX0-31" fmla="*/ 1496003 w 1496003"/>
                <a:gd name="connsiteY0-32" fmla="*/ 383060 h 405670"/>
                <a:gd name="connsiteX1-33" fmla="*/ 37906 w 1496003"/>
                <a:gd name="connsiteY1-34" fmla="*/ 358347 h 405670"/>
                <a:gd name="connsiteX2-35" fmla="*/ 581603 w 1496003"/>
                <a:gd name="connsiteY2-36" fmla="*/ 0 h 405670"/>
                <a:gd name="connsiteX0-37" fmla="*/ 1498863 w 1498863"/>
                <a:gd name="connsiteY0-38" fmla="*/ 383060 h 405670"/>
                <a:gd name="connsiteX1-39" fmla="*/ 40766 w 1498863"/>
                <a:gd name="connsiteY1-40" fmla="*/ 358347 h 405670"/>
                <a:gd name="connsiteX2-41" fmla="*/ 584463 w 1498863"/>
                <a:gd name="connsiteY2-42" fmla="*/ 0 h 405670"/>
                <a:gd name="connsiteX0-43" fmla="*/ 1473706 w 1473706"/>
                <a:gd name="connsiteY0-44" fmla="*/ 383060 h 440354"/>
                <a:gd name="connsiteX1-45" fmla="*/ 15609 w 1473706"/>
                <a:gd name="connsiteY1-46" fmla="*/ 358347 h 440354"/>
                <a:gd name="connsiteX2-47" fmla="*/ 559306 w 1473706"/>
                <a:gd name="connsiteY2-48" fmla="*/ 0 h 440354"/>
                <a:gd name="connsiteX0-49" fmla="*/ 1682620 w 1682620"/>
                <a:gd name="connsiteY0-50" fmla="*/ 383060 h 405670"/>
                <a:gd name="connsiteX1-51" fmla="*/ 51528 w 1682620"/>
                <a:gd name="connsiteY1-52" fmla="*/ 358347 h 405670"/>
                <a:gd name="connsiteX2-53" fmla="*/ 595225 w 1682620"/>
                <a:gd name="connsiteY2-54" fmla="*/ 0 h 405670"/>
                <a:gd name="connsiteX0-55" fmla="*/ 1653020 w 1653020"/>
                <a:gd name="connsiteY0-56" fmla="*/ 320540 h 339742"/>
                <a:gd name="connsiteX1-57" fmla="*/ 21928 w 1653020"/>
                <a:gd name="connsiteY1-58" fmla="*/ 295827 h 339742"/>
                <a:gd name="connsiteX2-59" fmla="*/ 825980 w 1653020"/>
                <a:gd name="connsiteY2-60" fmla="*/ 0 h 339742"/>
                <a:gd name="connsiteX0-61" fmla="*/ 1717144 w 1717144"/>
                <a:gd name="connsiteY0-62" fmla="*/ 381397 h 403200"/>
                <a:gd name="connsiteX1-63" fmla="*/ 86052 w 1717144"/>
                <a:gd name="connsiteY1-64" fmla="*/ 356684 h 403200"/>
                <a:gd name="connsiteX2-65" fmla="*/ 296123 w 1717144"/>
                <a:gd name="connsiteY2-66" fmla="*/ 12588 h 403200"/>
                <a:gd name="connsiteX3-67" fmla="*/ 890104 w 1717144"/>
                <a:gd name="connsiteY3-68" fmla="*/ 60857 h 403200"/>
                <a:gd name="connsiteX0-69" fmla="*/ 1717144 w 1717144"/>
                <a:gd name="connsiteY0-70" fmla="*/ 376649 h 398452"/>
                <a:gd name="connsiteX1-71" fmla="*/ 86052 w 1717144"/>
                <a:gd name="connsiteY1-72" fmla="*/ 351936 h 398452"/>
                <a:gd name="connsiteX2-73" fmla="*/ 296123 w 1717144"/>
                <a:gd name="connsiteY2-74" fmla="*/ 7840 h 398452"/>
                <a:gd name="connsiteX3-75" fmla="*/ 651445 w 1717144"/>
                <a:gd name="connsiteY3-76" fmla="*/ 143636 h 398452"/>
                <a:gd name="connsiteX0-77" fmla="*/ 1717144 w 1717144"/>
                <a:gd name="connsiteY0-78" fmla="*/ 384043 h 405846"/>
                <a:gd name="connsiteX1-79" fmla="*/ 86052 w 1717144"/>
                <a:gd name="connsiteY1-80" fmla="*/ 359330 h 405846"/>
                <a:gd name="connsiteX2-81" fmla="*/ 296123 w 1717144"/>
                <a:gd name="connsiteY2-82" fmla="*/ 15234 h 405846"/>
                <a:gd name="connsiteX3-83" fmla="*/ 1237241 w 1717144"/>
                <a:gd name="connsiteY3-84" fmla="*/ 38495 h 405846"/>
                <a:gd name="connsiteX0-85" fmla="*/ 1717144 w 1717144"/>
                <a:gd name="connsiteY0-86" fmla="*/ 377444 h 399247"/>
                <a:gd name="connsiteX1-87" fmla="*/ 86052 w 1717144"/>
                <a:gd name="connsiteY1-88" fmla="*/ 352731 h 399247"/>
                <a:gd name="connsiteX2-89" fmla="*/ 296123 w 1717144"/>
                <a:gd name="connsiteY2-90" fmla="*/ 8635 h 399247"/>
                <a:gd name="connsiteX3-91" fmla="*/ 1237241 w 1717144"/>
                <a:gd name="connsiteY3-92" fmla="*/ 31896 h 399247"/>
                <a:gd name="connsiteX0-93" fmla="*/ 1717144 w 1717144"/>
                <a:gd name="connsiteY0-94" fmla="*/ 416694 h 438497"/>
                <a:gd name="connsiteX1-95" fmla="*/ 86052 w 1717144"/>
                <a:gd name="connsiteY1-96" fmla="*/ 391981 h 438497"/>
                <a:gd name="connsiteX2-97" fmla="*/ 296123 w 1717144"/>
                <a:gd name="connsiteY2-98" fmla="*/ 47885 h 438497"/>
                <a:gd name="connsiteX3-99" fmla="*/ 1237241 w 1717144"/>
                <a:gd name="connsiteY3-100" fmla="*/ 71146 h 438497"/>
                <a:gd name="connsiteX0-101" fmla="*/ 1717144 w 1717144"/>
                <a:gd name="connsiteY0-102" fmla="*/ 385519 h 407322"/>
                <a:gd name="connsiteX1-103" fmla="*/ 86052 w 1717144"/>
                <a:gd name="connsiteY1-104" fmla="*/ 360806 h 407322"/>
                <a:gd name="connsiteX2-105" fmla="*/ 296123 w 1717144"/>
                <a:gd name="connsiteY2-106" fmla="*/ 16710 h 407322"/>
                <a:gd name="connsiteX3-107" fmla="*/ 751724 w 1717144"/>
                <a:gd name="connsiteY3-108" fmla="*/ 141722 h 407322"/>
                <a:gd name="connsiteX0-109" fmla="*/ 1717144 w 1717144"/>
                <a:gd name="connsiteY0-110" fmla="*/ 385132 h 406935"/>
                <a:gd name="connsiteX1-111" fmla="*/ 86052 w 1717144"/>
                <a:gd name="connsiteY1-112" fmla="*/ 360419 h 406935"/>
                <a:gd name="connsiteX2-113" fmla="*/ 296123 w 1717144"/>
                <a:gd name="connsiteY2-114" fmla="*/ 16323 h 406935"/>
                <a:gd name="connsiteX3-115" fmla="*/ 751724 w 1717144"/>
                <a:gd name="connsiteY3-116" fmla="*/ 141335 h 406935"/>
                <a:gd name="connsiteX0-117" fmla="*/ 1717144 w 1717144"/>
                <a:gd name="connsiteY0-118" fmla="*/ 402465 h 424268"/>
                <a:gd name="connsiteX1-119" fmla="*/ 86052 w 1717144"/>
                <a:gd name="connsiteY1-120" fmla="*/ 377752 h 424268"/>
                <a:gd name="connsiteX2-121" fmla="*/ 296123 w 1717144"/>
                <a:gd name="connsiteY2-122" fmla="*/ 33656 h 424268"/>
                <a:gd name="connsiteX3-123" fmla="*/ 751724 w 1717144"/>
                <a:gd name="connsiteY3-124" fmla="*/ 158668 h 424268"/>
                <a:gd name="connsiteX0-125" fmla="*/ 1703068 w 1703068"/>
                <a:gd name="connsiteY0-126" fmla="*/ 402465 h 433569"/>
                <a:gd name="connsiteX1-127" fmla="*/ 71976 w 1703068"/>
                <a:gd name="connsiteY1-128" fmla="*/ 377752 h 433569"/>
                <a:gd name="connsiteX2-129" fmla="*/ 282047 w 1703068"/>
                <a:gd name="connsiteY2-130" fmla="*/ 33656 h 433569"/>
                <a:gd name="connsiteX3-131" fmla="*/ 737648 w 1703068"/>
                <a:gd name="connsiteY3-132" fmla="*/ 158668 h 433569"/>
                <a:gd name="connsiteX0-133" fmla="*/ 1703068 w 1703068"/>
                <a:gd name="connsiteY0-134" fmla="*/ 402465 h 433569"/>
                <a:gd name="connsiteX1-135" fmla="*/ 71976 w 1703068"/>
                <a:gd name="connsiteY1-136" fmla="*/ 377752 h 433569"/>
                <a:gd name="connsiteX2-137" fmla="*/ 282047 w 1703068"/>
                <a:gd name="connsiteY2-138" fmla="*/ 33656 h 433569"/>
                <a:gd name="connsiteX3-139" fmla="*/ 737648 w 1703068"/>
                <a:gd name="connsiteY3-140" fmla="*/ 158668 h 433569"/>
                <a:gd name="connsiteX0-141" fmla="*/ 1736283 w 1736283"/>
                <a:gd name="connsiteY0-142" fmla="*/ 399831 h 421458"/>
                <a:gd name="connsiteX1-143" fmla="*/ 105191 w 1736283"/>
                <a:gd name="connsiteY1-144" fmla="*/ 375118 h 421458"/>
                <a:gd name="connsiteX2-145" fmla="*/ 243539 w 1736283"/>
                <a:gd name="connsiteY2-146" fmla="*/ 34201 h 421458"/>
                <a:gd name="connsiteX3-147" fmla="*/ 770863 w 1736283"/>
                <a:gd name="connsiteY3-148" fmla="*/ 156034 h 421458"/>
              </a:gdLst>
              <a:ahLst/>
              <a:cxnLst>
                <a:cxn ang="0">
                  <a:pos x="connsiteX0-1" y="connsiteY0-2"/>
                </a:cxn>
                <a:cxn ang="0">
                  <a:pos x="connsiteX1-3" y="connsiteY1-4"/>
                </a:cxn>
                <a:cxn ang="0">
                  <a:pos x="connsiteX2-5" y="connsiteY2-6"/>
                </a:cxn>
                <a:cxn ang="0">
                  <a:pos x="connsiteX3-67" y="connsiteY3-68"/>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任意多边形 1"/>
          <p:cNvSpPr/>
          <p:nvPr/>
        </p:nvSpPr>
        <p:spPr>
          <a:xfrm>
            <a:off x="3316936" y="364187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3870847" y="725646"/>
            <a:ext cx="3971693" cy="4252077"/>
            <a:chOff x="4427538" y="954088"/>
            <a:chExt cx="3333750" cy="3729038"/>
          </a:xfrm>
        </p:grpSpPr>
        <p:sp>
          <p:nvSpPr>
            <p:cNvPr id="38"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1"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5"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7"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8"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2"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3"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4"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6"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9"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0"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4"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5"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6"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7"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0"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5" name="文本框 94"/>
          <p:cNvSpPr txBox="1"/>
          <p:nvPr/>
        </p:nvSpPr>
        <p:spPr>
          <a:xfrm flipH="1">
            <a:off x="4721924" y="1424370"/>
            <a:ext cx="2264799" cy="1323439"/>
          </a:xfrm>
          <a:prstGeom prst="rect">
            <a:avLst/>
          </a:prstGeom>
          <a:noFill/>
        </p:spPr>
        <p:txBody>
          <a:bodyPr wrap="square" rtlCol="0">
            <a:spAutoFit/>
          </a:bodyPr>
          <a:lstStyle/>
          <a:p>
            <a:pPr algn="ctr"/>
            <a:r>
              <a:rPr lang="en-US" altLang="zh-CN" sz="8000" spc="300" dirty="0" smtClean="0">
                <a:latin typeface="新蒂黑板报" panose="03000600000000000000" pitchFamily="66" charset="-122"/>
                <a:ea typeface="新蒂黑板报" panose="03000600000000000000" pitchFamily="66" charset="-122"/>
              </a:rPr>
              <a:t>04</a:t>
            </a:r>
            <a:endParaRPr lang="zh-CN" altLang="en-US" sz="8000" spc="300" dirty="0">
              <a:latin typeface="新蒂黑板报" panose="03000600000000000000" pitchFamily="66" charset="-122"/>
              <a:ea typeface="新蒂黑板报" panose="03000600000000000000" pitchFamily="66" charset="-122"/>
            </a:endParaRPr>
          </a:p>
        </p:txBody>
      </p:sp>
      <p:sp>
        <p:nvSpPr>
          <p:cNvPr id="68" name="文本框 67"/>
          <p:cNvSpPr txBox="1"/>
          <p:nvPr/>
        </p:nvSpPr>
        <p:spPr>
          <a:xfrm flipH="1">
            <a:off x="4153023" y="5052676"/>
            <a:ext cx="3668401" cy="707886"/>
          </a:xfrm>
          <a:prstGeom prst="rect">
            <a:avLst/>
          </a:prstGeom>
          <a:noFill/>
        </p:spPr>
        <p:txBody>
          <a:bodyPr wrap="square" rtlCol="0">
            <a:spAutoFit/>
          </a:bodyPr>
          <a:lstStyle/>
          <a:p>
            <a:pPr algn="dist"/>
            <a:r>
              <a:rPr lang="zh-CN" altLang="en-US" sz="4000" dirty="0">
                <a:latin typeface="方正静蕾简体" panose="02000000000000000000" pitchFamily="2" charset="-122"/>
                <a:ea typeface="方正静蕾简体" panose="02000000000000000000" pitchFamily="2" charset="-122"/>
              </a:rPr>
              <a:t>此处添加</a:t>
            </a:r>
            <a:r>
              <a:rPr lang="zh-CN" altLang="en-US" sz="4000" dirty="0">
                <a:solidFill>
                  <a:srgbClr val="9DC3E6"/>
                </a:solidFill>
                <a:latin typeface="方正静蕾简体" panose="02000000000000000000" pitchFamily="2" charset="-122"/>
                <a:ea typeface="方正静蕾简体" panose="02000000000000000000" pitchFamily="2" charset="-122"/>
              </a:rPr>
              <a:t>标题</a:t>
            </a: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par>
                                <p:cTn id="8" presetID="10" presetClass="entr" presetSubtype="0" fill="hold" nodeType="withEffect">
                                  <p:stCondLst>
                                    <p:cond delay="30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par>
                                <p:cTn id="14" presetID="10" presetClass="entr" presetSubtype="0" fill="hold" nodeType="withEffect">
                                  <p:stCondLst>
                                    <p:cond delay="900"/>
                                  </p:stCondLst>
                                  <p:childTnLst>
                                    <p:set>
                                      <p:cBhvr>
                                        <p:cTn id="15" dur="1" fill="hold">
                                          <p:stCondLst>
                                            <p:cond delay="0"/>
                                          </p:stCondLst>
                                        </p:cTn>
                                        <p:tgtEl>
                                          <p:spTgt spid="37"/>
                                        </p:tgtEl>
                                        <p:attrNameLst>
                                          <p:attrName>style.visibility</p:attrName>
                                        </p:attrNameLst>
                                      </p:cBhvr>
                                      <p:to>
                                        <p:strVal val="visible"/>
                                      </p:to>
                                    </p:set>
                                    <p:animEffect transition="in" filter="fade">
                                      <p:cBhvr>
                                        <p:cTn id="16" dur="500"/>
                                        <p:tgtEl>
                                          <p:spTgt spid="37"/>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95"/>
                                        </p:tgtEl>
                                        <p:attrNameLst>
                                          <p:attrName>style.visibility</p:attrName>
                                        </p:attrNameLst>
                                      </p:cBhvr>
                                      <p:to>
                                        <p:strVal val="visible"/>
                                      </p:to>
                                    </p:set>
                                    <p:animEffect transition="in" filter="fade">
                                      <p:cBhvr>
                                        <p:cTn id="19" dur="500"/>
                                        <p:tgtEl>
                                          <p:spTgt spid="95"/>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 grpId="0" animBg="1"/>
      <p:bldP spid="95" grpId="0"/>
      <p:bldP spid="6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椭圆 31"/>
          <p:cNvSpPr/>
          <p:nvPr/>
        </p:nvSpPr>
        <p:spPr>
          <a:xfrm rot="5400000">
            <a:off x="4301035" y="647506"/>
            <a:ext cx="3421408" cy="6911261"/>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 name="connsiteX0-773" fmla="*/ 72869 w 661574"/>
              <a:gd name="connsiteY0-774" fmla="*/ 13918 h 557693"/>
              <a:gd name="connsiteX1-775" fmla="*/ 660478 w 661574"/>
              <a:gd name="connsiteY1-776" fmla="*/ 14845 h 557693"/>
              <a:gd name="connsiteX2-777" fmla="*/ 661574 w 661574"/>
              <a:gd name="connsiteY2-778" fmla="*/ 540528 h 557693"/>
              <a:gd name="connsiteX3-779" fmla="*/ 52398 w 661574"/>
              <a:gd name="connsiteY3-780" fmla="*/ 503151 h 557693"/>
              <a:gd name="connsiteX4-781" fmla="*/ 72869 w 661574"/>
              <a:gd name="connsiteY4-782" fmla="*/ 13918 h 557693"/>
              <a:gd name="connsiteX0-783" fmla="*/ 84755 w 673460"/>
              <a:gd name="connsiteY0-784" fmla="*/ 13918 h 568883"/>
              <a:gd name="connsiteX1-785" fmla="*/ 672364 w 673460"/>
              <a:gd name="connsiteY1-786" fmla="*/ 14845 h 568883"/>
              <a:gd name="connsiteX2-787" fmla="*/ 673460 w 673460"/>
              <a:gd name="connsiteY2-788" fmla="*/ 540528 h 568883"/>
              <a:gd name="connsiteX3-789" fmla="*/ 43142 w 673460"/>
              <a:gd name="connsiteY3-790" fmla="*/ 525832 h 568883"/>
              <a:gd name="connsiteX4-791" fmla="*/ 84755 w 673460"/>
              <a:gd name="connsiteY4-792" fmla="*/ 13918 h 568883"/>
              <a:gd name="connsiteX0-793" fmla="*/ 84755 w 673460"/>
              <a:gd name="connsiteY0-794" fmla="*/ 13918 h 559604"/>
              <a:gd name="connsiteX1-795" fmla="*/ 672364 w 673460"/>
              <a:gd name="connsiteY1-796" fmla="*/ 14845 h 559604"/>
              <a:gd name="connsiteX2-797" fmla="*/ 673460 w 673460"/>
              <a:gd name="connsiteY2-798" fmla="*/ 540528 h 559604"/>
              <a:gd name="connsiteX3-799" fmla="*/ 43142 w 673460"/>
              <a:gd name="connsiteY3-800" fmla="*/ 525832 h 559604"/>
              <a:gd name="connsiteX4-801" fmla="*/ 84755 w 673460"/>
              <a:gd name="connsiteY4-802" fmla="*/ 13918 h 559604"/>
              <a:gd name="connsiteX0-803" fmla="*/ 84755 w 675575"/>
              <a:gd name="connsiteY0-804" fmla="*/ 13918 h 562548"/>
              <a:gd name="connsiteX1-805" fmla="*/ 672364 w 675575"/>
              <a:gd name="connsiteY1-806" fmla="*/ 14845 h 562548"/>
              <a:gd name="connsiteX2-807" fmla="*/ 675575 w 675575"/>
              <a:gd name="connsiteY2-808" fmla="*/ 545971 h 562548"/>
              <a:gd name="connsiteX3-809" fmla="*/ 43142 w 675575"/>
              <a:gd name="connsiteY3-810" fmla="*/ 525832 h 562548"/>
              <a:gd name="connsiteX4-811" fmla="*/ 84755 w 675575"/>
              <a:gd name="connsiteY4-812" fmla="*/ 13918 h 562548"/>
              <a:gd name="connsiteX0-813" fmla="*/ 84755 w 680821"/>
              <a:gd name="connsiteY0-814" fmla="*/ 13918 h 562548"/>
              <a:gd name="connsiteX1-815" fmla="*/ 680821 w 680821"/>
              <a:gd name="connsiteY1-816" fmla="*/ 14845 h 562548"/>
              <a:gd name="connsiteX2-817" fmla="*/ 675575 w 680821"/>
              <a:gd name="connsiteY2-818" fmla="*/ 545971 h 562548"/>
              <a:gd name="connsiteX3-819" fmla="*/ 43142 w 680821"/>
              <a:gd name="connsiteY3-820" fmla="*/ 525832 h 562548"/>
              <a:gd name="connsiteX4-821" fmla="*/ 84755 w 680821"/>
              <a:gd name="connsiteY4-822" fmla="*/ 13918 h 562548"/>
              <a:gd name="connsiteX0-823" fmla="*/ 72868 w 690076"/>
              <a:gd name="connsiteY0-824" fmla="*/ 20358 h 559916"/>
              <a:gd name="connsiteX1-825" fmla="*/ 690076 w 690076"/>
              <a:gd name="connsiteY1-826" fmla="*/ 12213 h 559916"/>
              <a:gd name="connsiteX2-827" fmla="*/ 684830 w 690076"/>
              <a:gd name="connsiteY2-828" fmla="*/ 543339 h 559916"/>
              <a:gd name="connsiteX3-829" fmla="*/ 52397 w 690076"/>
              <a:gd name="connsiteY3-830" fmla="*/ 523200 h 559916"/>
              <a:gd name="connsiteX4-831" fmla="*/ 72868 w 690076"/>
              <a:gd name="connsiteY4-832" fmla="*/ 20358 h 559916"/>
              <a:gd name="connsiteX0-833" fmla="*/ 72868 w 690076"/>
              <a:gd name="connsiteY0-834" fmla="*/ 22718 h 562276"/>
              <a:gd name="connsiteX1-835" fmla="*/ 690076 w 690076"/>
              <a:gd name="connsiteY1-836" fmla="*/ 14573 h 562276"/>
              <a:gd name="connsiteX2-837" fmla="*/ 684830 w 690076"/>
              <a:gd name="connsiteY2-838" fmla="*/ 545699 h 562276"/>
              <a:gd name="connsiteX3-839" fmla="*/ 52397 w 690076"/>
              <a:gd name="connsiteY3-840" fmla="*/ 525560 h 562276"/>
              <a:gd name="connsiteX4-841" fmla="*/ 72868 w 690076"/>
              <a:gd name="connsiteY4-842" fmla="*/ 22718 h 562276"/>
              <a:gd name="connsiteX0-843" fmla="*/ 59152 w 676360"/>
              <a:gd name="connsiteY0-844" fmla="*/ 22718 h 562276"/>
              <a:gd name="connsiteX1-845" fmla="*/ 676360 w 676360"/>
              <a:gd name="connsiteY1-846" fmla="*/ 14573 h 562276"/>
              <a:gd name="connsiteX2-847" fmla="*/ 671114 w 676360"/>
              <a:gd name="connsiteY2-848" fmla="*/ 545699 h 562276"/>
              <a:gd name="connsiteX3-849" fmla="*/ 38681 w 676360"/>
              <a:gd name="connsiteY3-850" fmla="*/ 525560 h 562276"/>
              <a:gd name="connsiteX4-851" fmla="*/ 103808 w 676360"/>
              <a:gd name="connsiteY4-852" fmla="*/ 279153 h 562276"/>
              <a:gd name="connsiteX5-853" fmla="*/ 59152 w 676360"/>
              <a:gd name="connsiteY5-854" fmla="*/ 22718 h 562276"/>
              <a:gd name="connsiteX0-855" fmla="*/ 41341 w 658549"/>
              <a:gd name="connsiteY0-856" fmla="*/ 22718 h 562276"/>
              <a:gd name="connsiteX1-857" fmla="*/ 658549 w 658549"/>
              <a:gd name="connsiteY1-858" fmla="*/ 14573 h 562276"/>
              <a:gd name="connsiteX2-859" fmla="*/ 653303 w 658549"/>
              <a:gd name="connsiteY2-860" fmla="*/ 545699 h 562276"/>
              <a:gd name="connsiteX3-861" fmla="*/ 20870 w 658549"/>
              <a:gd name="connsiteY3-862" fmla="*/ 525560 h 562276"/>
              <a:gd name="connsiteX4-863" fmla="*/ 85997 w 658549"/>
              <a:gd name="connsiteY4-864" fmla="*/ 279153 h 562276"/>
              <a:gd name="connsiteX5-865" fmla="*/ 41341 w 658549"/>
              <a:gd name="connsiteY5-866" fmla="*/ 22718 h 562276"/>
              <a:gd name="connsiteX0-867" fmla="*/ 23542 w 640750"/>
              <a:gd name="connsiteY0-868" fmla="*/ 22718 h 562276"/>
              <a:gd name="connsiteX1-869" fmla="*/ 640750 w 640750"/>
              <a:gd name="connsiteY1-870" fmla="*/ 14573 h 562276"/>
              <a:gd name="connsiteX2-871" fmla="*/ 635504 w 640750"/>
              <a:gd name="connsiteY2-872" fmla="*/ 545699 h 562276"/>
              <a:gd name="connsiteX3-873" fmla="*/ 3071 w 640750"/>
              <a:gd name="connsiteY3-874" fmla="*/ 525560 h 562276"/>
              <a:gd name="connsiteX4-875" fmla="*/ 68198 w 640750"/>
              <a:gd name="connsiteY4-876" fmla="*/ 279153 h 562276"/>
              <a:gd name="connsiteX5-877" fmla="*/ 23542 w 640750"/>
              <a:gd name="connsiteY5-878" fmla="*/ 22718 h 562276"/>
              <a:gd name="connsiteX0-879" fmla="*/ 24044 w 641252"/>
              <a:gd name="connsiteY0-880" fmla="*/ 22718 h 562276"/>
              <a:gd name="connsiteX1-881" fmla="*/ 641252 w 641252"/>
              <a:gd name="connsiteY1-882" fmla="*/ 14573 h 562276"/>
              <a:gd name="connsiteX2-883" fmla="*/ 636006 w 641252"/>
              <a:gd name="connsiteY2-884" fmla="*/ 545699 h 562276"/>
              <a:gd name="connsiteX3-885" fmla="*/ 3573 w 641252"/>
              <a:gd name="connsiteY3-886" fmla="*/ 525560 h 562276"/>
              <a:gd name="connsiteX4-887" fmla="*/ 68700 w 641252"/>
              <a:gd name="connsiteY4-888" fmla="*/ 279153 h 562276"/>
              <a:gd name="connsiteX5-889" fmla="*/ 24044 w 641252"/>
              <a:gd name="connsiteY5-890" fmla="*/ 22718 h 562276"/>
              <a:gd name="connsiteX0-891" fmla="*/ 31476 w 648684"/>
              <a:gd name="connsiteY0-892" fmla="*/ 22718 h 562276"/>
              <a:gd name="connsiteX1-893" fmla="*/ 648684 w 648684"/>
              <a:gd name="connsiteY1-894" fmla="*/ 14573 h 562276"/>
              <a:gd name="connsiteX2-895" fmla="*/ 643438 w 648684"/>
              <a:gd name="connsiteY2-896" fmla="*/ 545699 h 562276"/>
              <a:gd name="connsiteX3-897" fmla="*/ 11005 w 648684"/>
              <a:gd name="connsiteY3-898" fmla="*/ 525560 h 562276"/>
              <a:gd name="connsiteX4-899" fmla="*/ 76132 w 648684"/>
              <a:gd name="connsiteY4-900" fmla="*/ 279153 h 562276"/>
              <a:gd name="connsiteX5-901" fmla="*/ 31476 w 648684"/>
              <a:gd name="connsiteY5-902" fmla="*/ 22718 h 56227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48684" h="562276">
                <a:moveTo>
                  <a:pt x="31476" y="22718"/>
                </a:moveTo>
                <a:cubicBezTo>
                  <a:pt x="149400" y="4275"/>
                  <a:pt x="424155" y="-13389"/>
                  <a:pt x="648684" y="14573"/>
                </a:cubicBezTo>
                <a:cubicBezTo>
                  <a:pt x="609553" y="92898"/>
                  <a:pt x="618372" y="432838"/>
                  <a:pt x="643438" y="545699"/>
                </a:cubicBezTo>
                <a:cubicBezTo>
                  <a:pt x="542091" y="567277"/>
                  <a:pt x="109269" y="574431"/>
                  <a:pt x="11005" y="525560"/>
                </a:cubicBezTo>
                <a:cubicBezTo>
                  <a:pt x="-33861" y="453465"/>
                  <a:pt x="72720" y="362960"/>
                  <a:pt x="76132" y="279153"/>
                </a:cubicBezTo>
                <a:cubicBezTo>
                  <a:pt x="79544" y="195346"/>
                  <a:pt x="-41749" y="78155"/>
                  <a:pt x="31476" y="22718"/>
                </a:cubicBezTo>
                <a:close/>
              </a:path>
            </a:pathLst>
          </a:custGeom>
          <a:solidFill>
            <a:srgbClr val="9DC3E6"/>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72" name="椭圆 31"/>
          <p:cNvSpPr/>
          <p:nvPr/>
        </p:nvSpPr>
        <p:spPr>
          <a:xfrm rot="16200000" flipH="1">
            <a:off x="5860006" y="2207827"/>
            <a:ext cx="3489396" cy="343367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61574" h="567351">
                <a:moveTo>
                  <a:pt x="72869" y="23576"/>
                </a:moveTo>
                <a:cubicBezTo>
                  <a:pt x="184450" y="15112"/>
                  <a:pt x="500961" y="-25493"/>
                  <a:pt x="660478" y="24503"/>
                </a:cubicBezTo>
                <a:cubicBezTo>
                  <a:pt x="621347" y="102828"/>
                  <a:pt x="636508" y="437325"/>
                  <a:pt x="661574" y="550186"/>
                </a:cubicBezTo>
                <a:cubicBezTo>
                  <a:pt x="560227" y="571764"/>
                  <a:pt x="148547" y="585268"/>
                  <a:pt x="52398" y="512809"/>
                </a:cubicBezTo>
                <a:cubicBezTo>
                  <a:pt x="-13816" y="401434"/>
                  <a:pt x="-27876" y="101288"/>
                  <a:pt x="72869" y="23576"/>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71" name="椭圆 31"/>
          <p:cNvSpPr/>
          <p:nvPr/>
        </p:nvSpPr>
        <p:spPr>
          <a:xfrm rot="5400000">
            <a:off x="2661848" y="2237052"/>
            <a:ext cx="3489396" cy="337522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 name="connsiteX0-773" fmla="*/ 72869 w 661574"/>
              <a:gd name="connsiteY0-774" fmla="*/ 13918 h 557693"/>
              <a:gd name="connsiteX1-775" fmla="*/ 660478 w 661574"/>
              <a:gd name="connsiteY1-776" fmla="*/ 14845 h 557693"/>
              <a:gd name="connsiteX2-777" fmla="*/ 661574 w 661574"/>
              <a:gd name="connsiteY2-778" fmla="*/ 540528 h 557693"/>
              <a:gd name="connsiteX3-779" fmla="*/ 52398 w 661574"/>
              <a:gd name="connsiteY3-780" fmla="*/ 503151 h 557693"/>
              <a:gd name="connsiteX4-781" fmla="*/ 72869 w 661574"/>
              <a:gd name="connsiteY4-782" fmla="*/ 13918 h 55769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61574" h="557693">
                <a:moveTo>
                  <a:pt x="72869" y="13918"/>
                </a:moveTo>
                <a:cubicBezTo>
                  <a:pt x="184450" y="5454"/>
                  <a:pt x="435949" y="-13117"/>
                  <a:pt x="660478" y="14845"/>
                </a:cubicBezTo>
                <a:cubicBezTo>
                  <a:pt x="621347" y="93170"/>
                  <a:pt x="636508" y="427667"/>
                  <a:pt x="661574" y="540528"/>
                </a:cubicBezTo>
                <a:cubicBezTo>
                  <a:pt x="560227" y="562106"/>
                  <a:pt x="148547" y="575610"/>
                  <a:pt x="52398" y="503151"/>
                </a:cubicBezTo>
                <a:cubicBezTo>
                  <a:pt x="-13816" y="391776"/>
                  <a:pt x="-27876" y="91630"/>
                  <a:pt x="72869" y="13918"/>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74" name="文本框 73"/>
          <p:cNvSpPr txBox="1"/>
          <p:nvPr/>
        </p:nvSpPr>
        <p:spPr>
          <a:xfrm>
            <a:off x="3097803" y="4252102"/>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zh-CN" altLang="en-US" dirty="0">
              <a:solidFill>
                <a:schemeClr val="tx1"/>
              </a:solidFill>
              <a:latin typeface="方正静蕾简体" panose="02000000000000000000" pitchFamily="2" charset="-122"/>
              <a:ea typeface="方正静蕾简体" panose="02000000000000000000" pitchFamily="2" charset="-122"/>
              <a:sym typeface="宋体" panose="02010600030101010101" pitchFamily="2" charset="-122"/>
            </a:endParaRPr>
          </a:p>
        </p:txBody>
      </p:sp>
      <p:sp>
        <p:nvSpPr>
          <p:cNvPr id="75" name="文本框 74"/>
          <p:cNvSpPr txBox="1"/>
          <p:nvPr/>
        </p:nvSpPr>
        <p:spPr>
          <a:xfrm>
            <a:off x="3829196" y="2339958"/>
            <a:ext cx="1196161"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smtClean="0">
                <a:solidFill>
                  <a:schemeClr val="tx1"/>
                </a:solidFill>
                <a:latin typeface="方正静蕾简体" panose="02000000000000000000" pitchFamily="2" charset="-122"/>
                <a:ea typeface="方正静蕾简体" panose="02000000000000000000" pitchFamily="2" charset="-122"/>
              </a:rPr>
              <a:t>Plan A</a:t>
            </a:r>
            <a:endParaRPr lang="zh-CN" altLang="en-US" sz="4000" b="1" spc="0" dirty="0">
              <a:solidFill>
                <a:schemeClr val="tx1"/>
              </a:solidFill>
              <a:latin typeface="方正静蕾简体" panose="02000000000000000000" pitchFamily="2" charset="-122"/>
              <a:ea typeface="方正静蕾简体" panose="02000000000000000000" pitchFamily="2" charset="-122"/>
            </a:endParaRPr>
          </a:p>
        </p:txBody>
      </p:sp>
      <p:sp>
        <p:nvSpPr>
          <p:cNvPr id="76" name="文本框 75"/>
          <p:cNvSpPr txBox="1"/>
          <p:nvPr/>
        </p:nvSpPr>
        <p:spPr>
          <a:xfrm>
            <a:off x="3097803" y="3079418"/>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zh-CN" altLang="en-US" dirty="0">
              <a:solidFill>
                <a:schemeClr val="tx1"/>
              </a:solidFill>
              <a:latin typeface="方正静蕾简体" panose="02000000000000000000" pitchFamily="2" charset="-122"/>
              <a:ea typeface="方正静蕾简体" panose="02000000000000000000" pitchFamily="2" charset="-122"/>
              <a:sym typeface="宋体" panose="02010600030101010101" pitchFamily="2" charset="-122"/>
            </a:endParaRPr>
          </a:p>
        </p:txBody>
      </p:sp>
      <p:sp>
        <p:nvSpPr>
          <p:cNvPr id="77" name="文本框 76"/>
          <p:cNvSpPr txBox="1"/>
          <p:nvPr/>
        </p:nvSpPr>
        <p:spPr>
          <a:xfrm>
            <a:off x="6956668" y="2339958"/>
            <a:ext cx="1196161"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smtClean="0">
                <a:solidFill>
                  <a:schemeClr val="tx1"/>
                </a:solidFill>
                <a:latin typeface="方正静蕾简体" panose="02000000000000000000" pitchFamily="2" charset="-122"/>
                <a:ea typeface="方正静蕾简体" panose="02000000000000000000" pitchFamily="2" charset="-122"/>
              </a:rPr>
              <a:t>Plan B</a:t>
            </a:r>
            <a:endParaRPr lang="zh-CN" altLang="en-US" sz="4000" b="1" spc="0" dirty="0">
              <a:solidFill>
                <a:schemeClr val="tx1"/>
              </a:solidFill>
              <a:latin typeface="方正静蕾简体" panose="02000000000000000000" pitchFamily="2" charset="-122"/>
              <a:ea typeface="方正静蕾简体" panose="02000000000000000000" pitchFamily="2" charset="-122"/>
            </a:endParaRPr>
          </a:p>
        </p:txBody>
      </p:sp>
      <p:sp>
        <p:nvSpPr>
          <p:cNvPr id="78" name="文本框 77"/>
          <p:cNvSpPr txBox="1"/>
          <p:nvPr/>
        </p:nvSpPr>
        <p:spPr>
          <a:xfrm>
            <a:off x="6317003" y="4219202"/>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zh-CN" altLang="en-US" dirty="0">
              <a:solidFill>
                <a:schemeClr val="tx1"/>
              </a:solidFill>
              <a:latin typeface="方正静蕾简体" panose="02000000000000000000" pitchFamily="2" charset="-122"/>
              <a:ea typeface="方正静蕾简体" panose="02000000000000000000" pitchFamily="2" charset="-122"/>
              <a:sym typeface="宋体" panose="02010600030101010101" pitchFamily="2" charset="-122"/>
            </a:endParaRPr>
          </a:p>
        </p:txBody>
      </p:sp>
      <p:sp>
        <p:nvSpPr>
          <p:cNvPr id="79" name="文本框 78"/>
          <p:cNvSpPr txBox="1"/>
          <p:nvPr/>
        </p:nvSpPr>
        <p:spPr>
          <a:xfrm>
            <a:off x="6317003" y="3046518"/>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zh-CN" altLang="en-US" dirty="0">
              <a:solidFill>
                <a:schemeClr val="tx1"/>
              </a:solidFill>
              <a:latin typeface="方正静蕾简体" panose="02000000000000000000" pitchFamily="2" charset="-122"/>
              <a:ea typeface="方正静蕾简体" panose="02000000000000000000" pitchFamily="2" charset="-122"/>
              <a:sym typeface="宋体" panose="02010600030101010101" pitchFamily="2" charset="-122"/>
            </a:endParaRPr>
          </a:p>
        </p:txBody>
      </p:sp>
      <p:grpSp>
        <p:nvGrpSpPr>
          <p:cNvPr id="112" name="组合 111"/>
          <p:cNvGrpSpPr/>
          <p:nvPr/>
        </p:nvGrpSpPr>
        <p:grpSpPr>
          <a:xfrm>
            <a:off x="9300878" y="3599387"/>
            <a:ext cx="1962209" cy="2165328"/>
            <a:chOff x="4427538" y="954088"/>
            <a:chExt cx="3333750" cy="3729038"/>
          </a:xfrm>
        </p:grpSpPr>
        <p:sp>
          <p:nvSpPr>
            <p:cNvPr id="113"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6"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7"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8"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9"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0"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1"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2"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6"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7"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8"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29"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32"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33"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37"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38"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39"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0"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41"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55" name="组合 154"/>
          <p:cNvGrpSpPr/>
          <p:nvPr/>
        </p:nvGrpSpPr>
        <p:grpSpPr>
          <a:xfrm>
            <a:off x="978132" y="2685144"/>
            <a:ext cx="2749216" cy="3194894"/>
            <a:chOff x="8724903" y="3030540"/>
            <a:chExt cx="574675" cy="868363"/>
          </a:xfrm>
          <a:solidFill>
            <a:schemeClr val="tx1"/>
          </a:solidFill>
        </p:grpSpPr>
        <p:sp>
          <p:nvSpPr>
            <p:cNvPr id="156" name="Freeform 15"/>
            <p:cNvSpPr/>
            <p:nvPr/>
          </p:nvSpPr>
          <p:spPr bwMode="auto">
            <a:xfrm>
              <a:off x="8943980" y="3236915"/>
              <a:ext cx="3175" cy="476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sp>
          <p:nvSpPr>
            <p:cNvPr id="157" name="Freeform 16"/>
            <p:cNvSpPr>
              <a:spLocks noEditPoints="1"/>
            </p:cNvSpPr>
            <p:nvPr/>
          </p:nvSpPr>
          <p:spPr bwMode="auto">
            <a:xfrm>
              <a:off x="8724903" y="3030540"/>
              <a:ext cx="574675" cy="868363"/>
            </a:xfrm>
            <a:custGeom>
              <a:avLst/>
              <a:gdLst>
                <a:gd name="T0" fmla="*/ 8 w 153"/>
                <a:gd name="T1" fmla="*/ 136 h 231"/>
                <a:gd name="T2" fmla="*/ 78 w 153"/>
                <a:gd name="T3" fmla="*/ 52 h 231"/>
                <a:gd name="T4" fmla="*/ 72 w 153"/>
                <a:gd name="T5" fmla="*/ 58 h 231"/>
                <a:gd name="T6" fmla="*/ 57 w 153"/>
                <a:gd name="T7" fmla="*/ 210 h 231"/>
                <a:gd name="T8" fmla="*/ 146 w 153"/>
                <a:gd name="T9" fmla="*/ 14 h 231"/>
                <a:gd name="T10" fmla="*/ 37 w 153"/>
                <a:gd name="T11" fmla="*/ 56 h 231"/>
                <a:gd name="T12" fmla="*/ 67 w 153"/>
                <a:gd name="T13" fmla="*/ 56 h 231"/>
                <a:gd name="T14" fmla="*/ 83 w 153"/>
                <a:gd name="T15" fmla="*/ 56 h 231"/>
                <a:gd name="T16" fmla="*/ 113 w 153"/>
                <a:gd name="T17" fmla="*/ 59 h 231"/>
                <a:gd name="T18" fmla="*/ 41 w 153"/>
                <a:gd name="T19" fmla="*/ 64 h 231"/>
                <a:gd name="T20" fmla="*/ 36 w 153"/>
                <a:gd name="T21" fmla="*/ 63 h 231"/>
                <a:gd name="T22" fmla="*/ 39 w 153"/>
                <a:gd name="T23" fmla="*/ 65 h 231"/>
                <a:gd name="T24" fmla="*/ 49 w 153"/>
                <a:gd name="T25" fmla="*/ 66 h 231"/>
                <a:gd name="T26" fmla="*/ 45 w 153"/>
                <a:gd name="T27" fmla="*/ 71 h 231"/>
                <a:gd name="T28" fmla="*/ 21 w 153"/>
                <a:gd name="T29" fmla="*/ 79 h 231"/>
                <a:gd name="T30" fmla="*/ 53 w 153"/>
                <a:gd name="T31" fmla="*/ 73 h 231"/>
                <a:gd name="T32" fmla="*/ 39 w 153"/>
                <a:gd name="T33" fmla="*/ 74 h 231"/>
                <a:gd name="T34" fmla="*/ 59 w 153"/>
                <a:gd name="T35" fmla="*/ 77 h 231"/>
                <a:gd name="T36" fmla="*/ 33 w 153"/>
                <a:gd name="T37" fmla="*/ 78 h 231"/>
                <a:gd name="T38" fmla="*/ 46 w 153"/>
                <a:gd name="T39" fmla="*/ 79 h 231"/>
                <a:gd name="T40" fmla="*/ 65 w 153"/>
                <a:gd name="T41" fmla="*/ 81 h 231"/>
                <a:gd name="T42" fmla="*/ 29 w 153"/>
                <a:gd name="T43" fmla="*/ 86 h 231"/>
                <a:gd name="T44" fmla="*/ 31 w 153"/>
                <a:gd name="T45" fmla="*/ 84 h 231"/>
                <a:gd name="T46" fmla="*/ 55 w 153"/>
                <a:gd name="T47" fmla="*/ 86 h 231"/>
                <a:gd name="T48" fmla="*/ 51 w 153"/>
                <a:gd name="T49" fmla="*/ 90 h 231"/>
                <a:gd name="T50" fmla="*/ 63 w 153"/>
                <a:gd name="T51" fmla="*/ 93 h 231"/>
                <a:gd name="T52" fmla="*/ 66 w 153"/>
                <a:gd name="T53" fmla="*/ 95 h 231"/>
                <a:gd name="T54" fmla="*/ 37 w 153"/>
                <a:gd name="T55" fmla="*/ 98 h 231"/>
                <a:gd name="T56" fmla="*/ 40 w 153"/>
                <a:gd name="T57" fmla="*/ 101 h 231"/>
                <a:gd name="T58" fmla="*/ 41 w 153"/>
                <a:gd name="T59" fmla="*/ 104 h 231"/>
                <a:gd name="T60" fmla="*/ 34 w 153"/>
                <a:gd name="T61" fmla="*/ 105 h 231"/>
                <a:gd name="T62" fmla="*/ 34 w 153"/>
                <a:gd name="T63" fmla="*/ 106 h 231"/>
                <a:gd name="T64" fmla="*/ 43 w 153"/>
                <a:gd name="T65" fmla="*/ 108 h 231"/>
                <a:gd name="T66" fmla="*/ 39 w 153"/>
                <a:gd name="T67" fmla="*/ 113 h 231"/>
                <a:gd name="T68" fmla="*/ 43 w 153"/>
                <a:gd name="T69" fmla="*/ 114 h 231"/>
                <a:gd name="T70" fmla="*/ 63 w 153"/>
                <a:gd name="T71" fmla="*/ 115 h 231"/>
                <a:gd name="T72" fmla="*/ 47 w 153"/>
                <a:gd name="T73" fmla="*/ 118 h 231"/>
                <a:gd name="T74" fmla="*/ 59 w 153"/>
                <a:gd name="T75" fmla="*/ 122 h 231"/>
                <a:gd name="T76" fmla="*/ 47 w 153"/>
                <a:gd name="T77" fmla="*/ 123 h 231"/>
                <a:gd name="T78" fmla="*/ 54 w 153"/>
                <a:gd name="T79" fmla="*/ 126 h 231"/>
                <a:gd name="T80" fmla="*/ 43 w 153"/>
                <a:gd name="T81" fmla="*/ 128 h 231"/>
                <a:gd name="T82" fmla="*/ 58 w 153"/>
                <a:gd name="T83" fmla="*/ 128 h 231"/>
                <a:gd name="T84" fmla="*/ 59 w 153"/>
                <a:gd name="T85" fmla="*/ 134 h 231"/>
                <a:gd name="T86" fmla="*/ 50 w 153"/>
                <a:gd name="T87" fmla="*/ 135 h 231"/>
                <a:gd name="T88" fmla="*/ 53 w 153"/>
                <a:gd name="T89" fmla="*/ 140 h 231"/>
                <a:gd name="T90" fmla="*/ 42 w 153"/>
                <a:gd name="T91" fmla="*/ 144 h 231"/>
                <a:gd name="T92" fmla="*/ 6 w 153"/>
                <a:gd name="T93" fmla="*/ 149 h 231"/>
                <a:gd name="T94" fmla="*/ 64 w 153"/>
                <a:gd name="T95" fmla="*/ 170 h 231"/>
                <a:gd name="T96" fmla="*/ 34 w 153"/>
                <a:gd name="T97" fmla="*/ 157 h 231"/>
                <a:gd name="T98" fmla="*/ 63 w 153"/>
                <a:gd name="T99" fmla="*/ 162 h 231"/>
                <a:gd name="T100" fmla="*/ 31 w 153"/>
                <a:gd name="T101" fmla="*/ 179 h 231"/>
                <a:gd name="T102" fmla="*/ 56 w 153"/>
                <a:gd name="T103" fmla="*/ 174 h 231"/>
                <a:gd name="T104" fmla="*/ 61 w 153"/>
                <a:gd name="T105" fmla="*/ 177 h 231"/>
                <a:gd name="T106" fmla="*/ 31 w 153"/>
                <a:gd name="T107" fmla="*/ 195 h 231"/>
                <a:gd name="T108" fmla="*/ 60 w 153"/>
                <a:gd name="T109" fmla="*/ 187 h 231"/>
                <a:gd name="T110" fmla="*/ 65 w 153"/>
                <a:gd name="T111" fmla="*/ 195 h 231"/>
                <a:gd name="T112" fmla="*/ 57 w 153"/>
                <a:gd name="T113" fmla="*/ 199 h 231"/>
                <a:gd name="T114" fmla="*/ 63 w 153"/>
                <a:gd name="T115" fmla="*/ 206 h 231"/>
                <a:gd name="T116" fmla="*/ 66 w 153"/>
                <a:gd name="T117" fmla="*/ 213 h 231"/>
                <a:gd name="T118" fmla="*/ 35 w 153"/>
                <a:gd name="T119" fmla="*/ 217 h 231"/>
                <a:gd name="T120" fmla="*/ 62 w 153"/>
                <a:gd name="T121" fmla="*/ 220 h 231"/>
                <a:gd name="T122" fmla="*/ 27 w 153"/>
                <a:gd name="T123" fmla="*/ 22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 h="231">
                  <a:moveTo>
                    <a:pt x="39" y="219"/>
                  </a:moveTo>
                  <a:cubicBezTo>
                    <a:pt x="39" y="219"/>
                    <a:pt x="39" y="219"/>
                    <a:pt x="38" y="219"/>
                  </a:cubicBezTo>
                  <a:cubicBezTo>
                    <a:pt x="39" y="221"/>
                    <a:pt x="40" y="222"/>
                    <a:pt x="41" y="224"/>
                  </a:cubicBezTo>
                  <a:cubicBezTo>
                    <a:pt x="41" y="224"/>
                    <a:pt x="42" y="224"/>
                    <a:pt x="42" y="224"/>
                  </a:cubicBezTo>
                  <a:cubicBezTo>
                    <a:pt x="42" y="225"/>
                    <a:pt x="41" y="224"/>
                    <a:pt x="40" y="224"/>
                  </a:cubicBezTo>
                  <a:cubicBezTo>
                    <a:pt x="40" y="225"/>
                    <a:pt x="40" y="225"/>
                    <a:pt x="40" y="226"/>
                  </a:cubicBezTo>
                  <a:cubicBezTo>
                    <a:pt x="39" y="227"/>
                    <a:pt x="38" y="225"/>
                    <a:pt x="37" y="225"/>
                  </a:cubicBezTo>
                  <a:cubicBezTo>
                    <a:pt x="37" y="226"/>
                    <a:pt x="38" y="227"/>
                    <a:pt x="39" y="228"/>
                  </a:cubicBezTo>
                  <a:cubicBezTo>
                    <a:pt x="39" y="228"/>
                    <a:pt x="40" y="227"/>
                    <a:pt x="40" y="227"/>
                  </a:cubicBezTo>
                  <a:cubicBezTo>
                    <a:pt x="41" y="227"/>
                    <a:pt x="41" y="226"/>
                    <a:pt x="41" y="226"/>
                  </a:cubicBezTo>
                  <a:cubicBezTo>
                    <a:pt x="41" y="226"/>
                    <a:pt x="41" y="226"/>
                    <a:pt x="42" y="226"/>
                  </a:cubicBezTo>
                  <a:cubicBezTo>
                    <a:pt x="42" y="227"/>
                    <a:pt x="42" y="228"/>
                    <a:pt x="41" y="228"/>
                  </a:cubicBezTo>
                  <a:cubicBezTo>
                    <a:pt x="41" y="228"/>
                    <a:pt x="41" y="228"/>
                    <a:pt x="40" y="228"/>
                  </a:cubicBezTo>
                  <a:cubicBezTo>
                    <a:pt x="38" y="229"/>
                    <a:pt x="36" y="230"/>
                    <a:pt x="33" y="230"/>
                  </a:cubicBezTo>
                  <a:cubicBezTo>
                    <a:pt x="32" y="230"/>
                    <a:pt x="33" y="230"/>
                    <a:pt x="32" y="231"/>
                  </a:cubicBezTo>
                  <a:cubicBezTo>
                    <a:pt x="31" y="230"/>
                    <a:pt x="30" y="229"/>
                    <a:pt x="29" y="230"/>
                  </a:cubicBezTo>
                  <a:cubicBezTo>
                    <a:pt x="28" y="228"/>
                    <a:pt x="26" y="229"/>
                    <a:pt x="25" y="228"/>
                  </a:cubicBezTo>
                  <a:cubicBezTo>
                    <a:pt x="24" y="228"/>
                    <a:pt x="24" y="229"/>
                    <a:pt x="23" y="228"/>
                  </a:cubicBezTo>
                  <a:cubicBezTo>
                    <a:pt x="23" y="228"/>
                    <a:pt x="23" y="228"/>
                    <a:pt x="23" y="227"/>
                  </a:cubicBezTo>
                  <a:cubicBezTo>
                    <a:pt x="22" y="227"/>
                    <a:pt x="21" y="228"/>
                    <a:pt x="20" y="228"/>
                  </a:cubicBezTo>
                  <a:cubicBezTo>
                    <a:pt x="21" y="227"/>
                    <a:pt x="21" y="226"/>
                    <a:pt x="22" y="226"/>
                  </a:cubicBezTo>
                  <a:cubicBezTo>
                    <a:pt x="23" y="225"/>
                    <a:pt x="23" y="224"/>
                    <a:pt x="24" y="224"/>
                  </a:cubicBezTo>
                  <a:cubicBezTo>
                    <a:pt x="23" y="223"/>
                    <a:pt x="24" y="222"/>
                    <a:pt x="24" y="221"/>
                  </a:cubicBezTo>
                  <a:cubicBezTo>
                    <a:pt x="26" y="220"/>
                    <a:pt x="26" y="215"/>
                    <a:pt x="29" y="215"/>
                  </a:cubicBezTo>
                  <a:cubicBezTo>
                    <a:pt x="29" y="210"/>
                    <a:pt x="30" y="205"/>
                    <a:pt x="29" y="201"/>
                  </a:cubicBezTo>
                  <a:cubicBezTo>
                    <a:pt x="30" y="198"/>
                    <a:pt x="30" y="193"/>
                    <a:pt x="30" y="189"/>
                  </a:cubicBezTo>
                  <a:cubicBezTo>
                    <a:pt x="30" y="186"/>
                    <a:pt x="30" y="184"/>
                    <a:pt x="29" y="182"/>
                  </a:cubicBezTo>
                  <a:cubicBezTo>
                    <a:pt x="29" y="181"/>
                    <a:pt x="30" y="181"/>
                    <a:pt x="30" y="180"/>
                  </a:cubicBezTo>
                  <a:cubicBezTo>
                    <a:pt x="30" y="175"/>
                    <a:pt x="30" y="169"/>
                    <a:pt x="31" y="163"/>
                  </a:cubicBezTo>
                  <a:cubicBezTo>
                    <a:pt x="31" y="159"/>
                    <a:pt x="32" y="156"/>
                    <a:pt x="32" y="152"/>
                  </a:cubicBezTo>
                  <a:cubicBezTo>
                    <a:pt x="32" y="152"/>
                    <a:pt x="32" y="151"/>
                    <a:pt x="32" y="151"/>
                  </a:cubicBezTo>
                  <a:cubicBezTo>
                    <a:pt x="32" y="150"/>
                    <a:pt x="32" y="150"/>
                    <a:pt x="32" y="149"/>
                  </a:cubicBezTo>
                  <a:cubicBezTo>
                    <a:pt x="33" y="147"/>
                    <a:pt x="32" y="144"/>
                    <a:pt x="32" y="141"/>
                  </a:cubicBezTo>
                  <a:cubicBezTo>
                    <a:pt x="32" y="142"/>
                    <a:pt x="32" y="143"/>
                    <a:pt x="31" y="144"/>
                  </a:cubicBezTo>
                  <a:cubicBezTo>
                    <a:pt x="31" y="144"/>
                    <a:pt x="31" y="143"/>
                    <a:pt x="31" y="143"/>
                  </a:cubicBezTo>
                  <a:cubicBezTo>
                    <a:pt x="30" y="137"/>
                    <a:pt x="30" y="129"/>
                    <a:pt x="29" y="123"/>
                  </a:cubicBezTo>
                  <a:cubicBezTo>
                    <a:pt x="29" y="118"/>
                    <a:pt x="29" y="114"/>
                    <a:pt x="28" y="110"/>
                  </a:cubicBezTo>
                  <a:cubicBezTo>
                    <a:pt x="27" y="99"/>
                    <a:pt x="26" y="88"/>
                    <a:pt x="24" y="78"/>
                  </a:cubicBezTo>
                  <a:cubicBezTo>
                    <a:pt x="23" y="80"/>
                    <a:pt x="22" y="83"/>
                    <a:pt x="21" y="84"/>
                  </a:cubicBezTo>
                  <a:cubicBezTo>
                    <a:pt x="21" y="86"/>
                    <a:pt x="20" y="87"/>
                    <a:pt x="20" y="88"/>
                  </a:cubicBezTo>
                  <a:cubicBezTo>
                    <a:pt x="18" y="92"/>
                    <a:pt x="17" y="98"/>
                    <a:pt x="15" y="101"/>
                  </a:cubicBezTo>
                  <a:cubicBezTo>
                    <a:pt x="16" y="104"/>
                    <a:pt x="14" y="106"/>
                    <a:pt x="14" y="109"/>
                  </a:cubicBezTo>
                  <a:cubicBezTo>
                    <a:pt x="14" y="109"/>
                    <a:pt x="14" y="110"/>
                    <a:pt x="13" y="110"/>
                  </a:cubicBezTo>
                  <a:cubicBezTo>
                    <a:pt x="13" y="111"/>
                    <a:pt x="13" y="112"/>
                    <a:pt x="12" y="113"/>
                  </a:cubicBezTo>
                  <a:cubicBezTo>
                    <a:pt x="12" y="115"/>
                    <a:pt x="12" y="118"/>
                    <a:pt x="11" y="120"/>
                  </a:cubicBezTo>
                  <a:cubicBezTo>
                    <a:pt x="11" y="121"/>
                    <a:pt x="11" y="122"/>
                    <a:pt x="11" y="123"/>
                  </a:cubicBezTo>
                  <a:cubicBezTo>
                    <a:pt x="10" y="126"/>
                    <a:pt x="9" y="130"/>
                    <a:pt x="9" y="133"/>
                  </a:cubicBezTo>
                  <a:cubicBezTo>
                    <a:pt x="9" y="133"/>
                    <a:pt x="9" y="133"/>
                    <a:pt x="9" y="133"/>
                  </a:cubicBezTo>
                  <a:cubicBezTo>
                    <a:pt x="9" y="133"/>
                    <a:pt x="9" y="134"/>
                    <a:pt x="9" y="134"/>
                  </a:cubicBezTo>
                  <a:cubicBezTo>
                    <a:pt x="9" y="135"/>
                    <a:pt x="8" y="136"/>
                    <a:pt x="8" y="136"/>
                  </a:cubicBezTo>
                  <a:cubicBezTo>
                    <a:pt x="9" y="136"/>
                    <a:pt x="8" y="136"/>
                    <a:pt x="8" y="136"/>
                  </a:cubicBezTo>
                  <a:cubicBezTo>
                    <a:pt x="8" y="138"/>
                    <a:pt x="9" y="141"/>
                    <a:pt x="8" y="143"/>
                  </a:cubicBezTo>
                  <a:cubicBezTo>
                    <a:pt x="8" y="143"/>
                    <a:pt x="9" y="143"/>
                    <a:pt x="9" y="143"/>
                  </a:cubicBezTo>
                  <a:cubicBezTo>
                    <a:pt x="9" y="145"/>
                    <a:pt x="8" y="147"/>
                    <a:pt x="9" y="149"/>
                  </a:cubicBezTo>
                  <a:cubicBezTo>
                    <a:pt x="9" y="149"/>
                    <a:pt x="8" y="150"/>
                    <a:pt x="8" y="150"/>
                  </a:cubicBezTo>
                  <a:cubicBezTo>
                    <a:pt x="8" y="150"/>
                    <a:pt x="9" y="150"/>
                    <a:pt x="9" y="150"/>
                  </a:cubicBezTo>
                  <a:cubicBezTo>
                    <a:pt x="8" y="153"/>
                    <a:pt x="6" y="157"/>
                    <a:pt x="5" y="160"/>
                  </a:cubicBezTo>
                  <a:cubicBezTo>
                    <a:pt x="4" y="162"/>
                    <a:pt x="4" y="163"/>
                    <a:pt x="5" y="165"/>
                  </a:cubicBezTo>
                  <a:cubicBezTo>
                    <a:pt x="4" y="166"/>
                    <a:pt x="5" y="168"/>
                    <a:pt x="3" y="169"/>
                  </a:cubicBezTo>
                  <a:cubicBezTo>
                    <a:pt x="2" y="168"/>
                    <a:pt x="3" y="167"/>
                    <a:pt x="3" y="165"/>
                  </a:cubicBezTo>
                  <a:cubicBezTo>
                    <a:pt x="3" y="165"/>
                    <a:pt x="2" y="166"/>
                    <a:pt x="2" y="166"/>
                  </a:cubicBezTo>
                  <a:cubicBezTo>
                    <a:pt x="0" y="164"/>
                    <a:pt x="2" y="162"/>
                    <a:pt x="3" y="161"/>
                  </a:cubicBezTo>
                  <a:cubicBezTo>
                    <a:pt x="4" y="158"/>
                    <a:pt x="6" y="156"/>
                    <a:pt x="7" y="153"/>
                  </a:cubicBezTo>
                  <a:cubicBezTo>
                    <a:pt x="7" y="153"/>
                    <a:pt x="6" y="153"/>
                    <a:pt x="6" y="153"/>
                  </a:cubicBezTo>
                  <a:cubicBezTo>
                    <a:pt x="5" y="154"/>
                    <a:pt x="5" y="155"/>
                    <a:pt x="4" y="156"/>
                  </a:cubicBezTo>
                  <a:cubicBezTo>
                    <a:pt x="4" y="157"/>
                    <a:pt x="4" y="160"/>
                    <a:pt x="3" y="161"/>
                  </a:cubicBezTo>
                  <a:cubicBezTo>
                    <a:pt x="1" y="160"/>
                    <a:pt x="2" y="158"/>
                    <a:pt x="2" y="157"/>
                  </a:cubicBezTo>
                  <a:cubicBezTo>
                    <a:pt x="3" y="154"/>
                    <a:pt x="3" y="149"/>
                    <a:pt x="3" y="146"/>
                  </a:cubicBezTo>
                  <a:cubicBezTo>
                    <a:pt x="3" y="145"/>
                    <a:pt x="3" y="146"/>
                    <a:pt x="3" y="146"/>
                  </a:cubicBezTo>
                  <a:cubicBezTo>
                    <a:pt x="1" y="145"/>
                    <a:pt x="4" y="143"/>
                    <a:pt x="3" y="141"/>
                  </a:cubicBezTo>
                  <a:cubicBezTo>
                    <a:pt x="4" y="141"/>
                    <a:pt x="4" y="141"/>
                    <a:pt x="4" y="141"/>
                  </a:cubicBezTo>
                  <a:cubicBezTo>
                    <a:pt x="5" y="136"/>
                    <a:pt x="5" y="131"/>
                    <a:pt x="6" y="127"/>
                  </a:cubicBezTo>
                  <a:cubicBezTo>
                    <a:pt x="7" y="123"/>
                    <a:pt x="8" y="117"/>
                    <a:pt x="9" y="112"/>
                  </a:cubicBezTo>
                  <a:cubicBezTo>
                    <a:pt x="8" y="112"/>
                    <a:pt x="7" y="111"/>
                    <a:pt x="8" y="110"/>
                  </a:cubicBezTo>
                  <a:cubicBezTo>
                    <a:pt x="8" y="110"/>
                    <a:pt x="8" y="110"/>
                    <a:pt x="9" y="110"/>
                  </a:cubicBezTo>
                  <a:cubicBezTo>
                    <a:pt x="9" y="109"/>
                    <a:pt x="9" y="108"/>
                    <a:pt x="9" y="108"/>
                  </a:cubicBezTo>
                  <a:cubicBezTo>
                    <a:pt x="9" y="107"/>
                    <a:pt x="8" y="103"/>
                    <a:pt x="9" y="102"/>
                  </a:cubicBezTo>
                  <a:cubicBezTo>
                    <a:pt x="9" y="101"/>
                    <a:pt x="10" y="100"/>
                    <a:pt x="10" y="99"/>
                  </a:cubicBezTo>
                  <a:cubicBezTo>
                    <a:pt x="11" y="101"/>
                    <a:pt x="9" y="103"/>
                    <a:pt x="10" y="104"/>
                  </a:cubicBezTo>
                  <a:cubicBezTo>
                    <a:pt x="11" y="101"/>
                    <a:pt x="12" y="98"/>
                    <a:pt x="13" y="94"/>
                  </a:cubicBezTo>
                  <a:cubicBezTo>
                    <a:pt x="14" y="91"/>
                    <a:pt x="15" y="88"/>
                    <a:pt x="16" y="85"/>
                  </a:cubicBezTo>
                  <a:cubicBezTo>
                    <a:pt x="17" y="83"/>
                    <a:pt x="17" y="81"/>
                    <a:pt x="18" y="79"/>
                  </a:cubicBezTo>
                  <a:cubicBezTo>
                    <a:pt x="18" y="78"/>
                    <a:pt x="19" y="77"/>
                    <a:pt x="18" y="76"/>
                  </a:cubicBezTo>
                  <a:cubicBezTo>
                    <a:pt x="18" y="77"/>
                    <a:pt x="17" y="78"/>
                    <a:pt x="17" y="79"/>
                  </a:cubicBezTo>
                  <a:cubicBezTo>
                    <a:pt x="18" y="74"/>
                    <a:pt x="20" y="68"/>
                    <a:pt x="21" y="63"/>
                  </a:cubicBezTo>
                  <a:cubicBezTo>
                    <a:pt x="21" y="62"/>
                    <a:pt x="21" y="62"/>
                    <a:pt x="21" y="61"/>
                  </a:cubicBezTo>
                  <a:cubicBezTo>
                    <a:pt x="21" y="60"/>
                    <a:pt x="22" y="58"/>
                    <a:pt x="21" y="57"/>
                  </a:cubicBezTo>
                  <a:cubicBezTo>
                    <a:pt x="22" y="56"/>
                    <a:pt x="23" y="56"/>
                    <a:pt x="25" y="55"/>
                  </a:cubicBezTo>
                  <a:cubicBezTo>
                    <a:pt x="24" y="55"/>
                    <a:pt x="24" y="55"/>
                    <a:pt x="24" y="54"/>
                  </a:cubicBezTo>
                  <a:cubicBezTo>
                    <a:pt x="25" y="53"/>
                    <a:pt x="26" y="52"/>
                    <a:pt x="28" y="52"/>
                  </a:cubicBezTo>
                  <a:cubicBezTo>
                    <a:pt x="28" y="52"/>
                    <a:pt x="28" y="50"/>
                    <a:pt x="29" y="50"/>
                  </a:cubicBezTo>
                  <a:cubicBezTo>
                    <a:pt x="29" y="51"/>
                    <a:pt x="29" y="51"/>
                    <a:pt x="29" y="52"/>
                  </a:cubicBezTo>
                  <a:cubicBezTo>
                    <a:pt x="31" y="51"/>
                    <a:pt x="33" y="48"/>
                    <a:pt x="36" y="49"/>
                  </a:cubicBezTo>
                  <a:cubicBezTo>
                    <a:pt x="35" y="50"/>
                    <a:pt x="35" y="50"/>
                    <a:pt x="35" y="50"/>
                  </a:cubicBezTo>
                  <a:cubicBezTo>
                    <a:pt x="37" y="52"/>
                    <a:pt x="40" y="52"/>
                    <a:pt x="43" y="53"/>
                  </a:cubicBezTo>
                  <a:cubicBezTo>
                    <a:pt x="47" y="52"/>
                    <a:pt x="50" y="52"/>
                    <a:pt x="52" y="52"/>
                  </a:cubicBezTo>
                  <a:cubicBezTo>
                    <a:pt x="53" y="52"/>
                    <a:pt x="54" y="52"/>
                    <a:pt x="55" y="52"/>
                  </a:cubicBezTo>
                  <a:cubicBezTo>
                    <a:pt x="56" y="52"/>
                    <a:pt x="57" y="52"/>
                    <a:pt x="57" y="52"/>
                  </a:cubicBezTo>
                  <a:cubicBezTo>
                    <a:pt x="60" y="52"/>
                    <a:pt x="62" y="50"/>
                    <a:pt x="64" y="50"/>
                  </a:cubicBezTo>
                  <a:cubicBezTo>
                    <a:pt x="66" y="50"/>
                    <a:pt x="68" y="50"/>
                    <a:pt x="68" y="52"/>
                  </a:cubicBezTo>
                  <a:cubicBezTo>
                    <a:pt x="69" y="51"/>
                    <a:pt x="68" y="51"/>
                    <a:pt x="69" y="51"/>
                  </a:cubicBezTo>
                  <a:cubicBezTo>
                    <a:pt x="71" y="50"/>
                    <a:pt x="75" y="51"/>
                    <a:pt x="78" y="52"/>
                  </a:cubicBezTo>
                  <a:cubicBezTo>
                    <a:pt x="79" y="52"/>
                    <a:pt x="81" y="52"/>
                    <a:pt x="83" y="52"/>
                  </a:cubicBezTo>
                  <a:cubicBezTo>
                    <a:pt x="87" y="53"/>
                    <a:pt x="92" y="54"/>
                    <a:pt x="96" y="55"/>
                  </a:cubicBezTo>
                  <a:cubicBezTo>
                    <a:pt x="99" y="55"/>
                    <a:pt x="102" y="55"/>
                    <a:pt x="105" y="56"/>
                  </a:cubicBezTo>
                  <a:cubicBezTo>
                    <a:pt x="107" y="56"/>
                    <a:pt x="109" y="56"/>
                    <a:pt x="110" y="56"/>
                  </a:cubicBezTo>
                  <a:cubicBezTo>
                    <a:pt x="111" y="56"/>
                    <a:pt x="112" y="55"/>
                    <a:pt x="112" y="54"/>
                  </a:cubicBezTo>
                  <a:cubicBezTo>
                    <a:pt x="116" y="51"/>
                    <a:pt x="120" y="47"/>
                    <a:pt x="122" y="43"/>
                  </a:cubicBezTo>
                  <a:cubicBezTo>
                    <a:pt x="126" y="38"/>
                    <a:pt x="130" y="33"/>
                    <a:pt x="134" y="27"/>
                  </a:cubicBezTo>
                  <a:cubicBezTo>
                    <a:pt x="134" y="27"/>
                    <a:pt x="134" y="26"/>
                    <a:pt x="135" y="26"/>
                  </a:cubicBezTo>
                  <a:cubicBezTo>
                    <a:pt x="135" y="26"/>
                    <a:pt x="135" y="25"/>
                    <a:pt x="135" y="25"/>
                  </a:cubicBezTo>
                  <a:cubicBezTo>
                    <a:pt x="136" y="24"/>
                    <a:pt x="137" y="23"/>
                    <a:pt x="138" y="22"/>
                  </a:cubicBezTo>
                  <a:cubicBezTo>
                    <a:pt x="138" y="21"/>
                    <a:pt x="138" y="21"/>
                    <a:pt x="138" y="21"/>
                  </a:cubicBezTo>
                  <a:cubicBezTo>
                    <a:pt x="138" y="20"/>
                    <a:pt x="139" y="20"/>
                    <a:pt x="139" y="19"/>
                  </a:cubicBezTo>
                  <a:cubicBezTo>
                    <a:pt x="139" y="19"/>
                    <a:pt x="139" y="19"/>
                    <a:pt x="139" y="19"/>
                  </a:cubicBezTo>
                  <a:cubicBezTo>
                    <a:pt x="139" y="17"/>
                    <a:pt x="141" y="16"/>
                    <a:pt x="141" y="15"/>
                  </a:cubicBezTo>
                  <a:cubicBezTo>
                    <a:pt x="141" y="15"/>
                    <a:pt x="141" y="15"/>
                    <a:pt x="141" y="14"/>
                  </a:cubicBezTo>
                  <a:cubicBezTo>
                    <a:pt x="143" y="12"/>
                    <a:pt x="144" y="10"/>
                    <a:pt x="146" y="8"/>
                  </a:cubicBezTo>
                  <a:cubicBezTo>
                    <a:pt x="147" y="8"/>
                    <a:pt x="147" y="9"/>
                    <a:pt x="148" y="9"/>
                  </a:cubicBezTo>
                  <a:cubicBezTo>
                    <a:pt x="148" y="8"/>
                    <a:pt x="149" y="7"/>
                    <a:pt x="149" y="5"/>
                  </a:cubicBezTo>
                  <a:cubicBezTo>
                    <a:pt x="150" y="4"/>
                    <a:pt x="150" y="3"/>
                    <a:pt x="152" y="2"/>
                  </a:cubicBezTo>
                  <a:cubicBezTo>
                    <a:pt x="152" y="1"/>
                    <a:pt x="152" y="0"/>
                    <a:pt x="153" y="0"/>
                  </a:cubicBezTo>
                  <a:cubicBezTo>
                    <a:pt x="153" y="1"/>
                    <a:pt x="153" y="1"/>
                    <a:pt x="153" y="1"/>
                  </a:cubicBezTo>
                  <a:cubicBezTo>
                    <a:pt x="153" y="2"/>
                    <a:pt x="152" y="3"/>
                    <a:pt x="151" y="4"/>
                  </a:cubicBezTo>
                  <a:cubicBezTo>
                    <a:pt x="151" y="4"/>
                    <a:pt x="151" y="5"/>
                    <a:pt x="151" y="5"/>
                  </a:cubicBezTo>
                  <a:cubicBezTo>
                    <a:pt x="151" y="6"/>
                    <a:pt x="150" y="6"/>
                    <a:pt x="150" y="7"/>
                  </a:cubicBezTo>
                  <a:cubicBezTo>
                    <a:pt x="149" y="7"/>
                    <a:pt x="150" y="8"/>
                    <a:pt x="149" y="8"/>
                  </a:cubicBezTo>
                  <a:cubicBezTo>
                    <a:pt x="149" y="10"/>
                    <a:pt x="147" y="12"/>
                    <a:pt x="148" y="14"/>
                  </a:cubicBezTo>
                  <a:cubicBezTo>
                    <a:pt x="147" y="15"/>
                    <a:pt x="149" y="18"/>
                    <a:pt x="149" y="19"/>
                  </a:cubicBezTo>
                  <a:cubicBezTo>
                    <a:pt x="148" y="20"/>
                    <a:pt x="146" y="21"/>
                    <a:pt x="145" y="21"/>
                  </a:cubicBezTo>
                  <a:cubicBezTo>
                    <a:pt x="145" y="22"/>
                    <a:pt x="144" y="22"/>
                    <a:pt x="145" y="22"/>
                  </a:cubicBezTo>
                  <a:cubicBezTo>
                    <a:pt x="142" y="24"/>
                    <a:pt x="139" y="26"/>
                    <a:pt x="138" y="29"/>
                  </a:cubicBezTo>
                  <a:cubicBezTo>
                    <a:pt x="138" y="29"/>
                    <a:pt x="138" y="29"/>
                    <a:pt x="138" y="29"/>
                  </a:cubicBezTo>
                  <a:cubicBezTo>
                    <a:pt x="137" y="29"/>
                    <a:pt x="137" y="29"/>
                    <a:pt x="137" y="29"/>
                  </a:cubicBezTo>
                  <a:cubicBezTo>
                    <a:pt x="134" y="31"/>
                    <a:pt x="133" y="35"/>
                    <a:pt x="130" y="37"/>
                  </a:cubicBezTo>
                  <a:cubicBezTo>
                    <a:pt x="130" y="37"/>
                    <a:pt x="129" y="37"/>
                    <a:pt x="129" y="38"/>
                  </a:cubicBezTo>
                  <a:cubicBezTo>
                    <a:pt x="129" y="38"/>
                    <a:pt x="129" y="39"/>
                    <a:pt x="129" y="39"/>
                  </a:cubicBezTo>
                  <a:cubicBezTo>
                    <a:pt x="128" y="40"/>
                    <a:pt x="127" y="41"/>
                    <a:pt x="126" y="42"/>
                  </a:cubicBezTo>
                  <a:cubicBezTo>
                    <a:pt x="126" y="43"/>
                    <a:pt x="126" y="43"/>
                    <a:pt x="126" y="43"/>
                  </a:cubicBezTo>
                  <a:cubicBezTo>
                    <a:pt x="126" y="43"/>
                    <a:pt x="126" y="43"/>
                    <a:pt x="126" y="43"/>
                  </a:cubicBezTo>
                  <a:cubicBezTo>
                    <a:pt x="124" y="45"/>
                    <a:pt x="123" y="48"/>
                    <a:pt x="121" y="50"/>
                  </a:cubicBezTo>
                  <a:cubicBezTo>
                    <a:pt x="119" y="54"/>
                    <a:pt x="116" y="57"/>
                    <a:pt x="114" y="61"/>
                  </a:cubicBezTo>
                  <a:cubicBezTo>
                    <a:pt x="114" y="61"/>
                    <a:pt x="114" y="61"/>
                    <a:pt x="113" y="61"/>
                  </a:cubicBezTo>
                  <a:cubicBezTo>
                    <a:pt x="113" y="61"/>
                    <a:pt x="113" y="61"/>
                    <a:pt x="113" y="60"/>
                  </a:cubicBezTo>
                  <a:cubicBezTo>
                    <a:pt x="112" y="60"/>
                    <a:pt x="111" y="61"/>
                    <a:pt x="110" y="61"/>
                  </a:cubicBezTo>
                  <a:cubicBezTo>
                    <a:pt x="109" y="61"/>
                    <a:pt x="108" y="60"/>
                    <a:pt x="106" y="60"/>
                  </a:cubicBezTo>
                  <a:cubicBezTo>
                    <a:pt x="106" y="60"/>
                    <a:pt x="106" y="61"/>
                    <a:pt x="106" y="61"/>
                  </a:cubicBezTo>
                  <a:cubicBezTo>
                    <a:pt x="100" y="60"/>
                    <a:pt x="95" y="59"/>
                    <a:pt x="90" y="59"/>
                  </a:cubicBezTo>
                  <a:cubicBezTo>
                    <a:pt x="89" y="59"/>
                    <a:pt x="87" y="59"/>
                    <a:pt x="86" y="59"/>
                  </a:cubicBezTo>
                  <a:cubicBezTo>
                    <a:pt x="85" y="59"/>
                    <a:pt x="83" y="58"/>
                    <a:pt x="82" y="59"/>
                  </a:cubicBezTo>
                  <a:cubicBezTo>
                    <a:pt x="81" y="59"/>
                    <a:pt x="80" y="60"/>
                    <a:pt x="78" y="60"/>
                  </a:cubicBezTo>
                  <a:cubicBezTo>
                    <a:pt x="79" y="59"/>
                    <a:pt x="79" y="59"/>
                    <a:pt x="80" y="59"/>
                  </a:cubicBezTo>
                  <a:cubicBezTo>
                    <a:pt x="77" y="59"/>
                    <a:pt x="74" y="58"/>
                    <a:pt x="72" y="58"/>
                  </a:cubicBezTo>
                  <a:cubicBezTo>
                    <a:pt x="72" y="63"/>
                    <a:pt x="72" y="71"/>
                    <a:pt x="71" y="76"/>
                  </a:cubicBezTo>
                  <a:cubicBezTo>
                    <a:pt x="71" y="78"/>
                    <a:pt x="70" y="79"/>
                    <a:pt x="70" y="81"/>
                  </a:cubicBezTo>
                  <a:cubicBezTo>
                    <a:pt x="70" y="82"/>
                    <a:pt x="70" y="82"/>
                    <a:pt x="70" y="83"/>
                  </a:cubicBezTo>
                  <a:cubicBezTo>
                    <a:pt x="70" y="84"/>
                    <a:pt x="70" y="85"/>
                    <a:pt x="70" y="86"/>
                  </a:cubicBezTo>
                  <a:cubicBezTo>
                    <a:pt x="70" y="87"/>
                    <a:pt x="70" y="87"/>
                    <a:pt x="70" y="88"/>
                  </a:cubicBezTo>
                  <a:cubicBezTo>
                    <a:pt x="69" y="90"/>
                    <a:pt x="69" y="91"/>
                    <a:pt x="69" y="93"/>
                  </a:cubicBezTo>
                  <a:cubicBezTo>
                    <a:pt x="69" y="94"/>
                    <a:pt x="69" y="95"/>
                    <a:pt x="69" y="97"/>
                  </a:cubicBezTo>
                  <a:cubicBezTo>
                    <a:pt x="69" y="98"/>
                    <a:pt x="68" y="100"/>
                    <a:pt x="68" y="102"/>
                  </a:cubicBezTo>
                  <a:cubicBezTo>
                    <a:pt x="67" y="104"/>
                    <a:pt x="68" y="106"/>
                    <a:pt x="67" y="108"/>
                  </a:cubicBezTo>
                  <a:cubicBezTo>
                    <a:pt x="67" y="109"/>
                    <a:pt x="67" y="111"/>
                    <a:pt x="67" y="112"/>
                  </a:cubicBezTo>
                  <a:cubicBezTo>
                    <a:pt x="67" y="114"/>
                    <a:pt x="67" y="117"/>
                    <a:pt x="67" y="118"/>
                  </a:cubicBezTo>
                  <a:cubicBezTo>
                    <a:pt x="67" y="119"/>
                    <a:pt x="68" y="119"/>
                    <a:pt x="68" y="119"/>
                  </a:cubicBezTo>
                  <a:cubicBezTo>
                    <a:pt x="68" y="119"/>
                    <a:pt x="67" y="119"/>
                    <a:pt x="67" y="120"/>
                  </a:cubicBezTo>
                  <a:cubicBezTo>
                    <a:pt x="67" y="120"/>
                    <a:pt x="67" y="123"/>
                    <a:pt x="67" y="124"/>
                  </a:cubicBezTo>
                  <a:cubicBezTo>
                    <a:pt x="67" y="125"/>
                    <a:pt x="66" y="128"/>
                    <a:pt x="66" y="129"/>
                  </a:cubicBezTo>
                  <a:cubicBezTo>
                    <a:pt x="66" y="130"/>
                    <a:pt x="66" y="130"/>
                    <a:pt x="66" y="131"/>
                  </a:cubicBezTo>
                  <a:cubicBezTo>
                    <a:pt x="66" y="131"/>
                    <a:pt x="66" y="132"/>
                    <a:pt x="66" y="133"/>
                  </a:cubicBezTo>
                  <a:cubicBezTo>
                    <a:pt x="66" y="137"/>
                    <a:pt x="66" y="141"/>
                    <a:pt x="66" y="147"/>
                  </a:cubicBezTo>
                  <a:cubicBezTo>
                    <a:pt x="66" y="147"/>
                    <a:pt x="66" y="148"/>
                    <a:pt x="66" y="149"/>
                  </a:cubicBezTo>
                  <a:cubicBezTo>
                    <a:pt x="66" y="152"/>
                    <a:pt x="67" y="157"/>
                    <a:pt x="66" y="161"/>
                  </a:cubicBezTo>
                  <a:cubicBezTo>
                    <a:pt x="67" y="164"/>
                    <a:pt x="66" y="167"/>
                    <a:pt x="66" y="170"/>
                  </a:cubicBezTo>
                  <a:cubicBezTo>
                    <a:pt x="66" y="170"/>
                    <a:pt x="67" y="170"/>
                    <a:pt x="67" y="170"/>
                  </a:cubicBezTo>
                  <a:cubicBezTo>
                    <a:pt x="67" y="171"/>
                    <a:pt x="67" y="171"/>
                    <a:pt x="66" y="171"/>
                  </a:cubicBezTo>
                  <a:cubicBezTo>
                    <a:pt x="66" y="174"/>
                    <a:pt x="66" y="176"/>
                    <a:pt x="66" y="179"/>
                  </a:cubicBezTo>
                  <a:cubicBezTo>
                    <a:pt x="66" y="179"/>
                    <a:pt x="66" y="179"/>
                    <a:pt x="66" y="180"/>
                  </a:cubicBezTo>
                  <a:cubicBezTo>
                    <a:pt x="66" y="180"/>
                    <a:pt x="66" y="181"/>
                    <a:pt x="66" y="181"/>
                  </a:cubicBezTo>
                  <a:cubicBezTo>
                    <a:pt x="67" y="183"/>
                    <a:pt x="66" y="185"/>
                    <a:pt x="66" y="187"/>
                  </a:cubicBezTo>
                  <a:cubicBezTo>
                    <a:pt x="66" y="190"/>
                    <a:pt x="66" y="194"/>
                    <a:pt x="66" y="197"/>
                  </a:cubicBezTo>
                  <a:cubicBezTo>
                    <a:pt x="67" y="201"/>
                    <a:pt x="66" y="207"/>
                    <a:pt x="67" y="212"/>
                  </a:cubicBezTo>
                  <a:cubicBezTo>
                    <a:pt x="67" y="213"/>
                    <a:pt x="67" y="214"/>
                    <a:pt x="67" y="215"/>
                  </a:cubicBezTo>
                  <a:cubicBezTo>
                    <a:pt x="68" y="215"/>
                    <a:pt x="69" y="216"/>
                    <a:pt x="70" y="216"/>
                  </a:cubicBezTo>
                  <a:cubicBezTo>
                    <a:pt x="70" y="217"/>
                    <a:pt x="70" y="218"/>
                    <a:pt x="69" y="217"/>
                  </a:cubicBezTo>
                  <a:cubicBezTo>
                    <a:pt x="70" y="219"/>
                    <a:pt x="71" y="220"/>
                    <a:pt x="72" y="221"/>
                  </a:cubicBezTo>
                  <a:cubicBezTo>
                    <a:pt x="72" y="223"/>
                    <a:pt x="72" y="226"/>
                    <a:pt x="72" y="227"/>
                  </a:cubicBezTo>
                  <a:cubicBezTo>
                    <a:pt x="70" y="228"/>
                    <a:pt x="68" y="229"/>
                    <a:pt x="65" y="229"/>
                  </a:cubicBezTo>
                  <a:cubicBezTo>
                    <a:pt x="65" y="229"/>
                    <a:pt x="65" y="230"/>
                    <a:pt x="65" y="230"/>
                  </a:cubicBezTo>
                  <a:cubicBezTo>
                    <a:pt x="65" y="230"/>
                    <a:pt x="64" y="230"/>
                    <a:pt x="63" y="230"/>
                  </a:cubicBezTo>
                  <a:cubicBezTo>
                    <a:pt x="63" y="230"/>
                    <a:pt x="63" y="229"/>
                    <a:pt x="62" y="229"/>
                  </a:cubicBezTo>
                  <a:cubicBezTo>
                    <a:pt x="59" y="229"/>
                    <a:pt x="56" y="229"/>
                    <a:pt x="53" y="229"/>
                  </a:cubicBezTo>
                  <a:cubicBezTo>
                    <a:pt x="53" y="229"/>
                    <a:pt x="53" y="229"/>
                    <a:pt x="53" y="229"/>
                  </a:cubicBezTo>
                  <a:cubicBezTo>
                    <a:pt x="52" y="227"/>
                    <a:pt x="54" y="228"/>
                    <a:pt x="54" y="227"/>
                  </a:cubicBezTo>
                  <a:cubicBezTo>
                    <a:pt x="53" y="227"/>
                    <a:pt x="53" y="228"/>
                    <a:pt x="51" y="228"/>
                  </a:cubicBezTo>
                  <a:cubicBezTo>
                    <a:pt x="51" y="226"/>
                    <a:pt x="53" y="225"/>
                    <a:pt x="54" y="223"/>
                  </a:cubicBezTo>
                  <a:cubicBezTo>
                    <a:pt x="53" y="223"/>
                    <a:pt x="51" y="226"/>
                    <a:pt x="50" y="225"/>
                  </a:cubicBezTo>
                  <a:cubicBezTo>
                    <a:pt x="52" y="222"/>
                    <a:pt x="55" y="221"/>
                    <a:pt x="57" y="218"/>
                  </a:cubicBezTo>
                  <a:cubicBezTo>
                    <a:pt x="57" y="218"/>
                    <a:pt x="56" y="218"/>
                    <a:pt x="56" y="218"/>
                  </a:cubicBezTo>
                  <a:cubicBezTo>
                    <a:pt x="55" y="217"/>
                    <a:pt x="56" y="215"/>
                    <a:pt x="57" y="214"/>
                  </a:cubicBezTo>
                  <a:cubicBezTo>
                    <a:pt x="57" y="212"/>
                    <a:pt x="58" y="211"/>
                    <a:pt x="59" y="209"/>
                  </a:cubicBezTo>
                  <a:cubicBezTo>
                    <a:pt x="60" y="209"/>
                    <a:pt x="60" y="209"/>
                    <a:pt x="60" y="208"/>
                  </a:cubicBezTo>
                  <a:cubicBezTo>
                    <a:pt x="60" y="208"/>
                    <a:pt x="60" y="208"/>
                    <a:pt x="60" y="208"/>
                  </a:cubicBezTo>
                  <a:cubicBezTo>
                    <a:pt x="59" y="208"/>
                    <a:pt x="59" y="210"/>
                    <a:pt x="57" y="210"/>
                  </a:cubicBezTo>
                  <a:cubicBezTo>
                    <a:pt x="56" y="209"/>
                    <a:pt x="57" y="208"/>
                    <a:pt x="57" y="207"/>
                  </a:cubicBezTo>
                  <a:cubicBezTo>
                    <a:pt x="57" y="207"/>
                    <a:pt x="57" y="206"/>
                    <a:pt x="57" y="206"/>
                  </a:cubicBezTo>
                  <a:cubicBezTo>
                    <a:pt x="57" y="204"/>
                    <a:pt x="57" y="202"/>
                    <a:pt x="56" y="199"/>
                  </a:cubicBezTo>
                  <a:cubicBezTo>
                    <a:pt x="56" y="199"/>
                    <a:pt x="56" y="200"/>
                    <a:pt x="55" y="199"/>
                  </a:cubicBezTo>
                  <a:cubicBezTo>
                    <a:pt x="55" y="197"/>
                    <a:pt x="57" y="196"/>
                    <a:pt x="56" y="194"/>
                  </a:cubicBezTo>
                  <a:cubicBezTo>
                    <a:pt x="57" y="193"/>
                    <a:pt x="55" y="192"/>
                    <a:pt x="55" y="190"/>
                  </a:cubicBezTo>
                  <a:cubicBezTo>
                    <a:pt x="55" y="190"/>
                    <a:pt x="56" y="190"/>
                    <a:pt x="56" y="190"/>
                  </a:cubicBezTo>
                  <a:cubicBezTo>
                    <a:pt x="56" y="187"/>
                    <a:pt x="56" y="184"/>
                    <a:pt x="56" y="182"/>
                  </a:cubicBezTo>
                  <a:cubicBezTo>
                    <a:pt x="56" y="181"/>
                    <a:pt x="55" y="181"/>
                    <a:pt x="55" y="180"/>
                  </a:cubicBezTo>
                  <a:cubicBezTo>
                    <a:pt x="55" y="179"/>
                    <a:pt x="55" y="179"/>
                    <a:pt x="55" y="179"/>
                  </a:cubicBezTo>
                  <a:cubicBezTo>
                    <a:pt x="56" y="178"/>
                    <a:pt x="55" y="178"/>
                    <a:pt x="55" y="177"/>
                  </a:cubicBezTo>
                  <a:cubicBezTo>
                    <a:pt x="55" y="170"/>
                    <a:pt x="54" y="161"/>
                    <a:pt x="53" y="153"/>
                  </a:cubicBezTo>
                  <a:cubicBezTo>
                    <a:pt x="53" y="153"/>
                    <a:pt x="52" y="153"/>
                    <a:pt x="52" y="153"/>
                  </a:cubicBezTo>
                  <a:cubicBezTo>
                    <a:pt x="52" y="152"/>
                    <a:pt x="53" y="151"/>
                    <a:pt x="52" y="149"/>
                  </a:cubicBezTo>
                  <a:cubicBezTo>
                    <a:pt x="52" y="149"/>
                    <a:pt x="51" y="150"/>
                    <a:pt x="51" y="149"/>
                  </a:cubicBezTo>
                  <a:cubicBezTo>
                    <a:pt x="51" y="149"/>
                    <a:pt x="51" y="149"/>
                    <a:pt x="51" y="148"/>
                  </a:cubicBezTo>
                  <a:cubicBezTo>
                    <a:pt x="49" y="147"/>
                    <a:pt x="50" y="144"/>
                    <a:pt x="48" y="143"/>
                  </a:cubicBezTo>
                  <a:cubicBezTo>
                    <a:pt x="48" y="144"/>
                    <a:pt x="48" y="145"/>
                    <a:pt x="47" y="145"/>
                  </a:cubicBezTo>
                  <a:cubicBezTo>
                    <a:pt x="47" y="144"/>
                    <a:pt x="47" y="144"/>
                    <a:pt x="47" y="143"/>
                  </a:cubicBezTo>
                  <a:cubicBezTo>
                    <a:pt x="46" y="145"/>
                    <a:pt x="45" y="147"/>
                    <a:pt x="44" y="149"/>
                  </a:cubicBezTo>
                  <a:cubicBezTo>
                    <a:pt x="44" y="151"/>
                    <a:pt x="43" y="152"/>
                    <a:pt x="44" y="154"/>
                  </a:cubicBezTo>
                  <a:cubicBezTo>
                    <a:pt x="43" y="157"/>
                    <a:pt x="43" y="161"/>
                    <a:pt x="42" y="163"/>
                  </a:cubicBezTo>
                  <a:cubicBezTo>
                    <a:pt x="42" y="163"/>
                    <a:pt x="42" y="162"/>
                    <a:pt x="41" y="162"/>
                  </a:cubicBezTo>
                  <a:cubicBezTo>
                    <a:pt x="43" y="158"/>
                    <a:pt x="43" y="153"/>
                    <a:pt x="43" y="149"/>
                  </a:cubicBezTo>
                  <a:cubicBezTo>
                    <a:pt x="42" y="149"/>
                    <a:pt x="43" y="152"/>
                    <a:pt x="42" y="152"/>
                  </a:cubicBezTo>
                  <a:cubicBezTo>
                    <a:pt x="42" y="153"/>
                    <a:pt x="42" y="154"/>
                    <a:pt x="42" y="156"/>
                  </a:cubicBezTo>
                  <a:cubicBezTo>
                    <a:pt x="41" y="157"/>
                    <a:pt x="41" y="158"/>
                    <a:pt x="41" y="160"/>
                  </a:cubicBezTo>
                  <a:cubicBezTo>
                    <a:pt x="41" y="160"/>
                    <a:pt x="41" y="161"/>
                    <a:pt x="41" y="162"/>
                  </a:cubicBezTo>
                  <a:cubicBezTo>
                    <a:pt x="41" y="163"/>
                    <a:pt x="40" y="166"/>
                    <a:pt x="41" y="169"/>
                  </a:cubicBezTo>
                  <a:cubicBezTo>
                    <a:pt x="41" y="170"/>
                    <a:pt x="40" y="172"/>
                    <a:pt x="40" y="174"/>
                  </a:cubicBezTo>
                  <a:cubicBezTo>
                    <a:pt x="40" y="175"/>
                    <a:pt x="40" y="175"/>
                    <a:pt x="40" y="176"/>
                  </a:cubicBezTo>
                  <a:cubicBezTo>
                    <a:pt x="40" y="179"/>
                    <a:pt x="40" y="181"/>
                    <a:pt x="39" y="185"/>
                  </a:cubicBezTo>
                  <a:cubicBezTo>
                    <a:pt x="39" y="187"/>
                    <a:pt x="39" y="189"/>
                    <a:pt x="39" y="190"/>
                  </a:cubicBezTo>
                  <a:cubicBezTo>
                    <a:pt x="39" y="191"/>
                    <a:pt x="39" y="191"/>
                    <a:pt x="39" y="191"/>
                  </a:cubicBezTo>
                  <a:cubicBezTo>
                    <a:pt x="39" y="192"/>
                    <a:pt x="39" y="192"/>
                    <a:pt x="39" y="193"/>
                  </a:cubicBezTo>
                  <a:cubicBezTo>
                    <a:pt x="38" y="197"/>
                    <a:pt x="38" y="201"/>
                    <a:pt x="38" y="205"/>
                  </a:cubicBezTo>
                  <a:cubicBezTo>
                    <a:pt x="37" y="207"/>
                    <a:pt x="37" y="208"/>
                    <a:pt x="37" y="210"/>
                  </a:cubicBezTo>
                  <a:cubicBezTo>
                    <a:pt x="37" y="211"/>
                    <a:pt x="38" y="212"/>
                    <a:pt x="38" y="213"/>
                  </a:cubicBezTo>
                  <a:cubicBezTo>
                    <a:pt x="38" y="213"/>
                    <a:pt x="37" y="214"/>
                    <a:pt x="37" y="213"/>
                  </a:cubicBezTo>
                  <a:cubicBezTo>
                    <a:pt x="37" y="214"/>
                    <a:pt x="37" y="214"/>
                    <a:pt x="37" y="214"/>
                  </a:cubicBezTo>
                  <a:cubicBezTo>
                    <a:pt x="38" y="216"/>
                    <a:pt x="39" y="217"/>
                    <a:pt x="39" y="219"/>
                  </a:cubicBezTo>
                  <a:close/>
                  <a:moveTo>
                    <a:pt x="37" y="215"/>
                  </a:moveTo>
                  <a:cubicBezTo>
                    <a:pt x="37" y="214"/>
                    <a:pt x="36" y="214"/>
                    <a:pt x="36" y="214"/>
                  </a:cubicBezTo>
                  <a:cubicBezTo>
                    <a:pt x="36" y="214"/>
                    <a:pt x="37" y="215"/>
                    <a:pt x="37" y="215"/>
                  </a:cubicBezTo>
                  <a:close/>
                  <a:moveTo>
                    <a:pt x="144" y="15"/>
                  </a:moveTo>
                  <a:cubicBezTo>
                    <a:pt x="144" y="15"/>
                    <a:pt x="145" y="14"/>
                    <a:pt x="145" y="14"/>
                  </a:cubicBezTo>
                  <a:cubicBezTo>
                    <a:pt x="145" y="14"/>
                    <a:pt x="145" y="15"/>
                    <a:pt x="144" y="15"/>
                  </a:cubicBezTo>
                  <a:close/>
                  <a:moveTo>
                    <a:pt x="146" y="15"/>
                  </a:moveTo>
                  <a:cubicBezTo>
                    <a:pt x="147" y="15"/>
                    <a:pt x="146" y="16"/>
                    <a:pt x="147" y="16"/>
                  </a:cubicBezTo>
                  <a:cubicBezTo>
                    <a:pt x="147" y="15"/>
                    <a:pt x="147" y="14"/>
                    <a:pt x="146" y="14"/>
                  </a:cubicBezTo>
                  <a:cubicBezTo>
                    <a:pt x="147" y="14"/>
                    <a:pt x="146" y="14"/>
                    <a:pt x="146" y="14"/>
                  </a:cubicBezTo>
                  <a:cubicBezTo>
                    <a:pt x="146" y="14"/>
                    <a:pt x="146" y="14"/>
                    <a:pt x="146" y="15"/>
                  </a:cubicBezTo>
                  <a:close/>
                  <a:moveTo>
                    <a:pt x="142" y="18"/>
                  </a:moveTo>
                  <a:cubicBezTo>
                    <a:pt x="143" y="18"/>
                    <a:pt x="144" y="18"/>
                    <a:pt x="144" y="17"/>
                  </a:cubicBezTo>
                  <a:cubicBezTo>
                    <a:pt x="143" y="17"/>
                    <a:pt x="143" y="18"/>
                    <a:pt x="142" y="18"/>
                  </a:cubicBezTo>
                  <a:close/>
                  <a:moveTo>
                    <a:pt x="130" y="34"/>
                  </a:moveTo>
                  <a:cubicBezTo>
                    <a:pt x="132" y="32"/>
                    <a:pt x="134" y="30"/>
                    <a:pt x="135" y="28"/>
                  </a:cubicBezTo>
                  <a:cubicBezTo>
                    <a:pt x="133" y="30"/>
                    <a:pt x="131" y="32"/>
                    <a:pt x="130" y="34"/>
                  </a:cubicBezTo>
                  <a:close/>
                  <a:moveTo>
                    <a:pt x="122" y="44"/>
                  </a:moveTo>
                  <a:cubicBezTo>
                    <a:pt x="122" y="44"/>
                    <a:pt x="123" y="44"/>
                    <a:pt x="123" y="44"/>
                  </a:cubicBezTo>
                  <a:cubicBezTo>
                    <a:pt x="124" y="43"/>
                    <a:pt x="125" y="41"/>
                    <a:pt x="125" y="40"/>
                  </a:cubicBezTo>
                  <a:cubicBezTo>
                    <a:pt x="124" y="42"/>
                    <a:pt x="123" y="43"/>
                    <a:pt x="122" y="44"/>
                  </a:cubicBezTo>
                  <a:close/>
                  <a:moveTo>
                    <a:pt x="30" y="52"/>
                  </a:moveTo>
                  <a:cubicBezTo>
                    <a:pt x="30" y="52"/>
                    <a:pt x="30" y="52"/>
                    <a:pt x="31" y="52"/>
                  </a:cubicBezTo>
                  <a:cubicBezTo>
                    <a:pt x="31" y="52"/>
                    <a:pt x="31" y="52"/>
                    <a:pt x="31" y="51"/>
                  </a:cubicBezTo>
                  <a:cubicBezTo>
                    <a:pt x="31" y="51"/>
                    <a:pt x="31" y="51"/>
                    <a:pt x="31" y="51"/>
                  </a:cubicBezTo>
                  <a:cubicBezTo>
                    <a:pt x="31" y="52"/>
                    <a:pt x="30" y="52"/>
                    <a:pt x="30" y="52"/>
                  </a:cubicBezTo>
                  <a:close/>
                  <a:moveTo>
                    <a:pt x="61" y="56"/>
                  </a:moveTo>
                  <a:cubicBezTo>
                    <a:pt x="62" y="56"/>
                    <a:pt x="62" y="58"/>
                    <a:pt x="63" y="59"/>
                  </a:cubicBezTo>
                  <a:cubicBezTo>
                    <a:pt x="63" y="59"/>
                    <a:pt x="63" y="58"/>
                    <a:pt x="64" y="58"/>
                  </a:cubicBezTo>
                  <a:cubicBezTo>
                    <a:pt x="64" y="57"/>
                    <a:pt x="64" y="56"/>
                    <a:pt x="64" y="55"/>
                  </a:cubicBezTo>
                  <a:cubicBezTo>
                    <a:pt x="63" y="56"/>
                    <a:pt x="64" y="57"/>
                    <a:pt x="63" y="57"/>
                  </a:cubicBezTo>
                  <a:cubicBezTo>
                    <a:pt x="61" y="55"/>
                    <a:pt x="65" y="51"/>
                    <a:pt x="66" y="55"/>
                  </a:cubicBezTo>
                  <a:cubicBezTo>
                    <a:pt x="67" y="55"/>
                    <a:pt x="68" y="54"/>
                    <a:pt x="68" y="54"/>
                  </a:cubicBezTo>
                  <a:cubicBezTo>
                    <a:pt x="67" y="53"/>
                    <a:pt x="66" y="53"/>
                    <a:pt x="67" y="52"/>
                  </a:cubicBezTo>
                  <a:cubicBezTo>
                    <a:pt x="65" y="51"/>
                    <a:pt x="62" y="51"/>
                    <a:pt x="60" y="52"/>
                  </a:cubicBezTo>
                  <a:cubicBezTo>
                    <a:pt x="62" y="53"/>
                    <a:pt x="63" y="51"/>
                    <a:pt x="64" y="52"/>
                  </a:cubicBezTo>
                  <a:cubicBezTo>
                    <a:pt x="64" y="54"/>
                    <a:pt x="62" y="54"/>
                    <a:pt x="61" y="56"/>
                  </a:cubicBezTo>
                  <a:close/>
                  <a:moveTo>
                    <a:pt x="112" y="56"/>
                  </a:moveTo>
                  <a:cubicBezTo>
                    <a:pt x="114" y="55"/>
                    <a:pt x="114" y="53"/>
                    <a:pt x="116" y="52"/>
                  </a:cubicBezTo>
                  <a:cubicBezTo>
                    <a:pt x="116" y="52"/>
                    <a:pt x="117" y="52"/>
                    <a:pt x="116" y="52"/>
                  </a:cubicBezTo>
                  <a:cubicBezTo>
                    <a:pt x="115" y="53"/>
                    <a:pt x="113" y="54"/>
                    <a:pt x="112" y="56"/>
                  </a:cubicBezTo>
                  <a:close/>
                  <a:moveTo>
                    <a:pt x="33" y="54"/>
                  </a:moveTo>
                  <a:cubicBezTo>
                    <a:pt x="33" y="54"/>
                    <a:pt x="33" y="54"/>
                    <a:pt x="33" y="54"/>
                  </a:cubicBezTo>
                  <a:cubicBezTo>
                    <a:pt x="32" y="55"/>
                    <a:pt x="32" y="56"/>
                    <a:pt x="32" y="57"/>
                  </a:cubicBezTo>
                  <a:cubicBezTo>
                    <a:pt x="32" y="57"/>
                    <a:pt x="31" y="58"/>
                    <a:pt x="32" y="59"/>
                  </a:cubicBezTo>
                  <a:cubicBezTo>
                    <a:pt x="34" y="57"/>
                    <a:pt x="34" y="54"/>
                    <a:pt x="35" y="52"/>
                  </a:cubicBezTo>
                  <a:cubicBezTo>
                    <a:pt x="33" y="51"/>
                    <a:pt x="33" y="53"/>
                    <a:pt x="33" y="54"/>
                  </a:cubicBezTo>
                  <a:close/>
                  <a:moveTo>
                    <a:pt x="71" y="52"/>
                  </a:moveTo>
                  <a:cubicBezTo>
                    <a:pt x="73" y="53"/>
                    <a:pt x="75" y="53"/>
                    <a:pt x="77" y="52"/>
                  </a:cubicBezTo>
                  <a:cubicBezTo>
                    <a:pt x="75" y="52"/>
                    <a:pt x="72" y="51"/>
                    <a:pt x="71" y="52"/>
                  </a:cubicBezTo>
                  <a:close/>
                  <a:moveTo>
                    <a:pt x="69" y="52"/>
                  </a:moveTo>
                  <a:cubicBezTo>
                    <a:pt x="69" y="52"/>
                    <a:pt x="70" y="53"/>
                    <a:pt x="70" y="52"/>
                  </a:cubicBezTo>
                  <a:cubicBezTo>
                    <a:pt x="69" y="53"/>
                    <a:pt x="69" y="52"/>
                    <a:pt x="69" y="52"/>
                  </a:cubicBezTo>
                  <a:close/>
                  <a:moveTo>
                    <a:pt x="35" y="55"/>
                  </a:moveTo>
                  <a:cubicBezTo>
                    <a:pt x="36" y="54"/>
                    <a:pt x="37" y="54"/>
                    <a:pt x="37" y="53"/>
                  </a:cubicBezTo>
                  <a:cubicBezTo>
                    <a:pt x="37" y="53"/>
                    <a:pt x="36" y="52"/>
                    <a:pt x="36" y="52"/>
                  </a:cubicBezTo>
                  <a:cubicBezTo>
                    <a:pt x="36" y="53"/>
                    <a:pt x="35" y="54"/>
                    <a:pt x="35" y="55"/>
                  </a:cubicBezTo>
                  <a:close/>
                  <a:moveTo>
                    <a:pt x="56" y="53"/>
                  </a:moveTo>
                  <a:cubicBezTo>
                    <a:pt x="53" y="54"/>
                    <a:pt x="48" y="53"/>
                    <a:pt x="45" y="54"/>
                  </a:cubicBezTo>
                  <a:cubicBezTo>
                    <a:pt x="49" y="55"/>
                    <a:pt x="53" y="54"/>
                    <a:pt x="56" y="53"/>
                  </a:cubicBezTo>
                  <a:close/>
                  <a:moveTo>
                    <a:pt x="37" y="56"/>
                  </a:moveTo>
                  <a:cubicBezTo>
                    <a:pt x="38" y="55"/>
                    <a:pt x="39" y="54"/>
                    <a:pt x="40" y="54"/>
                  </a:cubicBezTo>
                  <a:cubicBezTo>
                    <a:pt x="38" y="53"/>
                    <a:pt x="37" y="55"/>
                    <a:pt x="37" y="56"/>
                  </a:cubicBezTo>
                  <a:close/>
                  <a:moveTo>
                    <a:pt x="61" y="54"/>
                  </a:moveTo>
                  <a:cubicBezTo>
                    <a:pt x="61" y="54"/>
                    <a:pt x="62" y="54"/>
                    <a:pt x="62" y="54"/>
                  </a:cubicBezTo>
                  <a:cubicBezTo>
                    <a:pt x="61" y="54"/>
                    <a:pt x="61" y="54"/>
                    <a:pt x="61" y="54"/>
                  </a:cubicBezTo>
                  <a:close/>
                  <a:moveTo>
                    <a:pt x="29" y="54"/>
                  </a:moveTo>
                  <a:cubicBezTo>
                    <a:pt x="29" y="55"/>
                    <a:pt x="29" y="55"/>
                    <a:pt x="28" y="55"/>
                  </a:cubicBezTo>
                  <a:cubicBezTo>
                    <a:pt x="28" y="55"/>
                    <a:pt x="28" y="54"/>
                    <a:pt x="28" y="54"/>
                  </a:cubicBezTo>
                  <a:cubicBezTo>
                    <a:pt x="28" y="55"/>
                    <a:pt x="27" y="54"/>
                    <a:pt x="27" y="54"/>
                  </a:cubicBezTo>
                  <a:cubicBezTo>
                    <a:pt x="27" y="55"/>
                    <a:pt x="27" y="55"/>
                    <a:pt x="27" y="56"/>
                  </a:cubicBezTo>
                  <a:cubicBezTo>
                    <a:pt x="26" y="55"/>
                    <a:pt x="26" y="55"/>
                    <a:pt x="26" y="55"/>
                  </a:cubicBezTo>
                  <a:cubicBezTo>
                    <a:pt x="26" y="56"/>
                    <a:pt x="26" y="57"/>
                    <a:pt x="26" y="57"/>
                  </a:cubicBezTo>
                  <a:cubicBezTo>
                    <a:pt x="27" y="57"/>
                    <a:pt x="26" y="56"/>
                    <a:pt x="27" y="56"/>
                  </a:cubicBezTo>
                  <a:cubicBezTo>
                    <a:pt x="27" y="56"/>
                    <a:pt x="26" y="57"/>
                    <a:pt x="27" y="58"/>
                  </a:cubicBezTo>
                  <a:cubicBezTo>
                    <a:pt x="27" y="57"/>
                    <a:pt x="27" y="55"/>
                    <a:pt x="29" y="56"/>
                  </a:cubicBezTo>
                  <a:cubicBezTo>
                    <a:pt x="29" y="55"/>
                    <a:pt x="30" y="55"/>
                    <a:pt x="30" y="54"/>
                  </a:cubicBezTo>
                  <a:cubicBezTo>
                    <a:pt x="29" y="54"/>
                    <a:pt x="29" y="54"/>
                    <a:pt x="29" y="54"/>
                  </a:cubicBezTo>
                  <a:close/>
                  <a:moveTo>
                    <a:pt x="63" y="54"/>
                  </a:moveTo>
                  <a:cubicBezTo>
                    <a:pt x="64" y="54"/>
                    <a:pt x="64" y="54"/>
                    <a:pt x="64" y="54"/>
                  </a:cubicBezTo>
                  <a:cubicBezTo>
                    <a:pt x="63" y="54"/>
                    <a:pt x="63" y="54"/>
                    <a:pt x="63" y="54"/>
                  </a:cubicBezTo>
                  <a:close/>
                  <a:moveTo>
                    <a:pt x="38" y="59"/>
                  </a:moveTo>
                  <a:cubicBezTo>
                    <a:pt x="39" y="57"/>
                    <a:pt x="41" y="56"/>
                    <a:pt x="43" y="54"/>
                  </a:cubicBezTo>
                  <a:cubicBezTo>
                    <a:pt x="42" y="54"/>
                    <a:pt x="42" y="54"/>
                    <a:pt x="41" y="54"/>
                  </a:cubicBezTo>
                  <a:cubicBezTo>
                    <a:pt x="40" y="56"/>
                    <a:pt x="38" y="57"/>
                    <a:pt x="38" y="59"/>
                  </a:cubicBezTo>
                  <a:close/>
                  <a:moveTo>
                    <a:pt x="60" y="55"/>
                  </a:moveTo>
                  <a:cubicBezTo>
                    <a:pt x="59" y="55"/>
                    <a:pt x="59" y="55"/>
                    <a:pt x="59" y="55"/>
                  </a:cubicBezTo>
                  <a:cubicBezTo>
                    <a:pt x="59" y="54"/>
                    <a:pt x="59" y="54"/>
                    <a:pt x="59" y="54"/>
                  </a:cubicBezTo>
                  <a:cubicBezTo>
                    <a:pt x="58" y="54"/>
                    <a:pt x="58" y="55"/>
                    <a:pt x="57" y="56"/>
                  </a:cubicBezTo>
                  <a:cubicBezTo>
                    <a:pt x="57" y="57"/>
                    <a:pt x="58" y="57"/>
                    <a:pt x="58" y="58"/>
                  </a:cubicBezTo>
                  <a:cubicBezTo>
                    <a:pt x="59" y="57"/>
                    <a:pt x="60" y="56"/>
                    <a:pt x="60" y="55"/>
                  </a:cubicBezTo>
                  <a:cubicBezTo>
                    <a:pt x="60" y="55"/>
                    <a:pt x="60" y="55"/>
                    <a:pt x="60" y="55"/>
                  </a:cubicBezTo>
                  <a:close/>
                  <a:moveTo>
                    <a:pt x="55" y="54"/>
                  </a:moveTo>
                  <a:cubicBezTo>
                    <a:pt x="53" y="56"/>
                    <a:pt x="52" y="57"/>
                    <a:pt x="51" y="59"/>
                  </a:cubicBezTo>
                  <a:cubicBezTo>
                    <a:pt x="51" y="60"/>
                    <a:pt x="51" y="61"/>
                    <a:pt x="52" y="61"/>
                  </a:cubicBezTo>
                  <a:cubicBezTo>
                    <a:pt x="53" y="61"/>
                    <a:pt x="55" y="58"/>
                    <a:pt x="54" y="57"/>
                  </a:cubicBezTo>
                  <a:cubicBezTo>
                    <a:pt x="54" y="57"/>
                    <a:pt x="54" y="57"/>
                    <a:pt x="54" y="57"/>
                  </a:cubicBezTo>
                  <a:cubicBezTo>
                    <a:pt x="54" y="57"/>
                    <a:pt x="54" y="58"/>
                    <a:pt x="55" y="58"/>
                  </a:cubicBezTo>
                  <a:cubicBezTo>
                    <a:pt x="55" y="57"/>
                    <a:pt x="56" y="56"/>
                    <a:pt x="56" y="56"/>
                  </a:cubicBezTo>
                  <a:cubicBezTo>
                    <a:pt x="57" y="55"/>
                    <a:pt x="57" y="55"/>
                    <a:pt x="57" y="54"/>
                  </a:cubicBezTo>
                  <a:cubicBezTo>
                    <a:pt x="56" y="55"/>
                    <a:pt x="54" y="56"/>
                    <a:pt x="53" y="57"/>
                  </a:cubicBezTo>
                  <a:cubicBezTo>
                    <a:pt x="54" y="56"/>
                    <a:pt x="54" y="55"/>
                    <a:pt x="55" y="54"/>
                  </a:cubicBezTo>
                  <a:close/>
                  <a:moveTo>
                    <a:pt x="67" y="56"/>
                  </a:moveTo>
                  <a:cubicBezTo>
                    <a:pt x="67" y="57"/>
                    <a:pt x="67" y="58"/>
                    <a:pt x="68" y="59"/>
                  </a:cubicBezTo>
                  <a:cubicBezTo>
                    <a:pt x="68" y="58"/>
                    <a:pt x="69" y="58"/>
                    <a:pt x="68" y="57"/>
                  </a:cubicBezTo>
                  <a:cubicBezTo>
                    <a:pt x="69" y="57"/>
                    <a:pt x="70" y="57"/>
                    <a:pt x="71" y="57"/>
                  </a:cubicBezTo>
                  <a:cubicBezTo>
                    <a:pt x="70" y="57"/>
                    <a:pt x="71" y="57"/>
                    <a:pt x="71" y="57"/>
                  </a:cubicBezTo>
                  <a:cubicBezTo>
                    <a:pt x="70" y="57"/>
                    <a:pt x="70" y="57"/>
                    <a:pt x="70" y="56"/>
                  </a:cubicBezTo>
                  <a:cubicBezTo>
                    <a:pt x="70" y="56"/>
                    <a:pt x="70" y="55"/>
                    <a:pt x="71" y="55"/>
                  </a:cubicBezTo>
                  <a:cubicBezTo>
                    <a:pt x="71" y="54"/>
                    <a:pt x="70" y="54"/>
                    <a:pt x="69" y="54"/>
                  </a:cubicBezTo>
                  <a:cubicBezTo>
                    <a:pt x="69" y="55"/>
                    <a:pt x="69" y="55"/>
                    <a:pt x="69" y="55"/>
                  </a:cubicBezTo>
                  <a:cubicBezTo>
                    <a:pt x="68" y="55"/>
                    <a:pt x="68" y="56"/>
                    <a:pt x="67" y="56"/>
                  </a:cubicBezTo>
                  <a:close/>
                  <a:moveTo>
                    <a:pt x="96" y="56"/>
                  </a:moveTo>
                  <a:cubicBezTo>
                    <a:pt x="93" y="55"/>
                    <a:pt x="87" y="55"/>
                    <a:pt x="84" y="55"/>
                  </a:cubicBezTo>
                  <a:cubicBezTo>
                    <a:pt x="88" y="56"/>
                    <a:pt x="91" y="56"/>
                    <a:pt x="96" y="56"/>
                  </a:cubicBezTo>
                  <a:close/>
                  <a:moveTo>
                    <a:pt x="45" y="56"/>
                  </a:moveTo>
                  <a:cubicBezTo>
                    <a:pt x="46" y="56"/>
                    <a:pt x="46" y="55"/>
                    <a:pt x="47" y="56"/>
                  </a:cubicBezTo>
                  <a:cubicBezTo>
                    <a:pt x="47" y="56"/>
                    <a:pt x="46" y="57"/>
                    <a:pt x="46" y="57"/>
                  </a:cubicBezTo>
                  <a:cubicBezTo>
                    <a:pt x="46" y="58"/>
                    <a:pt x="46" y="58"/>
                    <a:pt x="46" y="58"/>
                  </a:cubicBezTo>
                  <a:cubicBezTo>
                    <a:pt x="47" y="58"/>
                    <a:pt x="47" y="57"/>
                    <a:pt x="48" y="57"/>
                  </a:cubicBezTo>
                  <a:cubicBezTo>
                    <a:pt x="48" y="56"/>
                    <a:pt x="49" y="56"/>
                    <a:pt x="49" y="55"/>
                  </a:cubicBezTo>
                  <a:cubicBezTo>
                    <a:pt x="48" y="55"/>
                    <a:pt x="47" y="55"/>
                    <a:pt x="45" y="55"/>
                  </a:cubicBezTo>
                  <a:cubicBezTo>
                    <a:pt x="45" y="55"/>
                    <a:pt x="45" y="56"/>
                    <a:pt x="45" y="56"/>
                  </a:cubicBezTo>
                  <a:close/>
                  <a:moveTo>
                    <a:pt x="38" y="56"/>
                  </a:moveTo>
                  <a:cubicBezTo>
                    <a:pt x="37" y="57"/>
                    <a:pt x="36" y="57"/>
                    <a:pt x="36" y="58"/>
                  </a:cubicBezTo>
                  <a:cubicBezTo>
                    <a:pt x="36" y="58"/>
                    <a:pt x="35" y="59"/>
                    <a:pt x="36" y="60"/>
                  </a:cubicBezTo>
                  <a:cubicBezTo>
                    <a:pt x="37" y="58"/>
                    <a:pt x="38" y="57"/>
                    <a:pt x="39" y="55"/>
                  </a:cubicBezTo>
                  <a:cubicBezTo>
                    <a:pt x="38" y="55"/>
                    <a:pt x="39" y="56"/>
                    <a:pt x="38" y="56"/>
                  </a:cubicBezTo>
                  <a:close/>
                  <a:moveTo>
                    <a:pt x="35" y="57"/>
                  </a:moveTo>
                  <a:cubicBezTo>
                    <a:pt x="35" y="56"/>
                    <a:pt x="36" y="55"/>
                    <a:pt x="36" y="55"/>
                  </a:cubicBezTo>
                  <a:cubicBezTo>
                    <a:pt x="35" y="56"/>
                    <a:pt x="34" y="56"/>
                    <a:pt x="35" y="57"/>
                  </a:cubicBezTo>
                  <a:close/>
                  <a:moveTo>
                    <a:pt x="51" y="55"/>
                  </a:moveTo>
                  <a:cubicBezTo>
                    <a:pt x="50" y="56"/>
                    <a:pt x="50" y="56"/>
                    <a:pt x="50" y="57"/>
                  </a:cubicBezTo>
                  <a:cubicBezTo>
                    <a:pt x="50" y="57"/>
                    <a:pt x="50" y="57"/>
                    <a:pt x="50" y="57"/>
                  </a:cubicBezTo>
                  <a:cubicBezTo>
                    <a:pt x="51" y="56"/>
                    <a:pt x="52" y="56"/>
                    <a:pt x="52" y="55"/>
                  </a:cubicBezTo>
                  <a:cubicBezTo>
                    <a:pt x="52" y="55"/>
                    <a:pt x="52" y="55"/>
                    <a:pt x="51" y="55"/>
                  </a:cubicBezTo>
                  <a:close/>
                  <a:moveTo>
                    <a:pt x="39" y="61"/>
                  </a:moveTo>
                  <a:cubicBezTo>
                    <a:pt x="39" y="61"/>
                    <a:pt x="39" y="62"/>
                    <a:pt x="40" y="62"/>
                  </a:cubicBezTo>
                  <a:cubicBezTo>
                    <a:pt x="40" y="61"/>
                    <a:pt x="43" y="60"/>
                    <a:pt x="42" y="58"/>
                  </a:cubicBezTo>
                  <a:cubicBezTo>
                    <a:pt x="42" y="58"/>
                    <a:pt x="42" y="57"/>
                    <a:pt x="43" y="57"/>
                  </a:cubicBezTo>
                  <a:cubicBezTo>
                    <a:pt x="43" y="58"/>
                    <a:pt x="43" y="58"/>
                    <a:pt x="43" y="58"/>
                  </a:cubicBezTo>
                  <a:cubicBezTo>
                    <a:pt x="44" y="58"/>
                    <a:pt x="44" y="57"/>
                    <a:pt x="45" y="57"/>
                  </a:cubicBezTo>
                  <a:cubicBezTo>
                    <a:pt x="44" y="56"/>
                    <a:pt x="44" y="56"/>
                    <a:pt x="44" y="55"/>
                  </a:cubicBezTo>
                  <a:cubicBezTo>
                    <a:pt x="42" y="57"/>
                    <a:pt x="41" y="59"/>
                    <a:pt x="39" y="61"/>
                  </a:cubicBezTo>
                  <a:close/>
                  <a:moveTo>
                    <a:pt x="71" y="56"/>
                  </a:moveTo>
                  <a:cubicBezTo>
                    <a:pt x="73" y="56"/>
                    <a:pt x="74" y="56"/>
                    <a:pt x="75" y="55"/>
                  </a:cubicBezTo>
                  <a:cubicBezTo>
                    <a:pt x="73" y="55"/>
                    <a:pt x="72" y="55"/>
                    <a:pt x="71" y="56"/>
                  </a:cubicBezTo>
                  <a:close/>
                  <a:moveTo>
                    <a:pt x="41" y="56"/>
                  </a:moveTo>
                  <a:cubicBezTo>
                    <a:pt x="41" y="58"/>
                    <a:pt x="38" y="58"/>
                    <a:pt x="38" y="60"/>
                  </a:cubicBezTo>
                  <a:cubicBezTo>
                    <a:pt x="40" y="59"/>
                    <a:pt x="42" y="57"/>
                    <a:pt x="42" y="55"/>
                  </a:cubicBezTo>
                  <a:cubicBezTo>
                    <a:pt x="42" y="56"/>
                    <a:pt x="42" y="56"/>
                    <a:pt x="41" y="56"/>
                  </a:cubicBezTo>
                  <a:close/>
                  <a:moveTo>
                    <a:pt x="24" y="57"/>
                  </a:moveTo>
                  <a:cubicBezTo>
                    <a:pt x="23" y="61"/>
                    <a:pt x="22" y="66"/>
                    <a:pt x="21" y="70"/>
                  </a:cubicBezTo>
                  <a:cubicBezTo>
                    <a:pt x="23" y="67"/>
                    <a:pt x="23" y="62"/>
                    <a:pt x="25" y="59"/>
                  </a:cubicBezTo>
                  <a:cubicBezTo>
                    <a:pt x="25" y="58"/>
                    <a:pt x="25" y="57"/>
                    <a:pt x="25" y="56"/>
                  </a:cubicBezTo>
                  <a:cubicBezTo>
                    <a:pt x="24" y="56"/>
                    <a:pt x="24" y="56"/>
                    <a:pt x="24" y="57"/>
                  </a:cubicBezTo>
                  <a:cubicBezTo>
                    <a:pt x="24" y="56"/>
                    <a:pt x="24" y="57"/>
                    <a:pt x="24" y="57"/>
                  </a:cubicBezTo>
                  <a:close/>
                  <a:moveTo>
                    <a:pt x="77" y="57"/>
                  </a:moveTo>
                  <a:cubicBezTo>
                    <a:pt x="77" y="57"/>
                    <a:pt x="78" y="57"/>
                    <a:pt x="78" y="56"/>
                  </a:cubicBezTo>
                  <a:cubicBezTo>
                    <a:pt x="78" y="56"/>
                    <a:pt x="77" y="56"/>
                    <a:pt x="77" y="57"/>
                  </a:cubicBezTo>
                  <a:close/>
                  <a:moveTo>
                    <a:pt x="83" y="57"/>
                  </a:moveTo>
                  <a:cubicBezTo>
                    <a:pt x="85" y="57"/>
                    <a:pt x="87" y="58"/>
                    <a:pt x="89" y="57"/>
                  </a:cubicBezTo>
                  <a:cubicBezTo>
                    <a:pt x="87" y="57"/>
                    <a:pt x="86" y="56"/>
                    <a:pt x="83" y="56"/>
                  </a:cubicBezTo>
                  <a:cubicBezTo>
                    <a:pt x="84" y="56"/>
                    <a:pt x="83" y="57"/>
                    <a:pt x="83" y="57"/>
                  </a:cubicBezTo>
                  <a:close/>
                  <a:moveTo>
                    <a:pt x="50" y="58"/>
                  </a:moveTo>
                  <a:cubicBezTo>
                    <a:pt x="50" y="58"/>
                    <a:pt x="50" y="58"/>
                    <a:pt x="50" y="58"/>
                  </a:cubicBezTo>
                  <a:cubicBezTo>
                    <a:pt x="51" y="58"/>
                    <a:pt x="51" y="57"/>
                    <a:pt x="51" y="57"/>
                  </a:cubicBezTo>
                  <a:cubicBezTo>
                    <a:pt x="51" y="57"/>
                    <a:pt x="50" y="57"/>
                    <a:pt x="50" y="58"/>
                  </a:cubicBezTo>
                  <a:close/>
                  <a:moveTo>
                    <a:pt x="59" y="59"/>
                  </a:moveTo>
                  <a:cubicBezTo>
                    <a:pt x="59" y="59"/>
                    <a:pt x="59" y="60"/>
                    <a:pt x="59" y="60"/>
                  </a:cubicBezTo>
                  <a:cubicBezTo>
                    <a:pt x="60" y="59"/>
                    <a:pt x="61" y="59"/>
                    <a:pt x="61" y="58"/>
                  </a:cubicBezTo>
                  <a:cubicBezTo>
                    <a:pt x="61" y="58"/>
                    <a:pt x="61" y="57"/>
                    <a:pt x="60" y="57"/>
                  </a:cubicBezTo>
                  <a:cubicBezTo>
                    <a:pt x="60" y="57"/>
                    <a:pt x="60" y="57"/>
                    <a:pt x="60" y="57"/>
                  </a:cubicBezTo>
                  <a:cubicBezTo>
                    <a:pt x="60" y="58"/>
                    <a:pt x="59" y="58"/>
                    <a:pt x="59" y="59"/>
                  </a:cubicBezTo>
                  <a:close/>
                  <a:moveTo>
                    <a:pt x="30" y="58"/>
                  </a:moveTo>
                  <a:cubicBezTo>
                    <a:pt x="31" y="58"/>
                    <a:pt x="31" y="57"/>
                    <a:pt x="31" y="57"/>
                  </a:cubicBezTo>
                  <a:cubicBezTo>
                    <a:pt x="31" y="57"/>
                    <a:pt x="30" y="57"/>
                    <a:pt x="30" y="58"/>
                  </a:cubicBezTo>
                  <a:close/>
                  <a:moveTo>
                    <a:pt x="108" y="57"/>
                  </a:moveTo>
                  <a:cubicBezTo>
                    <a:pt x="106" y="57"/>
                    <a:pt x="105" y="57"/>
                    <a:pt x="104" y="57"/>
                  </a:cubicBezTo>
                  <a:cubicBezTo>
                    <a:pt x="106" y="57"/>
                    <a:pt x="107" y="58"/>
                    <a:pt x="108" y="57"/>
                  </a:cubicBezTo>
                  <a:close/>
                  <a:moveTo>
                    <a:pt x="55" y="59"/>
                  </a:moveTo>
                  <a:cubicBezTo>
                    <a:pt x="55" y="59"/>
                    <a:pt x="55" y="60"/>
                    <a:pt x="56" y="61"/>
                  </a:cubicBezTo>
                  <a:cubicBezTo>
                    <a:pt x="58" y="60"/>
                    <a:pt x="56" y="58"/>
                    <a:pt x="56" y="57"/>
                  </a:cubicBezTo>
                  <a:cubicBezTo>
                    <a:pt x="56" y="57"/>
                    <a:pt x="55" y="58"/>
                    <a:pt x="55" y="59"/>
                  </a:cubicBezTo>
                  <a:close/>
                  <a:moveTo>
                    <a:pt x="47" y="60"/>
                  </a:moveTo>
                  <a:cubicBezTo>
                    <a:pt x="48" y="59"/>
                    <a:pt x="48" y="59"/>
                    <a:pt x="49" y="58"/>
                  </a:cubicBezTo>
                  <a:cubicBezTo>
                    <a:pt x="49" y="58"/>
                    <a:pt x="49" y="57"/>
                    <a:pt x="49" y="57"/>
                  </a:cubicBezTo>
                  <a:cubicBezTo>
                    <a:pt x="48" y="58"/>
                    <a:pt x="47" y="59"/>
                    <a:pt x="47" y="60"/>
                  </a:cubicBezTo>
                  <a:close/>
                  <a:moveTo>
                    <a:pt x="32" y="59"/>
                  </a:moveTo>
                  <a:cubicBezTo>
                    <a:pt x="32" y="60"/>
                    <a:pt x="32" y="60"/>
                    <a:pt x="32" y="60"/>
                  </a:cubicBezTo>
                  <a:cubicBezTo>
                    <a:pt x="32" y="59"/>
                    <a:pt x="33" y="58"/>
                    <a:pt x="33" y="59"/>
                  </a:cubicBezTo>
                  <a:cubicBezTo>
                    <a:pt x="33" y="58"/>
                    <a:pt x="33" y="58"/>
                    <a:pt x="33" y="58"/>
                  </a:cubicBezTo>
                  <a:cubicBezTo>
                    <a:pt x="33" y="58"/>
                    <a:pt x="32" y="59"/>
                    <a:pt x="32" y="59"/>
                  </a:cubicBezTo>
                  <a:close/>
                  <a:moveTo>
                    <a:pt x="101" y="58"/>
                  </a:moveTo>
                  <a:cubicBezTo>
                    <a:pt x="102" y="58"/>
                    <a:pt x="102" y="59"/>
                    <a:pt x="103" y="58"/>
                  </a:cubicBezTo>
                  <a:cubicBezTo>
                    <a:pt x="102" y="58"/>
                    <a:pt x="101" y="58"/>
                    <a:pt x="101" y="58"/>
                  </a:cubicBezTo>
                  <a:close/>
                  <a:moveTo>
                    <a:pt x="104" y="58"/>
                  </a:moveTo>
                  <a:cubicBezTo>
                    <a:pt x="104" y="58"/>
                    <a:pt x="105" y="58"/>
                    <a:pt x="105" y="58"/>
                  </a:cubicBezTo>
                  <a:cubicBezTo>
                    <a:pt x="105" y="58"/>
                    <a:pt x="104" y="58"/>
                    <a:pt x="104" y="58"/>
                  </a:cubicBezTo>
                  <a:close/>
                  <a:moveTo>
                    <a:pt x="29" y="59"/>
                  </a:moveTo>
                  <a:cubicBezTo>
                    <a:pt x="29" y="59"/>
                    <a:pt x="30" y="59"/>
                    <a:pt x="29" y="60"/>
                  </a:cubicBezTo>
                  <a:cubicBezTo>
                    <a:pt x="29" y="60"/>
                    <a:pt x="29" y="61"/>
                    <a:pt x="29" y="62"/>
                  </a:cubicBezTo>
                  <a:cubicBezTo>
                    <a:pt x="29" y="61"/>
                    <a:pt x="30" y="61"/>
                    <a:pt x="30" y="61"/>
                  </a:cubicBezTo>
                  <a:cubicBezTo>
                    <a:pt x="30" y="60"/>
                    <a:pt x="31" y="59"/>
                    <a:pt x="30" y="58"/>
                  </a:cubicBezTo>
                  <a:cubicBezTo>
                    <a:pt x="30" y="58"/>
                    <a:pt x="30" y="58"/>
                    <a:pt x="30" y="58"/>
                  </a:cubicBezTo>
                  <a:cubicBezTo>
                    <a:pt x="30" y="59"/>
                    <a:pt x="29" y="59"/>
                    <a:pt x="29" y="59"/>
                  </a:cubicBezTo>
                  <a:close/>
                  <a:moveTo>
                    <a:pt x="44" y="59"/>
                  </a:moveTo>
                  <a:cubicBezTo>
                    <a:pt x="44" y="60"/>
                    <a:pt x="44" y="60"/>
                    <a:pt x="44" y="60"/>
                  </a:cubicBezTo>
                  <a:cubicBezTo>
                    <a:pt x="44" y="60"/>
                    <a:pt x="46" y="59"/>
                    <a:pt x="45" y="58"/>
                  </a:cubicBezTo>
                  <a:cubicBezTo>
                    <a:pt x="45" y="58"/>
                    <a:pt x="45" y="59"/>
                    <a:pt x="44" y="59"/>
                  </a:cubicBezTo>
                  <a:close/>
                  <a:moveTo>
                    <a:pt x="113" y="59"/>
                  </a:moveTo>
                  <a:cubicBezTo>
                    <a:pt x="113" y="59"/>
                    <a:pt x="114" y="59"/>
                    <a:pt x="114" y="58"/>
                  </a:cubicBezTo>
                  <a:cubicBezTo>
                    <a:pt x="113" y="58"/>
                    <a:pt x="113" y="58"/>
                    <a:pt x="113" y="58"/>
                  </a:cubicBezTo>
                  <a:cubicBezTo>
                    <a:pt x="113" y="58"/>
                    <a:pt x="113" y="58"/>
                    <a:pt x="113" y="59"/>
                  </a:cubicBezTo>
                  <a:close/>
                  <a:moveTo>
                    <a:pt x="48" y="61"/>
                  </a:moveTo>
                  <a:cubicBezTo>
                    <a:pt x="48" y="61"/>
                    <a:pt x="49" y="60"/>
                    <a:pt x="50" y="59"/>
                  </a:cubicBezTo>
                  <a:cubicBezTo>
                    <a:pt x="49" y="58"/>
                    <a:pt x="46" y="61"/>
                    <a:pt x="48" y="61"/>
                  </a:cubicBezTo>
                  <a:close/>
                  <a:moveTo>
                    <a:pt x="33" y="62"/>
                  </a:moveTo>
                  <a:cubicBezTo>
                    <a:pt x="33" y="63"/>
                    <a:pt x="33" y="63"/>
                    <a:pt x="33" y="63"/>
                  </a:cubicBezTo>
                  <a:cubicBezTo>
                    <a:pt x="34" y="63"/>
                    <a:pt x="34" y="62"/>
                    <a:pt x="34" y="61"/>
                  </a:cubicBezTo>
                  <a:cubicBezTo>
                    <a:pt x="34" y="60"/>
                    <a:pt x="35" y="59"/>
                    <a:pt x="34" y="59"/>
                  </a:cubicBezTo>
                  <a:cubicBezTo>
                    <a:pt x="34" y="60"/>
                    <a:pt x="34" y="61"/>
                    <a:pt x="33" y="62"/>
                  </a:cubicBezTo>
                  <a:close/>
                  <a:moveTo>
                    <a:pt x="27" y="60"/>
                  </a:moveTo>
                  <a:cubicBezTo>
                    <a:pt x="28" y="60"/>
                    <a:pt x="28" y="60"/>
                    <a:pt x="28" y="59"/>
                  </a:cubicBezTo>
                  <a:cubicBezTo>
                    <a:pt x="27" y="59"/>
                    <a:pt x="27" y="59"/>
                    <a:pt x="27" y="59"/>
                  </a:cubicBezTo>
                  <a:cubicBezTo>
                    <a:pt x="27" y="59"/>
                    <a:pt x="27" y="60"/>
                    <a:pt x="27" y="60"/>
                  </a:cubicBezTo>
                  <a:close/>
                  <a:moveTo>
                    <a:pt x="68" y="62"/>
                  </a:moveTo>
                  <a:cubicBezTo>
                    <a:pt x="68" y="61"/>
                    <a:pt x="68" y="61"/>
                    <a:pt x="69" y="61"/>
                  </a:cubicBezTo>
                  <a:cubicBezTo>
                    <a:pt x="69" y="60"/>
                    <a:pt x="69" y="59"/>
                    <a:pt x="69" y="59"/>
                  </a:cubicBezTo>
                  <a:cubicBezTo>
                    <a:pt x="68" y="60"/>
                    <a:pt x="67" y="61"/>
                    <a:pt x="68" y="62"/>
                  </a:cubicBezTo>
                  <a:close/>
                  <a:moveTo>
                    <a:pt x="63" y="60"/>
                  </a:moveTo>
                  <a:cubicBezTo>
                    <a:pt x="64" y="60"/>
                    <a:pt x="63" y="61"/>
                    <a:pt x="64" y="61"/>
                  </a:cubicBezTo>
                  <a:cubicBezTo>
                    <a:pt x="64" y="60"/>
                    <a:pt x="64" y="60"/>
                    <a:pt x="64" y="59"/>
                  </a:cubicBezTo>
                  <a:cubicBezTo>
                    <a:pt x="64" y="60"/>
                    <a:pt x="63" y="59"/>
                    <a:pt x="63" y="60"/>
                  </a:cubicBezTo>
                  <a:close/>
                  <a:moveTo>
                    <a:pt x="52" y="62"/>
                  </a:moveTo>
                  <a:cubicBezTo>
                    <a:pt x="53" y="63"/>
                    <a:pt x="53" y="64"/>
                    <a:pt x="53" y="64"/>
                  </a:cubicBezTo>
                  <a:cubicBezTo>
                    <a:pt x="54" y="63"/>
                    <a:pt x="55" y="63"/>
                    <a:pt x="55" y="62"/>
                  </a:cubicBezTo>
                  <a:cubicBezTo>
                    <a:pt x="55" y="61"/>
                    <a:pt x="55" y="60"/>
                    <a:pt x="54" y="60"/>
                  </a:cubicBezTo>
                  <a:cubicBezTo>
                    <a:pt x="53" y="61"/>
                    <a:pt x="53" y="61"/>
                    <a:pt x="52" y="62"/>
                  </a:cubicBezTo>
                  <a:close/>
                  <a:moveTo>
                    <a:pt x="60" y="62"/>
                  </a:moveTo>
                  <a:cubicBezTo>
                    <a:pt x="61" y="61"/>
                    <a:pt x="62" y="60"/>
                    <a:pt x="62" y="60"/>
                  </a:cubicBezTo>
                  <a:cubicBezTo>
                    <a:pt x="61" y="60"/>
                    <a:pt x="59" y="61"/>
                    <a:pt x="60" y="62"/>
                  </a:cubicBezTo>
                  <a:close/>
                  <a:moveTo>
                    <a:pt x="44" y="61"/>
                  </a:moveTo>
                  <a:cubicBezTo>
                    <a:pt x="45" y="61"/>
                    <a:pt x="46" y="60"/>
                    <a:pt x="45" y="60"/>
                  </a:cubicBezTo>
                  <a:cubicBezTo>
                    <a:pt x="45" y="60"/>
                    <a:pt x="44" y="61"/>
                    <a:pt x="44" y="61"/>
                  </a:cubicBezTo>
                  <a:close/>
                  <a:moveTo>
                    <a:pt x="36" y="61"/>
                  </a:moveTo>
                  <a:cubicBezTo>
                    <a:pt x="37" y="61"/>
                    <a:pt x="37" y="60"/>
                    <a:pt x="37" y="60"/>
                  </a:cubicBezTo>
                  <a:cubicBezTo>
                    <a:pt x="37" y="60"/>
                    <a:pt x="36" y="61"/>
                    <a:pt x="36" y="61"/>
                  </a:cubicBezTo>
                  <a:close/>
                  <a:moveTo>
                    <a:pt x="48" y="62"/>
                  </a:moveTo>
                  <a:cubicBezTo>
                    <a:pt x="48" y="63"/>
                    <a:pt x="49" y="63"/>
                    <a:pt x="49" y="64"/>
                  </a:cubicBezTo>
                  <a:cubicBezTo>
                    <a:pt x="51" y="63"/>
                    <a:pt x="52" y="61"/>
                    <a:pt x="50" y="60"/>
                  </a:cubicBezTo>
                  <a:cubicBezTo>
                    <a:pt x="49" y="61"/>
                    <a:pt x="49" y="62"/>
                    <a:pt x="48" y="62"/>
                  </a:cubicBezTo>
                  <a:close/>
                  <a:moveTo>
                    <a:pt x="65" y="62"/>
                  </a:moveTo>
                  <a:cubicBezTo>
                    <a:pt x="66" y="62"/>
                    <a:pt x="65" y="60"/>
                    <a:pt x="65" y="60"/>
                  </a:cubicBezTo>
                  <a:cubicBezTo>
                    <a:pt x="65" y="61"/>
                    <a:pt x="65" y="61"/>
                    <a:pt x="65" y="62"/>
                  </a:cubicBezTo>
                  <a:close/>
                  <a:moveTo>
                    <a:pt x="56" y="62"/>
                  </a:moveTo>
                  <a:cubicBezTo>
                    <a:pt x="57" y="62"/>
                    <a:pt x="57" y="61"/>
                    <a:pt x="58" y="61"/>
                  </a:cubicBezTo>
                  <a:cubicBezTo>
                    <a:pt x="58" y="61"/>
                    <a:pt x="58" y="60"/>
                    <a:pt x="57" y="60"/>
                  </a:cubicBezTo>
                  <a:cubicBezTo>
                    <a:pt x="57" y="61"/>
                    <a:pt x="56" y="62"/>
                    <a:pt x="56" y="62"/>
                  </a:cubicBezTo>
                  <a:close/>
                  <a:moveTo>
                    <a:pt x="31" y="62"/>
                  </a:moveTo>
                  <a:cubicBezTo>
                    <a:pt x="31" y="62"/>
                    <a:pt x="32" y="61"/>
                    <a:pt x="31" y="61"/>
                  </a:cubicBezTo>
                  <a:cubicBezTo>
                    <a:pt x="31" y="61"/>
                    <a:pt x="31" y="61"/>
                    <a:pt x="31" y="62"/>
                  </a:cubicBezTo>
                  <a:close/>
                  <a:moveTo>
                    <a:pt x="41" y="64"/>
                  </a:moveTo>
                  <a:cubicBezTo>
                    <a:pt x="41" y="63"/>
                    <a:pt x="44" y="62"/>
                    <a:pt x="43" y="61"/>
                  </a:cubicBezTo>
                  <a:cubicBezTo>
                    <a:pt x="42" y="62"/>
                    <a:pt x="40" y="63"/>
                    <a:pt x="41" y="64"/>
                  </a:cubicBezTo>
                  <a:close/>
                  <a:moveTo>
                    <a:pt x="36" y="62"/>
                  </a:moveTo>
                  <a:cubicBezTo>
                    <a:pt x="37" y="62"/>
                    <a:pt x="37" y="62"/>
                    <a:pt x="37" y="62"/>
                  </a:cubicBezTo>
                  <a:cubicBezTo>
                    <a:pt x="37" y="62"/>
                    <a:pt x="38" y="62"/>
                    <a:pt x="38" y="61"/>
                  </a:cubicBezTo>
                  <a:cubicBezTo>
                    <a:pt x="38" y="61"/>
                    <a:pt x="38" y="61"/>
                    <a:pt x="37" y="61"/>
                  </a:cubicBezTo>
                  <a:cubicBezTo>
                    <a:pt x="37" y="61"/>
                    <a:pt x="37" y="61"/>
                    <a:pt x="36" y="62"/>
                  </a:cubicBezTo>
                  <a:close/>
                  <a:moveTo>
                    <a:pt x="45" y="62"/>
                  </a:moveTo>
                  <a:cubicBezTo>
                    <a:pt x="45" y="61"/>
                    <a:pt x="46" y="61"/>
                    <a:pt x="46" y="61"/>
                  </a:cubicBezTo>
                  <a:cubicBezTo>
                    <a:pt x="46" y="61"/>
                    <a:pt x="45" y="62"/>
                    <a:pt x="45" y="62"/>
                  </a:cubicBezTo>
                  <a:close/>
                  <a:moveTo>
                    <a:pt x="45" y="63"/>
                  </a:moveTo>
                  <a:cubicBezTo>
                    <a:pt x="45" y="63"/>
                    <a:pt x="46" y="63"/>
                    <a:pt x="45" y="64"/>
                  </a:cubicBezTo>
                  <a:cubicBezTo>
                    <a:pt x="46" y="64"/>
                    <a:pt x="46" y="63"/>
                    <a:pt x="47" y="62"/>
                  </a:cubicBezTo>
                  <a:cubicBezTo>
                    <a:pt x="47" y="61"/>
                    <a:pt x="45" y="62"/>
                    <a:pt x="45" y="63"/>
                  </a:cubicBezTo>
                  <a:close/>
                  <a:moveTo>
                    <a:pt x="70" y="61"/>
                  </a:moveTo>
                  <a:cubicBezTo>
                    <a:pt x="71" y="62"/>
                    <a:pt x="70" y="62"/>
                    <a:pt x="70" y="63"/>
                  </a:cubicBezTo>
                  <a:cubicBezTo>
                    <a:pt x="70" y="63"/>
                    <a:pt x="70" y="63"/>
                    <a:pt x="70" y="63"/>
                  </a:cubicBezTo>
                  <a:cubicBezTo>
                    <a:pt x="70" y="64"/>
                    <a:pt x="71" y="65"/>
                    <a:pt x="70" y="66"/>
                  </a:cubicBezTo>
                  <a:cubicBezTo>
                    <a:pt x="69" y="65"/>
                    <a:pt x="70" y="65"/>
                    <a:pt x="69" y="65"/>
                  </a:cubicBezTo>
                  <a:cubicBezTo>
                    <a:pt x="69" y="66"/>
                    <a:pt x="70" y="68"/>
                    <a:pt x="70" y="70"/>
                  </a:cubicBezTo>
                  <a:cubicBezTo>
                    <a:pt x="69" y="70"/>
                    <a:pt x="69" y="70"/>
                    <a:pt x="69" y="70"/>
                  </a:cubicBezTo>
                  <a:cubicBezTo>
                    <a:pt x="69" y="71"/>
                    <a:pt x="69" y="71"/>
                    <a:pt x="69" y="72"/>
                  </a:cubicBezTo>
                  <a:cubicBezTo>
                    <a:pt x="70" y="73"/>
                    <a:pt x="69" y="75"/>
                    <a:pt x="70" y="75"/>
                  </a:cubicBezTo>
                  <a:cubicBezTo>
                    <a:pt x="70" y="70"/>
                    <a:pt x="71" y="66"/>
                    <a:pt x="71" y="62"/>
                  </a:cubicBezTo>
                  <a:cubicBezTo>
                    <a:pt x="71" y="62"/>
                    <a:pt x="71" y="62"/>
                    <a:pt x="71" y="62"/>
                  </a:cubicBezTo>
                  <a:cubicBezTo>
                    <a:pt x="71" y="61"/>
                    <a:pt x="71" y="62"/>
                    <a:pt x="71" y="61"/>
                  </a:cubicBezTo>
                  <a:cubicBezTo>
                    <a:pt x="71" y="61"/>
                    <a:pt x="70" y="61"/>
                    <a:pt x="70" y="61"/>
                  </a:cubicBezTo>
                  <a:close/>
                  <a:moveTo>
                    <a:pt x="61" y="63"/>
                  </a:moveTo>
                  <a:cubicBezTo>
                    <a:pt x="61" y="64"/>
                    <a:pt x="61" y="65"/>
                    <a:pt x="62" y="66"/>
                  </a:cubicBezTo>
                  <a:cubicBezTo>
                    <a:pt x="62" y="64"/>
                    <a:pt x="62" y="62"/>
                    <a:pt x="62" y="61"/>
                  </a:cubicBezTo>
                  <a:cubicBezTo>
                    <a:pt x="62" y="62"/>
                    <a:pt x="61" y="62"/>
                    <a:pt x="61" y="63"/>
                  </a:cubicBezTo>
                  <a:close/>
                  <a:moveTo>
                    <a:pt x="25" y="65"/>
                  </a:moveTo>
                  <a:cubicBezTo>
                    <a:pt x="26" y="64"/>
                    <a:pt x="27" y="63"/>
                    <a:pt x="27" y="62"/>
                  </a:cubicBezTo>
                  <a:cubicBezTo>
                    <a:pt x="26" y="63"/>
                    <a:pt x="26" y="64"/>
                    <a:pt x="25" y="65"/>
                  </a:cubicBezTo>
                  <a:close/>
                  <a:moveTo>
                    <a:pt x="31" y="63"/>
                  </a:moveTo>
                  <a:cubicBezTo>
                    <a:pt x="31" y="63"/>
                    <a:pt x="32" y="63"/>
                    <a:pt x="32" y="64"/>
                  </a:cubicBezTo>
                  <a:cubicBezTo>
                    <a:pt x="31" y="64"/>
                    <a:pt x="31" y="64"/>
                    <a:pt x="31" y="64"/>
                  </a:cubicBezTo>
                  <a:cubicBezTo>
                    <a:pt x="31" y="63"/>
                    <a:pt x="31" y="64"/>
                    <a:pt x="31" y="63"/>
                  </a:cubicBezTo>
                  <a:cubicBezTo>
                    <a:pt x="31" y="63"/>
                    <a:pt x="32" y="63"/>
                    <a:pt x="32" y="62"/>
                  </a:cubicBezTo>
                  <a:cubicBezTo>
                    <a:pt x="31" y="62"/>
                    <a:pt x="31" y="63"/>
                    <a:pt x="31" y="63"/>
                  </a:cubicBezTo>
                  <a:cubicBezTo>
                    <a:pt x="31" y="64"/>
                    <a:pt x="31" y="64"/>
                    <a:pt x="31" y="64"/>
                  </a:cubicBezTo>
                  <a:cubicBezTo>
                    <a:pt x="31" y="64"/>
                    <a:pt x="31" y="64"/>
                    <a:pt x="31" y="64"/>
                  </a:cubicBezTo>
                  <a:cubicBezTo>
                    <a:pt x="31" y="65"/>
                    <a:pt x="31" y="65"/>
                    <a:pt x="32" y="66"/>
                  </a:cubicBezTo>
                  <a:cubicBezTo>
                    <a:pt x="32" y="65"/>
                    <a:pt x="32" y="63"/>
                    <a:pt x="32" y="62"/>
                  </a:cubicBezTo>
                  <a:cubicBezTo>
                    <a:pt x="31" y="63"/>
                    <a:pt x="32" y="63"/>
                    <a:pt x="31" y="63"/>
                  </a:cubicBezTo>
                  <a:close/>
                  <a:moveTo>
                    <a:pt x="42" y="64"/>
                  </a:moveTo>
                  <a:cubicBezTo>
                    <a:pt x="41" y="64"/>
                    <a:pt x="41" y="65"/>
                    <a:pt x="41" y="65"/>
                  </a:cubicBezTo>
                  <a:cubicBezTo>
                    <a:pt x="41" y="64"/>
                    <a:pt x="41" y="65"/>
                    <a:pt x="41" y="65"/>
                  </a:cubicBezTo>
                  <a:cubicBezTo>
                    <a:pt x="42" y="64"/>
                    <a:pt x="44" y="63"/>
                    <a:pt x="43" y="62"/>
                  </a:cubicBezTo>
                  <a:cubicBezTo>
                    <a:pt x="42" y="63"/>
                    <a:pt x="42" y="64"/>
                    <a:pt x="41" y="65"/>
                  </a:cubicBezTo>
                  <a:cubicBezTo>
                    <a:pt x="41" y="64"/>
                    <a:pt x="42" y="64"/>
                    <a:pt x="42" y="64"/>
                  </a:cubicBezTo>
                  <a:close/>
                  <a:moveTo>
                    <a:pt x="35" y="65"/>
                  </a:moveTo>
                  <a:cubicBezTo>
                    <a:pt x="35" y="65"/>
                    <a:pt x="36" y="64"/>
                    <a:pt x="36" y="63"/>
                  </a:cubicBezTo>
                  <a:cubicBezTo>
                    <a:pt x="36" y="63"/>
                    <a:pt x="36" y="62"/>
                    <a:pt x="36" y="62"/>
                  </a:cubicBezTo>
                  <a:cubicBezTo>
                    <a:pt x="35" y="63"/>
                    <a:pt x="35" y="64"/>
                    <a:pt x="35" y="65"/>
                  </a:cubicBezTo>
                  <a:close/>
                  <a:moveTo>
                    <a:pt x="37" y="64"/>
                  </a:moveTo>
                  <a:cubicBezTo>
                    <a:pt x="38" y="64"/>
                    <a:pt x="38" y="64"/>
                    <a:pt x="38" y="64"/>
                  </a:cubicBezTo>
                  <a:cubicBezTo>
                    <a:pt x="38" y="64"/>
                    <a:pt x="39" y="63"/>
                    <a:pt x="39" y="63"/>
                  </a:cubicBezTo>
                  <a:cubicBezTo>
                    <a:pt x="39" y="63"/>
                    <a:pt x="39" y="62"/>
                    <a:pt x="38" y="62"/>
                  </a:cubicBezTo>
                  <a:cubicBezTo>
                    <a:pt x="38" y="63"/>
                    <a:pt x="37" y="63"/>
                    <a:pt x="37" y="64"/>
                  </a:cubicBezTo>
                  <a:close/>
                  <a:moveTo>
                    <a:pt x="57" y="64"/>
                  </a:moveTo>
                  <a:cubicBezTo>
                    <a:pt x="57" y="64"/>
                    <a:pt x="57" y="64"/>
                    <a:pt x="58" y="64"/>
                  </a:cubicBezTo>
                  <a:cubicBezTo>
                    <a:pt x="58" y="64"/>
                    <a:pt x="59" y="63"/>
                    <a:pt x="59" y="63"/>
                  </a:cubicBezTo>
                  <a:cubicBezTo>
                    <a:pt x="58" y="63"/>
                    <a:pt x="58" y="63"/>
                    <a:pt x="57" y="64"/>
                  </a:cubicBezTo>
                  <a:close/>
                  <a:moveTo>
                    <a:pt x="63" y="64"/>
                  </a:moveTo>
                  <a:cubicBezTo>
                    <a:pt x="63" y="64"/>
                    <a:pt x="63" y="64"/>
                    <a:pt x="64" y="64"/>
                  </a:cubicBezTo>
                  <a:cubicBezTo>
                    <a:pt x="63" y="63"/>
                    <a:pt x="63" y="63"/>
                    <a:pt x="63" y="63"/>
                  </a:cubicBezTo>
                  <a:cubicBezTo>
                    <a:pt x="63" y="63"/>
                    <a:pt x="63" y="64"/>
                    <a:pt x="63" y="64"/>
                  </a:cubicBezTo>
                  <a:close/>
                  <a:moveTo>
                    <a:pt x="50" y="65"/>
                  </a:moveTo>
                  <a:cubicBezTo>
                    <a:pt x="50" y="66"/>
                    <a:pt x="50" y="66"/>
                    <a:pt x="51" y="67"/>
                  </a:cubicBezTo>
                  <a:cubicBezTo>
                    <a:pt x="52" y="67"/>
                    <a:pt x="52" y="66"/>
                    <a:pt x="52" y="65"/>
                  </a:cubicBezTo>
                  <a:cubicBezTo>
                    <a:pt x="52" y="64"/>
                    <a:pt x="52" y="63"/>
                    <a:pt x="51" y="63"/>
                  </a:cubicBezTo>
                  <a:cubicBezTo>
                    <a:pt x="51" y="64"/>
                    <a:pt x="50" y="64"/>
                    <a:pt x="50" y="65"/>
                  </a:cubicBezTo>
                  <a:close/>
                  <a:moveTo>
                    <a:pt x="46" y="65"/>
                  </a:moveTo>
                  <a:cubicBezTo>
                    <a:pt x="47" y="65"/>
                    <a:pt x="47" y="66"/>
                    <a:pt x="47" y="66"/>
                  </a:cubicBezTo>
                  <a:cubicBezTo>
                    <a:pt x="47" y="66"/>
                    <a:pt x="47" y="66"/>
                    <a:pt x="48" y="66"/>
                  </a:cubicBezTo>
                  <a:cubicBezTo>
                    <a:pt x="48" y="66"/>
                    <a:pt x="48" y="66"/>
                    <a:pt x="48" y="66"/>
                  </a:cubicBezTo>
                  <a:cubicBezTo>
                    <a:pt x="48" y="66"/>
                    <a:pt x="48" y="66"/>
                    <a:pt x="48" y="65"/>
                  </a:cubicBezTo>
                  <a:cubicBezTo>
                    <a:pt x="48" y="65"/>
                    <a:pt x="48" y="64"/>
                    <a:pt x="47" y="63"/>
                  </a:cubicBezTo>
                  <a:cubicBezTo>
                    <a:pt x="47" y="64"/>
                    <a:pt x="46" y="64"/>
                    <a:pt x="46" y="65"/>
                  </a:cubicBezTo>
                  <a:close/>
                  <a:moveTo>
                    <a:pt x="54" y="64"/>
                  </a:moveTo>
                  <a:cubicBezTo>
                    <a:pt x="54" y="65"/>
                    <a:pt x="54" y="65"/>
                    <a:pt x="54" y="65"/>
                  </a:cubicBezTo>
                  <a:cubicBezTo>
                    <a:pt x="54" y="65"/>
                    <a:pt x="55" y="65"/>
                    <a:pt x="54" y="64"/>
                  </a:cubicBezTo>
                  <a:close/>
                  <a:moveTo>
                    <a:pt x="54" y="66"/>
                  </a:moveTo>
                  <a:cubicBezTo>
                    <a:pt x="55" y="66"/>
                    <a:pt x="57" y="64"/>
                    <a:pt x="56" y="63"/>
                  </a:cubicBezTo>
                  <a:cubicBezTo>
                    <a:pt x="55" y="64"/>
                    <a:pt x="54" y="65"/>
                    <a:pt x="54" y="66"/>
                  </a:cubicBezTo>
                  <a:close/>
                  <a:moveTo>
                    <a:pt x="42" y="66"/>
                  </a:moveTo>
                  <a:cubicBezTo>
                    <a:pt x="42" y="65"/>
                    <a:pt x="43" y="65"/>
                    <a:pt x="43" y="65"/>
                  </a:cubicBezTo>
                  <a:cubicBezTo>
                    <a:pt x="43" y="66"/>
                    <a:pt x="42" y="66"/>
                    <a:pt x="42" y="66"/>
                  </a:cubicBezTo>
                  <a:cubicBezTo>
                    <a:pt x="42" y="67"/>
                    <a:pt x="42" y="67"/>
                    <a:pt x="43" y="67"/>
                  </a:cubicBezTo>
                  <a:cubicBezTo>
                    <a:pt x="44" y="66"/>
                    <a:pt x="44" y="66"/>
                    <a:pt x="45" y="65"/>
                  </a:cubicBezTo>
                  <a:cubicBezTo>
                    <a:pt x="45" y="64"/>
                    <a:pt x="45" y="64"/>
                    <a:pt x="44" y="64"/>
                  </a:cubicBezTo>
                  <a:cubicBezTo>
                    <a:pt x="43" y="63"/>
                    <a:pt x="42" y="65"/>
                    <a:pt x="42" y="66"/>
                  </a:cubicBezTo>
                  <a:close/>
                  <a:moveTo>
                    <a:pt x="27" y="67"/>
                  </a:moveTo>
                  <a:cubicBezTo>
                    <a:pt x="27" y="66"/>
                    <a:pt x="28" y="65"/>
                    <a:pt x="28" y="64"/>
                  </a:cubicBezTo>
                  <a:cubicBezTo>
                    <a:pt x="27" y="65"/>
                    <a:pt x="27" y="66"/>
                    <a:pt x="27" y="67"/>
                  </a:cubicBezTo>
                  <a:close/>
                  <a:moveTo>
                    <a:pt x="36" y="67"/>
                  </a:moveTo>
                  <a:cubicBezTo>
                    <a:pt x="36" y="67"/>
                    <a:pt x="37" y="66"/>
                    <a:pt x="37" y="65"/>
                  </a:cubicBezTo>
                  <a:cubicBezTo>
                    <a:pt x="37" y="64"/>
                    <a:pt x="37" y="64"/>
                    <a:pt x="37" y="64"/>
                  </a:cubicBezTo>
                  <a:cubicBezTo>
                    <a:pt x="36" y="65"/>
                    <a:pt x="35" y="66"/>
                    <a:pt x="36" y="67"/>
                  </a:cubicBezTo>
                  <a:close/>
                  <a:moveTo>
                    <a:pt x="58" y="65"/>
                  </a:moveTo>
                  <a:cubicBezTo>
                    <a:pt x="58" y="65"/>
                    <a:pt x="59" y="64"/>
                    <a:pt x="59" y="64"/>
                  </a:cubicBezTo>
                  <a:cubicBezTo>
                    <a:pt x="58" y="64"/>
                    <a:pt x="58" y="65"/>
                    <a:pt x="58" y="65"/>
                  </a:cubicBezTo>
                  <a:close/>
                  <a:moveTo>
                    <a:pt x="39" y="65"/>
                  </a:moveTo>
                  <a:cubicBezTo>
                    <a:pt x="39" y="66"/>
                    <a:pt x="39" y="66"/>
                    <a:pt x="39" y="66"/>
                  </a:cubicBezTo>
                  <a:cubicBezTo>
                    <a:pt x="39" y="66"/>
                    <a:pt x="40" y="65"/>
                    <a:pt x="40" y="65"/>
                  </a:cubicBezTo>
                  <a:cubicBezTo>
                    <a:pt x="40" y="65"/>
                    <a:pt x="40" y="64"/>
                    <a:pt x="40" y="64"/>
                  </a:cubicBezTo>
                  <a:cubicBezTo>
                    <a:pt x="39" y="65"/>
                    <a:pt x="39" y="65"/>
                    <a:pt x="39" y="65"/>
                  </a:cubicBezTo>
                  <a:close/>
                  <a:moveTo>
                    <a:pt x="58" y="66"/>
                  </a:moveTo>
                  <a:cubicBezTo>
                    <a:pt x="59" y="67"/>
                    <a:pt x="59" y="68"/>
                    <a:pt x="59" y="68"/>
                  </a:cubicBezTo>
                  <a:cubicBezTo>
                    <a:pt x="60" y="68"/>
                    <a:pt x="61" y="67"/>
                    <a:pt x="61" y="66"/>
                  </a:cubicBezTo>
                  <a:cubicBezTo>
                    <a:pt x="60" y="67"/>
                    <a:pt x="60" y="65"/>
                    <a:pt x="59" y="64"/>
                  </a:cubicBezTo>
                  <a:cubicBezTo>
                    <a:pt x="59" y="65"/>
                    <a:pt x="58" y="66"/>
                    <a:pt x="58" y="66"/>
                  </a:cubicBezTo>
                  <a:close/>
                  <a:moveTo>
                    <a:pt x="29" y="67"/>
                  </a:moveTo>
                  <a:cubicBezTo>
                    <a:pt x="30" y="66"/>
                    <a:pt x="30" y="66"/>
                    <a:pt x="30" y="65"/>
                  </a:cubicBezTo>
                  <a:cubicBezTo>
                    <a:pt x="30" y="65"/>
                    <a:pt x="30" y="65"/>
                    <a:pt x="30" y="65"/>
                  </a:cubicBezTo>
                  <a:cubicBezTo>
                    <a:pt x="30" y="66"/>
                    <a:pt x="29" y="66"/>
                    <a:pt x="29" y="67"/>
                  </a:cubicBezTo>
                  <a:close/>
                  <a:moveTo>
                    <a:pt x="63" y="65"/>
                  </a:moveTo>
                  <a:cubicBezTo>
                    <a:pt x="63" y="66"/>
                    <a:pt x="62" y="67"/>
                    <a:pt x="63" y="68"/>
                  </a:cubicBezTo>
                  <a:cubicBezTo>
                    <a:pt x="64" y="67"/>
                    <a:pt x="65" y="67"/>
                    <a:pt x="64" y="66"/>
                  </a:cubicBezTo>
                  <a:cubicBezTo>
                    <a:pt x="64" y="66"/>
                    <a:pt x="64" y="65"/>
                    <a:pt x="64" y="65"/>
                  </a:cubicBezTo>
                  <a:cubicBezTo>
                    <a:pt x="64" y="65"/>
                    <a:pt x="63" y="65"/>
                    <a:pt x="63" y="65"/>
                  </a:cubicBezTo>
                  <a:cubicBezTo>
                    <a:pt x="63" y="65"/>
                    <a:pt x="63" y="66"/>
                    <a:pt x="63" y="65"/>
                  </a:cubicBezTo>
                  <a:close/>
                  <a:moveTo>
                    <a:pt x="24" y="69"/>
                  </a:moveTo>
                  <a:cubicBezTo>
                    <a:pt x="25" y="68"/>
                    <a:pt x="26" y="67"/>
                    <a:pt x="26" y="65"/>
                  </a:cubicBezTo>
                  <a:cubicBezTo>
                    <a:pt x="25" y="66"/>
                    <a:pt x="24" y="67"/>
                    <a:pt x="24" y="69"/>
                  </a:cubicBezTo>
                  <a:close/>
                  <a:moveTo>
                    <a:pt x="39" y="67"/>
                  </a:moveTo>
                  <a:cubicBezTo>
                    <a:pt x="40" y="67"/>
                    <a:pt x="40" y="66"/>
                    <a:pt x="41" y="66"/>
                  </a:cubicBezTo>
                  <a:cubicBezTo>
                    <a:pt x="41" y="66"/>
                    <a:pt x="40" y="66"/>
                    <a:pt x="40" y="66"/>
                  </a:cubicBezTo>
                  <a:cubicBezTo>
                    <a:pt x="40" y="66"/>
                    <a:pt x="39" y="66"/>
                    <a:pt x="39" y="67"/>
                  </a:cubicBezTo>
                  <a:close/>
                  <a:moveTo>
                    <a:pt x="43" y="69"/>
                  </a:moveTo>
                  <a:cubicBezTo>
                    <a:pt x="44" y="69"/>
                    <a:pt x="44" y="70"/>
                    <a:pt x="44" y="70"/>
                  </a:cubicBezTo>
                  <a:cubicBezTo>
                    <a:pt x="45" y="69"/>
                    <a:pt x="47" y="67"/>
                    <a:pt x="45" y="66"/>
                  </a:cubicBezTo>
                  <a:cubicBezTo>
                    <a:pt x="45" y="67"/>
                    <a:pt x="43" y="68"/>
                    <a:pt x="43" y="69"/>
                  </a:cubicBezTo>
                  <a:close/>
                  <a:moveTo>
                    <a:pt x="51" y="68"/>
                  </a:moveTo>
                  <a:cubicBezTo>
                    <a:pt x="51" y="68"/>
                    <a:pt x="52" y="69"/>
                    <a:pt x="52" y="69"/>
                  </a:cubicBezTo>
                  <a:cubicBezTo>
                    <a:pt x="53" y="69"/>
                    <a:pt x="53" y="68"/>
                    <a:pt x="54" y="67"/>
                  </a:cubicBezTo>
                  <a:cubicBezTo>
                    <a:pt x="53" y="66"/>
                    <a:pt x="53" y="66"/>
                    <a:pt x="53" y="66"/>
                  </a:cubicBezTo>
                  <a:cubicBezTo>
                    <a:pt x="52" y="66"/>
                    <a:pt x="52" y="67"/>
                    <a:pt x="51" y="68"/>
                  </a:cubicBezTo>
                  <a:close/>
                  <a:moveTo>
                    <a:pt x="55" y="67"/>
                  </a:moveTo>
                  <a:cubicBezTo>
                    <a:pt x="55" y="67"/>
                    <a:pt x="55" y="68"/>
                    <a:pt x="55" y="68"/>
                  </a:cubicBezTo>
                  <a:cubicBezTo>
                    <a:pt x="56" y="67"/>
                    <a:pt x="56" y="66"/>
                    <a:pt x="56" y="66"/>
                  </a:cubicBezTo>
                  <a:cubicBezTo>
                    <a:pt x="56" y="66"/>
                    <a:pt x="55" y="67"/>
                    <a:pt x="55" y="67"/>
                  </a:cubicBezTo>
                  <a:close/>
                  <a:moveTo>
                    <a:pt x="30" y="67"/>
                  </a:moveTo>
                  <a:cubicBezTo>
                    <a:pt x="31" y="68"/>
                    <a:pt x="31" y="67"/>
                    <a:pt x="31" y="67"/>
                  </a:cubicBezTo>
                  <a:cubicBezTo>
                    <a:pt x="31" y="66"/>
                    <a:pt x="31" y="66"/>
                    <a:pt x="30" y="66"/>
                  </a:cubicBezTo>
                  <a:cubicBezTo>
                    <a:pt x="30" y="66"/>
                    <a:pt x="30" y="67"/>
                    <a:pt x="30" y="67"/>
                  </a:cubicBezTo>
                  <a:close/>
                  <a:moveTo>
                    <a:pt x="32" y="67"/>
                  </a:moveTo>
                  <a:cubicBezTo>
                    <a:pt x="32" y="67"/>
                    <a:pt x="33" y="68"/>
                    <a:pt x="33" y="68"/>
                  </a:cubicBezTo>
                  <a:cubicBezTo>
                    <a:pt x="33" y="67"/>
                    <a:pt x="34" y="67"/>
                    <a:pt x="33" y="66"/>
                  </a:cubicBezTo>
                  <a:cubicBezTo>
                    <a:pt x="33" y="66"/>
                    <a:pt x="33" y="67"/>
                    <a:pt x="32" y="67"/>
                  </a:cubicBezTo>
                  <a:close/>
                  <a:moveTo>
                    <a:pt x="48" y="68"/>
                  </a:moveTo>
                  <a:cubicBezTo>
                    <a:pt x="49" y="68"/>
                    <a:pt x="48" y="69"/>
                    <a:pt x="49" y="69"/>
                  </a:cubicBezTo>
                  <a:cubicBezTo>
                    <a:pt x="49" y="69"/>
                    <a:pt x="50" y="68"/>
                    <a:pt x="50" y="68"/>
                  </a:cubicBezTo>
                  <a:cubicBezTo>
                    <a:pt x="49" y="67"/>
                    <a:pt x="50" y="66"/>
                    <a:pt x="49" y="66"/>
                  </a:cubicBezTo>
                  <a:cubicBezTo>
                    <a:pt x="49" y="67"/>
                    <a:pt x="48" y="67"/>
                    <a:pt x="48" y="68"/>
                  </a:cubicBezTo>
                  <a:close/>
                  <a:moveTo>
                    <a:pt x="36" y="68"/>
                  </a:moveTo>
                  <a:cubicBezTo>
                    <a:pt x="37" y="69"/>
                    <a:pt x="36" y="69"/>
                    <a:pt x="37" y="69"/>
                  </a:cubicBezTo>
                  <a:cubicBezTo>
                    <a:pt x="37" y="68"/>
                    <a:pt x="38" y="68"/>
                    <a:pt x="38" y="67"/>
                  </a:cubicBezTo>
                  <a:cubicBezTo>
                    <a:pt x="38" y="66"/>
                    <a:pt x="37" y="68"/>
                    <a:pt x="36" y="68"/>
                  </a:cubicBezTo>
                  <a:close/>
                  <a:moveTo>
                    <a:pt x="40" y="68"/>
                  </a:moveTo>
                  <a:cubicBezTo>
                    <a:pt x="40" y="68"/>
                    <a:pt x="41" y="68"/>
                    <a:pt x="40" y="69"/>
                  </a:cubicBezTo>
                  <a:cubicBezTo>
                    <a:pt x="41" y="69"/>
                    <a:pt x="41" y="69"/>
                    <a:pt x="41" y="69"/>
                  </a:cubicBezTo>
                  <a:cubicBezTo>
                    <a:pt x="42" y="68"/>
                    <a:pt x="42" y="67"/>
                    <a:pt x="41" y="67"/>
                  </a:cubicBezTo>
                  <a:cubicBezTo>
                    <a:pt x="41" y="67"/>
                    <a:pt x="40" y="67"/>
                    <a:pt x="40" y="68"/>
                  </a:cubicBezTo>
                  <a:close/>
                  <a:moveTo>
                    <a:pt x="66" y="70"/>
                  </a:moveTo>
                  <a:cubicBezTo>
                    <a:pt x="66" y="69"/>
                    <a:pt x="66" y="69"/>
                    <a:pt x="67" y="69"/>
                  </a:cubicBezTo>
                  <a:cubicBezTo>
                    <a:pt x="67" y="68"/>
                    <a:pt x="66" y="67"/>
                    <a:pt x="66" y="67"/>
                  </a:cubicBezTo>
                  <a:cubicBezTo>
                    <a:pt x="66" y="67"/>
                    <a:pt x="66" y="68"/>
                    <a:pt x="66" y="68"/>
                  </a:cubicBezTo>
                  <a:cubicBezTo>
                    <a:pt x="65" y="69"/>
                    <a:pt x="66" y="70"/>
                    <a:pt x="66" y="70"/>
                  </a:cubicBezTo>
                  <a:close/>
                  <a:moveTo>
                    <a:pt x="57" y="68"/>
                  </a:moveTo>
                  <a:cubicBezTo>
                    <a:pt x="56" y="68"/>
                    <a:pt x="56" y="68"/>
                    <a:pt x="56" y="68"/>
                  </a:cubicBezTo>
                  <a:cubicBezTo>
                    <a:pt x="57" y="69"/>
                    <a:pt x="56" y="70"/>
                    <a:pt x="57" y="71"/>
                  </a:cubicBezTo>
                  <a:cubicBezTo>
                    <a:pt x="58" y="70"/>
                    <a:pt x="58" y="70"/>
                    <a:pt x="59" y="69"/>
                  </a:cubicBezTo>
                  <a:cubicBezTo>
                    <a:pt x="58" y="69"/>
                    <a:pt x="58" y="67"/>
                    <a:pt x="57" y="67"/>
                  </a:cubicBezTo>
                  <a:cubicBezTo>
                    <a:pt x="57" y="67"/>
                    <a:pt x="56" y="68"/>
                    <a:pt x="57" y="68"/>
                  </a:cubicBezTo>
                  <a:close/>
                  <a:moveTo>
                    <a:pt x="64" y="69"/>
                  </a:moveTo>
                  <a:cubicBezTo>
                    <a:pt x="64" y="69"/>
                    <a:pt x="64" y="70"/>
                    <a:pt x="65" y="70"/>
                  </a:cubicBezTo>
                  <a:cubicBezTo>
                    <a:pt x="65" y="69"/>
                    <a:pt x="65" y="68"/>
                    <a:pt x="65" y="67"/>
                  </a:cubicBezTo>
                  <a:cubicBezTo>
                    <a:pt x="65" y="68"/>
                    <a:pt x="64" y="68"/>
                    <a:pt x="64" y="69"/>
                  </a:cubicBezTo>
                  <a:close/>
                  <a:moveTo>
                    <a:pt x="34" y="68"/>
                  </a:moveTo>
                  <a:cubicBezTo>
                    <a:pt x="35" y="68"/>
                    <a:pt x="35" y="68"/>
                    <a:pt x="35" y="68"/>
                  </a:cubicBezTo>
                  <a:cubicBezTo>
                    <a:pt x="35" y="67"/>
                    <a:pt x="35" y="67"/>
                    <a:pt x="35" y="67"/>
                  </a:cubicBezTo>
                  <a:cubicBezTo>
                    <a:pt x="34" y="67"/>
                    <a:pt x="35" y="68"/>
                    <a:pt x="34" y="68"/>
                  </a:cubicBezTo>
                  <a:close/>
                  <a:moveTo>
                    <a:pt x="37" y="70"/>
                  </a:moveTo>
                  <a:cubicBezTo>
                    <a:pt x="38" y="69"/>
                    <a:pt x="38" y="68"/>
                    <a:pt x="39" y="68"/>
                  </a:cubicBezTo>
                  <a:cubicBezTo>
                    <a:pt x="38" y="68"/>
                    <a:pt x="38" y="69"/>
                    <a:pt x="37" y="70"/>
                  </a:cubicBezTo>
                  <a:close/>
                  <a:moveTo>
                    <a:pt x="27" y="72"/>
                  </a:moveTo>
                  <a:cubicBezTo>
                    <a:pt x="27" y="72"/>
                    <a:pt x="28" y="71"/>
                    <a:pt x="28" y="70"/>
                  </a:cubicBezTo>
                  <a:cubicBezTo>
                    <a:pt x="27" y="70"/>
                    <a:pt x="29" y="68"/>
                    <a:pt x="28" y="68"/>
                  </a:cubicBezTo>
                  <a:cubicBezTo>
                    <a:pt x="27" y="69"/>
                    <a:pt x="26" y="71"/>
                    <a:pt x="27" y="72"/>
                  </a:cubicBezTo>
                  <a:close/>
                  <a:moveTo>
                    <a:pt x="61" y="70"/>
                  </a:moveTo>
                  <a:cubicBezTo>
                    <a:pt x="61" y="70"/>
                    <a:pt x="61" y="70"/>
                    <a:pt x="62" y="69"/>
                  </a:cubicBezTo>
                  <a:cubicBezTo>
                    <a:pt x="61" y="69"/>
                    <a:pt x="62" y="69"/>
                    <a:pt x="61" y="68"/>
                  </a:cubicBezTo>
                  <a:cubicBezTo>
                    <a:pt x="60" y="68"/>
                    <a:pt x="60" y="70"/>
                    <a:pt x="61" y="70"/>
                  </a:cubicBezTo>
                  <a:close/>
                  <a:moveTo>
                    <a:pt x="53" y="71"/>
                  </a:moveTo>
                  <a:cubicBezTo>
                    <a:pt x="53" y="70"/>
                    <a:pt x="54" y="70"/>
                    <a:pt x="55" y="69"/>
                  </a:cubicBezTo>
                  <a:cubicBezTo>
                    <a:pt x="54" y="67"/>
                    <a:pt x="52" y="70"/>
                    <a:pt x="53" y="71"/>
                  </a:cubicBezTo>
                  <a:close/>
                  <a:moveTo>
                    <a:pt x="33" y="69"/>
                  </a:moveTo>
                  <a:cubicBezTo>
                    <a:pt x="33" y="69"/>
                    <a:pt x="34" y="69"/>
                    <a:pt x="34" y="68"/>
                  </a:cubicBezTo>
                  <a:cubicBezTo>
                    <a:pt x="33" y="68"/>
                    <a:pt x="33" y="69"/>
                    <a:pt x="33" y="69"/>
                  </a:cubicBezTo>
                  <a:close/>
                  <a:moveTo>
                    <a:pt x="38" y="71"/>
                  </a:moveTo>
                  <a:cubicBezTo>
                    <a:pt x="39" y="70"/>
                    <a:pt x="39" y="69"/>
                    <a:pt x="40" y="69"/>
                  </a:cubicBezTo>
                  <a:cubicBezTo>
                    <a:pt x="40" y="69"/>
                    <a:pt x="40" y="69"/>
                    <a:pt x="39" y="69"/>
                  </a:cubicBezTo>
                  <a:cubicBezTo>
                    <a:pt x="39" y="69"/>
                    <a:pt x="38" y="70"/>
                    <a:pt x="38" y="71"/>
                  </a:cubicBezTo>
                  <a:close/>
                  <a:moveTo>
                    <a:pt x="45" y="71"/>
                  </a:moveTo>
                  <a:cubicBezTo>
                    <a:pt x="46" y="71"/>
                    <a:pt x="46" y="72"/>
                    <a:pt x="46" y="72"/>
                  </a:cubicBezTo>
                  <a:cubicBezTo>
                    <a:pt x="47" y="71"/>
                    <a:pt x="48" y="71"/>
                    <a:pt x="48" y="70"/>
                  </a:cubicBezTo>
                  <a:cubicBezTo>
                    <a:pt x="48" y="70"/>
                    <a:pt x="48" y="69"/>
                    <a:pt x="47" y="69"/>
                  </a:cubicBezTo>
                  <a:cubicBezTo>
                    <a:pt x="46" y="69"/>
                    <a:pt x="46" y="70"/>
                    <a:pt x="45" y="71"/>
                  </a:cubicBezTo>
                  <a:close/>
                  <a:moveTo>
                    <a:pt x="41" y="70"/>
                  </a:moveTo>
                  <a:cubicBezTo>
                    <a:pt x="42" y="71"/>
                    <a:pt x="42" y="71"/>
                    <a:pt x="43" y="72"/>
                  </a:cubicBezTo>
                  <a:cubicBezTo>
                    <a:pt x="43" y="71"/>
                    <a:pt x="43" y="71"/>
                    <a:pt x="44" y="71"/>
                  </a:cubicBezTo>
                  <a:cubicBezTo>
                    <a:pt x="43" y="70"/>
                    <a:pt x="43" y="69"/>
                    <a:pt x="42" y="69"/>
                  </a:cubicBezTo>
                  <a:cubicBezTo>
                    <a:pt x="42" y="69"/>
                    <a:pt x="42" y="70"/>
                    <a:pt x="41" y="70"/>
                  </a:cubicBezTo>
                  <a:close/>
                  <a:moveTo>
                    <a:pt x="49" y="70"/>
                  </a:moveTo>
                  <a:cubicBezTo>
                    <a:pt x="50" y="70"/>
                    <a:pt x="50" y="71"/>
                    <a:pt x="50" y="71"/>
                  </a:cubicBezTo>
                  <a:cubicBezTo>
                    <a:pt x="51" y="71"/>
                    <a:pt x="51" y="71"/>
                    <a:pt x="51" y="70"/>
                  </a:cubicBezTo>
                  <a:cubicBezTo>
                    <a:pt x="51" y="69"/>
                    <a:pt x="50" y="69"/>
                    <a:pt x="49" y="70"/>
                  </a:cubicBezTo>
                  <a:close/>
                  <a:moveTo>
                    <a:pt x="35" y="71"/>
                  </a:moveTo>
                  <a:cubicBezTo>
                    <a:pt x="35" y="71"/>
                    <a:pt x="35" y="71"/>
                    <a:pt x="35" y="71"/>
                  </a:cubicBezTo>
                  <a:cubicBezTo>
                    <a:pt x="35" y="71"/>
                    <a:pt x="36" y="70"/>
                    <a:pt x="36" y="70"/>
                  </a:cubicBezTo>
                  <a:cubicBezTo>
                    <a:pt x="36" y="69"/>
                    <a:pt x="36" y="69"/>
                    <a:pt x="36" y="69"/>
                  </a:cubicBezTo>
                  <a:cubicBezTo>
                    <a:pt x="35" y="70"/>
                    <a:pt x="35" y="70"/>
                    <a:pt x="35" y="71"/>
                  </a:cubicBezTo>
                  <a:close/>
                  <a:moveTo>
                    <a:pt x="39" y="71"/>
                  </a:moveTo>
                  <a:cubicBezTo>
                    <a:pt x="38" y="71"/>
                    <a:pt x="38" y="71"/>
                    <a:pt x="38" y="71"/>
                  </a:cubicBezTo>
                  <a:cubicBezTo>
                    <a:pt x="38" y="72"/>
                    <a:pt x="39" y="71"/>
                    <a:pt x="39" y="72"/>
                  </a:cubicBezTo>
                  <a:cubicBezTo>
                    <a:pt x="39" y="71"/>
                    <a:pt x="40" y="71"/>
                    <a:pt x="40" y="70"/>
                  </a:cubicBezTo>
                  <a:cubicBezTo>
                    <a:pt x="40" y="70"/>
                    <a:pt x="40" y="69"/>
                    <a:pt x="40" y="69"/>
                  </a:cubicBezTo>
                  <a:cubicBezTo>
                    <a:pt x="40" y="70"/>
                    <a:pt x="38" y="70"/>
                    <a:pt x="39" y="71"/>
                  </a:cubicBezTo>
                  <a:close/>
                  <a:moveTo>
                    <a:pt x="54" y="71"/>
                  </a:moveTo>
                  <a:cubicBezTo>
                    <a:pt x="54" y="72"/>
                    <a:pt x="54" y="73"/>
                    <a:pt x="55" y="73"/>
                  </a:cubicBezTo>
                  <a:cubicBezTo>
                    <a:pt x="56" y="73"/>
                    <a:pt x="56" y="70"/>
                    <a:pt x="55" y="70"/>
                  </a:cubicBezTo>
                  <a:cubicBezTo>
                    <a:pt x="55" y="70"/>
                    <a:pt x="54" y="71"/>
                    <a:pt x="54" y="71"/>
                  </a:cubicBezTo>
                  <a:close/>
                  <a:moveTo>
                    <a:pt x="32" y="71"/>
                  </a:moveTo>
                  <a:cubicBezTo>
                    <a:pt x="33" y="71"/>
                    <a:pt x="33" y="70"/>
                    <a:pt x="33" y="70"/>
                  </a:cubicBezTo>
                  <a:cubicBezTo>
                    <a:pt x="33" y="70"/>
                    <a:pt x="32" y="70"/>
                    <a:pt x="32" y="71"/>
                  </a:cubicBezTo>
                  <a:close/>
                  <a:moveTo>
                    <a:pt x="64" y="72"/>
                  </a:moveTo>
                  <a:cubicBezTo>
                    <a:pt x="64" y="72"/>
                    <a:pt x="64" y="72"/>
                    <a:pt x="64" y="72"/>
                  </a:cubicBezTo>
                  <a:cubicBezTo>
                    <a:pt x="64" y="71"/>
                    <a:pt x="63" y="70"/>
                    <a:pt x="63" y="70"/>
                  </a:cubicBezTo>
                  <a:cubicBezTo>
                    <a:pt x="63" y="71"/>
                    <a:pt x="63" y="72"/>
                    <a:pt x="64" y="72"/>
                  </a:cubicBezTo>
                  <a:close/>
                  <a:moveTo>
                    <a:pt x="36" y="72"/>
                  </a:moveTo>
                  <a:cubicBezTo>
                    <a:pt x="36" y="71"/>
                    <a:pt x="37" y="71"/>
                    <a:pt x="36" y="70"/>
                  </a:cubicBezTo>
                  <a:cubicBezTo>
                    <a:pt x="36" y="71"/>
                    <a:pt x="35" y="71"/>
                    <a:pt x="36" y="72"/>
                  </a:cubicBezTo>
                  <a:close/>
                  <a:moveTo>
                    <a:pt x="29" y="73"/>
                  </a:moveTo>
                  <a:cubicBezTo>
                    <a:pt x="30" y="72"/>
                    <a:pt x="30" y="72"/>
                    <a:pt x="31" y="71"/>
                  </a:cubicBezTo>
                  <a:cubicBezTo>
                    <a:pt x="30" y="71"/>
                    <a:pt x="31" y="70"/>
                    <a:pt x="30" y="70"/>
                  </a:cubicBezTo>
                  <a:cubicBezTo>
                    <a:pt x="30" y="71"/>
                    <a:pt x="29" y="71"/>
                    <a:pt x="29" y="73"/>
                  </a:cubicBezTo>
                  <a:close/>
                  <a:moveTo>
                    <a:pt x="58" y="72"/>
                  </a:moveTo>
                  <a:cubicBezTo>
                    <a:pt x="58" y="72"/>
                    <a:pt x="58" y="71"/>
                    <a:pt x="58" y="71"/>
                  </a:cubicBezTo>
                  <a:cubicBezTo>
                    <a:pt x="59" y="71"/>
                    <a:pt x="59" y="72"/>
                    <a:pt x="59" y="72"/>
                  </a:cubicBezTo>
                  <a:cubicBezTo>
                    <a:pt x="60" y="72"/>
                    <a:pt x="59" y="71"/>
                    <a:pt x="59" y="70"/>
                  </a:cubicBezTo>
                  <a:cubicBezTo>
                    <a:pt x="59" y="71"/>
                    <a:pt x="57" y="71"/>
                    <a:pt x="58" y="72"/>
                  </a:cubicBezTo>
                  <a:close/>
                  <a:moveTo>
                    <a:pt x="62" y="72"/>
                  </a:moveTo>
                  <a:cubicBezTo>
                    <a:pt x="61" y="71"/>
                    <a:pt x="62" y="71"/>
                    <a:pt x="62" y="71"/>
                  </a:cubicBezTo>
                  <a:cubicBezTo>
                    <a:pt x="61" y="71"/>
                    <a:pt x="61" y="72"/>
                    <a:pt x="62" y="72"/>
                  </a:cubicBezTo>
                  <a:close/>
                  <a:moveTo>
                    <a:pt x="21" y="79"/>
                  </a:moveTo>
                  <a:cubicBezTo>
                    <a:pt x="22" y="77"/>
                    <a:pt x="24" y="74"/>
                    <a:pt x="24" y="72"/>
                  </a:cubicBezTo>
                  <a:cubicBezTo>
                    <a:pt x="24" y="72"/>
                    <a:pt x="24" y="71"/>
                    <a:pt x="23" y="71"/>
                  </a:cubicBezTo>
                  <a:cubicBezTo>
                    <a:pt x="23" y="74"/>
                    <a:pt x="22" y="76"/>
                    <a:pt x="21" y="79"/>
                  </a:cubicBezTo>
                  <a:close/>
                  <a:moveTo>
                    <a:pt x="66" y="72"/>
                  </a:moveTo>
                  <a:cubicBezTo>
                    <a:pt x="66" y="72"/>
                    <a:pt x="66" y="72"/>
                    <a:pt x="66" y="72"/>
                  </a:cubicBezTo>
                  <a:cubicBezTo>
                    <a:pt x="66" y="72"/>
                    <a:pt x="67" y="71"/>
                    <a:pt x="66" y="71"/>
                  </a:cubicBezTo>
                  <a:cubicBezTo>
                    <a:pt x="66" y="71"/>
                    <a:pt x="66" y="71"/>
                    <a:pt x="66" y="72"/>
                  </a:cubicBezTo>
                  <a:close/>
                  <a:moveTo>
                    <a:pt x="25" y="73"/>
                  </a:moveTo>
                  <a:cubicBezTo>
                    <a:pt x="25" y="73"/>
                    <a:pt x="26" y="72"/>
                    <a:pt x="26" y="71"/>
                  </a:cubicBezTo>
                  <a:cubicBezTo>
                    <a:pt x="26" y="72"/>
                    <a:pt x="25" y="73"/>
                    <a:pt x="25" y="73"/>
                  </a:cubicBezTo>
                  <a:close/>
                  <a:moveTo>
                    <a:pt x="39" y="73"/>
                  </a:moveTo>
                  <a:cubicBezTo>
                    <a:pt x="40" y="73"/>
                    <a:pt x="40" y="74"/>
                    <a:pt x="40" y="74"/>
                  </a:cubicBezTo>
                  <a:cubicBezTo>
                    <a:pt x="41" y="74"/>
                    <a:pt x="42" y="73"/>
                    <a:pt x="42" y="73"/>
                  </a:cubicBezTo>
                  <a:cubicBezTo>
                    <a:pt x="42" y="72"/>
                    <a:pt x="41" y="71"/>
                    <a:pt x="41" y="71"/>
                  </a:cubicBezTo>
                  <a:cubicBezTo>
                    <a:pt x="40" y="71"/>
                    <a:pt x="40" y="72"/>
                    <a:pt x="39" y="73"/>
                  </a:cubicBezTo>
                  <a:close/>
                  <a:moveTo>
                    <a:pt x="51" y="73"/>
                  </a:moveTo>
                  <a:cubicBezTo>
                    <a:pt x="52" y="73"/>
                    <a:pt x="52" y="72"/>
                    <a:pt x="52" y="72"/>
                  </a:cubicBezTo>
                  <a:cubicBezTo>
                    <a:pt x="52" y="71"/>
                    <a:pt x="52" y="71"/>
                    <a:pt x="52" y="71"/>
                  </a:cubicBezTo>
                  <a:cubicBezTo>
                    <a:pt x="51" y="71"/>
                    <a:pt x="51" y="72"/>
                    <a:pt x="51" y="73"/>
                  </a:cubicBezTo>
                  <a:close/>
                  <a:moveTo>
                    <a:pt x="47" y="73"/>
                  </a:moveTo>
                  <a:cubicBezTo>
                    <a:pt x="47" y="74"/>
                    <a:pt x="47" y="74"/>
                    <a:pt x="48" y="74"/>
                  </a:cubicBezTo>
                  <a:cubicBezTo>
                    <a:pt x="48" y="74"/>
                    <a:pt x="49" y="73"/>
                    <a:pt x="50" y="72"/>
                  </a:cubicBezTo>
                  <a:cubicBezTo>
                    <a:pt x="49" y="70"/>
                    <a:pt x="47" y="72"/>
                    <a:pt x="47" y="73"/>
                  </a:cubicBezTo>
                  <a:close/>
                  <a:moveTo>
                    <a:pt x="37" y="72"/>
                  </a:moveTo>
                  <a:cubicBezTo>
                    <a:pt x="37" y="72"/>
                    <a:pt x="38" y="72"/>
                    <a:pt x="37" y="71"/>
                  </a:cubicBezTo>
                  <a:cubicBezTo>
                    <a:pt x="37" y="71"/>
                    <a:pt x="36" y="72"/>
                    <a:pt x="37" y="72"/>
                  </a:cubicBezTo>
                  <a:close/>
                  <a:moveTo>
                    <a:pt x="63" y="73"/>
                  </a:moveTo>
                  <a:cubicBezTo>
                    <a:pt x="63" y="73"/>
                    <a:pt x="63" y="73"/>
                    <a:pt x="63" y="72"/>
                  </a:cubicBezTo>
                  <a:cubicBezTo>
                    <a:pt x="63" y="72"/>
                    <a:pt x="63" y="71"/>
                    <a:pt x="62" y="72"/>
                  </a:cubicBezTo>
                  <a:cubicBezTo>
                    <a:pt x="63" y="72"/>
                    <a:pt x="62" y="73"/>
                    <a:pt x="63" y="73"/>
                  </a:cubicBezTo>
                  <a:close/>
                  <a:moveTo>
                    <a:pt x="43" y="73"/>
                  </a:moveTo>
                  <a:cubicBezTo>
                    <a:pt x="44" y="73"/>
                    <a:pt x="44" y="74"/>
                    <a:pt x="44" y="74"/>
                  </a:cubicBezTo>
                  <a:cubicBezTo>
                    <a:pt x="45" y="74"/>
                    <a:pt x="45" y="73"/>
                    <a:pt x="45" y="73"/>
                  </a:cubicBezTo>
                  <a:cubicBezTo>
                    <a:pt x="45" y="73"/>
                    <a:pt x="45" y="72"/>
                    <a:pt x="44" y="72"/>
                  </a:cubicBezTo>
                  <a:cubicBezTo>
                    <a:pt x="44" y="72"/>
                    <a:pt x="43" y="72"/>
                    <a:pt x="43" y="73"/>
                  </a:cubicBezTo>
                  <a:close/>
                  <a:moveTo>
                    <a:pt x="36" y="74"/>
                  </a:moveTo>
                  <a:cubicBezTo>
                    <a:pt x="37" y="74"/>
                    <a:pt x="37" y="74"/>
                    <a:pt x="37" y="74"/>
                  </a:cubicBezTo>
                  <a:cubicBezTo>
                    <a:pt x="37" y="74"/>
                    <a:pt x="38" y="73"/>
                    <a:pt x="38" y="72"/>
                  </a:cubicBezTo>
                  <a:cubicBezTo>
                    <a:pt x="37" y="72"/>
                    <a:pt x="37" y="73"/>
                    <a:pt x="36" y="74"/>
                  </a:cubicBezTo>
                  <a:close/>
                  <a:moveTo>
                    <a:pt x="33" y="73"/>
                  </a:moveTo>
                  <a:cubicBezTo>
                    <a:pt x="34" y="73"/>
                    <a:pt x="34" y="73"/>
                    <a:pt x="34" y="72"/>
                  </a:cubicBezTo>
                  <a:cubicBezTo>
                    <a:pt x="33" y="72"/>
                    <a:pt x="33" y="73"/>
                    <a:pt x="33" y="73"/>
                  </a:cubicBezTo>
                  <a:close/>
                  <a:moveTo>
                    <a:pt x="67" y="73"/>
                  </a:moveTo>
                  <a:cubicBezTo>
                    <a:pt x="67" y="73"/>
                    <a:pt x="67" y="73"/>
                    <a:pt x="67" y="72"/>
                  </a:cubicBezTo>
                  <a:cubicBezTo>
                    <a:pt x="67" y="72"/>
                    <a:pt x="67" y="72"/>
                    <a:pt x="67" y="72"/>
                  </a:cubicBezTo>
                  <a:cubicBezTo>
                    <a:pt x="67" y="73"/>
                    <a:pt x="67" y="73"/>
                    <a:pt x="67" y="73"/>
                  </a:cubicBezTo>
                  <a:close/>
                  <a:moveTo>
                    <a:pt x="53" y="73"/>
                  </a:moveTo>
                  <a:cubicBezTo>
                    <a:pt x="53" y="74"/>
                    <a:pt x="52" y="75"/>
                    <a:pt x="53" y="75"/>
                  </a:cubicBezTo>
                  <a:cubicBezTo>
                    <a:pt x="54" y="75"/>
                    <a:pt x="54" y="75"/>
                    <a:pt x="54" y="74"/>
                  </a:cubicBezTo>
                  <a:cubicBezTo>
                    <a:pt x="54" y="74"/>
                    <a:pt x="53" y="73"/>
                    <a:pt x="53" y="73"/>
                  </a:cubicBezTo>
                  <a:close/>
                  <a:moveTo>
                    <a:pt x="53" y="73"/>
                  </a:moveTo>
                  <a:cubicBezTo>
                    <a:pt x="53" y="73"/>
                    <a:pt x="53" y="72"/>
                    <a:pt x="53" y="73"/>
                  </a:cubicBezTo>
                  <a:cubicBezTo>
                    <a:pt x="53" y="73"/>
                    <a:pt x="52" y="73"/>
                    <a:pt x="53" y="73"/>
                  </a:cubicBezTo>
                  <a:cubicBezTo>
                    <a:pt x="53" y="73"/>
                    <a:pt x="53" y="73"/>
                    <a:pt x="53" y="73"/>
                  </a:cubicBezTo>
                  <a:close/>
                  <a:moveTo>
                    <a:pt x="34" y="74"/>
                  </a:moveTo>
                  <a:cubicBezTo>
                    <a:pt x="35" y="73"/>
                    <a:pt x="35" y="73"/>
                    <a:pt x="35" y="73"/>
                  </a:cubicBezTo>
                  <a:cubicBezTo>
                    <a:pt x="35" y="73"/>
                    <a:pt x="34" y="73"/>
                    <a:pt x="34" y="74"/>
                  </a:cubicBezTo>
                  <a:close/>
                  <a:moveTo>
                    <a:pt x="59" y="74"/>
                  </a:moveTo>
                  <a:cubicBezTo>
                    <a:pt x="59" y="75"/>
                    <a:pt x="60" y="75"/>
                    <a:pt x="60" y="76"/>
                  </a:cubicBezTo>
                  <a:cubicBezTo>
                    <a:pt x="62" y="75"/>
                    <a:pt x="60" y="73"/>
                    <a:pt x="60" y="73"/>
                  </a:cubicBezTo>
                  <a:cubicBezTo>
                    <a:pt x="60" y="73"/>
                    <a:pt x="59" y="73"/>
                    <a:pt x="59" y="74"/>
                  </a:cubicBezTo>
                  <a:close/>
                  <a:moveTo>
                    <a:pt x="64" y="73"/>
                  </a:moveTo>
                  <a:cubicBezTo>
                    <a:pt x="64" y="73"/>
                    <a:pt x="65" y="73"/>
                    <a:pt x="65" y="73"/>
                  </a:cubicBezTo>
                  <a:cubicBezTo>
                    <a:pt x="65" y="73"/>
                    <a:pt x="64" y="73"/>
                    <a:pt x="64" y="73"/>
                  </a:cubicBezTo>
                  <a:cubicBezTo>
                    <a:pt x="64" y="73"/>
                    <a:pt x="64" y="74"/>
                    <a:pt x="64" y="73"/>
                  </a:cubicBezTo>
                  <a:close/>
                  <a:moveTo>
                    <a:pt x="19" y="74"/>
                  </a:moveTo>
                  <a:cubicBezTo>
                    <a:pt x="19" y="74"/>
                    <a:pt x="20" y="73"/>
                    <a:pt x="19" y="73"/>
                  </a:cubicBezTo>
                  <a:cubicBezTo>
                    <a:pt x="19" y="73"/>
                    <a:pt x="19" y="73"/>
                    <a:pt x="19" y="74"/>
                  </a:cubicBezTo>
                  <a:close/>
                  <a:moveTo>
                    <a:pt x="29" y="74"/>
                  </a:moveTo>
                  <a:cubicBezTo>
                    <a:pt x="30" y="74"/>
                    <a:pt x="30" y="73"/>
                    <a:pt x="30" y="73"/>
                  </a:cubicBezTo>
                  <a:cubicBezTo>
                    <a:pt x="30" y="74"/>
                    <a:pt x="29" y="74"/>
                    <a:pt x="29" y="74"/>
                  </a:cubicBezTo>
                  <a:close/>
                  <a:moveTo>
                    <a:pt x="49" y="74"/>
                  </a:moveTo>
                  <a:cubicBezTo>
                    <a:pt x="49" y="74"/>
                    <a:pt x="48" y="75"/>
                    <a:pt x="48" y="75"/>
                  </a:cubicBezTo>
                  <a:cubicBezTo>
                    <a:pt x="48" y="76"/>
                    <a:pt x="48" y="76"/>
                    <a:pt x="49" y="76"/>
                  </a:cubicBezTo>
                  <a:cubicBezTo>
                    <a:pt x="49" y="75"/>
                    <a:pt x="50" y="74"/>
                    <a:pt x="51" y="73"/>
                  </a:cubicBezTo>
                  <a:cubicBezTo>
                    <a:pt x="50" y="73"/>
                    <a:pt x="50" y="73"/>
                    <a:pt x="50" y="73"/>
                  </a:cubicBezTo>
                  <a:cubicBezTo>
                    <a:pt x="50" y="73"/>
                    <a:pt x="49" y="74"/>
                    <a:pt x="49" y="74"/>
                  </a:cubicBezTo>
                  <a:close/>
                  <a:moveTo>
                    <a:pt x="56" y="76"/>
                  </a:moveTo>
                  <a:cubicBezTo>
                    <a:pt x="57" y="75"/>
                    <a:pt x="57" y="75"/>
                    <a:pt x="57" y="75"/>
                  </a:cubicBezTo>
                  <a:cubicBezTo>
                    <a:pt x="57" y="74"/>
                    <a:pt x="57" y="73"/>
                    <a:pt x="56" y="73"/>
                  </a:cubicBezTo>
                  <a:cubicBezTo>
                    <a:pt x="56" y="74"/>
                    <a:pt x="56" y="75"/>
                    <a:pt x="56" y="76"/>
                  </a:cubicBezTo>
                  <a:close/>
                  <a:moveTo>
                    <a:pt x="43" y="74"/>
                  </a:moveTo>
                  <a:cubicBezTo>
                    <a:pt x="42" y="74"/>
                    <a:pt x="42" y="75"/>
                    <a:pt x="41" y="76"/>
                  </a:cubicBezTo>
                  <a:cubicBezTo>
                    <a:pt x="41" y="76"/>
                    <a:pt x="42" y="76"/>
                    <a:pt x="42" y="77"/>
                  </a:cubicBezTo>
                  <a:cubicBezTo>
                    <a:pt x="43" y="76"/>
                    <a:pt x="43" y="76"/>
                    <a:pt x="44" y="75"/>
                  </a:cubicBezTo>
                  <a:cubicBezTo>
                    <a:pt x="43" y="75"/>
                    <a:pt x="43" y="74"/>
                    <a:pt x="43" y="74"/>
                  </a:cubicBezTo>
                  <a:close/>
                  <a:moveTo>
                    <a:pt x="64" y="75"/>
                  </a:moveTo>
                  <a:cubicBezTo>
                    <a:pt x="64" y="75"/>
                    <a:pt x="64" y="75"/>
                    <a:pt x="64" y="75"/>
                  </a:cubicBezTo>
                  <a:cubicBezTo>
                    <a:pt x="64" y="75"/>
                    <a:pt x="64" y="74"/>
                    <a:pt x="64" y="74"/>
                  </a:cubicBezTo>
                  <a:cubicBezTo>
                    <a:pt x="64" y="74"/>
                    <a:pt x="64" y="74"/>
                    <a:pt x="63" y="74"/>
                  </a:cubicBezTo>
                  <a:cubicBezTo>
                    <a:pt x="63" y="74"/>
                    <a:pt x="64" y="76"/>
                    <a:pt x="64" y="75"/>
                  </a:cubicBezTo>
                  <a:close/>
                  <a:moveTo>
                    <a:pt x="27" y="76"/>
                  </a:moveTo>
                  <a:cubicBezTo>
                    <a:pt x="28" y="75"/>
                    <a:pt x="28" y="74"/>
                    <a:pt x="27" y="74"/>
                  </a:cubicBezTo>
                  <a:cubicBezTo>
                    <a:pt x="27" y="74"/>
                    <a:pt x="27" y="75"/>
                    <a:pt x="27" y="76"/>
                  </a:cubicBezTo>
                  <a:close/>
                  <a:moveTo>
                    <a:pt x="46" y="76"/>
                  </a:moveTo>
                  <a:cubicBezTo>
                    <a:pt x="46" y="76"/>
                    <a:pt x="47" y="76"/>
                    <a:pt x="47" y="75"/>
                  </a:cubicBezTo>
                  <a:cubicBezTo>
                    <a:pt x="47" y="75"/>
                    <a:pt x="46" y="74"/>
                    <a:pt x="46" y="74"/>
                  </a:cubicBezTo>
                  <a:cubicBezTo>
                    <a:pt x="45" y="74"/>
                    <a:pt x="45" y="75"/>
                    <a:pt x="45" y="75"/>
                  </a:cubicBezTo>
                  <a:cubicBezTo>
                    <a:pt x="45" y="75"/>
                    <a:pt x="45" y="75"/>
                    <a:pt x="45" y="75"/>
                  </a:cubicBezTo>
                  <a:cubicBezTo>
                    <a:pt x="45" y="76"/>
                    <a:pt x="46" y="76"/>
                    <a:pt x="46" y="76"/>
                  </a:cubicBezTo>
                  <a:close/>
                  <a:moveTo>
                    <a:pt x="39" y="77"/>
                  </a:moveTo>
                  <a:cubicBezTo>
                    <a:pt x="40" y="76"/>
                    <a:pt x="40" y="74"/>
                    <a:pt x="39" y="74"/>
                  </a:cubicBezTo>
                  <a:cubicBezTo>
                    <a:pt x="38" y="75"/>
                    <a:pt x="38" y="76"/>
                    <a:pt x="39" y="77"/>
                  </a:cubicBezTo>
                  <a:close/>
                  <a:moveTo>
                    <a:pt x="19" y="75"/>
                  </a:moveTo>
                  <a:cubicBezTo>
                    <a:pt x="19" y="75"/>
                    <a:pt x="19" y="74"/>
                    <a:pt x="19" y="74"/>
                  </a:cubicBezTo>
                  <a:cubicBezTo>
                    <a:pt x="19" y="75"/>
                    <a:pt x="18" y="75"/>
                    <a:pt x="19" y="75"/>
                  </a:cubicBezTo>
                  <a:close/>
                  <a:moveTo>
                    <a:pt x="35" y="76"/>
                  </a:moveTo>
                  <a:cubicBezTo>
                    <a:pt x="35" y="76"/>
                    <a:pt x="36" y="75"/>
                    <a:pt x="36" y="74"/>
                  </a:cubicBezTo>
                  <a:cubicBezTo>
                    <a:pt x="35" y="74"/>
                    <a:pt x="35" y="75"/>
                    <a:pt x="35" y="76"/>
                  </a:cubicBezTo>
                  <a:close/>
                  <a:moveTo>
                    <a:pt x="49" y="77"/>
                  </a:moveTo>
                  <a:cubicBezTo>
                    <a:pt x="50" y="77"/>
                    <a:pt x="50" y="78"/>
                    <a:pt x="50" y="78"/>
                  </a:cubicBezTo>
                  <a:cubicBezTo>
                    <a:pt x="52" y="78"/>
                    <a:pt x="52" y="75"/>
                    <a:pt x="51" y="74"/>
                  </a:cubicBezTo>
                  <a:cubicBezTo>
                    <a:pt x="50" y="75"/>
                    <a:pt x="50" y="76"/>
                    <a:pt x="49" y="77"/>
                  </a:cubicBezTo>
                  <a:close/>
                  <a:moveTo>
                    <a:pt x="19" y="84"/>
                  </a:moveTo>
                  <a:cubicBezTo>
                    <a:pt x="19" y="81"/>
                    <a:pt x="21" y="77"/>
                    <a:pt x="22" y="75"/>
                  </a:cubicBezTo>
                  <a:cubicBezTo>
                    <a:pt x="22" y="75"/>
                    <a:pt x="22" y="74"/>
                    <a:pt x="22" y="75"/>
                  </a:cubicBezTo>
                  <a:cubicBezTo>
                    <a:pt x="21" y="78"/>
                    <a:pt x="19" y="81"/>
                    <a:pt x="19" y="84"/>
                  </a:cubicBezTo>
                  <a:close/>
                  <a:moveTo>
                    <a:pt x="30" y="76"/>
                  </a:moveTo>
                  <a:cubicBezTo>
                    <a:pt x="30" y="75"/>
                    <a:pt x="31" y="75"/>
                    <a:pt x="30" y="75"/>
                  </a:cubicBezTo>
                  <a:cubicBezTo>
                    <a:pt x="30" y="75"/>
                    <a:pt x="29" y="75"/>
                    <a:pt x="30" y="76"/>
                  </a:cubicBezTo>
                  <a:close/>
                  <a:moveTo>
                    <a:pt x="25" y="75"/>
                  </a:moveTo>
                  <a:cubicBezTo>
                    <a:pt x="26" y="82"/>
                    <a:pt x="27" y="89"/>
                    <a:pt x="28" y="95"/>
                  </a:cubicBezTo>
                  <a:cubicBezTo>
                    <a:pt x="28" y="95"/>
                    <a:pt x="27" y="95"/>
                    <a:pt x="27" y="95"/>
                  </a:cubicBezTo>
                  <a:cubicBezTo>
                    <a:pt x="28" y="98"/>
                    <a:pt x="28" y="102"/>
                    <a:pt x="29" y="104"/>
                  </a:cubicBezTo>
                  <a:cubicBezTo>
                    <a:pt x="29" y="104"/>
                    <a:pt x="28" y="104"/>
                    <a:pt x="28" y="105"/>
                  </a:cubicBezTo>
                  <a:cubicBezTo>
                    <a:pt x="29" y="106"/>
                    <a:pt x="29" y="107"/>
                    <a:pt x="29" y="108"/>
                  </a:cubicBezTo>
                  <a:cubicBezTo>
                    <a:pt x="30" y="115"/>
                    <a:pt x="30" y="121"/>
                    <a:pt x="30" y="126"/>
                  </a:cubicBezTo>
                  <a:cubicBezTo>
                    <a:pt x="31" y="130"/>
                    <a:pt x="31" y="135"/>
                    <a:pt x="32" y="139"/>
                  </a:cubicBezTo>
                  <a:cubicBezTo>
                    <a:pt x="31" y="128"/>
                    <a:pt x="30" y="119"/>
                    <a:pt x="30" y="109"/>
                  </a:cubicBezTo>
                  <a:cubicBezTo>
                    <a:pt x="30" y="108"/>
                    <a:pt x="30" y="108"/>
                    <a:pt x="30" y="108"/>
                  </a:cubicBezTo>
                  <a:cubicBezTo>
                    <a:pt x="29" y="97"/>
                    <a:pt x="27" y="84"/>
                    <a:pt x="26" y="75"/>
                  </a:cubicBezTo>
                  <a:cubicBezTo>
                    <a:pt x="26" y="75"/>
                    <a:pt x="25" y="75"/>
                    <a:pt x="25" y="75"/>
                  </a:cubicBezTo>
                  <a:close/>
                  <a:moveTo>
                    <a:pt x="32" y="76"/>
                  </a:moveTo>
                  <a:cubicBezTo>
                    <a:pt x="32" y="76"/>
                    <a:pt x="33" y="75"/>
                    <a:pt x="33" y="75"/>
                  </a:cubicBezTo>
                  <a:cubicBezTo>
                    <a:pt x="33" y="75"/>
                    <a:pt x="32" y="76"/>
                    <a:pt x="32" y="76"/>
                  </a:cubicBezTo>
                  <a:close/>
                  <a:moveTo>
                    <a:pt x="55" y="77"/>
                  </a:moveTo>
                  <a:cubicBezTo>
                    <a:pt x="55" y="76"/>
                    <a:pt x="55" y="75"/>
                    <a:pt x="55" y="75"/>
                  </a:cubicBezTo>
                  <a:cubicBezTo>
                    <a:pt x="54" y="76"/>
                    <a:pt x="55" y="76"/>
                    <a:pt x="55" y="77"/>
                  </a:cubicBezTo>
                  <a:close/>
                  <a:moveTo>
                    <a:pt x="67" y="77"/>
                  </a:moveTo>
                  <a:cubicBezTo>
                    <a:pt x="67" y="76"/>
                    <a:pt x="67" y="75"/>
                    <a:pt x="67" y="75"/>
                  </a:cubicBezTo>
                  <a:cubicBezTo>
                    <a:pt x="67" y="76"/>
                    <a:pt x="66" y="77"/>
                    <a:pt x="67" y="77"/>
                  </a:cubicBezTo>
                  <a:close/>
                  <a:moveTo>
                    <a:pt x="22" y="81"/>
                  </a:moveTo>
                  <a:cubicBezTo>
                    <a:pt x="22" y="81"/>
                    <a:pt x="23" y="80"/>
                    <a:pt x="23" y="80"/>
                  </a:cubicBezTo>
                  <a:cubicBezTo>
                    <a:pt x="23" y="80"/>
                    <a:pt x="23" y="79"/>
                    <a:pt x="23" y="79"/>
                  </a:cubicBezTo>
                  <a:cubicBezTo>
                    <a:pt x="23" y="78"/>
                    <a:pt x="25" y="77"/>
                    <a:pt x="24" y="75"/>
                  </a:cubicBezTo>
                  <a:cubicBezTo>
                    <a:pt x="23" y="77"/>
                    <a:pt x="23" y="79"/>
                    <a:pt x="22" y="81"/>
                  </a:cubicBezTo>
                  <a:close/>
                  <a:moveTo>
                    <a:pt x="15" y="93"/>
                  </a:moveTo>
                  <a:cubicBezTo>
                    <a:pt x="17" y="87"/>
                    <a:pt x="19" y="81"/>
                    <a:pt x="20" y="75"/>
                  </a:cubicBezTo>
                  <a:cubicBezTo>
                    <a:pt x="18" y="81"/>
                    <a:pt x="16" y="87"/>
                    <a:pt x="15" y="93"/>
                  </a:cubicBezTo>
                  <a:close/>
                  <a:moveTo>
                    <a:pt x="35" y="77"/>
                  </a:moveTo>
                  <a:cubicBezTo>
                    <a:pt x="36" y="77"/>
                    <a:pt x="37" y="76"/>
                    <a:pt x="37" y="75"/>
                  </a:cubicBezTo>
                  <a:cubicBezTo>
                    <a:pt x="36" y="76"/>
                    <a:pt x="35" y="76"/>
                    <a:pt x="35" y="77"/>
                  </a:cubicBezTo>
                  <a:close/>
                  <a:moveTo>
                    <a:pt x="59" y="77"/>
                  </a:moveTo>
                  <a:cubicBezTo>
                    <a:pt x="60" y="77"/>
                    <a:pt x="59" y="76"/>
                    <a:pt x="59" y="75"/>
                  </a:cubicBezTo>
                  <a:cubicBezTo>
                    <a:pt x="58" y="76"/>
                    <a:pt x="59" y="77"/>
                    <a:pt x="59" y="77"/>
                  </a:cubicBezTo>
                  <a:close/>
                  <a:moveTo>
                    <a:pt x="65" y="76"/>
                  </a:moveTo>
                  <a:cubicBezTo>
                    <a:pt x="65" y="76"/>
                    <a:pt x="65" y="76"/>
                    <a:pt x="66" y="77"/>
                  </a:cubicBezTo>
                  <a:cubicBezTo>
                    <a:pt x="65" y="77"/>
                    <a:pt x="66" y="77"/>
                    <a:pt x="66" y="77"/>
                  </a:cubicBezTo>
                  <a:cubicBezTo>
                    <a:pt x="66" y="76"/>
                    <a:pt x="66" y="75"/>
                    <a:pt x="65" y="75"/>
                  </a:cubicBezTo>
                  <a:cubicBezTo>
                    <a:pt x="65" y="76"/>
                    <a:pt x="66" y="76"/>
                    <a:pt x="65" y="76"/>
                  </a:cubicBezTo>
                  <a:close/>
                  <a:moveTo>
                    <a:pt x="54" y="76"/>
                  </a:moveTo>
                  <a:cubicBezTo>
                    <a:pt x="54" y="77"/>
                    <a:pt x="54" y="77"/>
                    <a:pt x="54" y="78"/>
                  </a:cubicBezTo>
                  <a:cubicBezTo>
                    <a:pt x="55" y="78"/>
                    <a:pt x="55" y="77"/>
                    <a:pt x="55" y="77"/>
                  </a:cubicBezTo>
                  <a:cubicBezTo>
                    <a:pt x="55" y="77"/>
                    <a:pt x="54" y="76"/>
                    <a:pt x="54" y="75"/>
                  </a:cubicBezTo>
                  <a:cubicBezTo>
                    <a:pt x="54" y="76"/>
                    <a:pt x="54" y="76"/>
                    <a:pt x="54" y="76"/>
                  </a:cubicBezTo>
                  <a:close/>
                  <a:moveTo>
                    <a:pt x="43" y="78"/>
                  </a:moveTo>
                  <a:cubicBezTo>
                    <a:pt x="43" y="78"/>
                    <a:pt x="43" y="79"/>
                    <a:pt x="44" y="79"/>
                  </a:cubicBezTo>
                  <a:cubicBezTo>
                    <a:pt x="45" y="78"/>
                    <a:pt x="46" y="77"/>
                    <a:pt x="44" y="76"/>
                  </a:cubicBezTo>
                  <a:cubicBezTo>
                    <a:pt x="44" y="77"/>
                    <a:pt x="43" y="77"/>
                    <a:pt x="43" y="78"/>
                  </a:cubicBezTo>
                  <a:close/>
                  <a:moveTo>
                    <a:pt x="57" y="77"/>
                  </a:moveTo>
                  <a:cubicBezTo>
                    <a:pt x="58" y="77"/>
                    <a:pt x="57" y="76"/>
                    <a:pt x="58" y="76"/>
                  </a:cubicBezTo>
                  <a:cubicBezTo>
                    <a:pt x="57" y="76"/>
                    <a:pt x="57" y="77"/>
                    <a:pt x="57" y="77"/>
                  </a:cubicBezTo>
                  <a:close/>
                  <a:moveTo>
                    <a:pt x="61" y="77"/>
                  </a:moveTo>
                  <a:cubicBezTo>
                    <a:pt x="61" y="77"/>
                    <a:pt x="61" y="77"/>
                    <a:pt x="61" y="77"/>
                  </a:cubicBezTo>
                  <a:cubicBezTo>
                    <a:pt x="61" y="76"/>
                    <a:pt x="62" y="76"/>
                    <a:pt x="61" y="76"/>
                  </a:cubicBezTo>
                  <a:cubicBezTo>
                    <a:pt x="61" y="76"/>
                    <a:pt x="61" y="76"/>
                    <a:pt x="61" y="77"/>
                  </a:cubicBezTo>
                  <a:close/>
                  <a:moveTo>
                    <a:pt x="47" y="78"/>
                  </a:moveTo>
                  <a:cubicBezTo>
                    <a:pt x="47" y="78"/>
                    <a:pt x="47" y="78"/>
                    <a:pt x="47" y="78"/>
                  </a:cubicBezTo>
                  <a:cubicBezTo>
                    <a:pt x="47" y="77"/>
                    <a:pt x="48" y="77"/>
                    <a:pt x="48" y="76"/>
                  </a:cubicBezTo>
                  <a:cubicBezTo>
                    <a:pt x="48" y="76"/>
                    <a:pt x="48" y="76"/>
                    <a:pt x="47" y="76"/>
                  </a:cubicBezTo>
                  <a:cubicBezTo>
                    <a:pt x="47" y="77"/>
                    <a:pt x="46" y="77"/>
                    <a:pt x="47" y="78"/>
                  </a:cubicBezTo>
                  <a:close/>
                  <a:moveTo>
                    <a:pt x="33" y="77"/>
                  </a:moveTo>
                  <a:cubicBezTo>
                    <a:pt x="33" y="77"/>
                    <a:pt x="34" y="76"/>
                    <a:pt x="33" y="76"/>
                  </a:cubicBezTo>
                  <a:cubicBezTo>
                    <a:pt x="33" y="76"/>
                    <a:pt x="33" y="77"/>
                    <a:pt x="33" y="77"/>
                  </a:cubicBezTo>
                  <a:close/>
                  <a:moveTo>
                    <a:pt x="36" y="78"/>
                  </a:moveTo>
                  <a:cubicBezTo>
                    <a:pt x="36" y="79"/>
                    <a:pt x="36" y="79"/>
                    <a:pt x="36" y="79"/>
                  </a:cubicBezTo>
                  <a:cubicBezTo>
                    <a:pt x="37" y="79"/>
                    <a:pt x="38" y="78"/>
                    <a:pt x="38" y="77"/>
                  </a:cubicBezTo>
                  <a:cubicBezTo>
                    <a:pt x="38" y="77"/>
                    <a:pt x="38" y="76"/>
                    <a:pt x="37" y="76"/>
                  </a:cubicBezTo>
                  <a:cubicBezTo>
                    <a:pt x="37" y="77"/>
                    <a:pt x="36" y="77"/>
                    <a:pt x="36" y="78"/>
                  </a:cubicBezTo>
                  <a:close/>
                  <a:moveTo>
                    <a:pt x="63" y="77"/>
                  </a:moveTo>
                  <a:cubicBezTo>
                    <a:pt x="63" y="77"/>
                    <a:pt x="63" y="76"/>
                    <a:pt x="63" y="76"/>
                  </a:cubicBezTo>
                  <a:cubicBezTo>
                    <a:pt x="63" y="76"/>
                    <a:pt x="63" y="77"/>
                    <a:pt x="63" y="77"/>
                  </a:cubicBezTo>
                  <a:close/>
                  <a:moveTo>
                    <a:pt x="31" y="77"/>
                  </a:moveTo>
                  <a:cubicBezTo>
                    <a:pt x="31" y="77"/>
                    <a:pt x="31" y="76"/>
                    <a:pt x="30" y="76"/>
                  </a:cubicBezTo>
                  <a:cubicBezTo>
                    <a:pt x="30" y="77"/>
                    <a:pt x="30" y="77"/>
                    <a:pt x="31" y="77"/>
                  </a:cubicBezTo>
                  <a:close/>
                  <a:moveTo>
                    <a:pt x="40" y="78"/>
                  </a:moveTo>
                  <a:cubicBezTo>
                    <a:pt x="40" y="78"/>
                    <a:pt x="40" y="78"/>
                    <a:pt x="41" y="79"/>
                  </a:cubicBezTo>
                  <a:cubicBezTo>
                    <a:pt x="41" y="78"/>
                    <a:pt x="41" y="78"/>
                    <a:pt x="41" y="78"/>
                  </a:cubicBezTo>
                  <a:cubicBezTo>
                    <a:pt x="41" y="76"/>
                    <a:pt x="40" y="76"/>
                    <a:pt x="40" y="78"/>
                  </a:cubicBezTo>
                  <a:close/>
                  <a:moveTo>
                    <a:pt x="69" y="78"/>
                  </a:moveTo>
                  <a:cubicBezTo>
                    <a:pt x="69" y="77"/>
                    <a:pt x="69" y="76"/>
                    <a:pt x="68" y="76"/>
                  </a:cubicBezTo>
                  <a:cubicBezTo>
                    <a:pt x="69" y="77"/>
                    <a:pt x="69" y="78"/>
                    <a:pt x="69" y="78"/>
                  </a:cubicBezTo>
                  <a:close/>
                  <a:moveTo>
                    <a:pt x="33" y="78"/>
                  </a:moveTo>
                  <a:cubicBezTo>
                    <a:pt x="33" y="78"/>
                    <a:pt x="33" y="78"/>
                    <a:pt x="33" y="78"/>
                  </a:cubicBezTo>
                  <a:cubicBezTo>
                    <a:pt x="34" y="78"/>
                    <a:pt x="34" y="78"/>
                    <a:pt x="34" y="77"/>
                  </a:cubicBezTo>
                  <a:cubicBezTo>
                    <a:pt x="34" y="77"/>
                    <a:pt x="34" y="77"/>
                    <a:pt x="34" y="77"/>
                  </a:cubicBezTo>
                  <a:cubicBezTo>
                    <a:pt x="34" y="77"/>
                    <a:pt x="33" y="77"/>
                    <a:pt x="33" y="78"/>
                  </a:cubicBezTo>
                  <a:close/>
                  <a:moveTo>
                    <a:pt x="57" y="80"/>
                  </a:moveTo>
                  <a:cubicBezTo>
                    <a:pt x="57" y="80"/>
                    <a:pt x="57" y="79"/>
                    <a:pt x="57" y="79"/>
                  </a:cubicBezTo>
                  <a:cubicBezTo>
                    <a:pt x="57" y="78"/>
                    <a:pt x="57" y="78"/>
                    <a:pt x="56" y="77"/>
                  </a:cubicBezTo>
                  <a:cubicBezTo>
                    <a:pt x="56" y="78"/>
                    <a:pt x="57" y="79"/>
                    <a:pt x="57" y="80"/>
                  </a:cubicBezTo>
                  <a:close/>
                  <a:moveTo>
                    <a:pt x="27" y="77"/>
                  </a:moveTo>
                  <a:cubicBezTo>
                    <a:pt x="28" y="78"/>
                    <a:pt x="27" y="79"/>
                    <a:pt x="28" y="79"/>
                  </a:cubicBezTo>
                  <a:cubicBezTo>
                    <a:pt x="28" y="78"/>
                    <a:pt x="28" y="78"/>
                    <a:pt x="29" y="77"/>
                  </a:cubicBezTo>
                  <a:cubicBezTo>
                    <a:pt x="28" y="77"/>
                    <a:pt x="28" y="77"/>
                    <a:pt x="27" y="77"/>
                  </a:cubicBezTo>
                  <a:close/>
                  <a:moveTo>
                    <a:pt x="31" y="78"/>
                  </a:moveTo>
                  <a:cubicBezTo>
                    <a:pt x="31" y="78"/>
                    <a:pt x="31" y="77"/>
                    <a:pt x="31" y="77"/>
                  </a:cubicBezTo>
                  <a:cubicBezTo>
                    <a:pt x="31" y="77"/>
                    <a:pt x="30" y="78"/>
                    <a:pt x="31" y="78"/>
                  </a:cubicBezTo>
                  <a:close/>
                  <a:moveTo>
                    <a:pt x="47" y="79"/>
                  </a:moveTo>
                  <a:cubicBezTo>
                    <a:pt x="48" y="79"/>
                    <a:pt x="48" y="80"/>
                    <a:pt x="49" y="80"/>
                  </a:cubicBezTo>
                  <a:cubicBezTo>
                    <a:pt x="49" y="80"/>
                    <a:pt x="49" y="80"/>
                    <a:pt x="50" y="79"/>
                  </a:cubicBezTo>
                  <a:cubicBezTo>
                    <a:pt x="49" y="79"/>
                    <a:pt x="49" y="78"/>
                    <a:pt x="48" y="77"/>
                  </a:cubicBezTo>
                  <a:cubicBezTo>
                    <a:pt x="48" y="78"/>
                    <a:pt x="47" y="78"/>
                    <a:pt x="47" y="79"/>
                  </a:cubicBezTo>
                  <a:close/>
                  <a:moveTo>
                    <a:pt x="53" y="80"/>
                  </a:moveTo>
                  <a:cubicBezTo>
                    <a:pt x="53" y="79"/>
                    <a:pt x="54" y="79"/>
                    <a:pt x="54" y="78"/>
                  </a:cubicBezTo>
                  <a:cubicBezTo>
                    <a:pt x="53" y="76"/>
                    <a:pt x="52" y="79"/>
                    <a:pt x="53" y="80"/>
                  </a:cubicBezTo>
                  <a:close/>
                  <a:moveTo>
                    <a:pt x="64" y="78"/>
                  </a:moveTo>
                  <a:cubicBezTo>
                    <a:pt x="64" y="78"/>
                    <a:pt x="64" y="77"/>
                    <a:pt x="64" y="77"/>
                  </a:cubicBezTo>
                  <a:cubicBezTo>
                    <a:pt x="64" y="77"/>
                    <a:pt x="63" y="78"/>
                    <a:pt x="63" y="78"/>
                  </a:cubicBezTo>
                  <a:cubicBezTo>
                    <a:pt x="64" y="78"/>
                    <a:pt x="64" y="78"/>
                    <a:pt x="64" y="78"/>
                  </a:cubicBezTo>
                  <a:close/>
                  <a:moveTo>
                    <a:pt x="60" y="78"/>
                  </a:moveTo>
                  <a:cubicBezTo>
                    <a:pt x="60" y="79"/>
                    <a:pt x="60" y="79"/>
                    <a:pt x="61" y="80"/>
                  </a:cubicBezTo>
                  <a:cubicBezTo>
                    <a:pt x="61" y="79"/>
                    <a:pt x="61" y="79"/>
                    <a:pt x="61" y="79"/>
                  </a:cubicBezTo>
                  <a:cubicBezTo>
                    <a:pt x="61" y="79"/>
                    <a:pt x="61" y="78"/>
                    <a:pt x="60" y="77"/>
                  </a:cubicBezTo>
                  <a:cubicBezTo>
                    <a:pt x="60" y="78"/>
                    <a:pt x="59" y="78"/>
                    <a:pt x="60" y="78"/>
                  </a:cubicBezTo>
                  <a:close/>
                  <a:moveTo>
                    <a:pt x="68" y="78"/>
                  </a:moveTo>
                  <a:cubicBezTo>
                    <a:pt x="68" y="78"/>
                    <a:pt x="68" y="79"/>
                    <a:pt x="68" y="80"/>
                  </a:cubicBezTo>
                  <a:cubicBezTo>
                    <a:pt x="68" y="80"/>
                    <a:pt x="69" y="80"/>
                    <a:pt x="69" y="80"/>
                  </a:cubicBezTo>
                  <a:cubicBezTo>
                    <a:pt x="67" y="81"/>
                    <a:pt x="68" y="85"/>
                    <a:pt x="68" y="87"/>
                  </a:cubicBezTo>
                  <a:cubicBezTo>
                    <a:pt x="68" y="87"/>
                    <a:pt x="68" y="87"/>
                    <a:pt x="67" y="87"/>
                  </a:cubicBezTo>
                  <a:cubicBezTo>
                    <a:pt x="67" y="89"/>
                    <a:pt x="67" y="91"/>
                    <a:pt x="68" y="93"/>
                  </a:cubicBezTo>
                  <a:cubicBezTo>
                    <a:pt x="69" y="88"/>
                    <a:pt x="70" y="83"/>
                    <a:pt x="69" y="79"/>
                  </a:cubicBezTo>
                  <a:cubicBezTo>
                    <a:pt x="69" y="79"/>
                    <a:pt x="69" y="78"/>
                    <a:pt x="68" y="78"/>
                  </a:cubicBezTo>
                  <a:close/>
                  <a:moveTo>
                    <a:pt x="34" y="80"/>
                  </a:moveTo>
                  <a:cubicBezTo>
                    <a:pt x="34" y="79"/>
                    <a:pt x="35" y="79"/>
                    <a:pt x="35" y="78"/>
                  </a:cubicBezTo>
                  <a:cubicBezTo>
                    <a:pt x="34" y="78"/>
                    <a:pt x="33" y="79"/>
                    <a:pt x="34" y="80"/>
                  </a:cubicBezTo>
                  <a:close/>
                  <a:moveTo>
                    <a:pt x="37" y="80"/>
                  </a:moveTo>
                  <a:cubicBezTo>
                    <a:pt x="38" y="80"/>
                    <a:pt x="38" y="81"/>
                    <a:pt x="38" y="81"/>
                  </a:cubicBezTo>
                  <a:cubicBezTo>
                    <a:pt x="39" y="81"/>
                    <a:pt x="41" y="79"/>
                    <a:pt x="39" y="78"/>
                  </a:cubicBezTo>
                  <a:cubicBezTo>
                    <a:pt x="38" y="79"/>
                    <a:pt x="38" y="79"/>
                    <a:pt x="37" y="80"/>
                  </a:cubicBezTo>
                  <a:close/>
                  <a:moveTo>
                    <a:pt x="46" y="79"/>
                  </a:moveTo>
                  <a:cubicBezTo>
                    <a:pt x="46" y="79"/>
                    <a:pt x="46" y="79"/>
                    <a:pt x="46" y="78"/>
                  </a:cubicBezTo>
                  <a:cubicBezTo>
                    <a:pt x="46" y="78"/>
                    <a:pt x="46" y="78"/>
                    <a:pt x="45" y="78"/>
                  </a:cubicBezTo>
                  <a:cubicBezTo>
                    <a:pt x="45" y="79"/>
                    <a:pt x="44" y="79"/>
                    <a:pt x="44" y="80"/>
                  </a:cubicBezTo>
                  <a:cubicBezTo>
                    <a:pt x="45" y="80"/>
                    <a:pt x="45" y="79"/>
                    <a:pt x="46" y="79"/>
                  </a:cubicBezTo>
                  <a:close/>
                  <a:moveTo>
                    <a:pt x="51" y="79"/>
                  </a:moveTo>
                  <a:cubicBezTo>
                    <a:pt x="51" y="79"/>
                    <a:pt x="51" y="80"/>
                    <a:pt x="52" y="80"/>
                  </a:cubicBezTo>
                  <a:cubicBezTo>
                    <a:pt x="52" y="79"/>
                    <a:pt x="52" y="79"/>
                    <a:pt x="52" y="78"/>
                  </a:cubicBezTo>
                  <a:cubicBezTo>
                    <a:pt x="51" y="78"/>
                    <a:pt x="51" y="79"/>
                    <a:pt x="51" y="79"/>
                  </a:cubicBezTo>
                  <a:close/>
                  <a:moveTo>
                    <a:pt x="41" y="80"/>
                  </a:moveTo>
                  <a:cubicBezTo>
                    <a:pt x="41" y="80"/>
                    <a:pt x="42" y="81"/>
                    <a:pt x="42" y="81"/>
                  </a:cubicBezTo>
                  <a:cubicBezTo>
                    <a:pt x="42" y="80"/>
                    <a:pt x="43" y="80"/>
                    <a:pt x="43" y="80"/>
                  </a:cubicBezTo>
                  <a:cubicBezTo>
                    <a:pt x="43" y="79"/>
                    <a:pt x="43" y="79"/>
                    <a:pt x="42" y="79"/>
                  </a:cubicBezTo>
                  <a:cubicBezTo>
                    <a:pt x="42" y="79"/>
                    <a:pt x="41" y="79"/>
                    <a:pt x="41" y="80"/>
                  </a:cubicBezTo>
                  <a:close/>
                  <a:moveTo>
                    <a:pt x="59" y="79"/>
                  </a:moveTo>
                  <a:cubicBezTo>
                    <a:pt x="59" y="79"/>
                    <a:pt x="60" y="80"/>
                    <a:pt x="60" y="80"/>
                  </a:cubicBezTo>
                  <a:cubicBezTo>
                    <a:pt x="60" y="80"/>
                    <a:pt x="60" y="79"/>
                    <a:pt x="59" y="79"/>
                  </a:cubicBezTo>
                  <a:cubicBezTo>
                    <a:pt x="59" y="79"/>
                    <a:pt x="59" y="79"/>
                    <a:pt x="59" y="79"/>
                  </a:cubicBezTo>
                  <a:close/>
                  <a:moveTo>
                    <a:pt x="34" y="80"/>
                  </a:moveTo>
                  <a:cubicBezTo>
                    <a:pt x="34" y="81"/>
                    <a:pt x="35" y="81"/>
                    <a:pt x="35" y="82"/>
                  </a:cubicBezTo>
                  <a:cubicBezTo>
                    <a:pt x="35" y="81"/>
                    <a:pt x="36" y="81"/>
                    <a:pt x="36" y="80"/>
                  </a:cubicBezTo>
                  <a:cubicBezTo>
                    <a:pt x="36" y="79"/>
                    <a:pt x="36" y="79"/>
                    <a:pt x="35" y="79"/>
                  </a:cubicBezTo>
                  <a:cubicBezTo>
                    <a:pt x="35" y="79"/>
                    <a:pt x="34" y="80"/>
                    <a:pt x="34" y="80"/>
                  </a:cubicBezTo>
                  <a:close/>
                  <a:moveTo>
                    <a:pt x="32" y="80"/>
                  </a:moveTo>
                  <a:cubicBezTo>
                    <a:pt x="32" y="80"/>
                    <a:pt x="33" y="79"/>
                    <a:pt x="32" y="79"/>
                  </a:cubicBezTo>
                  <a:cubicBezTo>
                    <a:pt x="32" y="79"/>
                    <a:pt x="32" y="80"/>
                    <a:pt x="32" y="80"/>
                  </a:cubicBezTo>
                  <a:close/>
                  <a:moveTo>
                    <a:pt x="47" y="83"/>
                  </a:moveTo>
                  <a:cubicBezTo>
                    <a:pt x="47" y="83"/>
                    <a:pt x="47" y="82"/>
                    <a:pt x="48" y="81"/>
                  </a:cubicBezTo>
                  <a:cubicBezTo>
                    <a:pt x="48" y="81"/>
                    <a:pt x="47" y="80"/>
                    <a:pt x="47" y="79"/>
                  </a:cubicBezTo>
                  <a:cubicBezTo>
                    <a:pt x="45" y="80"/>
                    <a:pt x="45" y="82"/>
                    <a:pt x="47" y="83"/>
                  </a:cubicBezTo>
                  <a:close/>
                  <a:moveTo>
                    <a:pt x="54" y="80"/>
                  </a:moveTo>
                  <a:cubicBezTo>
                    <a:pt x="53" y="81"/>
                    <a:pt x="54" y="81"/>
                    <a:pt x="54" y="81"/>
                  </a:cubicBezTo>
                  <a:cubicBezTo>
                    <a:pt x="54" y="82"/>
                    <a:pt x="54" y="81"/>
                    <a:pt x="54" y="82"/>
                  </a:cubicBezTo>
                  <a:cubicBezTo>
                    <a:pt x="55" y="82"/>
                    <a:pt x="54" y="82"/>
                    <a:pt x="54" y="82"/>
                  </a:cubicBezTo>
                  <a:cubicBezTo>
                    <a:pt x="55" y="82"/>
                    <a:pt x="55" y="82"/>
                    <a:pt x="55" y="82"/>
                  </a:cubicBezTo>
                  <a:cubicBezTo>
                    <a:pt x="56" y="82"/>
                    <a:pt x="55" y="80"/>
                    <a:pt x="54" y="79"/>
                  </a:cubicBezTo>
                  <a:cubicBezTo>
                    <a:pt x="54" y="80"/>
                    <a:pt x="54" y="80"/>
                    <a:pt x="54" y="80"/>
                  </a:cubicBezTo>
                  <a:close/>
                  <a:moveTo>
                    <a:pt x="57" y="80"/>
                  </a:moveTo>
                  <a:cubicBezTo>
                    <a:pt x="56" y="80"/>
                    <a:pt x="56" y="79"/>
                    <a:pt x="56" y="79"/>
                  </a:cubicBezTo>
                  <a:cubicBezTo>
                    <a:pt x="56" y="80"/>
                    <a:pt x="56" y="80"/>
                    <a:pt x="57" y="80"/>
                  </a:cubicBezTo>
                  <a:close/>
                  <a:moveTo>
                    <a:pt x="27" y="81"/>
                  </a:moveTo>
                  <a:cubicBezTo>
                    <a:pt x="28" y="81"/>
                    <a:pt x="28" y="80"/>
                    <a:pt x="28" y="80"/>
                  </a:cubicBezTo>
                  <a:cubicBezTo>
                    <a:pt x="28" y="80"/>
                    <a:pt x="28" y="79"/>
                    <a:pt x="27" y="80"/>
                  </a:cubicBezTo>
                  <a:cubicBezTo>
                    <a:pt x="28" y="80"/>
                    <a:pt x="28" y="80"/>
                    <a:pt x="27" y="81"/>
                  </a:cubicBezTo>
                  <a:close/>
                  <a:moveTo>
                    <a:pt x="49" y="81"/>
                  </a:moveTo>
                  <a:cubicBezTo>
                    <a:pt x="50" y="82"/>
                    <a:pt x="50" y="81"/>
                    <a:pt x="50" y="81"/>
                  </a:cubicBezTo>
                  <a:cubicBezTo>
                    <a:pt x="50" y="82"/>
                    <a:pt x="51" y="82"/>
                    <a:pt x="50" y="82"/>
                  </a:cubicBezTo>
                  <a:cubicBezTo>
                    <a:pt x="51" y="82"/>
                    <a:pt x="51" y="82"/>
                    <a:pt x="51" y="81"/>
                  </a:cubicBezTo>
                  <a:cubicBezTo>
                    <a:pt x="51" y="81"/>
                    <a:pt x="51" y="80"/>
                    <a:pt x="50" y="80"/>
                  </a:cubicBezTo>
                  <a:cubicBezTo>
                    <a:pt x="50" y="81"/>
                    <a:pt x="49" y="81"/>
                    <a:pt x="49" y="81"/>
                  </a:cubicBezTo>
                  <a:close/>
                  <a:moveTo>
                    <a:pt x="32" y="81"/>
                  </a:moveTo>
                  <a:cubicBezTo>
                    <a:pt x="33" y="81"/>
                    <a:pt x="33" y="80"/>
                    <a:pt x="33" y="80"/>
                  </a:cubicBezTo>
                  <a:cubicBezTo>
                    <a:pt x="33" y="81"/>
                    <a:pt x="32" y="81"/>
                    <a:pt x="32" y="81"/>
                  </a:cubicBezTo>
                  <a:close/>
                  <a:moveTo>
                    <a:pt x="65" y="81"/>
                  </a:moveTo>
                  <a:cubicBezTo>
                    <a:pt x="65" y="81"/>
                    <a:pt x="66" y="81"/>
                    <a:pt x="65" y="80"/>
                  </a:cubicBezTo>
                  <a:cubicBezTo>
                    <a:pt x="65" y="81"/>
                    <a:pt x="65" y="81"/>
                    <a:pt x="65" y="81"/>
                  </a:cubicBezTo>
                  <a:close/>
                  <a:moveTo>
                    <a:pt x="43" y="82"/>
                  </a:moveTo>
                  <a:cubicBezTo>
                    <a:pt x="43" y="82"/>
                    <a:pt x="44" y="81"/>
                    <a:pt x="43" y="80"/>
                  </a:cubicBezTo>
                  <a:cubicBezTo>
                    <a:pt x="43" y="81"/>
                    <a:pt x="42" y="81"/>
                    <a:pt x="43" y="82"/>
                  </a:cubicBezTo>
                  <a:close/>
                  <a:moveTo>
                    <a:pt x="59" y="82"/>
                  </a:moveTo>
                  <a:cubicBezTo>
                    <a:pt x="60" y="82"/>
                    <a:pt x="60" y="81"/>
                    <a:pt x="59" y="81"/>
                  </a:cubicBezTo>
                  <a:cubicBezTo>
                    <a:pt x="59" y="81"/>
                    <a:pt x="58" y="82"/>
                    <a:pt x="59" y="82"/>
                  </a:cubicBezTo>
                  <a:close/>
                  <a:moveTo>
                    <a:pt x="66" y="81"/>
                  </a:moveTo>
                  <a:cubicBezTo>
                    <a:pt x="66" y="81"/>
                    <a:pt x="66" y="81"/>
                    <a:pt x="66" y="81"/>
                  </a:cubicBezTo>
                  <a:cubicBezTo>
                    <a:pt x="66" y="81"/>
                    <a:pt x="67" y="81"/>
                    <a:pt x="66" y="81"/>
                  </a:cubicBezTo>
                  <a:cubicBezTo>
                    <a:pt x="66" y="81"/>
                    <a:pt x="66" y="81"/>
                    <a:pt x="66" y="81"/>
                  </a:cubicBezTo>
                  <a:close/>
                  <a:moveTo>
                    <a:pt x="36" y="84"/>
                  </a:moveTo>
                  <a:cubicBezTo>
                    <a:pt x="37" y="83"/>
                    <a:pt x="37" y="83"/>
                    <a:pt x="37" y="82"/>
                  </a:cubicBezTo>
                  <a:cubicBezTo>
                    <a:pt x="37" y="82"/>
                    <a:pt x="37" y="81"/>
                    <a:pt x="36" y="81"/>
                  </a:cubicBezTo>
                  <a:cubicBezTo>
                    <a:pt x="36" y="82"/>
                    <a:pt x="35" y="83"/>
                    <a:pt x="36" y="84"/>
                  </a:cubicBezTo>
                  <a:close/>
                  <a:moveTo>
                    <a:pt x="39" y="83"/>
                  </a:moveTo>
                  <a:cubicBezTo>
                    <a:pt x="39" y="83"/>
                    <a:pt x="39" y="84"/>
                    <a:pt x="40" y="84"/>
                  </a:cubicBezTo>
                  <a:cubicBezTo>
                    <a:pt x="40" y="83"/>
                    <a:pt x="41" y="83"/>
                    <a:pt x="41" y="82"/>
                  </a:cubicBezTo>
                  <a:cubicBezTo>
                    <a:pt x="41" y="80"/>
                    <a:pt x="39" y="82"/>
                    <a:pt x="39" y="83"/>
                  </a:cubicBezTo>
                  <a:close/>
                  <a:moveTo>
                    <a:pt x="62" y="82"/>
                  </a:moveTo>
                  <a:cubicBezTo>
                    <a:pt x="63" y="82"/>
                    <a:pt x="63" y="82"/>
                    <a:pt x="63" y="82"/>
                  </a:cubicBezTo>
                  <a:cubicBezTo>
                    <a:pt x="63" y="81"/>
                    <a:pt x="63" y="81"/>
                    <a:pt x="62" y="81"/>
                  </a:cubicBezTo>
                  <a:cubicBezTo>
                    <a:pt x="62" y="81"/>
                    <a:pt x="62" y="82"/>
                    <a:pt x="62" y="82"/>
                  </a:cubicBezTo>
                  <a:close/>
                  <a:moveTo>
                    <a:pt x="30" y="81"/>
                  </a:moveTo>
                  <a:cubicBezTo>
                    <a:pt x="31" y="81"/>
                    <a:pt x="30" y="82"/>
                    <a:pt x="30" y="82"/>
                  </a:cubicBezTo>
                  <a:cubicBezTo>
                    <a:pt x="30" y="82"/>
                    <a:pt x="30" y="83"/>
                    <a:pt x="30" y="83"/>
                  </a:cubicBezTo>
                  <a:cubicBezTo>
                    <a:pt x="31" y="82"/>
                    <a:pt x="31" y="82"/>
                    <a:pt x="31" y="81"/>
                  </a:cubicBezTo>
                  <a:cubicBezTo>
                    <a:pt x="31" y="81"/>
                    <a:pt x="31" y="81"/>
                    <a:pt x="30" y="81"/>
                  </a:cubicBezTo>
                  <a:close/>
                  <a:moveTo>
                    <a:pt x="39" y="82"/>
                  </a:moveTo>
                  <a:cubicBezTo>
                    <a:pt x="39" y="82"/>
                    <a:pt x="39" y="82"/>
                    <a:pt x="40" y="81"/>
                  </a:cubicBezTo>
                  <a:cubicBezTo>
                    <a:pt x="39" y="81"/>
                    <a:pt x="39" y="82"/>
                    <a:pt x="39" y="82"/>
                  </a:cubicBezTo>
                  <a:close/>
                  <a:moveTo>
                    <a:pt x="43" y="83"/>
                  </a:moveTo>
                  <a:cubicBezTo>
                    <a:pt x="44" y="84"/>
                    <a:pt x="45" y="84"/>
                    <a:pt x="45" y="85"/>
                  </a:cubicBezTo>
                  <a:cubicBezTo>
                    <a:pt x="45" y="84"/>
                    <a:pt x="46" y="84"/>
                    <a:pt x="46" y="84"/>
                  </a:cubicBezTo>
                  <a:cubicBezTo>
                    <a:pt x="45" y="83"/>
                    <a:pt x="45" y="82"/>
                    <a:pt x="44" y="82"/>
                  </a:cubicBezTo>
                  <a:cubicBezTo>
                    <a:pt x="44" y="82"/>
                    <a:pt x="44" y="82"/>
                    <a:pt x="43" y="83"/>
                  </a:cubicBezTo>
                  <a:close/>
                  <a:moveTo>
                    <a:pt x="34" y="83"/>
                  </a:moveTo>
                  <a:cubicBezTo>
                    <a:pt x="34" y="83"/>
                    <a:pt x="34" y="82"/>
                    <a:pt x="34" y="82"/>
                  </a:cubicBezTo>
                  <a:cubicBezTo>
                    <a:pt x="34" y="82"/>
                    <a:pt x="34" y="82"/>
                    <a:pt x="34" y="83"/>
                  </a:cubicBezTo>
                  <a:close/>
                  <a:moveTo>
                    <a:pt x="47" y="84"/>
                  </a:moveTo>
                  <a:cubicBezTo>
                    <a:pt x="48" y="84"/>
                    <a:pt x="48" y="85"/>
                    <a:pt x="48" y="85"/>
                  </a:cubicBezTo>
                  <a:cubicBezTo>
                    <a:pt x="49" y="85"/>
                    <a:pt x="49" y="84"/>
                    <a:pt x="50" y="83"/>
                  </a:cubicBezTo>
                  <a:cubicBezTo>
                    <a:pt x="49" y="81"/>
                    <a:pt x="48" y="82"/>
                    <a:pt x="47" y="84"/>
                  </a:cubicBezTo>
                  <a:close/>
                  <a:moveTo>
                    <a:pt x="56" y="86"/>
                  </a:moveTo>
                  <a:cubicBezTo>
                    <a:pt x="57" y="85"/>
                    <a:pt x="57" y="85"/>
                    <a:pt x="57" y="84"/>
                  </a:cubicBezTo>
                  <a:cubicBezTo>
                    <a:pt x="57" y="83"/>
                    <a:pt x="57" y="82"/>
                    <a:pt x="56" y="82"/>
                  </a:cubicBezTo>
                  <a:cubicBezTo>
                    <a:pt x="56" y="83"/>
                    <a:pt x="56" y="84"/>
                    <a:pt x="56" y="86"/>
                  </a:cubicBezTo>
                  <a:close/>
                  <a:moveTo>
                    <a:pt x="60" y="82"/>
                  </a:moveTo>
                  <a:cubicBezTo>
                    <a:pt x="60" y="83"/>
                    <a:pt x="60" y="84"/>
                    <a:pt x="60" y="84"/>
                  </a:cubicBezTo>
                  <a:cubicBezTo>
                    <a:pt x="60" y="84"/>
                    <a:pt x="60" y="84"/>
                    <a:pt x="61" y="83"/>
                  </a:cubicBezTo>
                  <a:cubicBezTo>
                    <a:pt x="61" y="83"/>
                    <a:pt x="60" y="83"/>
                    <a:pt x="60" y="82"/>
                  </a:cubicBezTo>
                  <a:close/>
                  <a:moveTo>
                    <a:pt x="29" y="86"/>
                  </a:moveTo>
                  <a:cubicBezTo>
                    <a:pt x="28" y="88"/>
                    <a:pt x="29" y="91"/>
                    <a:pt x="29" y="93"/>
                  </a:cubicBezTo>
                  <a:cubicBezTo>
                    <a:pt x="29" y="94"/>
                    <a:pt x="29" y="94"/>
                    <a:pt x="29" y="95"/>
                  </a:cubicBezTo>
                  <a:cubicBezTo>
                    <a:pt x="30" y="95"/>
                    <a:pt x="29" y="95"/>
                    <a:pt x="29" y="96"/>
                  </a:cubicBezTo>
                  <a:cubicBezTo>
                    <a:pt x="29" y="96"/>
                    <a:pt x="30" y="96"/>
                    <a:pt x="30" y="96"/>
                  </a:cubicBezTo>
                  <a:cubicBezTo>
                    <a:pt x="30" y="96"/>
                    <a:pt x="29" y="97"/>
                    <a:pt x="29" y="97"/>
                  </a:cubicBezTo>
                  <a:cubicBezTo>
                    <a:pt x="29" y="98"/>
                    <a:pt x="30" y="100"/>
                    <a:pt x="31" y="102"/>
                  </a:cubicBezTo>
                  <a:cubicBezTo>
                    <a:pt x="31" y="98"/>
                    <a:pt x="30" y="94"/>
                    <a:pt x="30" y="90"/>
                  </a:cubicBezTo>
                  <a:cubicBezTo>
                    <a:pt x="30" y="89"/>
                    <a:pt x="29" y="89"/>
                    <a:pt x="29" y="88"/>
                  </a:cubicBezTo>
                  <a:cubicBezTo>
                    <a:pt x="29" y="88"/>
                    <a:pt x="30" y="88"/>
                    <a:pt x="30" y="87"/>
                  </a:cubicBezTo>
                  <a:cubicBezTo>
                    <a:pt x="30" y="86"/>
                    <a:pt x="29" y="86"/>
                    <a:pt x="29" y="86"/>
                  </a:cubicBezTo>
                  <a:cubicBezTo>
                    <a:pt x="29" y="85"/>
                    <a:pt x="30" y="84"/>
                    <a:pt x="29" y="82"/>
                  </a:cubicBezTo>
                  <a:cubicBezTo>
                    <a:pt x="29" y="83"/>
                    <a:pt x="29" y="82"/>
                    <a:pt x="28" y="82"/>
                  </a:cubicBezTo>
                  <a:cubicBezTo>
                    <a:pt x="28" y="84"/>
                    <a:pt x="28" y="85"/>
                    <a:pt x="29" y="86"/>
                  </a:cubicBezTo>
                  <a:close/>
                  <a:moveTo>
                    <a:pt x="66" y="83"/>
                  </a:moveTo>
                  <a:cubicBezTo>
                    <a:pt x="66" y="83"/>
                    <a:pt x="66" y="84"/>
                    <a:pt x="67" y="84"/>
                  </a:cubicBezTo>
                  <a:cubicBezTo>
                    <a:pt x="67" y="83"/>
                    <a:pt x="67" y="82"/>
                    <a:pt x="66" y="82"/>
                  </a:cubicBezTo>
                  <a:cubicBezTo>
                    <a:pt x="66" y="83"/>
                    <a:pt x="66" y="83"/>
                    <a:pt x="66" y="83"/>
                  </a:cubicBezTo>
                  <a:close/>
                  <a:moveTo>
                    <a:pt x="40" y="85"/>
                  </a:moveTo>
                  <a:cubicBezTo>
                    <a:pt x="41" y="85"/>
                    <a:pt x="42" y="83"/>
                    <a:pt x="42" y="82"/>
                  </a:cubicBezTo>
                  <a:cubicBezTo>
                    <a:pt x="41" y="83"/>
                    <a:pt x="40" y="84"/>
                    <a:pt x="40" y="85"/>
                  </a:cubicBezTo>
                  <a:close/>
                  <a:moveTo>
                    <a:pt x="63" y="84"/>
                  </a:moveTo>
                  <a:cubicBezTo>
                    <a:pt x="63" y="84"/>
                    <a:pt x="64" y="83"/>
                    <a:pt x="64" y="82"/>
                  </a:cubicBezTo>
                  <a:cubicBezTo>
                    <a:pt x="63" y="83"/>
                    <a:pt x="63" y="83"/>
                    <a:pt x="63" y="84"/>
                  </a:cubicBezTo>
                  <a:close/>
                  <a:moveTo>
                    <a:pt x="52" y="85"/>
                  </a:moveTo>
                  <a:cubicBezTo>
                    <a:pt x="51" y="84"/>
                    <a:pt x="52" y="83"/>
                    <a:pt x="51" y="83"/>
                  </a:cubicBezTo>
                  <a:cubicBezTo>
                    <a:pt x="51" y="83"/>
                    <a:pt x="51" y="85"/>
                    <a:pt x="52" y="85"/>
                  </a:cubicBezTo>
                  <a:close/>
                  <a:moveTo>
                    <a:pt x="21" y="84"/>
                  </a:moveTo>
                  <a:cubicBezTo>
                    <a:pt x="21" y="84"/>
                    <a:pt x="22" y="83"/>
                    <a:pt x="21" y="83"/>
                  </a:cubicBezTo>
                  <a:cubicBezTo>
                    <a:pt x="21" y="83"/>
                    <a:pt x="21" y="84"/>
                    <a:pt x="21" y="84"/>
                  </a:cubicBezTo>
                  <a:close/>
                  <a:moveTo>
                    <a:pt x="35" y="86"/>
                  </a:moveTo>
                  <a:cubicBezTo>
                    <a:pt x="35" y="85"/>
                    <a:pt x="35" y="84"/>
                    <a:pt x="34" y="83"/>
                  </a:cubicBezTo>
                  <a:cubicBezTo>
                    <a:pt x="34" y="84"/>
                    <a:pt x="34" y="85"/>
                    <a:pt x="35" y="86"/>
                  </a:cubicBezTo>
                  <a:close/>
                  <a:moveTo>
                    <a:pt x="38" y="86"/>
                  </a:moveTo>
                  <a:cubicBezTo>
                    <a:pt x="38" y="86"/>
                    <a:pt x="38" y="86"/>
                    <a:pt x="38" y="86"/>
                  </a:cubicBezTo>
                  <a:cubicBezTo>
                    <a:pt x="38" y="86"/>
                    <a:pt x="39" y="85"/>
                    <a:pt x="39" y="84"/>
                  </a:cubicBezTo>
                  <a:cubicBezTo>
                    <a:pt x="39" y="84"/>
                    <a:pt x="39" y="84"/>
                    <a:pt x="39" y="84"/>
                  </a:cubicBezTo>
                  <a:cubicBezTo>
                    <a:pt x="38" y="84"/>
                    <a:pt x="36" y="85"/>
                    <a:pt x="38" y="86"/>
                  </a:cubicBezTo>
                  <a:close/>
                  <a:moveTo>
                    <a:pt x="41" y="86"/>
                  </a:moveTo>
                  <a:cubicBezTo>
                    <a:pt x="41" y="86"/>
                    <a:pt x="42" y="87"/>
                    <a:pt x="42" y="88"/>
                  </a:cubicBezTo>
                  <a:cubicBezTo>
                    <a:pt x="43" y="87"/>
                    <a:pt x="44" y="86"/>
                    <a:pt x="44" y="86"/>
                  </a:cubicBezTo>
                  <a:cubicBezTo>
                    <a:pt x="44" y="85"/>
                    <a:pt x="43" y="84"/>
                    <a:pt x="43" y="84"/>
                  </a:cubicBezTo>
                  <a:cubicBezTo>
                    <a:pt x="42" y="84"/>
                    <a:pt x="41" y="85"/>
                    <a:pt x="41" y="86"/>
                  </a:cubicBezTo>
                  <a:close/>
                  <a:moveTo>
                    <a:pt x="35" y="85"/>
                  </a:moveTo>
                  <a:cubicBezTo>
                    <a:pt x="35" y="85"/>
                    <a:pt x="35" y="85"/>
                    <a:pt x="36" y="85"/>
                  </a:cubicBezTo>
                  <a:cubicBezTo>
                    <a:pt x="36" y="84"/>
                    <a:pt x="35" y="84"/>
                    <a:pt x="35" y="84"/>
                  </a:cubicBezTo>
                  <a:cubicBezTo>
                    <a:pt x="35" y="84"/>
                    <a:pt x="35" y="84"/>
                    <a:pt x="35" y="85"/>
                  </a:cubicBezTo>
                  <a:close/>
                  <a:moveTo>
                    <a:pt x="53" y="85"/>
                  </a:moveTo>
                  <a:cubicBezTo>
                    <a:pt x="53" y="85"/>
                    <a:pt x="53" y="84"/>
                    <a:pt x="53" y="84"/>
                  </a:cubicBezTo>
                  <a:cubicBezTo>
                    <a:pt x="53" y="84"/>
                    <a:pt x="53" y="84"/>
                    <a:pt x="53" y="85"/>
                  </a:cubicBezTo>
                  <a:close/>
                  <a:moveTo>
                    <a:pt x="30" y="87"/>
                  </a:moveTo>
                  <a:cubicBezTo>
                    <a:pt x="31" y="86"/>
                    <a:pt x="32" y="85"/>
                    <a:pt x="31" y="84"/>
                  </a:cubicBezTo>
                  <a:cubicBezTo>
                    <a:pt x="31" y="85"/>
                    <a:pt x="30" y="86"/>
                    <a:pt x="30" y="87"/>
                  </a:cubicBezTo>
                  <a:close/>
                  <a:moveTo>
                    <a:pt x="65" y="86"/>
                  </a:moveTo>
                  <a:cubicBezTo>
                    <a:pt x="65" y="85"/>
                    <a:pt x="65" y="84"/>
                    <a:pt x="65" y="84"/>
                  </a:cubicBezTo>
                  <a:cubicBezTo>
                    <a:pt x="65" y="85"/>
                    <a:pt x="64" y="86"/>
                    <a:pt x="65" y="86"/>
                  </a:cubicBezTo>
                  <a:close/>
                  <a:moveTo>
                    <a:pt x="66" y="85"/>
                  </a:moveTo>
                  <a:cubicBezTo>
                    <a:pt x="66" y="85"/>
                    <a:pt x="67" y="84"/>
                    <a:pt x="66" y="84"/>
                  </a:cubicBezTo>
                  <a:cubicBezTo>
                    <a:pt x="66" y="85"/>
                    <a:pt x="66" y="84"/>
                    <a:pt x="66" y="84"/>
                  </a:cubicBezTo>
                  <a:cubicBezTo>
                    <a:pt x="66" y="84"/>
                    <a:pt x="66" y="85"/>
                    <a:pt x="66" y="85"/>
                  </a:cubicBezTo>
                  <a:close/>
                  <a:moveTo>
                    <a:pt x="45" y="86"/>
                  </a:moveTo>
                  <a:cubicBezTo>
                    <a:pt x="46" y="86"/>
                    <a:pt x="46" y="87"/>
                    <a:pt x="47" y="87"/>
                  </a:cubicBezTo>
                  <a:cubicBezTo>
                    <a:pt x="47" y="87"/>
                    <a:pt x="47" y="87"/>
                    <a:pt x="48" y="86"/>
                  </a:cubicBezTo>
                  <a:cubicBezTo>
                    <a:pt x="47" y="86"/>
                    <a:pt x="47" y="85"/>
                    <a:pt x="46" y="84"/>
                  </a:cubicBezTo>
                  <a:cubicBezTo>
                    <a:pt x="46" y="85"/>
                    <a:pt x="46" y="85"/>
                    <a:pt x="45" y="86"/>
                  </a:cubicBezTo>
                  <a:close/>
                  <a:moveTo>
                    <a:pt x="49" y="86"/>
                  </a:moveTo>
                  <a:cubicBezTo>
                    <a:pt x="49" y="87"/>
                    <a:pt x="50" y="87"/>
                    <a:pt x="50" y="88"/>
                  </a:cubicBezTo>
                  <a:cubicBezTo>
                    <a:pt x="50" y="87"/>
                    <a:pt x="50" y="85"/>
                    <a:pt x="50" y="85"/>
                  </a:cubicBezTo>
                  <a:cubicBezTo>
                    <a:pt x="49" y="85"/>
                    <a:pt x="49" y="85"/>
                    <a:pt x="49" y="86"/>
                  </a:cubicBezTo>
                  <a:close/>
                  <a:moveTo>
                    <a:pt x="60" y="86"/>
                  </a:moveTo>
                  <a:cubicBezTo>
                    <a:pt x="61" y="86"/>
                    <a:pt x="61" y="87"/>
                    <a:pt x="61" y="87"/>
                  </a:cubicBezTo>
                  <a:cubicBezTo>
                    <a:pt x="61" y="86"/>
                    <a:pt x="61" y="86"/>
                    <a:pt x="61" y="85"/>
                  </a:cubicBezTo>
                  <a:cubicBezTo>
                    <a:pt x="60" y="86"/>
                    <a:pt x="61" y="86"/>
                    <a:pt x="60" y="86"/>
                  </a:cubicBezTo>
                  <a:close/>
                  <a:moveTo>
                    <a:pt x="36" y="87"/>
                  </a:moveTo>
                  <a:cubicBezTo>
                    <a:pt x="37" y="87"/>
                    <a:pt x="37" y="87"/>
                    <a:pt x="37" y="87"/>
                  </a:cubicBezTo>
                  <a:cubicBezTo>
                    <a:pt x="37" y="87"/>
                    <a:pt x="37" y="86"/>
                    <a:pt x="36" y="86"/>
                  </a:cubicBezTo>
                  <a:cubicBezTo>
                    <a:pt x="36" y="86"/>
                    <a:pt x="36" y="87"/>
                    <a:pt x="36" y="87"/>
                  </a:cubicBezTo>
                  <a:close/>
                  <a:moveTo>
                    <a:pt x="36" y="86"/>
                  </a:moveTo>
                  <a:cubicBezTo>
                    <a:pt x="36" y="85"/>
                    <a:pt x="36" y="85"/>
                    <a:pt x="36" y="85"/>
                  </a:cubicBezTo>
                  <a:cubicBezTo>
                    <a:pt x="36" y="86"/>
                    <a:pt x="36" y="86"/>
                    <a:pt x="36" y="86"/>
                  </a:cubicBezTo>
                  <a:close/>
                  <a:moveTo>
                    <a:pt x="38" y="86"/>
                  </a:moveTo>
                  <a:cubicBezTo>
                    <a:pt x="38" y="87"/>
                    <a:pt x="38" y="87"/>
                    <a:pt x="38" y="87"/>
                  </a:cubicBezTo>
                  <a:cubicBezTo>
                    <a:pt x="39" y="87"/>
                    <a:pt x="39" y="86"/>
                    <a:pt x="40" y="86"/>
                  </a:cubicBezTo>
                  <a:cubicBezTo>
                    <a:pt x="40" y="85"/>
                    <a:pt x="40" y="85"/>
                    <a:pt x="39" y="85"/>
                  </a:cubicBezTo>
                  <a:cubicBezTo>
                    <a:pt x="39" y="86"/>
                    <a:pt x="39" y="86"/>
                    <a:pt x="38" y="86"/>
                  </a:cubicBezTo>
                  <a:close/>
                  <a:moveTo>
                    <a:pt x="57" y="87"/>
                  </a:moveTo>
                  <a:cubicBezTo>
                    <a:pt x="57" y="88"/>
                    <a:pt x="57" y="88"/>
                    <a:pt x="57" y="88"/>
                  </a:cubicBezTo>
                  <a:cubicBezTo>
                    <a:pt x="58" y="87"/>
                    <a:pt x="58" y="87"/>
                    <a:pt x="58" y="87"/>
                  </a:cubicBezTo>
                  <a:cubicBezTo>
                    <a:pt x="57" y="87"/>
                    <a:pt x="57" y="87"/>
                    <a:pt x="57" y="87"/>
                  </a:cubicBezTo>
                  <a:close/>
                  <a:moveTo>
                    <a:pt x="58" y="87"/>
                  </a:moveTo>
                  <a:cubicBezTo>
                    <a:pt x="58" y="86"/>
                    <a:pt x="58" y="86"/>
                    <a:pt x="58" y="85"/>
                  </a:cubicBezTo>
                  <a:cubicBezTo>
                    <a:pt x="57" y="86"/>
                    <a:pt x="56" y="86"/>
                    <a:pt x="57" y="87"/>
                  </a:cubicBezTo>
                  <a:cubicBezTo>
                    <a:pt x="57" y="87"/>
                    <a:pt x="57" y="87"/>
                    <a:pt x="58" y="87"/>
                  </a:cubicBezTo>
                  <a:close/>
                  <a:moveTo>
                    <a:pt x="51" y="87"/>
                  </a:moveTo>
                  <a:cubicBezTo>
                    <a:pt x="51" y="87"/>
                    <a:pt x="52" y="86"/>
                    <a:pt x="51" y="86"/>
                  </a:cubicBezTo>
                  <a:cubicBezTo>
                    <a:pt x="51" y="87"/>
                    <a:pt x="51" y="87"/>
                    <a:pt x="51" y="87"/>
                  </a:cubicBezTo>
                  <a:close/>
                  <a:moveTo>
                    <a:pt x="35" y="87"/>
                  </a:moveTo>
                  <a:cubicBezTo>
                    <a:pt x="36" y="87"/>
                    <a:pt x="36" y="88"/>
                    <a:pt x="36" y="88"/>
                  </a:cubicBezTo>
                  <a:cubicBezTo>
                    <a:pt x="36" y="87"/>
                    <a:pt x="36" y="86"/>
                    <a:pt x="35" y="86"/>
                  </a:cubicBezTo>
                  <a:cubicBezTo>
                    <a:pt x="35" y="86"/>
                    <a:pt x="35" y="86"/>
                    <a:pt x="35" y="87"/>
                  </a:cubicBezTo>
                  <a:close/>
                  <a:moveTo>
                    <a:pt x="55" y="87"/>
                  </a:moveTo>
                  <a:cubicBezTo>
                    <a:pt x="55" y="87"/>
                    <a:pt x="55" y="87"/>
                    <a:pt x="55" y="87"/>
                  </a:cubicBezTo>
                  <a:cubicBezTo>
                    <a:pt x="55" y="87"/>
                    <a:pt x="55" y="86"/>
                    <a:pt x="55" y="86"/>
                  </a:cubicBezTo>
                  <a:cubicBezTo>
                    <a:pt x="54" y="87"/>
                    <a:pt x="54" y="87"/>
                    <a:pt x="55" y="87"/>
                  </a:cubicBezTo>
                  <a:close/>
                  <a:moveTo>
                    <a:pt x="39" y="88"/>
                  </a:moveTo>
                  <a:cubicBezTo>
                    <a:pt x="40" y="89"/>
                    <a:pt x="40" y="89"/>
                    <a:pt x="40" y="90"/>
                  </a:cubicBezTo>
                  <a:cubicBezTo>
                    <a:pt x="41" y="89"/>
                    <a:pt x="41" y="89"/>
                    <a:pt x="42" y="88"/>
                  </a:cubicBezTo>
                  <a:cubicBezTo>
                    <a:pt x="41" y="88"/>
                    <a:pt x="41" y="87"/>
                    <a:pt x="40" y="86"/>
                  </a:cubicBezTo>
                  <a:cubicBezTo>
                    <a:pt x="40" y="87"/>
                    <a:pt x="39" y="88"/>
                    <a:pt x="39" y="88"/>
                  </a:cubicBezTo>
                  <a:close/>
                  <a:moveTo>
                    <a:pt x="43" y="89"/>
                  </a:moveTo>
                  <a:cubicBezTo>
                    <a:pt x="43" y="89"/>
                    <a:pt x="44" y="90"/>
                    <a:pt x="44" y="90"/>
                  </a:cubicBezTo>
                  <a:cubicBezTo>
                    <a:pt x="45" y="89"/>
                    <a:pt x="45" y="89"/>
                    <a:pt x="46" y="88"/>
                  </a:cubicBezTo>
                  <a:cubicBezTo>
                    <a:pt x="46" y="87"/>
                    <a:pt x="45" y="87"/>
                    <a:pt x="45" y="86"/>
                  </a:cubicBezTo>
                  <a:cubicBezTo>
                    <a:pt x="44" y="87"/>
                    <a:pt x="43" y="88"/>
                    <a:pt x="43" y="89"/>
                  </a:cubicBezTo>
                  <a:close/>
                  <a:moveTo>
                    <a:pt x="31" y="88"/>
                  </a:moveTo>
                  <a:cubicBezTo>
                    <a:pt x="31" y="89"/>
                    <a:pt x="31" y="89"/>
                    <a:pt x="32" y="89"/>
                  </a:cubicBezTo>
                  <a:cubicBezTo>
                    <a:pt x="32" y="89"/>
                    <a:pt x="32" y="87"/>
                    <a:pt x="32" y="87"/>
                  </a:cubicBezTo>
                  <a:cubicBezTo>
                    <a:pt x="32" y="87"/>
                    <a:pt x="31" y="88"/>
                    <a:pt x="31" y="88"/>
                  </a:cubicBezTo>
                  <a:close/>
                  <a:moveTo>
                    <a:pt x="47" y="88"/>
                  </a:moveTo>
                  <a:cubicBezTo>
                    <a:pt x="48" y="89"/>
                    <a:pt x="48" y="89"/>
                    <a:pt x="48" y="90"/>
                  </a:cubicBezTo>
                  <a:cubicBezTo>
                    <a:pt x="49" y="90"/>
                    <a:pt x="49" y="89"/>
                    <a:pt x="50" y="89"/>
                  </a:cubicBezTo>
                  <a:cubicBezTo>
                    <a:pt x="49" y="88"/>
                    <a:pt x="49" y="87"/>
                    <a:pt x="48" y="87"/>
                  </a:cubicBezTo>
                  <a:cubicBezTo>
                    <a:pt x="48" y="87"/>
                    <a:pt x="47" y="87"/>
                    <a:pt x="47" y="88"/>
                  </a:cubicBezTo>
                  <a:close/>
                  <a:moveTo>
                    <a:pt x="59" y="90"/>
                  </a:moveTo>
                  <a:cubicBezTo>
                    <a:pt x="59" y="89"/>
                    <a:pt x="60" y="89"/>
                    <a:pt x="60" y="88"/>
                  </a:cubicBezTo>
                  <a:cubicBezTo>
                    <a:pt x="59" y="85"/>
                    <a:pt x="58" y="89"/>
                    <a:pt x="59" y="90"/>
                  </a:cubicBezTo>
                  <a:close/>
                  <a:moveTo>
                    <a:pt x="34" y="88"/>
                  </a:moveTo>
                  <a:cubicBezTo>
                    <a:pt x="35" y="88"/>
                    <a:pt x="35" y="89"/>
                    <a:pt x="35" y="89"/>
                  </a:cubicBezTo>
                  <a:cubicBezTo>
                    <a:pt x="36" y="88"/>
                    <a:pt x="35" y="88"/>
                    <a:pt x="34" y="87"/>
                  </a:cubicBezTo>
                  <a:cubicBezTo>
                    <a:pt x="35" y="88"/>
                    <a:pt x="34" y="88"/>
                    <a:pt x="34" y="88"/>
                  </a:cubicBezTo>
                  <a:close/>
                  <a:moveTo>
                    <a:pt x="64" y="88"/>
                  </a:moveTo>
                  <a:cubicBezTo>
                    <a:pt x="63" y="88"/>
                    <a:pt x="64" y="87"/>
                    <a:pt x="64" y="87"/>
                  </a:cubicBezTo>
                  <a:cubicBezTo>
                    <a:pt x="63" y="88"/>
                    <a:pt x="63" y="88"/>
                    <a:pt x="63" y="88"/>
                  </a:cubicBezTo>
                  <a:cubicBezTo>
                    <a:pt x="63" y="89"/>
                    <a:pt x="63" y="89"/>
                    <a:pt x="63" y="89"/>
                  </a:cubicBezTo>
                  <a:cubicBezTo>
                    <a:pt x="63" y="89"/>
                    <a:pt x="63" y="88"/>
                    <a:pt x="64" y="88"/>
                  </a:cubicBezTo>
                  <a:cubicBezTo>
                    <a:pt x="64" y="88"/>
                    <a:pt x="64" y="88"/>
                    <a:pt x="64" y="88"/>
                  </a:cubicBezTo>
                  <a:close/>
                  <a:moveTo>
                    <a:pt x="37" y="89"/>
                  </a:moveTo>
                  <a:cubicBezTo>
                    <a:pt x="37" y="88"/>
                    <a:pt x="38" y="88"/>
                    <a:pt x="38" y="88"/>
                  </a:cubicBezTo>
                  <a:cubicBezTo>
                    <a:pt x="38" y="88"/>
                    <a:pt x="38" y="87"/>
                    <a:pt x="37" y="87"/>
                  </a:cubicBezTo>
                  <a:cubicBezTo>
                    <a:pt x="37" y="88"/>
                    <a:pt x="37" y="88"/>
                    <a:pt x="37" y="89"/>
                  </a:cubicBezTo>
                  <a:close/>
                  <a:moveTo>
                    <a:pt x="66" y="90"/>
                  </a:moveTo>
                  <a:cubicBezTo>
                    <a:pt x="67" y="89"/>
                    <a:pt x="66" y="88"/>
                    <a:pt x="66" y="87"/>
                  </a:cubicBezTo>
                  <a:cubicBezTo>
                    <a:pt x="65" y="88"/>
                    <a:pt x="66" y="89"/>
                    <a:pt x="66" y="90"/>
                  </a:cubicBezTo>
                  <a:close/>
                  <a:moveTo>
                    <a:pt x="53" y="90"/>
                  </a:moveTo>
                  <a:cubicBezTo>
                    <a:pt x="53" y="90"/>
                    <a:pt x="53" y="88"/>
                    <a:pt x="52" y="88"/>
                  </a:cubicBezTo>
                  <a:cubicBezTo>
                    <a:pt x="52" y="89"/>
                    <a:pt x="52" y="89"/>
                    <a:pt x="53" y="90"/>
                  </a:cubicBezTo>
                  <a:close/>
                  <a:moveTo>
                    <a:pt x="55" y="89"/>
                  </a:moveTo>
                  <a:cubicBezTo>
                    <a:pt x="55" y="89"/>
                    <a:pt x="55" y="90"/>
                    <a:pt x="55" y="90"/>
                  </a:cubicBezTo>
                  <a:cubicBezTo>
                    <a:pt x="55" y="89"/>
                    <a:pt x="55" y="89"/>
                    <a:pt x="55" y="88"/>
                  </a:cubicBezTo>
                  <a:cubicBezTo>
                    <a:pt x="55" y="89"/>
                    <a:pt x="55" y="88"/>
                    <a:pt x="55" y="89"/>
                  </a:cubicBezTo>
                  <a:close/>
                  <a:moveTo>
                    <a:pt x="56" y="89"/>
                  </a:moveTo>
                  <a:cubicBezTo>
                    <a:pt x="57" y="89"/>
                    <a:pt x="56" y="88"/>
                    <a:pt x="56" y="88"/>
                  </a:cubicBezTo>
                  <a:cubicBezTo>
                    <a:pt x="56" y="89"/>
                    <a:pt x="56" y="89"/>
                    <a:pt x="56" y="89"/>
                  </a:cubicBezTo>
                  <a:close/>
                  <a:moveTo>
                    <a:pt x="51" y="90"/>
                  </a:moveTo>
                  <a:cubicBezTo>
                    <a:pt x="51" y="89"/>
                    <a:pt x="52" y="89"/>
                    <a:pt x="51" y="88"/>
                  </a:cubicBezTo>
                  <a:cubicBezTo>
                    <a:pt x="51" y="89"/>
                    <a:pt x="51" y="89"/>
                    <a:pt x="51" y="90"/>
                  </a:cubicBezTo>
                  <a:close/>
                  <a:moveTo>
                    <a:pt x="33" y="91"/>
                  </a:moveTo>
                  <a:cubicBezTo>
                    <a:pt x="34" y="91"/>
                    <a:pt x="35" y="89"/>
                    <a:pt x="34" y="88"/>
                  </a:cubicBezTo>
                  <a:cubicBezTo>
                    <a:pt x="33" y="89"/>
                    <a:pt x="33" y="90"/>
                    <a:pt x="33" y="91"/>
                  </a:cubicBezTo>
                  <a:close/>
                  <a:moveTo>
                    <a:pt x="37" y="89"/>
                  </a:moveTo>
                  <a:cubicBezTo>
                    <a:pt x="37" y="89"/>
                    <a:pt x="37" y="88"/>
                    <a:pt x="36" y="88"/>
                  </a:cubicBezTo>
                  <a:cubicBezTo>
                    <a:pt x="37" y="89"/>
                    <a:pt x="37" y="89"/>
                    <a:pt x="37" y="89"/>
                  </a:cubicBezTo>
                  <a:close/>
                  <a:moveTo>
                    <a:pt x="59" y="91"/>
                  </a:moveTo>
                  <a:cubicBezTo>
                    <a:pt x="60" y="91"/>
                    <a:pt x="60" y="92"/>
                    <a:pt x="61" y="93"/>
                  </a:cubicBezTo>
                  <a:cubicBezTo>
                    <a:pt x="61" y="92"/>
                    <a:pt x="61" y="90"/>
                    <a:pt x="61" y="89"/>
                  </a:cubicBezTo>
                  <a:cubicBezTo>
                    <a:pt x="60" y="89"/>
                    <a:pt x="60" y="90"/>
                    <a:pt x="59" y="91"/>
                  </a:cubicBezTo>
                  <a:close/>
                  <a:moveTo>
                    <a:pt x="38" y="90"/>
                  </a:moveTo>
                  <a:cubicBezTo>
                    <a:pt x="38" y="90"/>
                    <a:pt x="38" y="91"/>
                    <a:pt x="39" y="91"/>
                  </a:cubicBezTo>
                  <a:cubicBezTo>
                    <a:pt x="39" y="91"/>
                    <a:pt x="39" y="91"/>
                    <a:pt x="40" y="91"/>
                  </a:cubicBezTo>
                  <a:cubicBezTo>
                    <a:pt x="39" y="90"/>
                    <a:pt x="38" y="88"/>
                    <a:pt x="38" y="90"/>
                  </a:cubicBezTo>
                  <a:close/>
                  <a:moveTo>
                    <a:pt x="46" y="90"/>
                  </a:moveTo>
                  <a:cubicBezTo>
                    <a:pt x="46" y="91"/>
                    <a:pt x="45" y="93"/>
                    <a:pt x="46" y="94"/>
                  </a:cubicBezTo>
                  <a:cubicBezTo>
                    <a:pt x="47" y="93"/>
                    <a:pt x="47" y="92"/>
                    <a:pt x="48" y="91"/>
                  </a:cubicBezTo>
                  <a:cubicBezTo>
                    <a:pt x="47" y="90"/>
                    <a:pt x="47" y="89"/>
                    <a:pt x="46" y="89"/>
                  </a:cubicBezTo>
                  <a:cubicBezTo>
                    <a:pt x="46" y="89"/>
                    <a:pt x="46" y="90"/>
                    <a:pt x="46" y="90"/>
                  </a:cubicBezTo>
                  <a:close/>
                  <a:moveTo>
                    <a:pt x="36" y="90"/>
                  </a:moveTo>
                  <a:cubicBezTo>
                    <a:pt x="36" y="90"/>
                    <a:pt x="36" y="89"/>
                    <a:pt x="36" y="89"/>
                  </a:cubicBezTo>
                  <a:cubicBezTo>
                    <a:pt x="36" y="90"/>
                    <a:pt x="36" y="90"/>
                    <a:pt x="36" y="90"/>
                  </a:cubicBezTo>
                  <a:close/>
                  <a:moveTo>
                    <a:pt x="56" y="91"/>
                  </a:moveTo>
                  <a:cubicBezTo>
                    <a:pt x="56" y="91"/>
                    <a:pt x="56" y="92"/>
                    <a:pt x="57" y="92"/>
                  </a:cubicBezTo>
                  <a:cubicBezTo>
                    <a:pt x="57" y="92"/>
                    <a:pt x="58" y="90"/>
                    <a:pt x="57" y="90"/>
                  </a:cubicBezTo>
                  <a:cubicBezTo>
                    <a:pt x="57" y="90"/>
                    <a:pt x="56" y="91"/>
                    <a:pt x="56" y="91"/>
                  </a:cubicBezTo>
                  <a:close/>
                  <a:moveTo>
                    <a:pt x="41" y="91"/>
                  </a:moveTo>
                  <a:cubicBezTo>
                    <a:pt x="41" y="92"/>
                    <a:pt x="42" y="92"/>
                    <a:pt x="42" y="92"/>
                  </a:cubicBezTo>
                  <a:cubicBezTo>
                    <a:pt x="42" y="91"/>
                    <a:pt x="42" y="92"/>
                    <a:pt x="42" y="91"/>
                  </a:cubicBezTo>
                  <a:cubicBezTo>
                    <a:pt x="42" y="91"/>
                    <a:pt x="42" y="92"/>
                    <a:pt x="43" y="92"/>
                  </a:cubicBezTo>
                  <a:cubicBezTo>
                    <a:pt x="44" y="91"/>
                    <a:pt x="43" y="90"/>
                    <a:pt x="42" y="90"/>
                  </a:cubicBezTo>
                  <a:cubicBezTo>
                    <a:pt x="42" y="90"/>
                    <a:pt x="42" y="91"/>
                    <a:pt x="41" y="91"/>
                  </a:cubicBezTo>
                  <a:close/>
                  <a:moveTo>
                    <a:pt x="50" y="93"/>
                  </a:moveTo>
                  <a:cubicBezTo>
                    <a:pt x="50" y="91"/>
                    <a:pt x="51" y="90"/>
                    <a:pt x="50" y="90"/>
                  </a:cubicBezTo>
                  <a:cubicBezTo>
                    <a:pt x="49" y="91"/>
                    <a:pt x="49" y="92"/>
                    <a:pt x="50" y="93"/>
                  </a:cubicBezTo>
                  <a:close/>
                  <a:moveTo>
                    <a:pt x="66" y="93"/>
                  </a:moveTo>
                  <a:cubicBezTo>
                    <a:pt x="66" y="91"/>
                    <a:pt x="66" y="90"/>
                    <a:pt x="65" y="90"/>
                  </a:cubicBezTo>
                  <a:cubicBezTo>
                    <a:pt x="65" y="91"/>
                    <a:pt x="66" y="92"/>
                    <a:pt x="66" y="93"/>
                  </a:cubicBezTo>
                  <a:close/>
                  <a:moveTo>
                    <a:pt x="36" y="91"/>
                  </a:moveTo>
                  <a:cubicBezTo>
                    <a:pt x="37" y="92"/>
                    <a:pt x="37" y="93"/>
                    <a:pt x="37" y="93"/>
                  </a:cubicBezTo>
                  <a:cubicBezTo>
                    <a:pt x="38" y="93"/>
                    <a:pt x="37" y="91"/>
                    <a:pt x="37" y="91"/>
                  </a:cubicBezTo>
                  <a:cubicBezTo>
                    <a:pt x="36" y="91"/>
                    <a:pt x="36" y="91"/>
                    <a:pt x="36" y="91"/>
                  </a:cubicBezTo>
                  <a:close/>
                  <a:moveTo>
                    <a:pt x="45" y="91"/>
                  </a:moveTo>
                  <a:cubicBezTo>
                    <a:pt x="45" y="91"/>
                    <a:pt x="45" y="91"/>
                    <a:pt x="45" y="91"/>
                  </a:cubicBezTo>
                  <a:cubicBezTo>
                    <a:pt x="44" y="91"/>
                    <a:pt x="45" y="91"/>
                    <a:pt x="45" y="91"/>
                  </a:cubicBezTo>
                  <a:close/>
                  <a:moveTo>
                    <a:pt x="63" y="93"/>
                  </a:moveTo>
                  <a:cubicBezTo>
                    <a:pt x="63" y="93"/>
                    <a:pt x="63" y="92"/>
                    <a:pt x="63" y="91"/>
                  </a:cubicBezTo>
                  <a:cubicBezTo>
                    <a:pt x="63" y="91"/>
                    <a:pt x="63" y="91"/>
                    <a:pt x="63" y="91"/>
                  </a:cubicBezTo>
                  <a:cubicBezTo>
                    <a:pt x="63" y="92"/>
                    <a:pt x="62" y="93"/>
                    <a:pt x="63" y="93"/>
                  </a:cubicBezTo>
                  <a:close/>
                  <a:moveTo>
                    <a:pt x="34" y="93"/>
                  </a:moveTo>
                  <a:cubicBezTo>
                    <a:pt x="34" y="92"/>
                    <a:pt x="35" y="92"/>
                    <a:pt x="34" y="92"/>
                  </a:cubicBezTo>
                  <a:cubicBezTo>
                    <a:pt x="34" y="92"/>
                    <a:pt x="34" y="92"/>
                    <a:pt x="34" y="93"/>
                  </a:cubicBezTo>
                  <a:close/>
                  <a:moveTo>
                    <a:pt x="43" y="93"/>
                  </a:moveTo>
                  <a:cubicBezTo>
                    <a:pt x="43" y="93"/>
                    <a:pt x="43" y="94"/>
                    <a:pt x="43" y="94"/>
                  </a:cubicBezTo>
                  <a:cubicBezTo>
                    <a:pt x="43" y="93"/>
                    <a:pt x="44" y="93"/>
                    <a:pt x="44" y="92"/>
                  </a:cubicBezTo>
                  <a:cubicBezTo>
                    <a:pt x="43" y="92"/>
                    <a:pt x="43" y="93"/>
                    <a:pt x="43" y="93"/>
                  </a:cubicBezTo>
                  <a:close/>
                  <a:moveTo>
                    <a:pt x="40" y="94"/>
                  </a:moveTo>
                  <a:cubicBezTo>
                    <a:pt x="41" y="94"/>
                    <a:pt x="41" y="94"/>
                    <a:pt x="41" y="93"/>
                  </a:cubicBezTo>
                  <a:cubicBezTo>
                    <a:pt x="41" y="93"/>
                    <a:pt x="41" y="92"/>
                    <a:pt x="40" y="92"/>
                  </a:cubicBezTo>
                  <a:cubicBezTo>
                    <a:pt x="40" y="92"/>
                    <a:pt x="39" y="93"/>
                    <a:pt x="40" y="93"/>
                  </a:cubicBezTo>
                  <a:cubicBezTo>
                    <a:pt x="40" y="93"/>
                    <a:pt x="39" y="93"/>
                    <a:pt x="39" y="94"/>
                  </a:cubicBezTo>
                  <a:cubicBezTo>
                    <a:pt x="40" y="94"/>
                    <a:pt x="40" y="94"/>
                    <a:pt x="40" y="94"/>
                  </a:cubicBezTo>
                  <a:cubicBezTo>
                    <a:pt x="40" y="94"/>
                    <a:pt x="40" y="94"/>
                    <a:pt x="40" y="94"/>
                  </a:cubicBezTo>
                  <a:close/>
                  <a:moveTo>
                    <a:pt x="47" y="94"/>
                  </a:moveTo>
                  <a:cubicBezTo>
                    <a:pt x="47" y="95"/>
                    <a:pt x="47" y="95"/>
                    <a:pt x="48" y="96"/>
                  </a:cubicBezTo>
                  <a:cubicBezTo>
                    <a:pt x="48" y="95"/>
                    <a:pt x="48" y="94"/>
                    <a:pt x="49" y="94"/>
                  </a:cubicBezTo>
                  <a:cubicBezTo>
                    <a:pt x="49" y="94"/>
                    <a:pt x="49" y="94"/>
                    <a:pt x="49" y="94"/>
                  </a:cubicBezTo>
                  <a:cubicBezTo>
                    <a:pt x="50" y="94"/>
                    <a:pt x="49" y="93"/>
                    <a:pt x="49" y="93"/>
                  </a:cubicBezTo>
                  <a:cubicBezTo>
                    <a:pt x="48" y="93"/>
                    <a:pt x="49" y="92"/>
                    <a:pt x="48" y="92"/>
                  </a:cubicBezTo>
                  <a:cubicBezTo>
                    <a:pt x="48" y="93"/>
                    <a:pt x="47" y="93"/>
                    <a:pt x="47" y="94"/>
                  </a:cubicBezTo>
                  <a:close/>
                  <a:moveTo>
                    <a:pt x="31" y="94"/>
                  </a:moveTo>
                  <a:cubicBezTo>
                    <a:pt x="32" y="94"/>
                    <a:pt x="32" y="93"/>
                    <a:pt x="32" y="93"/>
                  </a:cubicBezTo>
                  <a:cubicBezTo>
                    <a:pt x="32" y="93"/>
                    <a:pt x="32" y="92"/>
                    <a:pt x="31" y="92"/>
                  </a:cubicBezTo>
                  <a:cubicBezTo>
                    <a:pt x="31" y="93"/>
                    <a:pt x="31" y="93"/>
                    <a:pt x="31" y="94"/>
                  </a:cubicBezTo>
                  <a:close/>
                  <a:moveTo>
                    <a:pt x="34" y="94"/>
                  </a:moveTo>
                  <a:cubicBezTo>
                    <a:pt x="34" y="94"/>
                    <a:pt x="35" y="95"/>
                    <a:pt x="36" y="95"/>
                  </a:cubicBezTo>
                  <a:cubicBezTo>
                    <a:pt x="36" y="95"/>
                    <a:pt x="36" y="94"/>
                    <a:pt x="37" y="94"/>
                  </a:cubicBezTo>
                  <a:cubicBezTo>
                    <a:pt x="36" y="93"/>
                    <a:pt x="36" y="92"/>
                    <a:pt x="36" y="92"/>
                  </a:cubicBezTo>
                  <a:cubicBezTo>
                    <a:pt x="35" y="93"/>
                    <a:pt x="35" y="93"/>
                    <a:pt x="34" y="94"/>
                  </a:cubicBezTo>
                  <a:close/>
                  <a:moveTo>
                    <a:pt x="54" y="93"/>
                  </a:moveTo>
                  <a:cubicBezTo>
                    <a:pt x="54" y="94"/>
                    <a:pt x="54" y="94"/>
                    <a:pt x="55" y="95"/>
                  </a:cubicBezTo>
                  <a:cubicBezTo>
                    <a:pt x="55" y="94"/>
                    <a:pt x="55" y="93"/>
                    <a:pt x="55" y="92"/>
                  </a:cubicBezTo>
                  <a:cubicBezTo>
                    <a:pt x="55" y="93"/>
                    <a:pt x="55" y="93"/>
                    <a:pt x="54" y="93"/>
                  </a:cubicBezTo>
                  <a:close/>
                  <a:moveTo>
                    <a:pt x="59" y="94"/>
                  </a:moveTo>
                  <a:cubicBezTo>
                    <a:pt x="60" y="94"/>
                    <a:pt x="60" y="94"/>
                    <a:pt x="60" y="93"/>
                  </a:cubicBezTo>
                  <a:cubicBezTo>
                    <a:pt x="59" y="93"/>
                    <a:pt x="59" y="93"/>
                    <a:pt x="59" y="93"/>
                  </a:cubicBezTo>
                  <a:cubicBezTo>
                    <a:pt x="59" y="93"/>
                    <a:pt x="59" y="94"/>
                    <a:pt x="59" y="94"/>
                  </a:cubicBezTo>
                  <a:close/>
                  <a:moveTo>
                    <a:pt x="52" y="94"/>
                  </a:moveTo>
                  <a:cubicBezTo>
                    <a:pt x="52" y="94"/>
                    <a:pt x="53" y="94"/>
                    <a:pt x="53" y="93"/>
                  </a:cubicBezTo>
                  <a:cubicBezTo>
                    <a:pt x="52" y="93"/>
                    <a:pt x="52" y="93"/>
                    <a:pt x="52" y="93"/>
                  </a:cubicBezTo>
                  <a:cubicBezTo>
                    <a:pt x="52" y="93"/>
                    <a:pt x="52" y="94"/>
                    <a:pt x="52" y="94"/>
                  </a:cubicBezTo>
                  <a:close/>
                  <a:moveTo>
                    <a:pt x="44" y="94"/>
                  </a:moveTo>
                  <a:cubicBezTo>
                    <a:pt x="44" y="94"/>
                    <a:pt x="44" y="95"/>
                    <a:pt x="45" y="95"/>
                  </a:cubicBezTo>
                  <a:cubicBezTo>
                    <a:pt x="45" y="94"/>
                    <a:pt x="44" y="92"/>
                    <a:pt x="44" y="94"/>
                  </a:cubicBezTo>
                  <a:close/>
                  <a:moveTo>
                    <a:pt x="38" y="94"/>
                  </a:moveTo>
                  <a:cubicBezTo>
                    <a:pt x="38" y="94"/>
                    <a:pt x="38" y="94"/>
                    <a:pt x="38" y="94"/>
                  </a:cubicBezTo>
                  <a:cubicBezTo>
                    <a:pt x="38" y="94"/>
                    <a:pt x="38" y="94"/>
                    <a:pt x="38" y="94"/>
                  </a:cubicBezTo>
                  <a:cubicBezTo>
                    <a:pt x="38" y="94"/>
                    <a:pt x="38" y="94"/>
                    <a:pt x="38" y="94"/>
                  </a:cubicBezTo>
                  <a:close/>
                  <a:moveTo>
                    <a:pt x="65" y="96"/>
                  </a:moveTo>
                  <a:cubicBezTo>
                    <a:pt x="65" y="96"/>
                    <a:pt x="65" y="95"/>
                    <a:pt x="66" y="95"/>
                  </a:cubicBezTo>
                  <a:cubicBezTo>
                    <a:pt x="65" y="95"/>
                    <a:pt x="66" y="94"/>
                    <a:pt x="65" y="94"/>
                  </a:cubicBezTo>
                  <a:cubicBezTo>
                    <a:pt x="65" y="94"/>
                    <a:pt x="65" y="94"/>
                    <a:pt x="65" y="96"/>
                  </a:cubicBezTo>
                  <a:close/>
                  <a:moveTo>
                    <a:pt x="57" y="97"/>
                  </a:moveTo>
                  <a:cubicBezTo>
                    <a:pt x="57" y="96"/>
                    <a:pt x="58" y="94"/>
                    <a:pt x="56" y="94"/>
                  </a:cubicBezTo>
                  <a:cubicBezTo>
                    <a:pt x="55" y="95"/>
                    <a:pt x="56" y="97"/>
                    <a:pt x="57" y="97"/>
                  </a:cubicBezTo>
                  <a:close/>
                  <a:moveTo>
                    <a:pt x="68" y="99"/>
                  </a:moveTo>
                  <a:cubicBezTo>
                    <a:pt x="68" y="97"/>
                    <a:pt x="68" y="96"/>
                    <a:pt x="68" y="94"/>
                  </a:cubicBezTo>
                  <a:cubicBezTo>
                    <a:pt x="68" y="94"/>
                    <a:pt x="67" y="94"/>
                    <a:pt x="67" y="94"/>
                  </a:cubicBezTo>
                  <a:cubicBezTo>
                    <a:pt x="67" y="95"/>
                    <a:pt x="67" y="98"/>
                    <a:pt x="68" y="99"/>
                  </a:cubicBezTo>
                  <a:close/>
                  <a:moveTo>
                    <a:pt x="38" y="95"/>
                  </a:moveTo>
                  <a:cubicBezTo>
                    <a:pt x="39" y="95"/>
                    <a:pt x="39" y="96"/>
                    <a:pt x="39" y="96"/>
                  </a:cubicBezTo>
                  <a:cubicBezTo>
                    <a:pt x="40" y="95"/>
                    <a:pt x="39" y="94"/>
                    <a:pt x="39" y="94"/>
                  </a:cubicBezTo>
                  <a:cubicBezTo>
                    <a:pt x="39" y="94"/>
                    <a:pt x="38" y="95"/>
                    <a:pt x="38" y="95"/>
                  </a:cubicBezTo>
                  <a:close/>
                  <a:moveTo>
                    <a:pt x="41" y="96"/>
                  </a:moveTo>
                  <a:cubicBezTo>
                    <a:pt x="42" y="95"/>
                    <a:pt x="43" y="95"/>
                    <a:pt x="42" y="94"/>
                  </a:cubicBezTo>
                  <a:cubicBezTo>
                    <a:pt x="41" y="94"/>
                    <a:pt x="41" y="95"/>
                    <a:pt x="41" y="95"/>
                  </a:cubicBezTo>
                  <a:cubicBezTo>
                    <a:pt x="41" y="96"/>
                    <a:pt x="41" y="96"/>
                    <a:pt x="41" y="96"/>
                  </a:cubicBezTo>
                  <a:cubicBezTo>
                    <a:pt x="41" y="96"/>
                    <a:pt x="41" y="95"/>
                    <a:pt x="41" y="95"/>
                  </a:cubicBezTo>
                  <a:cubicBezTo>
                    <a:pt x="41" y="95"/>
                    <a:pt x="41" y="96"/>
                    <a:pt x="41" y="96"/>
                  </a:cubicBezTo>
                  <a:close/>
                  <a:moveTo>
                    <a:pt x="44" y="95"/>
                  </a:moveTo>
                  <a:cubicBezTo>
                    <a:pt x="44" y="94"/>
                    <a:pt x="44" y="94"/>
                    <a:pt x="43" y="94"/>
                  </a:cubicBezTo>
                  <a:cubicBezTo>
                    <a:pt x="43" y="94"/>
                    <a:pt x="43" y="95"/>
                    <a:pt x="44" y="95"/>
                  </a:cubicBezTo>
                  <a:close/>
                  <a:moveTo>
                    <a:pt x="59" y="96"/>
                  </a:moveTo>
                  <a:cubicBezTo>
                    <a:pt x="60" y="96"/>
                    <a:pt x="60" y="97"/>
                    <a:pt x="60" y="98"/>
                  </a:cubicBezTo>
                  <a:cubicBezTo>
                    <a:pt x="61" y="97"/>
                    <a:pt x="61" y="96"/>
                    <a:pt x="60" y="96"/>
                  </a:cubicBezTo>
                  <a:cubicBezTo>
                    <a:pt x="60" y="96"/>
                    <a:pt x="60" y="96"/>
                    <a:pt x="60" y="96"/>
                  </a:cubicBezTo>
                  <a:cubicBezTo>
                    <a:pt x="60" y="95"/>
                    <a:pt x="61" y="95"/>
                    <a:pt x="61" y="95"/>
                  </a:cubicBezTo>
                  <a:cubicBezTo>
                    <a:pt x="60" y="95"/>
                    <a:pt x="61" y="94"/>
                    <a:pt x="60" y="94"/>
                  </a:cubicBezTo>
                  <a:cubicBezTo>
                    <a:pt x="60" y="95"/>
                    <a:pt x="59" y="95"/>
                    <a:pt x="59" y="96"/>
                  </a:cubicBezTo>
                  <a:close/>
                  <a:moveTo>
                    <a:pt x="15" y="99"/>
                  </a:moveTo>
                  <a:cubicBezTo>
                    <a:pt x="16" y="97"/>
                    <a:pt x="17" y="96"/>
                    <a:pt x="17" y="94"/>
                  </a:cubicBezTo>
                  <a:cubicBezTo>
                    <a:pt x="16" y="96"/>
                    <a:pt x="15" y="97"/>
                    <a:pt x="15" y="99"/>
                  </a:cubicBezTo>
                  <a:close/>
                  <a:moveTo>
                    <a:pt x="36" y="96"/>
                  </a:moveTo>
                  <a:cubicBezTo>
                    <a:pt x="36" y="96"/>
                    <a:pt x="37" y="96"/>
                    <a:pt x="37" y="95"/>
                  </a:cubicBezTo>
                  <a:cubicBezTo>
                    <a:pt x="37" y="95"/>
                    <a:pt x="37" y="95"/>
                    <a:pt x="37" y="95"/>
                  </a:cubicBezTo>
                  <a:cubicBezTo>
                    <a:pt x="37" y="95"/>
                    <a:pt x="36" y="96"/>
                    <a:pt x="36" y="96"/>
                  </a:cubicBezTo>
                  <a:close/>
                  <a:moveTo>
                    <a:pt x="41" y="96"/>
                  </a:moveTo>
                  <a:cubicBezTo>
                    <a:pt x="42" y="97"/>
                    <a:pt x="42" y="97"/>
                    <a:pt x="43" y="98"/>
                  </a:cubicBezTo>
                  <a:cubicBezTo>
                    <a:pt x="43" y="97"/>
                    <a:pt x="43" y="97"/>
                    <a:pt x="44" y="96"/>
                  </a:cubicBezTo>
                  <a:cubicBezTo>
                    <a:pt x="43" y="96"/>
                    <a:pt x="43" y="95"/>
                    <a:pt x="42" y="95"/>
                  </a:cubicBezTo>
                  <a:cubicBezTo>
                    <a:pt x="42" y="96"/>
                    <a:pt x="41" y="96"/>
                    <a:pt x="41" y="96"/>
                  </a:cubicBezTo>
                  <a:cubicBezTo>
                    <a:pt x="41" y="96"/>
                    <a:pt x="41" y="96"/>
                    <a:pt x="41" y="96"/>
                  </a:cubicBezTo>
                  <a:close/>
                  <a:moveTo>
                    <a:pt x="52" y="95"/>
                  </a:moveTo>
                  <a:cubicBezTo>
                    <a:pt x="52" y="96"/>
                    <a:pt x="52" y="96"/>
                    <a:pt x="52" y="96"/>
                  </a:cubicBezTo>
                  <a:cubicBezTo>
                    <a:pt x="53" y="96"/>
                    <a:pt x="52" y="96"/>
                    <a:pt x="53" y="96"/>
                  </a:cubicBezTo>
                  <a:cubicBezTo>
                    <a:pt x="53" y="96"/>
                    <a:pt x="53" y="95"/>
                    <a:pt x="53" y="95"/>
                  </a:cubicBezTo>
                  <a:cubicBezTo>
                    <a:pt x="53" y="95"/>
                    <a:pt x="52" y="95"/>
                    <a:pt x="52" y="95"/>
                  </a:cubicBezTo>
                  <a:close/>
                  <a:moveTo>
                    <a:pt x="37" y="98"/>
                  </a:moveTo>
                  <a:cubicBezTo>
                    <a:pt x="38" y="98"/>
                    <a:pt x="38" y="97"/>
                    <a:pt x="38" y="97"/>
                  </a:cubicBezTo>
                  <a:cubicBezTo>
                    <a:pt x="38" y="96"/>
                    <a:pt x="38" y="96"/>
                    <a:pt x="38" y="96"/>
                  </a:cubicBezTo>
                  <a:cubicBezTo>
                    <a:pt x="37" y="96"/>
                    <a:pt x="37" y="97"/>
                    <a:pt x="37" y="98"/>
                  </a:cubicBezTo>
                  <a:close/>
                  <a:moveTo>
                    <a:pt x="47" y="97"/>
                  </a:moveTo>
                  <a:cubicBezTo>
                    <a:pt x="47" y="96"/>
                    <a:pt x="47" y="96"/>
                    <a:pt x="46" y="96"/>
                  </a:cubicBezTo>
                  <a:cubicBezTo>
                    <a:pt x="47" y="96"/>
                    <a:pt x="47" y="97"/>
                    <a:pt x="47" y="97"/>
                  </a:cubicBezTo>
                  <a:close/>
                  <a:moveTo>
                    <a:pt x="39" y="97"/>
                  </a:moveTo>
                  <a:cubicBezTo>
                    <a:pt x="39" y="97"/>
                    <a:pt x="40" y="97"/>
                    <a:pt x="40" y="98"/>
                  </a:cubicBezTo>
                  <a:cubicBezTo>
                    <a:pt x="40" y="97"/>
                    <a:pt x="41" y="97"/>
                    <a:pt x="41" y="96"/>
                  </a:cubicBezTo>
                  <a:cubicBezTo>
                    <a:pt x="40" y="96"/>
                    <a:pt x="40" y="96"/>
                    <a:pt x="40" y="96"/>
                  </a:cubicBezTo>
                  <a:cubicBezTo>
                    <a:pt x="40" y="96"/>
                    <a:pt x="40" y="97"/>
                    <a:pt x="39" y="97"/>
                  </a:cubicBezTo>
                  <a:close/>
                  <a:moveTo>
                    <a:pt x="31" y="96"/>
                  </a:moveTo>
                  <a:cubicBezTo>
                    <a:pt x="31" y="97"/>
                    <a:pt x="32" y="97"/>
                    <a:pt x="32" y="97"/>
                  </a:cubicBezTo>
                  <a:cubicBezTo>
                    <a:pt x="32" y="97"/>
                    <a:pt x="32" y="97"/>
                    <a:pt x="32" y="98"/>
                  </a:cubicBezTo>
                  <a:cubicBezTo>
                    <a:pt x="32" y="98"/>
                    <a:pt x="32" y="99"/>
                    <a:pt x="32" y="100"/>
                  </a:cubicBezTo>
                  <a:cubicBezTo>
                    <a:pt x="33" y="99"/>
                    <a:pt x="32" y="98"/>
                    <a:pt x="33" y="96"/>
                  </a:cubicBezTo>
                  <a:cubicBezTo>
                    <a:pt x="32" y="96"/>
                    <a:pt x="32" y="97"/>
                    <a:pt x="31" y="96"/>
                  </a:cubicBezTo>
                  <a:close/>
                  <a:moveTo>
                    <a:pt x="54" y="98"/>
                  </a:moveTo>
                  <a:cubicBezTo>
                    <a:pt x="55" y="99"/>
                    <a:pt x="54" y="100"/>
                    <a:pt x="55" y="100"/>
                  </a:cubicBezTo>
                  <a:cubicBezTo>
                    <a:pt x="55" y="99"/>
                    <a:pt x="55" y="97"/>
                    <a:pt x="55" y="96"/>
                  </a:cubicBezTo>
                  <a:cubicBezTo>
                    <a:pt x="54" y="97"/>
                    <a:pt x="54" y="98"/>
                    <a:pt x="54" y="98"/>
                  </a:cubicBezTo>
                  <a:close/>
                  <a:moveTo>
                    <a:pt x="46" y="98"/>
                  </a:moveTo>
                  <a:cubicBezTo>
                    <a:pt x="46" y="98"/>
                    <a:pt x="46" y="98"/>
                    <a:pt x="47" y="97"/>
                  </a:cubicBezTo>
                  <a:cubicBezTo>
                    <a:pt x="46" y="97"/>
                    <a:pt x="46" y="96"/>
                    <a:pt x="46" y="96"/>
                  </a:cubicBezTo>
                  <a:cubicBezTo>
                    <a:pt x="46" y="97"/>
                    <a:pt x="46" y="97"/>
                    <a:pt x="46" y="98"/>
                  </a:cubicBezTo>
                  <a:close/>
                  <a:moveTo>
                    <a:pt x="58" y="100"/>
                  </a:moveTo>
                  <a:cubicBezTo>
                    <a:pt x="58" y="99"/>
                    <a:pt x="58" y="98"/>
                    <a:pt x="58" y="97"/>
                  </a:cubicBezTo>
                  <a:cubicBezTo>
                    <a:pt x="58" y="98"/>
                    <a:pt x="58" y="99"/>
                    <a:pt x="58" y="100"/>
                  </a:cubicBezTo>
                  <a:close/>
                  <a:moveTo>
                    <a:pt x="65" y="102"/>
                  </a:moveTo>
                  <a:cubicBezTo>
                    <a:pt x="65" y="100"/>
                    <a:pt x="66" y="98"/>
                    <a:pt x="65" y="97"/>
                  </a:cubicBezTo>
                  <a:cubicBezTo>
                    <a:pt x="64" y="98"/>
                    <a:pt x="65" y="100"/>
                    <a:pt x="65" y="102"/>
                  </a:cubicBezTo>
                  <a:close/>
                  <a:moveTo>
                    <a:pt x="40" y="98"/>
                  </a:moveTo>
                  <a:cubicBezTo>
                    <a:pt x="41" y="99"/>
                    <a:pt x="41" y="99"/>
                    <a:pt x="41" y="100"/>
                  </a:cubicBezTo>
                  <a:cubicBezTo>
                    <a:pt x="42" y="100"/>
                    <a:pt x="42" y="99"/>
                    <a:pt x="42" y="99"/>
                  </a:cubicBezTo>
                  <a:cubicBezTo>
                    <a:pt x="41" y="98"/>
                    <a:pt x="41" y="96"/>
                    <a:pt x="40" y="98"/>
                  </a:cubicBezTo>
                  <a:close/>
                  <a:moveTo>
                    <a:pt x="43" y="99"/>
                  </a:moveTo>
                  <a:cubicBezTo>
                    <a:pt x="44" y="99"/>
                    <a:pt x="44" y="100"/>
                    <a:pt x="44" y="100"/>
                  </a:cubicBezTo>
                  <a:cubicBezTo>
                    <a:pt x="45" y="100"/>
                    <a:pt x="45" y="98"/>
                    <a:pt x="44" y="97"/>
                  </a:cubicBezTo>
                  <a:cubicBezTo>
                    <a:pt x="44" y="98"/>
                    <a:pt x="43" y="98"/>
                    <a:pt x="43" y="99"/>
                  </a:cubicBezTo>
                  <a:close/>
                  <a:moveTo>
                    <a:pt x="47" y="98"/>
                  </a:moveTo>
                  <a:cubicBezTo>
                    <a:pt x="48" y="98"/>
                    <a:pt x="48" y="97"/>
                    <a:pt x="47" y="97"/>
                  </a:cubicBezTo>
                  <a:cubicBezTo>
                    <a:pt x="47" y="98"/>
                    <a:pt x="47" y="98"/>
                    <a:pt x="47" y="98"/>
                  </a:cubicBezTo>
                  <a:close/>
                  <a:moveTo>
                    <a:pt x="38" y="99"/>
                  </a:moveTo>
                  <a:cubicBezTo>
                    <a:pt x="38" y="99"/>
                    <a:pt x="38" y="99"/>
                    <a:pt x="38" y="99"/>
                  </a:cubicBezTo>
                  <a:cubicBezTo>
                    <a:pt x="39" y="99"/>
                    <a:pt x="40" y="98"/>
                    <a:pt x="39" y="98"/>
                  </a:cubicBezTo>
                  <a:cubicBezTo>
                    <a:pt x="38" y="98"/>
                    <a:pt x="38" y="98"/>
                    <a:pt x="38" y="99"/>
                  </a:cubicBezTo>
                  <a:close/>
                  <a:moveTo>
                    <a:pt x="48" y="100"/>
                  </a:moveTo>
                  <a:cubicBezTo>
                    <a:pt x="48" y="99"/>
                    <a:pt x="47" y="98"/>
                    <a:pt x="47" y="98"/>
                  </a:cubicBezTo>
                  <a:cubicBezTo>
                    <a:pt x="46" y="98"/>
                    <a:pt x="47" y="100"/>
                    <a:pt x="48" y="100"/>
                  </a:cubicBezTo>
                  <a:close/>
                  <a:moveTo>
                    <a:pt x="36" y="100"/>
                  </a:moveTo>
                  <a:cubicBezTo>
                    <a:pt x="36" y="99"/>
                    <a:pt x="36" y="99"/>
                    <a:pt x="35" y="99"/>
                  </a:cubicBezTo>
                  <a:cubicBezTo>
                    <a:pt x="35" y="99"/>
                    <a:pt x="35" y="100"/>
                    <a:pt x="36" y="100"/>
                  </a:cubicBezTo>
                  <a:close/>
                  <a:moveTo>
                    <a:pt x="39" y="100"/>
                  </a:moveTo>
                  <a:cubicBezTo>
                    <a:pt x="39" y="100"/>
                    <a:pt x="39" y="101"/>
                    <a:pt x="40" y="101"/>
                  </a:cubicBezTo>
                  <a:cubicBezTo>
                    <a:pt x="40" y="101"/>
                    <a:pt x="40" y="101"/>
                    <a:pt x="41" y="100"/>
                  </a:cubicBezTo>
                  <a:cubicBezTo>
                    <a:pt x="40" y="100"/>
                    <a:pt x="40" y="99"/>
                    <a:pt x="40" y="99"/>
                  </a:cubicBezTo>
                  <a:cubicBezTo>
                    <a:pt x="39" y="99"/>
                    <a:pt x="39" y="100"/>
                    <a:pt x="39" y="100"/>
                  </a:cubicBezTo>
                  <a:close/>
                  <a:moveTo>
                    <a:pt x="52" y="103"/>
                  </a:moveTo>
                  <a:cubicBezTo>
                    <a:pt x="53" y="102"/>
                    <a:pt x="53" y="100"/>
                    <a:pt x="52" y="99"/>
                  </a:cubicBezTo>
                  <a:cubicBezTo>
                    <a:pt x="52" y="100"/>
                    <a:pt x="52" y="102"/>
                    <a:pt x="52" y="103"/>
                  </a:cubicBezTo>
                  <a:close/>
                  <a:moveTo>
                    <a:pt x="56" y="103"/>
                  </a:moveTo>
                  <a:cubicBezTo>
                    <a:pt x="57" y="102"/>
                    <a:pt x="57" y="100"/>
                    <a:pt x="57" y="99"/>
                  </a:cubicBezTo>
                  <a:cubicBezTo>
                    <a:pt x="56" y="100"/>
                    <a:pt x="55" y="102"/>
                    <a:pt x="56" y="103"/>
                  </a:cubicBezTo>
                  <a:close/>
                  <a:moveTo>
                    <a:pt x="59" y="100"/>
                  </a:moveTo>
                  <a:cubicBezTo>
                    <a:pt x="59" y="100"/>
                    <a:pt x="60" y="100"/>
                    <a:pt x="59" y="100"/>
                  </a:cubicBezTo>
                  <a:cubicBezTo>
                    <a:pt x="59" y="101"/>
                    <a:pt x="59" y="101"/>
                    <a:pt x="60" y="101"/>
                  </a:cubicBezTo>
                  <a:cubicBezTo>
                    <a:pt x="59" y="101"/>
                    <a:pt x="60" y="102"/>
                    <a:pt x="60" y="102"/>
                  </a:cubicBezTo>
                  <a:cubicBezTo>
                    <a:pt x="61" y="102"/>
                    <a:pt x="60" y="101"/>
                    <a:pt x="60" y="100"/>
                  </a:cubicBezTo>
                  <a:cubicBezTo>
                    <a:pt x="60" y="101"/>
                    <a:pt x="60" y="101"/>
                    <a:pt x="60" y="101"/>
                  </a:cubicBezTo>
                  <a:cubicBezTo>
                    <a:pt x="60" y="100"/>
                    <a:pt x="61" y="100"/>
                    <a:pt x="60" y="99"/>
                  </a:cubicBezTo>
                  <a:cubicBezTo>
                    <a:pt x="60" y="100"/>
                    <a:pt x="60" y="99"/>
                    <a:pt x="59" y="100"/>
                  </a:cubicBezTo>
                  <a:close/>
                  <a:moveTo>
                    <a:pt x="13" y="101"/>
                  </a:moveTo>
                  <a:cubicBezTo>
                    <a:pt x="13" y="100"/>
                    <a:pt x="14" y="100"/>
                    <a:pt x="13" y="100"/>
                  </a:cubicBezTo>
                  <a:cubicBezTo>
                    <a:pt x="13" y="100"/>
                    <a:pt x="13" y="101"/>
                    <a:pt x="13" y="101"/>
                  </a:cubicBezTo>
                  <a:close/>
                  <a:moveTo>
                    <a:pt x="42" y="101"/>
                  </a:moveTo>
                  <a:cubicBezTo>
                    <a:pt x="42" y="101"/>
                    <a:pt x="42" y="102"/>
                    <a:pt x="43" y="102"/>
                  </a:cubicBezTo>
                  <a:cubicBezTo>
                    <a:pt x="43" y="102"/>
                    <a:pt x="43" y="102"/>
                    <a:pt x="43" y="101"/>
                  </a:cubicBezTo>
                  <a:cubicBezTo>
                    <a:pt x="43" y="101"/>
                    <a:pt x="43" y="100"/>
                    <a:pt x="42" y="100"/>
                  </a:cubicBezTo>
                  <a:cubicBezTo>
                    <a:pt x="42" y="100"/>
                    <a:pt x="42" y="100"/>
                    <a:pt x="42" y="101"/>
                  </a:cubicBezTo>
                  <a:close/>
                  <a:moveTo>
                    <a:pt x="34" y="102"/>
                  </a:moveTo>
                  <a:cubicBezTo>
                    <a:pt x="34" y="102"/>
                    <a:pt x="35" y="101"/>
                    <a:pt x="35" y="101"/>
                  </a:cubicBezTo>
                  <a:cubicBezTo>
                    <a:pt x="35" y="99"/>
                    <a:pt x="33" y="101"/>
                    <a:pt x="34" y="102"/>
                  </a:cubicBezTo>
                  <a:close/>
                  <a:moveTo>
                    <a:pt x="46" y="102"/>
                  </a:moveTo>
                  <a:cubicBezTo>
                    <a:pt x="46" y="101"/>
                    <a:pt x="47" y="101"/>
                    <a:pt x="47" y="101"/>
                  </a:cubicBezTo>
                  <a:cubicBezTo>
                    <a:pt x="46" y="100"/>
                    <a:pt x="46" y="100"/>
                    <a:pt x="46" y="100"/>
                  </a:cubicBezTo>
                  <a:cubicBezTo>
                    <a:pt x="46" y="101"/>
                    <a:pt x="46" y="101"/>
                    <a:pt x="46" y="102"/>
                  </a:cubicBezTo>
                  <a:close/>
                  <a:moveTo>
                    <a:pt x="37" y="102"/>
                  </a:moveTo>
                  <a:cubicBezTo>
                    <a:pt x="37" y="101"/>
                    <a:pt x="37" y="100"/>
                    <a:pt x="36" y="100"/>
                  </a:cubicBezTo>
                  <a:cubicBezTo>
                    <a:pt x="36" y="100"/>
                    <a:pt x="36" y="101"/>
                    <a:pt x="37" y="102"/>
                  </a:cubicBezTo>
                  <a:close/>
                  <a:moveTo>
                    <a:pt x="39" y="103"/>
                  </a:moveTo>
                  <a:cubicBezTo>
                    <a:pt x="39" y="102"/>
                    <a:pt x="38" y="101"/>
                    <a:pt x="38" y="101"/>
                  </a:cubicBezTo>
                  <a:cubicBezTo>
                    <a:pt x="38" y="101"/>
                    <a:pt x="38" y="101"/>
                    <a:pt x="38" y="101"/>
                  </a:cubicBezTo>
                  <a:cubicBezTo>
                    <a:pt x="38" y="101"/>
                    <a:pt x="38" y="102"/>
                    <a:pt x="39" y="103"/>
                  </a:cubicBezTo>
                  <a:close/>
                  <a:moveTo>
                    <a:pt x="45" y="101"/>
                  </a:moveTo>
                  <a:cubicBezTo>
                    <a:pt x="45" y="102"/>
                    <a:pt x="45" y="102"/>
                    <a:pt x="45" y="102"/>
                  </a:cubicBezTo>
                  <a:cubicBezTo>
                    <a:pt x="45" y="102"/>
                    <a:pt x="45" y="101"/>
                    <a:pt x="45" y="101"/>
                  </a:cubicBezTo>
                  <a:cubicBezTo>
                    <a:pt x="45" y="101"/>
                    <a:pt x="44" y="101"/>
                    <a:pt x="45" y="101"/>
                  </a:cubicBezTo>
                  <a:close/>
                  <a:moveTo>
                    <a:pt x="62" y="104"/>
                  </a:moveTo>
                  <a:cubicBezTo>
                    <a:pt x="62" y="103"/>
                    <a:pt x="63" y="102"/>
                    <a:pt x="62" y="101"/>
                  </a:cubicBezTo>
                  <a:cubicBezTo>
                    <a:pt x="62" y="102"/>
                    <a:pt x="62" y="103"/>
                    <a:pt x="62" y="104"/>
                  </a:cubicBezTo>
                  <a:close/>
                  <a:moveTo>
                    <a:pt x="66" y="108"/>
                  </a:moveTo>
                  <a:cubicBezTo>
                    <a:pt x="66" y="106"/>
                    <a:pt x="68" y="103"/>
                    <a:pt x="66" y="101"/>
                  </a:cubicBezTo>
                  <a:cubicBezTo>
                    <a:pt x="67" y="104"/>
                    <a:pt x="66" y="106"/>
                    <a:pt x="66" y="108"/>
                  </a:cubicBezTo>
                  <a:close/>
                  <a:moveTo>
                    <a:pt x="40" y="103"/>
                  </a:moveTo>
                  <a:cubicBezTo>
                    <a:pt x="41" y="103"/>
                    <a:pt x="41" y="104"/>
                    <a:pt x="41" y="104"/>
                  </a:cubicBezTo>
                  <a:cubicBezTo>
                    <a:pt x="42" y="103"/>
                    <a:pt x="42" y="103"/>
                    <a:pt x="42" y="103"/>
                  </a:cubicBezTo>
                  <a:cubicBezTo>
                    <a:pt x="42" y="102"/>
                    <a:pt x="42" y="102"/>
                    <a:pt x="41" y="101"/>
                  </a:cubicBezTo>
                  <a:cubicBezTo>
                    <a:pt x="41" y="102"/>
                    <a:pt x="40" y="102"/>
                    <a:pt x="40" y="103"/>
                  </a:cubicBezTo>
                  <a:close/>
                  <a:moveTo>
                    <a:pt x="35" y="104"/>
                  </a:moveTo>
                  <a:cubicBezTo>
                    <a:pt x="35" y="103"/>
                    <a:pt x="36" y="103"/>
                    <a:pt x="36" y="102"/>
                  </a:cubicBezTo>
                  <a:cubicBezTo>
                    <a:pt x="36" y="102"/>
                    <a:pt x="36" y="102"/>
                    <a:pt x="35" y="101"/>
                  </a:cubicBezTo>
                  <a:cubicBezTo>
                    <a:pt x="35" y="102"/>
                    <a:pt x="34" y="103"/>
                    <a:pt x="35" y="104"/>
                  </a:cubicBezTo>
                  <a:close/>
                  <a:moveTo>
                    <a:pt x="32" y="104"/>
                  </a:moveTo>
                  <a:cubicBezTo>
                    <a:pt x="33" y="103"/>
                    <a:pt x="32" y="102"/>
                    <a:pt x="33" y="102"/>
                  </a:cubicBezTo>
                  <a:cubicBezTo>
                    <a:pt x="32" y="102"/>
                    <a:pt x="32" y="102"/>
                    <a:pt x="32" y="102"/>
                  </a:cubicBezTo>
                  <a:cubicBezTo>
                    <a:pt x="32" y="102"/>
                    <a:pt x="32" y="103"/>
                    <a:pt x="32" y="104"/>
                  </a:cubicBezTo>
                  <a:close/>
                  <a:moveTo>
                    <a:pt x="47" y="105"/>
                  </a:moveTo>
                  <a:cubicBezTo>
                    <a:pt x="48" y="104"/>
                    <a:pt x="48" y="102"/>
                    <a:pt x="47" y="102"/>
                  </a:cubicBezTo>
                  <a:cubicBezTo>
                    <a:pt x="46" y="102"/>
                    <a:pt x="45" y="104"/>
                    <a:pt x="47" y="105"/>
                  </a:cubicBezTo>
                  <a:close/>
                  <a:moveTo>
                    <a:pt x="38" y="104"/>
                  </a:moveTo>
                  <a:cubicBezTo>
                    <a:pt x="39" y="103"/>
                    <a:pt x="38" y="102"/>
                    <a:pt x="37" y="102"/>
                  </a:cubicBezTo>
                  <a:cubicBezTo>
                    <a:pt x="37" y="102"/>
                    <a:pt x="38" y="103"/>
                    <a:pt x="38" y="104"/>
                  </a:cubicBezTo>
                  <a:close/>
                  <a:moveTo>
                    <a:pt x="58" y="103"/>
                  </a:moveTo>
                  <a:cubicBezTo>
                    <a:pt x="58" y="102"/>
                    <a:pt x="59" y="102"/>
                    <a:pt x="58" y="102"/>
                  </a:cubicBezTo>
                  <a:cubicBezTo>
                    <a:pt x="58" y="102"/>
                    <a:pt x="58" y="102"/>
                    <a:pt x="58" y="103"/>
                  </a:cubicBezTo>
                  <a:close/>
                  <a:moveTo>
                    <a:pt x="51" y="103"/>
                  </a:moveTo>
                  <a:cubicBezTo>
                    <a:pt x="51" y="102"/>
                    <a:pt x="51" y="102"/>
                    <a:pt x="50" y="102"/>
                  </a:cubicBezTo>
                  <a:cubicBezTo>
                    <a:pt x="50" y="102"/>
                    <a:pt x="50" y="103"/>
                    <a:pt x="51" y="103"/>
                  </a:cubicBezTo>
                  <a:close/>
                  <a:moveTo>
                    <a:pt x="43" y="103"/>
                  </a:moveTo>
                  <a:cubicBezTo>
                    <a:pt x="44" y="103"/>
                    <a:pt x="44" y="104"/>
                    <a:pt x="44" y="104"/>
                  </a:cubicBezTo>
                  <a:cubicBezTo>
                    <a:pt x="44" y="104"/>
                    <a:pt x="45" y="104"/>
                    <a:pt x="45" y="103"/>
                  </a:cubicBezTo>
                  <a:cubicBezTo>
                    <a:pt x="44" y="102"/>
                    <a:pt x="44" y="103"/>
                    <a:pt x="44" y="102"/>
                  </a:cubicBezTo>
                  <a:cubicBezTo>
                    <a:pt x="44" y="103"/>
                    <a:pt x="43" y="103"/>
                    <a:pt x="43" y="103"/>
                  </a:cubicBezTo>
                  <a:close/>
                  <a:moveTo>
                    <a:pt x="54" y="106"/>
                  </a:moveTo>
                  <a:cubicBezTo>
                    <a:pt x="55" y="105"/>
                    <a:pt x="56" y="103"/>
                    <a:pt x="54" y="102"/>
                  </a:cubicBezTo>
                  <a:cubicBezTo>
                    <a:pt x="54" y="103"/>
                    <a:pt x="53" y="105"/>
                    <a:pt x="54" y="106"/>
                  </a:cubicBezTo>
                  <a:close/>
                  <a:moveTo>
                    <a:pt x="58" y="103"/>
                  </a:moveTo>
                  <a:cubicBezTo>
                    <a:pt x="58" y="104"/>
                    <a:pt x="58" y="104"/>
                    <a:pt x="58" y="105"/>
                  </a:cubicBezTo>
                  <a:cubicBezTo>
                    <a:pt x="59" y="105"/>
                    <a:pt x="59" y="103"/>
                    <a:pt x="58" y="103"/>
                  </a:cubicBezTo>
                  <a:cubicBezTo>
                    <a:pt x="58" y="103"/>
                    <a:pt x="58" y="103"/>
                    <a:pt x="58" y="103"/>
                  </a:cubicBezTo>
                  <a:close/>
                  <a:moveTo>
                    <a:pt x="10" y="114"/>
                  </a:moveTo>
                  <a:cubicBezTo>
                    <a:pt x="10" y="112"/>
                    <a:pt x="10" y="110"/>
                    <a:pt x="11" y="108"/>
                  </a:cubicBezTo>
                  <a:cubicBezTo>
                    <a:pt x="11" y="106"/>
                    <a:pt x="12" y="104"/>
                    <a:pt x="12" y="103"/>
                  </a:cubicBezTo>
                  <a:cubicBezTo>
                    <a:pt x="11" y="106"/>
                    <a:pt x="9" y="111"/>
                    <a:pt x="10" y="114"/>
                  </a:cubicBezTo>
                  <a:close/>
                  <a:moveTo>
                    <a:pt x="35" y="104"/>
                  </a:moveTo>
                  <a:cubicBezTo>
                    <a:pt x="35" y="105"/>
                    <a:pt x="36" y="106"/>
                    <a:pt x="36" y="106"/>
                  </a:cubicBezTo>
                  <a:cubicBezTo>
                    <a:pt x="37" y="106"/>
                    <a:pt x="37" y="105"/>
                    <a:pt x="37" y="104"/>
                  </a:cubicBezTo>
                  <a:cubicBezTo>
                    <a:pt x="37" y="104"/>
                    <a:pt x="37" y="103"/>
                    <a:pt x="36" y="103"/>
                  </a:cubicBezTo>
                  <a:cubicBezTo>
                    <a:pt x="36" y="103"/>
                    <a:pt x="35" y="104"/>
                    <a:pt x="35" y="104"/>
                  </a:cubicBezTo>
                  <a:close/>
                  <a:moveTo>
                    <a:pt x="39" y="104"/>
                  </a:moveTo>
                  <a:cubicBezTo>
                    <a:pt x="40" y="104"/>
                    <a:pt x="40" y="105"/>
                    <a:pt x="40" y="105"/>
                  </a:cubicBezTo>
                  <a:cubicBezTo>
                    <a:pt x="40" y="105"/>
                    <a:pt x="41" y="105"/>
                    <a:pt x="41" y="105"/>
                  </a:cubicBezTo>
                  <a:cubicBezTo>
                    <a:pt x="40" y="104"/>
                    <a:pt x="40" y="103"/>
                    <a:pt x="40" y="103"/>
                  </a:cubicBezTo>
                  <a:cubicBezTo>
                    <a:pt x="40" y="103"/>
                    <a:pt x="40" y="104"/>
                    <a:pt x="39" y="104"/>
                  </a:cubicBezTo>
                  <a:close/>
                  <a:moveTo>
                    <a:pt x="34" y="105"/>
                  </a:moveTo>
                  <a:cubicBezTo>
                    <a:pt x="34" y="105"/>
                    <a:pt x="34" y="105"/>
                    <a:pt x="34" y="105"/>
                  </a:cubicBezTo>
                  <a:cubicBezTo>
                    <a:pt x="34" y="104"/>
                    <a:pt x="34" y="103"/>
                    <a:pt x="34" y="104"/>
                  </a:cubicBezTo>
                  <a:cubicBezTo>
                    <a:pt x="34" y="104"/>
                    <a:pt x="33" y="105"/>
                    <a:pt x="34" y="105"/>
                  </a:cubicBezTo>
                  <a:close/>
                  <a:moveTo>
                    <a:pt x="51" y="105"/>
                  </a:moveTo>
                  <a:cubicBezTo>
                    <a:pt x="51" y="104"/>
                    <a:pt x="51" y="104"/>
                    <a:pt x="50" y="103"/>
                  </a:cubicBezTo>
                  <a:cubicBezTo>
                    <a:pt x="50" y="104"/>
                    <a:pt x="50" y="105"/>
                    <a:pt x="51" y="105"/>
                  </a:cubicBezTo>
                  <a:close/>
                  <a:moveTo>
                    <a:pt x="43" y="104"/>
                  </a:moveTo>
                  <a:cubicBezTo>
                    <a:pt x="42" y="104"/>
                    <a:pt x="42" y="105"/>
                    <a:pt x="42" y="105"/>
                  </a:cubicBezTo>
                  <a:cubicBezTo>
                    <a:pt x="42" y="105"/>
                    <a:pt x="42" y="105"/>
                    <a:pt x="42" y="105"/>
                  </a:cubicBezTo>
                  <a:cubicBezTo>
                    <a:pt x="42" y="105"/>
                    <a:pt x="43" y="105"/>
                    <a:pt x="43" y="106"/>
                  </a:cubicBezTo>
                  <a:cubicBezTo>
                    <a:pt x="43" y="106"/>
                    <a:pt x="43" y="105"/>
                    <a:pt x="43" y="105"/>
                  </a:cubicBezTo>
                  <a:cubicBezTo>
                    <a:pt x="43" y="105"/>
                    <a:pt x="43" y="105"/>
                    <a:pt x="43" y="104"/>
                  </a:cubicBezTo>
                  <a:cubicBezTo>
                    <a:pt x="43" y="104"/>
                    <a:pt x="43" y="105"/>
                    <a:pt x="43" y="104"/>
                  </a:cubicBezTo>
                  <a:cubicBezTo>
                    <a:pt x="43" y="104"/>
                    <a:pt x="43" y="104"/>
                    <a:pt x="43" y="104"/>
                  </a:cubicBezTo>
                  <a:close/>
                  <a:moveTo>
                    <a:pt x="49" y="107"/>
                  </a:moveTo>
                  <a:cubicBezTo>
                    <a:pt x="49" y="107"/>
                    <a:pt x="50" y="104"/>
                    <a:pt x="49" y="104"/>
                  </a:cubicBezTo>
                  <a:cubicBezTo>
                    <a:pt x="48" y="105"/>
                    <a:pt x="49" y="106"/>
                    <a:pt x="49" y="107"/>
                  </a:cubicBezTo>
                  <a:close/>
                  <a:moveTo>
                    <a:pt x="45" y="105"/>
                  </a:moveTo>
                  <a:cubicBezTo>
                    <a:pt x="45" y="105"/>
                    <a:pt x="45" y="106"/>
                    <a:pt x="45" y="106"/>
                  </a:cubicBezTo>
                  <a:cubicBezTo>
                    <a:pt x="45" y="105"/>
                    <a:pt x="46" y="105"/>
                    <a:pt x="45" y="104"/>
                  </a:cubicBezTo>
                  <a:cubicBezTo>
                    <a:pt x="45" y="105"/>
                    <a:pt x="45" y="105"/>
                    <a:pt x="45" y="105"/>
                  </a:cubicBezTo>
                  <a:close/>
                  <a:moveTo>
                    <a:pt x="31" y="105"/>
                  </a:moveTo>
                  <a:cubicBezTo>
                    <a:pt x="31" y="106"/>
                    <a:pt x="32" y="105"/>
                    <a:pt x="31" y="104"/>
                  </a:cubicBezTo>
                  <a:cubicBezTo>
                    <a:pt x="31" y="105"/>
                    <a:pt x="31" y="105"/>
                    <a:pt x="31" y="105"/>
                  </a:cubicBezTo>
                  <a:close/>
                  <a:moveTo>
                    <a:pt x="38" y="105"/>
                  </a:moveTo>
                  <a:cubicBezTo>
                    <a:pt x="39" y="105"/>
                    <a:pt x="39" y="106"/>
                    <a:pt x="39" y="106"/>
                  </a:cubicBezTo>
                  <a:cubicBezTo>
                    <a:pt x="39" y="106"/>
                    <a:pt x="39" y="106"/>
                    <a:pt x="40" y="106"/>
                  </a:cubicBezTo>
                  <a:cubicBezTo>
                    <a:pt x="39" y="105"/>
                    <a:pt x="39" y="105"/>
                    <a:pt x="39" y="104"/>
                  </a:cubicBezTo>
                  <a:cubicBezTo>
                    <a:pt x="39" y="105"/>
                    <a:pt x="38" y="105"/>
                    <a:pt x="38" y="105"/>
                  </a:cubicBezTo>
                  <a:close/>
                  <a:moveTo>
                    <a:pt x="56" y="107"/>
                  </a:moveTo>
                  <a:cubicBezTo>
                    <a:pt x="57" y="107"/>
                    <a:pt x="57" y="105"/>
                    <a:pt x="56" y="105"/>
                  </a:cubicBezTo>
                  <a:cubicBezTo>
                    <a:pt x="56" y="105"/>
                    <a:pt x="56" y="107"/>
                    <a:pt x="56" y="107"/>
                  </a:cubicBezTo>
                  <a:close/>
                  <a:moveTo>
                    <a:pt x="53" y="106"/>
                  </a:moveTo>
                  <a:cubicBezTo>
                    <a:pt x="52" y="106"/>
                    <a:pt x="52" y="105"/>
                    <a:pt x="52" y="105"/>
                  </a:cubicBezTo>
                  <a:cubicBezTo>
                    <a:pt x="52" y="105"/>
                    <a:pt x="52" y="106"/>
                    <a:pt x="53" y="106"/>
                  </a:cubicBezTo>
                  <a:close/>
                  <a:moveTo>
                    <a:pt x="63" y="106"/>
                  </a:moveTo>
                  <a:cubicBezTo>
                    <a:pt x="63" y="106"/>
                    <a:pt x="63" y="106"/>
                    <a:pt x="63" y="105"/>
                  </a:cubicBezTo>
                  <a:cubicBezTo>
                    <a:pt x="63" y="105"/>
                    <a:pt x="63" y="105"/>
                    <a:pt x="63" y="105"/>
                  </a:cubicBezTo>
                  <a:cubicBezTo>
                    <a:pt x="63" y="105"/>
                    <a:pt x="63" y="108"/>
                    <a:pt x="63" y="106"/>
                  </a:cubicBezTo>
                  <a:close/>
                  <a:moveTo>
                    <a:pt x="34" y="106"/>
                  </a:moveTo>
                  <a:cubicBezTo>
                    <a:pt x="34" y="108"/>
                    <a:pt x="35" y="109"/>
                    <a:pt x="36" y="111"/>
                  </a:cubicBezTo>
                  <a:cubicBezTo>
                    <a:pt x="36" y="110"/>
                    <a:pt x="36" y="110"/>
                    <a:pt x="36" y="109"/>
                  </a:cubicBezTo>
                  <a:cubicBezTo>
                    <a:pt x="36" y="109"/>
                    <a:pt x="36" y="110"/>
                    <a:pt x="36" y="110"/>
                  </a:cubicBezTo>
                  <a:cubicBezTo>
                    <a:pt x="37" y="110"/>
                    <a:pt x="36" y="109"/>
                    <a:pt x="37" y="109"/>
                  </a:cubicBezTo>
                  <a:cubicBezTo>
                    <a:pt x="36" y="109"/>
                    <a:pt x="36" y="109"/>
                    <a:pt x="36" y="108"/>
                  </a:cubicBezTo>
                  <a:cubicBezTo>
                    <a:pt x="37" y="108"/>
                    <a:pt x="37" y="108"/>
                    <a:pt x="37" y="108"/>
                  </a:cubicBezTo>
                  <a:cubicBezTo>
                    <a:pt x="37" y="108"/>
                    <a:pt x="37" y="108"/>
                    <a:pt x="37" y="108"/>
                  </a:cubicBezTo>
                  <a:cubicBezTo>
                    <a:pt x="38" y="108"/>
                    <a:pt x="38" y="107"/>
                    <a:pt x="39" y="107"/>
                  </a:cubicBezTo>
                  <a:cubicBezTo>
                    <a:pt x="38" y="107"/>
                    <a:pt x="38" y="106"/>
                    <a:pt x="38" y="106"/>
                  </a:cubicBezTo>
                  <a:cubicBezTo>
                    <a:pt x="37" y="107"/>
                    <a:pt x="37" y="108"/>
                    <a:pt x="35" y="108"/>
                  </a:cubicBezTo>
                  <a:cubicBezTo>
                    <a:pt x="35" y="107"/>
                    <a:pt x="35" y="106"/>
                    <a:pt x="35" y="105"/>
                  </a:cubicBezTo>
                  <a:cubicBezTo>
                    <a:pt x="34" y="105"/>
                    <a:pt x="34" y="105"/>
                    <a:pt x="34" y="106"/>
                  </a:cubicBezTo>
                  <a:cubicBezTo>
                    <a:pt x="34" y="106"/>
                    <a:pt x="34" y="106"/>
                    <a:pt x="34" y="106"/>
                  </a:cubicBezTo>
                  <a:cubicBezTo>
                    <a:pt x="34" y="106"/>
                    <a:pt x="34" y="106"/>
                    <a:pt x="34" y="106"/>
                  </a:cubicBezTo>
                  <a:close/>
                  <a:moveTo>
                    <a:pt x="41" y="106"/>
                  </a:moveTo>
                  <a:cubicBezTo>
                    <a:pt x="41" y="106"/>
                    <a:pt x="41" y="107"/>
                    <a:pt x="42" y="107"/>
                  </a:cubicBezTo>
                  <a:cubicBezTo>
                    <a:pt x="42" y="106"/>
                    <a:pt x="42" y="106"/>
                    <a:pt x="41" y="105"/>
                  </a:cubicBezTo>
                  <a:cubicBezTo>
                    <a:pt x="41" y="106"/>
                    <a:pt x="41" y="106"/>
                    <a:pt x="41" y="106"/>
                  </a:cubicBezTo>
                  <a:close/>
                  <a:moveTo>
                    <a:pt x="43" y="107"/>
                  </a:moveTo>
                  <a:cubicBezTo>
                    <a:pt x="44" y="107"/>
                    <a:pt x="44" y="106"/>
                    <a:pt x="44" y="107"/>
                  </a:cubicBezTo>
                  <a:cubicBezTo>
                    <a:pt x="44" y="107"/>
                    <a:pt x="44" y="107"/>
                    <a:pt x="43" y="107"/>
                  </a:cubicBezTo>
                  <a:cubicBezTo>
                    <a:pt x="44" y="107"/>
                    <a:pt x="44" y="108"/>
                    <a:pt x="45" y="108"/>
                  </a:cubicBezTo>
                  <a:cubicBezTo>
                    <a:pt x="44" y="107"/>
                    <a:pt x="44" y="106"/>
                    <a:pt x="43" y="106"/>
                  </a:cubicBezTo>
                  <a:cubicBezTo>
                    <a:pt x="43" y="106"/>
                    <a:pt x="43" y="107"/>
                    <a:pt x="43" y="107"/>
                  </a:cubicBezTo>
                  <a:close/>
                  <a:moveTo>
                    <a:pt x="54" y="106"/>
                  </a:moveTo>
                  <a:cubicBezTo>
                    <a:pt x="55" y="107"/>
                    <a:pt x="55" y="107"/>
                    <a:pt x="55" y="107"/>
                  </a:cubicBezTo>
                  <a:cubicBezTo>
                    <a:pt x="55" y="107"/>
                    <a:pt x="55" y="106"/>
                    <a:pt x="55" y="106"/>
                  </a:cubicBezTo>
                  <a:cubicBezTo>
                    <a:pt x="55" y="106"/>
                    <a:pt x="55" y="106"/>
                    <a:pt x="54" y="106"/>
                  </a:cubicBezTo>
                  <a:close/>
                  <a:moveTo>
                    <a:pt x="47" y="107"/>
                  </a:moveTo>
                  <a:cubicBezTo>
                    <a:pt x="46" y="107"/>
                    <a:pt x="46" y="107"/>
                    <a:pt x="46" y="108"/>
                  </a:cubicBezTo>
                  <a:cubicBezTo>
                    <a:pt x="47" y="108"/>
                    <a:pt x="47" y="109"/>
                    <a:pt x="48" y="109"/>
                  </a:cubicBezTo>
                  <a:cubicBezTo>
                    <a:pt x="48" y="108"/>
                    <a:pt x="47" y="107"/>
                    <a:pt x="47" y="107"/>
                  </a:cubicBezTo>
                  <a:close/>
                  <a:moveTo>
                    <a:pt x="52" y="108"/>
                  </a:moveTo>
                  <a:cubicBezTo>
                    <a:pt x="52" y="107"/>
                    <a:pt x="53" y="106"/>
                    <a:pt x="52" y="107"/>
                  </a:cubicBezTo>
                  <a:cubicBezTo>
                    <a:pt x="52" y="107"/>
                    <a:pt x="52" y="108"/>
                    <a:pt x="52" y="108"/>
                  </a:cubicBezTo>
                  <a:close/>
                  <a:moveTo>
                    <a:pt x="58" y="109"/>
                  </a:moveTo>
                  <a:cubicBezTo>
                    <a:pt x="58" y="108"/>
                    <a:pt x="58" y="108"/>
                    <a:pt x="58" y="108"/>
                  </a:cubicBezTo>
                  <a:cubicBezTo>
                    <a:pt x="58" y="108"/>
                    <a:pt x="58" y="107"/>
                    <a:pt x="57" y="107"/>
                  </a:cubicBezTo>
                  <a:cubicBezTo>
                    <a:pt x="58" y="108"/>
                    <a:pt x="57" y="108"/>
                    <a:pt x="58" y="109"/>
                  </a:cubicBezTo>
                  <a:close/>
                  <a:moveTo>
                    <a:pt x="40" y="108"/>
                  </a:moveTo>
                  <a:cubicBezTo>
                    <a:pt x="40" y="108"/>
                    <a:pt x="40" y="108"/>
                    <a:pt x="41" y="108"/>
                  </a:cubicBezTo>
                  <a:cubicBezTo>
                    <a:pt x="41" y="108"/>
                    <a:pt x="41" y="107"/>
                    <a:pt x="40" y="107"/>
                  </a:cubicBezTo>
                  <a:cubicBezTo>
                    <a:pt x="40" y="107"/>
                    <a:pt x="40" y="108"/>
                    <a:pt x="40" y="108"/>
                  </a:cubicBezTo>
                  <a:close/>
                  <a:moveTo>
                    <a:pt x="51" y="110"/>
                  </a:moveTo>
                  <a:cubicBezTo>
                    <a:pt x="51" y="109"/>
                    <a:pt x="51" y="107"/>
                    <a:pt x="50" y="107"/>
                  </a:cubicBezTo>
                  <a:cubicBezTo>
                    <a:pt x="50" y="108"/>
                    <a:pt x="50" y="109"/>
                    <a:pt x="51" y="110"/>
                  </a:cubicBezTo>
                  <a:close/>
                  <a:moveTo>
                    <a:pt x="42" y="108"/>
                  </a:moveTo>
                  <a:cubicBezTo>
                    <a:pt x="42" y="108"/>
                    <a:pt x="43" y="108"/>
                    <a:pt x="43" y="107"/>
                  </a:cubicBezTo>
                  <a:cubicBezTo>
                    <a:pt x="43" y="107"/>
                    <a:pt x="43" y="107"/>
                    <a:pt x="42" y="107"/>
                  </a:cubicBezTo>
                  <a:cubicBezTo>
                    <a:pt x="42" y="108"/>
                    <a:pt x="42" y="108"/>
                    <a:pt x="42" y="108"/>
                  </a:cubicBezTo>
                  <a:close/>
                  <a:moveTo>
                    <a:pt x="60" y="109"/>
                  </a:moveTo>
                  <a:cubicBezTo>
                    <a:pt x="60" y="108"/>
                    <a:pt x="60" y="108"/>
                    <a:pt x="60" y="107"/>
                  </a:cubicBezTo>
                  <a:cubicBezTo>
                    <a:pt x="59" y="108"/>
                    <a:pt x="60" y="109"/>
                    <a:pt x="60" y="109"/>
                  </a:cubicBezTo>
                  <a:close/>
                  <a:moveTo>
                    <a:pt x="55" y="109"/>
                  </a:moveTo>
                  <a:cubicBezTo>
                    <a:pt x="55" y="109"/>
                    <a:pt x="54" y="108"/>
                    <a:pt x="54" y="108"/>
                  </a:cubicBezTo>
                  <a:cubicBezTo>
                    <a:pt x="54" y="108"/>
                    <a:pt x="54" y="109"/>
                    <a:pt x="55" y="109"/>
                  </a:cubicBezTo>
                  <a:close/>
                  <a:moveTo>
                    <a:pt x="57" y="110"/>
                  </a:moveTo>
                  <a:cubicBezTo>
                    <a:pt x="56" y="109"/>
                    <a:pt x="57" y="108"/>
                    <a:pt x="57" y="108"/>
                  </a:cubicBezTo>
                  <a:cubicBezTo>
                    <a:pt x="56" y="108"/>
                    <a:pt x="56" y="110"/>
                    <a:pt x="57" y="110"/>
                  </a:cubicBezTo>
                  <a:close/>
                  <a:moveTo>
                    <a:pt x="42" y="108"/>
                  </a:moveTo>
                  <a:cubicBezTo>
                    <a:pt x="42" y="109"/>
                    <a:pt x="43" y="109"/>
                    <a:pt x="43" y="109"/>
                  </a:cubicBezTo>
                  <a:cubicBezTo>
                    <a:pt x="43" y="109"/>
                    <a:pt x="43" y="109"/>
                    <a:pt x="44" y="109"/>
                  </a:cubicBezTo>
                  <a:cubicBezTo>
                    <a:pt x="43" y="108"/>
                    <a:pt x="43" y="108"/>
                    <a:pt x="43" y="108"/>
                  </a:cubicBezTo>
                  <a:cubicBezTo>
                    <a:pt x="43" y="108"/>
                    <a:pt x="43" y="108"/>
                    <a:pt x="42" y="108"/>
                  </a:cubicBezTo>
                  <a:close/>
                  <a:moveTo>
                    <a:pt x="32" y="110"/>
                  </a:moveTo>
                  <a:cubicBezTo>
                    <a:pt x="32" y="109"/>
                    <a:pt x="32" y="108"/>
                    <a:pt x="31" y="108"/>
                  </a:cubicBezTo>
                  <a:cubicBezTo>
                    <a:pt x="32" y="109"/>
                    <a:pt x="31" y="110"/>
                    <a:pt x="32" y="110"/>
                  </a:cubicBezTo>
                  <a:close/>
                  <a:moveTo>
                    <a:pt x="40" y="109"/>
                  </a:moveTo>
                  <a:cubicBezTo>
                    <a:pt x="40" y="109"/>
                    <a:pt x="40" y="108"/>
                    <a:pt x="39" y="108"/>
                  </a:cubicBezTo>
                  <a:cubicBezTo>
                    <a:pt x="39" y="109"/>
                    <a:pt x="40" y="109"/>
                    <a:pt x="40" y="109"/>
                  </a:cubicBezTo>
                  <a:close/>
                  <a:moveTo>
                    <a:pt x="34" y="113"/>
                  </a:moveTo>
                  <a:cubicBezTo>
                    <a:pt x="36" y="112"/>
                    <a:pt x="35" y="110"/>
                    <a:pt x="33" y="108"/>
                  </a:cubicBezTo>
                  <a:cubicBezTo>
                    <a:pt x="34" y="110"/>
                    <a:pt x="33" y="112"/>
                    <a:pt x="34" y="113"/>
                  </a:cubicBezTo>
                  <a:close/>
                  <a:moveTo>
                    <a:pt x="41" y="109"/>
                  </a:moveTo>
                  <a:cubicBezTo>
                    <a:pt x="41" y="110"/>
                    <a:pt x="42" y="109"/>
                    <a:pt x="41" y="108"/>
                  </a:cubicBezTo>
                  <a:cubicBezTo>
                    <a:pt x="41" y="109"/>
                    <a:pt x="41" y="109"/>
                    <a:pt x="41" y="109"/>
                  </a:cubicBezTo>
                  <a:close/>
                  <a:moveTo>
                    <a:pt x="45" y="110"/>
                  </a:moveTo>
                  <a:cubicBezTo>
                    <a:pt x="46" y="109"/>
                    <a:pt x="45" y="109"/>
                    <a:pt x="45" y="109"/>
                  </a:cubicBezTo>
                  <a:cubicBezTo>
                    <a:pt x="45" y="109"/>
                    <a:pt x="45" y="110"/>
                    <a:pt x="45" y="110"/>
                  </a:cubicBezTo>
                  <a:close/>
                  <a:moveTo>
                    <a:pt x="58" y="112"/>
                  </a:moveTo>
                  <a:cubicBezTo>
                    <a:pt x="58" y="111"/>
                    <a:pt x="59" y="110"/>
                    <a:pt x="58" y="109"/>
                  </a:cubicBezTo>
                  <a:cubicBezTo>
                    <a:pt x="58" y="110"/>
                    <a:pt x="57" y="111"/>
                    <a:pt x="58" y="112"/>
                  </a:cubicBezTo>
                  <a:close/>
                  <a:moveTo>
                    <a:pt x="38" y="110"/>
                  </a:moveTo>
                  <a:cubicBezTo>
                    <a:pt x="39" y="110"/>
                    <a:pt x="39" y="110"/>
                    <a:pt x="39" y="109"/>
                  </a:cubicBezTo>
                  <a:cubicBezTo>
                    <a:pt x="39" y="109"/>
                    <a:pt x="38" y="110"/>
                    <a:pt x="38" y="110"/>
                  </a:cubicBezTo>
                  <a:close/>
                  <a:moveTo>
                    <a:pt x="41" y="109"/>
                  </a:moveTo>
                  <a:cubicBezTo>
                    <a:pt x="42" y="110"/>
                    <a:pt x="42" y="111"/>
                    <a:pt x="42" y="111"/>
                  </a:cubicBezTo>
                  <a:cubicBezTo>
                    <a:pt x="43" y="110"/>
                    <a:pt x="42" y="109"/>
                    <a:pt x="42" y="109"/>
                  </a:cubicBezTo>
                  <a:cubicBezTo>
                    <a:pt x="42" y="109"/>
                    <a:pt x="42" y="109"/>
                    <a:pt x="41" y="109"/>
                  </a:cubicBezTo>
                  <a:close/>
                  <a:moveTo>
                    <a:pt x="47" y="110"/>
                  </a:moveTo>
                  <a:cubicBezTo>
                    <a:pt x="47" y="110"/>
                    <a:pt x="47" y="110"/>
                    <a:pt x="46" y="109"/>
                  </a:cubicBezTo>
                  <a:cubicBezTo>
                    <a:pt x="46" y="110"/>
                    <a:pt x="46" y="110"/>
                    <a:pt x="47" y="110"/>
                  </a:cubicBezTo>
                  <a:close/>
                  <a:moveTo>
                    <a:pt x="52" y="111"/>
                  </a:moveTo>
                  <a:cubicBezTo>
                    <a:pt x="52" y="111"/>
                    <a:pt x="52" y="110"/>
                    <a:pt x="52" y="110"/>
                  </a:cubicBezTo>
                  <a:cubicBezTo>
                    <a:pt x="52" y="110"/>
                    <a:pt x="52" y="111"/>
                    <a:pt x="52" y="111"/>
                  </a:cubicBezTo>
                  <a:close/>
                  <a:moveTo>
                    <a:pt x="44" y="110"/>
                  </a:moveTo>
                  <a:cubicBezTo>
                    <a:pt x="45" y="111"/>
                    <a:pt x="44" y="112"/>
                    <a:pt x="45" y="112"/>
                  </a:cubicBezTo>
                  <a:cubicBezTo>
                    <a:pt x="46" y="111"/>
                    <a:pt x="45" y="110"/>
                    <a:pt x="44" y="110"/>
                  </a:cubicBezTo>
                  <a:cubicBezTo>
                    <a:pt x="44" y="110"/>
                    <a:pt x="44" y="110"/>
                    <a:pt x="44" y="110"/>
                  </a:cubicBezTo>
                  <a:close/>
                  <a:moveTo>
                    <a:pt x="66" y="110"/>
                  </a:moveTo>
                  <a:cubicBezTo>
                    <a:pt x="66" y="112"/>
                    <a:pt x="66" y="110"/>
                    <a:pt x="66" y="110"/>
                  </a:cubicBezTo>
                  <a:close/>
                  <a:moveTo>
                    <a:pt x="39" y="112"/>
                  </a:moveTo>
                  <a:cubicBezTo>
                    <a:pt x="40" y="112"/>
                    <a:pt x="40" y="111"/>
                    <a:pt x="40" y="110"/>
                  </a:cubicBezTo>
                  <a:cubicBezTo>
                    <a:pt x="39" y="111"/>
                    <a:pt x="39" y="111"/>
                    <a:pt x="39" y="112"/>
                  </a:cubicBezTo>
                  <a:close/>
                  <a:moveTo>
                    <a:pt x="55" y="111"/>
                  </a:moveTo>
                  <a:cubicBezTo>
                    <a:pt x="55" y="111"/>
                    <a:pt x="55" y="111"/>
                    <a:pt x="55" y="110"/>
                  </a:cubicBezTo>
                  <a:cubicBezTo>
                    <a:pt x="54" y="111"/>
                    <a:pt x="55" y="111"/>
                    <a:pt x="55" y="111"/>
                  </a:cubicBezTo>
                  <a:close/>
                  <a:moveTo>
                    <a:pt x="63" y="111"/>
                  </a:moveTo>
                  <a:cubicBezTo>
                    <a:pt x="63" y="111"/>
                    <a:pt x="63" y="111"/>
                    <a:pt x="63" y="111"/>
                  </a:cubicBezTo>
                  <a:cubicBezTo>
                    <a:pt x="63" y="110"/>
                    <a:pt x="63" y="111"/>
                    <a:pt x="63" y="111"/>
                  </a:cubicBezTo>
                  <a:close/>
                  <a:moveTo>
                    <a:pt x="40" y="112"/>
                  </a:moveTo>
                  <a:cubicBezTo>
                    <a:pt x="41" y="112"/>
                    <a:pt x="41" y="112"/>
                    <a:pt x="41" y="112"/>
                  </a:cubicBezTo>
                  <a:cubicBezTo>
                    <a:pt x="40" y="112"/>
                    <a:pt x="41" y="111"/>
                    <a:pt x="40" y="112"/>
                  </a:cubicBezTo>
                  <a:cubicBezTo>
                    <a:pt x="40" y="112"/>
                    <a:pt x="40" y="112"/>
                    <a:pt x="39" y="113"/>
                  </a:cubicBezTo>
                  <a:cubicBezTo>
                    <a:pt x="40" y="113"/>
                    <a:pt x="40" y="113"/>
                    <a:pt x="40" y="113"/>
                  </a:cubicBezTo>
                  <a:cubicBezTo>
                    <a:pt x="41" y="113"/>
                    <a:pt x="41" y="112"/>
                    <a:pt x="41" y="112"/>
                  </a:cubicBezTo>
                  <a:cubicBezTo>
                    <a:pt x="41" y="111"/>
                    <a:pt x="41" y="111"/>
                    <a:pt x="41" y="111"/>
                  </a:cubicBezTo>
                  <a:cubicBezTo>
                    <a:pt x="41" y="111"/>
                    <a:pt x="40" y="111"/>
                    <a:pt x="40" y="112"/>
                  </a:cubicBezTo>
                  <a:close/>
                  <a:moveTo>
                    <a:pt x="7" y="127"/>
                  </a:moveTo>
                  <a:cubicBezTo>
                    <a:pt x="7" y="127"/>
                    <a:pt x="7" y="127"/>
                    <a:pt x="8" y="127"/>
                  </a:cubicBezTo>
                  <a:cubicBezTo>
                    <a:pt x="8" y="125"/>
                    <a:pt x="9" y="124"/>
                    <a:pt x="9" y="122"/>
                  </a:cubicBezTo>
                  <a:cubicBezTo>
                    <a:pt x="9" y="120"/>
                    <a:pt x="10" y="118"/>
                    <a:pt x="10" y="116"/>
                  </a:cubicBezTo>
                  <a:cubicBezTo>
                    <a:pt x="11" y="114"/>
                    <a:pt x="12" y="112"/>
                    <a:pt x="11" y="111"/>
                  </a:cubicBezTo>
                  <a:cubicBezTo>
                    <a:pt x="10" y="116"/>
                    <a:pt x="8" y="122"/>
                    <a:pt x="7" y="127"/>
                  </a:cubicBezTo>
                  <a:close/>
                  <a:moveTo>
                    <a:pt x="37" y="112"/>
                  </a:moveTo>
                  <a:cubicBezTo>
                    <a:pt x="37" y="111"/>
                    <a:pt x="37" y="111"/>
                    <a:pt x="38" y="111"/>
                  </a:cubicBezTo>
                  <a:cubicBezTo>
                    <a:pt x="38" y="111"/>
                    <a:pt x="38" y="111"/>
                    <a:pt x="37" y="111"/>
                  </a:cubicBezTo>
                  <a:cubicBezTo>
                    <a:pt x="38" y="111"/>
                    <a:pt x="37" y="111"/>
                    <a:pt x="37" y="112"/>
                  </a:cubicBezTo>
                  <a:close/>
                  <a:moveTo>
                    <a:pt x="48" y="112"/>
                  </a:moveTo>
                  <a:cubicBezTo>
                    <a:pt x="48" y="111"/>
                    <a:pt x="48" y="111"/>
                    <a:pt x="47" y="111"/>
                  </a:cubicBezTo>
                  <a:cubicBezTo>
                    <a:pt x="47" y="111"/>
                    <a:pt x="47" y="112"/>
                    <a:pt x="48" y="112"/>
                  </a:cubicBezTo>
                  <a:close/>
                  <a:moveTo>
                    <a:pt x="44" y="113"/>
                  </a:moveTo>
                  <a:cubicBezTo>
                    <a:pt x="44" y="113"/>
                    <a:pt x="44" y="113"/>
                    <a:pt x="44" y="113"/>
                  </a:cubicBezTo>
                  <a:cubicBezTo>
                    <a:pt x="44" y="112"/>
                    <a:pt x="44" y="111"/>
                    <a:pt x="43" y="111"/>
                  </a:cubicBezTo>
                  <a:cubicBezTo>
                    <a:pt x="42" y="112"/>
                    <a:pt x="43" y="113"/>
                    <a:pt x="44" y="113"/>
                  </a:cubicBezTo>
                  <a:close/>
                  <a:moveTo>
                    <a:pt x="58" y="112"/>
                  </a:moveTo>
                  <a:cubicBezTo>
                    <a:pt x="58" y="112"/>
                    <a:pt x="58" y="112"/>
                    <a:pt x="58" y="113"/>
                  </a:cubicBezTo>
                  <a:cubicBezTo>
                    <a:pt x="59" y="113"/>
                    <a:pt x="59" y="112"/>
                    <a:pt x="59" y="111"/>
                  </a:cubicBezTo>
                  <a:cubicBezTo>
                    <a:pt x="58" y="111"/>
                    <a:pt x="58" y="112"/>
                    <a:pt x="58" y="112"/>
                  </a:cubicBezTo>
                  <a:close/>
                  <a:moveTo>
                    <a:pt x="60" y="113"/>
                  </a:moveTo>
                  <a:cubicBezTo>
                    <a:pt x="60" y="113"/>
                    <a:pt x="60" y="112"/>
                    <a:pt x="60" y="112"/>
                  </a:cubicBezTo>
                  <a:cubicBezTo>
                    <a:pt x="61" y="112"/>
                    <a:pt x="61" y="112"/>
                    <a:pt x="61" y="112"/>
                  </a:cubicBezTo>
                  <a:cubicBezTo>
                    <a:pt x="60" y="112"/>
                    <a:pt x="59" y="113"/>
                    <a:pt x="60" y="113"/>
                  </a:cubicBezTo>
                  <a:close/>
                  <a:moveTo>
                    <a:pt x="36" y="112"/>
                  </a:moveTo>
                  <a:cubicBezTo>
                    <a:pt x="36" y="112"/>
                    <a:pt x="37" y="112"/>
                    <a:pt x="37" y="112"/>
                  </a:cubicBezTo>
                  <a:cubicBezTo>
                    <a:pt x="37" y="112"/>
                    <a:pt x="37" y="112"/>
                    <a:pt x="37" y="112"/>
                  </a:cubicBezTo>
                  <a:cubicBezTo>
                    <a:pt x="37" y="112"/>
                    <a:pt x="37" y="112"/>
                    <a:pt x="36" y="112"/>
                  </a:cubicBezTo>
                  <a:close/>
                  <a:moveTo>
                    <a:pt x="38" y="113"/>
                  </a:moveTo>
                  <a:cubicBezTo>
                    <a:pt x="38" y="112"/>
                    <a:pt x="38" y="113"/>
                    <a:pt x="38" y="113"/>
                  </a:cubicBezTo>
                  <a:cubicBezTo>
                    <a:pt x="38" y="113"/>
                    <a:pt x="38" y="112"/>
                    <a:pt x="38" y="112"/>
                  </a:cubicBezTo>
                  <a:cubicBezTo>
                    <a:pt x="38" y="112"/>
                    <a:pt x="38" y="112"/>
                    <a:pt x="38" y="113"/>
                  </a:cubicBezTo>
                  <a:close/>
                  <a:moveTo>
                    <a:pt x="50" y="113"/>
                  </a:moveTo>
                  <a:cubicBezTo>
                    <a:pt x="50" y="113"/>
                    <a:pt x="50" y="114"/>
                    <a:pt x="51" y="114"/>
                  </a:cubicBezTo>
                  <a:cubicBezTo>
                    <a:pt x="51" y="114"/>
                    <a:pt x="51" y="113"/>
                    <a:pt x="51" y="113"/>
                  </a:cubicBezTo>
                  <a:cubicBezTo>
                    <a:pt x="50" y="113"/>
                    <a:pt x="50" y="113"/>
                    <a:pt x="50" y="112"/>
                  </a:cubicBezTo>
                  <a:cubicBezTo>
                    <a:pt x="49" y="112"/>
                    <a:pt x="50" y="113"/>
                    <a:pt x="50" y="113"/>
                  </a:cubicBezTo>
                  <a:close/>
                  <a:moveTo>
                    <a:pt x="53" y="113"/>
                  </a:moveTo>
                  <a:cubicBezTo>
                    <a:pt x="53" y="113"/>
                    <a:pt x="54" y="112"/>
                    <a:pt x="53" y="112"/>
                  </a:cubicBezTo>
                  <a:cubicBezTo>
                    <a:pt x="53" y="113"/>
                    <a:pt x="53" y="113"/>
                    <a:pt x="53" y="113"/>
                  </a:cubicBezTo>
                  <a:close/>
                  <a:moveTo>
                    <a:pt x="43" y="114"/>
                  </a:moveTo>
                  <a:cubicBezTo>
                    <a:pt x="42" y="114"/>
                    <a:pt x="42" y="113"/>
                    <a:pt x="42" y="113"/>
                  </a:cubicBezTo>
                  <a:cubicBezTo>
                    <a:pt x="41" y="113"/>
                    <a:pt x="42" y="114"/>
                    <a:pt x="42" y="114"/>
                  </a:cubicBezTo>
                  <a:cubicBezTo>
                    <a:pt x="41" y="114"/>
                    <a:pt x="41" y="114"/>
                    <a:pt x="41" y="114"/>
                  </a:cubicBezTo>
                  <a:cubicBezTo>
                    <a:pt x="41" y="115"/>
                    <a:pt x="41" y="116"/>
                    <a:pt x="42" y="116"/>
                  </a:cubicBezTo>
                  <a:cubicBezTo>
                    <a:pt x="42" y="115"/>
                    <a:pt x="43" y="115"/>
                    <a:pt x="43" y="114"/>
                  </a:cubicBezTo>
                  <a:cubicBezTo>
                    <a:pt x="43" y="114"/>
                    <a:pt x="43" y="112"/>
                    <a:pt x="42" y="113"/>
                  </a:cubicBezTo>
                  <a:cubicBezTo>
                    <a:pt x="42" y="113"/>
                    <a:pt x="43" y="114"/>
                    <a:pt x="43" y="114"/>
                  </a:cubicBezTo>
                  <a:close/>
                  <a:moveTo>
                    <a:pt x="56" y="113"/>
                  </a:moveTo>
                  <a:cubicBezTo>
                    <a:pt x="56" y="113"/>
                    <a:pt x="56" y="112"/>
                    <a:pt x="56" y="112"/>
                  </a:cubicBezTo>
                  <a:cubicBezTo>
                    <a:pt x="56" y="113"/>
                    <a:pt x="56" y="113"/>
                    <a:pt x="56" y="113"/>
                  </a:cubicBezTo>
                  <a:close/>
                  <a:moveTo>
                    <a:pt x="46" y="114"/>
                  </a:moveTo>
                  <a:cubicBezTo>
                    <a:pt x="46" y="114"/>
                    <a:pt x="46" y="114"/>
                    <a:pt x="46" y="115"/>
                  </a:cubicBezTo>
                  <a:cubicBezTo>
                    <a:pt x="47" y="115"/>
                    <a:pt x="47" y="114"/>
                    <a:pt x="47" y="114"/>
                  </a:cubicBezTo>
                  <a:cubicBezTo>
                    <a:pt x="47" y="114"/>
                    <a:pt x="47" y="113"/>
                    <a:pt x="46" y="113"/>
                  </a:cubicBezTo>
                  <a:cubicBezTo>
                    <a:pt x="46" y="113"/>
                    <a:pt x="47" y="114"/>
                    <a:pt x="46" y="114"/>
                  </a:cubicBezTo>
                  <a:close/>
                  <a:moveTo>
                    <a:pt x="63" y="114"/>
                  </a:moveTo>
                  <a:cubicBezTo>
                    <a:pt x="63" y="114"/>
                    <a:pt x="63" y="113"/>
                    <a:pt x="63" y="113"/>
                  </a:cubicBezTo>
                  <a:cubicBezTo>
                    <a:pt x="63" y="113"/>
                    <a:pt x="63" y="114"/>
                    <a:pt x="63" y="114"/>
                  </a:cubicBezTo>
                  <a:close/>
                  <a:moveTo>
                    <a:pt x="37" y="114"/>
                  </a:moveTo>
                  <a:cubicBezTo>
                    <a:pt x="37" y="114"/>
                    <a:pt x="37" y="114"/>
                    <a:pt x="37" y="114"/>
                  </a:cubicBezTo>
                  <a:cubicBezTo>
                    <a:pt x="37" y="114"/>
                    <a:pt x="38" y="114"/>
                    <a:pt x="38" y="113"/>
                  </a:cubicBezTo>
                  <a:cubicBezTo>
                    <a:pt x="38" y="113"/>
                    <a:pt x="37" y="113"/>
                    <a:pt x="37" y="114"/>
                  </a:cubicBezTo>
                  <a:close/>
                  <a:moveTo>
                    <a:pt x="39" y="114"/>
                  </a:moveTo>
                  <a:cubicBezTo>
                    <a:pt x="39" y="114"/>
                    <a:pt x="39" y="113"/>
                    <a:pt x="39" y="113"/>
                  </a:cubicBezTo>
                  <a:cubicBezTo>
                    <a:pt x="39" y="114"/>
                    <a:pt x="39" y="114"/>
                    <a:pt x="39" y="114"/>
                  </a:cubicBezTo>
                  <a:close/>
                  <a:moveTo>
                    <a:pt x="60" y="115"/>
                  </a:moveTo>
                  <a:cubicBezTo>
                    <a:pt x="60" y="115"/>
                    <a:pt x="60" y="114"/>
                    <a:pt x="60" y="113"/>
                  </a:cubicBezTo>
                  <a:cubicBezTo>
                    <a:pt x="60" y="114"/>
                    <a:pt x="59" y="114"/>
                    <a:pt x="60" y="115"/>
                  </a:cubicBezTo>
                  <a:close/>
                  <a:moveTo>
                    <a:pt x="35" y="114"/>
                  </a:moveTo>
                  <a:cubicBezTo>
                    <a:pt x="35" y="115"/>
                    <a:pt x="34" y="115"/>
                    <a:pt x="34" y="116"/>
                  </a:cubicBezTo>
                  <a:cubicBezTo>
                    <a:pt x="34" y="116"/>
                    <a:pt x="34" y="116"/>
                    <a:pt x="34" y="116"/>
                  </a:cubicBezTo>
                  <a:cubicBezTo>
                    <a:pt x="35" y="115"/>
                    <a:pt x="36" y="114"/>
                    <a:pt x="35" y="113"/>
                  </a:cubicBezTo>
                  <a:cubicBezTo>
                    <a:pt x="35" y="114"/>
                    <a:pt x="35" y="114"/>
                    <a:pt x="35" y="114"/>
                  </a:cubicBezTo>
                  <a:close/>
                  <a:moveTo>
                    <a:pt x="56" y="114"/>
                  </a:moveTo>
                  <a:cubicBezTo>
                    <a:pt x="57" y="114"/>
                    <a:pt x="57" y="113"/>
                    <a:pt x="56" y="113"/>
                  </a:cubicBezTo>
                  <a:cubicBezTo>
                    <a:pt x="56" y="114"/>
                    <a:pt x="56" y="114"/>
                    <a:pt x="56" y="114"/>
                  </a:cubicBezTo>
                  <a:close/>
                  <a:moveTo>
                    <a:pt x="45" y="114"/>
                  </a:moveTo>
                  <a:cubicBezTo>
                    <a:pt x="45" y="114"/>
                    <a:pt x="44" y="114"/>
                    <a:pt x="44" y="115"/>
                  </a:cubicBezTo>
                  <a:cubicBezTo>
                    <a:pt x="45" y="115"/>
                    <a:pt x="45" y="116"/>
                    <a:pt x="45" y="116"/>
                  </a:cubicBezTo>
                  <a:cubicBezTo>
                    <a:pt x="46" y="116"/>
                    <a:pt x="46" y="114"/>
                    <a:pt x="45" y="114"/>
                  </a:cubicBezTo>
                  <a:cubicBezTo>
                    <a:pt x="45" y="114"/>
                    <a:pt x="45" y="114"/>
                    <a:pt x="45" y="114"/>
                  </a:cubicBezTo>
                  <a:close/>
                  <a:moveTo>
                    <a:pt x="54" y="115"/>
                  </a:moveTo>
                  <a:cubicBezTo>
                    <a:pt x="55" y="115"/>
                    <a:pt x="56" y="114"/>
                    <a:pt x="55" y="114"/>
                  </a:cubicBezTo>
                  <a:cubicBezTo>
                    <a:pt x="55" y="114"/>
                    <a:pt x="54" y="115"/>
                    <a:pt x="54" y="115"/>
                  </a:cubicBezTo>
                  <a:close/>
                  <a:moveTo>
                    <a:pt x="38" y="115"/>
                  </a:moveTo>
                  <a:cubicBezTo>
                    <a:pt x="38" y="115"/>
                    <a:pt x="38" y="115"/>
                    <a:pt x="38" y="115"/>
                  </a:cubicBezTo>
                  <a:cubicBezTo>
                    <a:pt x="38" y="115"/>
                    <a:pt x="38" y="115"/>
                    <a:pt x="38" y="115"/>
                  </a:cubicBezTo>
                  <a:cubicBezTo>
                    <a:pt x="39" y="115"/>
                    <a:pt x="38" y="115"/>
                    <a:pt x="38" y="114"/>
                  </a:cubicBezTo>
                  <a:cubicBezTo>
                    <a:pt x="38" y="114"/>
                    <a:pt x="38" y="114"/>
                    <a:pt x="38" y="114"/>
                  </a:cubicBezTo>
                  <a:cubicBezTo>
                    <a:pt x="38" y="114"/>
                    <a:pt x="38" y="115"/>
                    <a:pt x="38" y="115"/>
                  </a:cubicBezTo>
                  <a:close/>
                  <a:moveTo>
                    <a:pt x="32" y="115"/>
                  </a:moveTo>
                  <a:cubicBezTo>
                    <a:pt x="32" y="115"/>
                    <a:pt x="32" y="115"/>
                    <a:pt x="31" y="114"/>
                  </a:cubicBezTo>
                  <a:cubicBezTo>
                    <a:pt x="31" y="115"/>
                    <a:pt x="32" y="115"/>
                    <a:pt x="32" y="115"/>
                  </a:cubicBezTo>
                  <a:close/>
                  <a:moveTo>
                    <a:pt x="63" y="117"/>
                  </a:moveTo>
                  <a:cubicBezTo>
                    <a:pt x="63" y="116"/>
                    <a:pt x="63" y="116"/>
                    <a:pt x="63" y="116"/>
                  </a:cubicBezTo>
                  <a:cubicBezTo>
                    <a:pt x="63" y="115"/>
                    <a:pt x="63" y="115"/>
                    <a:pt x="63" y="115"/>
                  </a:cubicBezTo>
                  <a:cubicBezTo>
                    <a:pt x="63" y="115"/>
                    <a:pt x="63" y="116"/>
                    <a:pt x="63" y="117"/>
                  </a:cubicBezTo>
                  <a:close/>
                  <a:moveTo>
                    <a:pt x="36" y="115"/>
                  </a:moveTo>
                  <a:cubicBezTo>
                    <a:pt x="35" y="116"/>
                    <a:pt x="34" y="117"/>
                    <a:pt x="34" y="118"/>
                  </a:cubicBezTo>
                  <a:cubicBezTo>
                    <a:pt x="34" y="117"/>
                    <a:pt x="36" y="116"/>
                    <a:pt x="36" y="115"/>
                  </a:cubicBezTo>
                  <a:cubicBezTo>
                    <a:pt x="36" y="115"/>
                    <a:pt x="36" y="115"/>
                    <a:pt x="36" y="115"/>
                  </a:cubicBezTo>
                  <a:close/>
                  <a:moveTo>
                    <a:pt x="47" y="116"/>
                  </a:moveTo>
                  <a:cubicBezTo>
                    <a:pt x="48" y="116"/>
                    <a:pt x="47" y="115"/>
                    <a:pt x="48" y="115"/>
                  </a:cubicBezTo>
                  <a:cubicBezTo>
                    <a:pt x="48" y="115"/>
                    <a:pt x="47" y="115"/>
                    <a:pt x="47" y="116"/>
                  </a:cubicBezTo>
                  <a:close/>
                  <a:moveTo>
                    <a:pt x="54" y="116"/>
                  </a:moveTo>
                  <a:cubicBezTo>
                    <a:pt x="55" y="116"/>
                    <a:pt x="55" y="117"/>
                    <a:pt x="55" y="117"/>
                  </a:cubicBezTo>
                  <a:cubicBezTo>
                    <a:pt x="55" y="116"/>
                    <a:pt x="55" y="116"/>
                    <a:pt x="55" y="115"/>
                  </a:cubicBezTo>
                  <a:cubicBezTo>
                    <a:pt x="55" y="115"/>
                    <a:pt x="55" y="115"/>
                    <a:pt x="54" y="116"/>
                  </a:cubicBezTo>
                  <a:close/>
                  <a:moveTo>
                    <a:pt x="39" y="116"/>
                  </a:moveTo>
                  <a:cubicBezTo>
                    <a:pt x="40" y="116"/>
                    <a:pt x="40" y="117"/>
                    <a:pt x="41" y="117"/>
                  </a:cubicBezTo>
                  <a:cubicBezTo>
                    <a:pt x="41" y="116"/>
                    <a:pt x="40" y="116"/>
                    <a:pt x="40" y="115"/>
                  </a:cubicBezTo>
                  <a:cubicBezTo>
                    <a:pt x="40" y="115"/>
                    <a:pt x="39" y="115"/>
                    <a:pt x="39" y="116"/>
                  </a:cubicBezTo>
                  <a:close/>
                  <a:moveTo>
                    <a:pt x="43" y="116"/>
                  </a:moveTo>
                  <a:cubicBezTo>
                    <a:pt x="43" y="117"/>
                    <a:pt x="43" y="118"/>
                    <a:pt x="44" y="118"/>
                  </a:cubicBezTo>
                  <a:cubicBezTo>
                    <a:pt x="44" y="117"/>
                    <a:pt x="44" y="117"/>
                    <a:pt x="43" y="116"/>
                  </a:cubicBezTo>
                  <a:cubicBezTo>
                    <a:pt x="44" y="116"/>
                    <a:pt x="44" y="117"/>
                    <a:pt x="45" y="117"/>
                  </a:cubicBezTo>
                  <a:cubicBezTo>
                    <a:pt x="45" y="116"/>
                    <a:pt x="44" y="116"/>
                    <a:pt x="44" y="115"/>
                  </a:cubicBezTo>
                  <a:cubicBezTo>
                    <a:pt x="43" y="115"/>
                    <a:pt x="43" y="116"/>
                    <a:pt x="43" y="116"/>
                  </a:cubicBezTo>
                  <a:close/>
                  <a:moveTo>
                    <a:pt x="51" y="117"/>
                  </a:moveTo>
                  <a:cubicBezTo>
                    <a:pt x="51" y="116"/>
                    <a:pt x="51" y="116"/>
                    <a:pt x="50" y="116"/>
                  </a:cubicBezTo>
                  <a:cubicBezTo>
                    <a:pt x="50" y="116"/>
                    <a:pt x="50" y="117"/>
                    <a:pt x="51" y="117"/>
                  </a:cubicBezTo>
                  <a:close/>
                  <a:moveTo>
                    <a:pt x="58" y="116"/>
                  </a:moveTo>
                  <a:cubicBezTo>
                    <a:pt x="58" y="116"/>
                    <a:pt x="58" y="117"/>
                    <a:pt x="58" y="117"/>
                  </a:cubicBezTo>
                  <a:cubicBezTo>
                    <a:pt x="59" y="117"/>
                    <a:pt x="58" y="116"/>
                    <a:pt x="58" y="116"/>
                  </a:cubicBezTo>
                  <a:cubicBezTo>
                    <a:pt x="58" y="116"/>
                    <a:pt x="58" y="116"/>
                    <a:pt x="58" y="116"/>
                  </a:cubicBezTo>
                  <a:close/>
                  <a:moveTo>
                    <a:pt x="36" y="117"/>
                  </a:moveTo>
                  <a:cubicBezTo>
                    <a:pt x="36" y="117"/>
                    <a:pt x="36" y="117"/>
                    <a:pt x="35" y="117"/>
                  </a:cubicBezTo>
                  <a:cubicBezTo>
                    <a:pt x="35" y="117"/>
                    <a:pt x="36" y="117"/>
                    <a:pt x="36" y="117"/>
                  </a:cubicBezTo>
                  <a:cubicBezTo>
                    <a:pt x="37" y="118"/>
                    <a:pt x="37" y="117"/>
                    <a:pt x="37" y="116"/>
                  </a:cubicBezTo>
                  <a:cubicBezTo>
                    <a:pt x="36" y="116"/>
                    <a:pt x="36" y="117"/>
                    <a:pt x="36" y="117"/>
                  </a:cubicBezTo>
                  <a:close/>
                  <a:moveTo>
                    <a:pt x="39" y="117"/>
                  </a:moveTo>
                  <a:cubicBezTo>
                    <a:pt x="39" y="117"/>
                    <a:pt x="39" y="118"/>
                    <a:pt x="40" y="118"/>
                  </a:cubicBezTo>
                  <a:cubicBezTo>
                    <a:pt x="40" y="118"/>
                    <a:pt x="40" y="117"/>
                    <a:pt x="40" y="117"/>
                  </a:cubicBezTo>
                  <a:cubicBezTo>
                    <a:pt x="41" y="117"/>
                    <a:pt x="40" y="116"/>
                    <a:pt x="39" y="116"/>
                  </a:cubicBezTo>
                  <a:cubicBezTo>
                    <a:pt x="39" y="116"/>
                    <a:pt x="39" y="117"/>
                    <a:pt x="39" y="117"/>
                  </a:cubicBezTo>
                  <a:close/>
                  <a:moveTo>
                    <a:pt x="42" y="117"/>
                  </a:moveTo>
                  <a:cubicBezTo>
                    <a:pt x="42" y="118"/>
                    <a:pt x="43" y="118"/>
                    <a:pt x="43" y="119"/>
                  </a:cubicBezTo>
                  <a:cubicBezTo>
                    <a:pt x="44" y="118"/>
                    <a:pt x="43" y="117"/>
                    <a:pt x="43" y="116"/>
                  </a:cubicBezTo>
                  <a:cubicBezTo>
                    <a:pt x="43" y="116"/>
                    <a:pt x="42" y="117"/>
                    <a:pt x="42" y="117"/>
                  </a:cubicBezTo>
                  <a:close/>
                  <a:moveTo>
                    <a:pt x="32" y="118"/>
                  </a:moveTo>
                  <a:cubicBezTo>
                    <a:pt x="32" y="118"/>
                    <a:pt x="32" y="116"/>
                    <a:pt x="32" y="117"/>
                  </a:cubicBezTo>
                  <a:cubicBezTo>
                    <a:pt x="32" y="117"/>
                    <a:pt x="32" y="117"/>
                    <a:pt x="32" y="118"/>
                  </a:cubicBezTo>
                  <a:close/>
                  <a:moveTo>
                    <a:pt x="65" y="120"/>
                  </a:moveTo>
                  <a:cubicBezTo>
                    <a:pt x="65" y="119"/>
                    <a:pt x="65" y="118"/>
                    <a:pt x="65" y="117"/>
                  </a:cubicBezTo>
                  <a:cubicBezTo>
                    <a:pt x="64" y="118"/>
                    <a:pt x="64" y="119"/>
                    <a:pt x="65" y="120"/>
                  </a:cubicBezTo>
                  <a:close/>
                  <a:moveTo>
                    <a:pt x="47" y="119"/>
                  </a:moveTo>
                  <a:cubicBezTo>
                    <a:pt x="47" y="118"/>
                    <a:pt x="47" y="118"/>
                    <a:pt x="47" y="118"/>
                  </a:cubicBezTo>
                  <a:cubicBezTo>
                    <a:pt x="47" y="118"/>
                    <a:pt x="47" y="117"/>
                    <a:pt x="47" y="117"/>
                  </a:cubicBezTo>
                  <a:cubicBezTo>
                    <a:pt x="46" y="116"/>
                    <a:pt x="46" y="118"/>
                    <a:pt x="47" y="119"/>
                  </a:cubicBezTo>
                  <a:close/>
                  <a:moveTo>
                    <a:pt x="53" y="118"/>
                  </a:moveTo>
                  <a:cubicBezTo>
                    <a:pt x="53" y="118"/>
                    <a:pt x="53" y="118"/>
                    <a:pt x="53" y="119"/>
                  </a:cubicBezTo>
                  <a:cubicBezTo>
                    <a:pt x="53" y="118"/>
                    <a:pt x="53" y="117"/>
                    <a:pt x="53" y="117"/>
                  </a:cubicBezTo>
                  <a:cubicBezTo>
                    <a:pt x="53" y="117"/>
                    <a:pt x="53" y="118"/>
                    <a:pt x="53" y="118"/>
                  </a:cubicBezTo>
                  <a:close/>
                  <a:moveTo>
                    <a:pt x="7" y="130"/>
                  </a:moveTo>
                  <a:cubicBezTo>
                    <a:pt x="8" y="131"/>
                    <a:pt x="7" y="133"/>
                    <a:pt x="7" y="134"/>
                  </a:cubicBezTo>
                  <a:cubicBezTo>
                    <a:pt x="7" y="134"/>
                    <a:pt x="7" y="134"/>
                    <a:pt x="8" y="133"/>
                  </a:cubicBezTo>
                  <a:cubicBezTo>
                    <a:pt x="9" y="128"/>
                    <a:pt x="10" y="123"/>
                    <a:pt x="11" y="118"/>
                  </a:cubicBezTo>
                  <a:cubicBezTo>
                    <a:pt x="10" y="122"/>
                    <a:pt x="9" y="126"/>
                    <a:pt x="7" y="130"/>
                  </a:cubicBezTo>
                  <a:close/>
                  <a:moveTo>
                    <a:pt x="34" y="119"/>
                  </a:moveTo>
                  <a:cubicBezTo>
                    <a:pt x="34" y="120"/>
                    <a:pt x="34" y="120"/>
                    <a:pt x="34" y="120"/>
                  </a:cubicBezTo>
                  <a:cubicBezTo>
                    <a:pt x="35" y="120"/>
                    <a:pt x="36" y="119"/>
                    <a:pt x="35" y="118"/>
                  </a:cubicBezTo>
                  <a:cubicBezTo>
                    <a:pt x="34" y="118"/>
                    <a:pt x="35" y="119"/>
                    <a:pt x="34" y="119"/>
                  </a:cubicBezTo>
                  <a:close/>
                  <a:moveTo>
                    <a:pt x="65" y="120"/>
                  </a:moveTo>
                  <a:cubicBezTo>
                    <a:pt x="66" y="120"/>
                    <a:pt x="66" y="118"/>
                    <a:pt x="66" y="118"/>
                  </a:cubicBezTo>
                  <a:cubicBezTo>
                    <a:pt x="66" y="118"/>
                    <a:pt x="66" y="118"/>
                    <a:pt x="66" y="118"/>
                  </a:cubicBezTo>
                  <a:cubicBezTo>
                    <a:pt x="65" y="118"/>
                    <a:pt x="66" y="119"/>
                    <a:pt x="65" y="120"/>
                  </a:cubicBezTo>
                  <a:close/>
                  <a:moveTo>
                    <a:pt x="33" y="126"/>
                  </a:moveTo>
                  <a:cubicBezTo>
                    <a:pt x="33" y="123"/>
                    <a:pt x="33" y="121"/>
                    <a:pt x="32" y="118"/>
                  </a:cubicBezTo>
                  <a:cubicBezTo>
                    <a:pt x="32" y="121"/>
                    <a:pt x="32" y="123"/>
                    <a:pt x="33" y="126"/>
                  </a:cubicBezTo>
                  <a:close/>
                  <a:moveTo>
                    <a:pt x="62" y="122"/>
                  </a:moveTo>
                  <a:cubicBezTo>
                    <a:pt x="63" y="122"/>
                    <a:pt x="63" y="119"/>
                    <a:pt x="63" y="118"/>
                  </a:cubicBezTo>
                  <a:cubicBezTo>
                    <a:pt x="62" y="119"/>
                    <a:pt x="63" y="121"/>
                    <a:pt x="62" y="122"/>
                  </a:cubicBezTo>
                  <a:close/>
                  <a:moveTo>
                    <a:pt x="41" y="119"/>
                  </a:moveTo>
                  <a:cubicBezTo>
                    <a:pt x="41" y="120"/>
                    <a:pt x="41" y="120"/>
                    <a:pt x="41" y="121"/>
                  </a:cubicBezTo>
                  <a:cubicBezTo>
                    <a:pt x="41" y="121"/>
                    <a:pt x="42" y="121"/>
                    <a:pt x="42" y="121"/>
                  </a:cubicBezTo>
                  <a:cubicBezTo>
                    <a:pt x="42" y="120"/>
                    <a:pt x="41" y="120"/>
                    <a:pt x="41" y="120"/>
                  </a:cubicBezTo>
                  <a:cubicBezTo>
                    <a:pt x="42" y="120"/>
                    <a:pt x="41" y="119"/>
                    <a:pt x="41" y="119"/>
                  </a:cubicBezTo>
                  <a:cubicBezTo>
                    <a:pt x="42" y="119"/>
                    <a:pt x="42" y="120"/>
                    <a:pt x="42" y="120"/>
                  </a:cubicBezTo>
                  <a:cubicBezTo>
                    <a:pt x="43" y="119"/>
                    <a:pt x="42" y="118"/>
                    <a:pt x="42" y="118"/>
                  </a:cubicBezTo>
                  <a:cubicBezTo>
                    <a:pt x="41" y="118"/>
                    <a:pt x="41" y="119"/>
                    <a:pt x="41" y="119"/>
                  </a:cubicBezTo>
                  <a:cubicBezTo>
                    <a:pt x="41" y="119"/>
                    <a:pt x="41" y="119"/>
                    <a:pt x="41" y="119"/>
                  </a:cubicBezTo>
                  <a:cubicBezTo>
                    <a:pt x="41" y="119"/>
                    <a:pt x="41" y="119"/>
                    <a:pt x="41" y="119"/>
                  </a:cubicBezTo>
                  <a:cubicBezTo>
                    <a:pt x="41" y="119"/>
                    <a:pt x="41" y="119"/>
                    <a:pt x="41" y="119"/>
                  </a:cubicBezTo>
                  <a:close/>
                  <a:moveTo>
                    <a:pt x="50" y="119"/>
                  </a:moveTo>
                  <a:cubicBezTo>
                    <a:pt x="51" y="119"/>
                    <a:pt x="50" y="118"/>
                    <a:pt x="50" y="118"/>
                  </a:cubicBezTo>
                  <a:cubicBezTo>
                    <a:pt x="50" y="118"/>
                    <a:pt x="50" y="118"/>
                    <a:pt x="50" y="119"/>
                  </a:cubicBezTo>
                  <a:close/>
                  <a:moveTo>
                    <a:pt x="38" y="120"/>
                  </a:moveTo>
                  <a:cubicBezTo>
                    <a:pt x="38" y="120"/>
                    <a:pt x="39" y="120"/>
                    <a:pt x="39" y="119"/>
                  </a:cubicBezTo>
                  <a:cubicBezTo>
                    <a:pt x="38" y="119"/>
                    <a:pt x="38" y="118"/>
                    <a:pt x="38" y="118"/>
                  </a:cubicBezTo>
                  <a:cubicBezTo>
                    <a:pt x="37" y="119"/>
                    <a:pt x="37" y="120"/>
                    <a:pt x="38" y="120"/>
                  </a:cubicBezTo>
                  <a:close/>
                  <a:moveTo>
                    <a:pt x="56" y="119"/>
                  </a:moveTo>
                  <a:cubicBezTo>
                    <a:pt x="56" y="118"/>
                    <a:pt x="56" y="118"/>
                    <a:pt x="56" y="118"/>
                  </a:cubicBezTo>
                  <a:cubicBezTo>
                    <a:pt x="56" y="118"/>
                    <a:pt x="56" y="119"/>
                    <a:pt x="56" y="119"/>
                  </a:cubicBezTo>
                  <a:close/>
                  <a:moveTo>
                    <a:pt x="60" y="120"/>
                  </a:moveTo>
                  <a:cubicBezTo>
                    <a:pt x="60" y="119"/>
                    <a:pt x="60" y="118"/>
                    <a:pt x="60" y="118"/>
                  </a:cubicBezTo>
                  <a:cubicBezTo>
                    <a:pt x="59" y="119"/>
                    <a:pt x="59" y="119"/>
                    <a:pt x="60" y="120"/>
                  </a:cubicBezTo>
                  <a:close/>
                  <a:moveTo>
                    <a:pt x="57" y="120"/>
                  </a:moveTo>
                  <a:cubicBezTo>
                    <a:pt x="58" y="121"/>
                    <a:pt x="58" y="122"/>
                    <a:pt x="59" y="122"/>
                  </a:cubicBezTo>
                  <a:cubicBezTo>
                    <a:pt x="59" y="121"/>
                    <a:pt x="59" y="120"/>
                    <a:pt x="58" y="119"/>
                  </a:cubicBezTo>
                  <a:cubicBezTo>
                    <a:pt x="58" y="119"/>
                    <a:pt x="57" y="120"/>
                    <a:pt x="57" y="120"/>
                  </a:cubicBezTo>
                  <a:close/>
                  <a:moveTo>
                    <a:pt x="44" y="120"/>
                  </a:moveTo>
                  <a:cubicBezTo>
                    <a:pt x="45" y="121"/>
                    <a:pt x="44" y="121"/>
                    <a:pt x="45" y="121"/>
                  </a:cubicBezTo>
                  <a:cubicBezTo>
                    <a:pt x="45" y="121"/>
                    <a:pt x="45" y="120"/>
                    <a:pt x="45" y="120"/>
                  </a:cubicBezTo>
                  <a:cubicBezTo>
                    <a:pt x="45" y="120"/>
                    <a:pt x="45" y="120"/>
                    <a:pt x="45" y="120"/>
                  </a:cubicBezTo>
                  <a:cubicBezTo>
                    <a:pt x="45" y="120"/>
                    <a:pt x="46" y="119"/>
                    <a:pt x="45" y="119"/>
                  </a:cubicBezTo>
                  <a:cubicBezTo>
                    <a:pt x="45" y="119"/>
                    <a:pt x="44" y="120"/>
                    <a:pt x="44" y="120"/>
                  </a:cubicBezTo>
                  <a:close/>
                  <a:moveTo>
                    <a:pt x="54" y="119"/>
                  </a:moveTo>
                  <a:cubicBezTo>
                    <a:pt x="54" y="120"/>
                    <a:pt x="54" y="121"/>
                    <a:pt x="55" y="121"/>
                  </a:cubicBezTo>
                  <a:cubicBezTo>
                    <a:pt x="55" y="120"/>
                    <a:pt x="55" y="120"/>
                    <a:pt x="55" y="119"/>
                  </a:cubicBezTo>
                  <a:cubicBezTo>
                    <a:pt x="55" y="119"/>
                    <a:pt x="54" y="119"/>
                    <a:pt x="54" y="119"/>
                  </a:cubicBezTo>
                  <a:close/>
                  <a:moveTo>
                    <a:pt x="33" y="136"/>
                  </a:moveTo>
                  <a:cubicBezTo>
                    <a:pt x="33" y="135"/>
                    <a:pt x="32" y="133"/>
                    <a:pt x="33" y="133"/>
                  </a:cubicBezTo>
                  <a:cubicBezTo>
                    <a:pt x="32" y="129"/>
                    <a:pt x="32" y="124"/>
                    <a:pt x="31" y="120"/>
                  </a:cubicBezTo>
                  <a:cubicBezTo>
                    <a:pt x="31" y="126"/>
                    <a:pt x="32" y="132"/>
                    <a:pt x="33" y="137"/>
                  </a:cubicBezTo>
                  <a:cubicBezTo>
                    <a:pt x="33" y="137"/>
                    <a:pt x="32" y="136"/>
                    <a:pt x="33" y="136"/>
                  </a:cubicBezTo>
                  <a:close/>
                  <a:moveTo>
                    <a:pt x="34" y="122"/>
                  </a:moveTo>
                  <a:cubicBezTo>
                    <a:pt x="34" y="122"/>
                    <a:pt x="34" y="124"/>
                    <a:pt x="34" y="124"/>
                  </a:cubicBezTo>
                  <a:cubicBezTo>
                    <a:pt x="35" y="124"/>
                    <a:pt x="36" y="122"/>
                    <a:pt x="37" y="121"/>
                  </a:cubicBezTo>
                  <a:cubicBezTo>
                    <a:pt x="37" y="121"/>
                    <a:pt x="37" y="120"/>
                    <a:pt x="36" y="120"/>
                  </a:cubicBezTo>
                  <a:cubicBezTo>
                    <a:pt x="36" y="121"/>
                    <a:pt x="35" y="122"/>
                    <a:pt x="34" y="122"/>
                  </a:cubicBezTo>
                  <a:close/>
                  <a:moveTo>
                    <a:pt x="51" y="121"/>
                  </a:moveTo>
                  <a:cubicBezTo>
                    <a:pt x="51" y="121"/>
                    <a:pt x="51" y="120"/>
                    <a:pt x="51" y="120"/>
                  </a:cubicBezTo>
                  <a:cubicBezTo>
                    <a:pt x="51" y="121"/>
                    <a:pt x="50" y="121"/>
                    <a:pt x="51" y="121"/>
                  </a:cubicBezTo>
                  <a:close/>
                  <a:moveTo>
                    <a:pt x="43" y="121"/>
                  </a:moveTo>
                  <a:cubicBezTo>
                    <a:pt x="43" y="121"/>
                    <a:pt x="43" y="121"/>
                    <a:pt x="43" y="120"/>
                  </a:cubicBezTo>
                  <a:cubicBezTo>
                    <a:pt x="43" y="121"/>
                    <a:pt x="43" y="121"/>
                    <a:pt x="43" y="121"/>
                  </a:cubicBezTo>
                  <a:close/>
                  <a:moveTo>
                    <a:pt x="47" y="122"/>
                  </a:moveTo>
                  <a:cubicBezTo>
                    <a:pt x="47" y="121"/>
                    <a:pt x="47" y="121"/>
                    <a:pt x="47" y="120"/>
                  </a:cubicBezTo>
                  <a:cubicBezTo>
                    <a:pt x="47" y="120"/>
                    <a:pt x="47" y="120"/>
                    <a:pt x="47" y="120"/>
                  </a:cubicBezTo>
                  <a:cubicBezTo>
                    <a:pt x="46" y="121"/>
                    <a:pt x="47" y="121"/>
                    <a:pt x="47" y="122"/>
                  </a:cubicBezTo>
                  <a:close/>
                  <a:moveTo>
                    <a:pt x="65" y="130"/>
                  </a:moveTo>
                  <a:cubicBezTo>
                    <a:pt x="65" y="132"/>
                    <a:pt x="65" y="136"/>
                    <a:pt x="65" y="139"/>
                  </a:cubicBezTo>
                  <a:cubicBezTo>
                    <a:pt x="65" y="139"/>
                    <a:pt x="64" y="139"/>
                    <a:pt x="64" y="140"/>
                  </a:cubicBezTo>
                  <a:cubicBezTo>
                    <a:pt x="66" y="142"/>
                    <a:pt x="64" y="146"/>
                    <a:pt x="65" y="150"/>
                  </a:cubicBezTo>
                  <a:cubicBezTo>
                    <a:pt x="65" y="141"/>
                    <a:pt x="65" y="130"/>
                    <a:pt x="66" y="121"/>
                  </a:cubicBezTo>
                  <a:cubicBezTo>
                    <a:pt x="66" y="121"/>
                    <a:pt x="66" y="121"/>
                    <a:pt x="66" y="121"/>
                  </a:cubicBezTo>
                  <a:cubicBezTo>
                    <a:pt x="65" y="123"/>
                    <a:pt x="65" y="127"/>
                    <a:pt x="65" y="130"/>
                  </a:cubicBezTo>
                  <a:close/>
                  <a:moveTo>
                    <a:pt x="39" y="121"/>
                  </a:moveTo>
                  <a:cubicBezTo>
                    <a:pt x="39" y="122"/>
                    <a:pt x="39" y="123"/>
                    <a:pt x="40" y="123"/>
                  </a:cubicBezTo>
                  <a:cubicBezTo>
                    <a:pt x="40" y="123"/>
                    <a:pt x="40" y="123"/>
                    <a:pt x="40" y="122"/>
                  </a:cubicBezTo>
                  <a:cubicBezTo>
                    <a:pt x="40" y="122"/>
                    <a:pt x="40" y="121"/>
                    <a:pt x="39" y="121"/>
                  </a:cubicBezTo>
                  <a:cubicBezTo>
                    <a:pt x="39" y="121"/>
                    <a:pt x="39" y="121"/>
                    <a:pt x="39" y="121"/>
                  </a:cubicBezTo>
                  <a:close/>
                  <a:moveTo>
                    <a:pt x="44" y="123"/>
                  </a:moveTo>
                  <a:cubicBezTo>
                    <a:pt x="44" y="122"/>
                    <a:pt x="44" y="122"/>
                    <a:pt x="44" y="122"/>
                  </a:cubicBezTo>
                  <a:cubicBezTo>
                    <a:pt x="44" y="122"/>
                    <a:pt x="44" y="121"/>
                    <a:pt x="43" y="121"/>
                  </a:cubicBezTo>
                  <a:cubicBezTo>
                    <a:pt x="43" y="122"/>
                    <a:pt x="43" y="122"/>
                    <a:pt x="44" y="123"/>
                  </a:cubicBezTo>
                  <a:close/>
                  <a:moveTo>
                    <a:pt x="47" y="123"/>
                  </a:moveTo>
                  <a:cubicBezTo>
                    <a:pt x="47" y="123"/>
                    <a:pt x="47" y="122"/>
                    <a:pt x="46" y="121"/>
                  </a:cubicBezTo>
                  <a:cubicBezTo>
                    <a:pt x="46" y="122"/>
                    <a:pt x="47" y="123"/>
                    <a:pt x="47" y="123"/>
                  </a:cubicBezTo>
                  <a:close/>
                  <a:moveTo>
                    <a:pt x="50" y="124"/>
                  </a:moveTo>
                  <a:cubicBezTo>
                    <a:pt x="50" y="123"/>
                    <a:pt x="51" y="123"/>
                    <a:pt x="51" y="123"/>
                  </a:cubicBezTo>
                  <a:cubicBezTo>
                    <a:pt x="50" y="122"/>
                    <a:pt x="50" y="122"/>
                    <a:pt x="50" y="121"/>
                  </a:cubicBezTo>
                  <a:cubicBezTo>
                    <a:pt x="50" y="122"/>
                    <a:pt x="49" y="123"/>
                    <a:pt x="50" y="124"/>
                  </a:cubicBezTo>
                  <a:close/>
                  <a:moveTo>
                    <a:pt x="59" y="123"/>
                  </a:moveTo>
                  <a:cubicBezTo>
                    <a:pt x="60" y="123"/>
                    <a:pt x="60" y="122"/>
                    <a:pt x="60" y="122"/>
                  </a:cubicBezTo>
                  <a:cubicBezTo>
                    <a:pt x="60" y="123"/>
                    <a:pt x="60" y="123"/>
                    <a:pt x="59" y="123"/>
                  </a:cubicBezTo>
                  <a:close/>
                  <a:moveTo>
                    <a:pt x="52" y="124"/>
                  </a:moveTo>
                  <a:cubicBezTo>
                    <a:pt x="53" y="124"/>
                    <a:pt x="53" y="124"/>
                    <a:pt x="53" y="123"/>
                  </a:cubicBezTo>
                  <a:cubicBezTo>
                    <a:pt x="53" y="123"/>
                    <a:pt x="53" y="122"/>
                    <a:pt x="52" y="122"/>
                  </a:cubicBezTo>
                  <a:cubicBezTo>
                    <a:pt x="52" y="123"/>
                    <a:pt x="53" y="123"/>
                    <a:pt x="52" y="124"/>
                  </a:cubicBezTo>
                  <a:close/>
                  <a:moveTo>
                    <a:pt x="42" y="123"/>
                  </a:moveTo>
                  <a:cubicBezTo>
                    <a:pt x="43" y="123"/>
                    <a:pt x="43" y="123"/>
                    <a:pt x="43" y="123"/>
                  </a:cubicBezTo>
                  <a:cubicBezTo>
                    <a:pt x="43" y="123"/>
                    <a:pt x="43" y="122"/>
                    <a:pt x="42" y="123"/>
                  </a:cubicBezTo>
                  <a:close/>
                  <a:moveTo>
                    <a:pt x="55" y="124"/>
                  </a:moveTo>
                  <a:cubicBezTo>
                    <a:pt x="55" y="124"/>
                    <a:pt x="55" y="123"/>
                    <a:pt x="55" y="123"/>
                  </a:cubicBezTo>
                  <a:cubicBezTo>
                    <a:pt x="54" y="123"/>
                    <a:pt x="55" y="124"/>
                    <a:pt x="55" y="124"/>
                  </a:cubicBezTo>
                  <a:close/>
                  <a:moveTo>
                    <a:pt x="48" y="124"/>
                  </a:moveTo>
                  <a:cubicBezTo>
                    <a:pt x="48" y="124"/>
                    <a:pt x="48" y="124"/>
                    <a:pt x="49" y="124"/>
                  </a:cubicBezTo>
                  <a:cubicBezTo>
                    <a:pt x="49" y="124"/>
                    <a:pt x="49" y="123"/>
                    <a:pt x="48" y="123"/>
                  </a:cubicBezTo>
                  <a:cubicBezTo>
                    <a:pt x="48" y="123"/>
                    <a:pt x="48" y="123"/>
                    <a:pt x="48" y="124"/>
                  </a:cubicBezTo>
                  <a:close/>
                  <a:moveTo>
                    <a:pt x="57" y="124"/>
                  </a:moveTo>
                  <a:cubicBezTo>
                    <a:pt x="57" y="124"/>
                    <a:pt x="57" y="123"/>
                    <a:pt x="57" y="123"/>
                  </a:cubicBezTo>
                  <a:cubicBezTo>
                    <a:pt x="57" y="123"/>
                    <a:pt x="57" y="123"/>
                    <a:pt x="57" y="123"/>
                  </a:cubicBezTo>
                  <a:cubicBezTo>
                    <a:pt x="57" y="123"/>
                    <a:pt x="57" y="124"/>
                    <a:pt x="57" y="124"/>
                  </a:cubicBezTo>
                  <a:close/>
                  <a:moveTo>
                    <a:pt x="37" y="124"/>
                  </a:moveTo>
                  <a:cubicBezTo>
                    <a:pt x="37" y="124"/>
                    <a:pt x="38" y="125"/>
                    <a:pt x="38" y="125"/>
                  </a:cubicBezTo>
                  <a:cubicBezTo>
                    <a:pt x="38" y="125"/>
                    <a:pt x="38" y="125"/>
                    <a:pt x="38" y="125"/>
                  </a:cubicBezTo>
                  <a:cubicBezTo>
                    <a:pt x="38" y="124"/>
                    <a:pt x="38" y="124"/>
                    <a:pt x="38" y="123"/>
                  </a:cubicBezTo>
                  <a:cubicBezTo>
                    <a:pt x="37" y="123"/>
                    <a:pt x="37" y="123"/>
                    <a:pt x="37" y="124"/>
                  </a:cubicBezTo>
                  <a:close/>
                  <a:moveTo>
                    <a:pt x="40" y="124"/>
                  </a:moveTo>
                  <a:cubicBezTo>
                    <a:pt x="41" y="124"/>
                    <a:pt x="41" y="124"/>
                    <a:pt x="41" y="123"/>
                  </a:cubicBezTo>
                  <a:cubicBezTo>
                    <a:pt x="41" y="124"/>
                    <a:pt x="40" y="124"/>
                    <a:pt x="40" y="124"/>
                  </a:cubicBezTo>
                  <a:close/>
                  <a:moveTo>
                    <a:pt x="45" y="124"/>
                  </a:moveTo>
                  <a:cubicBezTo>
                    <a:pt x="45" y="124"/>
                    <a:pt x="45" y="125"/>
                    <a:pt x="45" y="125"/>
                  </a:cubicBezTo>
                  <a:cubicBezTo>
                    <a:pt x="46" y="124"/>
                    <a:pt x="45" y="123"/>
                    <a:pt x="45" y="124"/>
                  </a:cubicBezTo>
                  <a:close/>
                  <a:moveTo>
                    <a:pt x="59" y="124"/>
                  </a:moveTo>
                  <a:cubicBezTo>
                    <a:pt x="60" y="124"/>
                    <a:pt x="60" y="125"/>
                    <a:pt x="60" y="125"/>
                  </a:cubicBezTo>
                  <a:cubicBezTo>
                    <a:pt x="60" y="125"/>
                    <a:pt x="60" y="124"/>
                    <a:pt x="60" y="124"/>
                  </a:cubicBezTo>
                  <a:cubicBezTo>
                    <a:pt x="60" y="124"/>
                    <a:pt x="59" y="124"/>
                    <a:pt x="59" y="124"/>
                  </a:cubicBezTo>
                  <a:close/>
                  <a:moveTo>
                    <a:pt x="41" y="126"/>
                  </a:moveTo>
                  <a:cubicBezTo>
                    <a:pt x="41" y="126"/>
                    <a:pt x="42" y="125"/>
                    <a:pt x="42" y="125"/>
                  </a:cubicBezTo>
                  <a:cubicBezTo>
                    <a:pt x="42" y="125"/>
                    <a:pt x="42" y="124"/>
                    <a:pt x="41" y="124"/>
                  </a:cubicBezTo>
                  <a:cubicBezTo>
                    <a:pt x="40" y="125"/>
                    <a:pt x="41" y="125"/>
                    <a:pt x="41" y="126"/>
                  </a:cubicBezTo>
                  <a:close/>
                  <a:moveTo>
                    <a:pt x="48" y="125"/>
                  </a:moveTo>
                  <a:cubicBezTo>
                    <a:pt x="48" y="125"/>
                    <a:pt x="48" y="126"/>
                    <a:pt x="49" y="125"/>
                  </a:cubicBezTo>
                  <a:cubicBezTo>
                    <a:pt x="48" y="125"/>
                    <a:pt x="49" y="124"/>
                    <a:pt x="48" y="124"/>
                  </a:cubicBezTo>
                  <a:cubicBezTo>
                    <a:pt x="48" y="124"/>
                    <a:pt x="48" y="125"/>
                    <a:pt x="48" y="125"/>
                  </a:cubicBezTo>
                  <a:close/>
                  <a:moveTo>
                    <a:pt x="54" y="126"/>
                  </a:moveTo>
                  <a:cubicBezTo>
                    <a:pt x="54" y="125"/>
                    <a:pt x="54" y="125"/>
                    <a:pt x="54" y="124"/>
                  </a:cubicBezTo>
                  <a:cubicBezTo>
                    <a:pt x="53" y="124"/>
                    <a:pt x="53" y="125"/>
                    <a:pt x="54" y="126"/>
                  </a:cubicBezTo>
                  <a:close/>
                  <a:moveTo>
                    <a:pt x="57" y="125"/>
                  </a:moveTo>
                  <a:cubicBezTo>
                    <a:pt x="58" y="125"/>
                    <a:pt x="58" y="125"/>
                    <a:pt x="58" y="124"/>
                  </a:cubicBezTo>
                  <a:cubicBezTo>
                    <a:pt x="58" y="124"/>
                    <a:pt x="58" y="124"/>
                    <a:pt x="58" y="124"/>
                  </a:cubicBezTo>
                  <a:cubicBezTo>
                    <a:pt x="58" y="125"/>
                    <a:pt x="57" y="125"/>
                    <a:pt x="57" y="125"/>
                  </a:cubicBezTo>
                  <a:close/>
                  <a:moveTo>
                    <a:pt x="52" y="125"/>
                  </a:moveTo>
                  <a:cubicBezTo>
                    <a:pt x="52" y="125"/>
                    <a:pt x="52" y="124"/>
                    <a:pt x="51" y="124"/>
                  </a:cubicBezTo>
                  <a:cubicBezTo>
                    <a:pt x="51" y="124"/>
                    <a:pt x="51" y="125"/>
                    <a:pt x="52" y="125"/>
                  </a:cubicBezTo>
                  <a:close/>
                  <a:moveTo>
                    <a:pt x="37" y="126"/>
                  </a:moveTo>
                  <a:cubicBezTo>
                    <a:pt x="38" y="126"/>
                    <a:pt x="37" y="125"/>
                    <a:pt x="36" y="125"/>
                  </a:cubicBezTo>
                  <a:cubicBezTo>
                    <a:pt x="37" y="125"/>
                    <a:pt x="37" y="126"/>
                    <a:pt x="37" y="126"/>
                  </a:cubicBezTo>
                  <a:close/>
                  <a:moveTo>
                    <a:pt x="61" y="126"/>
                  </a:moveTo>
                  <a:cubicBezTo>
                    <a:pt x="61" y="126"/>
                    <a:pt x="62" y="125"/>
                    <a:pt x="61" y="125"/>
                  </a:cubicBezTo>
                  <a:cubicBezTo>
                    <a:pt x="61" y="125"/>
                    <a:pt x="61" y="126"/>
                    <a:pt x="61" y="126"/>
                  </a:cubicBezTo>
                  <a:close/>
                  <a:moveTo>
                    <a:pt x="35" y="127"/>
                  </a:moveTo>
                  <a:cubicBezTo>
                    <a:pt x="35" y="127"/>
                    <a:pt x="35" y="128"/>
                    <a:pt x="36" y="128"/>
                  </a:cubicBezTo>
                  <a:cubicBezTo>
                    <a:pt x="36" y="128"/>
                    <a:pt x="36" y="127"/>
                    <a:pt x="36" y="127"/>
                  </a:cubicBezTo>
                  <a:cubicBezTo>
                    <a:pt x="36" y="127"/>
                    <a:pt x="36" y="126"/>
                    <a:pt x="36" y="125"/>
                  </a:cubicBezTo>
                  <a:cubicBezTo>
                    <a:pt x="35" y="126"/>
                    <a:pt x="35" y="126"/>
                    <a:pt x="35" y="127"/>
                  </a:cubicBezTo>
                  <a:close/>
                  <a:moveTo>
                    <a:pt x="38" y="126"/>
                  </a:moveTo>
                  <a:cubicBezTo>
                    <a:pt x="39" y="126"/>
                    <a:pt x="39" y="126"/>
                    <a:pt x="39" y="126"/>
                  </a:cubicBezTo>
                  <a:cubicBezTo>
                    <a:pt x="39" y="126"/>
                    <a:pt x="39" y="126"/>
                    <a:pt x="38" y="126"/>
                  </a:cubicBezTo>
                  <a:close/>
                  <a:moveTo>
                    <a:pt x="41" y="127"/>
                  </a:moveTo>
                  <a:cubicBezTo>
                    <a:pt x="40" y="126"/>
                    <a:pt x="40" y="126"/>
                    <a:pt x="40" y="126"/>
                  </a:cubicBezTo>
                  <a:cubicBezTo>
                    <a:pt x="40" y="126"/>
                    <a:pt x="40" y="127"/>
                    <a:pt x="41" y="127"/>
                  </a:cubicBezTo>
                  <a:close/>
                  <a:moveTo>
                    <a:pt x="47" y="127"/>
                  </a:moveTo>
                  <a:cubicBezTo>
                    <a:pt x="47" y="127"/>
                    <a:pt x="47" y="126"/>
                    <a:pt x="46" y="126"/>
                  </a:cubicBezTo>
                  <a:cubicBezTo>
                    <a:pt x="46" y="126"/>
                    <a:pt x="46" y="127"/>
                    <a:pt x="47" y="127"/>
                  </a:cubicBezTo>
                  <a:close/>
                  <a:moveTo>
                    <a:pt x="54" y="127"/>
                  </a:moveTo>
                  <a:cubicBezTo>
                    <a:pt x="55" y="127"/>
                    <a:pt x="55" y="126"/>
                    <a:pt x="54" y="126"/>
                  </a:cubicBezTo>
                  <a:cubicBezTo>
                    <a:pt x="54" y="126"/>
                    <a:pt x="54" y="126"/>
                    <a:pt x="54" y="127"/>
                  </a:cubicBezTo>
                  <a:close/>
                  <a:moveTo>
                    <a:pt x="50" y="127"/>
                  </a:moveTo>
                  <a:cubicBezTo>
                    <a:pt x="51" y="127"/>
                    <a:pt x="51" y="126"/>
                    <a:pt x="50" y="126"/>
                  </a:cubicBezTo>
                  <a:cubicBezTo>
                    <a:pt x="50" y="126"/>
                    <a:pt x="50" y="127"/>
                    <a:pt x="50" y="127"/>
                  </a:cubicBezTo>
                  <a:close/>
                  <a:moveTo>
                    <a:pt x="59" y="126"/>
                  </a:moveTo>
                  <a:cubicBezTo>
                    <a:pt x="58" y="126"/>
                    <a:pt x="59" y="126"/>
                    <a:pt x="59" y="126"/>
                  </a:cubicBezTo>
                  <a:cubicBezTo>
                    <a:pt x="58" y="126"/>
                    <a:pt x="58" y="127"/>
                    <a:pt x="59" y="126"/>
                  </a:cubicBezTo>
                  <a:close/>
                  <a:moveTo>
                    <a:pt x="53" y="129"/>
                  </a:moveTo>
                  <a:cubicBezTo>
                    <a:pt x="54" y="128"/>
                    <a:pt x="53" y="127"/>
                    <a:pt x="53" y="126"/>
                  </a:cubicBezTo>
                  <a:cubicBezTo>
                    <a:pt x="52" y="127"/>
                    <a:pt x="53" y="128"/>
                    <a:pt x="53" y="129"/>
                  </a:cubicBezTo>
                  <a:close/>
                  <a:moveTo>
                    <a:pt x="40" y="128"/>
                  </a:moveTo>
                  <a:cubicBezTo>
                    <a:pt x="40" y="127"/>
                    <a:pt x="40" y="127"/>
                    <a:pt x="39" y="126"/>
                  </a:cubicBezTo>
                  <a:cubicBezTo>
                    <a:pt x="39" y="127"/>
                    <a:pt x="39" y="128"/>
                    <a:pt x="40" y="128"/>
                  </a:cubicBezTo>
                  <a:close/>
                  <a:moveTo>
                    <a:pt x="49" y="127"/>
                  </a:moveTo>
                  <a:cubicBezTo>
                    <a:pt x="50" y="127"/>
                    <a:pt x="49" y="128"/>
                    <a:pt x="50" y="128"/>
                  </a:cubicBezTo>
                  <a:cubicBezTo>
                    <a:pt x="50" y="127"/>
                    <a:pt x="50" y="128"/>
                    <a:pt x="50" y="127"/>
                  </a:cubicBezTo>
                  <a:cubicBezTo>
                    <a:pt x="50" y="127"/>
                    <a:pt x="50" y="127"/>
                    <a:pt x="50" y="127"/>
                  </a:cubicBezTo>
                  <a:cubicBezTo>
                    <a:pt x="50" y="127"/>
                    <a:pt x="50" y="127"/>
                    <a:pt x="50" y="127"/>
                  </a:cubicBezTo>
                  <a:cubicBezTo>
                    <a:pt x="49" y="127"/>
                    <a:pt x="49" y="127"/>
                    <a:pt x="49" y="127"/>
                  </a:cubicBezTo>
                  <a:close/>
                  <a:moveTo>
                    <a:pt x="42" y="127"/>
                  </a:moveTo>
                  <a:cubicBezTo>
                    <a:pt x="42" y="127"/>
                    <a:pt x="42" y="128"/>
                    <a:pt x="43" y="128"/>
                  </a:cubicBezTo>
                  <a:cubicBezTo>
                    <a:pt x="43" y="128"/>
                    <a:pt x="43" y="128"/>
                    <a:pt x="43" y="128"/>
                  </a:cubicBezTo>
                  <a:cubicBezTo>
                    <a:pt x="43" y="127"/>
                    <a:pt x="43" y="127"/>
                    <a:pt x="43" y="127"/>
                  </a:cubicBezTo>
                  <a:cubicBezTo>
                    <a:pt x="42" y="127"/>
                    <a:pt x="42" y="127"/>
                    <a:pt x="42" y="127"/>
                  </a:cubicBezTo>
                  <a:close/>
                  <a:moveTo>
                    <a:pt x="60" y="128"/>
                  </a:moveTo>
                  <a:cubicBezTo>
                    <a:pt x="60" y="128"/>
                    <a:pt x="60" y="127"/>
                    <a:pt x="60" y="127"/>
                  </a:cubicBezTo>
                  <a:cubicBezTo>
                    <a:pt x="60" y="127"/>
                    <a:pt x="59" y="128"/>
                    <a:pt x="60" y="128"/>
                  </a:cubicBezTo>
                  <a:close/>
                  <a:moveTo>
                    <a:pt x="57" y="128"/>
                  </a:moveTo>
                  <a:cubicBezTo>
                    <a:pt x="57" y="128"/>
                    <a:pt x="57" y="128"/>
                    <a:pt x="57" y="128"/>
                  </a:cubicBezTo>
                  <a:cubicBezTo>
                    <a:pt x="58" y="127"/>
                    <a:pt x="58" y="127"/>
                    <a:pt x="57" y="127"/>
                  </a:cubicBezTo>
                  <a:cubicBezTo>
                    <a:pt x="57" y="127"/>
                    <a:pt x="57" y="127"/>
                    <a:pt x="57" y="128"/>
                  </a:cubicBezTo>
                  <a:close/>
                  <a:moveTo>
                    <a:pt x="62" y="131"/>
                  </a:moveTo>
                  <a:cubicBezTo>
                    <a:pt x="62" y="130"/>
                    <a:pt x="63" y="128"/>
                    <a:pt x="62" y="127"/>
                  </a:cubicBezTo>
                  <a:cubicBezTo>
                    <a:pt x="62" y="129"/>
                    <a:pt x="62" y="130"/>
                    <a:pt x="62" y="131"/>
                  </a:cubicBezTo>
                  <a:close/>
                  <a:moveTo>
                    <a:pt x="33" y="129"/>
                  </a:moveTo>
                  <a:cubicBezTo>
                    <a:pt x="33" y="130"/>
                    <a:pt x="33" y="130"/>
                    <a:pt x="33" y="130"/>
                  </a:cubicBezTo>
                  <a:cubicBezTo>
                    <a:pt x="33" y="131"/>
                    <a:pt x="33" y="131"/>
                    <a:pt x="33" y="130"/>
                  </a:cubicBezTo>
                  <a:cubicBezTo>
                    <a:pt x="33" y="129"/>
                    <a:pt x="33" y="129"/>
                    <a:pt x="33" y="128"/>
                  </a:cubicBezTo>
                  <a:cubicBezTo>
                    <a:pt x="33" y="128"/>
                    <a:pt x="33" y="127"/>
                    <a:pt x="33" y="128"/>
                  </a:cubicBezTo>
                  <a:cubicBezTo>
                    <a:pt x="33" y="128"/>
                    <a:pt x="33" y="129"/>
                    <a:pt x="33" y="129"/>
                  </a:cubicBezTo>
                  <a:close/>
                  <a:moveTo>
                    <a:pt x="55" y="128"/>
                  </a:moveTo>
                  <a:cubicBezTo>
                    <a:pt x="55" y="128"/>
                    <a:pt x="56" y="128"/>
                    <a:pt x="55" y="127"/>
                  </a:cubicBezTo>
                  <a:cubicBezTo>
                    <a:pt x="55" y="128"/>
                    <a:pt x="55" y="128"/>
                    <a:pt x="55" y="128"/>
                  </a:cubicBezTo>
                  <a:close/>
                  <a:moveTo>
                    <a:pt x="38" y="130"/>
                  </a:moveTo>
                  <a:cubicBezTo>
                    <a:pt x="39" y="129"/>
                    <a:pt x="39" y="128"/>
                    <a:pt x="38" y="128"/>
                  </a:cubicBezTo>
                  <a:cubicBezTo>
                    <a:pt x="38" y="128"/>
                    <a:pt x="38" y="129"/>
                    <a:pt x="38" y="130"/>
                  </a:cubicBezTo>
                  <a:close/>
                  <a:moveTo>
                    <a:pt x="45" y="129"/>
                  </a:moveTo>
                  <a:cubicBezTo>
                    <a:pt x="45" y="129"/>
                    <a:pt x="45" y="128"/>
                    <a:pt x="45" y="128"/>
                  </a:cubicBezTo>
                  <a:cubicBezTo>
                    <a:pt x="45" y="128"/>
                    <a:pt x="45" y="128"/>
                    <a:pt x="45" y="128"/>
                  </a:cubicBezTo>
                  <a:cubicBezTo>
                    <a:pt x="45" y="128"/>
                    <a:pt x="45" y="129"/>
                    <a:pt x="45" y="129"/>
                  </a:cubicBezTo>
                  <a:close/>
                  <a:moveTo>
                    <a:pt x="42" y="129"/>
                  </a:moveTo>
                  <a:cubicBezTo>
                    <a:pt x="42" y="129"/>
                    <a:pt x="42" y="129"/>
                    <a:pt x="41" y="128"/>
                  </a:cubicBezTo>
                  <a:cubicBezTo>
                    <a:pt x="41" y="129"/>
                    <a:pt x="42" y="129"/>
                    <a:pt x="42" y="129"/>
                  </a:cubicBezTo>
                  <a:close/>
                  <a:moveTo>
                    <a:pt x="47" y="129"/>
                  </a:moveTo>
                  <a:cubicBezTo>
                    <a:pt x="48" y="129"/>
                    <a:pt x="47" y="129"/>
                    <a:pt x="48" y="130"/>
                  </a:cubicBezTo>
                  <a:cubicBezTo>
                    <a:pt x="48" y="130"/>
                    <a:pt x="48" y="130"/>
                    <a:pt x="48" y="130"/>
                  </a:cubicBezTo>
                  <a:cubicBezTo>
                    <a:pt x="49" y="130"/>
                    <a:pt x="49" y="129"/>
                    <a:pt x="48" y="128"/>
                  </a:cubicBezTo>
                  <a:cubicBezTo>
                    <a:pt x="48" y="129"/>
                    <a:pt x="48" y="128"/>
                    <a:pt x="47" y="129"/>
                  </a:cubicBezTo>
                  <a:close/>
                  <a:moveTo>
                    <a:pt x="50" y="129"/>
                  </a:moveTo>
                  <a:cubicBezTo>
                    <a:pt x="50" y="129"/>
                    <a:pt x="50" y="129"/>
                    <a:pt x="50" y="130"/>
                  </a:cubicBezTo>
                  <a:cubicBezTo>
                    <a:pt x="50" y="130"/>
                    <a:pt x="51" y="130"/>
                    <a:pt x="51" y="129"/>
                  </a:cubicBezTo>
                  <a:cubicBezTo>
                    <a:pt x="50" y="129"/>
                    <a:pt x="51" y="129"/>
                    <a:pt x="51" y="129"/>
                  </a:cubicBezTo>
                  <a:cubicBezTo>
                    <a:pt x="51" y="129"/>
                    <a:pt x="51" y="128"/>
                    <a:pt x="50" y="128"/>
                  </a:cubicBezTo>
                  <a:cubicBezTo>
                    <a:pt x="50" y="129"/>
                    <a:pt x="50" y="129"/>
                    <a:pt x="50" y="129"/>
                  </a:cubicBezTo>
                  <a:close/>
                  <a:moveTo>
                    <a:pt x="52" y="129"/>
                  </a:moveTo>
                  <a:cubicBezTo>
                    <a:pt x="52" y="129"/>
                    <a:pt x="52" y="128"/>
                    <a:pt x="52" y="128"/>
                  </a:cubicBezTo>
                  <a:cubicBezTo>
                    <a:pt x="51" y="128"/>
                    <a:pt x="51" y="129"/>
                    <a:pt x="52" y="129"/>
                  </a:cubicBezTo>
                  <a:close/>
                  <a:moveTo>
                    <a:pt x="41" y="128"/>
                  </a:moveTo>
                  <a:cubicBezTo>
                    <a:pt x="41" y="128"/>
                    <a:pt x="40" y="128"/>
                    <a:pt x="40" y="128"/>
                  </a:cubicBezTo>
                  <a:cubicBezTo>
                    <a:pt x="40" y="129"/>
                    <a:pt x="41" y="129"/>
                    <a:pt x="41" y="128"/>
                  </a:cubicBezTo>
                  <a:close/>
                  <a:moveTo>
                    <a:pt x="58" y="129"/>
                  </a:moveTo>
                  <a:cubicBezTo>
                    <a:pt x="58" y="129"/>
                    <a:pt x="58" y="129"/>
                    <a:pt x="58" y="129"/>
                  </a:cubicBezTo>
                  <a:cubicBezTo>
                    <a:pt x="58" y="129"/>
                    <a:pt x="58" y="128"/>
                    <a:pt x="58" y="128"/>
                  </a:cubicBezTo>
                  <a:cubicBezTo>
                    <a:pt x="58" y="129"/>
                    <a:pt x="58" y="129"/>
                    <a:pt x="58" y="129"/>
                  </a:cubicBezTo>
                  <a:close/>
                  <a:moveTo>
                    <a:pt x="45" y="131"/>
                  </a:moveTo>
                  <a:cubicBezTo>
                    <a:pt x="45" y="130"/>
                    <a:pt x="44" y="129"/>
                    <a:pt x="44" y="129"/>
                  </a:cubicBezTo>
                  <a:cubicBezTo>
                    <a:pt x="43" y="130"/>
                    <a:pt x="44" y="131"/>
                    <a:pt x="45" y="131"/>
                  </a:cubicBezTo>
                  <a:close/>
                  <a:moveTo>
                    <a:pt x="37" y="131"/>
                  </a:moveTo>
                  <a:cubicBezTo>
                    <a:pt x="38" y="131"/>
                    <a:pt x="38" y="129"/>
                    <a:pt x="37" y="129"/>
                  </a:cubicBezTo>
                  <a:cubicBezTo>
                    <a:pt x="36" y="130"/>
                    <a:pt x="37" y="130"/>
                    <a:pt x="37" y="131"/>
                  </a:cubicBezTo>
                  <a:close/>
                  <a:moveTo>
                    <a:pt x="41" y="130"/>
                  </a:moveTo>
                  <a:cubicBezTo>
                    <a:pt x="41" y="130"/>
                    <a:pt x="41" y="129"/>
                    <a:pt x="41" y="129"/>
                  </a:cubicBezTo>
                  <a:cubicBezTo>
                    <a:pt x="41" y="130"/>
                    <a:pt x="41" y="130"/>
                    <a:pt x="41" y="130"/>
                  </a:cubicBezTo>
                  <a:close/>
                  <a:moveTo>
                    <a:pt x="39" y="131"/>
                  </a:moveTo>
                  <a:cubicBezTo>
                    <a:pt x="39" y="130"/>
                    <a:pt x="40" y="130"/>
                    <a:pt x="40" y="129"/>
                  </a:cubicBezTo>
                  <a:cubicBezTo>
                    <a:pt x="39" y="130"/>
                    <a:pt x="38" y="131"/>
                    <a:pt x="39" y="131"/>
                  </a:cubicBezTo>
                  <a:close/>
                  <a:moveTo>
                    <a:pt x="55" y="131"/>
                  </a:moveTo>
                  <a:cubicBezTo>
                    <a:pt x="55" y="131"/>
                    <a:pt x="55" y="131"/>
                    <a:pt x="55" y="130"/>
                  </a:cubicBezTo>
                  <a:cubicBezTo>
                    <a:pt x="55" y="130"/>
                    <a:pt x="55" y="130"/>
                    <a:pt x="55" y="130"/>
                  </a:cubicBezTo>
                  <a:cubicBezTo>
                    <a:pt x="54" y="130"/>
                    <a:pt x="54" y="131"/>
                    <a:pt x="55" y="131"/>
                  </a:cubicBezTo>
                  <a:close/>
                  <a:moveTo>
                    <a:pt x="56" y="131"/>
                  </a:moveTo>
                  <a:cubicBezTo>
                    <a:pt x="56" y="131"/>
                    <a:pt x="56" y="131"/>
                    <a:pt x="57" y="131"/>
                  </a:cubicBezTo>
                  <a:cubicBezTo>
                    <a:pt x="57" y="130"/>
                    <a:pt x="57" y="130"/>
                    <a:pt x="57" y="130"/>
                  </a:cubicBezTo>
                  <a:cubicBezTo>
                    <a:pt x="57" y="130"/>
                    <a:pt x="57" y="130"/>
                    <a:pt x="57" y="130"/>
                  </a:cubicBezTo>
                  <a:cubicBezTo>
                    <a:pt x="57" y="130"/>
                    <a:pt x="56" y="130"/>
                    <a:pt x="56" y="131"/>
                  </a:cubicBezTo>
                  <a:close/>
                  <a:moveTo>
                    <a:pt x="50" y="133"/>
                  </a:moveTo>
                  <a:cubicBezTo>
                    <a:pt x="51" y="132"/>
                    <a:pt x="50" y="130"/>
                    <a:pt x="49" y="130"/>
                  </a:cubicBezTo>
                  <a:cubicBezTo>
                    <a:pt x="49" y="131"/>
                    <a:pt x="49" y="131"/>
                    <a:pt x="49" y="132"/>
                  </a:cubicBezTo>
                  <a:cubicBezTo>
                    <a:pt x="49" y="132"/>
                    <a:pt x="49" y="131"/>
                    <a:pt x="49" y="132"/>
                  </a:cubicBezTo>
                  <a:cubicBezTo>
                    <a:pt x="49" y="132"/>
                    <a:pt x="49" y="132"/>
                    <a:pt x="50" y="133"/>
                  </a:cubicBezTo>
                  <a:close/>
                  <a:moveTo>
                    <a:pt x="40" y="133"/>
                  </a:moveTo>
                  <a:cubicBezTo>
                    <a:pt x="40" y="132"/>
                    <a:pt x="40" y="132"/>
                    <a:pt x="41" y="131"/>
                  </a:cubicBezTo>
                  <a:cubicBezTo>
                    <a:pt x="40" y="131"/>
                    <a:pt x="40" y="130"/>
                    <a:pt x="40" y="130"/>
                  </a:cubicBezTo>
                  <a:cubicBezTo>
                    <a:pt x="39" y="131"/>
                    <a:pt x="39" y="132"/>
                    <a:pt x="40" y="133"/>
                  </a:cubicBezTo>
                  <a:close/>
                  <a:moveTo>
                    <a:pt x="43" y="132"/>
                  </a:moveTo>
                  <a:cubicBezTo>
                    <a:pt x="44" y="132"/>
                    <a:pt x="43" y="131"/>
                    <a:pt x="43" y="131"/>
                  </a:cubicBezTo>
                  <a:cubicBezTo>
                    <a:pt x="43" y="131"/>
                    <a:pt x="43" y="132"/>
                    <a:pt x="43" y="132"/>
                  </a:cubicBezTo>
                  <a:close/>
                  <a:moveTo>
                    <a:pt x="60" y="131"/>
                  </a:moveTo>
                  <a:cubicBezTo>
                    <a:pt x="60" y="131"/>
                    <a:pt x="60" y="131"/>
                    <a:pt x="59" y="131"/>
                  </a:cubicBezTo>
                  <a:cubicBezTo>
                    <a:pt x="59" y="131"/>
                    <a:pt x="60" y="131"/>
                    <a:pt x="60" y="131"/>
                  </a:cubicBezTo>
                  <a:close/>
                  <a:moveTo>
                    <a:pt x="36" y="133"/>
                  </a:moveTo>
                  <a:cubicBezTo>
                    <a:pt x="37" y="133"/>
                    <a:pt x="36" y="131"/>
                    <a:pt x="36" y="131"/>
                  </a:cubicBezTo>
                  <a:cubicBezTo>
                    <a:pt x="35" y="132"/>
                    <a:pt x="35" y="132"/>
                    <a:pt x="36" y="133"/>
                  </a:cubicBezTo>
                  <a:close/>
                  <a:moveTo>
                    <a:pt x="38" y="132"/>
                  </a:moveTo>
                  <a:cubicBezTo>
                    <a:pt x="38" y="132"/>
                    <a:pt x="38" y="132"/>
                    <a:pt x="38" y="132"/>
                  </a:cubicBezTo>
                  <a:cubicBezTo>
                    <a:pt x="38" y="132"/>
                    <a:pt x="39" y="131"/>
                    <a:pt x="38" y="131"/>
                  </a:cubicBezTo>
                  <a:cubicBezTo>
                    <a:pt x="38" y="132"/>
                    <a:pt x="38" y="132"/>
                    <a:pt x="38" y="132"/>
                  </a:cubicBezTo>
                  <a:close/>
                  <a:moveTo>
                    <a:pt x="55" y="132"/>
                  </a:moveTo>
                  <a:cubicBezTo>
                    <a:pt x="55" y="132"/>
                    <a:pt x="56" y="132"/>
                    <a:pt x="55" y="132"/>
                  </a:cubicBezTo>
                  <a:cubicBezTo>
                    <a:pt x="55" y="132"/>
                    <a:pt x="55" y="131"/>
                    <a:pt x="55" y="131"/>
                  </a:cubicBezTo>
                  <a:cubicBezTo>
                    <a:pt x="55" y="132"/>
                    <a:pt x="55" y="132"/>
                    <a:pt x="55" y="132"/>
                  </a:cubicBezTo>
                  <a:close/>
                  <a:moveTo>
                    <a:pt x="59" y="134"/>
                  </a:moveTo>
                  <a:cubicBezTo>
                    <a:pt x="58" y="134"/>
                    <a:pt x="59" y="132"/>
                    <a:pt x="58" y="131"/>
                  </a:cubicBezTo>
                  <a:cubicBezTo>
                    <a:pt x="58" y="133"/>
                    <a:pt x="58" y="134"/>
                    <a:pt x="59" y="134"/>
                  </a:cubicBezTo>
                  <a:close/>
                  <a:moveTo>
                    <a:pt x="48" y="133"/>
                  </a:moveTo>
                  <a:cubicBezTo>
                    <a:pt x="48" y="133"/>
                    <a:pt x="48" y="132"/>
                    <a:pt x="48" y="132"/>
                  </a:cubicBezTo>
                  <a:cubicBezTo>
                    <a:pt x="47" y="132"/>
                    <a:pt x="48" y="133"/>
                    <a:pt x="48" y="133"/>
                  </a:cubicBezTo>
                  <a:close/>
                  <a:moveTo>
                    <a:pt x="53" y="133"/>
                  </a:moveTo>
                  <a:cubicBezTo>
                    <a:pt x="53" y="133"/>
                    <a:pt x="53" y="132"/>
                    <a:pt x="53" y="132"/>
                  </a:cubicBezTo>
                  <a:cubicBezTo>
                    <a:pt x="53" y="132"/>
                    <a:pt x="53" y="133"/>
                    <a:pt x="53" y="133"/>
                  </a:cubicBezTo>
                  <a:close/>
                  <a:moveTo>
                    <a:pt x="39" y="134"/>
                  </a:moveTo>
                  <a:cubicBezTo>
                    <a:pt x="39" y="133"/>
                    <a:pt x="39" y="133"/>
                    <a:pt x="38" y="132"/>
                  </a:cubicBezTo>
                  <a:cubicBezTo>
                    <a:pt x="38" y="133"/>
                    <a:pt x="38" y="133"/>
                    <a:pt x="39" y="134"/>
                  </a:cubicBezTo>
                  <a:close/>
                  <a:moveTo>
                    <a:pt x="62" y="133"/>
                  </a:moveTo>
                  <a:cubicBezTo>
                    <a:pt x="62" y="133"/>
                    <a:pt x="63" y="133"/>
                    <a:pt x="62" y="132"/>
                  </a:cubicBezTo>
                  <a:cubicBezTo>
                    <a:pt x="62" y="133"/>
                    <a:pt x="62" y="133"/>
                    <a:pt x="62" y="133"/>
                  </a:cubicBezTo>
                  <a:close/>
                  <a:moveTo>
                    <a:pt x="40" y="134"/>
                  </a:moveTo>
                  <a:cubicBezTo>
                    <a:pt x="40" y="134"/>
                    <a:pt x="40" y="135"/>
                    <a:pt x="41" y="135"/>
                  </a:cubicBezTo>
                  <a:cubicBezTo>
                    <a:pt x="41" y="135"/>
                    <a:pt x="42" y="134"/>
                    <a:pt x="42" y="134"/>
                  </a:cubicBezTo>
                  <a:cubicBezTo>
                    <a:pt x="42" y="132"/>
                    <a:pt x="40" y="133"/>
                    <a:pt x="40" y="134"/>
                  </a:cubicBezTo>
                  <a:close/>
                  <a:moveTo>
                    <a:pt x="36" y="134"/>
                  </a:moveTo>
                  <a:cubicBezTo>
                    <a:pt x="37" y="134"/>
                    <a:pt x="37" y="133"/>
                    <a:pt x="37" y="133"/>
                  </a:cubicBezTo>
                  <a:cubicBezTo>
                    <a:pt x="37" y="133"/>
                    <a:pt x="37" y="133"/>
                    <a:pt x="36" y="134"/>
                  </a:cubicBezTo>
                  <a:close/>
                  <a:moveTo>
                    <a:pt x="57" y="136"/>
                  </a:moveTo>
                  <a:cubicBezTo>
                    <a:pt x="57" y="135"/>
                    <a:pt x="57" y="135"/>
                    <a:pt x="58" y="135"/>
                  </a:cubicBezTo>
                  <a:cubicBezTo>
                    <a:pt x="57" y="134"/>
                    <a:pt x="57" y="134"/>
                    <a:pt x="56" y="133"/>
                  </a:cubicBezTo>
                  <a:cubicBezTo>
                    <a:pt x="56" y="134"/>
                    <a:pt x="56" y="135"/>
                    <a:pt x="57" y="136"/>
                  </a:cubicBezTo>
                  <a:close/>
                  <a:moveTo>
                    <a:pt x="45" y="134"/>
                  </a:moveTo>
                  <a:cubicBezTo>
                    <a:pt x="45" y="134"/>
                    <a:pt x="45" y="133"/>
                    <a:pt x="45" y="133"/>
                  </a:cubicBezTo>
                  <a:cubicBezTo>
                    <a:pt x="44" y="133"/>
                    <a:pt x="44" y="134"/>
                    <a:pt x="45" y="134"/>
                  </a:cubicBezTo>
                  <a:close/>
                  <a:moveTo>
                    <a:pt x="51" y="135"/>
                  </a:moveTo>
                  <a:cubicBezTo>
                    <a:pt x="51" y="135"/>
                    <a:pt x="52" y="134"/>
                    <a:pt x="52" y="134"/>
                  </a:cubicBezTo>
                  <a:cubicBezTo>
                    <a:pt x="52" y="134"/>
                    <a:pt x="52" y="133"/>
                    <a:pt x="51" y="133"/>
                  </a:cubicBezTo>
                  <a:cubicBezTo>
                    <a:pt x="51" y="134"/>
                    <a:pt x="51" y="135"/>
                    <a:pt x="51" y="135"/>
                  </a:cubicBezTo>
                  <a:close/>
                  <a:moveTo>
                    <a:pt x="48" y="135"/>
                  </a:moveTo>
                  <a:cubicBezTo>
                    <a:pt x="47" y="134"/>
                    <a:pt x="47" y="134"/>
                    <a:pt x="47" y="134"/>
                  </a:cubicBezTo>
                  <a:cubicBezTo>
                    <a:pt x="47" y="134"/>
                    <a:pt x="47" y="134"/>
                    <a:pt x="48" y="135"/>
                  </a:cubicBezTo>
                  <a:close/>
                  <a:moveTo>
                    <a:pt x="37" y="134"/>
                  </a:moveTo>
                  <a:cubicBezTo>
                    <a:pt x="37" y="134"/>
                    <a:pt x="37" y="135"/>
                    <a:pt x="37" y="135"/>
                  </a:cubicBezTo>
                  <a:cubicBezTo>
                    <a:pt x="38" y="135"/>
                    <a:pt x="38" y="134"/>
                    <a:pt x="37" y="134"/>
                  </a:cubicBezTo>
                  <a:cubicBezTo>
                    <a:pt x="37" y="134"/>
                    <a:pt x="37" y="134"/>
                    <a:pt x="37" y="134"/>
                  </a:cubicBezTo>
                  <a:close/>
                  <a:moveTo>
                    <a:pt x="40" y="136"/>
                  </a:moveTo>
                  <a:cubicBezTo>
                    <a:pt x="40" y="135"/>
                    <a:pt x="40" y="135"/>
                    <a:pt x="39" y="135"/>
                  </a:cubicBezTo>
                  <a:cubicBezTo>
                    <a:pt x="39" y="135"/>
                    <a:pt x="40" y="136"/>
                    <a:pt x="40" y="136"/>
                  </a:cubicBezTo>
                  <a:close/>
                  <a:moveTo>
                    <a:pt x="54" y="136"/>
                  </a:moveTo>
                  <a:cubicBezTo>
                    <a:pt x="54" y="136"/>
                    <a:pt x="55" y="137"/>
                    <a:pt x="55" y="137"/>
                  </a:cubicBezTo>
                  <a:cubicBezTo>
                    <a:pt x="55" y="137"/>
                    <a:pt x="55" y="136"/>
                    <a:pt x="54" y="136"/>
                  </a:cubicBezTo>
                  <a:close/>
                  <a:moveTo>
                    <a:pt x="55" y="137"/>
                  </a:moveTo>
                  <a:cubicBezTo>
                    <a:pt x="56" y="136"/>
                    <a:pt x="55" y="134"/>
                    <a:pt x="54" y="136"/>
                  </a:cubicBezTo>
                  <a:cubicBezTo>
                    <a:pt x="55" y="136"/>
                    <a:pt x="55" y="137"/>
                    <a:pt x="55" y="137"/>
                  </a:cubicBezTo>
                  <a:close/>
                  <a:moveTo>
                    <a:pt x="42" y="137"/>
                  </a:moveTo>
                  <a:cubicBezTo>
                    <a:pt x="43" y="137"/>
                    <a:pt x="43" y="136"/>
                    <a:pt x="43" y="135"/>
                  </a:cubicBezTo>
                  <a:cubicBezTo>
                    <a:pt x="43" y="136"/>
                    <a:pt x="42" y="136"/>
                    <a:pt x="42" y="137"/>
                  </a:cubicBezTo>
                  <a:close/>
                  <a:moveTo>
                    <a:pt x="50" y="136"/>
                  </a:moveTo>
                  <a:cubicBezTo>
                    <a:pt x="50" y="136"/>
                    <a:pt x="50" y="136"/>
                    <a:pt x="50" y="135"/>
                  </a:cubicBezTo>
                  <a:cubicBezTo>
                    <a:pt x="50" y="135"/>
                    <a:pt x="50" y="135"/>
                    <a:pt x="49" y="135"/>
                  </a:cubicBezTo>
                  <a:cubicBezTo>
                    <a:pt x="49" y="136"/>
                    <a:pt x="50" y="136"/>
                    <a:pt x="50" y="136"/>
                  </a:cubicBezTo>
                  <a:close/>
                  <a:moveTo>
                    <a:pt x="39" y="138"/>
                  </a:moveTo>
                  <a:cubicBezTo>
                    <a:pt x="39" y="137"/>
                    <a:pt x="39" y="136"/>
                    <a:pt x="38" y="136"/>
                  </a:cubicBezTo>
                  <a:cubicBezTo>
                    <a:pt x="38" y="136"/>
                    <a:pt x="39" y="137"/>
                    <a:pt x="39" y="138"/>
                  </a:cubicBezTo>
                  <a:close/>
                  <a:moveTo>
                    <a:pt x="35" y="137"/>
                  </a:moveTo>
                  <a:cubicBezTo>
                    <a:pt x="35" y="138"/>
                    <a:pt x="36" y="137"/>
                    <a:pt x="36" y="137"/>
                  </a:cubicBezTo>
                  <a:cubicBezTo>
                    <a:pt x="36" y="137"/>
                    <a:pt x="36" y="136"/>
                    <a:pt x="35" y="136"/>
                  </a:cubicBezTo>
                  <a:cubicBezTo>
                    <a:pt x="35" y="136"/>
                    <a:pt x="35" y="137"/>
                    <a:pt x="35" y="137"/>
                  </a:cubicBezTo>
                  <a:close/>
                  <a:moveTo>
                    <a:pt x="62" y="138"/>
                  </a:moveTo>
                  <a:cubicBezTo>
                    <a:pt x="62" y="137"/>
                    <a:pt x="63" y="136"/>
                    <a:pt x="62" y="136"/>
                  </a:cubicBezTo>
                  <a:cubicBezTo>
                    <a:pt x="62" y="137"/>
                    <a:pt x="62" y="137"/>
                    <a:pt x="62" y="138"/>
                  </a:cubicBezTo>
                  <a:close/>
                  <a:moveTo>
                    <a:pt x="54" y="138"/>
                  </a:moveTo>
                  <a:cubicBezTo>
                    <a:pt x="54" y="138"/>
                    <a:pt x="54" y="137"/>
                    <a:pt x="53" y="137"/>
                  </a:cubicBezTo>
                  <a:cubicBezTo>
                    <a:pt x="53" y="137"/>
                    <a:pt x="53" y="138"/>
                    <a:pt x="54" y="138"/>
                  </a:cubicBezTo>
                  <a:close/>
                  <a:moveTo>
                    <a:pt x="42" y="140"/>
                  </a:moveTo>
                  <a:cubicBezTo>
                    <a:pt x="42" y="141"/>
                    <a:pt x="42" y="141"/>
                    <a:pt x="43" y="141"/>
                  </a:cubicBezTo>
                  <a:cubicBezTo>
                    <a:pt x="43" y="140"/>
                    <a:pt x="45" y="139"/>
                    <a:pt x="45" y="138"/>
                  </a:cubicBezTo>
                  <a:cubicBezTo>
                    <a:pt x="45" y="138"/>
                    <a:pt x="45" y="137"/>
                    <a:pt x="44" y="137"/>
                  </a:cubicBezTo>
                  <a:cubicBezTo>
                    <a:pt x="44" y="138"/>
                    <a:pt x="43" y="139"/>
                    <a:pt x="42" y="140"/>
                  </a:cubicBezTo>
                  <a:close/>
                  <a:moveTo>
                    <a:pt x="47" y="139"/>
                  </a:moveTo>
                  <a:cubicBezTo>
                    <a:pt x="48" y="139"/>
                    <a:pt x="48" y="138"/>
                    <a:pt x="48" y="138"/>
                  </a:cubicBezTo>
                  <a:cubicBezTo>
                    <a:pt x="47" y="138"/>
                    <a:pt x="47" y="139"/>
                    <a:pt x="47" y="139"/>
                  </a:cubicBezTo>
                  <a:close/>
                  <a:moveTo>
                    <a:pt x="35" y="142"/>
                  </a:moveTo>
                  <a:cubicBezTo>
                    <a:pt x="37" y="141"/>
                    <a:pt x="37" y="140"/>
                    <a:pt x="37" y="139"/>
                  </a:cubicBezTo>
                  <a:cubicBezTo>
                    <a:pt x="37" y="139"/>
                    <a:pt x="37" y="138"/>
                    <a:pt x="37" y="138"/>
                  </a:cubicBezTo>
                  <a:cubicBezTo>
                    <a:pt x="36" y="139"/>
                    <a:pt x="35" y="140"/>
                    <a:pt x="35" y="142"/>
                  </a:cubicBezTo>
                  <a:close/>
                  <a:moveTo>
                    <a:pt x="56" y="139"/>
                  </a:moveTo>
                  <a:cubicBezTo>
                    <a:pt x="57" y="139"/>
                    <a:pt x="57" y="139"/>
                    <a:pt x="57" y="138"/>
                  </a:cubicBezTo>
                  <a:cubicBezTo>
                    <a:pt x="57" y="138"/>
                    <a:pt x="56" y="139"/>
                    <a:pt x="56" y="139"/>
                  </a:cubicBezTo>
                  <a:close/>
                  <a:moveTo>
                    <a:pt x="52" y="140"/>
                  </a:moveTo>
                  <a:cubicBezTo>
                    <a:pt x="52" y="139"/>
                    <a:pt x="52" y="139"/>
                    <a:pt x="51" y="139"/>
                  </a:cubicBezTo>
                  <a:cubicBezTo>
                    <a:pt x="52" y="139"/>
                    <a:pt x="52" y="140"/>
                    <a:pt x="52" y="140"/>
                  </a:cubicBezTo>
                  <a:close/>
                  <a:moveTo>
                    <a:pt x="54" y="139"/>
                  </a:moveTo>
                  <a:cubicBezTo>
                    <a:pt x="54" y="139"/>
                    <a:pt x="55" y="139"/>
                    <a:pt x="55" y="139"/>
                  </a:cubicBezTo>
                  <a:cubicBezTo>
                    <a:pt x="54" y="139"/>
                    <a:pt x="54" y="139"/>
                    <a:pt x="54" y="139"/>
                  </a:cubicBezTo>
                  <a:cubicBezTo>
                    <a:pt x="54" y="139"/>
                    <a:pt x="54" y="139"/>
                    <a:pt x="54" y="139"/>
                  </a:cubicBezTo>
                  <a:close/>
                  <a:moveTo>
                    <a:pt x="6" y="140"/>
                  </a:moveTo>
                  <a:cubicBezTo>
                    <a:pt x="6" y="140"/>
                    <a:pt x="6" y="139"/>
                    <a:pt x="5" y="140"/>
                  </a:cubicBezTo>
                  <a:cubicBezTo>
                    <a:pt x="5" y="140"/>
                    <a:pt x="6" y="141"/>
                    <a:pt x="5" y="142"/>
                  </a:cubicBezTo>
                  <a:cubicBezTo>
                    <a:pt x="5" y="142"/>
                    <a:pt x="6" y="142"/>
                    <a:pt x="6" y="142"/>
                  </a:cubicBezTo>
                  <a:cubicBezTo>
                    <a:pt x="6" y="141"/>
                    <a:pt x="7" y="140"/>
                    <a:pt x="6" y="139"/>
                  </a:cubicBezTo>
                  <a:cubicBezTo>
                    <a:pt x="6" y="139"/>
                    <a:pt x="6" y="140"/>
                    <a:pt x="6" y="140"/>
                  </a:cubicBezTo>
                  <a:close/>
                  <a:moveTo>
                    <a:pt x="57" y="140"/>
                  </a:moveTo>
                  <a:cubicBezTo>
                    <a:pt x="57" y="140"/>
                    <a:pt x="58" y="140"/>
                    <a:pt x="58" y="139"/>
                  </a:cubicBezTo>
                  <a:cubicBezTo>
                    <a:pt x="58" y="139"/>
                    <a:pt x="58" y="139"/>
                    <a:pt x="57" y="139"/>
                  </a:cubicBezTo>
                  <a:cubicBezTo>
                    <a:pt x="57" y="140"/>
                    <a:pt x="57" y="140"/>
                    <a:pt x="57" y="140"/>
                  </a:cubicBezTo>
                  <a:close/>
                  <a:moveTo>
                    <a:pt x="52" y="141"/>
                  </a:moveTo>
                  <a:cubicBezTo>
                    <a:pt x="53" y="141"/>
                    <a:pt x="53" y="141"/>
                    <a:pt x="53" y="141"/>
                  </a:cubicBezTo>
                  <a:cubicBezTo>
                    <a:pt x="53" y="140"/>
                    <a:pt x="54" y="140"/>
                    <a:pt x="54" y="140"/>
                  </a:cubicBezTo>
                  <a:cubicBezTo>
                    <a:pt x="53" y="140"/>
                    <a:pt x="53" y="140"/>
                    <a:pt x="53" y="140"/>
                  </a:cubicBezTo>
                  <a:cubicBezTo>
                    <a:pt x="53" y="140"/>
                    <a:pt x="53" y="140"/>
                    <a:pt x="52" y="141"/>
                  </a:cubicBezTo>
                  <a:close/>
                  <a:moveTo>
                    <a:pt x="46" y="142"/>
                  </a:moveTo>
                  <a:cubicBezTo>
                    <a:pt x="46" y="142"/>
                    <a:pt x="47" y="141"/>
                    <a:pt x="46" y="140"/>
                  </a:cubicBezTo>
                  <a:cubicBezTo>
                    <a:pt x="46" y="141"/>
                    <a:pt x="45" y="142"/>
                    <a:pt x="46" y="142"/>
                  </a:cubicBezTo>
                  <a:close/>
                  <a:moveTo>
                    <a:pt x="57" y="141"/>
                  </a:moveTo>
                  <a:cubicBezTo>
                    <a:pt x="58" y="142"/>
                    <a:pt x="58" y="142"/>
                    <a:pt x="58" y="142"/>
                  </a:cubicBezTo>
                  <a:cubicBezTo>
                    <a:pt x="59" y="142"/>
                    <a:pt x="59" y="140"/>
                    <a:pt x="58" y="140"/>
                  </a:cubicBezTo>
                  <a:cubicBezTo>
                    <a:pt x="58" y="141"/>
                    <a:pt x="58" y="141"/>
                    <a:pt x="57" y="141"/>
                  </a:cubicBezTo>
                  <a:close/>
                  <a:moveTo>
                    <a:pt x="48" y="141"/>
                  </a:moveTo>
                  <a:cubicBezTo>
                    <a:pt x="48" y="141"/>
                    <a:pt x="49" y="141"/>
                    <a:pt x="49" y="140"/>
                  </a:cubicBezTo>
                  <a:cubicBezTo>
                    <a:pt x="48" y="140"/>
                    <a:pt x="48" y="140"/>
                    <a:pt x="48" y="140"/>
                  </a:cubicBezTo>
                  <a:cubicBezTo>
                    <a:pt x="48" y="141"/>
                    <a:pt x="48" y="141"/>
                    <a:pt x="48" y="141"/>
                  </a:cubicBezTo>
                  <a:close/>
                  <a:moveTo>
                    <a:pt x="49" y="142"/>
                  </a:moveTo>
                  <a:cubicBezTo>
                    <a:pt x="49" y="142"/>
                    <a:pt x="50" y="141"/>
                    <a:pt x="50" y="141"/>
                  </a:cubicBezTo>
                  <a:cubicBezTo>
                    <a:pt x="50" y="141"/>
                    <a:pt x="49" y="141"/>
                    <a:pt x="49" y="142"/>
                  </a:cubicBezTo>
                  <a:close/>
                  <a:moveTo>
                    <a:pt x="36" y="143"/>
                  </a:moveTo>
                  <a:cubicBezTo>
                    <a:pt x="36" y="144"/>
                    <a:pt x="36" y="144"/>
                    <a:pt x="37" y="144"/>
                  </a:cubicBezTo>
                  <a:cubicBezTo>
                    <a:pt x="37" y="144"/>
                    <a:pt x="38" y="143"/>
                    <a:pt x="39" y="142"/>
                  </a:cubicBezTo>
                  <a:cubicBezTo>
                    <a:pt x="38" y="142"/>
                    <a:pt x="39" y="141"/>
                    <a:pt x="38" y="141"/>
                  </a:cubicBezTo>
                  <a:cubicBezTo>
                    <a:pt x="38" y="142"/>
                    <a:pt x="37" y="143"/>
                    <a:pt x="36" y="143"/>
                  </a:cubicBezTo>
                  <a:close/>
                  <a:moveTo>
                    <a:pt x="54" y="142"/>
                  </a:moveTo>
                  <a:cubicBezTo>
                    <a:pt x="54" y="142"/>
                    <a:pt x="54" y="142"/>
                    <a:pt x="54" y="141"/>
                  </a:cubicBezTo>
                  <a:cubicBezTo>
                    <a:pt x="54" y="141"/>
                    <a:pt x="53" y="142"/>
                    <a:pt x="54" y="142"/>
                  </a:cubicBezTo>
                  <a:close/>
                  <a:moveTo>
                    <a:pt x="43" y="143"/>
                  </a:moveTo>
                  <a:cubicBezTo>
                    <a:pt x="43" y="143"/>
                    <a:pt x="44" y="142"/>
                    <a:pt x="44" y="142"/>
                  </a:cubicBezTo>
                  <a:cubicBezTo>
                    <a:pt x="43" y="142"/>
                    <a:pt x="43" y="143"/>
                    <a:pt x="43" y="143"/>
                  </a:cubicBezTo>
                  <a:close/>
                  <a:moveTo>
                    <a:pt x="49" y="143"/>
                  </a:moveTo>
                  <a:cubicBezTo>
                    <a:pt x="50" y="145"/>
                    <a:pt x="50" y="146"/>
                    <a:pt x="51" y="148"/>
                  </a:cubicBezTo>
                  <a:cubicBezTo>
                    <a:pt x="52" y="147"/>
                    <a:pt x="51" y="146"/>
                    <a:pt x="51" y="145"/>
                  </a:cubicBezTo>
                  <a:cubicBezTo>
                    <a:pt x="51" y="145"/>
                    <a:pt x="51" y="145"/>
                    <a:pt x="50" y="145"/>
                  </a:cubicBezTo>
                  <a:cubicBezTo>
                    <a:pt x="50" y="144"/>
                    <a:pt x="51" y="144"/>
                    <a:pt x="51" y="143"/>
                  </a:cubicBezTo>
                  <a:cubicBezTo>
                    <a:pt x="51" y="143"/>
                    <a:pt x="51" y="143"/>
                    <a:pt x="51" y="143"/>
                  </a:cubicBezTo>
                  <a:cubicBezTo>
                    <a:pt x="51" y="141"/>
                    <a:pt x="49" y="143"/>
                    <a:pt x="49" y="143"/>
                  </a:cubicBezTo>
                  <a:close/>
                  <a:moveTo>
                    <a:pt x="40" y="142"/>
                  </a:moveTo>
                  <a:cubicBezTo>
                    <a:pt x="41" y="143"/>
                    <a:pt x="41" y="143"/>
                    <a:pt x="41" y="143"/>
                  </a:cubicBezTo>
                  <a:cubicBezTo>
                    <a:pt x="41" y="142"/>
                    <a:pt x="41" y="142"/>
                    <a:pt x="40" y="142"/>
                  </a:cubicBezTo>
                  <a:close/>
                  <a:moveTo>
                    <a:pt x="54" y="143"/>
                  </a:moveTo>
                  <a:cubicBezTo>
                    <a:pt x="55" y="143"/>
                    <a:pt x="55" y="142"/>
                    <a:pt x="55" y="142"/>
                  </a:cubicBezTo>
                  <a:cubicBezTo>
                    <a:pt x="54" y="142"/>
                    <a:pt x="55" y="143"/>
                    <a:pt x="54" y="143"/>
                  </a:cubicBezTo>
                  <a:cubicBezTo>
                    <a:pt x="54" y="143"/>
                    <a:pt x="54" y="142"/>
                    <a:pt x="54" y="142"/>
                  </a:cubicBezTo>
                  <a:cubicBezTo>
                    <a:pt x="54" y="142"/>
                    <a:pt x="54" y="143"/>
                    <a:pt x="54" y="143"/>
                  </a:cubicBezTo>
                  <a:close/>
                  <a:moveTo>
                    <a:pt x="57" y="144"/>
                  </a:moveTo>
                  <a:cubicBezTo>
                    <a:pt x="57" y="143"/>
                    <a:pt x="57" y="143"/>
                    <a:pt x="57" y="143"/>
                  </a:cubicBezTo>
                  <a:cubicBezTo>
                    <a:pt x="57" y="143"/>
                    <a:pt x="57" y="142"/>
                    <a:pt x="57" y="142"/>
                  </a:cubicBezTo>
                  <a:cubicBezTo>
                    <a:pt x="56" y="143"/>
                    <a:pt x="57" y="143"/>
                    <a:pt x="57" y="144"/>
                  </a:cubicBezTo>
                  <a:close/>
                  <a:moveTo>
                    <a:pt x="62" y="144"/>
                  </a:moveTo>
                  <a:cubicBezTo>
                    <a:pt x="62" y="143"/>
                    <a:pt x="62" y="143"/>
                    <a:pt x="61" y="142"/>
                  </a:cubicBezTo>
                  <a:cubicBezTo>
                    <a:pt x="62" y="143"/>
                    <a:pt x="61" y="144"/>
                    <a:pt x="62" y="144"/>
                  </a:cubicBezTo>
                  <a:close/>
                  <a:moveTo>
                    <a:pt x="42" y="144"/>
                  </a:moveTo>
                  <a:cubicBezTo>
                    <a:pt x="42" y="145"/>
                    <a:pt x="43" y="143"/>
                    <a:pt x="42" y="143"/>
                  </a:cubicBezTo>
                  <a:cubicBezTo>
                    <a:pt x="42" y="144"/>
                    <a:pt x="42" y="144"/>
                    <a:pt x="42" y="144"/>
                  </a:cubicBezTo>
                  <a:close/>
                  <a:moveTo>
                    <a:pt x="60" y="144"/>
                  </a:moveTo>
                  <a:cubicBezTo>
                    <a:pt x="59" y="144"/>
                    <a:pt x="60" y="143"/>
                    <a:pt x="60" y="143"/>
                  </a:cubicBezTo>
                  <a:cubicBezTo>
                    <a:pt x="59" y="144"/>
                    <a:pt x="59" y="144"/>
                    <a:pt x="60" y="144"/>
                  </a:cubicBezTo>
                  <a:close/>
                  <a:moveTo>
                    <a:pt x="41" y="147"/>
                  </a:moveTo>
                  <a:cubicBezTo>
                    <a:pt x="41" y="148"/>
                    <a:pt x="40" y="148"/>
                    <a:pt x="40" y="149"/>
                  </a:cubicBezTo>
                  <a:cubicBezTo>
                    <a:pt x="42" y="147"/>
                    <a:pt x="43" y="145"/>
                    <a:pt x="44" y="143"/>
                  </a:cubicBezTo>
                  <a:cubicBezTo>
                    <a:pt x="42" y="144"/>
                    <a:pt x="42" y="146"/>
                    <a:pt x="41" y="147"/>
                  </a:cubicBezTo>
                  <a:close/>
                  <a:moveTo>
                    <a:pt x="37" y="146"/>
                  </a:moveTo>
                  <a:cubicBezTo>
                    <a:pt x="38" y="146"/>
                    <a:pt x="38" y="147"/>
                    <a:pt x="38" y="147"/>
                  </a:cubicBezTo>
                  <a:cubicBezTo>
                    <a:pt x="39" y="146"/>
                    <a:pt x="39" y="145"/>
                    <a:pt x="40" y="145"/>
                  </a:cubicBezTo>
                  <a:cubicBezTo>
                    <a:pt x="40" y="144"/>
                    <a:pt x="40" y="144"/>
                    <a:pt x="39" y="143"/>
                  </a:cubicBezTo>
                  <a:cubicBezTo>
                    <a:pt x="39" y="144"/>
                    <a:pt x="38" y="145"/>
                    <a:pt x="37" y="146"/>
                  </a:cubicBezTo>
                  <a:close/>
                  <a:moveTo>
                    <a:pt x="53" y="144"/>
                  </a:moveTo>
                  <a:cubicBezTo>
                    <a:pt x="54" y="144"/>
                    <a:pt x="53" y="144"/>
                    <a:pt x="53" y="144"/>
                  </a:cubicBezTo>
                  <a:cubicBezTo>
                    <a:pt x="53" y="144"/>
                    <a:pt x="53" y="144"/>
                    <a:pt x="53" y="144"/>
                  </a:cubicBezTo>
                  <a:close/>
                  <a:moveTo>
                    <a:pt x="63" y="146"/>
                  </a:moveTo>
                  <a:cubicBezTo>
                    <a:pt x="63" y="146"/>
                    <a:pt x="63" y="145"/>
                    <a:pt x="63" y="145"/>
                  </a:cubicBezTo>
                  <a:cubicBezTo>
                    <a:pt x="63" y="145"/>
                    <a:pt x="63" y="146"/>
                    <a:pt x="63" y="146"/>
                  </a:cubicBezTo>
                  <a:close/>
                  <a:moveTo>
                    <a:pt x="54" y="146"/>
                  </a:moveTo>
                  <a:cubicBezTo>
                    <a:pt x="55" y="146"/>
                    <a:pt x="54" y="146"/>
                    <a:pt x="54" y="145"/>
                  </a:cubicBezTo>
                  <a:cubicBezTo>
                    <a:pt x="54" y="146"/>
                    <a:pt x="54" y="146"/>
                    <a:pt x="54" y="146"/>
                  </a:cubicBezTo>
                  <a:close/>
                  <a:moveTo>
                    <a:pt x="34" y="149"/>
                  </a:moveTo>
                  <a:cubicBezTo>
                    <a:pt x="34" y="149"/>
                    <a:pt x="34" y="150"/>
                    <a:pt x="34" y="150"/>
                  </a:cubicBezTo>
                  <a:cubicBezTo>
                    <a:pt x="34" y="150"/>
                    <a:pt x="34" y="150"/>
                    <a:pt x="34" y="150"/>
                  </a:cubicBezTo>
                  <a:cubicBezTo>
                    <a:pt x="34" y="150"/>
                    <a:pt x="34" y="151"/>
                    <a:pt x="34" y="150"/>
                  </a:cubicBezTo>
                  <a:cubicBezTo>
                    <a:pt x="35" y="149"/>
                    <a:pt x="34" y="147"/>
                    <a:pt x="34" y="146"/>
                  </a:cubicBezTo>
                  <a:cubicBezTo>
                    <a:pt x="34" y="146"/>
                    <a:pt x="34" y="146"/>
                    <a:pt x="33" y="146"/>
                  </a:cubicBezTo>
                  <a:cubicBezTo>
                    <a:pt x="33" y="147"/>
                    <a:pt x="34" y="148"/>
                    <a:pt x="34" y="149"/>
                  </a:cubicBezTo>
                  <a:close/>
                  <a:moveTo>
                    <a:pt x="61" y="146"/>
                  </a:moveTo>
                  <a:cubicBezTo>
                    <a:pt x="61" y="146"/>
                    <a:pt x="61" y="147"/>
                    <a:pt x="62" y="147"/>
                  </a:cubicBezTo>
                  <a:cubicBezTo>
                    <a:pt x="62" y="146"/>
                    <a:pt x="62" y="146"/>
                    <a:pt x="62" y="146"/>
                  </a:cubicBezTo>
                  <a:cubicBezTo>
                    <a:pt x="62" y="146"/>
                    <a:pt x="61" y="146"/>
                    <a:pt x="61" y="146"/>
                  </a:cubicBezTo>
                  <a:close/>
                  <a:moveTo>
                    <a:pt x="59" y="147"/>
                  </a:moveTo>
                  <a:cubicBezTo>
                    <a:pt x="59" y="147"/>
                    <a:pt x="60" y="146"/>
                    <a:pt x="59" y="146"/>
                  </a:cubicBezTo>
                  <a:cubicBezTo>
                    <a:pt x="59" y="146"/>
                    <a:pt x="59" y="147"/>
                    <a:pt x="59" y="147"/>
                  </a:cubicBezTo>
                  <a:close/>
                  <a:moveTo>
                    <a:pt x="58" y="148"/>
                  </a:moveTo>
                  <a:cubicBezTo>
                    <a:pt x="58" y="147"/>
                    <a:pt x="58" y="147"/>
                    <a:pt x="57" y="146"/>
                  </a:cubicBezTo>
                  <a:cubicBezTo>
                    <a:pt x="58" y="147"/>
                    <a:pt x="58" y="148"/>
                    <a:pt x="58" y="148"/>
                  </a:cubicBezTo>
                  <a:close/>
                  <a:moveTo>
                    <a:pt x="36" y="148"/>
                  </a:moveTo>
                  <a:cubicBezTo>
                    <a:pt x="36" y="147"/>
                    <a:pt x="36" y="146"/>
                    <a:pt x="35" y="147"/>
                  </a:cubicBezTo>
                  <a:cubicBezTo>
                    <a:pt x="35" y="147"/>
                    <a:pt x="35" y="147"/>
                    <a:pt x="36" y="147"/>
                  </a:cubicBezTo>
                  <a:cubicBezTo>
                    <a:pt x="36" y="147"/>
                    <a:pt x="35" y="147"/>
                    <a:pt x="35" y="147"/>
                  </a:cubicBezTo>
                  <a:cubicBezTo>
                    <a:pt x="35" y="148"/>
                    <a:pt x="35" y="149"/>
                    <a:pt x="36" y="150"/>
                  </a:cubicBezTo>
                  <a:cubicBezTo>
                    <a:pt x="36" y="150"/>
                    <a:pt x="36" y="149"/>
                    <a:pt x="36" y="149"/>
                  </a:cubicBezTo>
                  <a:cubicBezTo>
                    <a:pt x="36" y="149"/>
                    <a:pt x="37" y="149"/>
                    <a:pt x="37" y="149"/>
                  </a:cubicBezTo>
                  <a:cubicBezTo>
                    <a:pt x="37" y="148"/>
                    <a:pt x="37" y="148"/>
                    <a:pt x="37" y="148"/>
                  </a:cubicBezTo>
                  <a:cubicBezTo>
                    <a:pt x="36" y="148"/>
                    <a:pt x="36" y="148"/>
                    <a:pt x="36" y="148"/>
                  </a:cubicBezTo>
                  <a:close/>
                  <a:moveTo>
                    <a:pt x="55" y="148"/>
                  </a:moveTo>
                  <a:cubicBezTo>
                    <a:pt x="55" y="147"/>
                    <a:pt x="55" y="147"/>
                    <a:pt x="55" y="147"/>
                  </a:cubicBezTo>
                  <a:cubicBezTo>
                    <a:pt x="54" y="147"/>
                    <a:pt x="54" y="147"/>
                    <a:pt x="55" y="148"/>
                  </a:cubicBezTo>
                  <a:close/>
                  <a:moveTo>
                    <a:pt x="6" y="149"/>
                  </a:moveTo>
                  <a:cubicBezTo>
                    <a:pt x="6" y="148"/>
                    <a:pt x="7" y="147"/>
                    <a:pt x="6" y="147"/>
                  </a:cubicBezTo>
                  <a:cubicBezTo>
                    <a:pt x="6" y="148"/>
                    <a:pt x="6" y="148"/>
                    <a:pt x="6" y="149"/>
                  </a:cubicBezTo>
                  <a:close/>
                  <a:moveTo>
                    <a:pt x="55" y="150"/>
                  </a:moveTo>
                  <a:cubicBezTo>
                    <a:pt x="56" y="150"/>
                    <a:pt x="56" y="150"/>
                    <a:pt x="56" y="149"/>
                  </a:cubicBezTo>
                  <a:cubicBezTo>
                    <a:pt x="55" y="149"/>
                    <a:pt x="56" y="148"/>
                    <a:pt x="55" y="148"/>
                  </a:cubicBezTo>
                  <a:cubicBezTo>
                    <a:pt x="55" y="149"/>
                    <a:pt x="54" y="150"/>
                    <a:pt x="55" y="150"/>
                  </a:cubicBezTo>
                  <a:close/>
                  <a:moveTo>
                    <a:pt x="59" y="150"/>
                  </a:moveTo>
                  <a:cubicBezTo>
                    <a:pt x="60" y="149"/>
                    <a:pt x="59" y="149"/>
                    <a:pt x="59" y="149"/>
                  </a:cubicBezTo>
                  <a:cubicBezTo>
                    <a:pt x="58" y="149"/>
                    <a:pt x="59" y="150"/>
                    <a:pt x="59" y="150"/>
                  </a:cubicBezTo>
                  <a:close/>
                  <a:moveTo>
                    <a:pt x="40" y="151"/>
                  </a:moveTo>
                  <a:cubicBezTo>
                    <a:pt x="40" y="155"/>
                    <a:pt x="39" y="158"/>
                    <a:pt x="40" y="162"/>
                  </a:cubicBezTo>
                  <a:cubicBezTo>
                    <a:pt x="40" y="162"/>
                    <a:pt x="39" y="163"/>
                    <a:pt x="39" y="163"/>
                  </a:cubicBezTo>
                  <a:cubicBezTo>
                    <a:pt x="39" y="163"/>
                    <a:pt x="40" y="163"/>
                    <a:pt x="40" y="163"/>
                  </a:cubicBezTo>
                  <a:cubicBezTo>
                    <a:pt x="40" y="158"/>
                    <a:pt x="41" y="154"/>
                    <a:pt x="42" y="149"/>
                  </a:cubicBezTo>
                  <a:cubicBezTo>
                    <a:pt x="42" y="149"/>
                    <a:pt x="42" y="149"/>
                    <a:pt x="41" y="149"/>
                  </a:cubicBezTo>
                  <a:cubicBezTo>
                    <a:pt x="41" y="150"/>
                    <a:pt x="41" y="151"/>
                    <a:pt x="40" y="151"/>
                  </a:cubicBezTo>
                  <a:close/>
                  <a:moveTo>
                    <a:pt x="39" y="150"/>
                  </a:moveTo>
                  <a:cubicBezTo>
                    <a:pt x="39" y="149"/>
                    <a:pt x="39" y="149"/>
                    <a:pt x="39" y="149"/>
                  </a:cubicBezTo>
                  <a:cubicBezTo>
                    <a:pt x="39" y="149"/>
                    <a:pt x="39" y="150"/>
                    <a:pt x="39" y="150"/>
                  </a:cubicBezTo>
                  <a:close/>
                  <a:moveTo>
                    <a:pt x="63" y="152"/>
                  </a:moveTo>
                  <a:cubicBezTo>
                    <a:pt x="63" y="151"/>
                    <a:pt x="63" y="150"/>
                    <a:pt x="63" y="150"/>
                  </a:cubicBezTo>
                  <a:cubicBezTo>
                    <a:pt x="63" y="150"/>
                    <a:pt x="62" y="151"/>
                    <a:pt x="63" y="152"/>
                  </a:cubicBezTo>
                  <a:close/>
                  <a:moveTo>
                    <a:pt x="37" y="151"/>
                  </a:moveTo>
                  <a:cubicBezTo>
                    <a:pt x="37" y="150"/>
                    <a:pt x="38" y="150"/>
                    <a:pt x="38" y="150"/>
                  </a:cubicBezTo>
                  <a:cubicBezTo>
                    <a:pt x="38" y="150"/>
                    <a:pt x="37" y="150"/>
                    <a:pt x="37" y="151"/>
                  </a:cubicBezTo>
                  <a:close/>
                  <a:moveTo>
                    <a:pt x="38" y="152"/>
                  </a:moveTo>
                  <a:cubicBezTo>
                    <a:pt x="39" y="152"/>
                    <a:pt x="38" y="151"/>
                    <a:pt x="38" y="150"/>
                  </a:cubicBezTo>
                  <a:cubicBezTo>
                    <a:pt x="38" y="151"/>
                    <a:pt x="37" y="152"/>
                    <a:pt x="38" y="152"/>
                  </a:cubicBezTo>
                  <a:close/>
                  <a:moveTo>
                    <a:pt x="37" y="152"/>
                  </a:moveTo>
                  <a:cubicBezTo>
                    <a:pt x="37" y="152"/>
                    <a:pt x="37" y="151"/>
                    <a:pt x="37" y="151"/>
                  </a:cubicBezTo>
                  <a:cubicBezTo>
                    <a:pt x="36" y="151"/>
                    <a:pt x="36" y="152"/>
                    <a:pt x="37" y="152"/>
                  </a:cubicBezTo>
                  <a:close/>
                  <a:moveTo>
                    <a:pt x="33" y="154"/>
                  </a:moveTo>
                  <a:cubicBezTo>
                    <a:pt x="34" y="154"/>
                    <a:pt x="34" y="152"/>
                    <a:pt x="33" y="151"/>
                  </a:cubicBezTo>
                  <a:cubicBezTo>
                    <a:pt x="33" y="152"/>
                    <a:pt x="33" y="153"/>
                    <a:pt x="33" y="154"/>
                  </a:cubicBezTo>
                  <a:close/>
                  <a:moveTo>
                    <a:pt x="58" y="152"/>
                  </a:moveTo>
                  <a:cubicBezTo>
                    <a:pt x="58" y="152"/>
                    <a:pt x="58" y="152"/>
                    <a:pt x="58" y="152"/>
                  </a:cubicBezTo>
                  <a:cubicBezTo>
                    <a:pt x="58" y="151"/>
                    <a:pt x="58" y="151"/>
                    <a:pt x="58" y="151"/>
                  </a:cubicBezTo>
                  <a:cubicBezTo>
                    <a:pt x="58" y="151"/>
                    <a:pt x="58" y="151"/>
                    <a:pt x="58" y="152"/>
                  </a:cubicBezTo>
                  <a:close/>
                  <a:moveTo>
                    <a:pt x="65" y="171"/>
                  </a:moveTo>
                  <a:cubicBezTo>
                    <a:pt x="65" y="171"/>
                    <a:pt x="65" y="171"/>
                    <a:pt x="65" y="171"/>
                  </a:cubicBezTo>
                  <a:cubicBezTo>
                    <a:pt x="65" y="171"/>
                    <a:pt x="65" y="171"/>
                    <a:pt x="65" y="171"/>
                  </a:cubicBezTo>
                  <a:cubicBezTo>
                    <a:pt x="66" y="165"/>
                    <a:pt x="66" y="157"/>
                    <a:pt x="65" y="151"/>
                  </a:cubicBezTo>
                  <a:cubicBezTo>
                    <a:pt x="64" y="152"/>
                    <a:pt x="64" y="155"/>
                    <a:pt x="65" y="156"/>
                  </a:cubicBezTo>
                  <a:cubicBezTo>
                    <a:pt x="65" y="157"/>
                    <a:pt x="65" y="157"/>
                    <a:pt x="64" y="157"/>
                  </a:cubicBezTo>
                  <a:cubicBezTo>
                    <a:pt x="64" y="158"/>
                    <a:pt x="64" y="160"/>
                    <a:pt x="65" y="161"/>
                  </a:cubicBezTo>
                  <a:cubicBezTo>
                    <a:pt x="65" y="161"/>
                    <a:pt x="64" y="160"/>
                    <a:pt x="64" y="161"/>
                  </a:cubicBezTo>
                  <a:cubicBezTo>
                    <a:pt x="64" y="161"/>
                    <a:pt x="64" y="161"/>
                    <a:pt x="64" y="162"/>
                  </a:cubicBezTo>
                  <a:cubicBezTo>
                    <a:pt x="64" y="162"/>
                    <a:pt x="65" y="162"/>
                    <a:pt x="65" y="162"/>
                  </a:cubicBezTo>
                  <a:cubicBezTo>
                    <a:pt x="65" y="163"/>
                    <a:pt x="64" y="164"/>
                    <a:pt x="64" y="164"/>
                  </a:cubicBezTo>
                  <a:cubicBezTo>
                    <a:pt x="63" y="166"/>
                    <a:pt x="65" y="168"/>
                    <a:pt x="64" y="170"/>
                  </a:cubicBezTo>
                  <a:cubicBezTo>
                    <a:pt x="64" y="170"/>
                    <a:pt x="64" y="169"/>
                    <a:pt x="64" y="170"/>
                  </a:cubicBezTo>
                  <a:cubicBezTo>
                    <a:pt x="64" y="170"/>
                    <a:pt x="63" y="172"/>
                    <a:pt x="64" y="172"/>
                  </a:cubicBezTo>
                  <a:cubicBezTo>
                    <a:pt x="65" y="172"/>
                    <a:pt x="65" y="171"/>
                    <a:pt x="65" y="171"/>
                  </a:cubicBezTo>
                  <a:cubicBezTo>
                    <a:pt x="65" y="171"/>
                    <a:pt x="65" y="171"/>
                    <a:pt x="65" y="171"/>
                  </a:cubicBezTo>
                  <a:cubicBezTo>
                    <a:pt x="65" y="171"/>
                    <a:pt x="65" y="171"/>
                    <a:pt x="65" y="171"/>
                  </a:cubicBezTo>
                  <a:close/>
                  <a:moveTo>
                    <a:pt x="56" y="153"/>
                  </a:moveTo>
                  <a:cubicBezTo>
                    <a:pt x="57" y="153"/>
                    <a:pt x="57" y="153"/>
                    <a:pt x="57" y="153"/>
                  </a:cubicBezTo>
                  <a:cubicBezTo>
                    <a:pt x="57" y="152"/>
                    <a:pt x="57" y="152"/>
                    <a:pt x="57" y="152"/>
                  </a:cubicBezTo>
                  <a:cubicBezTo>
                    <a:pt x="56" y="152"/>
                    <a:pt x="57" y="153"/>
                    <a:pt x="56" y="153"/>
                  </a:cubicBezTo>
                  <a:close/>
                  <a:moveTo>
                    <a:pt x="61" y="154"/>
                  </a:moveTo>
                  <a:cubicBezTo>
                    <a:pt x="61" y="154"/>
                    <a:pt x="61" y="153"/>
                    <a:pt x="62" y="153"/>
                  </a:cubicBezTo>
                  <a:cubicBezTo>
                    <a:pt x="61" y="152"/>
                    <a:pt x="61" y="152"/>
                    <a:pt x="61" y="152"/>
                  </a:cubicBezTo>
                  <a:cubicBezTo>
                    <a:pt x="61" y="153"/>
                    <a:pt x="61" y="153"/>
                    <a:pt x="61" y="154"/>
                  </a:cubicBezTo>
                  <a:close/>
                  <a:moveTo>
                    <a:pt x="36" y="153"/>
                  </a:moveTo>
                  <a:cubicBezTo>
                    <a:pt x="36" y="153"/>
                    <a:pt x="36" y="153"/>
                    <a:pt x="36" y="152"/>
                  </a:cubicBezTo>
                  <a:cubicBezTo>
                    <a:pt x="35" y="153"/>
                    <a:pt x="36" y="153"/>
                    <a:pt x="36" y="153"/>
                  </a:cubicBezTo>
                  <a:close/>
                  <a:moveTo>
                    <a:pt x="54" y="157"/>
                  </a:moveTo>
                  <a:cubicBezTo>
                    <a:pt x="55" y="156"/>
                    <a:pt x="54" y="156"/>
                    <a:pt x="54" y="155"/>
                  </a:cubicBezTo>
                  <a:cubicBezTo>
                    <a:pt x="55" y="155"/>
                    <a:pt x="55" y="153"/>
                    <a:pt x="54" y="152"/>
                  </a:cubicBezTo>
                  <a:cubicBezTo>
                    <a:pt x="53" y="154"/>
                    <a:pt x="54" y="155"/>
                    <a:pt x="54" y="157"/>
                  </a:cubicBezTo>
                  <a:close/>
                  <a:moveTo>
                    <a:pt x="59" y="153"/>
                  </a:moveTo>
                  <a:cubicBezTo>
                    <a:pt x="59" y="153"/>
                    <a:pt x="59" y="154"/>
                    <a:pt x="60" y="155"/>
                  </a:cubicBezTo>
                  <a:cubicBezTo>
                    <a:pt x="60" y="154"/>
                    <a:pt x="59" y="153"/>
                    <a:pt x="59" y="153"/>
                  </a:cubicBezTo>
                  <a:cubicBezTo>
                    <a:pt x="59" y="153"/>
                    <a:pt x="59" y="153"/>
                    <a:pt x="59" y="153"/>
                  </a:cubicBezTo>
                  <a:close/>
                  <a:moveTo>
                    <a:pt x="38" y="154"/>
                  </a:moveTo>
                  <a:cubicBezTo>
                    <a:pt x="39" y="154"/>
                    <a:pt x="38" y="155"/>
                    <a:pt x="39" y="155"/>
                  </a:cubicBezTo>
                  <a:cubicBezTo>
                    <a:pt x="39" y="154"/>
                    <a:pt x="39" y="153"/>
                    <a:pt x="39" y="153"/>
                  </a:cubicBezTo>
                  <a:cubicBezTo>
                    <a:pt x="39" y="153"/>
                    <a:pt x="38" y="153"/>
                    <a:pt x="38" y="154"/>
                  </a:cubicBezTo>
                  <a:close/>
                  <a:moveTo>
                    <a:pt x="36" y="155"/>
                  </a:moveTo>
                  <a:cubicBezTo>
                    <a:pt x="36" y="155"/>
                    <a:pt x="37" y="155"/>
                    <a:pt x="37" y="154"/>
                  </a:cubicBezTo>
                  <a:cubicBezTo>
                    <a:pt x="36" y="154"/>
                    <a:pt x="37" y="154"/>
                    <a:pt x="36" y="154"/>
                  </a:cubicBezTo>
                  <a:cubicBezTo>
                    <a:pt x="36" y="154"/>
                    <a:pt x="36" y="154"/>
                    <a:pt x="36" y="155"/>
                  </a:cubicBezTo>
                  <a:close/>
                  <a:moveTo>
                    <a:pt x="57" y="156"/>
                  </a:moveTo>
                  <a:cubicBezTo>
                    <a:pt x="57" y="156"/>
                    <a:pt x="57" y="156"/>
                    <a:pt x="57" y="157"/>
                  </a:cubicBezTo>
                  <a:cubicBezTo>
                    <a:pt x="58" y="156"/>
                    <a:pt x="58" y="156"/>
                    <a:pt x="58" y="156"/>
                  </a:cubicBezTo>
                  <a:cubicBezTo>
                    <a:pt x="58" y="155"/>
                    <a:pt x="58" y="154"/>
                    <a:pt x="58" y="154"/>
                  </a:cubicBezTo>
                  <a:cubicBezTo>
                    <a:pt x="57" y="155"/>
                    <a:pt x="57" y="155"/>
                    <a:pt x="57" y="156"/>
                  </a:cubicBezTo>
                  <a:close/>
                  <a:moveTo>
                    <a:pt x="34" y="156"/>
                  </a:moveTo>
                  <a:cubicBezTo>
                    <a:pt x="34" y="156"/>
                    <a:pt x="35" y="155"/>
                    <a:pt x="35" y="154"/>
                  </a:cubicBezTo>
                  <a:cubicBezTo>
                    <a:pt x="34" y="154"/>
                    <a:pt x="34" y="154"/>
                    <a:pt x="34" y="154"/>
                  </a:cubicBezTo>
                  <a:cubicBezTo>
                    <a:pt x="35" y="155"/>
                    <a:pt x="34" y="155"/>
                    <a:pt x="34" y="156"/>
                  </a:cubicBezTo>
                  <a:close/>
                  <a:moveTo>
                    <a:pt x="63" y="156"/>
                  </a:moveTo>
                  <a:cubicBezTo>
                    <a:pt x="63" y="156"/>
                    <a:pt x="63" y="154"/>
                    <a:pt x="63" y="155"/>
                  </a:cubicBezTo>
                  <a:cubicBezTo>
                    <a:pt x="63" y="155"/>
                    <a:pt x="62" y="155"/>
                    <a:pt x="63" y="156"/>
                  </a:cubicBezTo>
                  <a:close/>
                  <a:moveTo>
                    <a:pt x="37" y="157"/>
                  </a:moveTo>
                  <a:cubicBezTo>
                    <a:pt x="37" y="156"/>
                    <a:pt x="38" y="156"/>
                    <a:pt x="38" y="155"/>
                  </a:cubicBezTo>
                  <a:cubicBezTo>
                    <a:pt x="37" y="155"/>
                    <a:pt x="37" y="155"/>
                    <a:pt x="37" y="155"/>
                  </a:cubicBezTo>
                  <a:cubicBezTo>
                    <a:pt x="37" y="156"/>
                    <a:pt x="36" y="156"/>
                    <a:pt x="37" y="157"/>
                  </a:cubicBezTo>
                  <a:close/>
                  <a:moveTo>
                    <a:pt x="61" y="157"/>
                  </a:moveTo>
                  <a:cubicBezTo>
                    <a:pt x="61" y="157"/>
                    <a:pt x="61" y="156"/>
                    <a:pt x="61" y="156"/>
                  </a:cubicBezTo>
                  <a:cubicBezTo>
                    <a:pt x="61" y="157"/>
                    <a:pt x="61" y="157"/>
                    <a:pt x="61" y="157"/>
                  </a:cubicBezTo>
                  <a:close/>
                  <a:moveTo>
                    <a:pt x="34" y="157"/>
                  </a:moveTo>
                  <a:cubicBezTo>
                    <a:pt x="35" y="157"/>
                    <a:pt x="35" y="156"/>
                    <a:pt x="35" y="156"/>
                  </a:cubicBezTo>
                  <a:cubicBezTo>
                    <a:pt x="35" y="157"/>
                    <a:pt x="34" y="157"/>
                    <a:pt x="34" y="157"/>
                  </a:cubicBezTo>
                  <a:close/>
                  <a:moveTo>
                    <a:pt x="37" y="158"/>
                  </a:moveTo>
                  <a:cubicBezTo>
                    <a:pt x="37" y="158"/>
                    <a:pt x="37" y="158"/>
                    <a:pt x="37" y="159"/>
                  </a:cubicBezTo>
                  <a:cubicBezTo>
                    <a:pt x="38" y="159"/>
                    <a:pt x="38" y="159"/>
                    <a:pt x="38" y="159"/>
                  </a:cubicBezTo>
                  <a:cubicBezTo>
                    <a:pt x="38" y="159"/>
                    <a:pt x="39" y="157"/>
                    <a:pt x="38" y="157"/>
                  </a:cubicBezTo>
                  <a:cubicBezTo>
                    <a:pt x="38" y="157"/>
                    <a:pt x="37" y="158"/>
                    <a:pt x="37" y="158"/>
                  </a:cubicBezTo>
                  <a:close/>
                  <a:moveTo>
                    <a:pt x="58" y="159"/>
                  </a:moveTo>
                  <a:cubicBezTo>
                    <a:pt x="58" y="159"/>
                    <a:pt x="58" y="159"/>
                    <a:pt x="58" y="159"/>
                  </a:cubicBezTo>
                  <a:cubicBezTo>
                    <a:pt x="59" y="159"/>
                    <a:pt x="59" y="159"/>
                    <a:pt x="60" y="158"/>
                  </a:cubicBezTo>
                  <a:cubicBezTo>
                    <a:pt x="59" y="158"/>
                    <a:pt x="60" y="157"/>
                    <a:pt x="59" y="157"/>
                  </a:cubicBezTo>
                  <a:cubicBezTo>
                    <a:pt x="59" y="158"/>
                    <a:pt x="59" y="158"/>
                    <a:pt x="58" y="159"/>
                  </a:cubicBezTo>
                  <a:close/>
                  <a:moveTo>
                    <a:pt x="33" y="159"/>
                  </a:moveTo>
                  <a:cubicBezTo>
                    <a:pt x="34" y="159"/>
                    <a:pt x="33" y="158"/>
                    <a:pt x="34" y="158"/>
                  </a:cubicBezTo>
                  <a:cubicBezTo>
                    <a:pt x="33" y="158"/>
                    <a:pt x="33" y="158"/>
                    <a:pt x="33" y="158"/>
                  </a:cubicBezTo>
                  <a:cubicBezTo>
                    <a:pt x="33" y="159"/>
                    <a:pt x="33" y="159"/>
                    <a:pt x="33" y="159"/>
                  </a:cubicBezTo>
                  <a:close/>
                  <a:moveTo>
                    <a:pt x="55" y="159"/>
                  </a:moveTo>
                  <a:cubicBezTo>
                    <a:pt x="55" y="161"/>
                    <a:pt x="56" y="162"/>
                    <a:pt x="56" y="163"/>
                  </a:cubicBezTo>
                  <a:cubicBezTo>
                    <a:pt x="56" y="163"/>
                    <a:pt x="57" y="162"/>
                    <a:pt x="57" y="162"/>
                  </a:cubicBezTo>
                  <a:cubicBezTo>
                    <a:pt x="56" y="162"/>
                    <a:pt x="56" y="161"/>
                    <a:pt x="56" y="161"/>
                  </a:cubicBezTo>
                  <a:cubicBezTo>
                    <a:pt x="56" y="161"/>
                    <a:pt x="56" y="160"/>
                    <a:pt x="56" y="160"/>
                  </a:cubicBezTo>
                  <a:cubicBezTo>
                    <a:pt x="56" y="160"/>
                    <a:pt x="56" y="159"/>
                    <a:pt x="55" y="159"/>
                  </a:cubicBezTo>
                  <a:cubicBezTo>
                    <a:pt x="55" y="159"/>
                    <a:pt x="55" y="159"/>
                    <a:pt x="55" y="159"/>
                  </a:cubicBezTo>
                  <a:close/>
                  <a:moveTo>
                    <a:pt x="62" y="161"/>
                  </a:moveTo>
                  <a:cubicBezTo>
                    <a:pt x="62" y="161"/>
                    <a:pt x="62" y="161"/>
                    <a:pt x="62" y="161"/>
                  </a:cubicBezTo>
                  <a:cubicBezTo>
                    <a:pt x="61" y="161"/>
                    <a:pt x="61" y="159"/>
                    <a:pt x="61" y="159"/>
                  </a:cubicBezTo>
                  <a:cubicBezTo>
                    <a:pt x="61" y="160"/>
                    <a:pt x="61" y="161"/>
                    <a:pt x="62" y="161"/>
                  </a:cubicBezTo>
                  <a:close/>
                  <a:moveTo>
                    <a:pt x="33" y="161"/>
                  </a:moveTo>
                  <a:cubicBezTo>
                    <a:pt x="34" y="161"/>
                    <a:pt x="34" y="161"/>
                    <a:pt x="34" y="161"/>
                  </a:cubicBezTo>
                  <a:cubicBezTo>
                    <a:pt x="34" y="161"/>
                    <a:pt x="35" y="160"/>
                    <a:pt x="34" y="160"/>
                  </a:cubicBezTo>
                  <a:cubicBezTo>
                    <a:pt x="34" y="160"/>
                    <a:pt x="33" y="161"/>
                    <a:pt x="33" y="161"/>
                  </a:cubicBezTo>
                  <a:close/>
                  <a:moveTo>
                    <a:pt x="61" y="161"/>
                  </a:moveTo>
                  <a:cubicBezTo>
                    <a:pt x="61" y="161"/>
                    <a:pt x="61" y="160"/>
                    <a:pt x="60" y="160"/>
                  </a:cubicBezTo>
                  <a:cubicBezTo>
                    <a:pt x="60" y="160"/>
                    <a:pt x="59" y="160"/>
                    <a:pt x="59" y="161"/>
                  </a:cubicBezTo>
                  <a:cubicBezTo>
                    <a:pt x="60" y="162"/>
                    <a:pt x="60" y="163"/>
                    <a:pt x="61" y="163"/>
                  </a:cubicBezTo>
                  <a:cubicBezTo>
                    <a:pt x="61" y="162"/>
                    <a:pt x="62" y="161"/>
                    <a:pt x="61" y="161"/>
                  </a:cubicBezTo>
                  <a:cubicBezTo>
                    <a:pt x="61" y="161"/>
                    <a:pt x="61" y="161"/>
                    <a:pt x="61" y="161"/>
                  </a:cubicBezTo>
                  <a:close/>
                  <a:moveTo>
                    <a:pt x="32" y="161"/>
                  </a:moveTo>
                  <a:cubicBezTo>
                    <a:pt x="32" y="161"/>
                    <a:pt x="32" y="160"/>
                    <a:pt x="32" y="160"/>
                  </a:cubicBezTo>
                  <a:cubicBezTo>
                    <a:pt x="32" y="160"/>
                    <a:pt x="32" y="161"/>
                    <a:pt x="32" y="161"/>
                  </a:cubicBezTo>
                  <a:close/>
                  <a:moveTo>
                    <a:pt x="36" y="162"/>
                  </a:moveTo>
                  <a:cubicBezTo>
                    <a:pt x="37" y="162"/>
                    <a:pt x="37" y="161"/>
                    <a:pt x="37" y="160"/>
                  </a:cubicBezTo>
                  <a:cubicBezTo>
                    <a:pt x="37" y="161"/>
                    <a:pt x="36" y="161"/>
                    <a:pt x="36" y="162"/>
                  </a:cubicBezTo>
                  <a:close/>
                  <a:moveTo>
                    <a:pt x="58" y="163"/>
                  </a:moveTo>
                  <a:cubicBezTo>
                    <a:pt x="58" y="163"/>
                    <a:pt x="59" y="164"/>
                    <a:pt x="59" y="165"/>
                  </a:cubicBezTo>
                  <a:cubicBezTo>
                    <a:pt x="60" y="165"/>
                    <a:pt x="60" y="165"/>
                    <a:pt x="60" y="164"/>
                  </a:cubicBezTo>
                  <a:cubicBezTo>
                    <a:pt x="59" y="163"/>
                    <a:pt x="59" y="162"/>
                    <a:pt x="58" y="162"/>
                  </a:cubicBezTo>
                  <a:cubicBezTo>
                    <a:pt x="58" y="162"/>
                    <a:pt x="58" y="162"/>
                    <a:pt x="58" y="163"/>
                  </a:cubicBezTo>
                  <a:close/>
                  <a:moveTo>
                    <a:pt x="62" y="163"/>
                  </a:moveTo>
                  <a:cubicBezTo>
                    <a:pt x="63" y="163"/>
                    <a:pt x="62" y="163"/>
                    <a:pt x="63" y="163"/>
                  </a:cubicBezTo>
                  <a:cubicBezTo>
                    <a:pt x="63" y="163"/>
                    <a:pt x="63" y="162"/>
                    <a:pt x="63" y="162"/>
                  </a:cubicBezTo>
                  <a:cubicBezTo>
                    <a:pt x="63" y="162"/>
                    <a:pt x="62" y="162"/>
                    <a:pt x="62" y="163"/>
                  </a:cubicBezTo>
                  <a:close/>
                  <a:moveTo>
                    <a:pt x="37" y="164"/>
                  </a:moveTo>
                  <a:cubicBezTo>
                    <a:pt x="37" y="164"/>
                    <a:pt x="38" y="164"/>
                    <a:pt x="38" y="164"/>
                  </a:cubicBezTo>
                  <a:cubicBezTo>
                    <a:pt x="38" y="163"/>
                    <a:pt x="38" y="163"/>
                    <a:pt x="37" y="163"/>
                  </a:cubicBezTo>
                  <a:cubicBezTo>
                    <a:pt x="37" y="163"/>
                    <a:pt x="37" y="163"/>
                    <a:pt x="37" y="164"/>
                  </a:cubicBezTo>
                  <a:close/>
                  <a:moveTo>
                    <a:pt x="35" y="165"/>
                  </a:moveTo>
                  <a:cubicBezTo>
                    <a:pt x="36" y="164"/>
                    <a:pt x="36" y="163"/>
                    <a:pt x="35" y="163"/>
                  </a:cubicBezTo>
                  <a:cubicBezTo>
                    <a:pt x="35" y="163"/>
                    <a:pt x="34" y="165"/>
                    <a:pt x="35" y="165"/>
                  </a:cubicBezTo>
                  <a:close/>
                  <a:moveTo>
                    <a:pt x="62" y="163"/>
                  </a:moveTo>
                  <a:cubicBezTo>
                    <a:pt x="62" y="163"/>
                    <a:pt x="62" y="163"/>
                    <a:pt x="62" y="163"/>
                  </a:cubicBezTo>
                  <a:cubicBezTo>
                    <a:pt x="62" y="163"/>
                    <a:pt x="61" y="164"/>
                    <a:pt x="61" y="164"/>
                  </a:cubicBezTo>
                  <a:cubicBezTo>
                    <a:pt x="61" y="164"/>
                    <a:pt x="61" y="165"/>
                    <a:pt x="62" y="164"/>
                  </a:cubicBezTo>
                  <a:cubicBezTo>
                    <a:pt x="62" y="164"/>
                    <a:pt x="62" y="163"/>
                    <a:pt x="62" y="163"/>
                  </a:cubicBezTo>
                  <a:close/>
                  <a:moveTo>
                    <a:pt x="57" y="166"/>
                  </a:moveTo>
                  <a:cubicBezTo>
                    <a:pt x="57" y="165"/>
                    <a:pt x="57" y="164"/>
                    <a:pt x="57" y="164"/>
                  </a:cubicBezTo>
                  <a:cubicBezTo>
                    <a:pt x="56" y="164"/>
                    <a:pt x="57" y="166"/>
                    <a:pt x="57" y="166"/>
                  </a:cubicBezTo>
                  <a:close/>
                  <a:moveTo>
                    <a:pt x="31" y="165"/>
                  </a:moveTo>
                  <a:cubicBezTo>
                    <a:pt x="31" y="165"/>
                    <a:pt x="31" y="165"/>
                    <a:pt x="32" y="165"/>
                  </a:cubicBezTo>
                  <a:cubicBezTo>
                    <a:pt x="32" y="165"/>
                    <a:pt x="32" y="165"/>
                    <a:pt x="32" y="165"/>
                  </a:cubicBezTo>
                  <a:cubicBezTo>
                    <a:pt x="32" y="164"/>
                    <a:pt x="31" y="165"/>
                    <a:pt x="31" y="165"/>
                  </a:cubicBezTo>
                  <a:close/>
                  <a:moveTo>
                    <a:pt x="39" y="166"/>
                  </a:moveTo>
                  <a:cubicBezTo>
                    <a:pt x="39" y="168"/>
                    <a:pt x="38" y="169"/>
                    <a:pt x="39" y="171"/>
                  </a:cubicBezTo>
                  <a:cubicBezTo>
                    <a:pt x="39" y="172"/>
                    <a:pt x="39" y="172"/>
                    <a:pt x="38" y="173"/>
                  </a:cubicBezTo>
                  <a:cubicBezTo>
                    <a:pt x="39" y="176"/>
                    <a:pt x="38" y="179"/>
                    <a:pt x="38" y="181"/>
                  </a:cubicBezTo>
                  <a:cubicBezTo>
                    <a:pt x="38" y="181"/>
                    <a:pt x="38" y="182"/>
                    <a:pt x="38" y="183"/>
                  </a:cubicBezTo>
                  <a:cubicBezTo>
                    <a:pt x="38" y="184"/>
                    <a:pt x="38" y="188"/>
                    <a:pt x="38" y="189"/>
                  </a:cubicBezTo>
                  <a:cubicBezTo>
                    <a:pt x="39" y="180"/>
                    <a:pt x="40" y="173"/>
                    <a:pt x="40" y="164"/>
                  </a:cubicBezTo>
                  <a:cubicBezTo>
                    <a:pt x="39" y="165"/>
                    <a:pt x="39" y="165"/>
                    <a:pt x="39" y="166"/>
                  </a:cubicBezTo>
                  <a:close/>
                  <a:moveTo>
                    <a:pt x="60" y="166"/>
                  </a:moveTo>
                  <a:cubicBezTo>
                    <a:pt x="60" y="166"/>
                    <a:pt x="60" y="166"/>
                    <a:pt x="60" y="166"/>
                  </a:cubicBezTo>
                  <a:cubicBezTo>
                    <a:pt x="60" y="167"/>
                    <a:pt x="61" y="166"/>
                    <a:pt x="60" y="165"/>
                  </a:cubicBezTo>
                  <a:cubicBezTo>
                    <a:pt x="61" y="166"/>
                    <a:pt x="60" y="165"/>
                    <a:pt x="60" y="166"/>
                  </a:cubicBezTo>
                  <a:close/>
                  <a:moveTo>
                    <a:pt x="33" y="169"/>
                  </a:moveTo>
                  <a:cubicBezTo>
                    <a:pt x="34" y="168"/>
                    <a:pt x="35" y="167"/>
                    <a:pt x="34" y="165"/>
                  </a:cubicBezTo>
                  <a:cubicBezTo>
                    <a:pt x="33" y="166"/>
                    <a:pt x="33" y="168"/>
                    <a:pt x="33" y="169"/>
                  </a:cubicBezTo>
                  <a:close/>
                  <a:moveTo>
                    <a:pt x="36" y="168"/>
                  </a:moveTo>
                  <a:cubicBezTo>
                    <a:pt x="36" y="167"/>
                    <a:pt x="37" y="167"/>
                    <a:pt x="37" y="166"/>
                  </a:cubicBezTo>
                  <a:cubicBezTo>
                    <a:pt x="37" y="166"/>
                    <a:pt x="37" y="166"/>
                    <a:pt x="37" y="165"/>
                  </a:cubicBezTo>
                  <a:cubicBezTo>
                    <a:pt x="36" y="166"/>
                    <a:pt x="35" y="167"/>
                    <a:pt x="36" y="168"/>
                  </a:cubicBezTo>
                  <a:close/>
                  <a:moveTo>
                    <a:pt x="62" y="166"/>
                  </a:moveTo>
                  <a:cubicBezTo>
                    <a:pt x="63" y="166"/>
                    <a:pt x="63" y="167"/>
                    <a:pt x="63" y="166"/>
                  </a:cubicBezTo>
                  <a:cubicBezTo>
                    <a:pt x="63" y="166"/>
                    <a:pt x="63" y="166"/>
                    <a:pt x="63" y="166"/>
                  </a:cubicBezTo>
                  <a:cubicBezTo>
                    <a:pt x="63" y="166"/>
                    <a:pt x="62" y="166"/>
                    <a:pt x="62" y="166"/>
                  </a:cubicBezTo>
                  <a:close/>
                  <a:moveTo>
                    <a:pt x="56" y="169"/>
                  </a:moveTo>
                  <a:cubicBezTo>
                    <a:pt x="56" y="168"/>
                    <a:pt x="57" y="168"/>
                    <a:pt x="57" y="168"/>
                  </a:cubicBezTo>
                  <a:cubicBezTo>
                    <a:pt x="57" y="167"/>
                    <a:pt x="57" y="166"/>
                    <a:pt x="56" y="166"/>
                  </a:cubicBezTo>
                  <a:cubicBezTo>
                    <a:pt x="56" y="167"/>
                    <a:pt x="55" y="169"/>
                    <a:pt x="56" y="169"/>
                  </a:cubicBezTo>
                  <a:close/>
                  <a:moveTo>
                    <a:pt x="60" y="168"/>
                  </a:moveTo>
                  <a:cubicBezTo>
                    <a:pt x="60" y="167"/>
                    <a:pt x="61" y="167"/>
                    <a:pt x="61" y="166"/>
                  </a:cubicBezTo>
                  <a:cubicBezTo>
                    <a:pt x="61" y="167"/>
                    <a:pt x="59" y="167"/>
                    <a:pt x="60" y="168"/>
                  </a:cubicBezTo>
                  <a:close/>
                  <a:moveTo>
                    <a:pt x="31" y="179"/>
                  </a:moveTo>
                  <a:cubicBezTo>
                    <a:pt x="31" y="178"/>
                    <a:pt x="32" y="177"/>
                    <a:pt x="32" y="175"/>
                  </a:cubicBezTo>
                  <a:cubicBezTo>
                    <a:pt x="31" y="175"/>
                    <a:pt x="31" y="173"/>
                    <a:pt x="31" y="172"/>
                  </a:cubicBezTo>
                  <a:cubicBezTo>
                    <a:pt x="31" y="172"/>
                    <a:pt x="32" y="172"/>
                    <a:pt x="32" y="172"/>
                  </a:cubicBezTo>
                  <a:cubicBezTo>
                    <a:pt x="32" y="171"/>
                    <a:pt x="32" y="169"/>
                    <a:pt x="32" y="168"/>
                  </a:cubicBezTo>
                  <a:cubicBezTo>
                    <a:pt x="31" y="168"/>
                    <a:pt x="31" y="168"/>
                    <a:pt x="31" y="168"/>
                  </a:cubicBezTo>
                  <a:cubicBezTo>
                    <a:pt x="31" y="171"/>
                    <a:pt x="31" y="175"/>
                    <a:pt x="31" y="179"/>
                  </a:cubicBezTo>
                  <a:close/>
                  <a:moveTo>
                    <a:pt x="59" y="169"/>
                  </a:moveTo>
                  <a:cubicBezTo>
                    <a:pt x="59" y="169"/>
                    <a:pt x="60" y="169"/>
                    <a:pt x="59" y="168"/>
                  </a:cubicBezTo>
                  <a:cubicBezTo>
                    <a:pt x="58" y="168"/>
                    <a:pt x="58" y="169"/>
                    <a:pt x="59" y="169"/>
                  </a:cubicBezTo>
                  <a:close/>
                  <a:moveTo>
                    <a:pt x="61" y="168"/>
                  </a:moveTo>
                  <a:cubicBezTo>
                    <a:pt x="60" y="168"/>
                    <a:pt x="61" y="169"/>
                    <a:pt x="61" y="170"/>
                  </a:cubicBezTo>
                  <a:cubicBezTo>
                    <a:pt x="62" y="170"/>
                    <a:pt x="62" y="169"/>
                    <a:pt x="62" y="169"/>
                  </a:cubicBezTo>
                  <a:cubicBezTo>
                    <a:pt x="62" y="169"/>
                    <a:pt x="62" y="168"/>
                    <a:pt x="61" y="168"/>
                  </a:cubicBezTo>
                  <a:close/>
                  <a:moveTo>
                    <a:pt x="38" y="170"/>
                  </a:moveTo>
                  <a:cubicBezTo>
                    <a:pt x="38" y="169"/>
                    <a:pt x="37" y="169"/>
                    <a:pt x="37" y="168"/>
                  </a:cubicBezTo>
                  <a:cubicBezTo>
                    <a:pt x="37" y="169"/>
                    <a:pt x="37" y="170"/>
                    <a:pt x="38" y="170"/>
                  </a:cubicBezTo>
                  <a:close/>
                  <a:moveTo>
                    <a:pt x="34" y="171"/>
                  </a:moveTo>
                  <a:cubicBezTo>
                    <a:pt x="34" y="170"/>
                    <a:pt x="36" y="169"/>
                    <a:pt x="35" y="169"/>
                  </a:cubicBezTo>
                  <a:cubicBezTo>
                    <a:pt x="35" y="170"/>
                    <a:pt x="34" y="170"/>
                    <a:pt x="34" y="171"/>
                  </a:cubicBezTo>
                  <a:close/>
                  <a:moveTo>
                    <a:pt x="58" y="169"/>
                  </a:moveTo>
                  <a:cubicBezTo>
                    <a:pt x="57" y="170"/>
                    <a:pt x="57" y="170"/>
                    <a:pt x="56" y="170"/>
                  </a:cubicBezTo>
                  <a:cubicBezTo>
                    <a:pt x="56" y="171"/>
                    <a:pt x="57" y="171"/>
                    <a:pt x="57" y="172"/>
                  </a:cubicBezTo>
                  <a:cubicBezTo>
                    <a:pt x="58" y="171"/>
                    <a:pt x="58" y="170"/>
                    <a:pt x="58" y="169"/>
                  </a:cubicBezTo>
                  <a:cubicBezTo>
                    <a:pt x="58" y="170"/>
                    <a:pt x="58" y="169"/>
                    <a:pt x="58" y="169"/>
                  </a:cubicBezTo>
                  <a:close/>
                  <a:moveTo>
                    <a:pt x="59" y="170"/>
                  </a:moveTo>
                  <a:cubicBezTo>
                    <a:pt x="60" y="171"/>
                    <a:pt x="60" y="171"/>
                    <a:pt x="60" y="171"/>
                  </a:cubicBezTo>
                  <a:cubicBezTo>
                    <a:pt x="60" y="170"/>
                    <a:pt x="60" y="170"/>
                    <a:pt x="60" y="169"/>
                  </a:cubicBezTo>
                  <a:cubicBezTo>
                    <a:pt x="60" y="170"/>
                    <a:pt x="59" y="170"/>
                    <a:pt x="59" y="170"/>
                  </a:cubicBezTo>
                  <a:close/>
                  <a:moveTo>
                    <a:pt x="37" y="172"/>
                  </a:moveTo>
                  <a:cubicBezTo>
                    <a:pt x="37" y="172"/>
                    <a:pt x="37" y="172"/>
                    <a:pt x="37" y="172"/>
                  </a:cubicBezTo>
                  <a:cubicBezTo>
                    <a:pt x="37" y="171"/>
                    <a:pt x="37" y="171"/>
                    <a:pt x="36" y="171"/>
                  </a:cubicBezTo>
                  <a:cubicBezTo>
                    <a:pt x="37" y="171"/>
                    <a:pt x="37" y="171"/>
                    <a:pt x="37" y="172"/>
                  </a:cubicBezTo>
                  <a:close/>
                  <a:moveTo>
                    <a:pt x="62" y="171"/>
                  </a:moveTo>
                  <a:cubicBezTo>
                    <a:pt x="62" y="171"/>
                    <a:pt x="62" y="172"/>
                    <a:pt x="63" y="172"/>
                  </a:cubicBezTo>
                  <a:cubicBezTo>
                    <a:pt x="63" y="171"/>
                    <a:pt x="63" y="171"/>
                    <a:pt x="62" y="171"/>
                  </a:cubicBezTo>
                  <a:cubicBezTo>
                    <a:pt x="62" y="171"/>
                    <a:pt x="62" y="171"/>
                    <a:pt x="62" y="171"/>
                  </a:cubicBezTo>
                  <a:close/>
                  <a:moveTo>
                    <a:pt x="35" y="173"/>
                  </a:moveTo>
                  <a:cubicBezTo>
                    <a:pt x="35" y="173"/>
                    <a:pt x="35" y="174"/>
                    <a:pt x="36" y="174"/>
                  </a:cubicBezTo>
                  <a:cubicBezTo>
                    <a:pt x="36" y="173"/>
                    <a:pt x="36" y="173"/>
                    <a:pt x="36" y="172"/>
                  </a:cubicBezTo>
                  <a:cubicBezTo>
                    <a:pt x="36" y="172"/>
                    <a:pt x="36" y="172"/>
                    <a:pt x="36" y="171"/>
                  </a:cubicBezTo>
                  <a:cubicBezTo>
                    <a:pt x="36" y="171"/>
                    <a:pt x="36" y="171"/>
                    <a:pt x="36" y="171"/>
                  </a:cubicBezTo>
                  <a:cubicBezTo>
                    <a:pt x="35" y="172"/>
                    <a:pt x="35" y="172"/>
                    <a:pt x="35" y="173"/>
                  </a:cubicBezTo>
                  <a:close/>
                  <a:moveTo>
                    <a:pt x="58" y="173"/>
                  </a:moveTo>
                  <a:cubicBezTo>
                    <a:pt x="58" y="173"/>
                    <a:pt x="59" y="173"/>
                    <a:pt x="59" y="172"/>
                  </a:cubicBezTo>
                  <a:cubicBezTo>
                    <a:pt x="59" y="172"/>
                    <a:pt x="59" y="172"/>
                    <a:pt x="59" y="171"/>
                  </a:cubicBezTo>
                  <a:cubicBezTo>
                    <a:pt x="58" y="172"/>
                    <a:pt x="57" y="173"/>
                    <a:pt x="58" y="173"/>
                  </a:cubicBezTo>
                  <a:close/>
                  <a:moveTo>
                    <a:pt x="56" y="174"/>
                  </a:moveTo>
                  <a:cubicBezTo>
                    <a:pt x="56" y="174"/>
                    <a:pt x="56" y="173"/>
                    <a:pt x="57" y="173"/>
                  </a:cubicBezTo>
                  <a:cubicBezTo>
                    <a:pt x="56" y="173"/>
                    <a:pt x="56" y="173"/>
                    <a:pt x="56" y="172"/>
                  </a:cubicBezTo>
                  <a:cubicBezTo>
                    <a:pt x="56" y="172"/>
                    <a:pt x="56" y="172"/>
                    <a:pt x="56" y="172"/>
                  </a:cubicBezTo>
                  <a:cubicBezTo>
                    <a:pt x="56" y="172"/>
                    <a:pt x="56" y="173"/>
                    <a:pt x="56" y="174"/>
                  </a:cubicBezTo>
                  <a:close/>
                  <a:moveTo>
                    <a:pt x="61" y="173"/>
                  </a:moveTo>
                  <a:cubicBezTo>
                    <a:pt x="61" y="173"/>
                    <a:pt x="62" y="175"/>
                    <a:pt x="62" y="174"/>
                  </a:cubicBezTo>
                  <a:cubicBezTo>
                    <a:pt x="62" y="173"/>
                    <a:pt x="61" y="173"/>
                    <a:pt x="61" y="172"/>
                  </a:cubicBezTo>
                  <a:cubicBezTo>
                    <a:pt x="61" y="173"/>
                    <a:pt x="61" y="173"/>
                    <a:pt x="61" y="173"/>
                  </a:cubicBezTo>
                  <a:close/>
                  <a:moveTo>
                    <a:pt x="64" y="173"/>
                  </a:moveTo>
                  <a:cubicBezTo>
                    <a:pt x="64" y="174"/>
                    <a:pt x="65" y="174"/>
                    <a:pt x="65" y="174"/>
                  </a:cubicBezTo>
                  <a:cubicBezTo>
                    <a:pt x="65" y="174"/>
                    <a:pt x="65" y="174"/>
                    <a:pt x="65" y="174"/>
                  </a:cubicBezTo>
                  <a:cubicBezTo>
                    <a:pt x="65" y="173"/>
                    <a:pt x="66" y="173"/>
                    <a:pt x="65" y="173"/>
                  </a:cubicBezTo>
                  <a:cubicBezTo>
                    <a:pt x="65" y="173"/>
                    <a:pt x="65" y="173"/>
                    <a:pt x="64" y="173"/>
                  </a:cubicBezTo>
                  <a:close/>
                  <a:moveTo>
                    <a:pt x="58" y="174"/>
                  </a:moveTo>
                  <a:cubicBezTo>
                    <a:pt x="59" y="174"/>
                    <a:pt x="59" y="173"/>
                    <a:pt x="59" y="173"/>
                  </a:cubicBezTo>
                  <a:cubicBezTo>
                    <a:pt x="59" y="173"/>
                    <a:pt x="58" y="174"/>
                    <a:pt x="58" y="174"/>
                  </a:cubicBezTo>
                  <a:close/>
                  <a:moveTo>
                    <a:pt x="36" y="175"/>
                  </a:moveTo>
                  <a:cubicBezTo>
                    <a:pt x="36" y="175"/>
                    <a:pt x="37" y="174"/>
                    <a:pt x="37" y="174"/>
                  </a:cubicBezTo>
                  <a:cubicBezTo>
                    <a:pt x="36" y="174"/>
                    <a:pt x="36" y="174"/>
                    <a:pt x="36" y="175"/>
                  </a:cubicBezTo>
                  <a:close/>
                  <a:moveTo>
                    <a:pt x="33" y="176"/>
                  </a:moveTo>
                  <a:cubicBezTo>
                    <a:pt x="34" y="176"/>
                    <a:pt x="33" y="177"/>
                    <a:pt x="34" y="177"/>
                  </a:cubicBezTo>
                  <a:cubicBezTo>
                    <a:pt x="35" y="176"/>
                    <a:pt x="35" y="175"/>
                    <a:pt x="34" y="174"/>
                  </a:cubicBezTo>
                  <a:cubicBezTo>
                    <a:pt x="34" y="175"/>
                    <a:pt x="33" y="175"/>
                    <a:pt x="33" y="176"/>
                  </a:cubicBezTo>
                  <a:close/>
                  <a:moveTo>
                    <a:pt x="59" y="175"/>
                  </a:moveTo>
                  <a:cubicBezTo>
                    <a:pt x="59" y="176"/>
                    <a:pt x="59" y="176"/>
                    <a:pt x="60" y="176"/>
                  </a:cubicBezTo>
                  <a:cubicBezTo>
                    <a:pt x="60" y="176"/>
                    <a:pt x="60" y="176"/>
                    <a:pt x="61" y="175"/>
                  </a:cubicBezTo>
                  <a:cubicBezTo>
                    <a:pt x="60" y="175"/>
                    <a:pt x="60" y="174"/>
                    <a:pt x="60" y="174"/>
                  </a:cubicBezTo>
                  <a:cubicBezTo>
                    <a:pt x="60" y="175"/>
                    <a:pt x="59" y="175"/>
                    <a:pt x="59" y="175"/>
                  </a:cubicBezTo>
                  <a:close/>
                  <a:moveTo>
                    <a:pt x="57" y="175"/>
                  </a:moveTo>
                  <a:cubicBezTo>
                    <a:pt x="57" y="175"/>
                    <a:pt x="57" y="175"/>
                    <a:pt x="57" y="176"/>
                  </a:cubicBezTo>
                  <a:cubicBezTo>
                    <a:pt x="57" y="176"/>
                    <a:pt x="58" y="175"/>
                    <a:pt x="58" y="175"/>
                  </a:cubicBezTo>
                  <a:cubicBezTo>
                    <a:pt x="57" y="175"/>
                    <a:pt x="57" y="174"/>
                    <a:pt x="57" y="175"/>
                  </a:cubicBezTo>
                  <a:close/>
                  <a:moveTo>
                    <a:pt x="65" y="176"/>
                  </a:moveTo>
                  <a:cubicBezTo>
                    <a:pt x="65" y="177"/>
                    <a:pt x="64" y="176"/>
                    <a:pt x="64" y="177"/>
                  </a:cubicBezTo>
                  <a:cubicBezTo>
                    <a:pt x="65" y="177"/>
                    <a:pt x="65" y="178"/>
                    <a:pt x="65" y="178"/>
                  </a:cubicBezTo>
                  <a:cubicBezTo>
                    <a:pt x="65" y="177"/>
                    <a:pt x="65" y="176"/>
                    <a:pt x="65" y="175"/>
                  </a:cubicBezTo>
                  <a:cubicBezTo>
                    <a:pt x="65" y="176"/>
                    <a:pt x="65" y="176"/>
                    <a:pt x="65" y="176"/>
                  </a:cubicBezTo>
                  <a:close/>
                  <a:moveTo>
                    <a:pt x="60" y="176"/>
                  </a:moveTo>
                  <a:cubicBezTo>
                    <a:pt x="60" y="176"/>
                    <a:pt x="60" y="176"/>
                    <a:pt x="61" y="176"/>
                  </a:cubicBezTo>
                  <a:cubicBezTo>
                    <a:pt x="61" y="176"/>
                    <a:pt x="61" y="176"/>
                    <a:pt x="61" y="176"/>
                  </a:cubicBezTo>
                  <a:cubicBezTo>
                    <a:pt x="60" y="176"/>
                    <a:pt x="60" y="176"/>
                    <a:pt x="60" y="176"/>
                  </a:cubicBezTo>
                  <a:close/>
                  <a:moveTo>
                    <a:pt x="58" y="178"/>
                  </a:moveTo>
                  <a:cubicBezTo>
                    <a:pt x="58" y="178"/>
                    <a:pt x="58" y="178"/>
                    <a:pt x="59" y="177"/>
                  </a:cubicBezTo>
                  <a:cubicBezTo>
                    <a:pt x="58" y="177"/>
                    <a:pt x="58" y="176"/>
                    <a:pt x="58" y="176"/>
                  </a:cubicBezTo>
                  <a:cubicBezTo>
                    <a:pt x="57" y="177"/>
                    <a:pt x="57" y="177"/>
                    <a:pt x="58" y="178"/>
                  </a:cubicBezTo>
                  <a:close/>
                  <a:moveTo>
                    <a:pt x="34" y="177"/>
                  </a:moveTo>
                  <a:cubicBezTo>
                    <a:pt x="34" y="177"/>
                    <a:pt x="34" y="177"/>
                    <a:pt x="34" y="178"/>
                  </a:cubicBezTo>
                  <a:cubicBezTo>
                    <a:pt x="35" y="178"/>
                    <a:pt x="35" y="177"/>
                    <a:pt x="35" y="177"/>
                  </a:cubicBezTo>
                  <a:cubicBezTo>
                    <a:pt x="35" y="177"/>
                    <a:pt x="35" y="177"/>
                    <a:pt x="34" y="177"/>
                  </a:cubicBezTo>
                  <a:close/>
                  <a:moveTo>
                    <a:pt x="32" y="177"/>
                  </a:moveTo>
                  <a:cubicBezTo>
                    <a:pt x="33" y="177"/>
                    <a:pt x="32" y="178"/>
                    <a:pt x="33" y="178"/>
                  </a:cubicBezTo>
                  <a:cubicBezTo>
                    <a:pt x="33" y="178"/>
                    <a:pt x="33" y="177"/>
                    <a:pt x="33" y="177"/>
                  </a:cubicBezTo>
                  <a:cubicBezTo>
                    <a:pt x="33" y="177"/>
                    <a:pt x="32" y="177"/>
                    <a:pt x="32" y="177"/>
                  </a:cubicBezTo>
                  <a:close/>
                  <a:moveTo>
                    <a:pt x="60" y="178"/>
                  </a:moveTo>
                  <a:cubicBezTo>
                    <a:pt x="60" y="179"/>
                    <a:pt x="61" y="178"/>
                    <a:pt x="61" y="177"/>
                  </a:cubicBezTo>
                  <a:cubicBezTo>
                    <a:pt x="61" y="178"/>
                    <a:pt x="60" y="178"/>
                    <a:pt x="60" y="178"/>
                  </a:cubicBezTo>
                  <a:close/>
                  <a:moveTo>
                    <a:pt x="63" y="178"/>
                  </a:moveTo>
                  <a:cubicBezTo>
                    <a:pt x="64" y="179"/>
                    <a:pt x="64" y="180"/>
                    <a:pt x="65" y="180"/>
                  </a:cubicBezTo>
                  <a:cubicBezTo>
                    <a:pt x="65" y="180"/>
                    <a:pt x="65" y="180"/>
                    <a:pt x="65" y="179"/>
                  </a:cubicBezTo>
                  <a:cubicBezTo>
                    <a:pt x="64" y="179"/>
                    <a:pt x="64" y="178"/>
                    <a:pt x="64" y="177"/>
                  </a:cubicBezTo>
                  <a:cubicBezTo>
                    <a:pt x="64" y="177"/>
                    <a:pt x="63" y="177"/>
                    <a:pt x="63" y="178"/>
                  </a:cubicBezTo>
                  <a:close/>
                  <a:moveTo>
                    <a:pt x="36" y="178"/>
                  </a:moveTo>
                  <a:cubicBezTo>
                    <a:pt x="36" y="178"/>
                    <a:pt x="37" y="178"/>
                    <a:pt x="36" y="177"/>
                  </a:cubicBezTo>
                  <a:cubicBezTo>
                    <a:pt x="36" y="178"/>
                    <a:pt x="36" y="178"/>
                    <a:pt x="36" y="178"/>
                  </a:cubicBezTo>
                  <a:close/>
                  <a:moveTo>
                    <a:pt x="58" y="179"/>
                  </a:moveTo>
                  <a:cubicBezTo>
                    <a:pt x="58" y="179"/>
                    <a:pt x="58" y="179"/>
                    <a:pt x="58" y="179"/>
                  </a:cubicBezTo>
                  <a:cubicBezTo>
                    <a:pt x="59" y="179"/>
                    <a:pt x="59" y="178"/>
                    <a:pt x="59" y="178"/>
                  </a:cubicBezTo>
                  <a:cubicBezTo>
                    <a:pt x="59" y="178"/>
                    <a:pt x="58" y="178"/>
                    <a:pt x="58" y="179"/>
                  </a:cubicBezTo>
                  <a:close/>
                  <a:moveTo>
                    <a:pt x="57" y="179"/>
                  </a:moveTo>
                  <a:cubicBezTo>
                    <a:pt x="57" y="179"/>
                    <a:pt x="57" y="178"/>
                    <a:pt x="57" y="178"/>
                  </a:cubicBezTo>
                  <a:cubicBezTo>
                    <a:pt x="57" y="178"/>
                    <a:pt x="57" y="178"/>
                    <a:pt x="57" y="179"/>
                  </a:cubicBezTo>
                  <a:close/>
                  <a:moveTo>
                    <a:pt x="61" y="180"/>
                  </a:moveTo>
                  <a:cubicBezTo>
                    <a:pt x="61" y="179"/>
                    <a:pt x="61" y="179"/>
                    <a:pt x="62" y="178"/>
                  </a:cubicBezTo>
                  <a:cubicBezTo>
                    <a:pt x="61" y="178"/>
                    <a:pt x="60" y="179"/>
                    <a:pt x="61" y="180"/>
                  </a:cubicBezTo>
                  <a:close/>
                  <a:moveTo>
                    <a:pt x="33" y="181"/>
                  </a:moveTo>
                  <a:cubicBezTo>
                    <a:pt x="33" y="180"/>
                    <a:pt x="34" y="179"/>
                    <a:pt x="33" y="179"/>
                  </a:cubicBezTo>
                  <a:cubicBezTo>
                    <a:pt x="33" y="179"/>
                    <a:pt x="32" y="180"/>
                    <a:pt x="33" y="181"/>
                  </a:cubicBezTo>
                  <a:close/>
                  <a:moveTo>
                    <a:pt x="31" y="180"/>
                  </a:moveTo>
                  <a:cubicBezTo>
                    <a:pt x="31" y="180"/>
                    <a:pt x="32" y="179"/>
                    <a:pt x="32" y="179"/>
                  </a:cubicBezTo>
                  <a:cubicBezTo>
                    <a:pt x="32" y="179"/>
                    <a:pt x="31" y="180"/>
                    <a:pt x="31" y="180"/>
                  </a:cubicBezTo>
                  <a:close/>
                  <a:moveTo>
                    <a:pt x="36" y="179"/>
                  </a:moveTo>
                  <a:cubicBezTo>
                    <a:pt x="36" y="179"/>
                    <a:pt x="36" y="179"/>
                    <a:pt x="36" y="179"/>
                  </a:cubicBezTo>
                  <a:cubicBezTo>
                    <a:pt x="35" y="179"/>
                    <a:pt x="35" y="180"/>
                    <a:pt x="36" y="180"/>
                  </a:cubicBezTo>
                  <a:cubicBezTo>
                    <a:pt x="36" y="180"/>
                    <a:pt x="36" y="179"/>
                    <a:pt x="36" y="179"/>
                  </a:cubicBezTo>
                  <a:cubicBezTo>
                    <a:pt x="36" y="179"/>
                    <a:pt x="36" y="179"/>
                    <a:pt x="36" y="179"/>
                  </a:cubicBezTo>
                  <a:close/>
                  <a:moveTo>
                    <a:pt x="37" y="180"/>
                  </a:moveTo>
                  <a:cubicBezTo>
                    <a:pt x="37" y="180"/>
                    <a:pt x="37" y="180"/>
                    <a:pt x="37" y="180"/>
                  </a:cubicBezTo>
                  <a:cubicBezTo>
                    <a:pt x="37" y="180"/>
                    <a:pt x="37" y="179"/>
                    <a:pt x="37" y="179"/>
                  </a:cubicBezTo>
                  <a:cubicBezTo>
                    <a:pt x="37" y="180"/>
                    <a:pt x="37" y="180"/>
                    <a:pt x="37" y="180"/>
                  </a:cubicBezTo>
                  <a:close/>
                  <a:moveTo>
                    <a:pt x="57" y="181"/>
                  </a:moveTo>
                  <a:cubicBezTo>
                    <a:pt x="57" y="181"/>
                    <a:pt x="58" y="181"/>
                    <a:pt x="58" y="180"/>
                  </a:cubicBezTo>
                  <a:cubicBezTo>
                    <a:pt x="57" y="180"/>
                    <a:pt x="57" y="179"/>
                    <a:pt x="57" y="179"/>
                  </a:cubicBezTo>
                  <a:cubicBezTo>
                    <a:pt x="57" y="180"/>
                    <a:pt x="56" y="181"/>
                    <a:pt x="57" y="181"/>
                  </a:cubicBezTo>
                  <a:close/>
                  <a:moveTo>
                    <a:pt x="61" y="180"/>
                  </a:moveTo>
                  <a:cubicBezTo>
                    <a:pt x="62" y="181"/>
                    <a:pt x="62" y="181"/>
                    <a:pt x="62" y="182"/>
                  </a:cubicBezTo>
                  <a:cubicBezTo>
                    <a:pt x="62" y="181"/>
                    <a:pt x="62" y="180"/>
                    <a:pt x="62" y="179"/>
                  </a:cubicBezTo>
                  <a:cubicBezTo>
                    <a:pt x="62" y="180"/>
                    <a:pt x="62" y="180"/>
                    <a:pt x="61" y="180"/>
                  </a:cubicBezTo>
                  <a:close/>
                  <a:moveTo>
                    <a:pt x="59" y="181"/>
                  </a:moveTo>
                  <a:cubicBezTo>
                    <a:pt x="60" y="181"/>
                    <a:pt x="60" y="180"/>
                    <a:pt x="60" y="180"/>
                  </a:cubicBezTo>
                  <a:cubicBezTo>
                    <a:pt x="60" y="181"/>
                    <a:pt x="59" y="180"/>
                    <a:pt x="59" y="181"/>
                  </a:cubicBezTo>
                  <a:close/>
                  <a:moveTo>
                    <a:pt x="30" y="191"/>
                  </a:moveTo>
                  <a:cubicBezTo>
                    <a:pt x="30" y="191"/>
                    <a:pt x="31" y="191"/>
                    <a:pt x="31" y="191"/>
                  </a:cubicBezTo>
                  <a:cubicBezTo>
                    <a:pt x="30" y="192"/>
                    <a:pt x="31" y="193"/>
                    <a:pt x="30" y="194"/>
                  </a:cubicBezTo>
                  <a:cubicBezTo>
                    <a:pt x="31" y="194"/>
                    <a:pt x="30" y="197"/>
                    <a:pt x="31" y="198"/>
                  </a:cubicBezTo>
                  <a:cubicBezTo>
                    <a:pt x="31" y="198"/>
                    <a:pt x="31" y="197"/>
                    <a:pt x="32" y="196"/>
                  </a:cubicBezTo>
                  <a:cubicBezTo>
                    <a:pt x="32" y="196"/>
                    <a:pt x="31" y="196"/>
                    <a:pt x="31" y="195"/>
                  </a:cubicBezTo>
                  <a:cubicBezTo>
                    <a:pt x="32" y="193"/>
                    <a:pt x="32" y="190"/>
                    <a:pt x="31" y="189"/>
                  </a:cubicBezTo>
                  <a:cubicBezTo>
                    <a:pt x="32" y="187"/>
                    <a:pt x="32" y="184"/>
                    <a:pt x="32" y="181"/>
                  </a:cubicBezTo>
                  <a:cubicBezTo>
                    <a:pt x="32" y="181"/>
                    <a:pt x="32" y="181"/>
                    <a:pt x="31" y="181"/>
                  </a:cubicBezTo>
                  <a:cubicBezTo>
                    <a:pt x="29" y="184"/>
                    <a:pt x="31" y="188"/>
                    <a:pt x="30" y="191"/>
                  </a:cubicBezTo>
                  <a:close/>
                  <a:moveTo>
                    <a:pt x="64" y="185"/>
                  </a:moveTo>
                  <a:cubicBezTo>
                    <a:pt x="64" y="185"/>
                    <a:pt x="64" y="185"/>
                    <a:pt x="63" y="185"/>
                  </a:cubicBezTo>
                  <a:cubicBezTo>
                    <a:pt x="63" y="186"/>
                    <a:pt x="64" y="187"/>
                    <a:pt x="65" y="187"/>
                  </a:cubicBezTo>
                  <a:cubicBezTo>
                    <a:pt x="64" y="188"/>
                    <a:pt x="65" y="189"/>
                    <a:pt x="64" y="190"/>
                  </a:cubicBezTo>
                  <a:cubicBezTo>
                    <a:pt x="64" y="189"/>
                    <a:pt x="63" y="189"/>
                    <a:pt x="63" y="189"/>
                  </a:cubicBezTo>
                  <a:cubicBezTo>
                    <a:pt x="63" y="190"/>
                    <a:pt x="63" y="191"/>
                    <a:pt x="64" y="192"/>
                  </a:cubicBezTo>
                  <a:cubicBezTo>
                    <a:pt x="66" y="190"/>
                    <a:pt x="65" y="185"/>
                    <a:pt x="65" y="182"/>
                  </a:cubicBezTo>
                  <a:cubicBezTo>
                    <a:pt x="65" y="182"/>
                    <a:pt x="64" y="181"/>
                    <a:pt x="64" y="181"/>
                  </a:cubicBezTo>
                  <a:cubicBezTo>
                    <a:pt x="63" y="182"/>
                    <a:pt x="65" y="184"/>
                    <a:pt x="64" y="185"/>
                  </a:cubicBezTo>
                  <a:close/>
                  <a:moveTo>
                    <a:pt x="34" y="183"/>
                  </a:moveTo>
                  <a:cubicBezTo>
                    <a:pt x="34" y="182"/>
                    <a:pt x="35" y="182"/>
                    <a:pt x="35" y="181"/>
                  </a:cubicBezTo>
                  <a:cubicBezTo>
                    <a:pt x="35" y="181"/>
                    <a:pt x="34" y="181"/>
                    <a:pt x="34" y="181"/>
                  </a:cubicBezTo>
                  <a:cubicBezTo>
                    <a:pt x="34" y="182"/>
                    <a:pt x="33" y="183"/>
                    <a:pt x="34" y="183"/>
                  </a:cubicBezTo>
                  <a:close/>
                  <a:moveTo>
                    <a:pt x="60" y="182"/>
                  </a:moveTo>
                  <a:cubicBezTo>
                    <a:pt x="60" y="183"/>
                    <a:pt x="61" y="183"/>
                    <a:pt x="61" y="183"/>
                  </a:cubicBezTo>
                  <a:cubicBezTo>
                    <a:pt x="61" y="182"/>
                    <a:pt x="61" y="182"/>
                    <a:pt x="60" y="182"/>
                  </a:cubicBezTo>
                  <a:cubicBezTo>
                    <a:pt x="60" y="182"/>
                    <a:pt x="60" y="182"/>
                    <a:pt x="60" y="182"/>
                  </a:cubicBezTo>
                  <a:close/>
                  <a:moveTo>
                    <a:pt x="57" y="182"/>
                  </a:moveTo>
                  <a:cubicBezTo>
                    <a:pt x="57" y="183"/>
                    <a:pt x="58" y="183"/>
                    <a:pt x="58" y="183"/>
                  </a:cubicBezTo>
                  <a:cubicBezTo>
                    <a:pt x="58" y="183"/>
                    <a:pt x="59" y="182"/>
                    <a:pt x="59" y="182"/>
                  </a:cubicBezTo>
                  <a:cubicBezTo>
                    <a:pt x="58" y="182"/>
                    <a:pt x="58" y="182"/>
                    <a:pt x="57" y="182"/>
                  </a:cubicBezTo>
                  <a:close/>
                  <a:moveTo>
                    <a:pt x="63" y="183"/>
                  </a:moveTo>
                  <a:cubicBezTo>
                    <a:pt x="63" y="183"/>
                    <a:pt x="64" y="183"/>
                    <a:pt x="63" y="182"/>
                  </a:cubicBezTo>
                  <a:cubicBezTo>
                    <a:pt x="63" y="182"/>
                    <a:pt x="63" y="182"/>
                    <a:pt x="63" y="182"/>
                  </a:cubicBezTo>
                  <a:cubicBezTo>
                    <a:pt x="63" y="183"/>
                    <a:pt x="63" y="183"/>
                    <a:pt x="63" y="183"/>
                  </a:cubicBezTo>
                  <a:close/>
                  <a:moveTo>
                    <a:pt x="36" y="184"/>
                  </a:moveTo>
                  <a:cubicBezTo>
                    <a:pt x="36" y="183"/>
                    <a:pt x="37" y="183"/>
                    <a:pt x="37" y="182"/>
                  </a:cubicBezTo>
                  <a:cubicBezTo>
                    <a:pt x="36" y="182"/>
                    <a:pt x="36" y="183"/>
                    <a:pt x="36" y="184"/>
                  </a:cubicBezTo>
                  <a:close/>
                  <a:moveTo>
                    <a:pt x="35" y="184"/>
                  </a:moveTo>
                  <a:cubicBezTo>
                    <a:pt x="35" y="184"/>
                    <a:pt x="36" y="183"/>
                    <a:pt x="35" y="183"/>
                  </a:cubicBezTo>
                  <a:cubicBezTo>
                    <a:pt x="35" y="183"/>
                    <a:pt x="34" y="184"/>
                    <a:pt x="35" y="184"/>
                  </a:cubicBezTo>
                  <a:close/>
                  <a:moveTo>
                    <a:pt x="58" y="185"/>
                  </a:moveTo>
                  <a:cubicBezTo>
                    <a:pt x="59" y="185"/>
                    <a:pt x="59" y="184"/>
                    <a:pt x="59" y="184"/>
                  </a:cubicBezTo>
                  <a:cubicBezTo>
                    <a:pt x="59" y="184"/>
                    <a:pt x="59" y="183"/>
                    <a:pt x="59" y="183"/>
                  </a:cubicBezTo>
                  <a:cubicBezTo>
                    <a:pt x="59" y="184"/>
                    <a:pt x="58" y="184"/>
                    <a:pt x="58" y="185"/>
                  </a:cubicBezTo>
                  <a:close/>
                  <a:moveTo>
                    <a:pt x="62" y="185"/>
                  </a:moveTo>
                  <a:cubicBezTo>
                    <a:pt x="62" y="185"/>
                    <a:pt x="62" y="184"/>
                    <a:pt x="62" y="184"/>
                  </a:cubicBezTo>
                  <a:cubicBezTo>
                    <a:pt x="62" y="184"/>
                    <a:pt x="62" y="184"/>
                    <a:pt x="62" y="184"/>
                  </a:cubicBezTo>
                  <a:cubicBezTo>
                    <a:pt x="61" y="184"/>
                    <a:pt x="61" y="185"/>
                    <a:pt x="62" y="185"/>
                  </a:cubicBezTo>
                  <a:close/>
                  <a:moveTo>
                    <a:pt x="33" y="185"/>
                  </a:moveTo>
                  <a:cubicBezTo>
                    <a:pt x="33" y="185"/>
                    <a:pt x="33" y="185"/>
                    <a:pt x="33" y="185"/>
                  </a:cubicBezTo>
                  <a:cubicBezTo>
                    <a:pt x="33" y="185"/>
                    <a:pt x="33" y="184"/>
                    <a:pt x="33" y="184"/>
                  </a:cubicBezTo>
                  <a:cubicBezTo>
                    <a:pt x="33" y="184"/>
                    <a:pt x="32" y="185"/>
                    <a:pt x="33" y="185"/>
                  </a:cubicBezTo>
                  <a:close/>
                  <a:moveTo>
                    <a:pt x="35" y="186"/>
                  </a:moveTo>
                  <a:cubicBezTo>
                    <a:pt x="36" y="185"/>
                    <a:pt x="36" y="184"/>
                    <a:pt x="36" y="184"/>
                  </a:cubicBezTo>
                  <a:cubicBezTo>
                    <a:pt x="36" y="184"/>
                    <a:pt x="35" y="185"/>
                    <a:pt x="35" y="186"/>
                  </a:cubicBezTo>
                  <a:close/>
                  <a:moveTo>
                    <a:pt x="60" y="187"/>
                  </a:moveTo>
                  <a:cubicBezTo>
                    <a:pt x="60" y="187"/>
                    <a:pt x="61" y="186"/>
                    <a:pt x="60" y="186"/>
                  </a:cubicBezTo>
                  <a:cubicBezTo>
                    <a:pt x="60" y="186"/>
                    <a:pt x="59" y="187"/>
                    <a:pt x="60" y="187"/>
                  </a:cubicBezTo>
                  <a:close/>
                  <a:moveTo>
                    <a:pt x="36" y="187"/>
                  </a:moveTo>
                  <a:cubicBezTo>
                    <a:pt x="36" y="187"/>
                    <a:pt x="36" y="188"/>
                    <a:pt x="37" y="188"/>
                  </a:cubicBezTo>
                  <a:cubicBezTo>
                    <a:pt x="37" y="187"/>
                    <a:pt x="37" y="186"/>
                    <a:pt x="36" y="186"/>
                  </a:cubicBezTo>
                  <a:cubicBezTo>
                    <a:pt x="36" y="187"/>
                    <a:pt x="36" y="187"/>
                    <a:pt x="36" y="187"/>
                  </a:cubicBezTo>
                  <a:close/>
                  <a:moveTo>
                    <a:pt x="57" y="188"/>
                  </a:moveTo>
                  <a:cubicBezTo>
                    <a:pt x="58" y="187"/>
                    <a:pt x="58" y="187"/>
                    <a:pt x="58" y="187"/>
                  </a:cubicBezTo>
                  <a:cubicBezTo>
                    <a:pt x="58" y="187"/>
                    <a:pt x="58" y="187"/>
                    <a:pt x="57" y="187"/>
                  </a:cubicBezTo>
                  <a:cubicBezTo>
                    <a:pt x="58" y="187"/>
                    <a:pt x="57" y="187"/>
                    <a:pt x="57" y="188"/>
                  </a:cubicBezTo>
                  <a:close/>
                  <a:moveTo>
                    <a:pt x="63" y="187"/>
                  </a:moveTo>
                  <a:cubicBezTo>
                    <a:pt x="63" y="187"/>
                    <a:pt x="63" y="187"/>
                    <a:pt x="63" y="187"/>
                  </a:cubicBezTo>
                  <a:cubicBezTo>
                    <a:pt x="63" y="187"/>
                    <a:pt x="63" y="188"/>
                    <a:pt x="63" y="187"/>
                  </a:cubicBezTo>
                  <a:close/>
                  <a:moveTo>
                    <a:pt x="34" y="188"/>
                  </a:moveTo>
                  <a:cubicBezTo>
                    <a:pt x="34" y="188"/>
                    <a:pt x="35" y="188"/>
                    <a:pt x="35" y="187"/>
                  </a:cubicBezTo>
                  <a:cubicBezTo>
                    <a:pt x="34" y="187"/>
                    <a:pt x="34" y="187"/>
                    <a:pt x="34" y="187"/>
                  </a:cubicBezTo>
                  <a:cubicBezTo>
                    <a:pt x="34" y="187"/>
                    <a:pt x="34" y="187"/>
                    <a:pt x="34" y="187"/>
                  </a:cubicBezTo>
                  <a:cubicBezTo>
                    <a:pt x="34" y="187"/>
                    <a:pt x="34" y="188"/>
                    <a:pt x="34" y="188"/>
                  </a:cubicBezTo>
                  <a:close/>
                  <a:moveTo>
                    <a:pt x="58" y="189"/>
                  </a:moveTo>
                  <a:cubicBezTo>
                    <a:pt x="58" y="189"/>
                    <a:pt x="59" y="189"/>
                    <a:pt x="59" y="188"/>
                  </a:cubicBezTo>
                  <a:cubicBezTo>
                    <a:pt x="58" y="188"/>
                    <a:pt x="58" y="188"/>
                    <a:pt x="58" y="189"/>
                  </a:cubicBezTo>
                  <a:close/>
                  <a:moveTo>
                    <a:pt x="60" y="189"/>
                  </a:moveTo>
                  <a:cubicBezTo>
                    <a:pt x="60" y="189"/>
                    <a:pt x="61" y="190"/>
                    <a:pt x="61" y="190"/>
                  </a:cubicBezTo>
                  <a:cubicBezTo>
                    <a:pt x="61" y="189"/>
                    <a:pt x="62" y="189"/>
                    <a:pt x="62" y="189"/>
                  </a:cubicBezTo>
                  <a:cubicBezTo>
                    <a:pt x="61" y="189"/>
                    <a:pt x="61" y="188"/>
                    <a:pt x="61" y="188"/>
                  </a:cubicBezTo>
                  <a:cubicBezTo>
                    <a:pt x="61" y="188"/>
                    <a:pt x="61" y="189"/>
                    <a:pt x="60" y="189"/>
                  </a:cubicBezTo>
                  <a:close/>
                  <a:moveTo>
                    <a:pt x="33" y="192"/>
                  </a:moveTo>
                  <a:cubicBezTo>
                    <a:pt x="33" y="191"/>
                    <a:pt x="34" y="189"/>
                    <a:pt x="33" y="189"/>
                  </a:cubicBezTo>
                  <a:cubicBezTo>
                    <a:pt x="32" y="190"/>
                    <a:pt x="33" y="190"/>
                    <a:pt x="33" y="192"/>
                  </a:cubicBezTo>
                  <a:close/>
                  <a:moveTo>
                    <a:pt x="36" y="190"/>
                  </a:moveTo>
                  <a:cubicBezTo>
                    <a:pt x="36" y="190"/>
                    <a:pt x="36" y="191"/>
                    <a:pt x="37" y="191"/>
                  </a:cubicBezTo>
                  <a:cubicBezTo>
                    <a:pt x="37" y="191"/>
                    <a:pt x="37" y="190"/>
                    <a:pt x="36" y="189"/>
                  </a:cubicBezTo>
                  <a:cubicBezTo>
                    <a:pt x="36" y="190"/>
                    <a:pt x="36" y="190"/>
                    <a:pt x="36" y="190"/>
                  </a:cubicBezTo>
                  <a:close/>
                  <a:moveTo>
                    <a:pt x="59" y="191"/>
                  </a:moveTo>
                  <a:cubicBezTo>
                    <a:pt x="60" y="192"/>
                    <a:pt x="60" y="190"/>
                    <a:pt x="59" y="190"/>
                  </a:cubicBezTo>
                  <a:cubicBezTo>
                    <a:pt x="59" y="190"/>
                    <a:pt x="59" y="190"/>
                    <a:pt x="59" y="191"/>
                  </a:cubicBezTo>
                  <a:close/>
                  <a:moveTo>
                    <a:pt x="38" y="196"/>
                  </a:moveTo>
                  <a:cubicBezTo>
                    <a:pt x="38" y="194"/>
                    <a:pt x="38" y="192"/>
                    <a:pt x="38" y="190"/>
                  </a:cubicBezTo>
                  <a:cubicBezTo>
                    <a:pt x="38" y="190"/>
                    <a:pt x="38" y="190"/>
                    <a:pt x="38" y="190"/>
                  </a:cubicBezTo>
                  <a:cubicBezTo>
                    <a:pt x="38" y="192"/>
                    <a:pt x="37" y="194"/>
                    <a:pt x="38" y="196"/>
                  </a:cubicBezTo>
                  <a:close/>
                  <a:moveTo>
                    <a:pt x="57" y="192"/>
                  </a:moveTo>
                  <a:cubicBezTo>
                    <a:pt x="57" y="191"/>
                    <a:pt x="58" y="191"/>
                    <a:pt x="58" y="191"/>
                  </a:cubicBezTo>
                  <a:cubicBezTo>
                    <a:pt x="57" y="191"/>
                    <a:pt x="57" y="191"/>
                    <a:pt x="57" y="192"/>
                  </a:cubicBezTo>
                  <a:close/>
                  <a:moveTo>
                    <a:pt x="60" y="193"/>
                  </a:moveTo>
                  <a:cubicBezTo>
                    <a:pt x="60" y="193"/>
                    <a:pt x="61" y="193"/>
                    <a:pt x="61" y="194"/>
                  </a:cubicBezTo>
                  <a:cubicBezTo>
                    <a:pt x="61" y="194"/>
                    <a:pt x="61" y="194"/>
                    <a:pt x="62" y="194"/>
                  </a:cubicBezTo>
                  <a:cubicBezTo>
                    <a:pt x="61" y="193"/>
                    <a:pt x="61" y="192"/>
                    <a:pt x="61" y="192"/>
                  </a:cubicBezTo>
                  <a:cubicBezTo>
                    <a:pt x="61" y="192"/>
                    <a:pt x="60" y="192"/>
                    <a:pt x="60" y="193"/>
                  </a:cubicBezTo>
                  <a:close/>
                  <a:moveTo>
                    <a:pt x="65" y="195"/>
                  </a:moveTo>
                  <a:cubicBezTo>
                    <a:pt x="64" y="194"/>
                    <a:pt x="65" y="193"/>
                    <a:pt x="64" y="192"/>
                  </a:cubicBezTo>
                  <a:cubicBezTo>
                    <a:pt x="64" y="193"/>
                    <a:pt x="64" y="195"/>
                    <a:pt x="65" y="195"/>
                  </a:cubicBezTo>
                  <a:close/>
                  <a:moveTo>
                    <a:pt x="34" y="195"/>
                  </a:moveTo>
                  <a:cubicBezTo>
                    <a:pt x="34" y="194"/>
                    <a:pt x="35" y="194"/>
                    <a:pt x="35" y="193"/>
                  </a:cubicBezTo>
                  <a:cubicBezTo>
                    <a:pt x="35" y="194"/>
                    <a:pt x="34" y="194"/>
                    <a:pt x="34" y="195"/>
                  </a:cubicBezTo>
                  <a:close/>
                  <a:moveTo>
                    <a:pt x="58" y="194"/>
                  </a:moveTo>
                  <a:cubicBezTo>
                    <a:pt x="58" y="194"/>
                    <a:pt x="58" y="193"/>
                    <a:pt x="59" y="193"/>
                  </a:cubicBezTo>
                  <a:cubicBezTo>
                    <a:pt x="58" y="193"/>
                    <a:pt x="58" y="194"/>
                    <a:pt x="58" y="194"/>
                  </a:cubicBezTo>
                  <a:close/>
                  <a:moveTo>
                    <a:pt x="59" y="196"/>
                  </a:moveTo>
                  <a:cubicBezTo>
                    <a:pt x="59" y="196"/>
                    <a:pt x="60" y="196"/>
                    <a:pt x="60" y="196"/>
                  </a:cubicBezTo>
                  <a:cubicBezTo>
                    <a:pt x="60" y="195"/>
                    <a:pt x="60" y="194"/>
                    <a:pt x="59" y="194"/>
                  </a:cubicBezTo>
                  <a:cubicBezTo>
                    <a:pt x="58" y="195"/>
                    <a:pt x="58" y="195"/>
                    <a:pt x="59" y="196"/>
                  </a:cubicBezTo>
                  <a:close/>
                  <a:moveTo>
                    <a:pt x="35" y="196"/>
                  </a:moveTo>
                  <a:cubicBezTo>
                    <a:pt x="35" y="196"/>
                    <a:pt x="35" y="195"/>
                    <a:pt x="35" y="194"/>
                  </a:cubicBezTo>
                  <a:cubicBezTo>
                    <a:pt x="35" y="194"/>
                    <a:pt x="35" y="194"/>
                    <a:pt x="35" y="194"/>
                  </a:cubicBezTo>
                  <a:cubicBezTo>
                    <a:pt x="35" y="195"/>
                    <a:pt x="34" y="196"/>
                    <a:pt x="35" y="196"/>
                  </a:cubicBezTo>
                  <a:close/>
                  <a:moveTo>
                    <a:pt x="37" y="196"/>
                  </a:moveTo>
                  <a:cubicBezTo>
                    <a:pt x="37" y="196"/>
                    <a:pt x="37" y="195"/>
                    <a:pt x="36" y="195"/>
                  </a:cubicBezTo>
                  <a:cubicBezTo>
                    <a:pt x="36" y="195"/>
                    <a:pt x="36" y="196"/>
                    <a:pt x="37" y="196"/>
                  </a:cubicBezTo>
                  <a:close/>
                  <a:moveTo>
                    <a:pt x="59" y="196"/>
                  </a:moveTo>
                  <a:cubicBezTo>
                    <a:pt x="59" y="197"/>
                    <a:pt x="59" y="197"/>
                    <a:pt x="59" y="197"/>
                  </a:cubicBezTo>
                  <a:cubicBezTo>
                    <a:pt x="60" y="197"/>
                    <a:pt x="60" y="196"/>
                    <a:pt x="60" y="196"/>
                  </a:cubicBezTo>
                  <a:cubicBezTo>
                    <a:pt x="60" y="196"/>
                    <a:pt x="59" y="196"/>
                    <a:pt x="59" y="196"/>
                  </a:cubicBezTo>
                  <a:close/>
                  <a:moveTo>
                    <a:pt x="58" y="197"/>
                  </a:moveTo>
                  <a:cubicBezTo>
                    <a:pt x="58" y="197"/>
                    <a:pt x="58" y="196"/>
                    <a:pt x="58" y="196"/>
                  </a:cubicBezTo>
                  <a:cubicBezTo>
                    <a:pt x="57" y="196"/>
                    <a:pt x="57" y="197"/>
                    <a:pt x="58" y="197"/>
                  </a:cubicBezTo>
                  <a:close/>
                  <a:moveTo>
                    <a:pt x="33" y="197"/>
                  </a:moveTo>
                  <a:cubicBezTo>
                    <a:pt x="33" y="197"/>
                    <a:pt x="33" y="196"/>
                    <a:pt x="33" y="196"/>
                  </a:cubicBezTo>
                  <a:cubicBezTo>
                    <a:pt x="33" y="196"/>
                    <a:pt x="33" y="197"/>
                    <a:pt x="33" y="197"/>
                  </a:cubicBezTo>
                  <a:close/>
                  <a:moveTo>
                    <a:pt x="35" y="197"/>
                  </a:moveTo>
                  <a:cubicBezTo>
                    <a:pt x="36" y="198"/>
                    <a:pt x="36" y="197"/>
                    <a:pt x="36" y="197"/>
                  </a:cubicBezTo>
                  <a:cubicBezTo>
                    <a:pt x="36" y="197"/>
                    <a:pt x="36" y="197"/>
                    <a:pt x="36" y="196"/>
                  </a:cubicBezTo>
                  <a:cubicBezTo>
                    <a:pt x="36" y="197"/>
                    <a:pt x="35" y="197"/>
                    <a:pt x="35" y="197"/>
                  </a:cubicBezTo>
                  <a:close/>
                  <a:moveTo>
                    <a:pt x="59" y="198"/>
                  </a:moveTo>
                  <a:cubicBezTo>
                    <a:pt x="59" y="198"/>
                    <a:pt x="59" y="197"/>
                    <a:pt x="58" y="197"/>
                  </a:cubicBezTo>
                  <a:cubicBezTo>
                    <a:pt x="58" y="198"/>
                    <a:pt x="58" y="198"/>
                    <a:pt x="59" y="198"/>
                  </a:cubicBezTo>
                  <a:close/>
                  <a:moveTo>
                    <a:pt x="64" y="198"/>
                  </a:moveTo>
                  <a:cubicBezTo>
                    <a:pt x="64" y="199"/>
                    <a:pt x="64" y="199"/>
                    <a:pt x="65" y="199"/>
                  </a:cubicBezTo>
                  <a:cubicBezTo>
                    <a:pt x="64" y="198"/>
                    <a:pt x="64" y="198"/>
                    <a:pt x="64" y="197"/>
                  </a:cubicBezTo>
                  <a:cubicBezTo>
                    <a:pt x="64" y="198"/>
                    <a:pt x="63" y="198"/>
                    <a:pt x="64" y="198"/>
                  </a:cubicBezTo>
                  <a:close/>
                  <a:moveTo>
                    <a:pt x="33" y="198"/>
                  </a:moveTo>
                  <a:cubicBezTo>
                    <a:pt x="34" y="198"/>
                    <a:pt x="34" y="198"/>
                    <a:pt x="33" y="198"/>
                  </a:cubicBezTo>
                  <a:cubicBezTo>
                    <a:pt x="33" y="198"/>
                    <a:pt x="33" y="198"/>
                    <a:pt x="33" y="198"/>
                  </a:cubicBezTo>
                  <a:close/>
                  <a:moveTo>
                    <a:pt x="60" y="199"/>
                  </a:moveTo>
                  <a:cubicBezTo>
                    <a:pt x="61" y="199"/>
                    <a:pt x="60" y="200"/>
                    <a:pt x="61" y="200"/>
                  </a:cubicBezTo>
                  <a:cubicBezTo>
                    <a:pt x="61" y="199"/>
                    <a:pt x="61" y="199"/>
                    <a:pt x="62" y="199"/>
                  </a:cubicBezTo>
                  <a:cubicBezTo>
                    <a:pt x="61" y="199"/>
                    <a:pt x="61" y="198"/>
                    <a:pt x="61" y="198"/>
                  </a:cubicBezTo>
                  <a:cubicBezTo>
                    <a:pt x="61" y="198"/>
                    <a:pt x="60" y="199"/>
                    <a:pt x="60" y="199"/>
                  </a:cubicBezTo>
                  <a:close/>
                  <a:moveTo>
                    <a:pt x="57" y="199"/>
                  </a:moveTo>
                  <a:cubicBezTo>
                    <a:pt x="58" y="200"/>
                    <a:pt x="58" y="199"/>
                    <a:pt x="58" y="199"/>
                  </a:cubicBezTo>
                  <a:cubicBezTo>
                    <a:pt x="58" y="199"/>
                    <a:pt x="58" y="199"/>
                    <a:pt x="58" y="198"/>
                  </a:cubicBezTo>
                  <a:cubicBezTo>
                    <a:pt x="57" y="198"/>
                    <a:pt x="57" y="198"/>
                    <a:pt x="57" y="198"/>
                  </a:cubicBezTo>
                  <a:cubicBezTo>
                    <a:pt x="57" y="199"/>
                    <a:pt x="57" y="199"/>
                    <a:pt x="57" y="199"/>
                  </a:cubicBezTo>
                  <a:close/>
                  <a:moveTo>
                    <a:pt x="34" y="200"/>
                  </a:moveTo>
                  <a:cubicBezTo>
                    <a:pt x="34" y="200"/>
                    <a:pt x="34" y="199"/>
                    <a:pt x="34" y="199"/>
                  </a:cubicBezTo>
                  <a:cubicBezTo>
                    <a:pt x="34" y="199"/>
                    <a:pt x="34" y="200"/>
                    <a:pt x="34" y="200"/>
                  </a:cubicBezTo>
                  <a:close/>
                  <a:moveTo>
                    <a:pt x="35" y="200"/>
                  </a:moveTo>
                  <a:cubicBezTo>
                    <a:pt x="35" y="200"/>
                    <a:pt x="36" y="199"/>
                    <a:pt x="35" y="199"/>
                  </a:cubicBezTo>
                  <a:cubicBezTo>
                    <a:pt x="35" y="199"/>
                    <a:pt x="35" y="200"/>
                    <a:pt x="35" y="200"/>
                  </a:cubicBezTo>
                  <a:close/>
                  <a:moveTo>
                    <a:pt x="63" y="200"/>
                  </a:moveTo>
                  <a:cubicBezTo>
                    <a:pt x="64" y="200"/>
                    <a:pt x="63" y="199"/>
                    <a:pt x="63" y="199"/>
                  </a:cubicBezTo>
                  <a:cubicBezTo>
                    <a:pt x="63" y="200"/>
                    <a:pt x="63" y="200"/>
                    <a:pt x="63" y="200"/>
                  </a:cubicBezTo>
                  <a:close/>
                  <a:moveTo>
                    <a:pt x="61" y="201"/>
                  </a:moveTo>
                  <a:cubicBezTo>
                    <a:pt x="61" y="201"/>
                    <a:pt x="62" y="201"/>
                    <a:pt x="62" y="201"/>
                  </a:cubicBezTo>
                  <a:cubicBezTo>
                    <a:pt x="62" y="201"/>
                    <a:pt x="62" y="201"/>
                    <a:pt x="63" y="201"/>
                  </a:cubicBezTo>
                  <a:cubicBezTo>
                    <a:pt x="62" y="200"/>
                    <a:pt x="62" y="200"/>
                    <a:pt x="61" y="201"/>
                  </a:cubicBezTo>
                  <a:close/>
                  <a:moveTo>
                    <a:pt x="30" y="208"/>
                  </a:moveTo>
                  <a:cubicBezTo>
                    <a:pt x="31" y="208"/>
                    <a:pt x="31" y="209"/>
                    <a:pt x="31" y="209"/>
                  </a:cubicBezTo>
                  <a:cubicBezTo>
                    <a:pt x="31" y="207"/>
                    <a:pt x="32" y="206"/>
                    <a:pt x="32" y="205"/>
                  </a:cubicBezTo>
                  <a:cubicBezTo>
                    <a:pt x="32" y="205"/>
                    <a:pt x="32" y="205"/>
                    <a:pt x="31" y="205"/>
                  </a:cubicBezTo>
                  <a:cubicBezTo>
                    <a:pt x="30" y="204"/>
                    <a:pt x="32" y="202"/>
                    <a:pt x="32" y="200"/>
                  </a:cubicBezTo>
                  <a:cubicBezTo>
                    <a:pt x="32" y="200"/>
                    <a:pt x="32" y="200"/>
                    <a:pt x="32" y="200"/>
                  </a:cubicBezTo>
                  <a:cubicBezTo>
                    <a:pt x="30" y="202"/>
                    <a:pt x="30" y="205"/>
                    <a:pt x="30" y="208"/>
                  </a:cubicBezTo>
                  <a:close/>
                  <a:moveTo>
                    <a:pt x="57" y="201"/>
                  </a:moveTo>
                  <a:cubicBezTo>
                    <a:pt x="58" y="202"/>
                    <a:pt x="57" y="202"/>
                    <a:pt x="58" y="203"/>
                  </a:cubicBezTo>
                  <a:cubicBezTo>
                    <a:pt x="59" y="203"/>
                    <a:pt x="59" y="202"/>
                    <a:pt x="59" y="202"/>
                  </a:cubicBezTo>
                  <a:cubicBezTo>
                    <a:pt x="59" y="201"/>
                    <a:pt x="59" y="201"/>
                    <a:pt x="59" y="200"/>
                  </a:cubicBezTo>
                  <a:cubicBezTo>
                    <a:pt x="58" y="201"/>
                    <a:pt x="58" y="201"/>
                    <a:pt x="57" y="201"/>
                  </a:cubicBezTo>
                  <a:close/>
                  <a:moveTo>
                    <a:pt x="36" y="203"/>
                  </a:moveTo>
                  <a:cubicBezTo>
                    <a:pt x="36" y="202"/>
                    <a:pt x="36" y="201"/>
                    <a:pt x="36" y="201"/>
                  </a:cubicBezTo>
                  <a:cubicBezTo>
                    <a:pt x="36" y="201"/>
                    <a:pt x="36" y="201"/>
                    <a:pt x="36" y="201"/>
                  </a:cubicBezTo>
                  <a:cubicBezTo>
                    <a:pt x="36" y="201"/>
                    <a:pt x="36" y="202"/>
                    <a:pt x="36" y="203"/>
                  </a:cubicBezTo>
                  <a:close/>
                  <a:moveTo>
                    <a:pt x="63" y="202"/>
                  </a:moveTo>
                  <a:cubicBezTo>
                    <a:pt x="64" y="202"/>
                    <a:pt x="64" y="202"/>
                    <a:pt x="64" y="203"/>
                  </a:cubicBezTo>
                  <a:cubicBezTo>
                    <a:pt x="64" y="202"/>
                    <a:pt x="65" y="203"/>
                    <a:pt x="65" y="203"/>
                  </a:cubicBezTo>
                  <a:cubicBezTo>
                    <a:pt x="65" y="201"/>
                    <a:pt x="64" y="200"/>
                    <a:pt x="63" y="202"/>
                  </a:cubicBezTo>
                  <a:close/>
                  <a:moveTo>
                    <a:pt x="61" y="202"/>
                  </a:moveTo>
                  <a:cubicBezTo>
                    <a:pt x="61" y="202"/>
                    <a:pt x="61" y="201"/>
                    <a:pt x="60" y="202"/>
                  </a:cubicBezTo>
                  <a:cubicBezTo>
                    <a:pt x="61" y="202"/>
                    <a:pt x="60" y="202"/>
                    <a:pt x="61" y="202"/>
                  </a:cubicBezTo>
                  <a:close/>
                  <a:moveTo>
                    <a:pt x="59" y="204"/>
                  </a:moveTo>
                  <a:cubicBezTo>
                    <a:pt x="59" y="204"/>
                    <a:pt x="59" y="204"/>
                    <a:pt x="59" y="204"/>
                  </a:cubicBezTo>
                  <a:cubicBezTo>
                    <a:pt x="60" y="204"/>
                    <a:pt x="60" y="204"/>
                    <a:pt x="60" y="203"/>
                  </a:cubicBezTo>
                  <a:cubicBezTo>
                    <a:pt x="60" y="203"/>
                    <a:pt x="60" y="203"/>
                    <a:pt x="60" y="203"/>
                  </a:cubicBezTo>
                  <a:cubicBezTo>
                    <a:pt x="59" y="203"/>
                    <a:pt x="59" y="203"/>
                    <a:pt x="59" y="204"/>
                  </a:cubicBezTo>
                  <a:close/>
                  <a:moveTo>
                    <a:pt x="61" y="204"/>
                  </a:moveTo>
                  <a:cubicBezTo>
                    <a:pt x="61" y="204"/>
                    <a:pt x="62" y="204"/>
                    <a:pt x="62" y="204"/>
                  </a:cubicBezTo>
                  <a:cubicBezTo>
                    <a:pt x="62" y="204"/>
                    <a:pt x="62" y="204"/>
                    <a:pt x="62" y="204"/>
                  </a:cubicBezTo>
                  <a:cubicBezTo>
                    <a:pt x="62" y="204"/>
                    <a:pt x="62" y="203"/>
                    <a:pt x="62" y="203"/>
                  </a:cubicBezTo>
                  <a:cubicBezTo>
                    <a:pt x="62" y="203"/>
                    <a:pt x="62" y="204"/>
                    <a:pt x="61" y="204"/>
                  </a:cubicBezTo>
                  <a:close/>
                  <a:moveTo>
                    <a:pt x="35" y="205"/>
                  </a:moveTo>
                  <a:cubicBezTo>
                    <a:pt x="35" y="204"/>
                    <a:pt x="35" y="204"/>
                    <a:pt x="35" y="204"/>
                  </a:cubicBezTo>
                  <a:cubicBezTo>
                    <a:pt x="34" y="204"/>
                    <a:pt x="35" y="205"/>
                    <a:pt x="35" y="205"/>
                  </a:cubicBezTo>
                  <a:close/>
                  <a:moveTo>
                    <a:pt x="62" y="205"/>
                  </a:moveTo>
                  <a:cubicBezTo>
                    <a:pt x="62" y="205"/>
                    <a:pt x="62" y="206"/>
                    <a:pt x="63" y="206"/>
                  </a:cubicBezTo>
                  <a:cubicBezTo>
                    <a:pt x="63" y="205"/>
                    <a:pt x="63" y="205"/>
                    <a:pt x="63" y="205"/>
                  </a:cubicBezTo>
                  <a:cubicBezTo>
                    <a:pt x="63" y="205"/>
                    <a:pt x="63" y="205"/>
                    <a:pt x="63" y="204"/>
                  </a:cubicBezTo>
                  <a:cubicBezTo>
                    <a:pt x="63" y="205"/>
                    <a:pt x="63" y="205"/>
                    <a:pt x="62" y="205"/>
                  </a:cubicBezTo>
                  <a:close/>
                  <a:moveTo>
                    <a:pt x="61" y="205"/>
                  </a:moveTo>
                  <a:cubicBezTo>
                    <a:pt x="59" y="206"/>
                    <a:pt x="62" y="206"/>
                    <a:pt x="61" y="205"/>
                  </a:cubicBezTo>
                  <a:close/>
                  <a:moveTo>
                    <a:pt x="64" y="206"/>
                  </a:moveTo>
                  <a:cubicBezTo>
                    <a:pt x="64" y="207"/>
                    <a:pt x="65" y="207"/>
                    <a:pt x="65" y="208"/>
                  </a:cubicBezTo>
                  <a:cubicBezTo>
                    <a:pt x="65" y="207"/>
                    <a:pt x="65" y="206"/>
                    <a:pt x="65" y="205"/>
                  </a:cubicBezTo>
                  <a:cubicBezTo>
                    <a:pt x="64" y="205"/>
                    <a:pt x="64" y="206"/>
                    <a:pt x="64" y="206"/>
                  </a:cubicBezTo>
                  <a:close/>
                  <a:moveTo>
                    <a:pt x="34" y="206"/>
                  </a:moveTo>
                  <a:cubicBezTo>
                    <a:pt x="34" y="206"/>
                    <a:pt x="35" y="205"/>
                    <a:pt x="35" y="205"/>
                  </a:cubicBezTo>
                  <a:cubicBezTo>
                    <a:pt x="35" y="205"/>
                    <a:pt x="35" y="205"/>
                    <a:pt x="34" y="205"/>
                  </a:cubicBezTo>
                  <a:cubicBezTo>
                    <a:pt x="34" y="205"/>
                    <a:pt x="34" y="205"/>
                    <a:pt x="34" y="205"/>
                  </a:cubicBezTo>
                  <a:cubicBezTo>
                    <a:pt x="34" y="205"/>
                    <a:pt x="34" y="206"/>
                    <a:pt x="34" y="206"/>
                  </a:cubicBezTo>
                  <a:close/>
                  <a:moveTo>
                    <a:pt x="61" y="206"/>
                  </a:moveTo>
                  <a:cubicBezTo>
                    <a:pt x="61" y="207"/>
                    <a:pt x="61" y="207"/>
                    <a:pt x="62" y="207"/>
                  </a:cubicBezTo>
                  <a:cubicBezTo>
                    <a:pt x="62" y="207"/>
                    <a:pt x="61" y="207"/>
                    <a:pt x="62" y="206"/>
                  </a:cubicBezTo>
                  <a:cubicBezTo>
                    <a:pt x="61" y="206"/>
                    <a:pt x="61" y="206"/>
                    <a:pt x="61" y="206"/>
                  </a:cubicBezTo>
                  <a:close/>
                  <a:moveTo>
                    <a:pt x="58" y="208"/>
                  </a:moveTo>
                  <a:cubicBezTo>
                    <a:pt x="59" y="208"/>
                    <a:pt x="59" y="207"/>
                    <a:pt x="60" y="207"/>
                  </a:cubicBezTo>
                  <a:cubicBezTo>
                    <a:pt x="59" y="207"/>
                    <a:pt x="59" y="207"/>
                    <a:pt x="59" y="206"/>
                  </a:cubicBezTo>
                  <a:cubicBezTo>
                    <a:pt x="59" y="207"/>
                    <a:pt x="58" y="207"/>
                    <a:pt x="58" y="208"/>
                  </a:cubicBezTo>
                  <a:close/>
                  <a:moveTo>
                    <a:pt x="63" y="207"/>
                  </a:moveTo>
                  <a:cubicBezTo>
                    <a:pt x="63" y="207"/>
                    <a:pt x="64" y="208"/>
                    <a:pt x="64" y="208"/>
                  </a:cubicBezTo>
                  <a:cubicBezTo>
                    <a:pt x="64" y="208"/>
                    <a:pt x="64" y="207"/>
                    <a:pt x="63" y="206"/>
                  </a:cubicBezTo>
                  <a:cubicBezTo>
                    <a:pt x="63" y="207"/>
                    <a:pt x="63" y="207"/>
                    <a:pt x="63" y="207"/>
                  </a:cubicBezTo>
                  <a:close/>
                  <a:moveTo>
                    <a:pt x="36" y="208"/>
                  </a:moveTo>
                  <a:cubicBezTo>
                    <a:pt x="36" y="207"/>
                    <a:pt x="37" y="207"/>
                    <a:pt x="36" y="207"/>
                  </a:cubicBezTo>
                  <a:cubicBezTo>
                    <a:pt x="36" y="207"/>
                    <a:pt x="36" y="208"/>
                    <a:pt x="36" y="208"/>
                  </a:cubicBezTo>
                  <a:close/>
                  <a:moveTo>
                    <a:pt x="62" y="208"/>
                  </a:moveTo>
                  <a:cubicBezTo>
                    <a:pt x="62" y="209"/>
                    <a:pt x="62" y="209"/>
                    <a:pt x="63" y="210"/>
                  </a:cubicBezTo>
                  <a:cubicBezTo>
                    <a:pt x="63" y="209"/>
                    <a:pt x="63" y="209"/>
                    <a:pt x="63" y="209"/>
                  </a:cubicBezTo>
                  <a:cubicBezTo>
                    <a:pt x="63" y="209"/>
                    <a:pt x="63" y="208"/>
                    <a:pt x="62" y="208"/>
                  </a:cubicBezTo>
                  <a:cubicBezTo>
                    <a:pt x="62" y="208"/>
                    <a:pt x="62" y="208"/>
                    <a:pt x="62" y="208"/>
                  </a:cubicBezTo>
                  <a:close/>
                  <a:moveTo>
                    <a:pt x="61" y="211"/>
                  </a:moveTo>
                  <a:cubicBezTo>
                    <a:pt x="61" y="211"/>
                    <a:pt x="61" y="211"/>
                    <a:pt x="61" y="211"/>
                  </a:cubicBezTo>
                  <a:cubicBezTo>
                    <a:pt x="61" y="209"/>
                    <a:pt x="60" y="210"/>
                    <a:pt x="61" y="211"/>
                  </a:cubicBezTo>
                  <a:close/>
                  <a:moveTo>
                    <a:pt x="32" y="212"/>
                  </a:moveTo>
                  <a:cubicBezTo>
                    <a:pt x="32" y="211"/>
                    <a:pt x="33" y="210"/>
                    <a:pt x="32" y="210"/>
                  </a:cubicBezTo>
                  <a:cubicBezTo>
                    <a:pt x="32" y="210"/>
                    <a:pt x="31" y="210"/>
                    <a:pt x="31" y="210"/>
                  </a:cubicBezTo>
                  <a:cubicBezTo>
                    <a:pt x="31" y="211"/>
                    <a:pt x="31" y="211"/>
                    <a:pt x="32" y="212"/>
                  </a:cubicBezTo>
                  <a:close/>
                  <a:moveTo>
                    <a:pt x="36" y="214"/>
                  </a:moveTo>
                  <a:cubicBezTo>
                    <a:pt x="36" y="212"/>
                    <a:pt x="35" y="211"/>
                    <a:pt x="34" y="210"/>
                  </a:cubicBezTo>
                  <a:cubicBezTo>
                    <a:pt x="34" y="211"/>
                    <a:pt x="35" y="212"/>
                    <a:pt x="36" y="214"/>
                  </a:cubicBezTo>
                  <a:close/>
                  <a:moveTo>
                    <a:pt x="30" y="216"/>
                  </a:moveTo>
                  <a:cubicBezTo>
                    <a:pt x="28" y="216"/>
                    <a:pt x="27" y="218"/>
                    <a:pt x="27" y="219"/>
                  </a:cubicBezTo>
                  <a:cubicBezTo>
                    <a:pt x="29" y="218"/>
                    <a:pt x="30" y="216"/>
                    <a:pt x="32" y="214"/>
                  </a:cubicBezTo>
                  <a:cubicBezTo>
                    <a:pt x="31" y="213"/>
                    <a:pt x="31" y="211"/>
                    <a:pt x="30" y="210"/>
                  </a:cubicBezTo>
                  <a:cubicBezTo>
                    <a:pt x="30" y="212"/>
                    <a:pt x="30" y="214"/>
                    <a:pt x="30" y="216"/>
                  </a:cubicBezTo>
                  <a:close/>
                  <a:moveTo>
                    <a:pt x="65" y="211"/>
                  </a:moveTo>
                  <a:cubicBezTo>
                    <a:pt x="65" y="211"/>
                    <a:pt x="65" y="212"/>
                    <a:pt x="66" y="213"/>
                  </a:cubicBezTo>
                  <a:cubicBezTo>
                    <a:pt x="66" y="212"/>
                    <a:pt x="66" y="211"/>
                    <a:pt x="65" y="211"/>
                  </a:cubicBezTo>
                  <a:cubicBezTo>
                    <a:pt x="65" y="211"/>
                    <a:pt x="65" y="211"/>
                    <a:pt x="65" y="211"/>
                  </a:cubicBezTo>
                  <a:close/>
                  <a:moveTo>
                    <a:pt x="65" y="213"/>
                  </a:moveTo>
                  <a:cubicBezTo>
                    <a:pt x="65" y="213"/>
                    <a:pt x="65" y="213"/>
                    <a:pt x="66" y="213"/>
                  </a:cubicBezTo>
                  <a:cubicBezTo>
                    <a:pt x="66" y="213"/>
                    <a:pt x="65" y="213"/>
                    <a:pt x="65" y="212"/>
                  </a:cubicBezTo>
                  <a:cubicBezTo>
                    <a:pt x="65" y="212"/>
                    <a:pt x="65" y="212"/>
                    <a:pt x="65" y="213"/>
                  </a:cubicBezTo>
                  <a:close/>
                  <a:moveTo>
                    <a:pt x="64" y="211"/>
                  </a:moveTo>
                  <a:cubicBezTo>
                    <a:pt x="63" y="212"/>
                    <a:pt x="64" y="212"/>
                    <a:pt x="65" y="213"/>
                  </a:cubicBezTo>
                  <a:cubicBezTo>
                    <a:pt x="64" y="212"/>
                    <a:pt x="64" y="211"/>
                    <a:pt x="64" y="211"/>
                  </a:cubicBezTo>
                  <a:close/>
                  <a:moveTo>
                    <a:pt x="33" y="215"/>
                  </a:moveTo>
                  <a:cubicBezTo>
                    <a:pt x="34" y="215"/>
                    <a:pt x="35" y="216"/>
                    <a:pt x="36" y="215"/>
                  </a:cubicBezTo>
                  <a:cubicBezTo>
                    <a:pt x="35" y="214"/>
                    <a:pt x="35" y="212"/>
                    <a:pt x="33" y="211"/>
                  </a:cubicBezTo>
                  <a:cubicBezTo>
                    <a:pt x="33" y="212"/>
                    <a:pt x="33" y="213"/>
                    <a:pt x="33" y="215"/>
                  </a:cubicBezTo>
                  <a:close/>
                  <a:moveTo>
                    <a:pt x="58" y="213"/>
                  </a:moveTo>
                  <a:cubicBezTo>
                    <a:pt x="59" y="213"/>
                    <a:pt x="59" y="213"/>
                    <a:pt x="59" y="212"/>
                  </a:cubicBezTo>
                  <a:cubicBezTo>
                    <a:pt x="59" y="211"/>
                    <a:pt x="58" y="212"/>
                    <a:pt x="58" y="213"/>
                  </a:cubicBezTo>
                  <a:close/>
                  <a:moveTo>
                    <a:pt x="62" y="214"/>
                  </a:moveTo>
                  <a:cubicBezTo>
                    <a:pt x="62" y="215"/>
                    <a:pt x="63" y="215"/>
                    <a:pt x="63" y="215"/>
                  </a:cubicBezTo>
                  <a:cubicBezTo>
                    <a:pt x="63" y="214"/>
                    <a:pt x="63" y="214"/>
                    <a:pt x="62" y="214"/>
                  </a:cubicBezTo>
                  <a:cubicBezTo>
                    <a:pt x="62" y="214"/>
                    <a:pt x="62" y="214"/>
                    <a:pt x="62" y="214"/>
                  </a:cubicBezTo>
                  <a:close/>
                  <a:moveTo>
                    <a:pt x="59" y="215"/>
                  </a:moveTo>
                  <a:cubicBezTo>
                    <a:pt x="59" y="215"/>
                    <a:pt x="59" y="214"/>
                    <a:pt x="59" y="214"/>
                  </a:cubicBezTo>
                  <a:cubicBezTo>
                    <a:pt x="59" y="214"/>
                    <a:pt x="59" y="214"/>
                    <a:pt x="59" y="215"/>
                  </a:cubicBezTo>
                  <a:close/>
                  <a:moveTo>
                    <a:pt x="64" y="216"/>
                  </a:moveTo>
                  <a:cubicBezTo>
                    <a:pt x="65" y="216"/>
                    <a:pt x="65" y="216"/>
                    <a:pt x="65" y="216"/>
                  </a:cubicBezTo>
                  <a:cubicBezTo>
                    <a:pt x="64" y="215"/>
                    <a:pt x="64" y="214"/>
                    <a:pt x="64" y="214"/>
                  </a:cubicBezTo>
                  <a:cubicBezTo>
                    <a:pt x="64" y="215"/>
                    <a:pt x="64" y="215"/>
                    <a:pt x="64" y="216"/>
                  </a:cubicBezTo>
                  <a:close/>
                  <a:moveTo>
                    <a:pt x="59" y="216"/>
                  </a:moveTo>
                  <a:cubicBezTo>
                    <a:pt x="59" y="216"/>
                    <a:pt x="58" y="215"/>
                    <a:pt x="57" y="215"/>
                  </a:cubicBezTo>
                  <a:cubicBezTo>
                    <a:pt x="57" y="215"/>
                    <a:pt x="56" y="216"/>
                    <a:pt x="56" y="217"/>
                  </a:cubicBezTo>
                  <a:cubicBezTo>
                    <a:pt x="57" y="218"/>
                    <a:pt x="59" y="217"/>
                    <a:pt x="59" y="216"/>
                  </a:cubicBezTo>
                  <a:close/>
                  <a:moveTo>
                    <a:pt x="60" y="217"/>
                  </a:moveTo>
                  <a:cubicBezTo>
                    <a:pt x="61" y="216"/>
                    <a:pt x="61" y="216"/>
                    <a:pt x="61" y="216"/>
                  </a:cubicBezTo>
                  <a:cubicBezTo>
                    <a:pt x="61" y="216"/>
                    <a:pt x="61" y="216"/>
                    <a:pt x="60" y="217"/>
                  </a:cubicBezTo>
                  <a:close/>
                  <a:moveTo>
                    <a:pt x="37" y="217"/>
                  </a:moveTo>
                  <a:cubicBezTo>
                    <a:pt x="37" y="217"/>
                    <a:pt x="37" y="216"/>
                    <a:pt x="36" y="216"/>
                  </a:cubicBezTo>
                  <a:cubicBezTo>
                    <a:pt x="37" y="216"/>
                    <a:pt x="37" y="217"/>
                    <a:pt x="37" y="217"/>
                  </a:cubicBezTo>
                  <a:close/>
                  <a:moveTo>
                    <a:pt x="31" y="218"/>
                  </a:moveTo>
                  <a:cubicBezTo>
                    <a:pt x="32" y="219"/>
                    <a:pt x="32" y="217"/>
                    <a:pt x="33" y="218"/>
                  </a:cubicBezTo>
                  <a:cubicBezTo>
                    <a:pt x="32" y="217"/>
                    <a:pt x="33" y="217"/>
                    <a:pt x="33" y="217"/>
                  </a:cubicBezTo>
                  <a:cubicBezTo>
                    <a:pt x="32" y="217"/>
                    <a:pt x="30" y="217"/>
                    <a:pt x="31" y="218"/>
                  </a:cubicBezTo>
                  <a:close/>
                  <a:moveTo>
                    <a:pt x="65" y="217"/>
                  </a:moveTo>
                  <a:cubicBezTo>
                    <a:pt x="65" y="217"/>
                    <a:pt x="66" y="217"/>
                    <a:pt x="66" y="217"/>
                  </a:cubicBezTo>
                  <a:cubicBezTo>
                    <a:pt x="66" y="217"/>
                    <a:pt x="66" y="217"/>
                    <a:pt x="66" y="217"/>
                  </a:cubicBezTo>
                  <a:cubicBezTo>
                    <a:pt x="65" y="217"/>
                    <a:pt x="65" y="217"/>
                    <a:pt x="65" y="217"/>
                  </a:cubicBezTo>
                  <a:close/>
                  <a:moveTo>
                    <a:pt x="68" y="218"/>
                  </a:moveTo>
                  <a:cubicBezTo>
                    <a:pt x="68" y="217"/>
                    <a:pt x="68" y="217"/>
                    <a:pt x="68" y="217"/>
                  </a:cubicBezTo>
                  <a:cubicBezTo>
                    <a:pt x="68" y="217"/>
                    <a:pt x="67" y="216"/>
                    <a:pt x="67" y="217"/>
                  </a:cubicBezTo>
                  <a:cubicBezTo>
                    <a:pt x="67" y="217"/>
                    <a:pt x="67" y="218"/>
                    <a:pt x="68" y="218"/>
                  </a:cubicBezTo>
                  <a:close/>
                  <a:moveTo>
                    <a:pt x="36" y="218"/>
                  </a:moveTo>
                  <a:cubicBezTo>
                    <a:pt x="36" y="218"/>
                    <a:pt x="35" y="217"/>
                    <a:pt x="35" y="217"/>
                  </a:cubicBezTo>
                  <a:cubicBezTo>
                    <a:pt x="35" y="217"/>
                    <a:pt x="35" y="218"/>
                    <a:pt x="36" y="218"/>
                  </a:cubicBezTo>
                  <a:close/>
                  <a:moveTo>
                    <a:pt x="33" y="219"/>
                  </a:moveTo>
                  <a:cubicBezTo>
                    <a:pt x="33" y="219"/>
                    <a:pt x="34" y="219"/>
                    <a:pt x="34" y="219"/>
                  </a:cubicBezTo>
                  <a:cubicBezTo>
                    <a:pt x="34" y="219"/>
                    <a:pt x="34" y="219"/>
                    <a:pt x="35" y="219"/>
                  </a:cubicBezTo>
                  <a:cubicBezTo>
                    <a:pt x="35" y="218"/>
                    <a:pt x="34" y="218"/>
                    <a:pt x="34" y="218"/>
                  </a:cubicBezTo>
                  <a:cubicBezTo>
                    <a:pt x="34" y="218"/>
                    <a:pt x="33" y="218"/>
                    <a:pt x="33" y="219"/>
                  </a:cubicBezTo>
                  <a:close/>
                  <a:moveTo>
                    <a:pt x="63" y="219"/>
                  </a:moveTo>
                  <a:cubicBezTo>
                    <a:pt x="63" y="219"/>
                    <a:pt x="64" y="219"/>
                    <a:pt x="63" y="218"/>
                  </a:cubicBezTo>
                  <a:cubicBezTo>
                    <a:pt x="63" y="219"/>
                    <a:pt x="62" y="219"/>
                    <a:pt x="63" y="219"/>
                  </a:cubicBezTo>
                  <a:close/>
                  <a:moveTo>
                    <a:pt x="29" y="220"/>
                  </a:moveTo>
                  <a:cubicBezTo>
                    <a:pt x="30" y="220"/>
                    <a:pt x="31" y="219"/>
                    <a:pt x="30" y="218"/>
                  </a:cubicBezTo>
                  <a:cubicBezTo>
                    <a:pt x="29" y="219"/>
                    <a:pt x="28" y="220"/>
                    <a:pt x="29" y="220"/>
                  </a:cubicBezTo>
                  <a:close/>
                  <a:moveTo>
                    <a:pt x="66" y="220"/>
                  </a:moveTo>
                  <a:cubicBezTo>
                    <a:pt x="67" y="219"/>
                    <a:pt x="66" y="219"/>
                    <a:pt x="65" y="219"/>
                  </a:cubicBezTo>
                  <a:cubicBezTo>
                    <a:pt x="65" y="219"/>
                    <a:pt x="66" y="220"/>
                    <a:pt x="66" y="220"/>
                  </a:cubicBezTo>
                  <a:close/>
                  <a:moveTo>
                    <a:pt x="57" y="222"/>
                  </a:moveTo>
                  <a:cubicBezTo>
                    <a:pt x="59" y="222"/>
                    <a:pt x="60" y="220"/>
                    <a:pt x="61" y="219"/>
                  </a:cubicBezTo>
                  <a:cubicBezTo>
                    <a:pt x="59" y="219"/>
                    <a:pt x="58" y="221"/>
                    <a:pt x="57" y="222"/>
                  </a:cubicBezTo>
                  <a:close/>
                  <a:moveTo>
                    <a:pt x="32" y="219"/>
                  </a:moveTo>
                  <a:cubicBezTo>
                    <a:pt x="32" y="220"/>
                    <a:pt x="32" y="220"/>
                    <a:pt x="32" y="221"/>
                  </a:cubicBezTo>
                  <a:cubicBezTo>
                    <a:pt x="33" y="220"/>
                    <a:pt x="32" y="219"/>
                    <a:pt x="32" y="219"/>
                  </a:cubicBezTo>
                  <a:close/>
                  <a:moveTo>
                    <a:pt x="54" y="222"/>
                  </a:moveTo>
                  <a:cubicBezTo>
                    <a:pt x="55" y="221"/>
                    <a:pt x="56" y="220"/>
                    <a:pt x="56" y="220"/>
                  </a:cubicBezTo>
                  <a:cubicBezTo>
                    <a:pt x="56" y="220"/>
                    <a:pt x="55" y="221"/>
                    <a:pt x="54" y="222"/>
                  </a:cubicBezTo>
                  <a:close/>
                  <a:moveTo>
                    <a:pt x="68" y="220"/>
                  </a:moveTo>
                  <a:cubicBezTo>
                    <a:pt x="68" y="220"/>
                    <a:pt x="67" y="220"/>
                    <a:pt x="67" y="221"/>
                  </a:cubicBezTo>
                  <a:cubicBezTo>
                    <a:pt x="67" y="222"/>
                    <a:pt x="68" y="222"/>
                    <a:pt x="68" y="222"/>
                  </a:cubicBezTo>
                  <a:cubicBezTo>
                    <a:pt x="69" y="222"/>
                    <a:pt x="68" y="223"/>
                    <a:pt x="69" y="223"/>
                  </a:cubicBezTo>
                  <a:cubicBezTo>
                    <a:pt x="69" y="224"/>
                    <a:pt x="69" y="223"/>
                    <a:pt x="69" y="224"/>
                  </a:cubicBezTo>
                  <a:cubicBezTo>
                    <a:pt x="69" y="225"/>
                    <a:pt x="67" y="225"/>
                    <a:pt x="67" y="227"/>
                  </a:cubicBezTo>
                  <a:cubicBezTo>
                    <a:pt x="69" y="228"/>
                    <a:pt x="72" y="226"/>
                    <a:pt x="71" y="224"/>
                  </a:cubicBezTo>
                  <a:cubicBezTo>
                    <a:pt x="71" y="224"/>
                    <a:pt x="71" y="225"/>
                    <a:pt x="70" y="225"/>
                  </a:cubicBezTo>
                  <a:cubicBezTo>
                    <a:pt x="70" y="225"/>
                    <a:pt x="70" y="225"/>
                    <a:pt x="69" y="224"/>
                  </a:cubicBezTo>
                  <a:cubicBezTo>
                    <a:pt x="69" y="223"/>
                    <a:pt x="69" y="221"/>
                    <a:pt x="68" y="220"/>
                  </a:cubicBezTo>
                  <a:close/>
                  <a:moveTo>
                    <a:pt x="38" y="223"/>
                  </a:moveTo>
                  <a:cubicBezTo>
                    <a:pt x="36" y="223"/>
                    <a:pt x="36" y="219"/>
                    <a:pt x="35" y="220"/>
                  </a:cubicBezTo>
                  <a:cubicBezTo>
                    <a:pt x="36" y="221"/>
                    <a:pt x="36" y="222"/>
                    <a:pt x="37" y="223"/>
                  </a:cubicBezTo>
                  <a:cubicBezTo>
                    <a:pt x="37" y="223"/>
                    <a:pt x="37" y="223"/>
                    <a:pt x="38" y="223"/>
                  </a:cubicBezTo>
                  <a:cubicBezTo>
                    <a:pt x="38" y="223"/>
                    <a:pt x="38" y="223"/>
                    <a:pt x="38" y="224"/>
                  </a:cubicBezTo>
                  <a:cubicBezTo>
                    <a:pt x="38" y="224"/>
                    <a:pt x="38" y="224"/>
                    <a:pt x="38" y="224"/>
                  </a:cubicBezTo>
                  <a:cubicBezTo>
                    <a:pt x="38" y="224"/>
                    <a:pt x="39" y="225"/>
                    <a:pt x="39" y="225"/>
                  </a:cubicBezTo>
                  <a:cubicBezTo>
                    <a:pt x="39" y="224"/>
                    <a:pt x="39" y="223"/>
                    <a:pt x="38" y="223"/>
                  </a:cubicBezTo>
                  <a:close/>
                  <a:moveTo>
                    <a:pt x="62" y="222"/>
                  </a:moveTo>
                  <a:cubicBezTo>
                    <a:pt x="63" y="221"/>
                    <a:pt x="64" y="221"/>
                    <a:pt x="65" y="220"/>
                  </a:cubicBezTo>
                  <a:cubicBezTo>
                    <a:pt x="64" y="220"/>
                    <a:pt x="63" y="221"/>
                    <a:pt x="62" y="222"/>
                  </a:cubicBezTo>
                  <a:close/>
                  <a:moveTo>
                    <a:pt x="29" y="221"/>
                  </a:moveTo>
                  <a:cubicBezTo>
                    <a:pt x="29" y="222"/>
                    <a:pt x="30" y="222"/>
                    <a:pt x="30" y="223"/>
                  </a:cubicBezTo>
                  <a:cubicBezTo>
                    <a:pt x="31" y="222"/>
                    <a:pt x="31" y="222"/>
                    <a:pt x="31" y="222"/>
                  </a:cubicBezTo>
                  <a:cubicBezTo>
                    <a:pt x="31" y="220"/>
                    <a:pt x="30" y="220"/>
                    <a:pt x="29" y="221"/>
                  </a:cubicBezTo>
                  <a:close/>
                  <a:moveTo>
                    <a:pt x="59" y="223"/>
                  </a:moveTo>
                  <a:cubicBezTo>
                    <a:pt x="60" y="222"/>
                    <a:pt x="61" y="221"/>
                    <a:pt x="62" y="220"/>
                  </a:cubicBezTo>
                  <a:cubicBezTo>
                    <a:pt x="60" y="220"/>
                    <a:pt x="59" y="222"/>
                    <a:pt x="59" y="223"/>
                  </a:cubicBezTo>
                  <a:close/>
                  <a:moveTo>
                    <a:pt x="71" y="222"/>
                  </a:moveTo>
                  <a:cubicBezTo>
                    <a:pt x="70" y="222"/>
                    <a:pt x="70" y="224"/>
                    <a:pt x="71" y="224"/>
                  </a:cubicBezTo>
                  <a:cubicBezTo>
                    <a:pt x="71" y="222"/>
                    <a:pt x="70" y="222"/>
                    <a:pt x="71" y="220"/>
                  </a:cubicBezTo>
                  <a:cubicBezTo>
                    <a:pt x="70" y="220"/>
                    <a:pt x="70" y="220"/>
                    <a:pt x="70" y="220"/>
                  </a:cubicBezTo>
                  <a:cubicBezTo>
                    <a:pt x="70" y="221"/>
                    <a:pt x="70" y="221"/>
                    <a:pt x="71" y="222"/>
                  </a:cubicBezTo>
                  <a:close/>
                  <a:moveTo>
                    <a:pt x="27" y="222"/>
                  </a:moveTo>
                  <a:cubicBezTo>
                    <a:pt x="28" y="222"/>
                    <a:pt x="28" y="221"/>
                    <a:pt x="28" y="221"/>
                  </a:cubicBezTo>
                  <a:cubicBezTo>
                    <a:pt x="28" y="221"/>
                    <a:pt x="28" y="221"/>
                    <a:pt x="28" y="221"/>
                  </a:cubicBezTo>
                  <a:cubicBezTo>
                    <a:pt x="27" y="221"/>
                    <a:pt x="27" y="221"/>
                    <a:pt x="27" y="222"/>
                  </a:cubicBezTo>
                  <a:close/>
                  <a:moveTo>
                    <a:pt x="65" y="221"/>
                  </a:moveTo>
                  <a:cubicBezTo>
                    <a:pt x="64" y="222"/>
                    <a:pt x="63" y="222"/>
                    <a:pt x="63" y="223"/>
                  </a:cubicBezTo>
                  <a:cubicBezTo>
                    <a:pt x="64" y="222"/>
                    <a:pt x="65" y="221"/>
                    <a:pt x="65" y="221"/>
                  </a:cubicBezTo>
                  <a:cubicBezTo>
                    <a:pt x="65" y="221"/>
                    <a:pt x="65" y="221"/>
                    <a:pt x="65" y="221"/>
                  </a:cubicBezTo>
                  <a:close/>
                  <a:moveTo>
                    <a:pt x="55" y="223"/>
                  </a:moveTo>
                  <a:cubicBezTo>
                    <a:pt x="55" y="222"/>
                    <a:pt x="56" y="222"/>
                    <a:pt x="56" y="221"/>
                  </a:cubicBezTo>
                  <a:cubicBezTo>
                    <a:pt x="55" y="222"/>
                    <a:pt x="55" y="222"/>
                    <a:pt x="55" y="223"/>
                  </a:cubicBezTo>
                  <a:close/>
                  <a:moveTo>
                    <a:pt x="33" y="222"/>
                  </a:moveTo>
                  <a:cubicBezTo>
                    <a:pt x="34" y="222"/>
                    <a:pt x="34" y="222"/>
                    <a:pt x="34" y="221"/>
                  </a:cubicBezTo>
                  <a:cubicBezTo>
                    <a:pt x="34" y="221"/>
                    <a:pt x="33" y="221"/>
                    <a:pt x="33" y="221"/>
                  </a:cubicBezTo>
                  <a:cubicBezTo>
                    <a:pt x="33" y="222"/>
                    <a:pt x="33" y="222"/>
                    <a:pt x="33" y="222"/>
                  </a:cubicBezTo>
                  <a:close/>
                  <a:moveTo>
                    <a:pt x="64" y="224"/>
                  </a:moveTo>
                  <a:cubicBezTo>
                    <a:pt x="65" y="225"/>
                    <a:pt x="66" y="223"/>
                    <a:pt x="67" y="223"/>
                  </a:cubicBezTo>
                  <a:cubicBezTo>
                    <a:pt x="66" y="220"/>
                    <a:pt x="64" y="223"/>
                    <a:pt x="64" y="224"/>
                  </a:cubicBezTo>
                  <a:close/>
                  <a:moveTo>
                    <a:pt x="54" y="222"/>
                  </a:moveTo>
                  <a:cubicBezTo>
                    <a:pt x="54" y="222"/>
                    <a:pt x="53" y="223"/>
                    <a:pt x="53" y="223"/>
                  </a:cubicBezTo>
                  <a:cubicBezTo>
                    <a:pt x="53" y="223"/>
                    <a:pt x="54" y="222"/>
                    <a:pt x="54" y="222"/>
                  </a:cubicBezTo>
                  <a:close/>
                  <a:moveTo>
                    <a:pt x="28" y="223"/>
                  </a:moveTo>
                  <a:cubicBezTo>
                    <a:pt x="28" y="223"/>
                    <a:pt x="28" y="224"/>
                    <a:pt x="29" y="224"/>
                  </a:cubicBezTo>
                  <a:cubicBezTo>
                    <a:pt x="30" y="224"/>
                    <a:pt x="28" y="222"/>
                    <a:pt x="28" y="222"/>
                  </a:cubicBezTo>
                  <a:cubicBezTo>
                    <a:pt x="28" y="222"/>
                    <a:pt x="28" y="223"/>
                    <a:pt x="28" y="223"/>
                  </a:cubicBezTo>
                  <a:close/>
                  <a:moveTo>
                    <a:pt x="56" y="224"/>
                  </a:moveTo>
                  <a:cubicBezTo>
                    <a:pt x="56" y="223"/>
                    <a:pt x="57" y="223"/>
                    <a:pt x="57" y="222"/>
                  </a:cubicBezTo>
                  <a:cubicBezTo>
                    <a:pt x="56" y="222"/>
                    <a:pt x="55" y="223"/>
                    <a:pt x="56" y="224"/>
                  </a:cubicBezTo>
                  <a:close/>
                  <a:moveTo>
                    <a:pt x="31" y="224"/>
                  </a:moveTo>
                  <a:cubicBezTo>
                    <a:pt x="31" y="224"/>
                    <a:pt x="33" y="223"/>
                    <a:pt x="32" y="222"/>
                  </a:cubicBezTo>
                  <a:cubicBezTo>
                    <a:pt x="32" y="223"/>
                    <a:pt x="31" y="223"/>
                    <a:pt x="31" y="224"/>
                  </a:cubicBezTo>
                  <a:close/>
                  <a:moveTo>
                    <a:pt x="35" y="225"/>
                  </a:moveTo>
                  <a:cubicBezTo>
                    <a:pt x="35" y="224"/>
                    <a:pt x="35" y="223"/>
                    <a:pt x="34" y="223"/>
                  </a:cubicBezTo>
                  <a:cubicBezTo>
                    <a:pt x="34" y="224"/>
                    <a:pt x="35" y="225"/>
                    <a:pt x="35" y="225"/>
                  </a:cubicBezTo>
                  <a:close/>
                  <a:moveTo>
                    <a:pt x="61" y="225"/>
                  </a:moveTo>
                  <a:cubicBezTo>
                    <a:pt x="61" y="225"/>
                    <a:pt x="62" y="224"/>
                    <a:pt x="62" y="223"/>
                  </a:cubicBezTo>
                  <a:cubicBezTo>
                    <a:pt x="61" y="224"/>
                    <a:pt x="60" y="224"/>
                    <a:pt x="61" y="225"/>
                  </a:cubicBezTo>
                  <a:close/>
                  <a:moveTo>
                    <a:pt x="67" y="224"/>
                  </a:moveTo>
                  <a:cubicBezTo>
                    <a:pt x="67" y="224"/>
                    <a:pt x="68" y="224"/>
                    <a:pt x="68" y="223"/>
                  </a:cubicBezTo>
                  <a:cubicBezTo>
                    <a:pt x="67" y="223"/>
                    <a:pt x="67" y="224"/>
                    <a:pt x="67" y="224"/>
                  </a:cubicBezTo>
                  <a:close/>
                  <a:moveTo>
                    <a:pt x="56" y="225"/>
                  </a:moveTo>
                  <a:cubicBezTo>
                    <a:pt x="57" y="225"/>
                    <a:pt x="57" y="224"/>
                    <a:pt x="58" y="224"/>
                  </a:cubicBezTo>
                  <a:cubicBezTo>
                    <a:pt x="57" y="224"/>
                    <a:pt x="57" y="224"/>
                    <a:pt x="56" y="225"/>
                  </a:cubicBezTo>
                  <a:close/>
                  <a:moveTo>
                    <a:pt x="26" y="225"/>
                  </a:moveTo>
                  <a:cubicBezTo>
                    <a:pt x="26" y="225"/>
                    <a:pt x="26" y="226"/>
                    <a:pt x="27" y="226"/>
                  </a:cubicBezTo>
                  <a:cubicBezTo>
                    <a:pt x="27" y="225"/>
                    <a:pt x="27" y="225"/>
                    <a:pt x="27" y="225"/>
                  </a:cubicBezTo>
                  <a:cubicBezTo>
                    <a:pt x="27" y="224"/>
                    <a:pt x="26" y="223"/>
                    <a:pt x="26" y="225"/>
                  </a:cubicBezTo>
                  <a:close/>
                  <a:moveTo>
                    <a:pt x="53" y="226"/>
                  </a:moveTo>
                  <a:cubicBezTo>
                    <a:pt x="54" y="225"/>
                    <a:pt x="55" y="225"/>
                    <a:pt x="55" y="224"/>
                  </a:cubicBezTo>
                  <a:cubicBezTo>
                    <a:pt x="54" y="225"/>
                    <a:pt x="54" y="225"/>
                    <a:pt x="53" y="226"/>
                  </a:cubicBezTo>
                  <a:close/>
                  <a:moveTo>
                    <a:pt x="33" y="226"/>
                  </a:moveTo>
                  <a:cubicBezTo>
                    <a:pt x="33" y="226"/>
                    <a:pt x="34" y="226"/>
                    <a:pt x="34" y="225"/>
                  </a:cubicBezTo>
                  <a:cubicBezTo>
                    <a:pt x="33" y="225"/>
                    <a:pt x="34" y="225"/>
                    <a:pt x="33" y="225"/>
                  </a:cubicBezTo>
                  <a:cubicBezTo>
                    <a:pt x="33" y="225"/>
                    <a:pt x="33" y="226"/>
                    <a:pt x="33" y="226"/>
                  </a:cubicBezTo>
                  <a:close/>
                  <a:moveTo>
                    <a:pt x="67" y="225"/>
                  </a:moveTo>
                  <a:cubicBezTo>
                    <a:pt x="67" y="225"/>
                    <a:pt x="68" y="225"/>
                    <a:pt x="67" y="225"/>
                  </a:cubicBezTo>
                  <a:cubicBezTo>
                    <a:pt x="67" y="225"/>
                    <a:pt x="67" y="225"/>
                    <a:pt x="67" y="225"/>
                  </a:cubicBezTo>
                  <a:close/>
                  <a:moveTo>
                    <a:pt x="57" y="226"/>
                  </a:moveTo>
                  <a:cubicBezTo>
                    <a:pt x="57" y="226"/>
                    <a:pt x="58" y="226"/>
                    <a:pt x="58" y="225"/>
                  </a:cubicBezTo>
                  <a:cubicBezTo>
                    <a:pt x="57" y="225"/>
                    <a:pt x="57" y="226"/>
                    <a:pt x="57" y="226"/>
                  </a:cubicBezTo>
                  <a:close/>
                  <a:moveTo>
                    <a:pt x="61" y="226"/>
                  </a:moveTo>
                  <a:cubicBezTo>
                    <a:pt x="61" y="226"/>
                    <a:pt x="62" y="226"/>
                    <a:pt x="62" y="226"/>
                  </a:cubicBezTo>
                  <a:cubicBezTo>
                    <a:pt x="62" y="226"/>
                    <a:pt x="63" y="226"/>
                    <a:pt x="63" y="225"/>
                  </a:cubicBezTo>
                  <a:cubicBezTo>
                    <a:pt x="63" y="226"/>
                    <a:pt x="62" y="226"/>
                    <a:pt x="61" y="226"/>
                  </a:cubicBezTo>
                  <a:close/>
                  <a:moveTo>
                    <a:pt x="37" y="227"/>
                  </a:moveTo>
                  <a:cubicBezTo>
                    <a:pt x="36" y="227"/>
                    <a:pt x="36" y="226"/>
                    <a:pt x="36" y="226"/>
                  </a:cubicBezTo>
                  <a:cubicBezTo>
                    <a:pt x="36" y="226"/>
                    <a:pt x="36" y="227"/>
                    <a:pt x="37" y="227"/>
                  </a:cubicBezTo>
                  <a:close/>
                  <a:moveTo>
                    <a:pt x="25" y="227"/>
                  </a:moveTo>
                  <a:cubicBezTo>
                    <a:pt x="25" y="226"/>
                    <a:pt x="25" y="226"/>
                    <a:pt x="25" y="226"/>
                  </a:cubicBezTo>
                  <a:cubicBezTo>
                    <a:pt x="24" y="226"/>
                    <a:pt x="25" y="227"/>
                    <a:pt x="25" y="227"/>
                  </a:cubicBezTo>
                  <a:close/>
                  <a:moveTo>
                    <a:pt x="59" y="227"/>
                  </a:moveTo>
                  <a:cubicBezTo>
                    <a:pt x="59" y="227"/>
                    <a:pt x="59" y="227"/>
                    <a:pt x="59" y="227"/>
                  </a:cubicBezTo>
                  <a:cubicBezTo>
                    <a:pt x="60" y="227"/>
                    <a:pt x="60" y="226"/>
                    <a:pt x="60" y="226"/>
                  </a:cubicBezTo>
                  <a:cubicBezTo>
                    <a:pt x="60" y="226"/>
                    <a:pt x="59" y="226"/>
                    <a:pt x="59" y="227"/>
                  </a:cubicBezTo>
                  <a:close/>
                  <a:moveTo>
                    <a:pt x="31" y="227"/>
                  </a:moveTo>
                  <a:cubicBezTo>
                    <a:pt x="32" y="227"/>
                    <a:pt x="32" y="227"/>
                    <a:pt x="32" y="227"/>
                  </a:cubicBezTo>
                  <a:cubicBezTo>
                    <a:pt x="32" y="226"/>
                    <a:pt x="30" y="226"/>
                    <a:pt x="31" y="227"/>
                  </a:cubicBezTo>
                  <a:close/>
                  <a:moveTo>
                    <a:pt x="35" y="227"/>
                  </a:moveTo>
                  <a:cubicBezTo>
                    <a:pt x="35" y="227"/>
                    <a:pt x="35" y="228"/>
                    <a:pt x="36" y="229"/>
                  </a:cubicBezTo>
                  <a:cubicBezTo>
                    <a:pt x="36" y="229"/>
                    <a:pt x="37" y="229"/>
                    <a:pt x="37" y="228"/>
                  </a:cubicBezTo>
                  <a:cubicBezTo>
                    <a:pt x="36" y="228"/>
                    <a:pt x="36" y="226"/>
                    <a:pt x="35" y="227"/>
                  </a:cubicBezTo>
                  <a:close/>
                  <a:moveTo>
                    <a:pt x="28" y="228"/>
                  </a:moveTo>
                  <a:cubicBezTo>
                    <a:pt x="29" y="228"/>
                    <a:pt x="29" y="227"/>
                    <a:pt x="29" y="227"/>
                  </a:cubicBezTo>
                  <a:cubicBezTo>
                    <a:pt x="28" y="227"/>
                    <a:pt x="28" y="227"/>
                    <a:pt x="28" y="228"/>
                  </a:cubicBezTo>
                  <a:close/>
                  <a:moveTo>
                    <a:pt x="65" y="227"/>
                  </a:moveTo>
                  <a:cubicBezTo>
                    <a:pt x="65" y="227"/>
                    <a:pt x="65" y="227"/>
                    <a:pt x="65" y="227"/>
                  </a:cubicBezTo>
                  <a:cubicBezTo>
                    <a:pt x="65" y="227"/>
                    <a:pt x="65" y="227"/>
                    <a:pt x="65" y="227"/>
                  </a:cubicBezTo>
                  <a:close/>
                  <a:moveTo>
                    <a:pt x="34" y="228"/>
                  </a:moveTo>
                  <a:cubicBezTo>
                    <a:pt x="34" y="228"/>
                    <a:pt x="34" y="227"/>
                    <a:pt x="34" y="227"/>
                  </a:cubicBezTo>
                  <a:cubicBezTo>
                    <a:pt x="34" y="228"/>
                    <a:pt x="34" y="228"/>
                    <a:pt x="34" y="228"/>
                  </a:cubicBezTo>
                  <a:close/>
                  <a:moveTo>
                    <a:pt x="33" y="229"/>
                  </a:moveTo>
                  <a:cubicBezTo>
                    <a:pt x="33" y="229"/>
                    <a:pt x="34" y="229"/>
                    <a:pt x="34" y="229"/>
                  </a:cubicBezTo>
                  <a:cubicBezTo>
                    <a:pt x="33" y="229"/>
                    <a:pt x="34" y="228"/>
                    <a:pt x="33" y="228"/>
                  </a:cubicBezTo>
                  <a:cubicBezTo>
                    <a:pt x="33" y="229"/>
                    <a:pt x="33" y="229"/>
                    <a:pt x="33" y="2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sp>
          <p:nvSpPr>
            <p:cNvPr id="158" name="Freeform 17"/>
            <p:cNvSpPr>
              <a:spLocks noEditPoints="1"/>
            </p:cNvSpPr>
            <p:nvPr/>
          </p:nvSpPr>
          <p:spPr bwMode="auto">
            <a:xfrm>
              <a:off x="8842375" y="3035301"/>
              <a:ext cx="134938" cy="184150"/>
            </a:xfrm>
            <a:custGeom>
              <a:avLst/>
              <a:gdLst>
                <a:gd name="T0" fmla="*/ 24 w 36"/>
                <a:gd name="T1" fmla="*/ 47 h 49"/>
                <a:gd name="T2" fmla="*/ 10 w 36"/>
                <a:gd name="T3" fmla="*/ 2 h 49"/>
                <a:gd name="T4" fmla="*/ 14 w 36"/>
                <a:gd name="T5" fmla="*/ 3 h 49"/>
                <a:gd name="T6" fmla="*/ 14 w 36"/>
                <a:gd name="T7" fmla="*/ 4 h 49"/>
                <a:gd name="T8" fmla="*/ 19 w 36"/>
                <a:gd name="T9" fmla="*/ 6 h 49"/>
                <a:gd name="T10" fmla="*/ 24 w 36"/>
                <a:gd name="T11" fmla="*/ 8 h 49"/>
                <a:gd name="T12" fmla="*/ 17 w 36"/>
                <a:gd name="T13" fmla="*/ 8 h 49"/>
                <a:gd name="T14" fmla="*/ 31 w 36"/>
                <a:gd name="T15" fmla="*/ 12 h 49"/>
                <a:gd name="T16" fmla="*/ 17 w 36"/>
                <a:gd name="T17" fmla="*/ 10 h 49"/>
                <a:gd name="T18" fmla="*/ 22 w 36"/>
                <a:gd name="T19" fmla="*/ 10 h 49"/>
                <a:gd name="T20" fmla="*/ 13 w 36"/>
                <a:gd name="T21" fmla="*/ 13 h 49"/>
                <a:gd name="T22" fmla="*/ 23 w 36"/>
                <a:gd name="T23" fmla="*/ 12 h 49"/>
                <a:gd name="T24" fmla="*/ 21 w 36"/>
                <a:gd name="T25" fmla="*/ 12 h 49"/>
                <a:gd name="T26" fmla="*/ 17 w 36"/>
                <a:gd name="T27" fmla="*/ 12 h 49"/>
                <a:gd name="T28" fmla="*/ 28 w 36"/>
                <a:gd name="T29" fmla="*/ 14 h 49"/>
                <a:gd name="T30" fmla="*/ 5 w 36"/>
                <a:gd name="T31" fmla="*/ 15 h 49"/>
                <a:gd name="T32" fmla="*/ 18 w 36"/>
                <a:gd name="T33" fmla="*/ 15 h 49"/>
                <a:gd name="T34" fmla="*/ 15 w 36"/>
                <a:gd name="T35" fmla="*/ 17 h 49"/>
                <a:gd name="T36" fmla="*/ 13 w 36"/>
                <a:gd name="T37" fmla="*/ 15 h 49"/>
                <a:gd name="T38" fmla="*/ 26 w 36"/>
                <a:gd name="T39" fmla="*/ 16 h 49"/>
                <a:gd name="T40" fmla="*/ 20 w 36"/>
                <a:gd name="T41" fmla="*/ 17 h 49"/>
                <a:gd name="T42" fmla="*/ 29 w 36"/>
                <a:gd name="T43" fmla="*/ 19 h 49"/>
                <a:gd name="T44" fmla="*/ 17 w 36"/>
                <a:gd name="T45" fmla="*/ 18 h 49"/>
                <a:gd name="T46" fmla="*/ 20 w 36"/>
                <a:gd name="T47" fmla="*/ 20 h 49"/>
                <a:gd name="T48" fmla="*/ 27 w 36"/>
                <a:gd name="T49" fmla="*/ 20 h 49"/>
                <a:gd name="T50" fmla="*/ 12 w 36"/>
                <a:gd name="T51" fmla="*/ 21 h 49"/>
                <a:gd name="T52" fmla="*/ 30 w 36"/>
                <a:gd name="T53" fmla="*/ 20 h 49"/>
                <a:gd name="T54" fmla="*/ 26 w 36"/>
                <a:gd name="T55" fmla="*/ 22 h 49"/>
                <a:gd name="T56" fmla="*/ 1 w 36"/>
                <a:gd name="T57" fmla="*/ 26 h 49"/>
                <a:gd name="T58" fmla="*/ 3 w 36"/>
                <a:gd name="T59" fmla="*/ 22 h 49"/>
                <a:gd name="T60" fmla="*/ 6 w 36"/>
                <a:gd name="T61" fmla="*/ 25 h 49"/>
                <a:gd name="T62" fmla="*/ 10 w 36"/>
                <a:gd name="T63" fmla="*/ 23 h 49"/>
                <a:gd name="T64" fmla="*/ 18 w 36"/>
                <a:gd name="T65" fmla="*/ 27 h 49"/>
                <a:gd name="T66" fmla="*/ 11 w 36"/>
                <a:gd name="T67" fmla="*/ 26 h 49"/>
                <a:gd name="T68" fmla="*/ 16 w 36"/>
                <a:gd name="T69" fmla="*/ 25 h 49"/>
                <a:gd name="T70" fmla="*/ 34 w 36"/>
                <a:gd name="T71" fmla="*/ 27 h 49"/>
                <a:gd name="T72" fmla="*/ 19 w 36"/>
                <a:gd name="T73" fmla="*/ 27 h 49"/>
                <a:gd name="T74" fmla="*/ 26 w 36"/>
                <a:gd name="T75" fmla="*/ 29 h 49"/>
                <a:gd name="T76" fmla="*/ 6 w 36"/>
                <a:gd name="T77" fmla="*/ 27 h 49"/>
                <a:gd name="T78" fmla="*/ 11 w 36"/>
                <a:gd name="T79" fmla="*/ 28 h 49"/>
                <a:gd name="T80" fmla="*/ 17 w 36"/>
                <a:gd name="T81" fmla="*/ 30 h 49"/>
                <a:gd name="T82" fmla="*/ 20 w 36"/>
                <a:gd name="T83" fmla="*/ 32 h 49"/>
                <a:gd name="T84" fmla="*/ 24 w 36"/>
                <a:gd name="T85" fmla="*/ 29 h 49"/>
                <a:gd name="T86" fmla="*/ 5 w 36"/>
                <a:gd name="T87" fmla="*/ 30 h 49"/>
                <a:gd name="T88" fmla="*/ 18 w 36"/>
                <a:gd name="T89" fmla="*/ 33 h 49"/>
                <a:gd name="T90" fmla="*/ 17 w 36"/>
                <a:gd name="T91" fmla="*/ 32 h 49"/>
                <a:gd name="T92" fmla="*/ 23 w 36"/>
                <a:gd name="T93" fmla="*/ 32 h 49"/>
                <a:gd name="T94" fmla="*/ 19 w 36"/>
                <a:gd name="T95" fmla="*/ 35 h 49"/>
                <a:gd name="T96" fmla="*/ 16 w 36"/>
                <a:gd name="T97" fmla="*/ 33 h 49"/>
                <a:gd name="T98" fmla="*/ 13 w 36"/>
                <a:gd name="T99" fmla="*/ 36 h 49"/>
                <a:gd name="T100" fmla="*/ 23 w 36"/>
                <a:gd name="T101" fmla="*/ 37 h 49"/>
                <a:gd name="T102" fmla="*/ 18 w 36"/>
                <a:gd name="T103" fmla="*/ 35 h 49"/>
                <a:gd name="T104" fmla="*/ 8 w 36"/>
                <a:gd name="T105" fmla="*/ 38 h 49"/>
                <a:gd name="T106" fmla="*/ 28 w 36"/>
                <a:gd name="T107" fmla="*/ 39 h 49"/>
                <a:gd name="T108" fmla="*/ 19 w 36"/>
                <a:gd name="T109" fmla="*/ 40 h 49"/>
                <a:gd name="T110" fmla="*/ 25 w 36"/>
                <a:gd name="T111" fmla="*/ 42 h 49"/>
                <a:gd name="T112" fmla="*/ 10 w 36"/>
                <a:gd name="T113" fmla="*/ 40 h 49"/>
                <a:gd name="T114" fmla="*/ 17 w 36"/>
                <a:gd name="T115" fmla="*/ 43 h 49"/>
                <a:gd name="T116" fmla="*/ 14 w 36"/>
                <a:gd name="T117" fmla="*/ 45 h 49"/>
                <a:gd name="T118" fmla="*/ 22 w 36"/>
                <a:gd name="T119"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49">
                  <a:moveTo>
                    <a:pt x="22" y="1"/>
                  </a:moveTo>
                  <a:cubicBezTo>
                    <a:pt x="22" y="2"/>
                    <a:pt x="22" y="1"/>
                    <a:pt x="22" y="2"/>
                  </a:cubicBezTo>
                  <a:cubicBezTo>
                    <a:pt x="22" y="2"/>
                    <a:pt x="23" y="2"/>
                    <a:pt x="23" y="2"/>
                  </a:cubicBezTo>
                  <a:cubicBezTo>
                    <a:pt x="24" y="2"/>
                    <a:pt x="23" y="2"/>
                    <a:pt x="24" y="2"/>
                  </a:cubicBezTo>
                  <a:cubicBezTo>
                    <a:pt x="27" y="3"/>
                    <a:pt x="29" y="4"/>
                    <a:pt x="30" y="6"/>
                  </a:cubicBezTo>
                  <a:cubicBezTo>
                    <a:pt x="33" y="8"/>
                    <a:pt x="34" y="12"/>
                    <a:pt x="35" y="16"/>
                  </a:cubicBezTo>
                  <a:cubicBezTo>
                    <a:pt x="36" y="17"/>
                    <a:pt x="36" y="19"/>
                    <a:pt x="36" y="20"/>
                  </a:cubicBezTo>
                  <a:cubicBezTo>
                    <a:pt x="36" y="22"/>
                    <a:pt x="36" y="22"/>
                    <a:pt x="36" y="24"/>
                  </a:cubicBezTo>
                  <a:cubicBezTo>
                    <a:pt x="36" y="26"/>
                    <a:pt x="36" y="27"/>
                    <a:pt x="36" y="28"/>
                  </a:cubicBezTo>
                  <a:cubicBezTo>
                    <a:pt x="36" y="29"/>
                    <a:pt x="36" y="31"/>
                    <a:pt x="35" y="32"/>
                  </a:cubicBezTo>
                  <a:cubicBezTo>
                    <a:pt x="35" y="35"/>
                    <a:pt x="33" y="39"/>
                    <a:pt x="31" y="41"/>
                  </a:cubicBezTo>
                  <a:cubicBezTo>
                    <a:pt x="29" y="44"/>
                    <a:pt x="26" y="45"/>
                    <a:pt x="24" y="47"/>
                  </a:cubicBezTo>
                  <a:cubicBezTo>
                    <a:pt x="23" y="48"/>
                    <a:pt x="24" y="49"/>
                    <a:pt x="23" y="49"/>
                  </a:cubicBezTo>
                  <a:cubicBezTo>
                    <a:pt x="22" y="49"/>
                    <a:pt x="23" y="48"/>
                    <a:pt x="23" y="47"/>
                  </a:cubicBezTo>
                  <a:cubicBezTo>
                    <a:pt x="19" y="47"/>
                    <a:pt x="16" y="48"/>
                    <a:pt x="13" y="47"/>
                  </a:cubicBezTo>
                  <a:cubicBezTo>
                    <a:pt x="13" y="47"/>
                    <a:pt x="13" y="47"/>
                    <a:pt x="13" y="47"/>
                  </a:cubicBezTo>
                  <a:cubicBezTo>
                    <a:pt x="12" y="47"/>
                    <a:pt x="12" y="47"/>
                    <a:pt x="12" y="46"/>
                  </a:cubicBezTo>
                  <a:cubicBezTo>
                    <a:pt x="10" y="45"/>
                    <a:pt x="9" y="45"/>
                    <a:pt x="8" y="44"/>
                  </a:cubicBezTo>
                  <a:cubicBezTo>
                    <a:pt x="5" y="41"/>
                    <a:pt x="4" y="38"/>
                    <a:pt x="2" y="34"/>
                  </a:cubicBezTo>
                  <a:cubicBezTo>
                    <a:pt x="2" y="33"/>
                    <a:pt x="2" y="32"/>
                    <a:pt x="1" y="31"/>
                  </a:cubicBezTo>
                  <a:cubicBezTo>
                    <a:pt x="1" y="30"/>
                    <a:pt x="0" y="29"/>
                    <a:pt x="0" y="28"/>
                  </a:cubicBezTo>
                  <a:cubicBezTo>
                    <a:pt x="0" y="27"/>
                    <a:pt x="0" y="26"/>
                    <a:pt x="0" y="25"/>
                  </a:cubicBezTo>
                  <a:cubicBezTo>
                    <a:pt x="1" y="19"/>
                    <a:pt x="2" y="14"/>
                    <a:pt x="4" y="9"/>
                  </a:cubicBezTo>
                  <a:cubicBezTo>
                    <a:pt x="6" y="7"/>
                    <a:pt x="8" y="4"/>
                    <a:pt x="10" y="2"/>
                  </a:cubicBezTo>
                  <a:cubicBezTo>
                    <a:pt x="13" y="1"/>
                    <a:pt x="19" y="0"/>
                    <a:pt x="22" y="1"/>
                  </a:cubicBezTo>
                  <a:close/>
                  <a:moveTo>
                    <a:pt x="20" y="2"/>
                  </a:moveTo>
                  <a:cubicBezTo>
                    <a:pt x="20" y="2"/>
                    <a:pt x="21" y="3"/>
                    <a:pt x="22" y="2"/>
                  </a:cubicBezTo>
                  <a:cubicBezTo>
                    <a:pt x="21" y="2"/>
                    <a:pt x="20" y="2"/>
                    <a:pt x="20" y="2"/>
                  </a:cubicBezTo>
                  <a:close/>
                  <a:moveTo>
                    <a:pt x="15" y="6"/>
                  </a:moveTo>
                  <a:cubicBezTo>
                    <a:pt x="15" y="5"/>
                    <a:pt x="16" y="5"/>
                    <a:pt x="16" y="4"/>
                  </a:cubicBezTo>
                  <a:cubicBezTo>
                    <a:pt x="16" y="4"/>
                    <a:pt x="16" y="4"/>
                    <a:pt x="16" y="3"/>
                  </a:cubicBezTo>
                  <a:cubicBezTo>
                    <a:pt x="17" y="3"/>
                    <a:pt x="17" y="3"/>
                    <a:pt x="17" y="3"/>
                  </a:cubicBezTo>
                  <a:cubicBezTo>
                    <a:pt x="17" y="3"/>
                    <a:pt x="17" y="3"/>
                    <a:pt x="17" y="4"/>
                  </a:cubicBezTo>
                  <a:cubicBezTo>
                    <a:pt x="18" y="3"/>
                    <a:pt x="18" y="3"/>
                    <a:pt x="18" y="3"/>
                  </a:cubicBezTo>
                  <a:cubicBezTo>
                    <a:pt x="16" y="2"/>
                    <a:pt x="15" y="5"/>
                    <a:pt x="15" y="6"/>
                  </a:cubicBezTo>
                  <a:close/>
                  <a:moveTo>
                    <a:pt x="14" y="3"/>
                  </a:moveTo>
                  <a:cubicBezTo>
                    <a:pt x="14" y="3"/>
                    <a:pt x="15" y="3"/>
                    <a:pt x="15" y="3"/>
                  </a:cubicBezTo>
                  <a:cubicBezTo>
                    <a:pt x="15" y="3"/>
                    <a:pt x="14" y="3"/>
                    <a:pt x="14" y="3"/>
                  </a:cubicBezTo>
                  <a:close/>
                  <a:moveTo>
                    <a:pt x="19" y="4"/>
                  </a:moveTo>
                  <a:cubicBezTo>
                    <a:pt x="19" y="4"/>
                    <a:pt x="20" y="5"/>
                    <a:pt x="20" y="4"/>
                  </a:cubicBezTo>
                  <a:cubicBezTo>
                    <a:pt x="20" y="4"/>
                    <a:pt x="20" y="3"/>
                    <a:pt x="19" y="3"/>
                  </a:cubicBezTo>
                  <a:cubicBezTo>
                    <a:pt x="19" y="4"/>
                    <a:pt x="19" y="4"/>
                    <a:pt x="19" y="4"/>
                  </a:cubicBezTo>
                  <a:close/>
                  <a:moveTo>
                    <a:pt x="26" y="6"/>
                  </a:moveTo>
                  <a:cubicBezTo>
                    <a:pt x="29" y="5"/>
                    <a:pt x="30" y="9"/>
                    <a:pt x="32" y="10"/>
                  </a:cubicBezTo>
                  <a:cubicBezTo>
                    <a:pt x="30" y="7"/>
                    <a:pt x="27" y="3"/>
                    <a:pt x="23" y="3"/>
                  </a:cubicBezTo>
                  <a:cubicBezTo>
                    <a:pt x="24" y="4"/>
                    <a:pt x="25" y="5"/>
                    <a:pt x="26" y="6"/>
                  </a:cubicBezTo>
                  <a:close/>
                  <a:moveTo>
                    <a:pt x="13" y="6"/>
                  </a:moveTo>
                  <a:cubicBezTo>
                    <a:pt x="13" y="5"/>
                    <a:pt x="13" y="5"/>
                    <a:pt x="14" y="4"/>
                  </a:cubicBezTo>
                  <a:cubicBezTo>
                    <a:pt x="13" y="4"/>
                    <a:pt x="12" y="5"/>
                    <a:pt x="13" y="6"/>
                  </a:cubicBezTo>
                  <a:close/>
                  <a:moveTo>
                    <a:pt x="20" y="7"/>
                  </a:moveTo>
                  <a:cubicBezTo>
                    <a:pt x="21" y="6"/>
                    <a:pt x="22" y="6"/>
                    <a:pt x="23" y="5"/>
                  </a:cubicBezTo>
                  <a:cubicBezTo>
                    <a:pt x="22" y="5"/>
                    <a:pt x="22" y="4"/>
                    <a:pt x="21" y="4"/>
                  </a:cubicBezTo>
                  <a:cubicBezTo>
                    <a:pt x="21" y="5"/>
                    <a:pt x="20" y="6"/>
                    <a:pt x="20" y="7"/>
                  </a:cubicBezTo>
                  <a:close/>
                  <a:moveTo>
                    <a:pt x="11" y="5"/>
                  </a:moveTo>
                  <a:cubicBezTo>
                    <a:pt x="11" y="5"/>
                    <a:pt x="11" y="5"/>
                    <a:pt x="11" y="5"/>
                  </a:cubicBezTo>
                  <a:cubicBezTo>
                    <a:pt x="9" y="6"/>
                    <a:pt x="7" y="7"/>
                    <a:pt x="7" y="9"/>
                  </a:cubicBezTo>
                  <a:cubicBezTo>
                    <a:pt x="9" y="8"/>
                    <a:pt x="9" y="6"/>
                    <a:pt x="11" y="5"/>
                  </a:cubicBezTo>
                  <a:close/>
                  <a:moveTo>
                    <a:pt x="19" y="6"/>
                  </a:moveTo>
                  <a:cubicBezTo>
                    <a:pt x="19" y="6"/>
                    <a:pt x="19" y="5"/>
                    <a:pt x="19" y="5"/>
                  </a:cubicBezTo>
                  <a:cubicBezTo>
                    <a:pt x="18" y="5"/>
                    <a:pt x="18" y="5"/>
                    <a:pt x="19" y="6"/>
                  </a:cubicBezTo>
                  <a:close/>
                  <a:moveTo>
                    <a:pt x="13" y="7"/>
                  </a:moveTo>
                  <a:cubicBezTo>
                    <a:pt x="14" y="7"/>
                    <a:pt x="14" y="5"/>
                    <a:pt x="14" y="5"/>
                  </a:cubicBezTo>
                  <a:cubicBezTo>
                    <a:pt x="14" y="5"/>
                    <a:pt x="13" y="6"/>
                    <a:pt x="13" y="7"/>
                  </a:cubicBezTo>
                  <a:close/>
                  <a:moveTo>
                    <a:pt x="14" y="7"/>
                  </a:moveTo>
                  <a:cubicBezTo>
                    <a:pt x="14" y="7"/>
                    <a:pt x="14" y="7"/>
                    <a:pt x="14" y="7"/>
                  </a:cubicBezTo>
                  <a:cubicBezTo>
                    <a:pt x="13" y="8"/>
                    <a:pt x="14" y="10"/>
                    <a:pt x="14" y="10"/>
                  </a:cubicBezTo>
                  <a:cubicBezTo>
                    <a:pt x="15" y="9"/>
                    <a:pt x="16" y="7"/>
                    <a:pt x="17" y="5"/>
                  </a:cubicBezTo>
                  <a:cubicBezTo>
                    <a:pt x="17" y="5"/>
                    <a:pt x="17" y="5"/>
                    <a:pt x="17" y="5"/>
                  </a:cubicBezTo>
                  <a:cubicBezTo>
                    <a:pt x="16" y="6"/>
                    <a:pt x="15" y="7"/>
                    <a:pt x="14" y="7"/>
                  </a:cubicBezTo>
                  <a:close/>
                  <a:moveTo>
                    <a:pt x="24" y="6"/>
                  </a:moveTo>
                  <a:cubicBezTo>
                    <a:pt x="23" y="7"/>
                    <a:pt x="23" y="8"/>
                    <a:pt x="24" y="9"/>
                  </a:cubicBezTo>
                  <a:cubicBezTo>
                    <a:pt x="24" y="9"/>
                    <a:pt x="24" y="8"/>
                    <a:pt x="24" y="8"/>
                  </a:cubicBezTo>
                  <a:cubicBezTo>
                    <a:pt x="25" y="8"/>
                    <a:pt x="25" y="8"/>
                    <a:pt x="25" y="9"/>
                  </a:cubicBezTo>
                  <a:cubicBezTo>
                    <a:pt x="25" y="9"/>
                    <a:pt x="24" y="9"/>
                    <a:pt x="24" y="10"/>
                  </a:cubicBezTo>
                  <a:cubicBezTo>
                    <a:pt x="24" y="11"/>
                    <a:pt x="25" y="12"/>
                    <a:pt x="25" y="13"/>
                  </a:cubicBezTo>
                  <a:cubicBezTo>
                    <a:pt x="26" y="13"/>
                    <a:pt x="26" y="12"/>
                    <a:pt x="27" y="12"/>
                  </a:cubicBezTo>
                  <a:cubicBezTo>
                    <a:pt x="26" y="10"/>
                    <a:pt x="25" y="9"/>
                    <a:pt x="26" y="7"/>
                  </a:cubicBezTo>
                  <a:cubicBezTo>
                    <a:pt x="25" y="7"/>
                    <a:pt x="25" y="6"/>
                    <a:pt x="24" y="6"/>
                  </a:cubicBezTo>
                  <a:close/>
                  <a:moveTo>
                    <a:pt x="11" y="8"/>
                  </a:moveTo>
                  <a:cubicBezTo>
                    <a:pt x="11" y="7"/>
                    <a:pt x="12" y="7"/>
                    <a:pt x="12" y="7"/>
                  </a:cubicBezTo>
                  <a:cubicBezTo>
                    <a:pt x="12" y="7"/>
                    <a:pt x="11" y="7"/>
                    <a:pt x="11" y="8"/>
                  </a:cubicBezTo>
                  <a:close/>
                  <a:moveTo>
                    <a:pt x="17" y="8"/>
                  </a:moveTo>
                  <a:cubicBezTo>
                    <a:pt x="17" y="7"/>
                    <a:pt x="17" y="7"/>
                    <a:pt x="17" y="7"/>
                  </a:cubicBezTo>
                  <a:cubicBezTo>
                    <a:pt x="17" y="7"/>
                    <a:pt x="17" y="7"/>
                    <a:pt x="17" y="8"/>
                  </a:cubicBezTo>
                  <a:close/>
                  <a:moveTo>
                    <a:pt x="9" y="9"/>
                  </a:moveTo>
                  <a:cubicBezTo>
                    <a:pt x="10" y="9"/>
                    <a:pt x="10" y="8"/>
                    <a:pt x="10" y="7"/>
                  </a:cubicBezTo>
                  <a:cubicBezTo>
                    <a:pt x="10" y="7"/>
                    <a:pt x="9" y="8"/>
                    <a:pt x="9" y="9"/>
                  </a:cubicBezTo>
                  <a:close/>
                  <a:moveTo>
                    <a:pt x="21" y="8"/>
                  </a:moveTo>
                  <a:cubicBezTo>
                    <a:pt x="21" y="8"/>
                    <a:pt x="21" y="8"/>
                    <a:pt x="21" y="8"/>
                  </a:cubicBezTo>
                  <a:cubicBezTo>
                    <a:pt x="22" y="8"/>
                    <a:pt x="22" y="8"/>
                    <a:pt x="22" y="7"/>
                  </a:cubicBezTo>
                  <a:cubicBezTo>
                    <a:pt x="21" y="7"/>
                    <a:pt x="21" y="7"/>
                    <a:pt x="21" y="8"/>
                  </a:cubicBezTo>
                  <a:close/>
                  <a:moveTo>
                    <a:pt x="29" y="9"/>
                  </a:moveTo>
                  <a:cubicBezTo>
                    <a:pt x="29" y="10"/>
                    <a:pt x="29" y="9"/>
                    <a:pt x="29" y="9"/>
                  </a:cubicBezTo>
                  <a:cubicBezTo>
                    <a:pt x="29" y="10"/>
                    <a:pt x="29" y="10"/>
                    <a:pt x="29" y="10"/>
                  </a:cubicBezTo>
                  <a:cubicBezTo>
                    <a:pt x="29" y="10"/>
                    <a:pt x="30" y="10"/>
                    <a:pt x="30" y="10"/>
                  </a:cubicBezTo>
                  <a:cubicBezTo>
                    <a:pt x="29" y="11"/>
                    <a:pt x="30" y="12"/>
                    <a:pt x="31" y="12"/>
                  </a:cubicBezTo>
                  <a:cubicBezTo>
                    <a:pt x="30" y="13"/>
                    <a:pt x="32" y="13"/>
                    <a:pt x="32" y="14"/>
                  </a:cubicBezTo>
                  <a:cubicBezTo>
                    <a:pt x="32" y="14"/>
                    <a:pt x="32" y="14"/>
                    <a:pt x="32" y="15"/>
                  </a:cubicBezTo>
                  <a:cubicBezTo>
                    <a:pt x="32" y="15"/>
                    <a:pt x="33" y="16"/>
                    <a:pt x="33" y="16"/>
                  </a:cubicBezTo>
                  <a:cubicBezTo>
                    <a:pt x="34" y="18"/>
                    <a:pt x="34" y="19"/>
                    <a:pt x="35" y="20"/>
                  </a:cubicBezTo>
                  <a:cubicBezTo>
                    <a:pt x="35" y="14"/>
                    <a:pt x="31" y="10"/>
                    <a:pt x="28" y="7"/>
                  </a:cubicBezTo>
                  <a:cubicBezTo>
                    <a:pt x="28" y="8"/>
                    <a:pt x="29" y="9"/>
                    <a:pt x="29" y="9"/>
                  </a:cubicBezTo>
                  <a:close/>
                  <a:moveTo>
                    <a:pt x="17" y="9"/>
                  </a:moveTo>
                  <a:cubicBezTo>
                    <a:pt x="16" y="9"/>
                    <a:pt x="17" y="8"/>
                    <a:pt x="16" y="8"/>
                  </a:cubicBezTo>
                  <a:cubicBezTo>
                    <a:pt x="16" y="9"/>
                    <a:pt x="15" y="10"/>
                    <a:pt x="16" y="10"/>
                  </a:cubicBezTo>
                  <a:cubicBezTo>
                    <a:pt x="14" y="11"/>
                    <a:pt x="15" y="13"/>
                    <a:pt x="16" y="13"/>
                  </a:cubicBezTo>
                  <a:cubicBezTo>
                    <a:pt x="17" y="12"/>
                    <a:pt x="16" y="11"/>
                    <a:pt x="16" y="10"/>
                  </a:cubicBezTo>
                  <a:cubicBezTo>
                    <a:pt x="17" y="10"/>
                    <a:pt x="17" y="10"/>
                    <a:pt x="17" y="10"/>
                  </a:cubicBezTo>
                  <a:cubicBezTo>
                    <a:pt x="18" y="9"/>
                    <a:pt x="18" y="9"/>
                    <a:pt x="18" y="8"/>
                  </a:cubicBezTo>
                  <a:cubicBezTo>
                    <a:pt x="18" y="7"/>
                    <a:pt x="17" y="8"/>
                    <a:pt x="17" y="9"/>
                  </a:cubicBezTo>
                  <a:close/>
                  <a:moveTo>
                    <a:pt x="11" y="9"/>
                  </a:moveTo>
                  <a:cubicBezTo>
                    <a:pt x="11" y="8"/>
                    <a:pt x="11" y="8"/>
                    <a:pt x="11" y="8"/>
                  </a:cubicBezTo>
                  <a:cubicBezTo>
                    <a:pt x="11" y="8"/>
                    <a:pt x="10" y="8"/>
                    <a:pt x="11" y="9"/>
                  </a:cubicBezTo>
                  <a:close/>
                  <a:moveTo>
                    <a:pt x="11" y="10"/>
                  </a:moveTo>
                  <a:cubicBezTo>
                    <a:pt x="12" y="10"/>
                    <a:pt x="12" y="9"/>
                    <a:pt x="12" y="8"/>
                  </a:cubicBezTo>
                  <a:cubicBezTo>
                    <a:pt x="12" y="8"/>
                    <a:pt x="12" y="8"/>
                    <a:pt x="12" y="8"/>
                  </a:cubicBezTo>
                  <a:cubicBezTo>
                    <a:pt x="12" y="9"/>
                    <a:pt x="11" y="9"/>
                    <a:pt x="11" y="10"/>
                  </a:cubicBezTo>
                  <a:close/>
                  <a:moveTo>
                    <a:pt x="22" y="10"/>
                  </a:moveTo>
                  <a:cubicBezTo>
                    <a:pt x="23" y="10"/>
                    <a:pt x="23" y="9"/>
                    <a:pt x="22" y="8"/>
                  </a:cubicBezTo>
                  <a:cubicBezTo>
                    <a:pt x="21" y="9"/>
                    <a:pt x="22" y="10"/>
                    <a:pt x="22" y="10"/>
                  </a:cubicBezTo>
                  <a:close/>
                  <a:moveTo>
                    <a:pt x="20" y="10"/>
                  </a:moveTo>
                  <a:cubicBezTo>
                    <a:pt x="21" y="10"/>
                    <a:pt x="20" y="9"/>
                    <a:pt x="20" y="9"/>
                  </a:cubicBezTo>
                  <a:cubicBezTo>
                    <a:pt x="20" y="9"/>
                    <a:pt x="20" y="10"/>
                    <a:pt x="20" y="10"/>
                  </a:cubicBezTo>
                  <a:close/>
                  <a:moveTo>
                    <a:pt x="19" y="9"/>
                  </a:moveTo>
                  <a:cubicBezTo>
                    <a:pt x="18" y="10"/>
                    <a:pt x="18" y="10"/>
                    <a:pt x="18" y="11"/>
                  </a:cubicBezTo>
                  <a:cubicBezTo>
                    <a:pt x="18" y="11"/>
                    <a:pt x="18" y="12"/>
                    <a:pt x="19" y="13"/>
                  </a:cubicBezTo>
                  <a:cubicBezTo>
                    <a:pt x="19" y="12"/>
                    <a:pt x="19" y="12"/>
                    <a:pt x="20" y="11"/>
                  </a:cubicBezTo>
                  <a:cubicBezTo>
                    <a:pt x="20" y="11"/>
                    <a:pt x="19" y="11"/>
                    <a:pt x="19" y="10"/>
                  </a:cubicBezTo>
                  <a:cubicBezTo>
                    <a:pt x="18" y="10"/>
                    <a:pt x="20" y="10"/>
                    <a:pt x="19" y="9"/>
                  </a:cubicBezTo>
                  <a:close/>
                  <a:moveTo>
                    <a:pt x="13" y="13"/>
                  </a:moveTo>
                  <a:cubicBezTo>
                    <a:pt x="14" y="12"/>
                    <a:pt x="14" y="10"/>
                    <a:pt x="13" y="9"/>
                  </a:cubicBezTo>
                  <a:cubicBezTo>
                    <a:pt x="11" y="10"/>
                    <a:pt x="12" y="13"/>
                    <a:pt x="13" y="13"/>
                  </a:cubicBezTo>
                  <a:close/>
                  <a:moveTo>
                    <a:pt x="8" y="11"/>
                  </a:moveTo>
                  <a:cubicBezTo>
                    <a:pt x="9" y="11"/>
                    <a:pt x="9" y="10"/>
                    <a:pt x="9" y="10"/>
                  </a:cubicBezTo>
                  <a:cubicBezTo>
                    <a:pt x="9" y="10"/>
                    <a:pt x="8" y="10"/>
                    <a:pt x="8" y="10"/>
                  </a:cubicBezTo>
                  <a:cubicBezTo>
                    <a:pt x="8" y="10"/>
                    <a:pt x="8" y="11"/>
                    <a:pt x="8" y="11"/>
                  </a:cubicBezTo>
                  <a:close/>
                  <a:moveTo>
                    <a:pt x="4" y="14"/>
                  </a:moveTo>
                  <a:cubicBezTo>
                    <a:pt x="4" y="13"/>
                    <a:pt x="5" y="11"/>
                    <a:pt x="6" y="10"/>
                  </a:cubicBezTo>
                  <a:cubicBezTo>
                    <a:pt x="5" y="11"/>
                    <a:pt x="4" y="13"/>
                    <a:pt x="4" y="14"/>
                  </a:cubicBezTo>
                  <a:close/>
                  <a:moveTo>
                    <a:pt x="21" y="11"/>
                  </a:moveTo>
                  <a:cubicBezTo>
                    <a:pt x="21" y="11"/>
                    <a:pt x="21" y="11"/>
                    <a:pt x="21" y="11"/>
                  </a:cubicBezTo>
                  <a:cubicBezTo>
                    <a:pt x="21" y="11"/>
                    <a:pt x="21" y="10"/>
                    <a:pt x="21" y="10"/>
                  </a:cubicBezTo>
                  <a:cubicBezTo>
                    <a:pt x="21" y="10"/>
                    <a:pt x="21" y="10"/>
                    <a:pt x="21" y="11"/>
                  </a:cubicBezTo>
                  <a:close/>
                  <a:moveTo>
                    <a:pt x="23" y="12"/>
                  </a:moveTo>
                  <a:cubicBezTo>
                    <a:pt x="23" y="12"/>
                    <a:pt x="24" y="12"/>
                    <a:pt x="24" y="11"/>
                  </a:cubicBezTo>
                  <a:cubicBezTo>
                    <a:pt x="24" y="11"/>
                    <a:pt x="23" y="11"/>
                    <a:pt x="23" y="11"/>
                  </a:cubicBezTo>
                  <a:cubicBezTo>
                    <a:pt x="23" y="11"/>
                    <a:pt x="23" y="12"/>
                    <a:pt x="23" y="12"/>
                  </a:cubicBezTo>
                  <a:close/>
                  <a:moveTo>
                    <a:pt x="9" y="14"/>
                  </a:moveTo>
                  <a:cubicBezTo>
                    <a:pt x="10" y="13"/>
                    <a:pt x="11" y="12"/>
                    <a:pt x="10" y="11"/>
                  </a:cubicBezTo>
                  <a:cubicBezTo>
                    <a:pt x="10" y="12"/>
                    <a:pt x="8" y="13"/>
                    <a:pt x="9" y="14"/>
                  </a:cubicBezTo>
                  <a:close/>
                  <a:moveTo>
                    <a:pt x="30" y="16"/>
                  </a:moveTo>
                  <a:cubicBezTo>
                    <a:pt x="30" y="16"/>
                    <a:pt x="30" y="15"/>
                    <a:pt x="31" y="15"/>
                  </a:cubicBezTo>
                  <a:cubicBezTo>
                    <a:pt x="30" y="14"/>
                    <a:pt x="30" y="12"/>
                    <a:pt x="28" y="11"/>
                  </a:cubicBezTo>
                  <a:cubicBezTo>
                    <a:pt x="29" y="13"/>
                    <a:pt x="29" y="14"/>
                    <a:pt x="30" y="16"/>
                  </a:cubicBezTo>
                  <a:close/>
                  <a:moveTo>
                    <a:pt x="21" y="12"/>
                  </a:moveTo>
                  <a:cubicBezTo>
                    <a:pt x="22" y="13"/>
                    <a:pt x="22" y="12"/>
                    <a:pt x="21" y="12"/>
                  </a:cubicBezTo>
                  <a:cubicBezTo>
                    <a:pt x="21" y="12"/>
                    <a:pt x="21" y="12"/>
                    <a:pt x="21" y="12"/>
                  </a:cubicBezTo>
                  <a:close/>
                  <a:moveTo>
                    <a:pt x="19" y="14"/>
                  </a:moveTo>
                  <a:cubicBezTo>
                    <a:pt x="19" y="13"/>
                    <a:pt x="20" y="13"/>
                    <a:pt x="20" y="12"/>
                  </a:cubicBezTo>
                  <a:cubicBezTo>
                    <a:pt x="20" y="12"/>
                    <a:pt x="19" y="13"/>
                    <a:pt x="19" y="14"/>
                  </a:cubicBezTo>
                  <a:close/>
                  <a:moveTo>
                    <a:pt x="14" y="15"/>
                  </a:moveTo>
                  <a:cubicBezTo>
                    <a:pt x="15" y="15"/>
                    <a:pt x="15" y="15"/>
                    <a:pt x="15" y="14"/>
                  </a:cubicBezTo>
                  <a:cubicBezTo>
                    <a:pt x="15" y="13"/>
                    <a:pt x="15" y="13"/>
                    <a:pt x="14" y="12"/>
                  </a:cubicBezTo>
                  <a:cubicBezTo>
                    <a:pt x="14" y="14"/>
                    <a:pt x="13" y="15"/>
                    <a:pt x="14" y="15"/>
                  </a:cubicBezTo>
                  <a:close/>
                  <a:moveTo>
                    <a:pt x="16" y="14"/>
                  </a:moveTo>
                  <a:cubicBezTo>
                    <a:pt x="16" y="14"/>
                    <a:pt x="16" y="15"/>
                    <a:pt x="17" y="16"/>
                  </a:cubicBezTo>
                  <a:cubicBezTo>
                    <a:pt x="17" y="15"/>
                    <a:pt x="18" y="14"/>
                    <a:pt x="18" y="14"/>
                  </a:cubicBezTo>
                  <a:cubicBezTo>
                    <a:pt x="17" y="13"/>
                    <a:pt x="18" y="12"/>
                    <a:pt x="17" y="12"/>
                  </a:cubicBezTo>
                  <a:cubicBezTo>
                    <a:pt x="17" y="13"/>
                    <a:pt x="16" y="13"/>
                    <a:pt x="16" y="14"/>
                  </a:cubicBezTo>
                  <a:close/>
                  <a:moveTo>
                    <a:pt x="24" y="15"/>
                  </a:moveTo>
                  <a:cubicBezTo>
                    <a:pt x="25" y="14"/>
                    <a:pt x="25" y="13"/>
                    <a:pt x="24" y="13"/>
                  </a:cubicBezTo>
                  <a:cubicBezTo>
                    <a:pt x="24" y="13"/>
                    <a:pt x="24" y="14"/>
                    <a:pt x="24" y="15"/>
                  </a:cubicBezTo>
                  <a:close/>
                  <a:moveTo>
                    <a:pt x="20" y="15"/>
                  </a:moveTo>
                  <a:cubicBezTo>
                    <a:pt x="21" y="14"/>
                    <a:pt x="21" y="13"/>
                    <a:pt x="20" y="13"/>
                  </a:cubicBezTo>
                  <a:cubicBezTo>
                    <a:pt x="20" y="13"/>
                    <a:pt x="19" y="15"/>
                    <a:pt x="20" y="15"/>
                  </a:cubicBezTo>
                  <a:close/>
                  <a:moveTo>
                    <a:pt x="12" y="15"/>
                  </a:moveTo>
                  <a:cubicBezTo>
                    <a:pt x="12" y="14"/>
                    <a:pt x="12" y="14"/>
                    <a:pt x="11" y="13"/>
                  </a:cubicBezTo>
                  <a:cubicBezTo>
                    <a:pt x="12" y="14"/>
                    <a:pt x="11" y="14"/>
                    <a:pt x="12" y="15"/>
                  </a:cubicBezTo>
                  <a:close/>
                  <a:moveTo>
                    <a:pt x="27" y="15"/>
                  </a:moveTo>
                  <a:cubicBezTo>
                    <a:pt x="27" y="15"/>
                    <a:pt x="27" y="14"/>
                    <a:pt x="28" y="14"/>
                  </a:cubicBezTo>
                  <a:cubicBezTo>
                    <a:pt x="27" y="14"/>
                    <a:pt x="28" y="13"/>
                    <a:pt x="27" y="13"/>
                  </a:cubicBezTo>
                  <a:cubicBezTo>
                    <a:pt x="27" y="14"/>
                    <a:pt x="26" y="14"/>
                    <a:pt x="27" y="15"/>
                  </a:cubicBezTo>
                  <a:close/>
                  <a:moveTo>
                    <a:pt x="11" y="17"/>
                  </a:moveTo>
                  <a:cubicBezTo>
                    <a:pt x="11" y="16"/>
                    <a:pt x="12" y="16"/>
                    <a:pt x="12" y="15"/>
                  </a:cubicBezTo>
                  <a:cubicBezTo>
                    <a:pt x="11" y="15"/>
                    <a:pt x="11" y="14"/>
                    <a:pt x="10" y="13"/>
                  </a:cubicBezTo>
                  <a:cubicBezTo>
                    <a:pt x="9" y="14"/>
                    <a:pt x="10" y="16"/>
                    <a:pt x="11" y="17"/>
                  </a:cubicBezTo>
                  <a:close/>
                  <a:moveTo>
                    <a:pt x="24" y="15"/>
                  </a:moveTo>
                  <a:cubicBezTo>
                    <a:pt x="24" y="15"/>
                    <a:pt x="24" y="16"/>
                    <a:pt x="25" y="16"/>
                  </a:cubicBezTo>
                  <a:cubicBezTo>
                    <a:pt x="25" y="15"/>
                    <a:pt x="25" y="15"/>
                    <a:pt x="25" y="15"/>
                  </a:cubicBezTo>
                  <a:cubicBezTo>
                    <a:pt x="25" y="15"/>
                    <a:pt x="25" y="14"/>
                    <a:pt x="25" y="14"/>
                  </a:cubicBezTo>
                  <a:cubicBezTo>
                    <a:pt x="25" y="14"/>
                    <a:pt x="25" y="15"/>
                    <a:pt x="24" y="15"/>
                  </a:cubicBezTo>
                  <a:close/>
                  <a:moveTo>
                    <a:pt x="5" y="15"/>
                  </a:moveTo>
                  <a:cubicBezTo>
                    <a:pt x="5" y="15"/>
                    <a:pt x="5" y="15"/>
                    <a:pt x="5" y="14"/>
                  </a:cubicBezTo>
                  <a:cubicBezTo>
                    <a:pt x="5" y="15"/>
                    <a:pt x="4" y="15"/>
                    <a:pt x="5" y="15"/>
                  </a:cubicBezTo>
                  <a:close/>
                  <a:moveTo>
                    <a:pt x="7" y="15"/>
                  </a:moveTo>
                  <a:cubicBezTo>
                    <a:pt x="7" y="15"/>
                    <a:pt x="7" y="15"/>
                    <a:pt x="7" y="15"/>
                  </a:cubicBezTo>
                  <a:cubicBezTo>
                    <a:pt x="7" y="15"/>
                    <a:pt x="7" y="15"/>
                    <a:pt x="7" y="15"/>
                  </a:cubicBezTo>
                  <a:cubicBezTo>
                    <a:pt x="7" y="15"/>
                    <a:pt x="6" y="15"/>
                    <a:pt x="7" y="15"/>
                  </a:cubicBezTo>
                  <a:close/>
                  <a:moveTo>
                    <a:pt x="18" y="15"/>
                  </a:moveTo>
                  <a:cubicBezTo>
                    <a:pt x="18" y="16"/>
                    <a:pt x="17" y="17"/>
                    <a:pt x="18" y="17"/>
                  </a:cubicBezTo>
                  <a:cubicBezTo>
                    <a:pt x="18" y="17"/>
                    <a:pt x="18" y="18"/>
                    <a:pt x="18" y="18"/>
                  </a:cubicBezTo>
                  <a:cubicBezTo>
                    <a:pt x="19" y="17"/>
                    <a:pt x="19" y="17"/>
                    <a:pt x="20" y="16"/>
                  </a:cubicBezTo>
                  <a:cubicBezTo>
                    <a:pt x="19" y="16"/>
                    <a:pt x="19" y="15"/>
                    <a:pt x="18" y="15"/>
                  </a:cubicBezTo>
                  <a:cubicBezTo>
                    <a:pt x="18" y="15"/>
                    <a:pt x="18" y="15"/>
                    <a:pt x="18" y="15"/>
                  </a:cubicBezTo>
                  <a:close/>
                  <a:moveTo>
                    <a:pt x="23" y="15"/>
                  </a:moveTo>
                  <a:cubicBezTo>
                    <a:pt x="23" y="15"/>
                    <a:pt x="23" y="15"/>
                    <a:pt x="23" y="15"/>
                  </a:cubicBezTo>
                  <a:cubicBezTo>
                    <a:pt x="23" y="15"/>
                    <a:pt x="23" y="15"/>
                    <a:pt x="23" y="15"/>
                  </a:cubicBezTo>
                  <a:close/>
                  <a:moveTo>
                    <a:pt x="7" y="18"/>
                  </a:moveTo>
                  <a:cubicBezTo>
                    <a:pt x="8" y="17"/>
                    <a:pt x="9" y="16"/>
                    <a:pt x="8" y="15"/>
                  </a:cubicBezTo>
                  <a:cubicBezTo>
                    <a:pt x="8" y="15"/>
                    <a:pt x="8" y="15"/>
                    <a:pt x="8" y="15"/>
                  </a:cubicBezTo>
                  <a:cubicBezTo>
                    <a:pt x="8" y="16"/>
                    <a:pt x="6" y="17"/>
                    <a:pt x="7" y="18"/>
                  </a:cubicBezTo>
                  <a:close/>
                  <a:moveTo>
                    <a:pt x="21" y="16"/>
                  </a:moveTo>
                  <a:cubicBezTo>
                    <a:pt x="21" y="16"/>
                    <a:pt x="22" y="16"/>
                    <a:pt x="22" y="15"/>
                  </a:cubicBezTo>
                  <a:cubicBezTo>
                    <a:pt x="22" y="15"/>
                    <a:pt x="22" y="15"/>
                    <a:pt x="21" y="15"/>
                  </a:cubicBezTo>
                  <a:cubicBezTo>
                    <a:pt x="21" y="15"/>
                    <a:pt x="20" y="16"/>
                    <a:pt x="21" y="16"/>
                  </a:cubicBezTo>
                  <a:close/>
                  <a:moveTo>
                    <a:pt x="15" y="17"/>
                  </a:moveTo>
                  <a:cubicBezTo>
                    <a:pt x="15" y="17"/>
                    <a:pt x="15" y="18"/>
                    <a:pt x="16" y="18"/>
                  </a:cubicBezTo>
                  <a:cubicBezTo>
                    <a:pt x="16" y="18"/>
                    <a:pt x="16" y="17"/>
                    <a:pt x="16" y="17"/>
                  </a:cubicBezTo>
                  <a:cubicBezTo>
                    <a:pt x="16" y="16"/>
                    <a:pt x="16" y="15"/>
                    <a:pt x="15" y="15"/>
                  </a:cubicBezTo>
                  <a:cubicBezTo>
                    <a:pt x="15" y="15"/>
                    <a:pt x="15" y="16"/>
                    <a:pt x="15" y="17"/>
                  </a:cubicBezTo>
                  <a:close/>
                  <a:moveTo>
                    <a:pt x="29" y="16"/>
                  </a:moveTo>
                  <a:cubicBezTo>
                    <a:pt x="28" y="16"/>
                    <a:pt x="28" y="15"/>
                    <a:pt x="28" y="15"/>
                  </a:cubicBezTo>
                  <a:cubicBezTo>
                    <a:pt x="27" y="16"/>
                    <a:pt x="28" y="18"/>
                    <a:pt x="29" y="16"/>
                  </a:cubicBezTo>
                  <a:close/>
                  <a:moveTo>
                    <a:pt x="3" y="20"/>
                  </a:moveTo>
                  <a:cubicBezTo>
                    <a:pt x="4" y="19"/>
                    <a:pt x="4" y="16"/>
                    <a:pt x="3" y="15"/>
                  </a:cubicBezTo>
                  <a:cubicBezTo>
                    <a:pt x="3" y="17"/>
                    <a:pt x="2" y="18"/>
                    <a:pt x="3" y="20"/>
                  </a:cubicBezTo>
                  <a:close/>
                  <a:moveTo>
                    <a:pt x="13" y="18"/>
                  </a:moveTo>
                  <a:cubicBezTo>
                    <a:pt x="14" y="17"/>
                    <a:pt x="13" y="16"/>
                    <a:pt x="13" y="15"/>
                  </a:cubicBezTo>
                  <a:cubicBezTo>
                    <a:pt x="12" y="16"/>
                    <a:pt x="11" y="18"/>
                    <a:pt x="12" y="19"/>
                  </a:cubicBezTo>
                  <a:cubicBezTo>
                    <a:pt x="13" y="18"/>
                    <a:pt x="12" y="17"/>
                    <a:pt x="13" y="16"/>
                  </a:cubicBezTo>
                  <a:cubicBezTo>
                    <a:pt x="13" y="17"/>
                    <a:pt x="13" y="17"/>
                    <a:pt x="13" y="18"/>
                  </a:cubicBezTo>
                  <a:close/>
                  <a:moveTo>
                    <a:pt x="22" y="18"/>
                  </a:moveTo>
                  <a:cubicBezTo>
                    <a:pt x="22" y="17"/>
                    <a:pt x="22" y="17"/>
                    <a:pt x="23" y="16"/>
                  </a:cubicBezTo>
                  <a:cubicBezTo>
                    <a:pt x="22" y="16"/>
                    <a:pt x="22" y="16"/>
                    <a:pt x="22" y="16"/>
                  </a:cubicBezTo>
                  <a:cubicBezTo>
                    <a:pt x="22" y="17"/>
                    <a:pt x="21" y="17"/>
                    <a:pt x="22" y="18"/>
                  </a:cubicBezTo>
                  <a:close/>
                  <a:moveTo>
                    <a:pt x="24" y="17"/>
                  </a:moveTo>
                  <a:cubicBezTo>
                    <a:pt x="24" y="17"/>
                    <a:pt x="24" y="16"/>
                    <a:pt x="24" y="16"/>
                  </a:cubicBezTo>
                  <a:cubicBezTo>
                    <a:pt x="24" y="17"/>
                    <a:pt x="24" y="17"/>
                    <a:pt x="24" y="17"/>
                  </a:cubicBezTo>
                  <a:close/>
                  <a:moveTo>
                    <a:pt x="26" y="17"/>
                  </a:moveTo>
                  <a:cubicBezTo>
                    <a:pt x="26" y="17"/>
                    <a:pt x="27" y="16"/>
                    <a:pt x="26" y="16"/>
                  </a:cubicBezTo>
                  <a:cubicBezTo>
                    <a:pt x="26" y="17"/>
                    <a:pt x="25" y="17"/>
                    <a:pt x="26" y="17"/>
                  </a:cubicBezTo>
                  <a:close/>
                  <a:moveTo>
                    <a:pt x="8" y="18"/>
                  </a:moveTo>
                  <a:cubicBezTo>
                    <a:pt x="8" y="19"/>
                    <a:pt x="8" y="20"/>
                    <a:pt x="9" y="20"/>
                  </a:cubicBezTo>
                  <a:cubicBezTo>
                    <a:pt x="10" y="20"/>
                    <a:pt x="10" y="19"/>
                    <a:pt x="10" y="18"/>
                  </a:cubicBezTo>
                  <a:cubicBezTo>
                    <a:pt x="9" y="18"/>
                    <a:pt x="9" y="17"/>
                    <a:pt x="9" y="16"/>
                  </a:cubicBezTo>
                  <a:cubicBezTo>
                    <a:pt x="9" y="17"/>
                    <a:pt x="8" y="17"/>
                    <a:pt x="8" y="18"/>
                  </a:cubicBezTo>
                  <a:close/>
                  <a:moveTo>
                    <a:pt x="31" y="18"/>
                  </a:moveTo>
                  <a:cubicBezTo>
                    <a:pt x="31" y="18"/>
                    <a:pt x="32" y="18"/>
                    <a:pt x="32" y="18"/>
                  </a:cubicBezTo>
                  <a:cubicBezTo>
                    <a:pt x="32" y="17"/>
                    <a:pt x="32" y="17"/>
                    <a:pt x="31" y="16"/>
                  </a:cubicBezTo>
                  <a:cubicBezTo>
                    <a:pt x="31" y="17"/>
                    <a:pt x="30" y="18"/>
                    <a:pt x="31" y="18"/>
                  </a:cubicBezTo>
                  <a:close/>
                  <a:moveTo>
                    <a:pt x="19" y="19"/>
                  </a:moveTo>
                  <a:cubicBezTo>
                    <a:pt x="20" y="19"/>
                    <a:pt x="21" y="18"/>
                    <a:pt x="20" y="17"/>
                  </a:cubicBezTo>
                  <a:cubicBezTo>
                    <a:pt x="20" y="18"/>
                    <a:pt x="19" y="19"/>
                    <a:pt x="19" y="19"/>
                  </a:cubicBezTo>
                  <a:close/>
                  <a:moveTo>
                    <a:pt x="22" y="18"/>
                  </a:moveTo>
                  <a:cubicBezTo>
                    <a:pt x="22" y="19"/>
                    <a:pt x="22" y="19"/>
                    <a:pt x="23" y="19"/>
                  </a:cubicBezTo>
                  <a:cubicBezTo>
                    <a:pt x="23" y="19"/>
                    <a:pt x="23" y="18"/>
                    <a:pt x="23" y="18"/>
                  </a:cubicBezTo>
                  <a:cubicBezTo>
                    <a:pt x="23" y="18"/>
                    <a:pt x="23" y="17"/>
                    <a:pt x="23" y="17"/>
                  </a:cubicBezTo>
                  <a:cubicBezTo>
                    <a:pt x="23" y="18"/>
                    <a:pt x="22" y="18"/>
                    <a:pt x="22" y="18"/>
                  </a:cubicBezTo>
                  <a:close/>
                  <a:moveTo>
                    <a:pt x="26" y="19"/>
                  </a:moveTo>
                  <a:cubicBezTo>
                    <a:pt x="27" y="19"/>
                    <a:pt x="26" y="18"/>
                    <a:pt x="27" y="18"/>
                  </a:cubicBezTo>
                  <a:cubicBezTo>
                    <a:pt x="27" y="18"/>
                    <a:pt x="27" y="17"/>
                    <a:pt x="27" y="17"/>
                  </a:cubicBezTo>
                  <a:cubicBezTo>
                    <a:pt x="27" y="18"/>
                    <a:pt x="26" y="18"/>
                    <a:pt x="26" y="19"/>
                  </a:cubicBezTo>
                  <a:close/>
                  <a:moveTo>
                    <a:pt x="28" y="18"/>
                  </a:moveTo>
                  <a:cubicBezTo>
                    <a:pt x="28" y="18"/>
                    <a:pt x="29" y="19"/>
                    <a:pt x="29" y="19"/>
                  </a:cubicBezTo>
                  <a:cubicBezTo>
                    <a:pt x="30" y="18"/>
                    <a:pt x="29" y="16"/>
                    <a:pt x="28" y="18"/>
                  </a:cubicBezTo>
                  <a:close/>
                  <a:moveTo>
                    <a:pt x="14" y="19"/>
                  </a:moveTo>
                  <a:cubicBezTo>
                    <a:pt x="14" y="19"/>
                    <a:pt x="14" y="19"/>
                    <a:pt x="14" y="20"/>
                  </a:cubicBezTo>
                  <a:cubicBezTo>
                    <a:pt x="13" y="20"/>
                    <a:pt x="13" y="19"/>
                    <a:pt x="13" y="19"/>
                  </a:cubicBezTo>
                  <a:cubicBezTo>
                    <a:pt x="13" y="20"/>
                    <a:pt x="13" y="21"/>
                    <a:pt x="14" y="22"/>
                  </a:cubicBezTo>
                  <a:cubicBezTo>
                    <a:pt x="14" y="21"/>
                    <a:pt x="15" y="20"/>
                    <a:pt x="15" y="19"/>
                  </a:cubicBezTo>
                  <a:cubicBezTo>
                    <a:pt x="15" y="19"/>
                    <a:pt x="15" y="18"/>
                    <a:pt x="14" y="18"/>
                  </a:cubicBezTo>
                  <a:cubicBezTo>
                    <a:pt x="14" y="18"/>
                    <a:pt x="13" y="18"/>
                    <a:pt x="14" y="19"/>
                  </a:cubicBezTo>
                  <a:close/>
                  <a:moveTo>
                    <a:pt x="16" y="19"/>
                  </a:moveTo>
                  <a:cubicBezTo>
                    <a:pt x="17" y="20"/>
                    <a:pt x="16" y="20"/>
                    <a:pt x="17" y="20"/>
                  </a:cubicBezTo>
                  <a:cubicBezTo>
                    <a:pt x="17" y="20"/>
                    <a:pt x="18" y="20"/>
                    <a:pt x="18" y="19"/>
                  </a:cubicBezTo>
                  <a:cubicBezTo>
                    <a:pt x="17" y="19"/>
                    <a:pt x="17" y="18"/>
                    <a:pt x="17" y="18"/>
                  </a:cubicBezTo>
                  <a:cubicBezTo>
                    <a:pt x="17" y="18"/>
                    <a:pt x="17" y="19"/>
                    <a:pt x="16" y="19"/>
                  </a:cubicBezTo>
                  <a:close/>
                  <a:moveTo>
                    <a:pt x="6" y="19"/>
                  </a:moveTo>
                  <a:cubicBezTo>
                    <a:pt x="6" y="19"/>
                    <a:pt x="7" y="18"/>
                    <a:pt x="6" y="18"/>
                  </a:cubicBezTo>
                  <a:cubicBezTo>
                    <a:pt x="6" y="19"/>
                    <a:pt x="6" y="19"/>
                    <a:pt x="6" y="19"/>
                  </a:cubicBezTo>
                  <a:close/>
                  <a:moveTo>
                    <a:pt x="20" y="20"/>
                  </a:moveTo>
                  <a:cubicBezTo>
                    <a:pt x="20" y="20"/>
                    <a:pt x="21" y="20"/>
                    <a:pt x="21" y="20"/>
                  </a:cubicBezTo>
                  <a:cubicBezTo>
                    <a:pt x="21" y="20"/>
                    <a:pt x="20" y="20"/>
                    <a:pt x="20" y="20"/>
                  </a:cubicBezTo>
                  <a:cubicBezTo>
                    <a:pt x="20" y="21"/>
                    <a:pt x="20" y="21"/>
                    <a:pt x="21" y="22"/>
                  </a:cubicBezTo>
                  <a:cubicBezTo>
                    <a:pt x="21" y="21"/>
                    <a:pt x="22" y="21"/>
                    <a:pt x="22" y="20"/>
                  </a:cubicBezTo>
                  <a:cubicBezTo>
                    <a:pt x="22" y="20"/>
                    <a:pt x="21" y="19"/>
                    <a:pt x="21" y="19"/>
                  </a:cubicBezTo>
                  <a:cubicBezTo>
                    <a:pt x="21" y="19"/>
                    <a:pt x="21" y="18"/>
                    <a:pt x="21" y="18"/>
                  </a:cubicBezTo>
                  <a:cubicBezTo>
                    <a:pt x="21" y="19"/>
                    <a:pt x="20" y="19"/>
                    <a:pt x="20" y="20"/>
                  </a:cubicBezTo>
                  <a:close/>
                  <a:moveTo>
                    <a:pt x="28" y="21"/>
                  </a:moveTo>
                  <a:cubicBezTo>
                    <a:pt x="28" y="20"/>
                    <a:pt x="28" y="19"/>
                    <a:pt x="27" y="19"/>
                  </a:cubicBezTo>
                  <a:cubicBezTo>
                    <a:pt x="27" y="20"/>
                    <a:pt x="28" y="20"/>
                    <a:pt x="28" y="21"/>
                  </a:cubicBezTo>
                  <a:close/>
                  <a:moveTo>
                    <a:pt x="31" y="19"/>
                  </a:moveTo>
                  <a:cubicBezTo>
                    <a:pt x="32" y="19"/>
                    <a:pt x="32" y="19"/>
                    <a:pt x="32" y="19"/>
                  </a:cubicBezTo>
                  <a:cubicBezTo>
                    <a:pt x="31" y="19"/>
                    <a:pt x="31" y="19"/>
                    <a:pt x="31" y="19"/>
                  </a:cubicBezTo>
                  <a:close/>
                  <a:moveTo>
                    <a:pt x="24" y="21"/>
                  </a:moveTo>
                  <a:cubicBezTo>
                    <a:pt x="24" y="20"/>
                    <a:pt x="25" y="20"/>
                    <a:pt x="24" y="19"/>
                  </a:cubicBezTo>
                  <a:cubicBezTo>
                    <a:pt x="24" y="20"/>
                    <a:pt x="23" y="21"/>
                    <a:pt x="24" y="21"/>
                  </a:cubicBezTo>
                  <a:close/>
                  <a:moveTo>
                    <a:pt x="27" y="20"/>
                  </a:moveTo>
                  <a:cubicBezTo>
                    <a:pt x="27" y="20"/>
                    <a:pt x="27" y="19"/>
                    <a:pt x="27" y="19"/>
                  </a:cubicBezTo>
                  <a:cubicBezTo>
                    <a:pt x="27" y="20"/>
                    <a:pt x="27" y="20"/>
                    <a:pt x="27" y="20"/>
                  </a:cubicBezTo>
                  <a:close/>
                  <a:moveTo>
                    <a:pt x="11" y="23"/>
                  </a:moveTo>
                  <a:cubicBezTo>
                    <a:pt x="11" y="22"/>
                    <a:pt x="11" y="22"/>
                    <a:pt x="11" y="21"/>
                  </a:cubicBezTo>
                  <a:cubicBezTo>
                    <a:pt x="11" y="21"/>
                    <a:pt x="11" y="20"/>
                    <a:pt x="11" y="20"/>
                  </a:cubicBezTo>
                  <a:cubicBezTo>
                    <a:pt x="10" y="20"/>
                    <a:pt x="10" y="20"/>
                    <a:pt x="10" y="20"/>
                  </a:cubicBezTo>
                  <a:cubicBezTo>
                    <a:pt x="10" y="20"/>
                    <a:pt x="9" y="22"/>
                    <a:pt x="11" y="23"/>
                  </a:cubicBezTo>
                  <a:close/>
                  <a:moveTo>
                    <a:pt x="7" y="20"/>
                  </a:moveTo>
                  <a:cubicBezTo>
                    <a:pt x="7" y="20"/>
                    <a:pt x="7" y="20"/>
                    <a:pt x="7" y="20"/>
                  </a:cubicBezTo>
                  <a:cubicBezTo>
                    <a:pt x="7" y="20"/>
                    <a:pt x="6" y="20"/>
                    <a:pt x="7" y="20"/>
                  </a:cubicBezTo>
                  <a:close/>
                  <a:moveTo>
                    <a:pt x="33" y="22"/>
                  </a:moveTo>
                  <a:cubicBezTo>
                    <a:pt x="33" y="21"/>
                    <a:pt x="33" y="20"/>
                    <a:pt x="32" y="20"/>
                  </a:cubicBezTo>
                  <a:cubicBezTo>
                    <a:pt x="32" y="20"/>
                    <a:pt x="32" y="22"/>
                    <a:pt x="33" y="22"/>
                  </a:cubicBezTo>
                  <a:close/>
                  <a:moveTo>
                    <a:pt x="12" y="21"/>
                  </a:moveTo>
                  <a:cubicBezTo>
                    <a:pt x="11" y="20"/>
                    <a:pt x="11" y="20"/>
                    <a:pt x="11" y="20"/>
                  </a:cubicBezTo>
                  <a:cubicBezTo>
                    <a:pt x="11" y="20"/>
                    <a:pt x="11" y="21"/>
                    <a:pt x="12" y="21"/>
                  </a:cubicBezTo>
                  <a:close/>
                  <a:moveTo>
                    <a:pt x="15" y="22"/>
                  </a:moveTo>
                  <a:cubicBezTo>
                    <a:pt x="15" y="22"/>
                    <a:pt x="15" y="23"/>
                    <a:pt x="16" y="23"/>
                  </a:cubicBezTo>
                  <a:cubicBezTo>
                    <a:pt x="16" y="22"/>
                    <a:pt x="16" y="22"/>
                    <a:pt x="17" y="22"/>
                  </a:cubicBezTo>
                  <a:cubicBezTo>
                    <a:pt x="16" y="21"/>
                    <a:pt x="16" y="21"/>
                    <a:pt x="16" y="20"/>
                  </a:cubicBezTo>
                  <a:cubicBezTo>
                    <a:pt x="15" y="21"/>
                    <a:pt x="15" y="21"/>
                    <a:pt x="15" y="22"/>
                  </a:cubicBezTo>
                  <a:close/>
                  <a:moveTo>
                    <a:pt x="18" y="22"/>
                  </a:moveTo>
                  <a:cubicBezTo>
                    <a:pt x="18" y="21"/>
                    <a:pt x="19" y="21"/>
                    <a:pt x="19" y="20"/>
                  </a:cubicBezTo>
                  <a:cubicBezTo>
                    <a:pt x="18" y="21"/>
                    <a:pt x="17" y="21"/>
                    <a:pt x="18" y="22"/>
                  </a:cubicBezTo>
                  <a:close/>
                  <a:moveTo>
                    <a:pt x="30" y="22"/>
                  </a:moveTo>
                  <a:cubicBezTo>
                    <a:pt x="30" y="21"/>
                    <a:pt x="30" y="20"/>
                    <a:pt x="30" y="20"/>
                  </a:cubicBezTo>
                  <a:cubicBezTo>
                    <a:pt x="30" y="21"/>
                    <a:pt x="30" y="21"/>
                    <a:pt x="30" y="22"/>
                  </a:cubicBezTo>
                  <a:close/>
                  <a:moveTo>
                    <a:pt x="8" y="22"/>
                  </a:moveTo>
                  <a:cubicBezTo>
                    <a:pt x="8" y="21"/>
                    <a:pt x="7" y="21"/>
                    <a:pt x="7" y="20"/>
                  </a:cubicBezTo>
                  <a:cubicBezTo>
                    <a:pt x="7" y="21"/>
                    <a:pt x="7" y="22"/>
                    <a:pt x="8" y="22"/>
                  </a:cubicBezTo>
                  <a:close/>
                  <a:moveTo>
                    <a:pt x="22" y="23"/>
                  </a:moveTo>
                  <a:cubicBezTo>
                    <a:pt x="22" y="24"/>
                    <a:pt x="22" y="24"/>
                    <a:pt x="22" y="24"/>
                  </a:cubicBezTo>
                  <a:cubicBezTo>
                    <a:pt x="23" y="24"/>
                    <a:pt x="23" y="23"/>
                    <a:pt x="23" y="22"/>
                  </a:cubicBezTo>
                  <a:cubicBezTo>
                    <a:pt x="23" y="22"/>
                    <a:pt x="23" y="22"/>
                    <a:pt x="23" y="22"/>
                  </a:cubicBezTo>
                  <a:cubicBezTo>
                    <a:pt x="22" y="22"/>
                    <a:pt x="22" y="23"/>
                    <a:pt x="22" y="23"/>
                  </a:cubicBezTo>
                  <a:close/>
                  <a:moveTo>
                    <a:pt x="26" y="25"/>
                  </a:moveTo>
                  <a:cubicBezTo>
                    <a:pt x="26" y="25"/>
                    <a:pt x="26" y="24"/>
                    <a:pt x="26" y="24"/>
                  </a:cubicBezTo>
                  <a:cubicBezTo>
                    <a:pt x="26" y="23"/>
                    <a:pt x="26" y="23"/>
                    <a:pt x="26" y="22"/>
                  </a:cubicBezTo>
                  <a:cubicBezTo>
                    <a:pt x="23" y="21"/>
                    <a:pt x="26" y="24"/>
                    <a:pt x="26" y="25"/>
                  </a:cubicBezTo>
                  <a:close/>
                  <a:moveTo>
                    <a:pt x="29" y="24"/>
                  </a:moveTo>
                  <a:cubicBezTo>
                    <a:pt x="30" y="23"/>
                    <a:pt x="30" y="22"/>
                    <a:pt x="29" y="22"/>
                  </a:cubicBezTo>
                  <a:cubicBezTo>
                    <a:pt x="28" y="22"/>
                    <a:pt x="29" y="23"/>
                    <a:pt x="29" y="24"/>
                  </a:cubicBezTo>
                  <a:close/>
                  <a:moveTo>
                    <a:pt x="6" y="23"/>
                  </a:moveTo>
                  <a:cubicBezTo>
                    <a:pt x="6" y="23"/>
                    <a:pt x="6" y="22"/>
                    <a:pt x="6" y="22"/>
                  </a:cubicBezTo>
                  <a:cubicBezTo>
                    <a:pt x="6" y="22"/>
                    <a:pt x="6" y="22"/>
                    <a:pt x="6" y="22"/>
                  </a:cubicBezTo>
                  <a:cubicBezTo>
                    <a:pt x="6" y="22"/>
                    <a:pt x="6" y="22"/>
                    <a:pt x="6" y="23"/>
                  </a:cubicBezTo>
                  <a:close/>
                  <a:moveTo>
                    <a:pt x="13" y="23"/>
                  </a:moveTo>
                  <a:cubicBezTo>
                    <a:pt x="13" y="23"/>
                    <a:pt x="13" y="22"/>
                    <a:pt x="12" y="22"/>
                  </a:cubicBezTo>
                  <a:cubicBezTo>
                    <a:pt x="12" y="22"/>
                    <a:pt x="13" y="23"/>
                    <a:pt x="13" y="23"/>
                  </a:cubicBezTo>
                  <a:close/>
                  <a:moveTo>
                    <a:pt x="1" y="26"/>
                  </a:moveTo>
                  <a:cubicBezTo>
                    <a:pt x="1" y="28"/>
                    <a:pt x="2" y="28"/>
                    <a:pt x="2" y="30"/>
                  </a:cubicBezTo>
                  <a:cubicBezTo>
                    <a:pt x="2" y="31"/>
                    <a:pt x="2" y="32"/>
                    <a:pt x="3" y="32"/>
                  </a:cubicBezTo>
                  <a:cubicBezTo>
                    <a:pt x="3" y="31"/>
                    <a:pt x="3" y="30"/>
                    <a:pt x="3" y="29"/>
                  </a:cubicBezTo>
                  <a:cubicBezTo>
                    <a:pt x="2" y="29"/>
                    <a:pt x="2" y="30"/>
                    <a:pt x="2" y="29"/>
                  </a:cubicBezTo>
                  <a:cubicBezTo>
                    <a:pt x="2" y="27"/>
                    <a:pt x="2" y="24"/>
                    <a:pt x="2" y="22"/>
                  </a:cubicBezTo>
                  <a:cubicBezTo>
                    <a:pt x="1" y="23"/>
                    <a:pt x="1" y="25"/>
                    <a:pt x="1" y="26"/>
                  </a:cubicBezTo>
                  <a:close/>
                  <a:moveTo>
                    <a:pt x="3" y="22"/>
                  </a:moveTo>
                  <a:cubicBezTo>
                    <a:pt x="3" y="23"/>
                    <a:pt x="3" y="24"/>
                    <a:pt x="4" y="25"/>
                  </a:cubicBezTo>
                  <a:cubicBezTo>
                    <a:pt x="4" y="25"/>
                    <a:pt x="4" y="24"/>
                    <a:pt x="4" y="23"/>
                  </a:cubicBezTo>
                  <a:cubicBezTo>
                    <a:pt x="4" y="24"/>
                    <a:pt x="4" y="23"/>
                    <a:pt x="3" y="23"/>
                  </a:cubicBezTo>
                  <a:cubicBezTo>
                    <a:pt x="3" y="22"/>
                    <a:pt x="4" y="22"/>
                    <a:pt x="3" y="22"/>
                  </a:cubicBezTo>
                  <a:cubicBezTo>
                    <a:pt x="3" y="23"/>
                    <a:pt x="3" y="22"/>
                    <a:pt x="3" y="22"/>
                  </a:cubicBezTo>
                  <a:close/>
                  <a:moveTo>
                    <a:pt x="19" y="23"/>
                  </a:moveTo>
                  <a:cubicBezTo>
                    <a:pt x="19" y="23"/>
                    <a:pt x="19" y="24"/>
                    <a:pt x="19" y="24"/>
                  </a:cubicBezTo>
                  <a:cubicBezTo>
                    <a:pt x="20" y="24"/>
                    <a:pt x="20" y="23"/>
                    <a:pt x="20" y="23"/>
                  </a:cubicBezTo>
                  <a:cubicBezTo>
                    <a:pt x="20" y="22"/>
                    <a:pt x="20" y="22"/>
                    <a:pt x="19" y="22"/>
                  </a:cubicBezTo>
                  <a:cubicBezTo>
                    <a:pt x="19" y="22"/>
                    <a:pt x="19" y="23"/>
                    <a:pt x="19" y="23"/>
                  </a:cubicBezTo>
                  <a:close/>
                  <a:moveTo>
                    <a:pt x="14" y="23"/>
                  </a:moveTo>
                  <a:cubicBezTo>
                    <a:pt x="15" y="23"/>
                    <a:pt x="15" y="24"/>
                    <a:pt x="15" y="24"/>
                  </a:cubicBezTo>
                  <a:cubicBezTo>
                    <a:pt x="16" y="24"/>
                    <a:pt x="15" y="22"/>
                    <a:pt x="15" y="22"/>
                  </a:cubicBezTo>
                  <a:cubicBezTo>
                    <a:pt x="14" y="22"/>
                    <a:pt x="14" y="23"/>
                    <a:pt x="14" y="23"/>
                  </a:cubicBezTo>
                  <a:close/>
                  <a:moveTo>
                    <a:pt x="6" y="25"/>
                  </a:moveTo>
                  <a:cubicBezTo>
                    <a:pt x="7" y="25"/>
                    <a:pt x="7" y="23"/>
                    <a:pt x="6" y="22"/>
                  </a:cubicBezTo>
                  <a:cubicBezTo>
                    <a:pt x="6" y="23"/>
                    <a:pt x="6" y="24"/>
                    <a:pt x="6" y="25"/>
                  </a:cubicBezTo>
                  <a:close/>
                  <a:moveTo>
                    <a:pt x="12" y="25"/>
                  </a:moveTo>
                  <a:cubicBezTo>
                    <a:pt x="13" y="24"/>
                    <a:pt x="12" y="23"/>
                    <a:pt x="12" y="22"/>
                  </a:cubicBezTo>
                  <a:cubicBezTo>
                    <a:pt x="11" y="23"/>
                    <a:pt x="11" y="24"/>
                    <a:pt x="12" y="25"/>
                  </a:cubicBezTo>
                  <a:close/>
                  <a:moveTo>
                    <a:pt x="16" y="25"/>
                  </a:moveTo>
                  <a:cubicBezTo>
                    <a:pt x="17" y="24"/>
                    <a:pt x="17" y="24"/>
                    <a:pt x="17" y="23"/>
                  </a:cubicBezTo>
                  <a:cubicBezTo>
                    <a:pt x="17" y="23"/>
                    <a:pt x="17" y="23"/>
                    <a:pt x="17" y="23"/>
                  </a:cubicBezTo>
                  <a:cubicBezTo>
                    <a:pt x="17" y="23"/>
                    <a:pt x="16" y="24"/>
                    <a:pt x="16" y="25"/>
                  </a:cubicBezTo>
                  <a:close/>
                  <a:moveTo>
                    <a:pt x="9" y="24"/>
                  </a:moveTo>
                  <a:cubicBezTo>
                    <a:pt x="9" y="24"/>
                    <a:pt x="9" y="23"/>
                    <a:pt x="9" y="23"/>
                  </a:cubicBezTo>
                  <a:cubicBezTo>
                    <a:pt x="8" y="24"/>
                    <a:pt x="9" y="24"/>
                    <a:pt x="9" y="25"/>
                  </a:cubicBezTo>
                  <a:cubicBezTo>
                    <a:pt x="10" y="25"/>
                    <a:pt x="10" y="24"/>
                    <a:pt x="10" y="24"/>
                  </a:cubicBezTo>
                  <a:cubicBezTo>
                    <a:pt x="10" y="24"/>
                    <a:pt x="10" y="23"/>
                    <a:pt x="10" y="23"/>
                  </a:cubicBezTo>
                  <a:cubicBezTo>
                    <a:pt x="10" y="23"/>
                    <a:pt x="10" y="24"/>
                    <a:pt x="9" y="24"/>
                  </a:cubicBezTo>
                  <a:close/>
                  <a:moveTo>
                    <a:pt x="24" y="27"/>
                  </a:moveTo>
                  <a:cubicBezTo>
                    <a:pt x="25" y="27"/>
                    <a:pt x="25" y="26"/>
                    <a:pt x="25" y="26"/>
                  </a:cubicBezTo>
                  <a:cubicBezTo>
                    <a:pt x="25" y="25"/>
                    <a:pt x="25" y="24"/>
                    <a:pt x="24" y="23"/>
                  </a:cubicBezTo>
                  <a:cubicBezTo>
                    <a:pt x="23" y="24"/>
                    <a:pt x="23" y="26"/>
                    <a:pt x="24" y="27"/>
                  </a:cubicBezTo>
                  <a:close/>
                  <a:moveTo>
                    <a:pt x="14" y="26"/>
                  </a:moveTo>
                  <a:cubicBezTo>
                    <a:pt x="15" y="26"/>
                    <a:pt x="14" y="24"/>
                    <a:pt x="14" y="24"/>
                  </a:cubicBezTo>
                  <a:cubicBezTo>
                    <a:pt x="13" y="25"/>
                    <a:pt x="14" y="25"/>
                    <a:pt x="14" y="26"/>
                  </a:cubicBezTo>
                  <a:close/>
                  <a:moveTo>
                    <a:pt x="18" y="27"/>
                  </a:moveTo>
                  <a:cubicBezTo>
                    <a:pt x="18" y="27"/>
                    <a:pt x="18" y="26"/>
                    <a:pt x="19" y="25"/>
                  </a:cubicBezTo>
                  <a:cubicBezTo>
                    <a:pt x="18" y="25"/>
                    <a:pt x="19" y="24"/>
                    <a:pt x="18" y="24"/>
                  </a:cubicBezTo>
                  <a:cubicBezTo>
                    <a:pt x="17" y="25"/>
                    <a:pt x="17" y="26"/>
                    <a:pt x="18" y="27"/>
                  </a:cubicBezTo>
                  <a:close/>
                  <a:moveTo>
                    <a:pt x="20" y="26"/>
                  </a:moveTo>
                  <a:cubicBezTo>
                    <a:pt x="21" y="26"/>
                    <a:pt x="21" y="27"/>
                    <a:pt x="21" y="27"/>
                  </a:cubicBezTo>
                  <a:cubicBezTo>
                    <a:pt x="22" y="26"/>
                    <a:pt x="22" y="25"/>
                    <a:pt x="21" y="24"/>
                  </a:cubicBezTo>
                  <a:cubicBezTo>
                    <a:pt x="21" y="25"/>
                    <a:pt x="20" y="25"/>
                    <a:pt x="20" y="26"/>
                  </a:cubicBezTo>
                  <a:close/>
                  <a:moveTo>
                    <a:pt x="31" y="26"/>
                  </a:moveTo>
                  <a:cubicBezTo>
                    <a:pt x="31" y="26"/>
                    <a:pt x="31" y="25"/>
                    <a:pt x="30" y="25"/>
                  </a:cubicBezTo>
                  <a:cubicBezTo>
                    <a:pt x="30" y="25"/>
                    <a:pt x="31" y="26"/>
                    <a:pt x="31" y="26"/>
                  </a:cubicBezTo>
                  <a:close/>
                  <a:moveTo>
                    <a:pt x="11" y="25"/>
                  </a:moveTo>
                  <a:cubicBezTo>
                    <a:pt x="10" y="26"/>
                    <a:pt x="10" y="25"/>
                    <a:pt x="10" y="26"/>
                  </a:cubicBezTo>
                  <a:cubicBezTo>
                    <a:pt x="10" y="26"/>
                    <a:pt x="10" y="27"/>
                    <a:pt x="11" y="27"/>
                  </a:cubicBezTo>
                  <a:cubicBezTo>
                    <a:pt x="11" y="27"/>
                    <a:pt x="11" y="26"/>
                    <a:pt x="11" y="26"/>
                  </a:cubicBezTo>
                  <a:cubicBezTo>
                    <a:pt x="11" y="26"/>
                    <a:pt x="11" y="26"/>
                    <a:pt x="11" y="26"/>
                  </a:cubicBezTo>
                  <a:cubicBezTo>
                    <a:pt x="11" y="25"/>
                    <a:pt x="11" y="25"/>
                    <a:pt x="10" y="25"/>
                  </a:cubicBezTo>
                  <a:cubicBezTo>
                    <a:pt x="10" y="25"/>
                    <a:pt x="11" y="25"/>
                    <a:pt x="11" y="25"/>
                  </a:cubicBezTo>
                  <a:close/>
                  <a:moveTo>
                    <a:pt x="26" y="26"/>
                  </a:moveTo>
                  <a:cubicBezTo>
                    <a:pt x="27" y="26"/>
                    <a:pt x="27" y="27"/>
                    <a:pt x="27" y="27"/>
                  </a:cubicBezTo>
                  <a:cubicBezTo>
                    <a:pt x="27" y="27"/>
                    <a:pt x="28" y="27"/>
                    <a:pt x="28" y="26"/>
                  </a:cubicBezTo>
                  <a:cubicBezTo>
                    <a:pt x="27" y="26"/>
                    <a:pt x="27" y="25"/>
                    <a:pt x="27" y="25"/>
                  </a:cubicBezTo>
                  <a:cubicBezTo>
                    <a:pt x="27" y="25"/>
                    <a:pt x="26" y="25"/>
                    <a:pt x="26" y="26"/>
                  </a:cubicBezTo>
                  <a:close/>
                  <a:moveTo>
                    <a:pt x="8" y="28"/>
                  </a:moveTo>
                  <a:cubicBezTo>
                    <a:pt x="9" y="27"/>
                    <a:pt x="8" y="25"/>
                    <a:pt x="7" y="25"/>
                  </a:cubicBezTo>
                  <a:cubicBezTo>
                    <a:pt x="7" y="26"/>
                    <a:pt x="7" y="27"/>
                    <a:pt x="8" y="28"/>
                  </a:cubicBezTo>
                  <a:close/>
                  <a:moveTo>
                    <a:pt x="16" y="26"/>
                  </a:moveTo>
                  <a:cubicBezTo>
                    <a:pt x="16" y="26"/>
                    <a:pt x="16" y="25"/>
                    <a:pt x="16" y="25"/>
                  </a:cubicBezTo>
                  <a:cubicBezTo>
                    <a:pt x="16" y="25"/>
                    <a:pt x="16" y="25"/>
                    <a:pt x="16" y="25"/>
                  </a:cubicBezTo>
                  <a:cubicBezTo>
                    <a:pt x="16" y="25"/>
                    <a:pt x="16" y="26"/>
                    <a:pt x="16" y="26"/>
                  </a:cubicBezTo>
                  <a:close/>
                  <a:moveTo>
                    <a:pt x="13" y="26"/>
                  </a:moveTo>
                  <a:cubicBezTo>
                    <a:pt x="13" y="26"/>
                    <a:pt x="13" y="27"/>
                    <a:pt x="13" y="27"/>
                  </a:cubicBezTo>
                  <a:cubicBezTo>
                    <a:pt x="15" y="27"/>
                    <a:pt x="13" y="24"/>
                    <a:pt x="13" y="26"/>
                  </a:cubicBezTo>
                  <a:close/>
                  <a:moveTo>
                    <a:pt x="4" y="26"/>
                  </a:moveTo>
                  <a:cubicBezTo>
                    <a:pt x="4" y="27"/>
                    <a:pt x="5" y="28"/>
                    <a:pt x="5" y="28"/>
                  </a:cubicBezTo>
                  <a:cubicBezTo>
                    <a:pt x="5" y="27"/>
                    <a:pt x="5" y="26"/>
                    <a:pt x="5" y="25"/>
                  </a:cubicBezTo>
                  <a:cubicBezTo>
                    <a:pt x="5" y="26"/>
                    <a:pt x="4" y="26"/>
                    <a:pt x="4" y="26"/>
                  </a:cubicBezTo>
                  <a:close/>
                  <a:moveTo>
                    <a:pt x="34" y="27"/>
                  </a:moveTo>
                  <a:cubicBezTo>
                    <a:pt x="34" y="27"/>
                    <a:pt x="34" y="26"/>
                    <a:pt x="34" y="26"/>
                  </a:cubicBezTo>
                  <a:cubicBezTo>
                    <a:pt x="34" y="26"/>
                    <a:pt x="34" y="27"/>
                    <a:pt x="34" y="27"/>
                  </a:cubicBezTo>
                  <a:close/>
                  <a:moveTo>
                    <a:pt x="15" y="27"/>
                  </a:moveTo>
                  <a:cubicBezTo>
                    <a:pt x="16" y="27"/>
                    <a:pt x="15" y="26"/>
                    <a:pt x="15" y="26"/>
                  </a:cubicBezTo>
                  <a:cubicBezTo>
                    <a:pt x="15" y="27"/>
                    <a:pt x="15" y="27"/>
                    <a:pt x="15" y="27"/>
                  </a:cubicBezTo>
                  <a:close/>
                  <a:moveTo>
                    <a:pt x="22" y="28"/>
                  </a:moveTo>
                  <a:cubicBezTo>
                    <a:pt x="22" y="29"/>
                    <a:pt x="22" y="29"/>
                    <a:pt x="23" y="30"/>
                  </a:cubicBezTo>
                  <a:cubicBezTo>
                    <a:pt x="23" y="29"/>
                    <a:pt x="23" y="29"/>
                    <a:pt x="24" y="28"/>
                  </a:cubicBezTo>
                  <a:cubicBezTo>
                    <a:pt x="23" y="28"/>
                    <a:pt x="23" y="27"/>
                    <a:pt x="22" y="26"/>
                  </a:cubicBezTo>
                  <a:cubicBezTo>
                    <a:pt x="22" y="27"/>
                    <a:pt x="22" y="28"/>
                    <a:pt x="22" y="28"/>
                  </a:cubicBezTo>
                  <a:close/>
                  <a:moveTo>
                    <a:pt x="17" y="28"/>
                  </a:moveTo>
                  <a:cubicBezTo>
                    <a:pt x="17" y="28"/>
                    <a:pt x="17" y="27"/>
                    <a:pt x="17" y="27"/>
                  </a:cubicBezTo>
                  <a:cubicBezTo>
                    <a:pt x="17" y="27"/>
                    <a:pt x="17" y="27"/>
                    <a:pt x="17" y="28"/>
                  </a:cubicBezTo>
                  <a:close/>
                  <a:moveTo>
                    <a:pt x="19" y="27"/>
                  </a:moveTo>
                  <a:cubicBezTo>
                    <a:pt x="19" y="27"/>
                    <a:pt x="19" y="28"/>
                    <a:pt x="19" y="29"/>
                  </a:cubicBezTo>
                  <a:cubicBezTo>
                    <a:pt x="19" y="29"/>
                    <a:pt x="19" y="30"/>
                    <a:pt x="19" y="30"/>
                  </a:cubicBezTo>
                  <a:cubicBezTo>
                    <a:pt x="20" y="29"/>
                    <a:pt x="20" y="29"/>
                    <a:pt x="20" y="28"/>
                  </a:cubicBezTo>
                  <a:cubicBezTo>
                    <a:pt x="20" y="27"/>
                    <a:pt x="20" y="26"/>
                    <a:pt x="19" y="27"/>
                  </a:cubicBezTo>
                  <a:close/>
                  <a:moveTo>
                    <a:pt x="12" y="27"/>
                  </a:moveTo>
                  <a:cubicBezTo>
                    <a:pt x="12" y="28"/>
                    <a:pt x="12" y="28"/>
                    <a:pt x="13" y="29"/>
                  </a:cubicBezTo>
                  <a:cubicBezTo>
                    <a:pt x="13" y="28"/>
                    <a:pt x="13" y="28"/>
                    <a:pt x="13" y="28"/>
                  </a:cubicBezTo>
                  <a:cubicBezTo>
                    <a:pt x="13" y="28"/>
                    <a:pt x="12" y="27"/>
                    <a:pt x="12" y="27"/>
                  </a:cubicBezTo>
                  <a:cubicBezTo>
                    <a:pt x="12" y="27"/>
                    <a:pt x="12" y="27"/>
                    <a:pt x="12" y="27"/>
                  </a:cubicBezTo>
                  <a:close/>
                  <a:moveTo>
                    <a:pt x="26" y="29"/>
                  </a:moveTo>
                  <a:cubicBezTo>
                    <a:pt x="26" y="29"/>
                    <a:pt x="25" y="28"/>
                    <a:pt x="25" y="28"/>
                  </a:cubicBezTo>
                  <a:cubicBezTo>
                    <a:pt x="26" y="28"/>
                    <a:pt x="26" y="29"/>
                    <a:pt x="26" y="29"/>
                  </a:cubicBezTo>
                  <a:cubicBezTo>
                    <a:pt x="26" y="29"/>
                    <a:pt x="26" y="29"/>
                    <a:pt x="26" y="28"/>
                  </a:cubicBezTo>
                  <a:cubicBezTo>
                    <a:pt x="26" y="28"/>
                    <a:pt x="26" y="27"/>
                    <a:pt x="26" y="27"/>
                  </a:cubicBezTo>
                  <a:cubicBezTo>
                    <a:pt x="25" y="27"/>
                    <a:pt x="25" y="29"/>
                    <a:pt x="26" y="29"/>
                  </a:cubicBezTo>
                  <a:close/>
                  <a:moveTo>
                    <a:pt x="4" y="30"/>
                  </a:moveTo>
                  <a:cubicBezTo>
                    <a:pt x="5" y="29"/>
                    <a:pt x="4" y="28"/>
                    <a:pt x="3" y="27"/>
                  </a:cubicBezTo>
                  <a:cubicBezTo>
                    <a:pt x="3" y="28"/>
                    <a:pt x="4" y="29"/>
                    <a:pt x="4" y="30"/>
                  </a:cubicBezTo>
                  <a:close/>
                  <a:moveTo>
                    <a:pt x="14" y="28"/>
                  </a:moveTo>
                  <a:cubicBezTo>
                    <a:pt x="14" y="28"/>
                    <a:pt x="14" y="29"/>
                    <a:pt x="15" y="29"/>
                  </a:cubicBezTo>
                  <a:cubicBezTo>
                    <a:pt x="15" y="28"/>
                    <a:pt x="15" y="27"/>
                    <a:pt x="14" y="27"/>
                  </a:cubicBezTo>
                  <a:cubicBezTo>
                    <a:pt x="14" y="28"/>
                    <a:pt x="14" y="28"/>
                    <a:pt x="14" y="28"/>
                  </a:cubicBezTo>
                  <a:close/>
                  <a:moveTo>
                    <a:pt x="7" y="30"/>
                  </a:moveTo>
                  <a:cubicBezTo>
                    <a:pt x="7" y="29"/>
                    <a:pt x="7" y="28"/>
                    <a:pt x="6" y="27"/>
                  </a:cubicBezTo>
                  <a:cubicBezTo>
                    <a:pt x="7" y="28"/>
                    <a:pt x="6" y="29"/>
                    <a:pt x="7" y="30"/>
                  </a:cubicBezTo>
                  <a:close/>
                  <a:moveTo>
                    <a:pt x="10" y="28"/>
                  </a:moveTo>
                  <a:cubicBezTo>
                    <a:pt x="10" y="28"/>
                    <a:pt x="10" y="28"/>
                    <a:pt x="10" y="28"/>
                  </a:cubicBezTo>
                  <a:cubicBezTo>
                    <a:pt x="10" y="28"/>
                    <a:pt x="10" y="28"/>
                    <a:pt x="10" y="28"/>
                  </a:cubicBezTo>
                  <a:cubicBezTo>
                    <a:pt x="10" y="28"/>
                    <a:pt x="10" y="28"/>
                    <a:pt x="10" y="28"/>
                  </a:cubicBezTo>
                  <a:close/>
                  <a:moveTo>
                    <a:pt x="32" y="29"/>
                  </a:moveTo>
                  <a:cubicBezTo>
                    <a:pt x="33" y="30"/>
                    <a:pt x="30" y="32"/>
                    <a:pt x="31" y="34"/>
                  </a:cubicBezTo>
                  <a:cubicBezTo>
                    <a:pt x="32" y="32"/>
                    <a:pt x="33" y="29"/>
                    <a:pt x="33" y="28"/>
                  </a:cubicBezTo>
                  <a:cubicBezTo>
                    <a:pt x="32" y="28"/>
                    <a:pt x="32" y="29"/>
                    <a:pt x="32" y="29"/>
                  </a:cubicBezTo>
                  <a:close/>
                  <a:moveTo>
                    <a:pt x="11" y="29"/>
                  </a:moveTo>
                  <a:cubicBezTo>
                    <a:pt x="12" y="29"/>
                    <a:pt x="12" y="29"/>
                    <a:pt x="12" y="29"/>
                  </a:cubicBezTo>
                  <a:cubicBezTo>
                    <a:pt x="12" y="28"/>
                    <a:pt x="12" y="28"/>
                    <a:pt x="11" y="28"/>
                  </a:cubicBezTo>
                  <a:cubicBezTo>
                    <a:pt x="11" y="28"/>
                    <a:pt x="12" y="28"/>
                    <a:pt x="11" y="29"/>
                  </a:cubicBezTo>
                  <a:close/>
                  <a:moveTo>
                    <a:pt x="33" y="32"/>
                  </a:moveTo>
                  <a:cubicBezTo>
                    <a:pt x="33" y="30"/>
                    <a:pt x="34" y="29"/>
                    <a:pt x="34" y="28"/>
                  </a:cubicBezTo>
                  <a:cubicBezTo>
                    <a:pt x="33" y="29"/>
                    <a:pt x="33" y="31"/>
                    <a:pt x="33" y="32"/>
                  </a:cubicBezTo>
                  <a:close/>
                  <a:moveTo>
                    <a:pt x="8" y="29"/>
                  </a:moveTo>
                  <a:cubicBezTo>
                    <a:pt x="9" y="29"/>
                    <a:pt x="9" y="30"/>
                    <a:pt x="9" y="30"/>
                  </a:cubicBezTo>
                  <a:cubicBezTo>
                    <a:pt x="10" y="30"/>
                    <a:pt x="10" y="28"/>
                    <a:pt x="9" y="28"/>
                  </a:cubicBezTo>
                  <a:cubicBezTo>
                    <a:pt x="9" y="28"/>
                    <a:pt x="9" y="29"/>
                    <a:pt x="8" y="29"/>
                  </a:cubicBezTo>
                  <a:close/>
                  <a:moveTo>
                    <a:pt x="17" y="30"/>
                  </a:moveTo>
                  <a:cubicBezTo>
                    <a:pt x="16" y="29"/>
                    <a:pt x="17" y="29"/>
                    <a:pt x="17" y="29"/>
                  </a:cubicBezTo>
                  <a:cubicBezTo>
                    <a:pt x="16" y="29"/>
                    <a:pt x="17" y="28"/>
                    <a:pt x="16" y="28"/>
                  </a:cubicBezTo>
                  <a:cubicBezTo>
                    <a:pt x="16" y="29"/>
                    <a:pt x="16" y="29"/>
                    <a:pt x="17" y="30"/>
                  </a:cubicBezTo>
                  <a:close/>
                  <a:moveTo>
                    <a:pt x="29" y="30"/>
                  </a:moveTo>
                  <a:cubicBezTo>
                    <a:pt x="29" y="29"/>
                    <a:pt x="29" y="29"/>
                    <a:pt x="29" y="29"/>
                  </a:cubicBezTo>
                  <a:cubicBezTo>
                    <a:pt x="28" y="29"/>
                    <a:pt x="29" y="28"/>
                    <a:pt x="28" y="28"/>
                  </a:cubicBezTo>
                  <a:cubicBezTo>
                    <a:pt x="28" y="29"/>
                    <a:pt x="28" y="30"/>
                    <a:pt x="29" y="30"/>
                  </a:cubicBezTo>
                  <a:close/>
                  <a:moveTo>
                    <a:pt x="14" y="30"/>
                  </a:moveTo>
                  <a:cubicBezTo>
                    <a:pt x="14" y="30"/>
                    <a:pt x="14" y="29"/>
                    <a:pt x="13" y="29"/>
                  </a:cubicBezTo>
                  <a:cubicBezTo>
                    <a:pt x="13" y="29"/>
                    <a:pt x="13" y="30"/>
                    <a:pt x="14" y="30"/>
                  </a:cubicBezTo>
                  <a:close/>
                  <a:moveTo>
                    <a:pt x="20" y="32"/>
                  </a:moveTo>
                  <a:cubicBezTo>
                    <a:pt x="20" y="32"/>
                    <a:pt x="20" y="33"/>
                    <a:pt x="21" y="33"/>
                  </a:cubicBezTo>
                  <a:cubicBezTo>
                    <a:pt x="21" y="32"/>
                    <a:pt x="22" y="32"/>
                    <a:pt x="22" y="31"/>
                  </a:cubicBezTo>
                  <a:cubicBezTo>
                    <a:pt x="22" y="30"/>
                    <a:pt x="21" y="30"/>
                    <a:pt x="21" y="29"/>
                  </a:cubicBezTo>
                  <a:cubicBezTo>
                    <a:pt x="21" y="30"/>
                    <a:pt x="20" y="31"/>
                    <a:pt x="20" y="32"/>
                  </a:cubicBezTo>
                  <a:close/>
                  <a:moveTo>
                    <a:pt x="11" y="31"/>
                  </a:moveTo>
                  <a:cubicBezTo>
                    <a:pt x="11" y="31"/>
                    <a:pt x="10" y="31"/>
                    <a:pt x="10" y="30"/>
                  </a:cubicBezTo>
                  <a:cubicBezTo>
                    <a:pt x="10" y="31"/>
                    <a:pt x="10" y="32"/>
                    <a:pt x="10" y="32"/>
                  </a:cubicBezTo>
                  <a:cubicBezTo>
                    <a:pt x="11" y="32"/>
                    <a:pt x="12" y="30"/>
                    <a:pt x="11" y="29"/>
                  </a:cubicBezTo>
                  <a:cubicBezTo>
                    <a:pt x="10" y="30"/>
                    <a:pt x="11" y="30"/>
                    <a:pt x="11" y="31"/>
                  </a:cubicBezTo>
                  <a:close/>
                  <a:moveTo>
                    <a:pt x="16" y="31"/>
                  </a:moveTo>
                  <a:cubicBezTo>
                    <a:pt x="16" y="30"/>
                    <a:pt x="16" y="29"/>
                    <a:pt x="15" y="29"/>
                  </a:cubicBezTo>
                  <a:cubicBezTo>
                    <a:pt x="15" y="30"/>
                    <a:pt x="16" y="30"/>
                    <a:pt x="16" y="31"/>
                  </a:cubicBezTo>
                  <a:close/>
                  <a:moveTo>
                    <a:pt x="23" y="31"/>
                  </a:moveTo>
                  <a:cubicBezTo>
                    <a:pt x="24" y="31"/>
                    <a:pt x="24" y="32"/>
                    <a:pt x="24" y="32"/>
                  </a:cubicBezTo>
                  <a:cubicBezTo>
                    <a:pt x="25" y="32"/>
                    <a:pt x="25" y="31"/>
                    <a:pt x="25" y="30"/>
                  </a:cubicBezTo>
                  <a:cubicBezTo>
                    <a:pt x="25" y="30"/>
                    <a:pt x="25" y="30"/>
                    <a:pt x="24" y="29"/>
                  </a:cubicBezTo>
                  <a:cubicBezTo>
                    <a:pt x="24" y="30"/>
                    <a:pt x="24" y="30"/>
                    <a:pt x="23" y="31"/>
                  </a:cubicBezTo>
                  <a:close/>
                  <a:moveTo>
                    <a:pt x="27" y="32"/>
                  </a:moveTo>
                  <a:cubicBezTo>
                    <a:pt x="28" y="31"/>
                    <a:pt x="28" y="30"/>
                    <a:pt x="27" y="30"/>
                  </a:cubicBezTo>
                  <a:cubicBezTo>
                    <a:pt x="26" y="30"/>
                    <a:pt x="27" y="31"/>
                    <a:pt x="27" y="32"/>
                  </a:cubicBezTo>
                  <a:close/>
                  <a:moveTo>
                    <a:pt x="30" y="30"/>
                  </a:moveTo>
                  <a:cubicBezTo>
                    <a:pt x="30" y="30"/>
                    <a:pt x="30" y="31"/>
                    <a:pt x="30" y="31"/>
                  </a:cubicBezTo>
                  <a:cubicBezTo>
                    <a:pt x="30" y="30"/>
                    <a:pt x="30" y="30"/>
                    <a:pt x="30" y="30"/>
                  </a:cubicBezTo>
                  <a:cubicBezTo>
                    <a:pt x="30" y="30"/>
                    <a:pt x="30" y="30"/>
                    <a:pt x="30" y="30"/>
                  </a:cubicBezTo>
                  <a:cubicBezTo>
                    <a:pt x="30" y="30"/>
                    <a:pt x="30" y="30"/>
                    <a:pt x="30" y="30"/>
                  </a:cubicBezTo>
                  <a:close/>
                  <a:moveTo>
                    <a:pt x="6" y="33"/>
                  </a:moveTo>
                  <a:cubicBezTo>
                    <a:pt x="6" y="33"/>
                    <a:pt x="5" y="32"/>
                    <a:pt x="6" y="31"/>
                  </a:cubicBezTo>
                  <a:cubicBezTo>
                    <a:pt x="6" y="31"/>
                    <a:pt x="6" y="30"/>
                    <a:pt x="5" y="30"/>
                  </a:cubicBezTo>
                  <a:cubicBezTo>
                    <a:pt x="4" y="31"/>
                    <a:pt x="5" y="34"/>
                    <a:pt x="6" y="33"/>
                  </a:cubicBezTo>
                  <a:close/>
                  <a:moveTo>
                    <a:pt x="8" y="33"/>
                  </a:moveTo>
                  <a:cubicBezTo>
                    <a:pt x="8" y="32"/>
                    <a:pt x="8" y="32"/>
                    <a:pt x="9" y="31"/>
                  </a:cubicBezTo>
                  <a:cubicBezTo>
                    <a:pt x="8" y="31"/>
                    <a:pt x="8" y="30"/>
                    <a:pt x="8" y="30"/>
                  </a:cubicBezTo>
                  <a:cubicBezTo>
                    <a:pt x="7" y="31"/>
                    <a:pt x="7" y="32"/>
                    <a:pt x="8" y="33"/>
                  </a:cubicBezTo>
                  <a:close/>
                  <a:moveTo>
                    <a:pt x="13" y="31"/>
                  </a:moveTo>
                  <a:cubicBezTo>
                    <a:pt x="13" y="31"/>
                    <a:pt x="13" y="31"/>
                    <a:pt x="13" y="31"/>
                  </a:cubicBezTo>
                  <a:cubicBezTo>
                    <a:pt x="13" y="31"/>
                    <a:pt x="13" y="31"/>
                    <a:pt x="13" y="31"/>
                  </a:cubicBezTo>
                  <a:cubicBezTo>
                    <a:pt x="13" y="31"/>
                    <a:pt x="13" y="30"/>
                    <a:pt x="13" y="30"/>
                  </a:cubicBezTo>
                  <a:cubicBezTo>
                    <a:pt x="13" y="31"/>
                    <a:pt x="13" y="31"/>
                    <a:pt x="13" y="31"/>
                  </a:cubicBezTo>
                  <a:close/>
                  <a:moveTo>
                    <a:pt x="17" y="31"/>
                  </a:moveTo>
                  <a:cubicBezTo>
                    <a:pt x="18" y="32"/>
                    <a:pt x="18" y="32"/>
                    <a:pt x="18" y="33"/>
                  </a:cubicBezTo>
                  <a:cubicBezTo>
                    <a:pt x="18" y="32"/>
                    <a:pt x="18" y="32"/>
                    <a:pt x="19" y="32"/>
                  </a:cubicBezTo>
                  <a:cubicBezTo>
                    <a:pt x="18" y="31"/>
                    <a:pt x="18" y="30"/>
                    <a:pt x="17" y="30"/>
                  </a:cubicBezTo>
                  <a:cubicBezTo>
                    <a:pt x="18" y="31"/>
                    <a:pt x="17" y="31"/>
                    <a:pt x="17" y="31"/>
                  </a:cubicBezTo>
                  <a:close/>
                  <a:moveTo>
                    <a:pt x="15" y="32"/>
                  </a:moveTo>
                  <a:cubicBezTo>
                    <a:pt x="16" y="32"/>
                    <a:pt x="15" y="31"/>
                    <a:pt x="15" y="31"/>
                  </a:cubicBezTo>
                  <a:cubicBezTo>
                    <a:pt x="14" y="31"/>
                    <a:pt x="15" y="32"/>
                    <a:pt x="15" y="32"/>
                  </a:cubicBezTo>
                  <a:close/>
                  <a:moveTo>
                    <a:pt x="12" y="33"/>
                  </a:moveTo>
                  <a:cubicBezTo>
                    <a:pt x="12" y="33"/>
                    <a:pt x="13" y="33"/>
                    <a:pt x="13" y="32"/>
                  </a:cubicBezTo>
                  <a:cubicBezTo>
                    <a:pt x="12" y="32"/>
                    <a:pt x="12" y="32"/>
                    <a:pt x="12" y="32"/>
                  </a:cubicBezTo>
                  <a:cubicBezTo>
                    <a:pt x="12" y="32"/>
                    <a:pt x="12" y="33"/>
                    <a:pt x="12" y="33"/>
                  </a:cubicBezTo>
                  <a:close/>
                  <a:moveTo>
                    <a:pt x="17" y="33"/>
                  </a:moveTo>
                  <a:cubicBezTo>
                    <a:pt x="18" y="33"/>
                    <a:pt x="17" y="32"/>
                    <a:pt x="17" y="32"/>
                  </a:cubicBezTo>
                  <a:cubicBezTo>
                    <a:pt x="17" y="32"/>
                    <a:pt x="17" y="32"/>
                    <a:pt x="17" y="32"/>
                  </a:cubicBezTo>
                  <a:cubicBezTo>
                    <a:pt x="17" y="32"/>
                    <a:pt x="17" y="33"/>
                    <a:pt x="17" y="33"/>
                  </a:cubicBezTo>
                  <a:close/>
                  <a:moveTo>
                    <a:pt x="26" y="32"/>
                  </a:moveTo>
                  <a:cubicBezTo>
                    <a:pt x="25" y="33"/>
                    <a:pt x="25" y="34"/>
                    <a:pt x="26" y="35"/>
                  </a:cubicBezTo>
                  <a:cubicBezTo>
                    <a:pt x="26" y="34"/>
                    <a:pt x="25" y="34"/>
                    <a:pt x="26" y="33"/>
                  </a:cubicBezTo>
                  <a:cubicBezTo>
                    <a:pt x="26" y="33"/>
                    <a:pt x="26" y="34"/>
                    <a:pt x="26" y="34"/>
                  </a:cubicBezTo>
                  <a:cubicBezTo>
                    <a:pt x="27" y="33"/>
                    <a:pt x="27" y="33"/>
                    <a:pt x="26" y="32"/>
                  </a:cubicBezTo>
                  <a:cubicBezTo>
                    <a:pt x="25" y="32"/>
                    <a:pt x="26" y="33"/>
                    <a:pt x="26" y="33"/>
                  </a:cubicBezTo>
                  <a:cubicBezTo>
                    <a:pt x="26" y="33"/>
                    <a:pt x="26" y="33"/>
                    <a:pt x="26" y="32"/>
                  </a:cubicBezTo>
                  <a:close/>
                  <a:moveTo>
                    <a:pt x="22" y="35"/>
                  </a:moveTo>
                  <a:cubicBezTo>
                    <a:pt x="23" y="35"/>
                    <a:pt x="23" y="34"/>
                    <a:pt x="24" y="33"/>
                  </a:cubicBezTo>
                  <a:cubicBezTo>
                    <a:pt x="23" y="33"/>
                    <a:pt x="23" y="32"/>
                    <a:pt x="23" y="32"/>
                  </a:cubicBezTo>
                  <a:cubicBezTo>
                    <a:pt x="22" y="33"/>
                    <a:pt x="21" y="34"/>
                    <a:pt x="22" y="35"/>
                  </a:cubicBezTo>
                  <a:close/>
                  <a:moveTo>
                    <a:pt x="15" y="33"/>
                  </a:moveTo>
                  <a:cubicBezTo>
                    <a:pt x="14" y="33"/>
                    <a:pt x="14" y="32"/>
                    <a:pt x="14" y="32"/>
                  </a:cubicBezTo>
                  <a:cubicBezTo>
                    <a:pt x="14" y="32"/>
                    <a:pt x="14" y="33"/>
                    <a:pt x="15" y="33"/>
                  </a:cubicBezTo>
                  <a:close/>
                  <a:moveTo>
                    <a:pt x="28" y="33"/>
                  </a:moveTo>
                  <a:cubicBezTo>
                    <a:pt x="29" y="33"/>
                    <a:pt x="28" y="34"/>
                    <a:pt x="29" y="34"/>
                  </a:cubicBezTo>
                  <a:cubicBezTo>
                    <a:pt x="29" y="33"/>
                    <a:pt x="29" y="32"/>
                    <a:pt x="29" y="32"/>
                  </a:cubicBezTo>
                  <a:cubicBezTo>
                    <a:pt x="28" y="32"/>
                    <a:pt x="28" y="33"/>
                    <a:pt x="28" y="33"/>
                  </a:cubicBezTo>
                  <a:close/>
                  <a:moveTo>
                    <a:pt x="19" y="36"/>
                  </a:moveTo>
                  <a:cubicBezTo>
                    <a:pt x="20" y="35"/>
                    <a:pt x="20" y="35"/>
                    <a:pt x="20" y="34"/>
                  </a:cubicBezTo>
                  <a:cubicBezTo>
                    <a:pt x="20" y="34"/>
                    <a:pt x="20" y="33"/>
                    <a:pt x="19" y="33"/>
                  </a:cubicBezTo>
                  <a:cubicBezTo>
                    <a:pt x="18" y="34"/>
                    <a:pt x="20" y="35"/>
                    <a:pt x="19" y="35"/>
                  </a:cubicBezTo>
                  <a:cubicBezTo>
                    <a:pt x="19" y="35"/>
                    <a:pt x="19" y="35"/>
                    <a:pt x="19" y="36"/>
                  </a:cubicBezTo>
                  <a:close/>
                  <a:moveTo>
                    <a:pt x="33" y="34"/>
                  </a:moveTo>
                  <a:cubicBezTo>
                    <a:pt x="34" y="34"/>
                    <a:pt x="34" y="33"/>
                    <a:pt x="34" y="33"/>
                  </a:cubicBezTo>
                  <a:cubicBezTo>
                    <a:pt x="34" y="33"/>
                    <a:pt x="33" y="33"/>
                    <a:pt x="33" y="34"/>
                  </a:cubicBezTo>
                  <a:close/>
                  <a:moveTo>
                    <a:pt x="9" y="34"/>
                  </a:moveTo>
                  <a:cubicBezTo>
                    <a:pt x="9" y="34"/>
                    <a:pt x="9" y="35"/>
                    <a:pt x="9" y="35"/>
                  </a:cubicBezTo>
                  <a:cubicBezTo>
                    <a:pt x="9" y="34"/>
                    <a:pt x="10" y="34"/>
                    <a:pt x="10" y="33"/>
                  </a:cubicBezTo>
                  <a:cubicBezTo>
                    <a:pt x="9" y="33"/>
                    <a:pt x="9" y="33"/>
                    <a:pt x="9" y="33"/>
                  </a:cubicBezTo>
                  <a:cubicBezTo>
                    <a:pt x="9" y="33"/>
                    <a:pt x="9" y="34"/>
                    <a:pt x="9" y="34"/>
                  </a:cubicBezTo>
                  <a:close/>
                  <a:moveTo>
                    <a:pt x="17" y="35"/>
                  </a:moveTo>
                  <a:cubicBezTo>
                    <a:pt x="18" y="35"/>
                    <a:pt x="17" y="33"/>
                    <a:pt x="16" y="33"/>
                  </a:cubicBezTo>
                  <a:cubicBezTo>
                    <a:pt x="16" y="33"/>
                    <a:pt x="16" y="33"/>
                    <a:pt x="16" y="33"/>
                  </a:cubicBezTo>
                  <a:cubicBezTo>
                    <a:pt x="16" y="34"/>
                    <a:pt x="16" y="35"/>
                    <a:pt x="17" y="35"/>
                  </a:cubicBezTo>
                  <a:close/>
                  <a:moveTo>
                    <a:pt x="3" y="34"/>
                  </a:moveTo>
                  <a:cubicBezTo>
                    <a:pt x="3" y="34"/>
                    <a:pt x="4" y="33"/>
                    <a:pt x="3" y="33"/>
                  </a:cubicBezTo>
                  <a:cubicBezTo>
                    <a:pt x="3" y="33"/>
                    <a:pt x="3" y="33"/>
                    <a:pt x="3" y="33"/>
                  </a:cubicBezTo>
                  <a:cubicBezTo>
                    <a:pt x="3" y="33"/>
                    <a:pt x="3" y="34"/>
                    <a:pt x="3" y="34"/>
                  </a:cubicBezTo>
                  <a:close/>
                  <a:moveTo>
                    <a:pt x="11" y="34"/>
                  </a:moveTo>
                  <a:cubicBezTo>
                    <a:pt x="11" y="34"/>
                    <a:pt x="11" y="34"/>
                    <a:pt x="12" y="34"/>
                  </a:cubicBezTo>
                  <a:cubicBezTo>
                    <a:pt x="12" y="34"/>
                    <a:pt x="12" y="33"/>
                    <a:pt x="11" y="33"/>
                  </a:cubicBezTo>
                  <a:cubicBezTo>
                    <a:pt x="11" y="34"/>
                    <a:pt x="11" y="33"/>
                    <a:pt x="11" y="34"/>
                  </a:cubicBezTo>
                  <a:close/>
                  <a:moveTo>
                    <a:pt x="13" y="36"/>
                  </a:moveTo>
                  <a:cubicBezTo>
                    <a:pt x="14" y="35"/>
                    <a:pt x="14" y="34"/>
                    <a:pt x="13" y="34"/>
                  </a:cubicBezTo>
                  <a:cubicBezTo>
                    <a:pt x="13" y="34"/>
                    <a:pt x="13" y="35"/>
                    <a:pt x="13" y="36"/>
                  </a:cubicBezTo>
                  <a:close/>
                  <a:moveTo>
                    <a:pt x="7" y="35"/>
                  </a:moveTo>
                  <a:cubicBezTo>
                    <a:pt x="7" y="35"/>
                    <a:pt x="7" y="35"/>
                    <a:pt x="7" y="35"/>
                  </a:cubicBezTo>
                  <a:cubicBezTo>
                    <a:pt x="7" y="34"/>
                    <a:pt x="6" y="34"/>
                    <a:pt x="6" y="34"/>
                  </a:cubicBezTo>
                  <a:cubicBezTo>
                    <a:pt x="6" y="35"/>
                    <a:pt x="6" y="35"/>
                    <a:pt x="7" y="35"/>
                  </a:cubicBezTo>
                  <a:close/>
                  <a:moveTo>
                    <a:pt x="27" y="36"/>
                  </a:moveTo>
                  <a:cubicBezTo>
                    <a:pt x="28" y="36"/>
                    <a:pt x="28" y="35"/>
                    <a:pt x="28" y="35"/>
                  </a:cubicBezTo>
                  <a:cubicBezTo>
                    <a:pt x="28" y="35"/>
                    <a:pt x="28" y="34"/>
                    <a:pt x="27" y="34"/>
                  </a:cubicBezTo>
                  <a:cubicBezTo>
                    <a:pt x="27" y="35"/>
                    <a:pt x="27" y="35"/>
                    <a:pt x="27" y="36"/>
                  </a:cubicBezTo>
                  <a:close/>
                  <a:moveTo>
                    <a:pt x="23" y="37"/>
                  </a:moveTo>
                  <a:cubicBezTo>
                    <a:pt x="24" y="37"/>
                    <a:pt x="24" y="37"/>
                    <a:pt x="24" y="37"/>
                  </a:cubicBezTo>
                  <a:cubicBezTo>
                    <a:pt x="24" y="37"/>
                    <a:pt x="26" y="35"/>
                    <a:pt x="24" y="35"/>
                  </a:cubicBezTo>
                  <a:cubicBezTo>
                    <a:pt x="24" y="35"/>
                    <a:pt x="24" y="36"/>
                    <a:pt x="23" y="37"/>
                  </a:cubicBezTo>
                  <a:close/>
                  <a:moveTo>
                    <a:pt x="30" y="36"/>
                  </a:moveTo>
                  <a:cubicBezTo>
                    <a:pt x="30" y="36"/>
                    <a:pt x="30" y="36"/>
                    <a:pt x="30" y="36"/>
                  </a:cubicBezTo>
                  <a:cubicBezTo>
                    <a:pt x="31" y="36"/>
                    <a:pt x="31" y="35"/>
                    <a:pt x="30" y="35"/>
                  </a:cubicBezTo>
                  <a:cubicBezTo>
                    <a:pt x="30" y="35"/>
                    <a:pt x="30" y="35"/>
                    <a:pt x="30" y="36"/>
                  </a:cubicBezTo>
                  <a:close/>
                  <a:moveTo>
                    <a:pt x="10" y="37"/>
                  </a:moveTo>
                  <a:cubicBezTo>
                    <a:pt x="11" y="36"/>
                    <a:pt x="10" y="36"/>
                    <a:pt x="10" y="36"/>
                  </a:cubicBezTo>
                  <a:cubicBezTo>
                    <a:pt x="11" y="36"/>
                    <a:pt x="11" y="36"/>
                    <a:pt x="11" y="36"/>
                  </a:cubicBezTo>
                  <a:cubicBezTo>
                    <a:pt x="11" y="35"/>
                    <a:pt x="11" y="35"/>
                    <a:pt x="10" y="35"/>
                  </a:cubicBezTo>
                  <a:cubicBezTo>
                    <a:pt x="10" y="35"/>
                    <a:pt x="9" y="36"/>
                    <a:pt x="10" y="37"/>
                  </a:cubicBezTo>
                  <a:close/>
                  <a:moveTo>
                    <a:pt x="18" y="38"/>
                  </a:moveTo>
                  <a:cubicBezTo>
                    <a:pt x="18" y="38"/>
                    <a:pt x="19" y="37"/>
                    <a:pt x="19" y="37"/>
                  </a:cubicBezTo>
                  <a:cubicBezTo>
                    <a:pt x="18" y="36"/>
                    <a:pt x="18" y="36"/>
                    <a:pt x="18" y="35"/>
                  </a:cubicBezTo>
                  <a:cubicBezTo>
                    <a:pt x="17" y="36"/>
                    <a:pt x="17" y="37"/>
                    <a:pt x="18" y="38"/>
                  </a:cubicBezTo>
                  <a:close/>
                  <a:moveTo>
                    <a:pt x="21" y="38"/>
                  </a:moveTo>
                  <a:cubicBezTo>
                    <a:pt x="22" y="37"/>
                    <a:pt x="22" y="36"/>
                    <a:pt x="21" y="36"/>
                  </a:cubicBezTo>
                  <a:cubicBezTo>
                    <a:pt x="20" y="36"/>
                    <a:pt x="20" y="38"/>
                    <a:pt x="21" y="38"/>
                  </a:cubicBezTo>
                  <a:close/>
                  <a:moveTo>
                    <a:pt x="13" y="36"/>
                  </a:moveTo>
                  <a:cubicBezTo>
                    <a:pt x="13" y="36"/>
                    <a:pt x="13" y="36"/>
                    <a:pt x="12" y="36"/>
                  </a:cubicBezTo>
                  <a:cubicBezTo>
                    <a:pt x="12" y="36"/>
                    <a:pt x="12" y="36"/>
                    <a:pt x="13" y="36"/>
                  </a:cubicBezTo>
                  <a:close/>
                  <a:moveTo>
                    <a:pt x="14" y="37"/>
                  </a:moveTo>
                  <a:cubicBezTo>
                    <a:pt x="14" y="38"/>
                    <a:pt x="15" y="38"/>
                    <a:pt x="15" y="39"/>
                  </a:cubicBezTo>
                  <a:cubicBezTo>
                    <a:pt x="16" y="38"/>
                    <a:pt x="16" y="36"/>
                    <a:pt x="14" y="36"/>
                  </a:cubicBezTo>
                  <a:cubicBezTo>
                    <a:pt x="14" y="36"/>
                    <a:pt x="14" y="36"/>
                    <a:pt x="14" y="37"/>
                  </a:cubicBezTo>
                  <a:close/>
                  <a:moveTo>
                    <a:pt x="8" y="38"/>
                  </a:moveTo>
                  <a:cubicBezTo>
                    <a:pt x="8" y="38"/>
                    <a:pt x="8" y="38"/>
                    <a:pt x="9" y="38"/>
                  </a:cubicBezTo>
                  <a:cubicBezTo>
                    <a:pt x="8" y="38"/>
                    <a:pt x="8" y="37"/>
                    <a:pt x="8" y="36"/>
                  </a:cubicBezTo>
                  <a:cubicBezTo>
                    <a:pt x="7" y="36"/>
                    <a:pt x="7" y="36"/>
                    <a:pt x="7" y="36"/>
                  </a:cubicBezTo>
                  <a:cubicBezTo>
                    <a:pt x="7" y="37"/>
                    <a:pt x="8" y="37"/>
                    <a:pt x="8" y="38"/>
                  </a:cubicBezTo>
                  <a:close/>
                  <a:moveTo>
                    <a:pt x="25" y="39"/>
                  </a:moveTo>
                  <a:cubicBezTo>
                    <a:pt x="25" y="38"/>
                    <a:pt x="27" y="37"/>
                    <a:pt x="26" y="37"/>
                  </a:cubicBezTo>
                  <a:cubicBezTo>
                    <a:pt x="25" y="37"/>
                    <a:pt x="24" y="38"/>
                    <a:pt x="25" y="39"/>
                  </a:cubicBezTo>
                  <a:close/>
                  <a:moveTo>
                    <a:pt x="8" y="42"/>
                  </a:moveTo>
                  <a:cubicBezTo>
                    <a:pt x="8" y="41"/>
                    <a:pt x="7" y="41"/>
                    <a:pt x="7" y="40"/>
                  </a:cubicBezTo>
                  <a:cubicBezTo>
                    <a:pt x="6" y="39"/>
                    <a:pt x="6" y="37"/>
                    <a:pt x="5" y="37"/>
                  </a:cubicBezTo>
                  <a:cubicBezTo>
                    <a:pt x="5" y="39"/>
                    <a:pt x="6" y="41"/>
                    <a:pt x="8" y="42"/>
                  </a:cubicBezTo>
                  <a:close/>
                  <a:moveTo>
                    <a:pt x="28" y="39"/>
                  </a:moveTo>
                  <a:cubicBezTo>
                    <a:pt x="28" y="39"/>
                    <a:pt x="29" y="38"/>
                    <a:pt x="29" y="37"/>
                  </a:cubicBezTo>
                  <a:cubicBezTo>
                    <a:pt x="29" y="37"/>
                    <a:pt x="29" y="37"/>
                    <a:pt x="29" y="37"/>
                  </a:cubicBezTo>
                  <a:cubicBezTo>
                    <a:pt x="29" y="38"/>
                    <a:pt x="28" y="39"/>
                    <a:pt x="28" y="39"/>
                  </a:cubicBezTo>
                  <a:close/>
                  <a:moveTo>
                    <a:pt x="14" y="38"/>
                  </a:moveTo>
                  <a:cubicBezTo>
                    <a:pt x="14" y="38"/>
                    <a:pt x="14" y="39"/>
                    <a:pt x="14" y="39"/>
                  </a:cubicBezTo>
                  <a:cubicBezTo>
                    <a:pt x="14" y="38"/>
                    <a:pt x="14" y="38"/>
                    <a:pt x="14" y="38"/>
                  </a:cubicBezTo>
                  <a:cubicBezTo>
                    <a:pt x="14" y="38"/>
                    <a:pt x="14" y="38"/>
                    <a:pt x="14" y="38"/>
                  </a:cubicBezTo>
                  <a:close/>
                  <a:moveTo>
                    <a:pt x="19" y="40"/>
                  </a:moveTo>
                  <a:cubicBezTo>
                    <a:pt x="19" y="40"/>
                    <a:pt x="19" y="40"/>
                    <a:pt x="20" y="41"/>
                  </a:cubicBezTo>
                  <a:cubicBezTo>
                    <a:pt x="20" y="40"/>
                    <a:pt x="20" y="40"/>
                    <a:pt x="20" y="39"/>
                  </a:cubicBezTo>
                  <a:cubicBezTo>
                    <a:pt x="20" y="39"/>
                    <a:pt x="20" y="38"/>
                    <a:pt x="20" y="38"/>
                  </a:cubicBezTo>
                  <a:cubicBezTo>
                    <a:pt x="19" y="39"/>
                    <a:pt x="19" y="39"/>
                    <a:pt x="19" y="40"/>
                  </a:cubicBezTo>
                  <a:close/>
                  <a:moveTo>
                    <a:pt x="16" y="41"/>
                  </a:moveTo>
                  <a:cubicBezTo>
                    <a:pt x="17" y="41"/>
                    <a:pt x="17" y="40"/>
                    <a:pt x="17" y="40"/>
                  </a:cubicBezTo>
                  <a:cubicBezTo>
                    <a:pt x="17" y="39"/>
                    <a:pt x="17" y="39"/>
                    <a:pt x="16" y="38"/>
                  </a:cubicBezTo>
                  <a:cubicBezTo>
                    <a:pt x="16" y="39"/>
                    <a:pt x="15" y="41"/>
                    <a:pt x="16" y="41"/>
                  </a:cubicBezTo>
                  <a:close/>
                  <a:moveTo>
                    <a:pt x="22" y="40"/>
                  </a:moveTo>
                  <a:cubicBezTo>
                    <a:pt x="23" y="39"/>
                    <a:pt x="23" y="39"/>
                    <a:pt x="23" y="38"/>
                  </a:cubicBezTo>
                  <a:cubicBezTo>
                    <a:pt x="23" y="38"/>
                    <a:pt x="23" y="38"/>
                    <a:pt x="23" y="38"/>
                  </a:cubicBezTo>
                  <a:cubicBezTo>
                    <a:pt x="23" y="39"/>
                    <a:pt x="22" y="39"/>
                    <a:pt x="22" y="40"/>
                  </a:cubicBezTo>
                  <a:close/>
                  <a:moveTo>
                    <a:pt x="25" y="42"/>
                  </a:moveTo>
                  <a:cubicBezTo>
                    <a:pt x="25" y="42"/>
                    <a:pt x="25" y="41"/>
                    <a:pt x="25" y="41"/>
                  </a:cubicBezTo>
                  <a:cubicBezTo>
                    <a:pt x="25" y="40"/>
                    <a:pt x="27" y="39"/>
                    <a:pt x="27" y="38"/>
                  </a:cubicBezTo>
                  <a:cubicBezTo>
                    <a:pt x="26" y="39"/>
                    <a:pt x="25" y="40"/>
                    <a:pt x="25" y="42"/>
                  </a:cubicBezTo>
                  <a:close/>
                  <a:moveTo>
                    <a:pt x="26" y="43"/>
                  </a:moveTo>
                  <a:cubicBezTo>
                    <a:pt x="26" y="43"/>
                    <a:pt x="27" y="42"/>
                    <a:pt x="27" y="43"/>
                  </a:cubicBezTo>
                  <a:cubicBezTo>
                    <a:pt x="28" y="41"/>
                    <a:pt x="29" y="40"/>
                    <a:pt x="30" y="39"/>
                  </a:cubicBezTo>
                  <a:cubicBezTo>
                    <a:pt x="30" y="38"/>
                    <a:pt x="30" y="38"/>
                    <a:pt x="30" y="38"/>
                  </a:cubicBezTo>
                  <a:cubicBezTo>
                    <a:pt x="29" y="40"/>
                    <a:pt x="27" y="41"/>
                    <a:pt x="26" y="43"/>
                  </a:cubicBezTo>
                  <a:close/>
                  <a:moveTo>
                    <a:pt x="14" y="41"/>
                  </a:moveTo>
                  <a:cubicBezTo>
                    <a:pt x="14" y="40"/>
                    <a:pt x="13" y="39"/>
                    <a:pt x="13" y="39"/>
                  </a:cubicBezTo>
                  <a:cubicBezTo>
                    <a:pt x="13" y="40"/>
                    <a:pt x="13" y="40"/>
                    <a:pt x="14" y="41"/>
                  </a:cubicBezTo>
                  <a:close/>
                  <a:moveTo>
                    <a:pt x="10" y="40"/>
                  </a:moveTo>
                  <a:cubicBezTo>
                    <a:pt x="10" y="40"/>
                    <a:pt x="10" y="41"/>
                    <a:pt x="10" y="41"/>
                  </a:cubicBezTo>
                  <a:cubicBezTo>
                    <a:pt x="10" y="40"/>
                    <a:pt x="11" y="40"/>
                    <a:pt x="11" y="40"/>
                  </a:cubicBezTo>
                  <a:cubicBezTo>
                    <a:pt x="11" y="40"/>
                    <a:pt x="10" y="40"/>
                    <a:pt x="10" y="40"/>
                  </a:cubicBezTo>
                  <a:cubicBezTo>
                    <a:pt x="10" y="40"/>
                    <a:pt x="10" y="40"/>
                    <a:pt x="10" y="40"/>
                  </a:cubicBezTo>
                  <a:close/>
                  <a:moveTo>
                    <a:pt x="23" y="41"/>
                  </a:moveTo>
                  <a:cubicBezTo>
                    <a:pt x="24" y="41"/>
                    <a:pt x="24" y="40"/>
                    <a:pt x="24" y="40"/>
                  </a:cubicBezTo>
                  <a:cubicBezTo>
                    <a:pt x="24" y="41"/>
                    <a:pt x="23" y="41"/>
                    <a:pt x="23" y="41"/>
                  </a:cubicBezTo>
                  <a:close/>
                  <a:moveTo>
                    <a:pt x="21" y="42"/>
                  </a:moveTo>
                  <a:cubicBezTo>
                    <a:pt x="21" y="42"/>
                    <a:pt x="21" y="41"/>
                    <a:pt x="22" y="41"/>
                  </a:cubicBezTo>
                  <a:cubicBezTo>
                    <a:pt x="21" y="41"/>
                    <a:pt x="22" y="41"/>
                    <a:pt x="21" y="41"/>
                  </a:cubicBezTo>
                  <a:cubicBezTo>
                    <a:pt x="21" y="41"/>
                    <a:pt x="21" y="42"/>
                    <a:pt x="21" y="42"/>
                  </a:cubicBezTo>
                  <a:close/>
                  <a:moveTo>
                    <a:pt x="17" y="43"/>
                  </a:moveTo>
                  <a:cubicBezTo>
                    <a:pt x="18" y="43"/>
                    <a:pt x="18" y="43"/>
                    <a:pt x="19" y="43"/>
                  </a:cubicBezTo>
                  <a:cubicBezTo>
                    <a:pt x="19" y="42"/>
                    <a:pt x="18" y="41"/>
                    <a:pt x="18" y="41"/>
                  </a:cubicBezTo>
                  <a:cubicBezTo>
                    <a:pt x="18" y="42"/>
                    <a:pt x="17" y="42"/>
                    <a:pt x="17" y="43"/>
                  </a:cubicBezTo>
                  <a:close/>
                  <a:moveTo>
                    <a:pt x="11" y="41"/>
                  </a:moveTo>
                  <a:cubicBezTo>
                    <a:pt x="11" y="42"/>
                    <a:pt x="12" y="42"/>
                    <a:pt x="12" y="43"/>
                  </a:cubicBezTo>
                  <a:cubicBezTo>
                    <a:pt x="12" y="42"/>
                    <a:pt x="12" y="41"/>
                    <a:pt x="11" y="41"/>
                  </a:cubicBezTo>
                  <a:cubicBezTo>
                    <a:pt x="11" y="41"/>
                    <a:pt x="11" y="41"/>
                    <a:pt x="11" y="41"/>
                  </a:cubicBezTo>
                  <a:close/>
                  <a:moveTo>
                    <a:pt x="13" y="43"/>
                  </a:moveTo>
                  <a:cubicBezTo>
                    <a:pt x="13" y="43"/>
                    <a:pt x="13" y="42"/>
                    <a:pt x="13" y="42"/>
                  </a:cubicBezTo>
                  <a:cubicBezTo>
                    <a:pt x="13" y="42"/>
                    <a:pt x="12" y="42"/>
                    <a:pt x="12" y="42"/>
                  </a:cubicBezTo>
                  <a:cubicBezTo>
                    <a:pt x="12" y="42"/>
                    <a:pt x="13" y="43"/>
                    <a:pt x="13" y="43"/>
                  </a:cubicBezTo>
                  <a:close/>
                  <a:moveTo>
                    <a:pt x="14" y="44"/>
                  </a:moveTo>
                  <a:cubicBezTo>
                    <a:pt x="14" y="44"/>
                    <a:pt x="14" y="43"/>
                    <a:pt x="13" y="43"/>
                  </a:cubicBezTo>
                  <a:cubicBezTo>
                    <a:pt x="13" y="44"/>
                    <a:pt x="13" y="44"/>
                    <a:pt x="13" y="44"/>
                  </a:cubicBezTo>
                  <a:cubicBezTo>
                    <a:pt x="13" y="44"/>
                    <a:pt x="14" y="44"/>
                    <a:pt x="14" y="45"/>
                  </a:cubicBezTo>
                  <a:cubicBezTo>
                    <a:pt x="14" y="45"/>
                    <a:pt x="14" y="45"/>
                    <a:pt x="14" y="44"/>
                  </a:cubicBezTo>
                  <a:cubicBezTo>
                    <a:pt x="14" y="45"/>
                    <a:pt x="14" y="44"/>
                    <a:pt x="14" y="44"/>
                  </a:cubicBezTo>
                  <a:close/>
                  <a:moveTo>
                    <a:pt x="22" y="44"/>
                  </a:moveTo>
                  <a:cubicBezTo>
                    <a:pt x="22" y="44"/>
                    <a:pt x="23" y="44"/>
                    <a:pt x="23" y="44"/>
                  </a:cubicBezTo>
                  <a:cubicBezTo>
                    <a:pt x="22" y="44"/>
                    <a:pt x="22" y="44"/>
                    <a:pt x="22" y="44"/>
                  </a:cubicBezTo>
                  <a:close/>
                  <a:moveTo>
                    <a:pt x="14" y="45"/>
                  </a:moveTo>
                  <a:cubicBezTo>
                    <a:pt x="15" y="46"/>
                    <a:pt x="17" y="47"/>
                    <a:pt x="18" y="46"/>
                  </a:cubicBezTo>
                  <a:cubicBezTo>
                    <a:pt x="17" y="46"/>
                    <a:pt x="16" y="45"/>
                    <a:pt x="16" y="45"/>
                  </a:cubicBezTo>
                  <a:cubicBezTo>
                    <a:pt x="16" y="45"/>
                    <a:pt x="16" y="45"/>
                    <a:pt x="15" y="45"/>
                  </a:cubicBezTo>
                  <a:cubicBezTo>
                    <a:pt x="15" y="46"/>
                    <a:pt x="15" y="45"/>
                    <a:pt x="14" y="45"/>
                  </a:cubicBezTo>
                  <a:close/>
                  <a:moveTo>
                    <a:pt x="19" y="46"/>
                  </a:moveTo>
                  <a:cubicBezTo>
                    <a:pt x="20" y="46"/>
                    <a:pt x="21" y="46"/>
                    <a:pt x="22" y="46"/>
                  </a:cubicBezTo>
                  <a:cubicBezTo>
                    <a:pt x="21" y="46"/>
                    <a:pt x="20" y="46"/>
                    <a:pt x="19" y="46"/>
                  </a:cubicBezTo>
                  <a:cubicBezTo>
                    <a:pt x="19" y="46"/>
                    <a:pt x="19" y="46"/>
                    <a:pt x="1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grpSp>
      <p:grpSp>
        <p:nvGrpSpPr>
          <p:cNvPr id="159" name="组合 158"/>
          <p:cNvGrpSpPr/>
          <p:nvPr/>
        </p:nvGrpSpPr>
        <p:grpSpPr>
          <a:xfrm>
            <a:off x="3790496" y="841828"/>
            <a:ext cx="4540704" cy="1074057"/>
            <a:chOff x="3659868" y="841828"/>
            <a:chExt cx="4540704" cy="1074057"/>
          </a:xfrm>
        </p:grpSpPr>
        <p:sp>
          <p:nvSpPr>
            <p:cNvPr id="160" name="任意多边形 159"/>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61" name="组合 160"/>
            <p:cNvGrpSpPr/>
            <p:nvPr/>
          </p:nvGrpSpPr>
          <p:grpSpPr>
            <a:xfrm>
              <a:off x="3659868" y="841828"/>
              <a:ext cx="4540704" cy="1074057"/>
              <a:chOff x="4429125" y="2685143"/>
              <a:chExt cx="4118758" cy="1182009"/>
            </a:xfrm>
          </p:grpSpPr>
          <p:sp>
            <p:nvSpPr>
              <p:cNvPr id="163"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4"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62" name="文本框 161"/>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72"/>
                                        </p:tgtEl>
                                        <p:attrNameLst>
                                          <p:attrName>style.visibility</p:attrName>
                                        </p:attrNameLst>
                                      </p:cBhvr>
                                      <p:to>
                                        <p:strVal val="visible"/>
                                      </p:to>
                                    </p:set>
                                    <p:animEffect transition="in" filter="fade">
                                      <p:cBhvr>
                                        <p:cTn id="10" dur="500"/>
                                        <p:tgtEl>
                                          <p:spTgt spid="72"/>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71"/>
                                        </p:tgtEl>
                                        <p:attrNameLst>
                                          <p:attrName>style.visibility</p:attrName>
                                        </p:attrNameLst>
                                      </p:cBhvr>
                                      <p:to>
                                        <p:strVal val="visible"/>
                                      </p:to>
                                    </p:set>
                                    <p:animEffect transition="in" filter="fade">
                                      <p:cBhvr>
                                        <p:cTn id="13" dur="500"/>
                                        <p:tgtEl>
                                          <p:spTgt spid="71"/>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74"/>
                                        </p:tgtEl>
                                        <p:attrNameLst>
                                          <p:attrName>style.visibility</p:attrName>
                                        </p:attrNameLst>
                                      </p:cBhvr>
                                      <p:to>
                                        <p:strVal val="visible"/>
                                      </p:to>
                                    </p:set>
                                    <p:animEffect transition="in" filter="fade">
                                      <p:cBhvr>
                                        <p:cTn id="16" dur="500"/>
                                        <p:tgtEl>
                                          <p:spTgt spid="74"/>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75"/>
                                        </p:tgtEl>
                                        <p:attrNameLst>
                                          <p:attrName>style.visibility</p:attrName>
                                        </p:attrNameLst>
                                      </p:cBhvr>
                                      <p:to>
                                        <p:strVal val="visible"/>
                                      </p:to>
                                    </p:set>
                                    <p:animEffect transition="in" filter="fade">
                                      <p:cBhvr>
                                        <p:cTn id="19" dur="500"/>
                                        <p:tgtEl>
                                          <p:spTgt spid="75"/>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76"/>
                                        </p:tgtEl>
                                        <p:attrNameLst>
                                          <p:attrName>style.visibility</p:attrName>
                                        </p:attrNameLst>
                                      </p:cBhvr>
                                      <p:to>
                                        <p:strVal val="visible"/>
                                      </p:to>
                                    </p:set>
                                    <p:animEffect transition="in" filter="fade">
                                      <p:cBhvr>
                                        <p:cTn id="22" dur="500"/>
                                        <p:tgtEl>
                                          <p:spTgt spid="76"/>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77"/>
                                        </p:tgtEl>
                                        <p:attrNameLst>
                                          <p:attrName>style.visibility</p:attrName>
                                        </p:attrNameLst>
                                      </p:cBhvr>
                                      <p:to>
                                        <p:strVal val="visible"/>
                                      </p:to>
                                    </p:set>
                                    <p:animEffect transition="in" filter="fade">
                                      <p:cBhvr>
                                        <p:cTn id="25" dur="500"/>
                                        <p:tgtEl>
                                          <p:spTgt spid="77"/>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78"/>
                                        </p:tgtEl>
                                        <p:attrNameLst>
                                          <p:attrName>style.visibility</p:attrName>
                                        </p:attrNameLst>
                                      </p:cBhvr>
                                      <p:to>
                                        <p:strVal val="visible"/>
                                      </p:to>
                                    </p:set>
                                    <p:animEffect transition="in" filter="fade">
                                      <p:cBhvr>
                                        <p:cTn id="28" dur="500"/>
                                        <p:tgtEl>
                                          <p:spTgt spid="78"/>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79"/>
                                        </p:tgtEl>
                                        <p:attrNameLst>
                                          <p:attrName>style.visibility</p:attrName>
                                        </p:attrNameLst>
                                      </p:cBhvr>
                                      <p:to>
                                        <p:strVal val="visible"/>
                                      </p:to>
                                    </p:set>
                                    <p:animEffect transition="in" filter="fade">
                                      <p:cBhvr>
                                        <p:cTn id="31" dur="500"/>
                                        <p:tgtEl>
                                          <p:spTgt spid="79"/>
                                        </p:tgtEl>
                                      </p:cBhvr>
                                    </p:animEffect>
                                  </p:childTnLst>
                                </p:cTn>
                              </p:par>
                              <p:par>
                                <p:cTn id="32" presetID="10" presetClass="entr" presetSubtype="0" fill="hold" nodeType="withEffect">
                                  <p:stCondLst>
                                    <p:cond delay="2700"/>
                                  </p:stCondLst>
                                  <p:childTnLst>
                                    <p:set>
                                      <p:cBhvr>
                                        <p:cTn id="33" dur="1" fill="hold">
                                          <p:stCondLst>
                                            <p:cond delay="0"/>
                                          </p:stCondLst>
                                        </p:cTn>
                                        <p:tgtEl>
                                          <p:spTgt spid="112"/>
                                        </p:tgtEl>
                                        <p:attrNameLst>
                                          <p:attrName>style.visibility</p:attrName>
                                        </p:attrNameLst>
                                      </p:cBhvr>
                                      <p:to>
                                        <p:strVal val="visible"/>
                                      </p:to>
                                    </p:set>
                                    <p:animEffect transition="in" filter="fade">
                                      <p:cBhvr>
                                        <p:cTn id="34" dur="500"/>
                                        <p:tgtEl>
                                          <p:spTgt spid="112"/>
                                        </p:tgtEl>
                                      </p:cBhvr>
                                    </p:animEffect>
                                  </p:childTnLst>
                                </p:cTn>
                              </p:par>
                              <p:par>
                                <p:cTn id="35" presetID="10" presetClass="entr" presetSubtype="0" fill="hold" nodeType="withEffect">
                                  <p:stCondLst>
                                    <p:cond delay="3000"/>
                                  </p:stCondLst>
                                  <p:childTnLst>
                                    <p:set>
                                      <p:cBhvr>
                                        <p:cTn id="36" dur="1" fill="hold">
                                          <p:stCondLst>
                                            <p:cond delay="0"/>
                                          </p:stCondLst>
                                        </p:cTn>
                                        <p:tgtEl>
                                          <p:spTgt spid="155"/>
                                        </p:tgtEl>
                                        <p:attrNameLst>
                                          <p:attrName>style.visibility</p:attrName>
                                        </p:attrNameLst>
                                      </p:cBhvr>
                                      <p:to>
                                        <p:strVal val="visible"/>
                                      </p:to>
                                    </p:set>
                                    <p:animEffect transition="in" filter="fade">
                                      <p:cBhvr>
                                        <p:cTn id="37" dur="500"/>
                                        <p:tgtEl>
                                          <p:spTgt spid="155"/>
                                        </p:tgtEl>
                                      </p:cBhvr>
                                    </p:animEffect>
                                  </p:childTnLst>
                                </p:cTn>
                              </p:par>
                              <p:par>
                                <p:cTn id="38" presetID="10" presetClass="entr" presetSubtype="0" fill="hold" nodeType="withEffect">
                                  <p:stCondLst>
                                    <p:cond delay="3300"/>
                                  </p:stCondLst>
                                  <p:childTnLst>
                                    <p:set>
                                      <p:cBhvr>
                                        <p:cTn id="39" dur="1" fill="hold">
                                          <p:stCondLst>
                                            <p:cond delay="0"/>
                                          </p:stCondLst>
                                        </p:cTn>
                                        <p:tgtEl>
                                          <p:spTgt spid="159"/>
                                        </p:tgtEl>
                                        <p:attrNameLst>
                                          <p:attrName>style.visibility</p:attrName>
                                        </p:attrNameLst>
                                      </p:cBhvr>
                                      <p:to>
                                        <p:strVal val="visible"/>
                                      </p:to>
                                    </p:set>
                                    <p:animEffect transition="in" filter="fade">
                                      <p:cBhvr>
                                        <p:cTn id="40"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2" grpId="0" animBg="1"/>
      <p:bldP spid="71" grpId="0" animBg="1"/>
      <p:bldP spid="74" grpId="0"/>
      <p:bldP spid="75" grpId="0"/>
      <p:bldP spid="76" grpId="0"/>
      <p:bldP spid="77" grpId="0"/>
      <p:bldP spid="78" grpId="0"/>
      <p:bldP spid="7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rot="20550789">
            <a:off x="1060192" y="4122538"/>
            <a:ext cx="2195954" cy="1643551"/>
            <a:chOff x="3246438" y="1068388"/>
            <a:chExt cx="5711825" cy="4678363"/>
          </a:xfrm>
          <a:solidFill>
            <a:schemeClr val="tx1"/>
          </a:solidFill>
        </p:grpSpPr>
        <p:sp>
          <p:nvSpPr>
            <p:cNvPr id="27"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nvGrpSpPr>
            <p:cNvPr id="34" name="组合 33"/>
            <p:cNvGrpSpPr/>
            <p:nvPr/>
          </p:nvGrpSpPr>
          <p:grpSpPr>
            <a:xfrm>
              <a:off x="3517901" y="1225551"/>
              <a:ext cx="5260975" cy="4090987"/>
              <a:chOff x="3517901" y="1225551"/>
              <a:chExt cx="5260975" cy="4090987"/>
            </a:xfrm>
            <a:grpFill/>
          </p:grpSpPr>
          <p:sp>
            <p:nvSpPr>
              <p:cNvPr id="35"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8"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9"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0"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1"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2"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3"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4"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5"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6"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7"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8"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49"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0"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1"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2"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3"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4"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5"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6"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7"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8"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59"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0"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1"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2"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3"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4"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5"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6"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7"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8"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69"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0"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1"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2"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3"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4"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5"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6"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7"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8"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79"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0"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1"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2"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3"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4"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5"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6"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7"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8"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89"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0"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1"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2"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3"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4"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5"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6"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7"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8"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99"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0"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1"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2"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3"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4"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5"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6"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7"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8"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09"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0"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1"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2"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3"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4"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5"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116" name="组合 115"/>
          <p:cNvGrpSpPr/>
          <p:nvPr/>
        </p:nvGrpSpPr>
        <p:grpSpPr>
          <a:xfrm>
            <a:off x="2015928" y="2037291"/>
            <a:ext cx="3271491" cy="2309600"/>
            <a:chOff x="3246438" y="1068388"/>
            <a:chExt cx="5711825" cy="4678363"/>
          </a:xfrm>
          <a:solidFill>
            <a:schemeClr val="tx1"/>
          </a:solidFill>
        </p:grpSpPr>
        <p:sp>
          <p:nvSpPr>
            <p:cNvPr id="117"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8"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19"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0"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1"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2"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3"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nvGrpSpPr>
            <p:cNvPr id="124" name="组合 123"/>
            <p:cNvGrpSpPr/>
            <p:nvPr/>
          </p:nvGrpSpPr>
          <p:grpSpPr>
            <a:xfrm>
              <a:off x="3517901" y="1225551"/>
              <a:ext cx="5260975" cy="4090987"/>
              <a:chOff x="3517901" y="1225551"/>
              <a:chExt cx="5260975" cy="4090987"/>
            </a:xfrm>
            <a:grpFill/>
          </p:grpSpPr>
          <p:sp>
            <p:nvSpPr>
              <p:cNvPr id="125"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6"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7"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8"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29"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0"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1"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2"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3"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4"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5"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6"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7"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8"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39"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0"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1"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2"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3"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4"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5"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6"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7"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8"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49"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0"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1"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2"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3"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4"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5"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6"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7"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8"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59"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0"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1"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2"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3"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4"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5"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6"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7"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8"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69"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0"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1"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2"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3"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4"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5"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6"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7"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8"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79"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0"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1"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2"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3"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4"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5"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6"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7"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8"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89"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0"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1"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2"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3"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4"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5"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6"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7"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8"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199"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0"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1"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2"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3"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4"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5"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206" name="组合 205"/>
          <p:cNvGrpSpPr/>
          <p:nvPr/>
        </p:nvGrpSpPr>
        <p:grpSpPr>
          <a:xfrm flipH="1">
            <a:off x="7589299" y="2121042"/>
            <a:ext cx="2698523" cy="1980244"/>
            <a:chOff x="3246438" y="1068388"/>
            <a:chExt cx="5711825" cy="4678363"/>
          </a:xfrm>
          <a:solidFill>
            <a:schemeClr val="tx1"/>
          </a:solidFill>
        </p:grpSpPr>
        <p:sp>
          <p:nvSpPr>
            <p:cNvPr id="207"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8"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09"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0"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1"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2"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3"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nvGrpSpPr>
            <p:cNvPr id="214" name="组合 213"/>
            <p:cNvGrpSpPr/>
            <p:nvPr/>
          </p:nvGrpSpPr>
          <p:grpSpPr>
            <a:xfrm>
              <a:off x="3517901" y="1225551"/>
              <a:ext cx="5260975" cy="4090987"/>
              <a:chOff x="3517901" y="1225551"/>
              <a:chExt cx="5260975" cy="4090987"/>
            </a:xfrm>
            <a:grpFill/>
          </p:grpSpPr>
          <p:sp>
            <p:nvSpPr>
              <p:cNvPr id="215"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6"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7"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8"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19"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0"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1"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2"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3"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4"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5"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6"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7"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8"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29"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0"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1"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2"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3"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4"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5"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6"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7"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8"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39"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0"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1"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2"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3"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4"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5"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6"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7"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8"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49"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0"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1"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2"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3"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4"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5"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6"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7"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8"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59"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0"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1"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2"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3"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4"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5"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6"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7"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8"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69"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0"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1"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2"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3"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4"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5"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6"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7"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8"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79"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0"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1"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2"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3"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4"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5"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6"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7"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8"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89"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0"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1"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2"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3"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4"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5"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296" name="组合 295"/>
          <p:cNvGrpSpPr/>
          <p:nvPr/>
        </p:nvGrpSpPr>
        <p:grpSpPr>
          <a:xfrm rot="626096" flipH="1">
            <a:off x="8610087" y="4114824"/>
            <a:ext cx="2506734" cy="1762160"/>
            <a:chOff x="3246438" y="1068388"/>
            <a:chExt cx="5711825" cy="4678363"/>
          </a:xfrm>
          <a:solidFill>
            <a:schemeClr val="tx1"/>
          </a:solidFill>
        </p:grpSpPr>
        <p:sp>
          <p:nvSpPr>
            <p:cNvPr id="297"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8"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299"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0"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1"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2"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3"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nvGrpSpPr>
            <p:cNvPr id="304" name="组合 303"/>
            <p:cNvGrpSpPr/>
            <p:nvPr/>
          </p:nvGrpSpPr>
          <p:grpSpPr>
            <a:xfrm>
              <a:off x="3517901" y="1225551"/>
              <a:ext cx="5260975" cy="4090987"/>
              <a:chOff x="3517901" y="1225551"/>
              <a:chExt cx="5260975" cy="4090987"/>
            </a:xfrm>
            <a:grpFill/>
          </p:grpSpPr>
          <p:sp>
            <p:nvSpPr>
              <p:cNvPr id="305"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6"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7"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8"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09"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0"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1"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2"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3"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4"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5"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6"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7"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8"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19"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0"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1"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2"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3"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4"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5"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6"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7"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8"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29"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0"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1"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2"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3"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4"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5"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6"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7"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8"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39"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0"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1"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2"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3"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4"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5"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6"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7"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8"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49"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0"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1"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2"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3"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4"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5"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6"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7"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8"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59"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0"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1"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2"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3"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4"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5"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6"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7"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8"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69"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0"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1"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2"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3"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4"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5"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6"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7"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8"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79"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80"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81"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82"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83"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84"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sp>
            <p:nvSpPr>
              <p:cNvPr id="385"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方正静蕾简体" panose="02000000000000000000" pitchFamily="2" charset="-122"/>
                  <a:ea typeface="方正静蕾简体" panose="02000000000000000000" pitchFamily="2" charset="-122"/>
                </a:endParaRPr>
              </a:p>
            </p:txBody>
          </p:sp>
        </p:grpSp>
      </p:grpSp>
      <p:sp>
        <p:nvSpPr>
          <p:cNvPr id="386" name="文本框 49"/>
          <p:cNvSpPr txBox="1">
            <a:spLocks noChangeArrowheads="1"/>
          </p:cNvSpPr>
          <p:nvPr/>
        </p:nvSpPr>
        <p:spPr bwMode="auto">
          <a:xfrm>
            <a:off x="2236657" y="2717707"/>
            <a:ext cx="2685131" cy="123110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en-US" altLang="zh-CN" sz="1800" dirty="0">
                <a:latin typeface="方正静蕾简体" panose="02000000000000000000" pitchFamily="2" charset="-122"/>
                <a:ea typeface="方正静蕾简体" panose="02000000000000000000" pitchFamily="2" charset="-122"/>
              </a:rPr>
              <a:t>A designer can use default text to simulate what text would look like. </a:t>
            </a:r>
            <a:r>
              <a:rPr lang="en-US" altLang="zh-CN" sz="2000" dirty="0">
                <a:latin typeface="方正静蕾简体" panose="02000000000000000000" pitchFamily="2" charset="-122"/>
                <a:ea typeface="方正静蕾简体" panose="02000000000000000000" pitchFamily="2" charset="-122"/>
              </a:rPr>
              <a:t>If it is not real text.</a:t>
            </a:r>
            <a:endParaRPr lang="zh-CN" altLang="en-US" sz="2000" dirty="0">
              <a:latin typeface="方正静蕾简体" panose="02000000000000000000" pitchFamily="2" charset="-122"/>
              <a:ea typeface="方正静蕾简体" panose="02000000000000000000" pitchFamily="2" charset="-122"/>
            </a:endParaRPr>
          </a:p>
          <a:p>
            <a:pPr algn="ctr">
              <a:lnSpc>
                <a:spcPct val="100000"/>
              </a:lnSpc>
              <a:spcBef>
                <a:spcPct val="0"/>
              </a:spcBef>
              <a:buNone/>
            </a:pPr>
            <a:endParaRPr lang="zh-CN" altLang="en-US" sz="1800" dirty="0">
              <a:latin typeface="方正静蕾简体" panose="02000000000000000000" pitchFamily="2" charset="-122"/>
              <a:ea typeface="方正静蕾简体" panose="02000000000000000000" pitchFamily="2" charset="-122"/>
            </a:endParaRPr>
          </a:p>
        </p:txBody>
      </p:sp>
      <p:sp>
        <p:nvSpPr>
          <p:cNvPr id="387" name="文本框 49"/>
          <p:cNvSpPr txBox="1">
            <a:spLocks noChangeArrowheads="1"/>
          </p:cNvSpPr>
          <p:nvPr/>
        </p:nvSpPr>
        <p:spPr bwMode="auto">
          <a:xfrm>
            <a:off x="7879813" y="2622991"/>
            <a:ext cx="2290806" cy="9233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en-US" altLang="zh-CN" sz="1800" dirty="0">
                <a:latin typeface="方正静蕾简体" panose="02000000000000000000" pitchFamily="2" charset="-122"/>
                <a:ea typeface="方正静蕾简体" panose="02000000000000000000" pitchFamily="2" charset="-122"/>
              </a:rPr>
              <a:t>A designer can use default text to simulate what text would look like. </a:t>
            </a:r>
            <a:endParaRPr lang="zh-CN" altLang="en-US" sz="1800" dirty="0">
              <a:latin typeface="方正静蕾简体" panose="02000000000000000000" pitchFamily="2" charset="-122"/>
              <a:ea typeface="方正静蕾简体" panose="02000000000000000000" pitchFamily="2" charset="-122"/>
            </a:endParaRPr>
          </a:p>
        </p:txBody>
      </p:sp>
      <p:sp>
        <p:nvSpPr>
          <p:cNvPr id="388" name="文本框 49"/>
          <p:cNvSpPr txBox="1">
            <a:spLocks noChangeArrowheads="1"/>
          </p:cNvSpPr>
          <p:nvPr/>
        </p:nvSpPr>
        <p:spPr bwMode="auto">
          <a:xfrm>
            <a:off x="1185947" y="4689092"/>
            <a:ext cx="1821275" cy="98488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en-US" altLang="zh-CN" sz="2000" dirty="0" smtClean="0">
                <a:latin typeface="方正静蕾简体" panose="02000000000000000000" pitchFamily="2" charset="-122"/>
                <a:ea typeface="方正静蕾简体" panose="02000000000000000000" pitchFamily="2" charset="-122"/>
              </a:rPr>
              <a:t>If </a:t>
            </a:r>
            <a:r>
              <a:rPr lang="en-US" altLang="zh-CN" sz="2000" dirty="0">
                <a:latin typeface="方正静蕾简体" panose="02000000000000000000" pitchFamily="2" charset="-122"/>
                <a:ea typeface="方正静蕾简体" panose="02000000000000000000" pitchFamily="2" charset="-122"/>
              </a:rPr>
              <a:t>it is not real text.</a:t>
            </a:r>
            <a:endParaRPr lang="zh-CN" altLang="en-US" sz="2000" dirty="0">
              <a:latin typeface="方正静蕾简体" panose="02000000000000000000" pitchFamily="2" charset="-122"/>
              <a:ea typeface="方正静蕾简体" panose="02000000000000000000" pitchFamily="2" charset="-122"/>
            </a:endParaRPr>
          </a:p>
          <a:p>
            <a:pPr algn="ctr">
              <a:lnSpc>
                <a:spcPct val="100000"/>
              </a:lnSpc>
              <a:spcBef>
                <a:spcPct val="0"/>
              </a:spcBef>
              <a:buNone/>
            </a:pPr>
            <a:endParaRPr lang="zh-CN" altLang="en-US" sz="1800" dirty="0">
              <a:latin typeface="方正静蕾简体" panose="02000000000000000000" pitchFamily="2" charset="-122"/>
              <a:ea typeface="方正静蕾简体" panose="02000000000000000000" pitchFamily="2" charset="-122"/>
            </a:endParaRPr>
          </a:p>
        </p:txBody>
      </p:sp>
      <p:sp>
        <p:nvSpPr>
          <p:cNvPr id="389" name="文本框 49"/>
          <p:cNvSpPr txBox="1">
            <a:spLocks noChangeArrowheads="1"/>
          </p:cNvSpPr>
          <p:nvPr/>
        </p:nvSpPr>
        <p:spPr bwMode="auto">
          <a:xfrm>
            <a:off x="8875075" y="4549914"/>
            <a:ext cx="2173093" cy="9233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en-US" altLang="zh-CN" sz="1800" dirty="0">
                <a:latin typeface="方正静蕾简体" panose="02000000000000000000" pitchFamily="2" charset="-122"/>
                <a:ea typeface="方正静蕾简体" panose="02000000000000000000" pitchFamily="2" charset="-122"/>
              </a:rPr>
              <a:t>A designer can use default text to simulate what text would look like. </a:t>
            </a:r>
            <a:endParaRPr lang="zh-CN" altLang="en-US" sz="1800" dirty="0">
              <a:latin typeface="方正静蕾简体" panose="02000000000000000000" pitchFamily="2" charset="-122"/>
              <a:ea typeface="方正静蕾简体" panose="02000000000000000000" pitchFamily="2" charset="-122"/>
            </a:endParaRPr>
          </a:p>
        </p:txBody>
      </p:sp>
      <p:grpSp>
        <p:nvGrpSpPr>
          <p:cNvPr id="414" name="组合 413"/>
          <p:cNvGrpSpPr/>
          <p:nvPr/>
        </p:nvGrpSpPr>
        <p:grpSpPr>
          <a:xfrm>
            <a:off x="4902425" y="2730407"/>
            <a:ext cx="2719097" cy="3148986"/>
            <a:chOff x="4427538" y="954088"/>
            <a:chExt cx="3333750" cy="3729038"/>
          </a:xfrm>
        </p:grpSpPr>
        <p:sp>
          <p:nvSpPr>
            <p:cNvPr id="415"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18"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19"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0"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1"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2"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3"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4"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8"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9"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30"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31"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34"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35"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39"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0"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1"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2"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3"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57" name="组合 456"/>
          <p:cNvGrpSpPr/>
          <p:nvPr/>
        </p:nvGrpSpPr>
        <p:grpSpPr>
          <a:xfrm>
            <a:off x="3863066" y="841828"/>
            <a:ext cx="4540704" cy="1074057"/>
            <a:chOff x="3659868" y="841828"/>
            <a:chExt cx="4540704" cy="1074057"/>
          </a:xfrm>
        </p:grpSpPr>
        <p:sp>
          <p:nvSpPr>
            <p:cNvPr id="458" name="任意多边形 45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59" name="组合 458"/>
            <p:cNvGrpSpPr/>
            <p:nvPr/>
          </p:nvGrpSpPr>
          <p:grpSpPr>
            <a:xfrm>
              <a:off x="3659868" y="841828"/>
              <a:ext cx="4540704" cy="1074057"/>
              <a:chOff x="4429125" y="2685143"/>
              <a:chExt cx="4118758" cy="1182009"/>
            </a:xfrm>
          </p:grpSpPr>
          <p:sp>
            <p:nvSpPr>
              <p:cNvPr id="461"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62"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60" name="文本框 459"/>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par>
                                <p:cTn id="8" presetID="10" presetClass="entr" presetSubtype="0" fill="hold" nodeType="withEffect">
                                  <p:stCondLst>
                                    <p:cond delay="300"/>
                                  </p:stCondLst>
                                  <p:childTnLst>
                                    <p:set>
                                      <p:cBhvr>
                                        <p:cTn id="9" dur="1" fill="hold">
                                          <p:stCondLst>
                                            <p:cond delay="0"/>
                                          </p:stCondLst>
                                        </p:cTn>
                                        <p:tgtEl>
                                          <p:spTgt spid="116"/>
                                        </p:tgtEl>
                                        <p:attrNameLst>
                                          <p:attrName>style.visibility</p:attrName>
                                        </p:attrNameLst>
                                      </p:cBhvr>
                                      <p:to>
                                        <p:strVal val="visible"/>
                                      </p:to>
                                    </p:set>
                                    <p:animEffect transition="in" filter="fade">
                                      <p:cBhvr>
                                        <p:cTn id="10" dur="500"/>
                                        <p:tgtEl>
                                          <p:spTgt spid="116"/>
                                        </p:tgtEl>
                                      </p:cBhvr>
                                    </p:animEffect>
                                  </p:childTnLst>
                                </p:cTn>
                              </p:par>
                              <p:par>
                                <p:cTn id="11" presetID="10" presetClass="entr" presetSubtype="0" fill="hold" nodeType="withEffect">
                                  <p:stCondLst>
                                    <p:cond delay="600"/>
                                  </p:stCondLst>
                                  <p:childTnLst>
                                    <p:set>
                                      <p:cBhvr>
                                        <p:cTn id="12" dur="1" fill="hold">
                                          <p:stCondLst>
                                            <p:cond delay="0"/>
                                          </p:stCondLst>
                                        </p:cTn>
                                        <p:tgtEl>
                                          <p:spTgt spid="206"/>
                                        </p:tgtEl>
                                        <p:attrNameLst>
                                          <p:attrName>style.visibility</p:attrName>
                                        </p:attrNameLst>
                                      </p:cBhvr>
                                      <p:to>
                                        <p:strVal val="visible"/>
                                      </p:to>
                                    </p:set>
                                    <p:animEffect transition="in" filter="fade">
                                      <p:cBhvr>
                                        <p:cTn id="13" dur="500"/>
                                        <p:tgtEl>
                                          <p:spTgt spid="206"/>
                                        </p:tgtEl>
                                      </p:cBhvr>
                                    </p:animEffect>
                                  </p:childTnLst>
                                </p:cTn>
                              </p:par>
                              <p:par>
                                <p:cTn id="14" presetID="10" presetClass="entr" presetSubtype="0" fill="hold" nodeType="withEffect">
                                  <p:stCondLst>
                                    <p:cond delay="900"/>
                                  </p:stCondLst>
                                  <p:childTnLst>
                                    <p:set>
                                      <p:cBhvr>
                                        <p:cTn id="15" dur="1" fill="hold">
                                          <p:stCondLst>
                                            <p:cond delay="0"/>
                                          </p:stCondLst>
                                        </p:cTn>
                                        <p:tgtEl>
                                          <p:spTgt spid="296"/>
                                        </p:tgtEl>
                                        <p:attrNameLst>
                                          <p:attrName>style.visibility</p:attrName>
                                        </p:attrNameLst>
                                      </p:cBhvr>
                                      <p:to>
                                        <p:strVal val="visible"/>
                                      </p:to>
                                    </p:set>
                                    <p:animEffect transition="in" filter="fade">
                                      <p:cBhvr>
                                        <p:cTn id="16" dur="500"/>
                                        <p:tgtEl>
                                          <p:spTgt spid="296"/>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386"/>
                                        </p:tgtEl>
                                        <p:attrNameLst>
                                          <p:attrName>style.visibility</p:attrName>
                                        </p:attrNameLst>
                                      </p:cBhvr>
                                      <p:to>
                                        <p:strVal val="visible"/>
                                      </p:to>
                                    </p:set>
                                    <p:animEffect transition="in" filter="fade">
                                      <p:cBhvr>
                                        <p:cTn id="19" dur="500"/>
                                        <p:tgtEl>
                                          <p:spTgt spid="386"/>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387"/>
                                        </p:tgtEl>
                                        <p:attrNameLst>
                                          <p:attrName>style.visibility</p:attrName>
                                        </p:attrNameLst>
                                      </p:cBhvr>
                                      <p:to>
                                        <p:strVal val="visible"/>
                                      </p:to>
                                    </p:set>
                                    <p:animEffect transition="in" filter="fade">
                                      <p:cBhvr>
                                        <p:cTn id="22" dur="500"/>
                                        <p:tgtEl>
                                          <p:spTgt spid="387"/>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388"/>
                                        </p:tgtEl>
                                        <p:attrNameLst>
                                          <p:attrName>style.visibility</p:attrName>
                                        </p:attrNameLst>
                                      </p:cBhvr>
                                      <p:to>
                                        <p:strVal val="visible"/>
                                      </p:to>
                                    </p:set>
                                    <p:animEffect transition="in" filter="fade">
                                      <p:cBhvr>
                                        <p:cTn id="25" dur="500"/>
                                        <p:tgtEl>
                                          <p:spTgt spid="388"/>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389"/>
                                        </p:tgtEl>
                                        <p:attrNameLst>
                                          <p:attrName>style.visibility</p:attrName>
                                        </p:attrNameLst>
                                      </p:cBhvr>
                                      <p:to>
                                        <p:strVal val="visible"/>
                                      </p:to>
                                    </p:set>
                                    <p:animEffect transition="in" filter="fade">
                                      <p:cBhvr>
                                        <p:cTn id="28" dur="500"/>
                                        <p:tgtEl>
                                          <p:spTgt spid="389"/>
                                        </p:tgtEl>
                                      </p:cBhvr>
                                    </p:animEffect>
                                  </p:childTnLst>
                                </p:cTn>
                              </p:par>
                              <p:par>
                                <p:cTn id="29" presetID="10" presetClass="entr" presetSubtype="0" fill="hold" nodeType="withEffect">
                                  <p:stCondLst>
                                    <p:cond delay="2400"/>
                                  </p:stCondLst>
                                  <p:childTnLst>
                                    <p:set>
                                      <p:cBhvr>
                                        <p:cTn id="30" dur="1" fill="hold">
                                          <p:stCondLst>
                                            <p:cond delay="0"/>
                                          </p:stCondLst>
                                        </p:cTn>
                                        <p:tgtEl>
                                          <p:spTgt spid="414"/>
                                        </p:tgtEl>
                                        <p:attrNameLst>
                                          <p:attrName>style.visibility</p:attrName>
                                        </p:attrNameLst>
                                      </p:cBhvr>
                                      <p:to>
                                        <p:strVal val="visible"/>
                                      </p:to>
                                    </p:set>
                                    <p:animEffect transition="in" filter="fade">
                                      <p:cBhvr>
                                        <p:cTn id="31" dur="500"/>
                                        <p:tgtEl>
                                          <p:spTgt spid="414"/>
                                        </p:tgtEl>
                                      </p:cBhvr>
                                    </p:animEffect>
                                  </p:childTnLst>
                                </p:cTn>
                              </p:par>
                              <p:par>
                                <p:cTn id="32" presetID="10" presetClass="entr" presetSubtype="0" fill="hold" nodeType="withEffect">
                                  <p:stCondLst>
                                    <p:cond delay="2700"/>
                                  </p:stCondLst>
                                  <p:childTnLst>
                                    <p:set>
                                      <p:cBhvr>
                                        <p:cTn id="33" dur="1" fill="hold">
                                          <p:stCondLst>
                                            <p:cond delay="0"/>
                                          </p:stCondLst>
                                        </p:cTn>
                                        <p:tgtEl>
                                          <p:spTgt spid="457"/>
                                        </p:tgtEl>
                                        <p:attrNameLst>
                                          <p:attrName>style.visibility</p:attrName>
                                        </p:attrNameLst>
                                      </p:cBhvr>
                                      <p:to>
                                        <p:strVal val="visible"/>
                                      </p:to>
                                    </p:set>
                                    <p:animEffect transition="in" filter="fade">
                                      <p:cBhvr>
                                        <p:cTn id="34" dur="500"/>
                                        <p:tgtEl>
                                          <p:spTgt spid="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6" grpId="0"/>
      <p:bldP spid="387" grpId="0"/>
      <p:bldP spid="388" grpId="0"/>
      <p:bldP spid="38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椭圆 31"/>
          <p:cNvSpPr/>
          <p:nvPr/>
        </p:nvSpPr>
        <p:spPr>
          <a:xfrm>
            <a:off x="1354384" y="2483126"/>
            <a:ext cx="1025482"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2" name="文本框 61"/>
          <p:cNvSpPr txBox="1"/>
          <p:nvPr/>
        </p:nvSpPr>
        <p:spPr>
          <a:xfrm>
            <a:off x="2490183" y="2434813"/>
            <a:ext cx="1468271" cy="461665"/>
          </a:xfrm>
          <a:prstGeom prst="rect">
            <a:avLst/>
          </a:prstGeom>
          <a:noFill/>
        </p:spPr>
        <p:txBody>
          <a:bodyPr wrap="square" rtlCol="0">
            <a:spAutoFit/>
          </a:bodyPr>
          <a:lstStyle/>
          <a:p>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63" name="文本框 62"/>
          <p:cNvSpPr txBox="1"/>
          <p:nvPr/>
        </p:nvSpPr>
        <p:spPr>
          <a:xfrm>
            <a:off x="2520792" y="3123904"/>
            <a:ext cx="3407290" cy="679289"/>
          </a:xfrm>
          <a:prstGeom prst="rect">
            <a:avLst/>
          </a:prstGeom>
          <a:noFill/>
        </p:spPr>
        <p:txBody>
          <a:bodyPr wrap="square" rtlCol="0">
            <a:spAutoFit/>
          </a:bodyPr>
          <a:lstStyle/>
          <a:p>
            <a:pPr>
              <a:lnSpc>
                <a:spcPct val="125000"/>
              </a:lnSpc>
            </a:pP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sz="1600" dirty="0">
              <a:latin typeface="方正静蕾简体" panose="02000000000000000000" pitchFamily="2" charset="-122"/>
              <a:ea typeface="方正静蕾简体" panose="02000000000000000000" pitchFamily="2" charset="-122"/>
            </a:endParaRPr>
          </a:p>
        </p:txBody>
      </p:sp>
      <p:sp>
        <p:nvSpPr>
          <p:cNvPr id="72" name="矩形 71"/>
          <p:cNvSpPr/>
          <p:nvPr/>
        </p:nvSpPr>
        <p:spPr>
          <a:xfrm>
            <a:off x="1611629" y="3037503"/>
            <a:ext cx="503664" cy="707886"/>
          </a:xfrm>
          <a:prstGeom prst="rect">
            <a:avLst/>
          </a:prstGeom>
        </p:spPr>
        <p:txBody>
          <a:bodyPr wrap="none">
            <a:spAutoFit/>
          </a:bodyPr>
          <a:lstStyle/>
          <a:p>
            <a:pPr algn="ctr"/>
            <a:r>
              <a:rPr lang="en-US" altLang="zh-CN" sz="4000" b="1" dirty="0" smtClean="0">
                <a:latin typeface="方正静蕾简体" panose="02000000000000000000" pitchFamily="2" charset="-122"/>
                <a:ea typeface="方正静蕾简体" panose="02000000000000000000" pitchFamily="2" charset="-122"/>
              </a:rPr>
              <a:t>01</a:t>
            </a:r>
            <a:endParaRPr lang="zh-CN" altLang="en-US" sz="2400" b="1" dirty="0">
              <a:latin typeface="方正静蕾简体" panose="02000000000000000000" pitchFamily="2" charset="-122"/>
              <a:ea typeface="方正静蕾简体" panose="02000000000000000000" pitchFamily="2" charset="-122"/>
            </a:endParaRPr>
          </a:p>
        </p:txBody>
      </p:sp>
      <p:grpSp>
        <p:nvGrpSpPr>
          <p:cNvPr id="6" name="组合 5"/>
          <p:cNvGrpSpPr/>
          <p:nvPr/>
        </p:nvGrpSpPr>
        <p:grpSpPr>
          <a:xfrm>
            <a:off x="1592375" y="2651145"/>
            <a:ext cx="536701" cy="472759"/>
            <a:chOff x="7509111" y="2144857"/>
            <a:chExt cx="1157049" cy="1019200"/>
          </a:xfrm>
        </p:grpSpPr>
        <p:sp>
          <p:nvSpPr>
            <p:cNvPr id="2" name="任意多边形 1"/>
            <p:cNvSpPr/>
            <p:nvPr/>
          </p:nvSpPr>
          <p:spPr>
            <a:xfrm>
              <a:off x="7509111" y="2364157"/>
              <a:ext cx="1157049" cy="799900"/>
            </a:xfrm>
            <a:custGeom>
              <a:avLst/>
              <a:gdLst>
                <a:gd name="connsiteX0" fmla="*/ 582519 w 1166674"/>
                <a:gd name="connsiteY0" fmla="*/ 223878 h 732468"/>
                <a:gd name="connsiteX1" fmla="*/ 236155 w 1166674"/>
                <a:gd name="connsiteY1" fmla="*/ 2205 h 732468"/>
                <a:gd name="connsiteX2" fmla="*/ 628 w 1166674"/>
                <a:gd name="connsiteY2" fmla="*/ 390133 h 732468"/>
                <a:gd name="connsiteX3" fmla="*/ 305428 w 1166674"/>
                <a:gd name="connsiteY3" fmla="*/ 722642 h 732468"/>
                <a:gd name="connsiteX4" fmla="*/ 540955 w 1166674"/>
                <a:gd name="connsiteY4" fmla="*/ 611805 h 732468"/>
                <a:gd name="connsiteX5" fmla="*/ 734919 w 1166674"/>
                <a:gd name="connsiteY5" fmla="*/ 722642 h 732468"/>
                <a:gd name="connsiteX6" fmla="*/ 1095137 w 1166674"/>
                <a:gd name="connsiteY6" fmla="*/ 556387 h 732468"/>
                <a:gd name="connsiteX7" fmla="*/ 1122846 w 1166674"/>
                <a:gd name="connsiteY7" fmla="*/ 43769 h 732468"/>
                <a:gd name="connsiteX8" fmla="*/ 582519 w 1166674"/>
                <a:gd name="connsiteY8" fmla="*/ 223878 h 732468"/>
                <a:gd name="connsiteX0-1" fmla="*/ 582519 w 1166674"/>
                <a:gd name="connsiteY0-2" fmla="*/ 223878 h 732468"/>
                <a:gd name="connsiteX1-3" fmla="*/ 236155 w 1166674"/>
                <a:gd name="connsiteY1-4" fmla="*/ 2205 h 732468"/>
                <a:gd name="connsiteX2-5" fmla="*/ 628 w 1166674"/>
                <a:gd name="connsiteY2-6" fmla="*/ 390133 h 732468"/>
                <a:gd name="connsiteX3-7" fmla="*/ 305428 w 1166674"/>
                <a:gd name="connsiteY3-8" fmla="*/ 722642 h 732468"/>
                <a:gd name="connsiteX4-9" fmla="*/ 540955 w 1166674"/>
                <a:gd name="connsiteY4-10" fmla="*/ 611805 h 732468"/>
                <a:gd name="connsiteX5-11" fmla="*/ 734919 w 1166674"/>
                <a:gd name="connsiteY5-12" fmla="*/ 722642 h 732468"/>
                <a:gd name="connsiteX6-13" fmla="*/ 1095137 w 1166674"/>
                <a:gd name="connsiteY6-14" fmla="*/ 556387 h 732468"/>
                <a:gd name="connsiteX7-15" fmla="*/ 1122846 w 1166674"/>
                <a:gd name="connsiteY7-16" fmla="*/ 43769 h 732468"/>
                <a:gd name="connsiteX8-17" fmla="*/ 582519 w 1166674"/>
                <a:gd name="connsiteY8-18" fmla="*/ 223878 h 732468"/>
                <a:gd name="connsiteX0-19" fmla="*/ 582519 w 1166674"/>
                <a:gd name="connsiteY0-20" fmla="*/ 226644 h 735234"/>
                <a:gd name="connsiteX1-21" fmla="*/ 236155 w 1166674"/>
                <a:gd name="connsiteY1-22" fmla="*/ 4971 h 735234"/>
                <a:gd name="connsiteX2-23" fmla="*/ 628 w 1166674"/>
                <a:gd name="connsiteY2-24" fmla="*/ 392899 h 735234"/>
                <a:gd name="connsiteX3-25" fmla="*/ 305428 w 1166674"/>
                <a:gd name="connsiteY3-26" fmla="*/ 725408 h 735234"/>
                <a:gd name="connsiteX4-27" fmla="*/ 540955 w 1166674"/>
                <a:gd name="connsiteY4-28" fmla="*/ 614571 h 735234"/>
                <a:gd name="connsiteX5-29" fmla="*/ 734919 w 1166674"/>
                <a:gd name="connsiteY5-30" fmla="*/ 725408 h 735234"/>
                <a:gd name="connsiteX6-31" fmla="*/ 1095137 w 1166674"/>
                <a:gd name="connsiteY6-32" fmla="*/ 559153 h 735234"/>
                <a:gd name="connsiteX7-33" fmla="*/ 1122846 w 1166674"/>
                <a:gd name="connsiteY7-34" fmla="*/ 46535 h 735234"/>
                <a:gd name="connsiteX8-35" fmla="*/ 582519 w 1166674"/>
                <a:gd name="connsiteY8-36" fmla="*/ 226644 h 735234"/>
                <a:gd name="connsiteX0-37" fmla="*/ 582519 w 1166674"/>
                <a:gd name="connsiteY0-38" fmla="*/ 226644 h 735234"/>
                <a:gd name="connsiteX1-39" fmla="*/ 236155 w 1166674"/>
                <a:gd name="connsiteY1-40" fmla="*/ 4971 h 735234"/>
                <a:gd name="connsiteX2-41" fmla="*/ 628 w 1166674"/>
                <a:gd name="connsiteY2-42" fmla="*/ 392899 h 735234"/>
                <a:gd name="connsiteX3-43" fmla="*/ 305428 w 1166674"/>
                <a:gd name="connsiteY3-44" fmla="*/ 725408 h 735234"/>
                <a:gd name="connsiteX4-45" fmla="*/ 540955 w 1166674"/>
                <a:gd name="connsiteY4-46" fmla="*/ 614571 h 735234"/>
                <a:gd name="connsiteX5-47" fmla="*/ 734919 w 1166674"/>
                <a:gd name="connsiteY5-48" fmla="*/ 725408 h 735234"/>
                <a:gd name="connsiteX6-49" fmla="*/ 1095137 w 1166674"/>
                <a:gd name="connsiteY6-50" fmla="*/ 559153 h 735234"/>
                <a:gd name="connsiteX7-51" fmla="*/ 1122846 w 1166674"/>
                <a:gd name="connsiteY7-52" fmla="*/ 46535 h 735234"/>
                <a:gd name="connsiteX8-53" fmla="*/ 582519 w 1166674"/>
                <a:gd name="connsiteY8-54" fmla="*/ 226644 h 735234"/>
                <a:gd name="connsiteX0-55" fmla="*/ 582519 w 1166674"/>
                <a:gd name="connsiteY0-56" fmla="*/ 226644 h 735234"/>
                <a:gd name="connsiteX1-57" fmla="*/ 236155 w 1166674"/>
                <a:gd name="connsiteY1-58" fmla="*/ 4971 h 735234"/>
                <a:gd name="connsiteX2-59" fmla="*/ 628 w 1166674"/>
                <a:gd name="connsiteY2-60" fmla="*/ 392899 h 735234"/>
                <a:gd name="connsiteX3-61" fmla="*/ 305428 w 1166674"/>
                <a:gd name="connsiteY3-62" fmla="*/ 725408 h 735234"/>
                <a:gd name="connsiteX4-63" fmla="*/ 540955 w 1166674"/>
                <a:gd name="connsiteY4-64" fmla="*/ 614571 h 735234"/>
                <a:gd name="connsiteX5-65" fmla="*/ 734919 w 1166674"/>
                <a:gd name="connsiteY5-66" fmla="*/ 725408 h 735234"/>
                <a:gd name="connsiteX6-67" fmla="*/ 1095137 w 1166674"/>
                <a:gd name="connsiteY6-68" fmla="*/ 559153 h 735234"/>
                <a:gd name="connsiteX7-69" fmla="*/ 1122846 w 1166674"/>
                <a:gd name="connsiteY7-70" fmla="*/ 46535 h 735234"/>
                <a:gd name="connsiteX8-71" fmla="*/ 582519 w 1166674"/>
                <a:gd name="connsiteY8-72" fmla="*/ 226644 h 735234"/>
                <a:gd name="connsiteX0-73" fmla="*/ 582519 w 1131746"/>
                <a:gd name="connsiteY0-74" fmla="*/ 226644 h 735234"/>
                <a:gd name="connsiteX1-75" fmla="*/ 236155 w 1131746"/>
                <a:gd name="connsiteY1-76" fmla="*/ 4971 h 735234"/>
                <a:gd name="connsiteX2-77" fmla="*/ 628 w 1131746"/>
                <a:gd name="connsiteY2-78" fmla="*/ 392899 h 735234"/>
                <a:gd name="connsiteX3-79" fmla="*/ 305428 w 1131746"/>
                <a:gd name="connsiteY3-80" fmla="*/ 725408 h 735234"/>
                <a:gd name="connsiteX4-81" fmla="*/ 540955 w 1131746"/>
                <a:gd name="connsiteY4-82" fmla="*/ 614571 h 735234"/>
                <a:gd name="connsiteX5-83" fmla="*/ 734919 w 1131746"/>
                <a:gd name="connsiteY5-84" fmla="*/ 725408 h 735234"/>
                <a:gd name="connsiteX6-85" fmla="*/ 1095137 w 1131746"/>
                <a:gd name="connsiteY6-86" fmla="*/ 559153 h 735234"/>
                <a:gd name="connsiteX7-87" fmla="*/ 1053574 w 1131746"/>
                <a:gd name="connsiteY7-88" fmla="*/ 74245 h 735234"/>
                <a:gd name="connsiteX8-89" fmla="*/ 582519 w 1131746"/>
                <a:gd name="connsiteY8-90" fmla="*/ 226644 h 735234"/>
                <a:gd name="connsiteX0-91" fmla="*/ 582519 w 1137803"/>
                <a:gd name="connsiteY0-92" fmla="*/ 226644 h 735234"/>
                <a:gd name="connsiteX1-93" fmla="*/ 236155 w 1137803"/>
                <a:gd name="connsiteY1-94" fmla="*/ 4971 h 735234"/>
                <a:gd name="connsiteX2-95" fmla="*/ 628 w 1137803"/>
                <a:gd name="connsiteY2-96" fmla="*/ 392899 h 735234"/>
                <a:gd name="connsiteX3-97" fmla="*/ 305428 w 1137803"/>
                <a:gd name="connsiteY3-98" fmla="*/ 725408 h 735234"/>
                <a:gd name="connsiteX4-99" fmla="*/ 540955 w 1137803"/>
                <a:gd name="connsiteY4-100" fmla="*/ 614571 h 735234"/>
                <a:gd name="connsiteX5-101" fmla="*/ 734919 w 1137803"/>
                <a:gd name="connsiteY5-102" fmla="*/ 725408 h 735234"/>
                <a:gd name="connsiteX6-103" fmla="*/ 1095137 w 1137803"/>
                <a:gd name="connsiteY6-104" fmla="*/ 559153 h 735234"/>
                <a:gd name="connsiteX7-105" fmla="*/ 1053574 w 1137803"/>
                <a:gd name="connsiteY7-106" fmla="*/ 74245 h 735234"/>
                <a:gd name="connsiteX8-107" fmla="*/ 582519 w 1137803"/>
                <a:gd name="connsiteY8-108" fmla="*/ 226644 h 735234"/>
                <a:gd name="connsiteX0-109" fmla="*/ 582519 w 1137803"/>
                <a:gd name="connsiteY0-110" fmla="*/ 226644 h 735234"/>
                <a:gd name="connsiteX1-111" fmla="*/ 236155 w 1137803"/>
                <a:gd name="connsiteY1-112" fmla="*/ 4971 h 735234"/>
                <a:gd name="connsiteX2-113" fmla="*/ 628 w 1137803"/>
                <a:gd name="connsiteY2-114" fmla="*/ 392899 h 735234"/>
                <a:gd name="connsiteX3-115" fmla="*/ 305428 w 1137803"/>
                <a:gd name="connsiteY3-116" fmla="*/ 725408 h 735234"/>
                <a:gd name="connsiteX4-117" fmla="*/ 540955 w 1137803"/>
                <a:gd name="connsiteY4-118" fmla="*/ 614571 h 735234"/>
                <a:gd name="connsiteX5-119" fmla="*/ 734919 w 1137803"/>
                <a:gd name="connsiteY5-120" fmla="*/ 725408 h 735234"/>
                <a:gd name="connsiteX6-121" fmla="*/ 1095137 w 1137803"/>
                <a:gd name="connsiteY6-122" fmla="*/ 559153 h 735234"/>
                <a:gd name="connsiteX7-123" fmla="*/ 1053574 w 1137803"/>
                <a:gd name="connsiteY7-124" fmla="*/ 74245 h 735234"/>
                <a:gd name="connsiteX8-125" fmla="*/ 582519 w 1137803"/>
                <a:gd name="connsiteY8-126" fmla="*/ 226644 h 735234"/>
                <a:gd name="connsiteX0-127" fmla="*/ 582519 w 1140842"/>
                <a:gd name="connsiteY0-128" fmla="*/ 226644 h 735234"/>
                <a:gd name="connsiteX1-129" fmla="*/ 236155 w 1140842"/>
                <a:gd name="connsiteY1-130" fmla="*/ 4971 h 735234"/>
                <a:gd name="connsiteX2-131" fmla="*/ 628 w 1140842"/>
                <a:gd name="connsiteY2-132" fmla="*/ 392899 h 735234"/>
                <a:gd name="connsiteX3-133" fmla="*/ 305428 w 1140842"/>
                <a:gd name="connsiteY3-134" fmla="*/ 725408 h 735234"/>
                <a:gd name="connsiteX4-135" fmla="*/ 540955 w 1140842"/>
                <a:gd name="connsiteY4-136" fmla="*/ 614571 h 735234"/>
                <a:gd name="connsiteX5-137" fmla="*/ 1095137 w 1140842"/>
                <a:gd name="connsiteY5-138" fmla="*/ 559153 h 735234"/>
                <a:gd name="connsiteX6-139" fmla="*/ 1053574 w 1140842"/>
                <a:gd name="connsiteY6-140" fmla="*/ 74245 h 735234"/>
                <a:gd name="connsiteX7-141" fmla="*/ 582519 w 1140842"/>
                <a:gd name="connsiteY7-142" fmla="*/ 226644 h 735234"/>
                <a:gd name="connsiteX0-143" fmla="*/ 582519 w 1140842"/>
                <a:gd name="connsiteY0-144" fmla="*/ 226644 h 735234"/>
                <a:gd name="connsiteX1-145" fmla="*/ 236155 w 1140842"/>
                <a:gd name="connsiteY1-146" fmla="*/ 4971 h 735234"/>
                <a:gd name="connsiteX2-147" fmla="*/ 628 w 1140842"/>
                <a:gd name="connsiteY2-148" fmla="*/ 392899 h 735234"/>
                <a:gd name="connsiteX3-149" fmla="*/ 305428 w 1140842"/>
                <a:gd name="connsiteY3-150" fmla="*/ 725408 h 735234"/>
                <a:gd name="connsiteX4-151" fmla="*/ 540955 w 1140842"/>
                <a:gd name="connsiteY4-152" fmla="*/ 614571 h 735234"/>
                <a:gd name="connsiteX5-153" fmla="*/ 1095137 w 1140842"/>
                <a:gd name="connsiteY5-154" fmla="*/ 559153 h 735234"/>
                <a:gd name="connsiteX6-155" fmla="*/ 1053574 w 1140842"/>
                <a:gd name="connsiteY6-156" fmla="*/ 74245 h 735234"/>
                <a:gd name="connsiteX7-157" fmla="*/ 582519 w 1140842"/>
                <a:gd name="connsiteY7-158" fmla="*/ 226644 h 735234"/>
                <a:gd name="connsiteX0-159" fmla="*/ 582519 w 1140842"/>
                <a:gd name="connsiteY0-160" fmla="*/ 226644 h 743441"/>
                <a:gd name="connsiteX1-161" fmla="*/ 236155 w 1140842"/>
                <a:gd name="connsiteY1-162" fmla="*/ 4971 h 743441"/>
                <a:gd name="connsiteX2-163" fmla="*/ 628 w 1140842"/>
                <a:gd name="connsiteY2-164" fmla="*/ 392899 h 743441"/>
                <a:gd name="connsiteX3-165" fmla="*/ 305428 w 1140842"/>
                <a:gd name="connsiteY3-166" fmla="*/ 725408 h 743441"/>
                <a:gd name="connsiteX4-167" fmla="*/ 540955 w 1140842"/>
                <a:gd name="connsiteY4-168" fmla="*/ 614571 h 743441"/>
                <a:gd name="connsiteX5-169" fmla="*/ 1095137 w 1140842"/>
                <a:gd name="connsiteY5-170" fmla="*/ 559153 h 743441"/>
                <a:gd name="connsiteX6-171" fmla="*/ 1053574 w 1140842"/>
                <a:gd name="connsiteY6-172" fmla="*/ 74245 h 743441"/>
                <a:gd name="connsiteX7-173" fmla="*/ 582519 w 1140842"/>
                <a:gd name="connsiteY7-174" fmla="*/ 226644 h 743441"/>
                <a:gd name="connsiteX0-175" fmla="*/ 582519 w 1140842"/>
                <a:gd name="connsiteY0-176" fmla="*/ 226644 h 756134"/>
                <a:gd name="connsiteX1-177" fmla="*/ 236155 w 1140842"/>
                <a:gd name="connsiteY1-178" fmla="*/ 4971 h 756134"/>
                <a:gd name="connsiteX2-179" fmla="*/ 628 w 1140842"/>
                <a:gd name="connsiteY2-180" fmla="*/ 392899 h 756134"/>
                <a:gd name="connsiteX3-181" fmla="*/ 305428 w 1140842"/>
                <a:gd name="connsiteY3-182" fmla="*/ 725408 h 756134"/>
                <a:gd name="connsiteX4-183" fmla="*/ 540955 w 1140842"/>
                <a:gd name="connsiteY4-184" fmla="*/ 614571 h 756134"/>
                <a:gd name="connsiteX5-185" fmla="*/ 1095137 w 1140842"/>
                <a:gd name="connsiteY5-186" fmla="*/ 559153 h 756134"/>
                <a:gd name="connsiteX6-187" fmla="*/ 1053574 w 1140842"/>
                <a:gd name="connsiteY6-188" fmla="*/ 74245 h 756134"/>
                <a:gd name="connsiteX7-189" fmla="*/ 582519 w 1140842"/>
                <a:gd name="connsiteY7-190" fmla="*/ 226644 h 756134"/>
                <a:gd name="connsiteX0-191" fmla="*/ 590394 w 1148717"/>
                <a:gd name="connsiteY0-192" fmla="*/ 226644 h 756134"/>
                <a:gd name="connsiteX1-193" fmla="*/ 244030 w 1148717"/>
                <a:gd name="connsiteY1-194" fmla="*/ 4971 h 756134"/>
                <a:gd name="connsiteX2-195" fmla="*/ 8503 w 1148717"/>
                <a:gd name="connsiteY2-196" fmla="*/ 392899 h 756134"/>
                <a:gd name="connsiteX3-197" fmla="*/ 548830 w 1148717"/>
                <a:gd name="connsiteY3-198" fmla="*/ 614571 h 756134"/>
                <a:gd name="connsiteX4-199" fmla="*/ 1103012 w 1148717"/>
                <a:gd name="connsiteY4-200" fmla="*/ 559153 h 756134"/>
                <a:gd name="connsiteX5-201" fmla="*/ 1061449 w 1148717"/>
                <a:gd name="connsiteY5-202" fmla="*/ 74245 h 756134"/>
                <a:gd name="connsiteX6-203" fmla="*/ 590394 w 1148717"/>
                <a:gd name="connsiteY6-204" fmla="*/ 226644 h 756134"/>
                <a:gd name="connsiteX0-205" fmla="*/ 590394 w 1148717"/>
                <a:gd name="connsiteY0-206" fmla="*/ 226644 h 784718"/>
                <a:gd name="connsiteX1-207" fmla="*/ 244030 w 1148717"/>
                <a:gd name="connsiteY1-208" fmla="*/ 4971 h 784718"/>
                <a:gd name="connsiteX2-209" fmla="*/ 8503 w 1148717"/>
                <a:gd name="connsiteY2-210" fmla="*/ 392899 h 784718"/>
                <a:gd name="connsiteX3-211" fmla="*/ 548830 w 1148717"/>
                <a:gd name="connsiteY3-212" fmla="*/ 614571 h 784718"/>
                <a:gd name="connsiteX4-213" fmla="*/ 1103012 w 1148717"/>
                <a:gd name="connsiteY4-214" fmla="*/ 559153 h 784718"/>
                <a:gd name="connsiteX5-215" fmla="*/ 1061449 w 1148717"/>
                <a:gd name="connsiteY5-216" fmla="*/ 74245 h 784718"/>
                <a:gd name="connsiteX6-217" fmla="*/ 590394 w 1148717"/>
                <a:gd name="connsiteY6-218" fmla="*/ 226644 h 784718"/>
                <a:gd name="connsiteX0-219" fmla="*/ 590394 w 1148717"/>
                <a:gd name="connsiteY0-220" fmla="*/ 226644 h 784718"/>
                <a:gd name="connsiteX1-221" fmla="*/ 244030 w 1148717"/>
                <a:gd name="connsiteY1-222" fmla="*/ 4971 h 784718"/>
                <a:gd name="connsiteX2-223" fmla="*/ 8503 w 1148717"/>
                <a:gd name="connsiteY2-224" fmla="*/ 392899 h 784718"/>
                <a:gd name="connsiteX3-225" fmla="*/ 548830 w 1148717"/>
                <a:gd name="connsiteY3-226" fmla="*/ 614571 h 784718"/>
                <a:gd name="connsiteX4-227" fmla="*/ 1103012 w 1148717"/>
                <a:gd name="connsiteY4-228" fmla="*/ 559153 h 784718"/>
                <a:gd name="connsiteX5-229" fmla="*/ 1061449 w 1148717"/>
                <a:gd name="connsiteY5-230" fmla="*/ 74245 h 784718"/>
                <a:gd name="connsiteX6-231" fmla="*/ 590394 w 1148717"/>
                <a:gd name="connsiteY6-232" fmla="*/ 226644 h 784718"/>
                <a:gd name="connsiteX0-233" fmla="*/ 581944 w 1140267"/>
                <a:gd name="connsiteY0-234" fmla="*/ 226644 h 799900"/>
                <a:gd name="connsiteX1-235" fmla="*/ 235580 w 1140267"/>
                <a:gd name="connsiteY1-236" fmla="*/ 4971 h 799900"/>
                <a:gd name="connsiteX2-237" fmla="*/ 53 w 1140267"/>
                <a:gd name="connsiteY2-238" fmla="*/ 392899 h 799900"/>
                <a:gd name="connsiteX3-239" fmla="*/ 540380 w 1140267"/>
                <a:gd name="connsiteY3-240" fmla="*/ 614571 h 799900"/>
                <a:gd name="connsiteX4-241" fmla="*/ 1094562 w 1140267"/>
                <a:gd name="connsiteY4-242" fmla="*/ 559153 h 799900"/>
                <a:gd name="connsiteX5-243" fmla="*/ 1052999 w 1140267"/>
                <a:gd name="connsiteY5-244" fmla="*/ 74245 h 799900"/>
                <a:gd name="connsiteX6-245" fmla="*/ 581944 w 1140267"/>
                <a:gd name="connsiteY6-246" fmla="*/ 226644 h 799900"/>
                <a:gd name="connsiteX0-247" fmla="*/ 581944 w 1157049"/>
                <a:gd name="connsiteY0-248" fmla="*/ 226644 h 799900"/>
                <a:gd name="connsiteX1-249" fmla="*/ 235580 w 1157049"/>
                <a:gd name="connsiteY1-250" fmla="*/ 4971 h 799900"/>
                <a:gd name="connsiteX2-251" fmla="*/ 53 w 1157049"/>
                <a:gd name="connsiteY2-252" fmla="*/ 392899 h 799900"/>
                <a:gd name="connsiteX3-253" fmla="*/ 540380 w 1157049"/>
                <a:gd name="connsiteY3-254" fmla="*/ 614571 h 799900"/>
                <a:gd name="connsiteX4-255" fmla="*/ 1094562 w 1157049"/>
                <a:gd name="connsiteY4-256" fmla="*/ 559153 h 799900"/>
                <a:gd name="connsiteX5-257" fmla="*/ 1052999 w 1157049"/>
                <a:gd name="connsiteY5-258" fmla="*/ 74245 h 799900"/>
                <a:gd name="connsiteX6-259" fmla="*/ 581944 w 1157049"/>
                <a:gd name="connsiteY6-260" fmla="*/ 226644 h 799900"/>
                <a:gd name="connsiteX0-261" fmla="*/ 581944 w 1157049"/>
                <a:gd name="connsiteY0-262" fmla="*/ 226644 h 799900"/>
                <a:gd name="connsiteX1-263" fmla="*/ 235580 w 1157049"/>
                <a:gd name="connsiteY1-264" fmla="*/ 4971 h 799900"/>
                <a:gd name="connsiteX2-265" fmla="*/ 53 w 1157049"/>
                <a:gd name="connsiteY2-266" fmla="*/ 392899 h 799900"/>
                <a:gd name="connsiteX3-267" fmla="*/ 540380 w 1157049"/>
                <a:gd name="connsiteY3-268" fmla="*/ 614571 h 799900"/>
                <a:gd name="connsiteX4-269" fmla="*/ 1094562 w 1157049"/>
                <a:gd name="connsiteY4-270" fmla="*/ 559153 h 799900"/>
                <a:gd name="connsiteX5-271" fmla="*/ 1052999 w 1157049"/>
                <a:gd name="connsiteY5-272" fmla="*/ 74245 h 799900"/>
                <a:gd name="connsiteX6-273" fmla="*/ 581944 w 1157049"/>
                <a:gd name="connsiteY6-274" fmla="*/ 226644 h 7999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1157049" h="799900">
                  <a:moveTo>
                    <a:pt x="581944" y="226644"/>
                  </a:moveTo>
                  <a:cubicBezTo>
                    <a:pt x="475725" y="67317"/>
                    <a:pt x="332562" y="-22738"/>
                    <a:pt x="235580" y="4971"/>
                  </a:cubicBezTo>
                  <a:cubicBezTo>
                    <a:pt x="138598" y="32680"/>
                    <a:pt x="-3122" y="205574"/>
                    <a:pt x="53" y="392899"/>
                  </a:cubicBezTo>
                  <a:cubicBezTo>
                    <a:pt x="3228" y="580224"/>
                    <a:pt x="176987" y="1063112"/>
                    <a:pt x="540380" y="614571"/>
                  </a:cubicBezTo>
                  <a:cubicBezTo>
                    <a:pt x="795823" y="920237"/>
                    <a:pt x="971025" y="773032"/>
                    <a:pt x="1094562" y="559153"/>
                  </a:cubicBezTo>
                  <a:cubicBezTo>
                    <a:pt x="1218099" y="345274"/>
                    <a:pt x="1133817" y="134281"/>
                    <a:pt x="1052999" y="74245"/>
                  </a:cubicBezTo>
                  <a:cubicBezTo>
                    <a:pt x="972181" y="14209"/>
                    <a:pt x="618889" y="25753"/>
                    <a:pt x="581944" y="226644"/>
                  </a:cubicBezTo>
                  <a:close/>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 name="任意多边形 2"/>
            <p:cNvSpPr/>
            <p:nvPr/>
          </p:nvSpPr>
          <p:spPr>
            <a:xfrm>
              <a:off x="8007927" y="2687782"/>
              <a:ext cx="166255" cy="0"/>
            </a:xfrm>
            <a:custGeom>
              <a:avLst/>
              <a:gdLst>
                <a:gd name="connsiteX0" fmla="*/ 0 w 166255"/>
                <a:gd name="connsiteY0" fmla="*/ 0 h 0"/>
                <a:gd name="connsiteX1" fmla="*/ 166255 w 166255"/>
                <a:gd name="connsiteY1" fmla="*/ 0 h 0"/>
              </a:gdLst>
              <a:ahLst/>
              <a:cxnLst>
                <a:cxn ang="0">
                  <a:pos x="connsiteX0" y="connsiteY0"/>
                </a:cxn>
                <a:cxn ang="0">
                  <a:pos x="connsiteX1" y="connsiteY1"/>
                </a:cxn>
              </a:cxnLst>
              <a:rect l="l" t="t" r="r" b="b"/>
              <a:pathLst>
                <a:path w="166255">
                  <a:moveTo>
                    <a:pt x="0" y="0"/>
                  </a:moveTo>
                  <a:lnTo>
                    <a:pt x="166255" y="0"/>
                  </a:ln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4" name="任意多边形 3"/>
            <p:cNvSpPr/>
            <p:nvPr/>
          </p:nvSpPr>
          <p:spPr>
            <a:xfrm>
              <a:off x="8098219" y="2144857"/>
              <a:ext cx="142875" cy="542925"/>
            </a:xfrm>
            <a:custGeom>
              <a:avLst/>
              <a:gdLst>
                <a:gd name="connsiteX0" fmla="*/ 0 w 142875"/>
                <a:gd name="connsiteY0" fmla="*/ 542925 h 542925"/>
                <a:gd name="connsiteX1" fmla="*/ 28575 w 142875"/>
                <a:gd name="connsiteY1" fmla="*/ 219075 h 542925"/>
                <a:gd name="connsiteX2" fmla="*/ 142875 w 142875"/>
                <a:gd name="connsiteY2" fmla="*/ 0 h 542925"/>
              </a:gdLst>
              <a:ahLst/>
              <a:cxnLst>
                <a:cxn ang="0">
                  <a:pos x="connsiteX0" y="connsiteY0"/>
                </a:cxn>
                <a:cxn ang="0">
                  <a:pos x="connsiteX1" y="connsiteY1"/>
                </a:cxn>
                <a:cxn ang="0">
                  <a:pos x="connsiteX2" y="connsiteY2"/>
                </a:cxn>
              </a:cxnLst>
              <a:rect l="l" t="t" r="r" b="b"/>
              <a:pathLst>
                <a:path w="142875" h="542925">
                  <a:moveTo>
                    <a:pt x="0" y="542925"/>
                  </a:moveTo>
                  <a:cubicBezTo>
                    <a:pt x="2381" y="426243"/>
                    <a:pt x="4763" y="309562"/>
                    <a:pt x="28575" y="219075"/>
                  </a:cubicBezTo>
                  <a:cubicBezTo>
                    <a:pt x="52387" y="128588"/>
                    <a:pt x="97631" y="64294"/>
                    <a:pt x="142875" y="0"/>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sp>
        <p:nvSpPr>
          <p:cNvPr id="84" name="椭圆 31"/>
          <p:cNvSpPr/>
          <p:nvPr/>
        </p:nvSpPr>
        <p:spPr>
          <a:xfrm>
            <a:off x="1354384" y="4353489"/>
            <a:ext cx="1025482"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85" name="文本框 84"/>
          <p:cNvSpPr txBox="1"/>
          <p:nvPr/>
        </p:nvSpPr>
        <p:spPr>
          <a:xfrm>
            <a:off x="2490183" y="4305176"/>
            <a:ext cx="1468271" cy="461665"/>
          </a:xfrm>
          <a:prstGeom prst="rect">
            <a:avLst/>
          </a:prstGeom>
          <a:noFill/>
        </p:spPr>
        <p:txBody>
          <a:bodyPr wrap="square" rtlCol="0">
            <a:spAutoFit/>
          </a:bodyPr>
          <a:lstStyle/>
          <a:p>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90" name="文本框 89"/>
          <p:cNvSpPr txBox="1"/>
          <p:nvPr/>
        </p:nvSpPr>
        <p:spPr>
          <a:xfrm>
            <a:off x="2520792" y="4994267"/>
            <a:ext cx="3407290" cy="679289"/>
          </a:xfrm>
          <a:prstGeom prst="rect">
            <a:avLst/>
          </a:prstGeom>
          <a:noFill/>
        </p:spPr>
        <p:txBody>
          <a:bodyPr wrap="square" rtlCol="0">
            <a:spAutoFit/>
          </a:bodyPr>
          <a:lstStyle/>
          <a:p>
            <a:pPr>
              <a:lnSpc>
                <a:spcPct val="125000"/>
              </a:lnSpc>
            </a:pP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sz="1600" dirty="0">
              <a:latin typeface="方正静蕾简体" panose="02000000000000000000" pitchFamily="2" charset="-122"/>
              <a:ea typeface="方正静蕾简体" panose="02000000000000000000" pitchFamily="2" charset="-122"/>
            </a:endParaRPr>
          </a:p>
        </p:txBody>
      </p:sp>
      <p:sp>
        <p:nvSpPr>
          <p:cNvPr id="66" name="任意多边形 65"/>
          <p:cNvSpPr/>
          <p:nvPr/>
        </p:nvSpPr>
        <p:spPr>
          <a:xfrm>
            <a:off x="2619268" y="3037503"/>
            <a:ext cx="3036018"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93" name="任意多边形 92"/>
          <p:cNvSpPr/>
          <p:nvPr/>
        </p:nvSpPr>
        <p:spPr>
          <a:xfrm>
            <a:off x="2619268" y="4907866"/>
            <a:ext cx="3036018"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97" name="矩形 96"/>
          <p:cNvSpPr/>
          <p:nvPr/>
        </p:nvSpPr>
        <p:spPr>
          <a:xfrm>
            <a:off x="1576863" y="4945564"/>
            <a:ext cx="593432" cy="707886"/>
          </a:xfrm>
          <a:prstGeom prst="rect">
            <a:avLst/>
          </a:prstGeom>
        </p:spPr>
        <p:txBody>
          <a:bodyPr wrap="none">
            <a:spAutoFit/>
          </a:bodyPr>
          <a:lstStyle/>
          <a:p>
            <a:pPr algn="ctr"/>
            <a:r>
              <a:rPr lang="en-US" altLang="zh-CN" sz="4000" b="1" dirty="0" smtClean="0">
                <a:latin typeface="方正静蕾简体" panose="02000000000000000000" pitchFamily="2" charset="-122"/>
                <a:ea typeface="方正静蕾简体" panose="02000000000000000000" pitchFamily="2" charset="-122"/>
              </a:rPr>
              <a:t>02</a:t>
            </a:r>
            <a:endParaRPr lang="zh-CN" altLang="en-US" sz="2400" b="1" dirty="0">
              <a:latin typeface="方正静蕾简体" panose="02000000000000000000" pitchFamily="2" charset="-122"/>
              <a:ea typeface="方正静蕾简体" panose="02000000000000000000" pitchFamily="2" charset="-122"/>
            </a:endParaRPr>
          </a:p>
        </p:txBody>
      </p:sp>
      <p:sp>
        <p:nvSpPr>
          <p:cNvPr id="107" name="椭圆 31"/>
          <p:cNvSpPr/>
          <p:nvPr/>
        </p:nvSpPr>
        <p:spPr>
          <a:xfrm>
            <a:off x="6637985" y="2483126"/>
            <a:ext cx="1025482"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08" name="文本框 107"/>
          <p:cNvSpPr txBox="1"/>
          <p:nvPr/>
        </p:nvSpPr>
        <p:spPr>
          <a:xfrm>
            <a:off x="7773784" y="2434813"/>
            <a:ext cx="1468271" cy="461665"/>
          </a:xfrm>
          <a:prstGeom prst="rect">
            <a:avLst/>
          </a:prstGeom>
          <a:noFill/>
        </p:spPr>
        <p:txBody>
          <a:bodyPr wrap="square" rtlCol="0">
            <a:spAutoFit/>
          </a:bodyPr>
          <a:lstStyle/>
          <a:p>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109" name="文本框 108"/>
          <p:cNvSpPr txBox="1"/>
          <p:nvPr/>
        </p:nvSpPr>
        <p:spPr>
          <a:xfrm>
            <a:off x="7804393" y="3123904"/>
            <a:ext cx="3407290" cy="679289"/>
          </a:xfrm>
          <a:prstGeom prst="rect">
            <a:avLst/>
          </a:prstGeom>
          <a:noFill/>
        </p:spPr>
        <p:txBody>
          <a:bodyPr wrap="square" rtlCol="0">
            <a:spAutoFit/>
          </a:bodyPr>
          <a:lstStyle/>
          <a:p>
            <a:pPr>
              <a:lnSpc>
                <a:spcPct val="125000"/>
              </a:lnSpc>
            </a:pP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sz="1600" dirty="0">
              <a:latin typeface="方正静蕾简体" panose="02000000000000000000" pitchFamily="2" charset="-122"/>
              <a:ea typeface="方正静蕾简体" panose="02000000000000000000" pitchFamily="2" charset="-122"/>
            </a:endParaRPr>
          </a:p>
        </p:txBody>
      </p:sp>
      <p:sp>
        <p:nvSpPr>
          <p:cNvPr id="110" name="矩形 109"/>
          <p:cNvSpPr/>
          <p:nvPr/>
        </p:nvSpPr>
        <p:spPr>
          <a:xfrm>
            <a:off x="6871185" y="3064625"/>
            <a:ext cx="551754" cy="707886"/>
          </a:xfrm>
          <a:prstGeom prst="rect">
            <a:avLst/>
          </a:prstGeom>
        </p:spPr>
        <p:txBody>
          <a:bodyPr wrap="none">
            <a:spAutoFit/>
          </a:bodyPr>
          <a:lstStyle/>
          <a:p>
            <a:pPr algn="ctr"/>
            <a:r>
              <a:rPr lang="en-US" altLang="zh-CN" sz="4000" b="1" dirty="0" smtClean="0">
                <a:latin typeface="方正静蕾简体" panose="02000000000000000000" pitchFamily="2" charset="-122"/>
                <a:ea typeface="方正静蕾简体" panose="02000000000000000000" pitchFamily="2" charset="-122"/>
              </a:rPr>
              <a:t>03</a:t>
            </a:r>
            <a:endParaRPr lang="zh-CN" altLang="en-US" sz="2400" b="1" dirty="0">
              <a:latin typeface="方正静蕾简体" panose="02000000000000000000" pitchFamily="2" charset="-122"/>
              <a:ea typeface="方正静蕾简体" panose="02000000000000000000" pitchFamily="2" charset="-122"/>
            </a:endParaRPr>
          </a:p>
        </p:txBody>
      </p:sp>
      <p:sp>
        <p:nvSpPr>
          <p:cNvPr id="112" name="椭圆 31"/>
          <p:cNvSpPr/>
          <p:nvPr/>
        </p:nvSpPr>
        <p:spPr>
          <a:xfrm>
            <a:off x="6637985" y="4353489"/>
            <a:ext cx="1025482"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13" name="文本框 112"/>
          <p:cNvSpPr txBox="1"/>
          <p:nvPr/>
        </p:nvSpPr>
        <p:spPr>
          <a:xfrm>
            <a:off x="7773784" y="4305176"/>
            <a:ext cx="1468271" cy="461665"/>
          </a:xfrm>
          <a:prstGeom prst="rect">
            <a:avLst/>
          </a:prstGeom>
          <a:noFill/>
        </p:spPr>
        <p:txBody>
          <a:bodyPr wrap="square" rtlCol="0">
            <a:spAutoFit/>
          </a:bodyPr>
          <a:lstStyle/>
          <a:p>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114" name="文本框 113"/>
          <p:cNvSpPr txBox="1"/>
          <p:nvPr/>
        </p:nvSpPr>
        <p:spPr>
          <a:xfrm>
            <a:off x="7804393" y="4994267"/>
            <a:ext cx="3407290" cy="679289"/>
          </a:xfrm>
          <a:prstGeom prst="rect">
            <a:avLst/>
          </a:prstGeom>
          <a:noFill/>
        </p:spPr>
        <p:txBody>
          <a:bodyPr wrap="square" rtlCol="0">
            <a:spAutoFit/>
          </a:bodyPr>
          <a:lstStyle/>
          <a:p>
            <a:pPr>
              <a:lnSpc>
                <a:spcPct val="125000"/>
              </a:lnSpc>
            </a:pP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sz="1600" dirty="0">
              <a:latin typeface="方正静蕾简体" panose="02000000000000000000" pitchFamily="2" charset="-122"/>
              <a:ea typeface="方正静蕾简体" panose="02000000000000000000" pitchFamily="2" charset="-122"/>
            </a:endParaRPr>
          </a:p>
        </p:txBody>
      </p:sp>
      <p:sp>
        <p:nvSpPr>
          <p:cNvPr id="115" name="任意多边形 114"/>
          <p:cNvSpPr/>
          <p:nvPr/>
        </p:nvSpPr>
        <p:spPr>
          <a:xfrm>
            <a:off x="7902869" y="3037503"/>
            <a:ext cx="3036018"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16" name="任意多边形 115"/>
          <p:cNvSpPr/>
          <p:nvPr/>
        </p:nvSpPr>
        <p:spPr>
          <a:xfrm>
            <a:off x="7902869" y="4907866"/>
            <a:ext cx="3036018"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17" name="矩形 116"/>
          <p:cNvSpPr/>
          <p:nvPr/>
        </p:nvSpPr>
        <p:spPr>
          <a:xfrm>
            <a:off x="6861275" y="4932426"/>
            <a:ext cx="585417" cy="707886"/>
          </a:xfrm>
          <a:prstGeom prst="rect">
            <a:avLst/>
          </a:prstGeom>
        </p:spPr>
        <p:txBody>
          <a:bodyPr wrap="none">
            <a:spAutoFit/>
          </a:bodyPr>
          <a:lstStyle/>
          <a:p>
            <a:pPr algn="ctr"/>
            <a:r>
              <a:rPr lang="en-US" altLang="zh-CN" sz="4000" b="1" dirty="0" smtClean="0">
                <a:latin typeface="方正静蕾简体" panose="02000000000000000000" pitchFamily="2" charset="-122"/>
                <a:ea typeface="方正静蕾简体" panose="02000000000000000000" pitchFamily="2" charset="-122"/>
              </a:rPr>
              <a:t>04</a:t>
            </a:r>
            <a:endParaRPr lang="zh-CN" altLang="en-US" sz="2400" b="1" dirty="0">
              <a:latin typeface="方正静蕾简体" panose="02000000000000000000" pitchFamily="2" charset="-122"/>
              <a:ea typeface="方正静蕾简体" panose="02000000000000000000" pitchFamily="2" charset="-122"/>
            </a:endParaRPr>
          </a:p>
        </p:txBody>
      </p:sp>
      <p:grpSp>
        <p:nvGrpSpPr>
          <p:cNvPr id="11" name="组合 10"/>
          <p:cNvGrpSpPr/>
          <p:nvPr/>
        </p:nvGrpSpPr>
        <p:grpSpPr>
          <a:xfrm>
            <a:off x="1618840" y="4521508"/>
            <a:ext cx="500485" cy="523400"/>
            <a:chOff x="7710221" y="2608730"/>
            <a:chExt cx="828208" cy="866128"/>
          </a:xfrm>
        </p:grpSpPr>
        <p:sp>
          <p:nvSpPr>
            <p:cNvPr id="7" name="任意多边形 6"/>
            <p:cNvSpPr/>
            <p:nvPr/>
          </p:nvSpPr>
          <p:spPr>
            <a:xfrm>
              <a:off x="7710221" y="2608730"/>
              <a:ext cx="828208" cy="866128"/>
            </a:xfrm>
            <a:custGeom>
              <a:avLst/>
              <a:gdLst>
                <a:gd name="connsiteX0" fmla="*/ 272960 w 895427"/>
                <a:gd name="connsiteY0" fmla="*/ 0 h 751895"/>
                <a:gd name="connsiteX1" fmla="*/ 595689 w 895427"/>
                <a:gd name="connsiteY1" fmla="*/ 0 h 751895"/>
                <a:gd name="connsiteX2" fmla="*/ 568795 w 895427"/>
                <a:gd name="connsiteY2" fmla="*/ 457200 h 751895"/>
                <a:gd name="connsiteX3" fmla="*/ 878077 w 895427"/>
                <a:gd name="connsiteY3" fmla="*/ 672353 h 751895"/>
                <a:gd name="connsiteX4" fmla="*/ 17465 w 895427"/>
                <a:gd name="connsiteY4" fmla="*/ 739589 h 751895"/>
                <a:gd name="connsiteX5" fmla="*/ 299854 w 895427"/>
                <a:gd name="connsiteY5" fmla="*/ 443753 h 751895"/>
                <a:gd name="connsiteX6" fmla="*/ 272960 w 895427"/>
                <a:gd name="connsiteY6" fmla="*/ 0 h 751895"/>
                <a:gd name="connsiteX0-1" fmla="*/ 272960 w 908267"/>
                <a:gd name="connsiteY0-2" fmla="*/ 0 h 845792"/>
                <a:gd name="connsiteX1-3" fmla="*/ 595689 w 908267"/>
                <a:gd name="connsiteY1-4" fmla="*/ 0 h 845792"/>
                <a:gd name="connsiteX2-5" fmla="*/ 568795 w 908267"/>
                <a:gd name="connsiteY2-6" fmla="*/ 457200 h 845792"/>
                <a:gd name="connsiteX3-7" fmla="*/ 891524 w 908267"/>
                <a:gd name="connsiteY3-8" fmla="*/ 833718 h 845792"/>
                <a:gd name="connsiteX4-9" fmla="*/ 17465 w 908267"/>
                <a:gd name="connsiteY4-10" fmla="*/ 739589 h 845792"/>
                <a:gd name="connsiteX5-11" fmla="*/ 299854 w 908267"/>
                <a:gd name="connsiteY5-12" fmla="*/ 443753 h 845792"/>
                <a:gd name="connsiteX6-13" fmla="*/ 272960 w 908267"/>
                <a:gd name="connsiteY6-14" fmla="*/ 0 h 845792"/>
                <a:gd name="connsiteX0-15" fmla="*/ 196651 w 828208"/>
                <a:gd name="connsiteY0-16" fmla="*/ 0 h 866128"/>
                <a:gd name="connsiteX1-17" fmla="*/ 519380 w 828208"/>
                <a:gd name="connsiteY1-18" fmla="*/ 0 h 866128"/>
                <a:gd name="connsiteX2-19" fmla="*/ 492486 w 828208"/>
                <a:gd name="connsiteY2-20" fmla="*/ 457200 h 866128"/>
                <a:gd name="connsiteX3-21" fmla="*/ 815215 w 828208"/>
                <a:gd name="connsiteY3-22" fmla="*/ 833718 h 866128"/>
                <a:gd name="connsiteX4-23" fmla="*/ 21839 w 828208"/>
                <a:gd name="connsiteY4-24" fmla="*/ 820271 h 866128"/>
                <a:gd name="connsiteX5-25" fmla="*/ 223545 w 828208"/>
                <a:gd name="connsiteY5-26" fmla="*/ 443753 h 866128"/>
                <a:gd name="connsiteX6-27" fmla="*/ 196651 w 828208"/>
                <a:gd name="connsiteY6-28" fmla="*/ 0 h 866128"/>
                <a:gd name="connsiteX0-29" fmla="*/ 196651 w 828208"/>
                <a:gd name="connsiteY0-30" fmla="*/ 0 h 866128"/>
                <a:gd name="connsiteX1-31" fmla="*/ 519380 w 828208"/>
                <a:gd name="connsiteY1-32" fmla="*/ 0 h 866128"/>
                <a:gd name="connsiteX2-33" fmla="*/ 492486 w 828208"/>
                <a:gd name="connsiteY2-34" fmla="*/ 457200 h 866128"/>
                <a:gd name="connsiteX3-35" fmla="*/ 815215 w 828208"/>
                <a:gd name="connsiteY3-36" fmla="*/ 833718 h 866128"/>
                <a:gd name="connsiteX4-37" fmla="*/ 21839 w 828208"/>
                <a:gd name="connsiteY4-38" fmla="*/ 820271 h 866128"/>
                <a:gd name="connsiteX5-39" fmla="*/ 223545 w 828208"/>
                <a:gd name="connsiteY5-40" fmla="*/ 443753 h 866128"/>
                <a:gd name="connsiteX6-41" fmla="*/ 196651 w 828208"/>
                <a:gd name="connsiteY6-42" fmla="*/ 0 h 86612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828208" h="866128">
                  <a:moveTo>
                    <a:pt x="196651" y="0"/>
                  </a:moveTo>
                  <a:lnTo>
                    <a:pt x="519380" y="0"/>
                  </a:lnTo>
                  <a:cubicBezTo>
                    <a:pt x="510415" y="152400"/>
                    <a:pt x="519380" y="266699"/>
                    <a:pt x="492486" y="457200"/>
                  </a:cubicBezTo>
                  <a:cubicBezTo>
                    <a:pt x="595580" y="528918"/>
                    <a:pt x="893656" y="773206"/>
                    <a:pt x="815215" y="833718"/>
                  </a:cubicBezTo>
                  <a:cubicBezTo>
                    <a:pt x="736774" y="894230"/>
                    <a:pt x="118209" y="858371"/>
                    <a:pt x="21839" y="820271"/>
                  </a:cubicBezTo>
                  <a:cubicBezTo>
                    <a:pt x="-74531" y="782171"/>
                    <a:pt x="176480" y="508747"/>
                    <a:pt x="223545" y="443753"/>
                  </a:cubicBezTo>
                  <a:lnTo>
                    <a:pt x="196651" y="0"/>
                  </a:lnTo>
                  <a:close/>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9" name="任意多边形 8"/>
            <p:cNvSpPr/>
            <p:nvPr/>
          </p:nvSpPr>
          <p:spPr>
            <a:xfrm>
              <a:off x="7837536" y="3159122"/>
              <a:ext cx="510988" cy="27144"/>
            </a:xfrm>
            <a:custGeom>
              <a:avLst/>
              <a:gdLst>
                <a:gd name="connsiteX0" fmla="*/ 0 w 510988"/>
                <a:gd name="connsiteY0" fmla="*/ 27144 h 27144"/>
                <a:gd name="connsiteX1" fmla="*/ 188259 w 510988"/>
                <a:gd name="connsiteY1" fmla="*/ 250 h 27144"/>
                <a:gd name="connsiteX2" fmla="*/ 349624 w 510988"/>
                <a:gd name="connsiteY2" fmla="*/ 13697 h 27144"/>
                <a:gd name="connsiteX3" fmla="*/ 510988 w 510988"/>
                <a:gd name="connsiteY3" fmla="*/ 13697 h 27144"/>
              </a:gdLst>
              <a:ahLst/>
              <a:cxnLst>
                <a:cxn ang="0">
                  <a:pos x="connsiteX0" y="connsiteY0"/>
                </a:cxn>
                <a:cxn ang="0">
                  <a:pos x="connsiteX1" y="connsiteY1"/>
                </a:cxn>
                <a:cxn ang="0">
                  <a:pos x="connsiteX2" y="connsiteY2"/>
                </a:cxn>
                <a:cxn ang="0">
                  <a:pos x="connsiteX3" y="connsiteY3"/>
                </a:cxn>
              </a:cxnLst>
              <a:rect l="l" t="t" r="r" b="b"/>
              <a:pathLst>
                <a:path w="510988" h="27144">
                  <a:moveTo>
                    <a:pt x="0" y="27144"/>
                  </a:moveTo>
                  <a:cubicBezTo>
                    <a:pt x="64994" y="14817"/>
                    <a:pt x="129988" y="2491"/>
                    <a:pt x="188259" y="250"/>
                  </a:cubicBezTo>
                  <a:cubicBezTo>
                    <a:pt x="246530" y="-1991"/>
                    <a:pt x="295836" y="11456"/>
                    <a:pt x="349624" y="13697"/>
                  </a:cubicBezTo>
                  <a:cubicBezTo>
                    <a:pt x="403412" y="15938"/>
                    <a:pt x="457200" y="14817"/>
                    <a:pt x="510988" y="13697"/>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73" name="椭圆 31"/>
            <p:cNvSpPr/>
            <p:nvPr/>
          </p:nvSpPr>
          <p:spPr>
            <a:xfrm>
              <a:off x="7973888" y="3264744"/>
              <a:ext cx="46179" cy="4571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127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sp>
          <p:nvSpPr>
            <p:cNvPr id="74" name="椭圆 31"/>
            <p:cNvSpPr/>
            <p:nvPr/>
          </p:nvSpPr>
          <p:spPr>
            <a:xfrm>
              <a:off x="8124325" y="3212232"/>
              <a:ext cx="46179" cy="4571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127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sp>
          <p:nvSpPr>
            <p:cNvPr id="75" name="椭圆 31"/>
            <p:cNvSpPr/>
            <p:nvPr/>
          </p:nvSpPr>
          <p:spPr>
            <a:xfrm>
              <a:off x="8093030" y="3338089"/>
              <a:ext cx="77474" cy="76702"/>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127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grpSp>
      <p:grpSp>
        <p:nvGrpSpPr>
          <p:cNvPr id="76" name="组合 75"/>
          <p:cNvGrpSpPr/>
          <p:nvPr/>
        </p:nvGrpSpPr>
        <p:grpSpPr>
          <a:xfrm rot="20595534" flipH="1">
            <a:off x="6933032" y="2632218"/>
            <a:ext cx="462230" cy="612337"/>
            <a:chOff x="6349289" y="689341"/>
            <a:chExt cx="240568" cy="318691"/>
          </a:xfrm>
        </p:grpSpPr>
        <p:grpSp>
          <p:nvGrpSpPr>
            <p:cNvPr id="77" name="组合 76"/>
            <p:cNvGrpSpPr/>
            <p:nvPr/>
          </p:nvGrpSpPr>
          <p:grpSpPr>
            <a:xfrm rot="735509">
              <a:off x="6349289" y="689341"/>
              <a:ext cx="240568" cy="279631"/>
              <a:chOff x="7319233" y="478676"/>
              <a:chExt cx="580936" cy="675267"/>
            </a:xfrm>
          </p:grpSpPr>
          <p:sp>
            <p:nvSpPr>
              <p:cNvPr id="79" name="任意多边形 78"/>
              <p:cNvSpPr/>
              <p:nvPr/>
            </p:nvSpPr>
            <p:spPr>
              <a:xfrm>
                <a:off x="7319233" y="478676"/>
                <a:ext cx="580936" cy="675267"/>
              </a:xfrm>
              <a:custGeom>
                <a:avLst/>
                <a:gdLst>
                  <a:gd name="connsiteX0" fmla="*/ 169694 w 579891"/>
                  <a:gd name="connsiteY0" fmla="*/ 674526 h 674526"/>
                  <a:gd name="connsiteX1" fmla="*/ 193757 w 579891"/>
                  <a:gd name="connsiteY1" fmla="*/ 421863 h 674526"/>
                  <a:gd name="connsiteX2" fmla="*/ 1252 w 579891"/>
                  <a:gd name="connsiteY2" fmla="*/ 241390 h 674526"/>
                  <a:gd name="connsiteX3" fmla="*/ 302041 w 579891"/>
                  <a:gd name="connsiteY3" fmla="*/ 758 h 674526"/>
                  <a:gd name="connsiteX4" fmla="*/ 578768 w 579891"/>
                  <a:gd name="connsiteY4" fmla="*/ 325611 h 674526"/>
                  <a:gd name="connsiteX5" fmla="*/ 398294 w 579891"/>
                  <a:gd name="connsiteY5" fmla="*/ 457958 h 674526"/>
                  <a:gd name="connsiteX6" fmla="*/ 362199 w 579891"/>
                  <a:gd name="connsiteY6" fmla="*/ 638432 h 674526"/>
                  <a:gd name="connsiteX7" fmla="*/ 193757 w 579891"/>
                  <a:gd name="connsiteY7" fmla="*/ 626400 h 674526"/>
                  <a:gd name="connsiteX0-1" fmla="*/ 168660 w 578857"/>
                  <a:gd name="connsiteY0-2" fmla="*/ 675267 h 675267"/>
                  <a:gd name="connsiteX1-3" fmla="*/ 192723 w 578857"/>
                  <a:gd name="connsiteY1-4" fmla="*/ 422604 h 675267"/>
                  <a:gd name="connsiteX2-5" fmla="*/ 218 w 578857"/>
                  <a:gd name="connsiteY2-6" fmla="*/ 242131 h 675267"/>
                  <a:gd name="connsiteX3-7" fmla="*/ 301007 w 578857"/>
                  <a:gd name="connsiteY3-8" fmla="*/ 1499 h 675267"/>
                  <a:gd name="connsiteX4-9" fmla="*/ 577734 w 578857"/>
                  <a:gd name="connsiteY4-10" fmla="*/ 326352 h 675267"/>
                  <a:gd name="connsiteX5-11" fmla="*/ 397260 w 578857"/>
                  <a:gd name="connsiteY5-12" fmla="*/ 458699 h 675267"/>
                  <a:gd name="connsiteX6-13" fmla="*/ 361165 w 578857"/>
                  <a:gd name="connsiteY6-14" fmla="*/ 639173 h 675267"/>
                  <a:gd name="connsiteX7-15" fmla="*/ 192723 w 578857"/>
                  <a:gd name="connsiteY7-16" fmla="*/ 627141 h 675267"/>
                  <a:gd name="connsiteX0-17" fmla="*/ 168660 w 580183"/>
                  <a:gd name="connsiteY0-18" fmla="*/ 675267 h 675267"/>
                  <a:gd name="connsiteX1-19" fmla="*/ 192723 w 580183"/>
                  <a:gd name="connsiteY1-20" fmla="*/ 422604 h 675267"/>
                  <a:gd name="connsiteX2-21" fmla="*/ 218 w 580183"/>
                  <a:gd name="connsiteY2-22" fmla="*/ 242131 h 675267"/>
                  <a:gd name="connsiteX3-23" fmla="*/ 301007 w 580183"/>
                  <a:gd name="connsiteY3-24" fmla="*/ 1499 h 675267"/>
                  <a:gd name="connsiteX4-25" fmla="*/ 577734 w 580183"/>
                  <a:gd name="connsiteY4-26" fmla="*/ 326352 h 675267"/>
                  <a:gd name="connsiteX5-27" fmla="*/ 397260 w 580183"/>
                  <a:gd name="connsiteY5-28" fmla="*/ 458699 h 675267"/>
                  <a:gd name="connsiteX6-29" fmla="*/ 361165 w 580183"/>
                  <a:gd name="connsiteY6-30" fmla="*/ 639173 h 675267"/>
                  <a:gd name="connsiteX7-31" fmla="*/ 192723 w 580183"/>
                  <a:gd name="connsiteY7-32" fmla="*/ 627141 h 675267"/>
                  <a:gd name="connsiteX0-33" fmla="*/ 168726 w 580936"/>
                  <a:gd name="connsiteY0-34" fmla="*/ 675267 h 675267"/>
                  <a:gd name="connsiteX1-35" fmla="*/ 192789 w 580936"/>
                  <a:gd name="connsiteY1-36" fmla="*/ 422604 h 675267"/>
                  <a:gd name="connsiteX2-37" fmla="*/ 284 w 580936"/>
                  <a:gd name="connsiteY2-38" fmla="*/ 242131 h 675267"/>
                  <a:gd name="connsiteX3-39" fmla="*/ 301073 w 580936"/>
                  <a:gd name="connsiteY3-40" fmla="*/ 1499 h 675267"/>
                  <a:gd name="connsiteX4-41" fmla="*/ 577800 w 580936"/>
                  <a:gd name="connsiteY4-42" fmla="*/ 326352 h 675267"/>
                  <a:gd name="connsiteX5-43" fmla="*/ 397326 w 580936"/>
                  <a:gd name="connsiteY5-44" fmla="*/ 458699 h 675267"/>
                  <a:gd name="connsiteX6-45" fmla="*/ 361231 w 580936"/>
                  <a:gd name="connsiteY6-46" fmla="*/ 639173 h 675267"/>
                  <a:gd name="connsiteX7-47" fmla="*/ 192789 w 580936"/>
                  <a:gd name="connsiteY7-48" fmla="*/ 627141 h 67526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580936" h="675267">
                    <a:moveTo>
                      <a:pt x="168726" y="675267"/>
                    </a:moveTo>
                    <a:cubicBezTo>
                      <a:pt x="194794" y="585030"/>
                      <a:pt x="220863" y="494793"/>
                      <a:pt x="192789" y="422604"/>
                    </a:cubicBezTo>
                    <a:cubicBezTo>
                      <a:pt x="164715" y="350415"/>
                      <a:pt x="8239" y="411989"/>
                      <a:pt x="284" y="242131"/>
                    </a:cubicBezTo>
                    <a:cubicBezTo>
                      <a:pt x="-7671" y="72273"/>
                      <a:pt x="152816" y="-12538"/>
                      <a:pt x="301073" y="1499"/>
                    </a:cubicBezTo>
                    <a:cubicBezTo>
                      <a:pt x="449330" y="15536"/>
                      <a:pt x="605094" y="137477"/>
                      <a:pt x="577800" y="326352"/>
                    </a:cubicBezTo>
                    <a:cubicBezTo>
                      <a:pt x="550506" y="515227"/>
                      <a:pt x="433421" y="406562"/>
                      <a:pt x="397326" y="458699"/>
                    </a:cubicBezTo>
                    <a:cubicBezTo>
                      <a:pt x="361231" y="510836"/>
                      <a:pt x="395321" y="611099"/>
                      <a:pt x="361231" y="639173"/>
                    </a:cubicBezTo>
                    <a:cubicBezTo>
                      <a:pt x="327142" y="667247"/>
                      <a:pt x="259965" y="647194"/>
                      <a:pt x="192789" y="627141"/>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81" name="任意多边形 80"/>
              <p:cNvSpPr/>
              <p:nvPr/>
            </p:nvSpPr>
            <p:spPr>
              <a:xfrm>
                <a:off x="7575219" y="695628"/>
                <a:ext cx="173947" cy="400785"/>
              </a:xfrm>
              <a:custGeom>
                <a:avLst/>
                <a:gdLst>
                  <a:gd name="connsiteX0" fmla="*/ 0 w 173947"/>
                  <a:gd name="connsiteY0" fmla="*/ 2090 h 400785"/>
                  <a:gd name="connsiteX1" fmla="*/ 173346 w 173947"/>
                  <a:gd name="connsiteY1" fmla="*/ 23758 h 400785"/>
                  <a:gd name="connsiteX2" fmla="*/ 56337 w 173947"/>
                  <a:gd name="connsiteY2" fmla="*/ 28091 h 400785"/>
                  <a:gd name="connsiteX3" fmla="*/ 34669 w 173947"/>
                  <a:gd name="connsiteY3" fmla="*/ 400785 h 400785"/>
                </a:gdLst>
                <a:ahLst/>
                <a:cxnLst>
                  <a:cxn ang="0">
                    <a:pos x="connsiteX0" y="connsiteY0"/>
                  </a:cxn>
                  <a:cxn ang="0">
                    <a:pos x="connsiteX1" y="connsiteY1"/>
                  </a:cxn>
                  <a:cxn ang="0">
                    <a:pos x="connsiteX2" y="connsiteY2"/>
                  </a:cxn>
                  <a:cxn ang="0">
                    <a:pos x="connsiteX3" y="connsiteY3"/>
                  </a:cxn>
                </a:cxnLst>
                <a:rect l="l" t="t" r="r" b="b"/>
                <a:pathLst>
                  <a:path w="173947" h="400785">
                    <a:moveTo>
                      <a:pt x="0" y="2090"/>
                    </a:moveTo>
                    <a:cubicBezTo>
                      <a:pt x="81978" y="10757"/>
                      <a:pt x="163957" y="19425"/>
                      <a:pt x="173346" y="23758"/>
                    </a:cubicBezTo>
                    <a:cubicBezTo>
                      <a:pt x="182735" y="28091"/>
                      <a:pt x="79450" y="-34747"/>
                      <a:pt x="56337" y="28091"/>
                    </a:cubicBezTo>
                    <a:cubicBezTo>
                      <a:pt x="33224" y="90929"/>
                      <a:pt x="33946" y="245857"/>
                      <a:pt x="34669" y="400785"/>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sp>
          <p:nvSpPr>
            <p:cNvPr id="78" name="任意多边形 77"/>
            <p:cNvSpPr/>
            <p:nvPr/>
          </p:nvSpPr>
          <p:spPr>
            <a:xfrm>
              <a:off x="6385067" y="953531"/>
              <a:ext cx="82602" cy="54501"/>
            </a:xfrm>
            <a:custGeom>
              <a:avLst/>
              <a:gdLst>
                <a:gd name="connsiteX0" fmla="*/ 248 w 76868"/>
                <a:gd name="connsiteY0" fmla="*/ 393 h 59632"/>
                <a:gd name="connsiteX1" fmla="*/ 54325 w 76868"/>
                <a:gd name="connsiteY1" fmla="*/ 32348 h 59632"/>
                <a:gd name="connsiteX2" fmla="*/ 76448 w 76868"/>
                <a:gd name="connsiteY2" fmla="*/ 5309 h 59632"/>
                <a:gd name="connsiteX3" fmla="*/ 37119 w 76868"/>
                <a:gd name="connsiteY3" fmla="*/ 59387 h 59632"/>
                <a:gd name="connsiteX4" fmla="*/ 248 w 76868"/>
                <a:gd name="connsiteY4" fmla="*/ 393 h 59632"/>
                <a:gd name="connsiteX0-1" fmla="*/ 12434 w 89054"/>
                <a:gd name="connsiteY0-2" fmla="*/ 4 h 59773"/>
                <a:gd name="connsiteX1-3" fmla="*/ 66511 w 89054"/>
                <a:gd name="connsiteY1-4" fmla="*/ 31959 h 59773"/>
                <a:gd name="connsiteX2-5" fmla="*/ 88634 w 89054"/>
                <a:gd name="connsiteY2-6" fmla="*/ 4920 h 59773"/>
                <a:gd name="connsiteX3-7" fmla="*/ 49305 w 89054"/>
                <a:gd name="connsiteY3-8" fmla="*/ 58998 h 59773"/>
                <a:gd name="connsiteX4-9" fmla="*/ 2601 w 89054"/>
                <a:gd name="connsiteY4-10" fmla="*/ 34417 h 59773"/>
                <a:gd name="connsiteX5" fmla="*/ 12434 w 89054"/>
                <a:gd name="connsiteY5" fmla="*/ 4 h 59773"/>
                <a:gd name="connsiteX0-11" fmla="*/ 12434 w 89054"/>
                <a:gd name="connsiteY0-12" fmla="*/ 4 h 50472"/>
                <a:gd name="connsiteX1-13" fmla="*/ 66511 w 89054"/>
                <a:gd name="connsiteY1-14" fmla="*/ 31959 h 50472"/>
                <a:gd name="connsiteX2-15" fmla="*/ 88634 w 89054"/>
                <a:gd name="connsiteY2-16" fmla="*/ 4920 h 50472"/>
                <a:gd name="connsiteX3-17" fmla="*/ 56679 w 89054"/>
                <a:gd name="connsiteY3-18" fmla="*/ 49165 h 50472"/>
                <a:gd name="connsiteX4-19" fmla="*/ 2601 w 89054"/>
                <a:gd name="connsiteY4-20" fmla="*/ 34417 h 50472"/>
                <a:gd name="connsiteX5-21" fmla="*/ 12434 w 89054"/>
                <a:gd name="connsiteY5-22" fmla="*/ 4 h 50472"/>
                <a:gd name="connsiteX0-23" fmla="*/ 10471 w 87091"/>
                <a:gd name="connsiteY0-24" fmla="*/ 132 h 49570"/>
                <a:gd name="connsiteX1-25" fmla="*/ 64548 w 87091"/>
                <a:gd name="connsiteY1-26" fmla="*/ 32087 h 49570"/>
                <a:gd name="connsiteX2-27" fmla="*/ 86671 w 87091"/>
                <a:gd name="connsiteY2-28" fmla="*/ 5048 h 49570"/>
                <a:gd name="connsiteX3-29" fmla="*/ 54716 w 87091"/>
                <a:gd name="connsiteY3-30" fmla="*/ 49293 h 49570"/>
                <a:gd name="connsiteX4-31" fmla="*/ 3097 w 87091"/>
                <a:gd name="connsiteY4-32" fmla="*/ 22255 h 49570"/>
                <a:gd name="connsiteX5-33" fmla="*/ 10471 w 87091"/>
                <a:gd name="connsiteY5-34" fmla="*/ 132 h 49570"/>
                <a:gd name="connsiteX0-35" fmla="*/ 10471 w 87091"/>
                <a:gd name="connsiteY0-36" fmla="*/ 132 h 54436"/>
                <a:gd name="connsiteX1-37" fmla="*/ 64548 w 87091"/>
                <a:gd name="connsiteY1-38" fmla="*/ 32087 h 54436"/>
                <a:gd name="connsiteX2-39" fmla="*/ 86671 w 87091"/>
                <a:gd name="connsiteY2-40" fmla="*/ 5048 h 54436"/>
                <a:gd name="connsiteX3-41" fmla="*/ 59632 w 87091"/>
                <a:gd name="connsiteY3-42" fmla="*/ 54209 h 54436"/>
                <a:gd name="connsiteX4-43" fmla="*/ 3097 w 87091"/>
                <a:gd name="connsiteY4-44" fmla="*/ 22255 h 54436"/>
                <a:gd name="connsiteX5-45" fmla="*/ 10471 w 87091"/>
                <a:gd name="connsiteY5-46" fmla="*/ 132 h 54436"/>
                <a:gd name="connsiteX0-47" fmla="*/ 11326 w 92270"/>
                <a:gd name="connsiteY0-48" fmla="*/ 197 h 54501"/>
                <a:gd name="connsiteX1-49" fmla="*/ 85068 w 92270"/>
                <a:gd name="connsiteY1-50" fmla="*/ 34610 h 54501"/>
                <a:gd name="connsiteX2-51" fmla="*/ 87526 w 92270"/>
                <a:gd name="connsiteY2-52" fmla="*/ 5113 h 54501"/>
                <a:gd name="connsiteX3-53" fmla="*/ 60487 w 92270"/>
                <a:gd name="connsiteY3-54" fmla="*/ 54274 h 54501"/>
                <a:gd name="connsiteX4-55" fmla="*/ 3952 w 92270"/>
                <a:gd name="connsiteY4-56" fmla="*/ 22320 h 54501"/>
                <a:gd name="connsiteX5-57" fmla="*/ 11326 w 92270"/>
                <a:gd name="connsiteY5-58" fmla="*/ 197 h 54501"/>
                <a:gd name="connsiteX0-59" fmla="*/ 7096 w 88040"/>
                <a:gd name="connsiteY0-60" fmla="*/ 197 h 54501"/>
                <a:gd name="connsiteX1-61" fmla="*/ 80838 w 88040"/>
                <a:gd name="connsiteY1-62" fmla="*/ 34610 h 54501"/>
                <a:gd name="connsiteX2-63" fmla="*/ 83296 w 88040"/>
                <a:gd name="connsiteY2-64" fmla="*/ 5113 h 54501"/>
                <a:gd name="connsiteX3-65" fmla="*/ 56257 w 88040"/>
                <a:gd name="connsiteY3-66" fmla="*/ 54274 h 54501"/>
                <a:gd name="connsiteX4-67" fmla="*/ 7096 w 88040"/>
                <a:gd name="connsiteY4-68" fmla="*/ 22320 h 54501"/>
                <a:gd name="connsiteX5-69" fmla="*/ 7096 w 88040"/>
                <a:gd name="connsiteY5-70" fmla="*/ 197 h 54501"/>
                <a:gd name="connsiteX0-71" fmla="*/ 6579 w 84329"/>
                <a:gd name="connsiteY0-72" fmla="*/ 133 h 54437"/>
                <a:gd name="connsiteX1-73" fmla="*/ 72947 w 84329"/>
                <a:gd name="connsiteY1-74" fmla="*/ 32088 h 54437"/>
                <a:gd name="connsiteX2-75" fmla="*/ 82779 w 84329"/>
                <a:gd name="connsiteY2-76" fmla="*/ 5049 h 54437"/>
                <a:gd name="connsiteX3-77" fmla="*/ 55740 w 84329"/>
                <a:gd name="connsiteY3-78" fmla="*/ 54210 h 54437"/>
                <a:gd name="connsiteX4-79" fmla="*/ 6579 w 84329"/>
                <a:gd name="connsiteY4-80" fmla="*/ 22256 h 54437"/>
                <a:gd name="connsiteX5-81" fmla="*/ 6579 w 84329"/>
                <a:gd name="connsiteY5-82" fmla="*/ 133 h 54437"/>
                <a:gd name="connsiteX0-83" fmla="*/ 5902 w 82602"/>
                <a:gd name="connsiteY0-84" fmla="*/ 197 h 54501"/>
                <a:gd name="connsiteX1-85" fmla="*/ 62437 w 82602"/>
                <a:gd name="connsiteY1-86" fmla="*/ 34610 h 54501"/>
                <a:gd name="connsiteX2-87" fmla="*/ 82102 w 82602"/>
                <a:gd name="connsiteY2-88" fmla="*/ 5113 h 54501"/>
                <a:gd name="connsiteX3-89" fmla="*/ 55063 w 82602"/>
                <a:gd name="connsiteY3-90" fmla="*/ 54274 h 54501"/>
                <a:gd name="connsiteX4-91" fmla="*/ 5902 w 82602"/>
                <a:gd name="connsiteY4-92" fmla="*/ 22320 h 54501"/>
                <a:gd name="connsiteX5-93" fmla="*/ 5902 w 82602"/>
                <a:gd name="connsiteY5-94" fmla="*/ 197 h 5450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Lst>
              <a:rect l="l" t="t" r="r" b="b"/>
              <a:pathLst>
                <a:path w="82602" h="54501">
                  <a:moveTo>
                    <a:pt x="5902" y="197"/>
                  </a:moveTo>
                  <a:cubicBezTo>
                    <a:pt x="15325" y="2245"/>
                    <a:pt x="49737" y="33791"/>
                    <a:pt x="62437" y="34610"/>
                  </a:cubicBezTo>
                  <a:cubicBezTo>
                    <a:pt x="75137" y="35429"/>
                    <a:pt x="84970" y="607"/>
                    <a:pt x="82102" y="5113"/>
                  </a:cubicBezTo>
                  <a:cubicBezTo>
                    <a:pt x="79234" y="9620"/>
                    <a:pt x="67763" y="51406"/>
                    <a:pt x="55063" y="54274"/>
                  </a:cubicBezTo>
                  <a:cubicBezTo>
                    <a:pt x="42363" y="57142"/>
                    <a:pt x="12047" y="32152"/>
                    <a:pt x="5902" y="22320"/>
                  </a:cubicBezTo>
                  <a:cubicBezTo>
                    <a:pt x="-243" y="12488"/>
                    <a:pt x="-3521" y="-1851"/>
                    <a:pt x="5902" y="197"/>
                  </a:cubicBezTo>
                  <a:close/>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grpSp>
        <p:nvGrpSpPr>
          <p:cNvPr id="125" name="组合 124"/>
          <p:cNvGrpSpPr/>
          <p:nvPr/>
        </p:nvGrpSpPr>
        <p:grpSpPr>
          <a:xfrm rot="5400000">
            <a:off x="6926742" y="4592882"/>
            <a:ext cx="537958" cy="424211"/>
            <a:chOff x="4941747" y="1124761"/>
            <a:chExt cx="1223250" cy="964605"/>
          </a:xfrm>
        </p:grpSpPr>
        <p:grpSp>
          <p:nvGrpSpPr>
            <p:cNvPr id="126" name="组合 125"/>
            <p:cNvGrpSpPr/>
            <p:nvPr/>
          </p:nvGrpSpPr>
          <p:grpSpPr>
            <a:xfrm>
              <a:off x="4941747" y="1124761"/>
              <a:ext cx="1223250" cy="964605"/>
              <a:chOff x="3243122" y="2874485"/>
              <a:chExt cx="1223250" cy="964605"/>
            </a:xfrm>
          </p:grpSpPr>
          <p:sp>
            <p:nvSpPr>
              <p:cNvPr id="128" name="任意多边形 127"/>
              <p:cNvSpPr/>
              <p:nvPr/>
            </p:nvSpPr>
            <p:spPr>
              <a:xfrm>
                <a:off x="3243122" y="2874485"/>
                <a:ext cx="1223250" cy="964605"/>
              </a:xfrm>
              <a:custGeom>
                <a:avLst/>
                <a:gdLst>
                  <a:gd name="connsiteX0" fmla="*/ 584616 w 1244505"/>
                  <a:gd name="connsiteY0" fmla="*/ 513816 h 978511"/>
                  <a:gd name="connsiteX1" fmla="*/ 0 w 1244505"/>
                  <a:gd name="connsiteY1" fmla="*/ 423875 h 978511"/>
                  <a:gd name="connsiteX2" fmla="*/ 179882 w 1244505"/>
                  <a:gd name="connsiteY2" fmla="*/ 199022 h 978511"/>
                  <a:gd name="connsiteX3" fmla="*/ 674557 w 1244505"/>
                  <a:gd name="connsiteY3" fmla="*/ 423875 h 978511"/>
                  <a:gd name="connsiteX4" fmla="*/ 734518 w 1244505"/>
                  <a:gd name="connsiteY4" fmla="*/ 184032 h 978511"/>
                  <a:gd name="connsiteX5" fmla="*/ 944380 w 1244505"/>
                  <a:gd name="connsiteY5" fmla="*/ 4150 h 978511"/>
                  <a:gd name="connsiteX6" fmla="*/ 1244183 w 1244505"/>
                  <a:gd name="connsiteY6" fmla="*/ 363914 h 978511"/>
                  <a:gd name="connsiteX7" fmla="*/ 884419 w 1244505"/>
                  <a:gd name="connsiteY7" fmla="*/ 513816 h 978511"/>
                  <a:gd name="connsiteX8" fmla="*/ 1199213 w 1244505"/>
                  <a:gd name="connsiteY8" fmla="*/ 723678 h 978511"/>
                  <a:gd name="connsiteX9" fmla="*/ 944380 w 1244505"/>
                  <a:gd name="connsiteY9" fmla="*/ 978511 h 978511"/>
                  <a:gd name="connsiteX10" fmla="*/ 719528 w 1244505"/>
                  <a:gd name="connsiteY10" fmla="*/ 723678 h 978511"/>
                  <a:gd name="connsiteX11" fmla="*/ 299803 w 1244505"/>
                  <a:gd name="connsiteY11" fmla="*/ 903560 h 978511"/>
                  <a:gd name="connsiteX12" fmla="*/ 74951 w 1244505"/>
                  <a:gd name="connsiteY12" fmla="*/ 738668 h 978511"/>
                  <a:gd name="connsiteX13" fmla="*/ 719528 w 1244505"/>
                  <a:gd name="connsiteY13" fmla="*/ 558786 h 978511"/>
                  <a:gd name="connsiteX0-1" fmla="*/ 584616 w 1246893"/>
                  <a:gd name="connsiteY0-2" fmla="*/ 502981 h 967676"/>
                  <a:gd name="connsiteX1-3" fmla="*/ 0 w 1246893"/>
                  <a:gd name="connsiteY1-4" fmla="*/ 413040 h 967676"/>
                  <a:gd name="connsiteX2-5" fmla="*/ 179882 w 1246893"/>
                  <a:gd name="connsiteY2-6" fmla="*/ 188187 h 967676"/>
                  <a:gd name="connsiteX3-7" fmla="*/ 674557 w 1246893"/>
                  <a:gd name="connsiteY3-8" fmla="*/ 413040 h 967676"/>
                  <a:gd name="connsiteX4-9" fmla="*/ 734518 w 1246893"/>
                  <a:gd name="connsiteY4-10" fmla="*/ 173197 h 967676"/>
                  <a:gd name="connsiteX5-11" fmla="*/ 1033049 w 1246893"/>
                  <a:gd name="connsiteY5-12" fmla="*/ 4398 h 967676"/>
                  <a:gd name="connsiteX6-13" fmla="*/ 1244183 w 1246893"/>
                  <a:gd name="connsiteY6-14" fmla="*/ 353079 h 967676"/>
                  <a:gd name="connsiteX7-15" fmla="*/ 884419 w 1246893"/>
                  <a:gd name="connsiteY7-16" fmla="*/ 502981 h 967676"/>
                  <a:gd name="connsiteX8-17" fmla="*/ 1199213 w 1246893"/>
                  <a:gd name="connsiteY8-18" fmla="*/ 712843 h 967676"/>
                  <a:gd name="connsiteX9-19" fmla="*/ 944380 w 1246893"/>
                  <a:gd name="connsiteY9-20" fmla="*/ 967676 h 967676"/>
                  <a:gd name="connsiteX10-21" fmla="*/ 719528 w 1246893"/>
                  <a:gd name="connsiteY10-22" fmla="*/ 712843 h 967676"/>
                  <a:gd name="connsiteX11-23" fmla="*/ 299803 w 1246893"/>
                  <a:gd name="connsiteY11-24" fmla="*/ 892725 h 967676"/>
                  <a:gd name="connsiteX12-25" fmla="*/ 74951 w 1246893"/>
                  <a:gd name="connsiteY12-26" fmla="*/ 727833 h 967676"/>
                  <a:gd name="connsiteX13-27" fmla="*/ 719528 w 1246893"/>
                  <a:gd name="connsiteY13-28" fmla="*/ 547951 h 967676"/>
                  <a:gd name="connsiteX0-29" fmla="*/ 584616 w 1250361"/>
                  <a:gd name="connsiteY0-30" fmla="*/ 505914 h 970609"/>
                  <a:gd name="connsiteX1-31" fmla="*/ 0 w 1250361"/>
                  <a:gd name="connsiteY1-32" fmla="*/ 415973 h 970609"/>
                  <a:gd name="connsiteX2-33" fmla="*/ 179882 w 1250361"/>
                  <a:gd name="connsiteY2-34" fmla="*/ 191120 h 970609"/>
                  <a:gd name="connsiteX3-35" fmla="*/ 674557 w 1250361"/>
                  <a:gd name="connsiteY3-36" fmla="*/ 415973 h 970609"/>
                  <a:gd name="connsiteX4-37" fmla="*/ 734518 w 1250361"/>
                  <a:gd name="connsiteY4-38" fmla="*/ 176130 h 970609"/>
                  <a:gd name="connsiteX5-39" fmla="*/ 1033049 w 1250361"/>
                  <a:gd name="connsiteY5-40" fmla="*/ 7331 h 970609"/>
                  <a:gd name="connsiteX6-41" fmla="*/ 1244183 w 1250361"/>
                  <a:gd name="connsiteY6-42" fmla="*/ 356012 h 970609"/>
                  <a:gd name="connsiteX7-43" fmla="*/ 884419 w 1250361"/>
                  <a:gd name="connsiteY7-44" fmla="*/ 505914 h 970609"/>
                  <a:gd name="connsiteX8-45" fmla="*/ 1199213 w 1250361"/>
                  <a:gd name="connsiteY8-46" fmla="*/ 715776 h 970609"/>
                  <a:gd name="connsiteX9-47" fmla="*/ 944380 w 1250361"/>
                  <a:gd name="connsiteY9-48" fmla="*/ 970609 h 970609"/>
                  <a:gd name="connsiteX10-49" fmla="*/ 719528 w 1250361"/>
                  <a:gd name="connsiteY10-50" fmla="*/ 715776 h 970609"/>
                  <a:gd name="connsiteX11-51" fmla="*/ 299803 w 1250361"/>
                  <a:gd name="connsiteY11-52" fmla="*/ 895658 h 970609"/>
                  <a:gd name="connsiteX12-53" fmla="*/ 74951 w 1250361"/>
                  <a:gd name="connsiteY12-54" fmla="*/ 730766 h 970609"/>
                  <a:gd name="connsiteX13-55" fmla="*/ 719528 w 1250361"/>
                  <a:gd name="connsiteY13-56" fmla="*/ 550884 h 970609"/>
                  <a:gd name="connsiteX0-57" fmla="*/ 584616 w 1219605"/>
                  <a:gd name="connsiteY0-58" fmla="*/ 503672 h 968367"/>
                  <a:gd name="connsiteX1-59" fmla="*/ 0 w 1219605"/>
                  <a:gd name="connsiteY1-60" fmla="*/ 413731 h 968367"/>
                  <a:gd name="connsiteX2-61" fmla="*/ 179882 w 1219605"/>
                  <a:gd name="connsiteY2-62" fmla="*/ 188878 h 968367"/>
                  <a:gd name="connsiteX3-63" fmla="*/ 674557 w 1219605"/>
                  <a:gd name="connsiteY3-64" fmla="*/ 413731 h 968367"/>
                  <a:gd name="connsiteX4-65" fmla="*/ 734518 w 1219605"/>
                  <a:gd name="connsiteY4-66" fmla="*/ 173888 h 968367"/>
                  <a:gd name="connsiteX5-67" fmla="*/ 1033049 w 1219605"/>
                  <a:gd name="connsiteY5-68" fmla="*/ 5089 h 968367"/>
                  <a:gd name="connsiteX6-69" fmla="*/ 1216474 w 1219605"/>
                  <a:gd name="connsiteY6-70" fmla="*/ 370395 h 968367"/>
                  <a:gd name="connsiteX7-71" fmla="*/ 884419 w 1219605"/>
                  <a:gd name="connsiteY7-72" fmla="*/ 503672 h 968367"/>
                  <a:gd name="connsiteX8-73" fmla="*/ 1199213 w 1219605"/>
                  <a:gd name="connsiteY8-74" fmla="*/ 713534 h 968367"/>
                  <a:gd name="connsiteX9-75" fmla="*/ 944380 w 1219605"/>
                  <a:gd name="connsiteY9-76" fmla="*/ 968367 h 968367"/>
                  <a:gd name="connsiteX10-77" fmla="*/ 719528 w 1219605"/>
                  <a:gd name="connsiteY10-78" fmla="*/ 713534 h 968367"/>
                  <a:gd name="connsiteX11-79" fmla="*/ 299803 w 1219605"/>
                  <a:gd name="connsiteY11-80" fmla="*/ 893416 h 968367"/>
                  <a:gd name="connsiteX12-81" fmla="*/ 74951 w 1219605"/>
                  <a:gd name="connsiteY12-82" fmla="*/ 728524 h 968367"/>
                  <a:gd name="connsiteX13-83" fmla="*/ 719528 w 1219605"/>
                  <a:gd name="connsiteY13-84" fmla="*/ 548642 h 968367"/>
                  <a:gd name="connsiteX0-85" fmla="*/ 584616 w 1223250"/>
                  <a:gd name="connsiteY0-86" fmla="*/ 499287 h 963982"/>
                  <a:gd name="connsiteX1-87" fmla="*/ 0 w 1223250"/>
                  <a:gd name="connsiteY1-88" fmla="*/ 409346 h 963982"/>
                  <a:gd name="connsiteX2-89" fmla="*/ 179882 w 1223250"/>
                  <a:gd name="connsiteY2-90" fmla="*/ 184493 h 963982"/>
                  <a:gd name="connsiteX3-91" fmla="*/ 674557 w 1223250"/>
                  <a:gd name="connsiteY3-92" fmla="*/ 409346 h 963982"/>
                  <a:gd name="connsiteX4-93" fmla="*/ 734518 w 1223250"/>
                  <a:gd name="connsiteY4-94" fmla="*/ 169503 h 963982"/>
                  <a:gd name="connsiteX5-95" fmla="*/ 1033049 w 1223250"/>
                  <a:gd name="connsiteY5-96" fmla="*/ 704 h 963982"/>
                  <a:gd name="connsiteX6-97" fmla="*/ 1216474 w 1223250"/>
                  <a:gd name="connsiteY6-98" fmla="*/ 366010 h 963982"/>
                  <a:gd name="connsiteX7-99" fmla="*/ 884419 w 1223250"/>
                  <a:gd name="connsiteY7-100" fmla="*/ 499287 h 963982"/>
                  <a:gd name="connsiteX8-101" fmla="*/ 1199213 w 1223250"/>
                  <a:gd name="connsiteY8-102" fmla="*/ 709149 h 963982"/>
                  <a:gd name="connsiteX9-103" fmla="*/ 944380 w 1223250"/>
                  <a:gd name="connsiteY9-104" fmla="*/ 963982 h 963982"/>
                  <a:gd name="connsiteX10-105" fmla="*/ 719528 w 1223250"/>
                  <a:gd name="connsiteY10-106" fmla="*/ 709149 h 963982"/>
                  <a:gd name="connsiteX11-107" fmla="*/ 299803 w 1223250"/>
                  <a:gd name="connsiteY11-108" fmla="*/ 889031 h 963982"/>
                  <a:gd name="connsiteX12-109" fmla="*/ 74951 w 1223250"/>
                  <a:gd name="connsiteY12-110" fmla="*/ 724139 h 963982"/>
                  <a:gd name="connsiteX13-111" fmla="*/ 719528 w 1223250"/>
                  <a:gd name="connsiteY13-112" fmla="*/ 544257 h 963982"/>
                  <a:gd name="connsiteX0-113" fmla="*/ 584616 w 1223250"/>
                  <a:gd name="connsiteY0-114" fmla="*/ 499287 h 963982"/>
                  <a:gd name="connsiteX1-115" fmla="*/ 0 w 1223250"/>
                  <a:gd name="connsiteY1-116" fmla="*/ 409346 h 963982"/>
                  <a:gd name="connsiteX2-117" fmla="*/ 179882 w 1223250"/>
                  <a:gd name="connsiteY2-118" fmla="*/ 184493 h 963982"/>
                  <a:gd name="connsiteX3-119" fmla="*/ 674557 w 1223250"/>
                  <a:gd name="connsiteY3-120" fmla="*/ 409346 h 963982"/>
                  <a:gd name="connsiteX4-121" fmla="*/ 734518 w 1223250"/>
                  <a:gd name="connsiteY4-122" fmla="*/ 169503 h 963982"/>
                  <a:gd name="connsiteX5-123" fmla="*/ 1033049 w 1223250"/>
                  <a:gd name="connsiteY5-124" fmla="*/ 704 h 963982"/>
                  <a:gd name="connsiteX6-125" fmla="*/ 1216474 w 1223250"/>
                  <a:gd name="connsiteY6-126" fmla="*/ 366010 h 963982"/>
                  <a:gd name="connsiteX7-127" fmla="*/ 884419 w 1223250"/>
                  <a:gd name="connsiteY7-128" fmla="*/ 499287 h 963982"/>
                  <a:gd name="connsiteX8-129" fmla="*/ 1199213 w 1223250"/>
                  <a:gd name="connsiteY8-130" fmla="*/ 709149 h 963982"/>
                  <a:gd name="connsiteX9-131" fmla="*/ 944380 w 1223250"/>
                  <a:gd name="connsiteY9-132" fmla="*/ 963982 h 963982"/>
                  <a:gd name="connsiteX10-133" fmla="*/ 719528 w 1223250"/>
                  <a:gd name="connsiteY10-134" fmla="*/ 709149 h 963982"/>
                  <a:gd name="connsiteX11-135" fmla="*/ 299803 w 1223250"/>
                  <a:gd name="connsiteY11-136" fmla="*/ 889031 h 963982"/>
                  <a:gd name="connsiteX12-137" fmla="*/ 74951 w 1223250"/>
                  <a:gd name="connsiteY12-138" fmla="*/ 724139 h 963982"/>
                  <a:gd name="connsiteX13-139" fmla="*/ 719528 w 1223250"/>
                  <a:gd name="connsiteY13-140" fmla="*/ 544257 h 963982"/>
                  <a:gd name="connsiteX0-141" fmla="*/ 584616 w 1223250"/>
                  <a:gd name="connsiteY0-142" fmla="*/ 499287 h 963982"/>
                  <a:gd name="connsiteX1-143" fmla="*/ 0 w 1223250"/>
                  <a:gd name="connsiteY1-144" fmla="*/ 409346 h 963982"/>
                  <a:gd name="connsiteX2-145" fmla="*/ 179882 w 1223250"/>
                  <a:gd name="connsiteY2-146" fmla="*/ 184493 h 963982"/>
                  <a:gd name="connsiteX3-147" fmla="*/ 674557 w 1223250"/>
                  <a:gd name="connsiteY3-148" fmla="*/ 409346 h 963982"/>
                  <a:gd name="connsiteX4-149" fmla="*/ 734518 w 1223250"/>
                  <a:gd name="connsiteY4-150" fmla="*/ 169503 h 963982"/>
                  <a:gd name="connsiteX5-151" fmla="*/ 1033049 w 1223250"/>
                  <a:gd name="connsiteY5-152" fmla="*/ 704 h 963982"/>
                  <a:gd name="connsiteX6-153" fmla="*/ 1216474 w 1223250"/>
                  <a:gd name="connsiteY6-154" fmla="*/ 366010 h 963982"/>
                  <a:gd name="connsiteX7-155" fmla="*/ 884419 w 1223250"/>
                  <a:gd name="connsiteY7-156" fmla="*/ 499287 h 963982"/>
                  <a:gd name="connsiteX8-157" fmla="*/ 1199213 w 1223250"/>
                  <a:gd name="connsiteY8-158" fmla="*/ 709149 h 963982"/>
                  <a:gd name="connsiteX9-159" fmla="*/ 944380 w 1223250"/>
                  <a:gd name="connsiteY9-160" fmla="*/ 963982 h 963982"/>
                  <a:gd name="connsiteX10-161" fmla="*/ 719528 w 1223250"/>
                  <a:gd name="connsiteY10-162" fmla="*/ 709149 h 963982"/>
                  <a:gd name="connsiteX11-163" fmla="*/ 299803 w 1223250"/>
                  <a:gd name="connsiteY11-164" fmla="*/ 889031 h 963982"/>
                  <a:gd name="connsiteX12-165" fmla="*/ 74951 w 1223250"/>
                  <a:gd name="connsiteY12-166" fmla="*/ 724139 h 963982"/>
                  <a:gd name="connsiteX13-167" fmla="*/ 719528 w 1223250"/>
                  <a:gd name="connsiteY13-168" fmla="*/ 544257 h 963982"/>
                  <a:gd name="connsiteX0-169" fmla="*/ 584616 w 1223250"/>
                  <a:gd name="connsiteY0-170" fmla="*/ 499287 h 964450"/>
                  <a:gd name="connsiteX1-171" fmla="*/ 0 w 1223250"/>
                  <a:gd name="connsiteY1-172" fmla="*/ 409346 h 964450"/>
                  <a:gd name="connsiteX2-173" fmla="*/ 179882 w 1223250"/>
                  <a:gd name="connsiteY2-174" fmla="*/ 184493 h 964450"/>
                  <a:gd name="connsiteX3-175" fmla="*/ 674557 w 1223250"/>
                  <a:gd name="connsiteY3-176" fmla="*/ 409346 h 964450"/>
                  <a:gd name="connsiteX4-177" fmla="*/ 734518 w 1223250"/>
                  <a:gd name="connsiteY4-178" fmla="*/ 169503 h 964450"/>
                  <a:gd name="connsiteX5-179" fmla="*/ 1033049 w 1223250"/>
                  <a:gd name="connsiteY5-180" fmla="*/ 704 h 964450"/>
                  <a:gd name="connsiteX6-181" fmla="*/ 1216474 w 1223250"/>
                  <a:gd name="connsiteY6-182" fmla="*/ 366010 h 964450"/>
                  <a:gd name="connsiteX7-183" fmla="*/ 884419 w 1223250"/>
                  <a:gd name="connsiteY7-184" fmla="*/ 499287 h 964450"/>
                  <a:gd name="connsiteX8-185" fmla="*/ 1199213 w 1223250"/>
                  <a:gd name="connsiteY8-186" fmla="*/ 709149 h 964450"/>
                  <a:gd name="connsiteX9-187" fmla="*/ 944380 w 1223250"/>
                  <a:gd name="connsiteY9-188" fmla="*/ 963982 h 964450"/>
                  <a:gd name="connsiteX10-189" fmla="*/ 719528 w 1223250"/>
                  <a:gd name="connsiteY10-190" fmla="*/ 709149 h 964450"/>
                  <a:gd name="connsiteX11-191" fmla="*/ 299803 w 1223250"/>
                  <a:gd name="connsiteY11-192" fmla="*/ 889031 h 964450"/>
                  <a:gd name="connsiteX12-193" fmla="*/ 74951 w 1223250"/>
                  <a:gd name="connsiteY12-194" fmla="*/ 724139 h 964450"/>
                  <a:gd name="connsiteX13-195" fmla="*/ 719528 w 1223250"/>
                  <a:gd name="connsiteY13-196" fmla="*/ 544257 h 964450"/>
                  <a:gd name="connsiteX0-197" fmla="*/ 584616 w 1223250"/>
                  <a:gd name="connsiteY0-198" fmla="*/ 499287 h 964605"/>
                  <a:gd name="connsiteX1-199" fmla="*/ 0 w 1223250"/>
                  <a:gd name="connsiteY1-200" fmla="*/ 409346 h 964605"/>
                  <a:gd name="connsiteX2-201" fmla="*/ 179882 w 1223250"/>
                  <a:gd name="connsiteY2-202" fmla="*/ 184493 h 964605"/>
                  <a:gd name="connsiteX3-203" fmla="*/ 674557 w 1223250"/>
                  <a:gd name="connsiteY3-204" fmla="*/ 409346 h 964605"/>
                  <a:gd name="connsiteX4-205" fmla="*/ 734518 w 1223250"/>
                  <a:gd name="connsiteY4-206" fmla="*/ 169503 h 964605"/>
                  <a:gd name="connsiteX5-207" fmla="*/ 1033049 w 1223250"/>
                  <a:gd name="connsiteY5-208" fmla="*/ 704 h 964605"/>
                  <a:gd name="connsiteX6-209" fmla="*/ 1216474 w 1223250"/>
                  <a:gd name="connsiteY6-210" fmla="*/ 366010 h 964605"/>
                  <a:gd name="connsiteX7-211" fmla="*/ 884419 w 1223250"/>
                  <a:gd name="connsiteY7-212" fmla="*/ 499287 h 964605"/>
                  <a:gd name="connsiteX8-213" fmla="*/ 1199213 w 1223250"/>
                  <a:gd name="connsiteY8-214" fmla="*/ 709149 h 964605"/>
                  <a:gd name="connsiteX9-215" fmla="*/ 944380 w 1223250"/>
                  <a:gd name="connsiteY9-216" fmla="*/ 963982 h 964605"/>
                  <a:gd name="connsiteX10-217" fmla="*/ 719528 w 1223250"/>
                  <a:gd name="connsiteY10-218" fmla="*/ 709149 h 964605"/>
                  <a:gd name="connsiteX11-219" fmla="*/ 299803 w 1223250"/>
                  <a:gd name="connsiteY11-220" fmla="*/ 889031 h 964605"/>
                  <a:gd name="connsiteX12-221" fmla="*/ 74951 w 1223250"/>
                  <a:gd name="connsiteY12-222" fmla="*/ 724139 h 964605"/>
                  <a:gd name="connsiteX13-223" fmla="*/ 719528 w 1223250"/>
                  <a:gd name="connsiteY13-224" fmla="*/ 544257 h 964605"/>
                  <a:gd name="connsiteX0-225" fmla="*/ 584616 w 1223250"/>
                  <a:gd name="connsiteY0-226" fmla="*/ 499287 h 964605"/>
                  <a:gd name="connsiteX1-227" fmla="*/ 0 w 1223250"/>
                  <a:gd name="connsiteY1-228" fmla="*/ 409346 h 964605"/>
                  <a:gd name="connsiteX2-229" fmla="*/ 179882 w 1223250"/>
                  <a:gd name="connsiteY2-230" fmla="*/ 184493 h 964605"/>
                  <a:gd name="connsiteX3-231" fmla="*/ 674557 w 1223250"/>
                  <a:gd name="connsiteY3-232" fmla="*/ 409346 h 964605"/>
                  <a:gd name="connsiteX4-233" fmla="*/ 734518 w 1223250"/>
                  <a:gd name="connsiteY4-234" fmla="*/ 169503 h 964605"/>
                  <a:gd name="connsiteX5-235" fmla="*/ 1033049 w 1223250"/>
                  <a:gd name="connsiteY5-236" fmla="*/ 704 h 964605"/>
                  <a:gd name="connsiteX6-237" fmla="*/ 1216474 w 1223250"/>
                  <a:gd name="connsiteY6-238" fmla="*/ 366010 h 964605"/>
                  <a:gd name="connsiteX7-239" fmla="*/ 884419 w 1223250"/>
                  <a:gd name="connsiteY7-240" fmla="*/ 499287 h 964605"/>
                  <a:gd name="connsiteX8-241" fmla="*/ 1199213 w 1223250"/>
                  <a:gd name="connsiteY8-242" fmla="*/ 709149 h 964605"/>
                  <a:gd name="connsiteX9-243" fmla="*/ 944380 w 1223250"/>
                  <a:gd name="connsiteY9-244" fmla="*/ 963982 h 964605"/>
                  <a:gd name="connsiteX10-245" fmla="*/ 719528 w 1223250"/>
                  <a:gd name="connsiteY10-246" fmla="*/ 709149 h 964605"/>
                  <a:gd name="connsiteX11-247" fmla="*/ 299803 w 1223250"/>
                  <a:gd name="connsiteY11-248" fmla="*/ 889031 h 964605"/>
                  <a:gd name="connsiteX12-249" fmla="*/ 74951 w 1223250"/>
                  <a:gd name="connsiteY12-250" fmla="*/ 724139 h 964605"/>
                  <a:gd name="connsiteX13-251" fmla="*/ 719528 w 1223250"/>
                  <a:gd name="connsiteY13-252" fmla="*/ 544257 h 964605"/>
                  <a:gd name="connsiteX0-253" fmla="*/ 584616 w 1223250"/>
                  <a:gd name="connsiteY0-254" fmla="*/ 499287 h 964605"/>
                  <a:gd name="connsiteX1-255" fmla="*/ 0 w 1223250"/>
                  <a:gd name="connsiteY1-256" fmla="*/ 409346 h 964605"/>
                  <a:gd name="connsiteX2-257" fmla="*/ 179882 w 1223250"/>
                  <a:gd name="connsiteY2-258" fmla="*/ 184493 h 964605"/>
                  <a:gd name="connsiteX3-259" fmla="*/ 674557 w 1223250"/>
                  <a:gd name="connsiteY3-260" fmla="*/ 409346 h 964605"/>
                  <a:gd name="connsiteX4-261" fmla="*/ 734518 w 1223250"/>
                  <a:gd name="connsiteY4-262" fmla="*/ 169503 h 964605"/>
                  <a:gd name="connsiteX5-263" fmla="*/ 1033049 w 1223250"/>
                  <a:gd name="connsiteY5-264" fmla="*/ 704 h 964605"/>
                  <a:gd name="connsiteX6-265" fmla="*/ 1216474 w 1223250"/>
                  <a:gd name="connsiteY6-266" fmla="*/ 366010 h 964605"/>
                  <a:gd name="connsiteX7-267" fmla="*/ 884419 w 1223250"/>
                  <a:gd name="connsiteY7-268" fmla="*/ 499287 h 964605"/>
                  <a:gd name="connsiteX8-269" fmla="*/ 1199213 w 1223250"/>
                  <a:gd name="connsiteY8-270" fmla="*/ 709149 h 964605"/>
                  <a:gd name="connsiteX9-271" fmla="*/ 944380 w 1223250"/>
                  <a:gd name="connsiteY9-272" fmla="*/ 963982 h 964605"/>
                  <a:gd name="connsiteX10-273" fmla="*/ 719528 w 1223250"/>
                  <a:gd name="connsiteY10-274" fmla="*/ 709149 h 964605"/>
                  <a:gd name="connsiteX11-275" fmla="*/ 299803 w 1223250"/>
                  <a:gd name="connsiteY11-276" fmla="*/ 889031 h 964605"/>
                  <a:gd name="connsiteX12-277" fmla="*/ 74951 w 1223250"/>
                  <a:gd name="connsiteY12-278" fmla="*/ 724139 h 964605"/>
                  <a:gd name="connsiteX13-279" fmla="*/ 630318 w 1223250"/>
                  <a:gd name="connsiteY13-280" fmla="*/ 575481 h 964605"/>
                  <a:gd name="connsiteX0-281" fmla="*/ 584616 w 1223250"/>
                  <a:gd name="connsiteY0-282" fmla="*/ 499287 h 964605"/>
                  <a:gd name="connsiteX1-283" fmla="*/ 0 w 1223250"/>
                  <a:gd name="connsiteY1-284" fmla="*/ 409346 h 964605"/>
                  <a:gd name="connsiteX2-285" fmla="*/ 179882 w 1223250"/>
                  <a:gd name="connsiteY2-286" fmla="*/ 184493 h 964605"/>
                  <a:gd name="connsiteX3-287" fmla="*/ 674557 w 1223250"/>
                  <a:gd name="connsiteY3-288" fmla="*/ 409346 h 964605"/>
                  <a:gd name="connsiteX4-289" fmla="*/ 734518 w 1223250"/>
                  <a:gd name="connsiteY4-290" fmla="*/ 169503 h 964605"/>
                  <a:gd name="connsiteX5-291" fmla="*/ 1033049 w 1223250"/>
                  <a:gd name="connsiteY5-292" fmla="*/ 704 h 964605"/>
                  <a:gd name="connsiteX6-293" fmla="*/ 1216474 w 1223250"/>
                  <a:gd name="connsiteY6-294" fmla="*/ 366010 h 964605"/>
                  <a:gd name="connsiteX7-295" fmla="*/ 884419 w 1223250"/>
                  <a:gd name="connsiteY7-296" fmla="*/ 499287 h 964605"/>
                  <a:gd name="connsiteX8-297" fmla="*/ 1199213 w 1223250"/>
                  <a:gd name="connsiteY8-298" fmla="*/ 709149 h 964605"/>
                  <a:gd name="connsiteX9-299" fmla="*/ 944380 w 1223250"/>
                  <a:gd name="connsiteY9-300" fmla="*/ 963982 h 964605"/>
                  <a:gd name="connsiteX10-301" fmla="*/ 719528 w 1223250"/>
                  <a:gd name="connsiteY10-302" fmla="*/ 709149 h 964605"/>
                  <a:gd name="connsiteX11-303" fmla="*/ 299803 w 1223250"/>
                  <a:gd name="connsiteY11-304" fmla="*/ 889031 h 964605"/>
                  <a:gd name="connsiteX12-305" fmla="*/ 74951 w 1223250"/>
                  <a:gd name="connsiteY12-306" fmla="*/ 724139 h 964605"/>
                  <a:gd name="connsiteX13-307" fmla="*/ 630318 w 1223250"/>
                  <a:gd name="connsiteY13-308" fmla="*/ 562099 h 964605"/>
                  <a:gd name="connsiteX0-309" fmla="*/ 629221 w 1223250"/>
                  <a:gd name="connsiteY0-310" fmla="*/ 517129 h 964605"/>
                  <a:gd name="connsiteX1-311" fmla="*/ 0 w 1223250"/>
                  <a:gd name="connsiteY1-312" fmla="*/ 409346 h 964605"/>
                  <a:gd name="connsiteX2-313" fmla="*/ 179882 w 1223250"/>
                  <a:gd name="connsiteY2-314" fmla="*/ 184493 h 964605"/>
                  <a:gd name="connsiteX3-315" fmla="*/ 674557 w 1223250"/>
                  <a:gd name="connsiteY3-316" fmla="*/ 409346 h 964605"/>
                  <a:gd name="connsiteX4-317" fmla="*/ 734518 w 1223250"/>
                  <a:gd name="connsiteY4-318" fmla="*/ 169503 h 964605"/>
                  <a:gd name="connsiteX5-319" fmla="*/ 1033049 w 1223250"/>
                  <a:gd name="connsiteY5-320" fmla="*/ 704 h 964605"/>
                  <a:gd name="connsiteX6-321" fmla="*/ 1216474 w 1223250"/>
                  <a:gd name="connsiteY6-322" fmla="*/ 366010 h 964605"/>
                  <a:gd name="connsiteX7-323" fmla="*/ 884419 w 1223250"/>
                  <a:gd name="connsiteY7-324" fmla="*/ 499287 h 964605"/>
                  <a:gd name="connsiteX8-325" fmla="*/ 1199213 w 1223250"/>
                  <a:gd name="connsiteY8-326" fmla="*/ 709149 h 964605"/>
                  <a:gd name="connsiteX9-327" fmla="*/ 944380 w 1223250"/>
                  <a:gd name="connsiteY9-328" fmla="*/ 963982 h 964605"/>
                  <a:gd name="connsiteX10-329" fmla="*/ 719528 w 1223250"/>
                  <a:gd name="connsiteY10-330" fmla="*/ 709149 h 964605"/>
                  <a:gd name="connsiteX11-331" fmla="*/ 299803 w 1223250"/>
                  <a:gd name="connsiteY11-332" fmla="*/ 889031 h 964605"/>
                  <a:gd name="connsiteX12-333" fmla="*/ 74951 w 1223250"/>
                  <a:gd name="connsiteY12-334" fmla="*/ 724139 h 964605"/>
                  <a:gd name="connsiteX13-335" fmla="*/ 630318 w 1223250"/>
                  <a:gd name="connsiteY13-336" fmla="*/ 562099 h 964605"/>
                  <a:gd name="connsiteX0-337" fmla="*/ 629221 w 1223250"/>
                  <a:gd name="connsiteY0-338" fmla="*/ 517129 h 964605"/>
                  <a:gd name="connsiteX1-339" fmla="*/ 0 w 1223250"/>
                  <a:gd name="connsiteY1-340" fmla="*/ 409346 h 964605"/>
                  <a:gd name="connsiteX2-341" fmla="*/ 179882 w 1223250"/>
                  <a:gd name="connsiteY2-342" fmla="*/ 184493 h 964605"/>
                  <a:gd name="connsiteX3-343" fmla="*/ 674557 w 1223250"/>
                  <a:gd name="connsiteY3-344" fmla="*/ 409346 h 964605"/>
                  <a:gd name="connsiteX4-345" fmla="*/ 734518 w 1223250"/>
                  <a:gd name="connsiteY4-346" fmla="*/ 169503 h 964605"/>
                  <a:gd name="connsiteX5-347" fmla="*/ 1033049 w 1223250"/>
                  <a:gd name="connsiteY5-348" fmla="*/ 704 h 964605"/>
                  <a:gd name="connsiteX6-349" fmla="*/ 1216474 w 1223250"/>
                  <a:gd name="connsiteY6-350" fmla="*/ 366010 h 964605"/>
                  <a:gd name="connsiteX7-351" fmla="*/ 884419 w 1223250"/>
                  <a:gd name="connsiteY7-352" fmla="*/ 499287 h 964605"/>
                  <a:gd name="connsiteX8-353" fmla="*/ 1199213 w 1223250"/>
                  <a:gd name="connsiteY8-354" fmla="*/ 709149 h 964605"/>
                  <a:gd name="connsiteX9-355" fmla="*/ 944380 w 1223250"/>
                  <a:gd name="connsiteY9-356" fmla="*/ 963982 h 964605"/>
                  <a:gd name="connsiteX10-357" fmla="*/ 719528 w 1223250"/>
                  <a:gd name="connsiteY10-358" fmla="*/ 709149 h 964605"/>
                  <a:gd name="connsiteX11-359" fmla="*/ 299803 w 1223250"/>
                  <a:gd name="connsiteY11-360" fmla="*/ 889031 h 964605"/>
                  <a:gd name="connsiteX12-361" fmla="*/ 74951 w 1223250"/>
                  <a:gd name="connsiteY12-362" fmla="*/ 724139 h 964605"/>
                  <a:gd name="connsiteX13-363" fmla="*/ 630318 w 1223250"/>
                  <a:gd name="connsiteY13-364" fmla="*/ 562099 h 964605"/>
                  <a:gd name="connsiteX0-365" fmla="*/ 629221 w 1223250"/>
                  <a:gd name="connsiteY0-366" fmla="*/ 517129 h 964605"/>
                  <a:gd name="connsiteX1-367" fmla="*/ 0 w 1223250"/>
                  <a:gd name="connsiteY1-368" fmla="*/ 409346 h 964605"/>
                  <a:gd name="connsiteX2-369" fmla="*/ 179882 w 1223250"/>
                  <a:gd name="connsiteY2-370" fmla="*/ 184493 h 964605"/>
                  <a:gd name="connsiteX3-371" fmla="*/ 674557 w 1223250"/>
                  <a:gd name="connsiteY3-372" fmla="*/ 409346 h 964605"/>
                  <a:gd name="connsiteX4-373" fmla="*/ 734518 w 1223250"/>
                  <a:gd name="connsiteY4-374" fmla="*/ 169503 h 964605"/>
                  <a:gd name="connsiteX5-375" fmla="*/ 1033049 w 1223250"/>
                  <a:gd name="connsiteY5-376" fmla="*/ 704 h 964605"/>
                  <a:gd name="connsiteX6-377" fmla="*/ 1216474 w 1223250"/>
                  <a:gd name="connsiteY6-378" fmla="*/ 366010 h 964605"/>
                  <a:gd name="connsiteX7-379" fmla="*/ 884419 w 1223250"/>
                  <a:gd name="connsiteY7-380" fmla="*/ 499287 h 964605"/>
                  <a:gd name="connsiteX8-381" fmla="*/ 1199213 w 1223250"/>
                  <a:gd name="connsiteY8-382" fmla="*/ 709149 h 964605"/>
                  <a:gd name="connsiteX9-383" fmla="*/ 944380 w 1223250"/>
                  <a:gd name="connsiteY9-384" fmla="*/ 963982 h 964605"/>
                  <a:gd name="connsiteX10-385" fmla="*/ 719528 w 1223250"/>
                  <a:gd name="connsiteY10-386" fmla="*/ 709149 h 964605"/>
                  <a:gd name="connsiteX11-387" fmla="*/ 299803 w 1223250"/>
                  <a:gd name="connsiteY11-388" fmla="*/ 889031 h 964605"/>
                  <a:gd name="connsiteX12-389" fmla="*/ 74951 w 1223250"/>
                  <a:gd name="connsiteY12-390" fmla="*/ 724139 h 964605"/>
                  <a:gd name="connsiteX13-391" fmla="*/ 630318 w 1223250"/>
                  <a:gd name="connsiteY13-392" fmla="*/ 562099 h 964605"/>
                  <a:gd name="connsiteX0-393" fmla="*/ 629221 w 1223250"/>
                  <a:gd name="connsiteY0-394" fmla="*/ 517129 h 964605"/>
                  <a:gd name="connsiteX1-395" fmla="*/ 0 w 1223250"/>
                  <a:gd name="connsiteY1-396" fmla="*/ 409346 h 964605"/>
                  <a:gd name="connsiteX2-397" fmla="*/ 179882 w 1223250"/>
                  <a:gd name="connsiteY2-398" fmla="*/ 184493 h 964605"/>
                  <a:gd name="connsiteX3-399" fmla="*/ 674557 w 1223250"/>
                  <a:gd name="connsiteY3-400" fmla="*/ 409346 h 964605"/>
                  <a:gd name="connsiteX4-401" fmla="*/ 734518 w 1223250"/>
                  <a:gd name="connsiteY4-402" fmla="*/ 169503 h 964605"/>
                  <a:gd name="connsiteX5-403" fmla="*/ 1033049 w 1223250"/>
                  <a:gd name="connsiteY5-404" fmla="*/ 704 h 964605"/>
                  <a:gd name="connsiteX6-405" fmla="*/ 1216474 w 1223250"/>
                  <a:gd name="connsiteY6-406" fmla="*/ 366010 h 964605"/>
                  <a:gd name="connsiteX7-407" fmla="*/ 884419 w 1223250"/>
                  <a:gd name="connsiteY7-408" fmla="*/ 499287 h 964605"/>
                  <a:gd name="connsiteX8-409" fmla="*/ 1199213 w 1223250"/>
                  <a:gd name="connsiteY8-410" fmla="*/ 709149 h 964605"/>
                  <a:gd name="connsiteX9-411" fmla="*/ 944380 w 1223250"/>
                  <a:gd name="connsiteY9-412" fmla="*/ 963982 h 964605"/>
                  <a:gd name="connsiteX10-413" fmla="*/ 719528 w 1223250"/>
                  <a:gd name="connsiteY10-414" fmla="*/ 709149 h 964605"/>
                  <a:gd name="connsiteX11-415" fmla="*/ 299803 w 1223250"/>
                  <a:gd name="connsiteY11-416" fmla="*/ 889031 h 964605"/>
                  <a:gd name="connsiteX12-417" fmla="*/ 74951 w 1223250"/>
                  <a:gd name="connsiteY12-418" fmla="*/ 724139 h 964605"/>
                  <a:gd name="connsiteX0-419" fmla="*/ 629221 w 1223250"/>
                  <a:gd name="connsiteY0-420" fmla="*/ 517129 h 964605"/>
                  <a:gd name="connsiteX1-421" fmla="*/ 0 w 1223250"/>
                  <a:gd name="connsiteY1-422" fmla="*/ 409346 h 964605"/>
                  <a:gd name="connsiteX2-423" fmla="*/ 179882 w 1223250"/>
                  <a:gd name="connsiteY2-424" fmla="*/ 184493 h 964605"/>
                  <a:gd name="connsiteX3-425" fmla="*/ 674557 w 1223250"/>
                  <a:gd name="connsiteY3-426" fmla="*/ 409346 h 964605"/>
                  <a:gd name="connsiteX4-427" fmla="*/ 734518 w 1223250"/>
                  <a:gd name="connsiteY4-428" fmla="*/ 169503 h 964605"/>
                  <a:gd name="connsiteX5-429" fmla="*/ 1033049 w 1223250"/>
                  <a:gd name="connsiteY5-430" fmla="*/ 704 h 964605"/>
                  <a:gd name="connsiteX6-431" fmla="*/ 1216474 w 1223250"/>
                  <a:gd name="connsiteY6-432" fmla="*/ 366010 h 964605"/>
                  <a:gd name="connsiteX7-433" fmla="*/ 884419 w 1223250"/>
                  <a:gd name="connsiteY7-434" fmla="*/ 499287 h 964605"/>
                  <a:gd name="connsiteX8-435" fmla="*/ 1199213 w 1223250"/>
                  <a:gd name="connsiteY8-436" fmla="*/ 709149 h 964605"/>
                  <a:gd name="connsiteX9-437" fmla="*/ 944380 w 1223250"/>
                  <a:gd name="connsiteY9-438" fmla="*/ 963982 h 964605"/>
                  <a:gd name="connsiteX10-439" fmla="*/ 719528 w 1223250"/>
                  <a:gd name="connsiteY10-440" fmla="*/ 709149 h 964605"/>
                  <a:gd name="connsiteX11-441" fmla="*/ 299803 w 1223250"/>
                  <a:gd name="connsiteY11-442" fmla="*/ 889031 h 964605"/>
                  <a:gd name="connsiteX0-443" fmla="*/ 629221 w 1223250"/>
                  <a:gd name="connsiteY0-444" fmla="*/ 517129 h 964605"/>
                  <a:gd name="connsiteX1-445" fmla="*/ 0 w 1223250"/>
                  <a:gd name="connsiteY1-446" fmla="*/ 409346 h 964605"/>
                  <a:gd name="connsiteX2-447" fmla="*/ 179882 w 1223250"/>
                  <a:gd name="connsiteY2-448" fmla="*/ 184493 h 964605"/>
                  <a:gd name="connsiteX3-449" fmla="*/ 674557 w 1223250"/>
                  <a:gd name="connsiteY3-450" fmla="*/ 409346 h 964605"/>
                  <a:gd name="connsiteX4-451" fmla="*/ 734518 w 1223250"/>
                  <a:gd name="connsiteY4-452" fmla="*/ 169503 h 964605"/>
                  <a:gd name="connsiteX5-453" fmla="*/ 1033049 w 1223250"/>
                  <a:gd name="connsiteY5-454" fmla="*/ 704 h 964605"/>
                  <a:gd name="connsiteX6-455" fmla="*/ 1216474 w 1223250"/>
                  <a:gd name="connsiteY6-456" fmla="*/ 366010 h 964605"/>
                  <a:gd name="connsiteX7-457" fmla="*/ 884419 w 1223250"/>
                  <a:gd name="connsiteY7-458" fmla="*/ 499287 h 964605"/>
                  <a:gd name="connsiteX8-459" fmla="*/ 1199213 w 1223250"/>
                  <a:gd name="connsiteY8-460" fmla="*/ 709149 h 964605"/>
                  <a:gd name="connsiteX9-461" fmla="*/ 944380 w 1223250"/>
                  <a:gd name="connsiteY9-462" fmla="*/ 963982 h 964605"/>
                  <a:gd name="connsiteX10-463" fmla="*/ 719528 w 1223250"/>
                  <a:gd name="connsiteY10-464" fmla="*/ 709149 h 96460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1223250" h="964605">
                    <a:moveTo>
                      <a:pt x="629221" y="517129"/>
                    </a:moveTo>
                    <a:cubicBezTo>
                      <a:pt x="369391" y="497142"/>
                      <a:pt x="167549" y="445932"/>
                      <a:pt x="0" y="409346"/>
                    </a:cubicBezTo>
                    <a:cubicBezTo>
                      <a:pt x="42119" y="316553"/>
                      <a:pt x="67456" y="184493"/>
                      <a:pt x="179882" y="184493"/>
                    </a:cubicBezTo>
                    <a:cubicBezTo>
                      <a:pt x="292308" y="184493"/>
                      <a:pt x="584616" y="391858"/>
                      <a:pt x="674557" y="409346"/>
                    </a:cubicBezTo>
                    <a:cubicBezTo>
                      <a:pt x="694544" y="329398"/>
                      <a:pt x="674769" y="237610"/>
                      <a:pt x="734518" y="169503"/>
                    </a:cubicBezTo>
                    <a:cubicBezTo>
                      <a:pt x="794267" y="101396"/>
                      <a:pt x="864054" y="-9879"/>
                      <a:pt x="1033049" y="704"/>
                    </a:cubicBezTo>
                    <a:cubicBezTo>
                      <a:pt x="1202044" y="11287"/>
                      <a:pt x="1241246" y="282913"/>
                      <a:pt x="1216474" y="366010"/>
                    </a:cubicBezTo>
                    <a:cubicBezTo>
                      <a:pt x="1191702" y="449107"/>
                      <a:pt x="997753" y="449320"/>
                      <a:pt x="884419" y="499287"/>
                    </a:cubicBezTo>
                    <a:cubicBezTo>
                      <a:pt x="1017059" y="524906"/>
                      <a:pt x="1183678" y="581824"/>
                      <a:pt x="1199213" y="709149"/>
                    </a:cubicBezTo>
                    <a:cubicBezTo>
                      <a:pt x="1214748" y="836474"/>
                      <a:pt x="1112996" y="975065"/>
                      <a:pt x="944380" y="963982"/>
                    </a:cubicBezTo>
                    <a:cubicBezTo>
                      <a:pt x="775764" y="952899"/>
                      <a:pt x="769268" y="801724"/>
                      <a:pt x="719528" y="709149"/>
                    </a:cubicBezTo>
                  </a:path>
                </a:pathLst>
              </a:custGeom>
              <a:solidFill>
                <a:schemeClr val="bg1"/>
              </a:solid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29" name="椭圆 31"/>
              <p:cNvSpPr/>
              <p:nvPr/>
            </p:nvSpPr>
            <p:spPr>
              <a:xfrm>
                <a:off x="4104899" y="3050233"/>
                <a:ext cx="233238" cy="20002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30" name="椭圆 31"/>
              <p:cNvSpPr/>
              <p:nvPr/>
            </p:nvSpPr>
            <p:spPr>
              <a:xfrm>
                <a:off x="4104899" y="3507948"/>
                <a:ext cx="233238" cy="20002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31" name="椭圆 31"/>
              <p:cNvSpPr/>
              <p:nvPr/>
            </p:nvSpPr>
            <p:spPr>
              <a:xfrm>
                <a:off x="3942591" y="3353195"/>
                <a:ext cx="117417" cy="10069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chemeClr val="accent1">
                  <a:lumMod val="50000"/>
                </a:schemeClr>
              </a:solidFill>
              <a:ln w="1905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sp>
          <p:nvSpPr>
            <p:cNvPr id="127" name="任意多边形 126"/>
            <p:cNvSpPr/>
            <p:nvPr/>
          </p:nvSpPr>
          <p:spPr>
            <a:xfrm>
              <a:off x="4976956" y="1665601"/>
              <a:ext cx="657427" cy="326972"/>
            </a:xfrm>
            <a:custGeom>
              <a:avLst/>
              <a:gdLst>
                <a:gd name="connsiteX0" fmla="*/ 584616 w 1244505"/>
                <a:gd name="connsiteY0" fmla="*/ 513816 h 978511"/>
                <a:gd name="connsiteX1" fmla="*/ 0 w 1244505"/>
                <a:gd name="connsiteY1" fmla="*/ 423875 h 978511"/>
                <a:gd name="connsiteX2" fmla="*/ 179882 w 1244505"/>
                <a:gd name="connsiteY2" fmla="*/ 199022 h 978511"/>
                <a:gd name="connsiteX3" fmla="*/ 674557 w 1244505"/>
                <a:gd name="connsiteY3" fmla="*/ 423875 h 978511"/>
                <a:gd name="connsiteX4" fmla="*/ 734518 w 1244505"/>
                <a:gd name="connsiteY4" fmla="*/ 184032 h 978511"/>
                <a:gd name="connsiteX5" fmla="*/ 944380 w 1244505"/>
                <a:gd name="connsiteY5" fmla="*/ 4150 h 978511"/>
                <a:gd name="connsiteX6" fmla="*/ 1244183 w 1244505"/>
                <a:gd name="connsiteY6" fmla="*/ 363914 h 978511"/>
                <a:gd name="connsiteX7" fmla="*/ 884419 w 1244505"/>
                <a:gd name="connsiteY7" fmla="*/ 513816 h 978511"/>
                <a:gd name="connsiteX8" fmla="*/ 1199213 w 1244505"/>
                <a:gd name="connsiteY8" fmla="*/ 723678 h 978511"/>
                <a:gd name="connsiteX9" fmla="*/ 944380 w 1244505"/>
                <a:gd name="connsiteY9" fmla="*/ 978511 h 978511"/>
                <a:gd name="connsiteX10" fmla="*/ 719528 w 1244505"/>
                <a:gd name="connsiteY10" fmla="*/ 723678 h 978511"/>
                <a:gd name="connsiteX11" fmla="*/ 299803 w 1244505"/>
                <a:gd name="connsiteY11" fmla="*/ 903560 h 978511"/>
                <a:gd name="connsiteX12" fmla="*/ 74951 w 1244505"/>
                <a:gd name="connsiteY12" fmla="*/ 738668 h 978511"/>
                <a:gd name="connsiteX13" fmla="*/ 719528 w 1244505"/>
                <a:gd name="connsiteY13" fmla="*/ 558786 h 978511"/>
                <a:gd name="connsiteX0-1" fmla="*/ 584616 w 1246893"/>
                <a:gd name="connsiteY0-2" fmla="*/ 502981 h 967676"/>
                <a:gd name="connsiteX1-3" fmla="*/ 0 w 1246893"/>
                <a:gd name="connsiteY1-4" fmla="*/ 413040 h 967676"/>
                <a:gd name="connsiteX2-5" fmla="*/ 179882 w 1246893"/>
                <a:gd name="connsiteY2-6" fmla="*/ 188187 h 967676"/>
                <a:gd name="connsiteX3-7" fmla="*/ 674557 w 1246893"/>
                <a:gd name="connsiteY3-8" fmla="*/ 413040 h 967676"/>
                <a:gd name="connsiteX4-9" fmla="*/ 734518 w 1246893"/>
                <a:gd name="connsiteY4-10" fmla="*/ 173197 h 967676"/>
                <a:gd name="connsiteX5-11" fmla="*/ 1033049 w 1246893"/>
                <a:gd name="connsiteY5-12" fmla="*/ 4398 h 967676"/>
                <a:gd name="connsiteX6-13" fmla="*/ 1244183 w 1246893"/>
                <a:gd name="connsiteY6-14" fmla="*/ 353079 h 967676"/>
                <a:gd name="connsiteX7-15" fmla="*/ 884419 w 1246893"/>
                <a:gd name="connsiteY7-16" fmla="*/ 502981 h 967676"/>
                <a:gd name="connsiteX8-17" fmla="*/ 1199213 w 1246893"/>
                <a:gd name="connsiteY8-18" fmla="*/ 712843 h 967676"/>
                <a:gd name="connsiteX9-19" fmla="*/ 944380 w 1246893"/>
                <a:gd name="connsiteY9-20" fmla="*/ 967676 h 967676"/>
                <a:gd name="connsiteX10-21" fmla="*/ 719528 w 1246893"/>
                <a:gd name="connsiteY10-22" fmla="*/ 712843 h 967676"/>
                <a:gd name="connsiteX11-23" fmla="*/ 299803 w 1246893"/>
                <a:gd name="connsiteY11-24" fmla="*/ 892725 h 967676"/>
                <a:gd name="connsiteX12-25" fmla="*/ 74951 w 1246893"/>
                <a:gd name="connsiteY12-26" fmla="*/ 727833 h 967676"/>
                <a:gd name="connsiteX13-27" fmla="*/ 719528 w 1246893"/>
                <a:gd name="connsiteY13-28" fmla="*/ 547951 h 967676"/>
                <a:gd name="connsiteX0-29" fmla="*/ 584616 w 1250361"/>
                <a:gd name="connsiteY0-30" fmla="*/ 505914 h 970609"/>
                <a:gd name="connsiteX1-31" fmla="*/ 0 w 1250361"/>
                <a:gd name="connsiteY1-32" fmla="*/ 415973 h 970609"/>
                <a:gd name="connsiteX2-33" fmla="*/ 179882 w 1250361"/>
                <a:gd name="connsiteY2-34" fmla="*/ 191120 h 970609"/>
                <a:gd name="connsiteX3-35" fmla="*/ 674557 w 1250361"/>
                <a:gd name="connsiteY3-36" fmla="*/ 415973 h 970609"/>
                <a:gd name="connsiteX4-37" fmla="*/ 734518 w 1250361"/>
                <a:gd name="connsiteY4-38" fmla="*/ 176130 h 970609"/>
                <a:gd name="connsiteX5-39" fmla="*/ 1033049 w 1250361"/>
                <a:gd name="connsiteY5-40" fmla="*/ 7331 h 970609"/>
                <a:gd name="connsiteX6-41" fmla="*/ 1244183 w 1250361"/>
                <a:gd name="connsiteY6-42" fmla="*/ 356012 h 970609"/>
                <a:gd name="connsiteX7-43" fmla="*/ 884419 w 1250361"/>
                <a:gd name="connsiteY7-44" fmla="*/ 505914 h 970609"/>
                <a:gd name="connsiteX8-45" fmla="*/ 1199213 w 1250361"/>
                <a:gd name="connsiteY8-46" fmla="*/ 715776 h 970609"/>
                <a:gd name="connsiteX9-47" fmla="*/ 944380 w 1250361"/>
                <a:gd name="connsiteY9-48" fmla="*/ 970609 h 970609"/>
                <a:gd name="connsiteX10-49" fmla="*/ 719528 w 1250361"/>
                <a:gd name="connsiteY10-50" fmla="*/ 715776 h 970609"/>
                <a:gd name="connsiteX11-51" fmla="*/ 299803 w 1250361"/>
                <a:gd name="connsiteY11-52" fmla="*/ 895658 h 970609"/>
                <a:gd name="connsiteX12-53" fmla="*/ 74951 w 1250361"/>
                <a:gd name="connsiteY12-54" fmla="*/ 730766 h 970609"/>
                <a:gd name="connsiteX13-55" fmla="*/ 719528 w 1250361"/>
                <a:gd name="connsiteY13-56" fmla="*/ 550884 h 970609"/>
                <a:gd name="connsiteX0-57" fmla="*/ 584616 w 1219605"/>
                <a:gd name="connsiteY0-58" fmla="*/ 503672 h 968367"/>
                <a:gd name="connsiteX1-59" fmla="*/ 0 w 1219605"/>
                <a:gd name="connsiteY1-60" fmla="*/ 413731 h 968367"/>
                <a:gd name="connsiteX2-61" fmla="*/ 179882 w 1219605"/>
                <a:gd name="connsiteY2-62" fmla="*/ 188878 h 968367"/>
                <a:gd name="connsiteX3-63" fmla="*/ 674557 w 1219605"/>
                <a:gd name="connsiteY3-64" fmla="*/ 413731 h 968367"/>
                <a:gd name="connsiteX4-65" fmla="*/ 734518 w 1219605"/>
                <a:gd name="connsiteY4-66" fmla="*/ 173888 h 968367"/>
                <a:gd name="connsiteX5-67" fmla="*/ 1033049 w 1219605"/>
                <a:gd name="connsiteY5-68" fmla="*/ 5089 h 968367"/>
                <a:gd name="connsiteX6-69" fmla="*/ 1216474 w 1219605"/>
                <a:gd name="connsiteY6-70" fmla="*/ 370395 h 968367"/>
                <a:gd name="connsiteX7-71" fmla="*/ 884419 w 1219605"/>
                <a:gd name="connsiteY7-72" fmla="*/ 503672 h 968367"/>
                <a:gd name="connsiteX8-73" fmla="*/ 1199213 w 1219605"/>
                <a:gd name="connsiteY8-74" fmla="*/ 713534 h 968367"/>
                <a:gd name="connsiteX9-75" fmla="*/ 944380 w 1219605"/>
                <a:gd name="connsiteY9-76" fmla="*/ 968367 h 968367"/>
                <a:gd name="connsiteX10-77" fmla="*/ 719528 w 1219605"/>
                <a:gd name="connsiteY10-78" fmla="*/ 713534 h 968367"/>
                <a:gd name="connsiteX11-79" fmla="*/ 299803 w 1219605"/>
                <a:gd name="connsiteY11-80" fmla="*/ 893416 h 968367"/>
                <a:gd name="connsiteX12-81" fmla="*/ 74951 w 1219605"/>
                <a:gd name="connsiteY12-82" fmla="*/ 728524 h 968367"/>
                <a:gd name="connsiteX13-83" fmla="*/ 719528 w 1219605"/>
                <a:gd name="connsiteY13-84" fmla="*/ 548642 h 968367"/>
                <a:gd name="connsiteX0-85" fmla="*/ 584616 w 1223250"/>
                <a:gd name="connsiteY0-86" fmla="*/ 499287 h 963982"/>
                <a:gd name="connsiteX1-87" fmla="*/ 0 w 1223250"/>
                <a:gd name="connsiteY1-88" fmla="*/ 409346 h 963982"/>
                <a:gd name="connsiteX2-89" fmla="*/ 179882 w 1223250"/>
                <a:gd name="connsiteY2-90" fmla="*/ 184493 h 963982"/>
                <a:gd name="connsiteX3-91" fmla="*/ 674557 w 1223250"/>
                <a:gd name="connsiteY3-92" fmla="*/ 409346 h 963982"/>
                <a:gd name="connsiteX4-93" fmla="*/ 734518 w 1223250"/>
                <a:gd name="connsiteY4-94" fmla="*/ 169503 h 963982"/>
                <a:gd name="connsiteX5-95" fmla="*/ 1033049 w 1223250"/>
                <a:gd name="connsiteY5-96" fmla="*/ 704 h 963982"/>
                <a:gd name="connsiteX6-97" fmla="*/ 1216474 w 1223250"/>
                <a:gd name="connsiteY6-98" fmla="*/ 366010 h 963982"/>
                <a:gd name="connsiteX7-99" fmla="*/ 884419 w 1223250"/>
                <a:gd name="connsiteY7-100" fmla="*/ 499287 h 963982"/>
                <a:gd name="connsiteX8-101" fmla="*/ 1199213 w 1223250"/>
                <a:gd name="connsiteY8-102" fmla="*/ 709149 h 963982"/>
                <a:gd name="connsiteX9-103" fmla="*/ 944380 w 1223250"/>
                <a:gd name="connsiteY9-104" fmla="*/ 963982 h 963982"/>
                <a:gd name="connsiteX10-105" fmla="*/ 719528 w 1223250"/>
                <a:gd name="connsiteY10-106" fmla="*/ 709149 h 963982"/>
                <a:gd name="connsiteX11-107" fmla="*/ 299803 w 1223250"/>
                <a:gd name="connsiteY11-108" fmla="*/ 889031 h 963982"/>
                <a:gd name="connsiteX12-109" fmla="*/ 74951 w 1223250"/>
                <a:gd name="connsiteY12-110" fmla="*/ 724139 h 963982"/>
                <a:gd name="connsiteX13-111" fmla="*/ 719528 w 1223250"/>
                <a:gd name="connsiteY13-112" fmla="*/ 544257 h 963982"/>
                <a:gd name="connsiteX0-113" fmla="*/ 584616 w 1223250"/>
                <a:gd name="connsiteY0-114" fmla="*/ 499287 h 963982"/>
                <a:gd name="connsiteX1-115" fmla="*/ 0 w 1223250"/>
                <a:gd name="connsiteY1-116" fmla="*/ 409346 h 963982"/>
                <a:gd name="connsiteX2-117" fmla="*/ 179882 w 1223250"/>
                <a:gd name="connsiteY2-118" fmla="*/ 184493 h 963982"/>
                <a:gd name="connsiteX3-119" fmla="*/ 674557 w 1223250"/>
                <a:gd name="connsiteY3-120" fmla="*/ 409346 h 963982"/>
                <a:gd name="connsiteX4-121" fmla="*/ 734518 w 1223250"/>
                <a:gd name="connsiteY4-122" fmla="*/ 169503 h 963982"/>
                <a:gd name="connsiteX5-123" fmla="*/ 1033049 w 1223250"/>
                <a:gd name="connsiteY5-124" fmla="*/ 704 h 963982"/>
                <a:gd name="connsiteX6-125" fmla="*/ 1216474 w 1223250"/>
                <a:gd name="connsiteY6-126" fmla="*/ 366010 h 963982"/>
                <a:gd name="connsiteX7-127" fmla="*/ 884419 w 1223250"/>
                <a:gd name="connsiteY7-128" fmla="*/ 499287 h 963982"/>
                <a:gd name="connsiteX8-129" fmla="*/ 1199213 w 1223250"/>
                <a:gd name="connsiteY8-130" fmla="*/ 709149 h 963982"/>
                <a:gd name="connsiteX9-131" fmla="*/ 944380 w 1223250"/>
                <a:gd name="connsiteY9-132" fmla="*/ 963982 h 963982"/>
                <a:gd name="connsiteX10-133" fmla="*/ 719528 w 1223250"/>
                <a:gd name="connsiteY10-134" fmla="*/ 709149 h 963982"/>
                <a:gd name="connsiteX11-135" fmla="*/ 299803 w 1223250"/>
                <a:gd name="connsiteY11-136" fmla="*/ 889031 h 963982"/>
                <a:gd name="connsiteX12-137" fmla="*/ 74951 w 1223250"/>
                <a:gd name="connsiteY12-138" fmla="*/ 724139 h 963982"/>
                <a:gd name="connsiteX13-139" fmla="*/ 719528 w 1223250"/>
                <a:gd name="connsiteY13-140" fmla="*/ 544257 h 963982"/>
                <a:gd name="connsiteX0-141" fmla="*/ 584616 w 1223250"/>
                <a:gd name="connsiteY0-142" fmla="*/ 499287 h 963982"/>
                <a:gd name="connsiteX1-143" fmla="*/ 0 w 1223250"/>
                <a:gd name="connsiteY1-144" fmla="*/ 409346 h 963982"/>
                <a:gd name="connsiteX2-145" fmla="*/ 179882 w 1223250"/>
                <a:gd name="connsiteY2-146" fmla="*/ 184493 h 963982"/>
                <a:gd name="connsiteX3-147" fmla="*/ 674557 w 1223250"/>
                <a:gd name="connsiteY3-148" fmla="*/ 409346 h 963982"/>
                <a:gd name="connsiteX4-149" fmla="*/ 734518 w 1223250"/>
                <a:gd name="connsiteY4-150" fmla="*/ 169503 h 963982"/>
                <a:gd name="connsiteX5-151" fmla="*/ 1033049 w 1223250"/>
                <a:gd name="connsiteY5-152" fmla="*/ 704 h 963982"/>
                <a:gd name="connsiteX6-153" fmla="*/ 1216474 w 1223250"/>
                <a:gd name="connsiteY6-154" fmla="*/ 366010 h 963982"/>
                <a:gd name="connsiteX7-155" fmla="*/ 884419 w 1223250"/>
                <a:gd name="connsiteY7-156" fmla="*/ 499287 h 963982"/>
                <a:gd name="connsiteX8-157" fmla="*/ 1199213 w 1223250"/>
                <a:gd name="connsiteY8-158" fmla="*/ 709149 h 963982"/>
                <a:gd name="connsiteX9-159" fmla="*/ 944380 w 1223250"/>
                <a:gd name="connsiteY9-160" fmla="*/ 963982 h 963982"/>
                <a:gd name="connsiteX10-161" fmla="*/ 719528 w 1223250"/>
                <a:gd name="connsiteY10-162" fmla="*/ 709149 h 963982"/>
                <a:gd name="connsiteX11-163" fmla="*/ 299803 w 1223250"/>
                <a:gd name="connsiteY11-164" fmla="*/ 889031 h 963982"/>
                <a:gd name="connsiteX12-165" fmla="*/ 74951 w 1223250"/>
                <a:gd name="connsiteY12-166" fmla="*/ 724139 h 963982"/>
                <a:gd name="connsiteX13-167" fmla="*/ 719528 w 1223250"/>
                <a:gd name="connsiteY13-168" fmla="*/ 544257 h 963982"/>
                <a:gd name="connsiteX0-169" fmla="*/ 584616 w 1223250"/>
                <a:gd name="connsiteY0-170" fmla="*/ 499287 h 964450"/>
                <a:gd name="connsiteX1-171" fmla="*/ 0 w 1223250"/>
                <a:gd name="connsiteY1-172" fmla="*/ 409346 h 964450"/>
                <a:gd name="connsiteX2-173" fmla="*/ 179882 w 1223250"/>
                <a:gd name="connsiteY2-174" fmla="*/ 184493 h 964450"/>
                <a:gd name="connsiteX3-175" fmla="*/ 674557 w 1223250"/>
                <a:gd name="connsiteY3-176" fmla="*/ 409346 h 964450"/>
                <a:gd name="connsiteX4-177" fmla="*/ 734518 w 1223250"/>
                <a:gd name="connsiteY4-178" fmla="*/ 169503 h 964450"/>
                <a:gd name="connsiteX5-179" fmla="*/ 1033049 w 1223250"/>
                <a:gd name="connsiteY5-180" fmla="*/ 704 h 964450"/>
                <a:gd name="connsiteX6-181" fmla="*/ 1216474 w 1223250"/>
                <a:gd name="connsiteY6-182" fmla="*/ 366010 h 964450"/>
                <a:gd name="connsiteX7-183" fmla="*/ 884419 w 1223250"/>
                <a:gd name="connsiteY7-184" fmla="*/ 499287 h 964450"/>
                <a:gd name="connsiteX8-185" fmla="*/ 1199213 w 1223250"/>
                <a:gd name="connsiteY8-186" fmla="*/ 709149 h 964450"/>
                <a:gd name="connsiteX9-187" fmla="*/ 944380 w 1223250"/>
                <a:gd name="connsiteY9-188" fmla="*/ 963982 h 964450"/>
                <a:gd name="connsiteX10-189" fmla="*/ 719528 w 1223250"/>
                <a:gd name="connsiteY10-190" fmla="*/ 709149 h 964450"/>
                <a:gd name="connsiteX11-191" fmla="*/ 299803 w 1223250"/>
                <a:gd name="connsiteY11-192" fmla="*/ 889031 h 964450"/>
                <a:gd name="connsiteX12-193" fmla="*/ 74951 w 1223250"/>
                <a:gd name="connsiteY12-194" fmla="*/ 724139 h 964450"/>
                <a:gd name="connsiteX13-195" fmla="*/ 719528 w 1223250"/>
                <a:gd name="connsiteY13-196" fmla="*/ 544257 h 964450"/>
                <a:gd name="connsiteX0-197" fmla="*/ 584616 w 1223250"/>
                <a:gd name="connsiteY0-198" fmla="*/ 499287 h 964605"/>
                <a:gd name="connsiteX1-199" fmla="*/ 0 w 1223250"/>
                <a:gd name="connsiteY1-200" fmla="*/ 409346 h 964605"/>
                <a:gd name="connsiteX2-201" fmla="*/ 179882 w 1223250"/>
                <a:gd name="connsiteY2-202" fmla="*/ 184493 h 964605"/>
                <a:gd name="connsiteX3-203" fmla="*/ 674557 w 1223250"/>
                <a:gd name="connsiteY3-204" fmla="*/ 409346 h 964605"/>
                <a:gd name="connsiteX4-205" fmla="*/ 734518 w 1223250"/>
                <a:gd name="connsiteY4-206" fmla="*/ 169503 h 964605"/>
                <a:gd name="connsiteX5-207" fmla="*/ 1033049 w 1223250"/>
                <a:gd name="connsiteY5-208" fmla="*/ 704 h 964605"/>
                <a:gd name="connsiteX6-209" fmla="*/ 1216474 w 1223250"/>
                <a:gd name="connsiteY6-210" fmla="*/ 366010 h 964605"/>
                <a:gd name="connsiteX7-211" fmla="*/ 884419 w 1223250"/>
                <a:gd name="connsiteY7-212" fmla="*/ 499287 h 964605"/>
                <a:gd name="connsiteX8-213" fmla="*/ 1199213 w 1223250"/>
                <a:gd name="connsiteY8-214" fmla="*/ 709149 h 964605"/>
                <a:gd name="connsiteX9-215" fmla="*/ 944380 w 1223250"/>
                <a:gd name="connsiteY9-216" fmla="*/ 963982 h 964605"/>
                <a:gd name="connsiteX10-217" fmla="*/ 719528 w 1223250"/>
                <a:gd name="connsiteY10-218" fmla="*/ 709149 h 964605"/>
                <a:gd name="connsiteX11-219" fmla="*/ 299803 w 1223250"/>
                <a:gd name="connsiteY11-220" fmla="*/ 889031 h 964605"/>
                <a:gd name="connsiteX12-221" fmla="*/ 74951 w 1223250"/>
                <a:gd name="connsiteY12-222" fmla="*/ 724139 h 964605"/>
                <a:gd name="connsiteX13-223" fmla="*/ 719528 w 1223250"/>
                <a:gd name="connsiteY13-224" fmla="*/ 544257 h 964605"/>
                <a:gd name="connsiteX0-225" fmla="*/ 584616 w 1223250"/>
                <a:gd name="connsiteY0-226" fmla="*/ 499287 h 964605"/>
                <a:gd name="connsiteX1-227" fmla="*/ 0 w 1223250"/>
                <a:gd name="connsiteY1-228" fmla="*/ 409346 h 964605"/>
                <a:gd name="connsiteX2-229" fmla="*/ 179882 w 1223250"/>
                <a:gd name="connsiteY2-230" fmla="*/ 184493 h 964605"/>
                <a:gd name="connsiteX3-231" fmla="*/ 674557 w 1223250"/>
                <a:gd name="connsiteY3-232" fmla="*/ 409346 h 964605"/>
                <a:gd name="connsiteX4-233" fmla="*/ 734518 w 1223250"/>
                <a:gd name="connsiteY4-234" fmla="*/ 169503 h 964605"/>
                <a:gd name="connsiteX5-235" fmla="*/ 1033049 w 1223250"/>
                <a:gd name="connsiteY5-236" fmla="*/ 704 h 964605"/>
                <a:gd name="connsiteX6-237" fmla="*/ 1216474 w 1223250"/>
                <a:gd name="connsiteY6-238" fmla="*/ 366010 h 964605"/>
                <a:gd name="connsiteX7-239" fmla="*/ 884419 w 1223250"/>
                <a:gd name="connsiteY7-240" fmla="*/ 499287 h 964605"/>
                <a:gd name="connsiteX8-241" fmla="*/ 1199213 w 1223250"/>
                <a:gd name="connsiteY8-242" fmla="*/ 709149 h 964605"/>
                <a:gd name="connsiteX9-243" fmla="*/ 944380 w 1223250"/>
                <a:gd name="connsiteY9-244" fmla="*/ 963982 h 964605"/>
                <a:gd name="connsiteX10-245" fmla="*/ 719528 w 1223250"/>
                <a:gd name="connsiteY10-246" fmla="*/ 709149 h 964605"/>
                <a:gd name="connsiteX11-247" fmla="*/ 299803 w 1223250"/>
                <a:gd name="connsiteY11-248" fmla="*/ 889031 h 964605"/>
                <a:gd name="connsiteX12-249" fmla="*/ 74951 w 1223250"/>
                <a:gd name="connsiteY12-250" fmla="*/ 724139 h 964605"/>
                <a:gd name="connsiteX13-251" fmla="*/ 719528 w 1223250"/>
                <a:gd name="connsiteY13-252" fmla="*/ 544257 h 964605"/>
                <a:gd name="connsiteX0-253" fmla="*/ 584616 w 1223250"/>
                <a:gd name="connsiteY0-254" fmla="*/ 499287 h 964605"/>
                <a:gd name="connsiteX1-255" fmla="*/ 0 w 1223250"/>
                <a:gd name="connsiteY1-256" fmla="*/ 409346 h 964605"/>
                <a:gd name="connsiteX2-257" fmla="*/ 179882 w 1223250"/>
                <a:gd name="connsiteY2-258" fmla="*/ 184493 h 964605"/>
                <a:gd name="connsiteX3-259" fmla="*/ 674557 w 1223250"/>
                <a:gd name="connsiteY3-260" fmla="*/ 409346 h 964605"/>
                <a:gd name="connsiteX4-261" fmla="*/ 734518 w 1223250"/>
                <a:gd name="connsiteY4-262" fmla="*/ 169503 h 964605"/>
                <a:gd name="connsiteX5-263" fmla="*/ 1033049 w 1223250"/>
                <a:gd name="connsiteY5-264" fmla="*/ 704 h 964605"/>
                <a:gd name="connsiteX6-265" fmla="*/ 1216474 w 1223250"/>
                <a:gd name="connsiteY6-266" fmla="*/ 366010 h 964605"/>
                <a:gd name="connsiteX7-267" fmla="*/ 884419 w 1223250"/>
                <a:gd name="connsiteY7-268" fmla="*/ 499287 h 964605"/>
                <a:gd name="connsiteX8-269" fmla="*/ 1199213 w 1223250"/>
                <a:gd name="connsiteY8-270" fmla="*/ 709149 h 964605"/>
                <a:gd name="connsiteX9-271" fmla="*/ 944380 w 1223250"/>
                <a:gd name="connsiteY9-272" fmla="*/ 963982 h 964605"/>
                <a:gd name="connsiteX10-273" fmla="*/ 719528 w 1223250"/>
                <a:gd name="connsiteY10-274" fmla="*/ 709149 h 964605"/>
                <a:gd name="connsiteX11-275" fmla="*/ 299803 w 1223250"/>
                <a:gd name="connsiteY11-276" fmla="*/ 889031 h 964605"/>
                <a:gd name="connsiteX12-277" fmla="*/ 74951 w 1223250"/>
                <a:gd name="connsiteY12-278" fmla="*/ 724139 h 964605"/>
                <a:gd name="connsiteX13-279" fmla="*/ 630318 w 1223250"/>
                <a:gd name="connsiteY13-280" fmla="*/ 575481 h 964605"/>
                <a:gd name="connsiteX0-281" fmla="*/ 584616 w 1223250"/>
                <a:gd name="connsiteY0-282" fmla="*/ 499287 h 964605"/>
                <a:gd name="connsiteX1-283" fmla="*/ 0 w 1223250"/>
                <a:gd name="connsiteY1-284" fmla="*/ 409346 h 964605"/>
                <a:gd name="connsiteX2-285" fmla="*/ 179882 w 1223250"/>
                <a:gd name="connsiteY2-286" fmla="*/ 184493 h 964605"/>
                <a:gd name="connsiteX3-287" fmla="*/ 674557 w 1223250"/>
                <a:gd name="connsiteY3-288" fmla="*/ 409346 h 964605"/>
                <a:gd name="connsiteX4-289" fmla="*/ 734518 w 1223250"/>
                <a:gd name="connsiteY4-290" fmla="*/ 169503 h 964605"/>
                <a:gd name="connsiteX5-291" fmla="*/ 1033049 w 1223250"/>
                <a:gd name="connsiteY5-292" fmla="*/ 704 h 964605"/>
                <a:gd name="connsiteX6-293" fmla="*/ 1216474 w 1223250"/>
                <a:gd name="connsiteY6-294" fmla="*/ 366010 h 964605"/>
                <a:gd name="connsiteX7-295" fmla="*/ 884419 w 1223250"/>
                <a:gd name="connsiteY7-296" fmla="*/ 499287 h 964605"/>
                <a:gd name="connsiteX8-297" fmla="*/ 1199213 w 1223250"/>
                <a:gd name="connsiteY8-298" fmla="*/ 709149 h 964605"/>
                <a:gd name="connsiteX9-299" fmla="*/ 944380 w 1223250"/>
                <a:gd name="connsiteY9-300" fmla="*/ 963982 h 964605"/>
                <a:gd name="connsiteX10-301" fmla="*/ 719528 w 1223250"/>
                <a:gd name="connsiteY10-302" fmla="*/ 709149 h 964605"/>
                <a:gd name="connsiteX11-303" fmla="*/ 299803 w 1223250"/>
                <a:gd name="connsiteY11-304" fmla="*/ 889031 h 964605"/>
                <a:gd name="connsiteX12-305" fmla="*/ 74951 w 1223250"/>
                <a:gd name="connsiteY12-306" fmla="*/ 724139 h 964605"/>
                <a:gd name="connsiteX13-307" fmla="*/ 630318 w 1223250"/>
                <a:gd name="connsiteY13-308" fmla="*/ 562099 h 964605"/>
                <a:gd name="connsiteX0-309" fmla="*/ 629221 w 1223250"/>
                <a:gd name="connsiteY0-310" fmla="*/ 517129 h 964605"/>
                <a:gd name="connsiteX1-311" fmla="*/ 0 w 1223250"/>
                <a:gd name="connsiteY1-312" fmla="*/ 409346 h 964605"/>
                <a:gd name="connsiteX2-313" fmla="*/ 179882 w 1223250"/>
                <a:gd name="connsiteY2-314" fmla="*/ 184493 h 964605"/>
                <a:gd name="connsiteX3-315" fmla="*/ 674557 w 1223250"/>
                <a:gd name="connsiteY3-316" fmla="*/ 409346 h 964605"/>
                <a:gd name="connsiteX4-317" fmla="*/ 734518 w 1223250"/>
                <a:gd name="connsiteY4-318" fmla="*/ 169503 h 964605"/>
                <a:gd name="connsiteX5-319" fmla="*/ 1033049 w 1223250"/>
                <a:gd name="connsiteY5-320" fmla="*/ 704 h 964605"/>
                <a:gd name="connsiteX6-321" fmla="*/ 1216474 w 1223250"/>
                <a:gd name="connsiteY6-322" fmla="*/ 366010 h 964605"/>
                <a:gd name="connsiteX7-323" fmla="*/ 884419 w 1223250"/>
                <a:gd name="connsiteY7-324" fmla="*/ 499287 h 964605"/>
                <a:gd name="connsiteX8-325" fmla="*/ 1199213 w 1223250"/>
                <a:gd name="connsiteY8-326" fmla="*/ 709149 h 964605"/>
                <a:gd name="connsiteX9-327" fmla="*/ 944380 w 1223250"/>
                <a:gd name="connsiteY9-328" fmla="*/ 963982 h 964605"/>
                <a:gd name="connsiteX10-329" fmla="*/ 719528 w 1223250"/>
                <a:gd name="connsiteY10-330" fmla="*/ 709149 h 964605"/>
                <a:gd name="connsiteX11-331" fmla="*/ 299803 w 1223250"/>
                <a:gd name="connsiteY11-332" fmla="*/ 889031 h 964605"/>
                <a:gd name="connsiteX12-333" fmla="*/ 74951 w 1223250"/>
                <a:gd name="connsiteY12-334" fmla="*/ 724139 h 964605"/>
                <a:gd name="connsiteX13-335" fmla="*/ 630318 w 1223250"/>
                <a:gd name="connsiteY13-336" fmla="*/ 562099 h 964605"/>
                <a:gd name="connsiteX0-337" fmla="*/ 629221 w 1223250"/>
                <a:gd name="connsiteY0-338" fmla="*/ 517129 h 964605"/>
                <a:gd name="connsiteX1-339" fmla="*/ 0 w 1223250"/>
                <a:gd name="connsiteY1-340" fmla="*/ 409346 h 964605"/>
                <a:gd name="connsiteX2-341" fmla="*/ 179882 w 1223250"/>
                <a:gd name="connsiteY2-342" fmla="*/ 184493 h 964605"/>
                <a:gd name="connsiteX3-343" fmla="*/ 674557 w 1223250"/>
                <a:gd name="connsiteY3-344" fmla="*/ 409346 h 964605"/>
                <a:gd name="connsiteX4-345" fmla="*/ 734518 w 1223250"/>
                <a:gd name="connsiteY4-346" fmla="*/ 169503 h 964605"/>
                <a:gd name="connsiteX5-347" fmla="*/ 1033049 w 1223250"/>
                <a:gd name="connsiteY5-348" fmla="*/ 704 h 964605"/>
                <a:gd name="connsiteX6-349" fmla="*/ 1216474 w 1223250"/>
                <a:gd name="connsiteY6-350" fmla="*/ 366010 h 964605"/>
                <a:gd name="connsiteX7-351" fmla="*/ 884419 w 1223250"/>
                <a:gd name="connsiteY7-352" fmla="*/ 499287 h 964605"/>
                <a:gd name="connsiteX8-353" fmla="*/ 1199213 w 1223250"/>
                <a:gd name="connsiteY8-354" fmla="*/ 709149 h 964605"/>
                <a:gd name="connsiteX9-355" fmla="*/ 944380 w 1223250"/>
                <a:gd name="connsiteY9-356" fmla="*/ 963982 h 964605"/>
                <a:gd name="connsiteX10-357" fmla="*/ 719528 w 1223250"/>
                <a:gd name="connsiteY10-358" fmla="*/ 709149 h 964605"/>
                <a:gd name="connsiteX11-359" fmla="*/ 299803 w 1223250"/>
                <a:gd name="connsiteY11-360" fmla="*/ 889031 h 964605"/>
                <a:gd name="connsiteX12-361" fmla="*/ 74951 w 1223250"/>
                <a:gd name="connsiteY12-362" fmla="*/ 724139 h 964605"/>
                <a:gd name="connsiteX13-363" fmla="*/ 630318 w 1223250"/>
                <a:gd name="connsiteY13-364" fmla="*/ 562099 h 964605"/>
                <a:gd name="connsiteX0-365" fmla="*/ 629221 w 1223250"/>
                <a:gd name="connsiteY0-366" fmla="*/ 517129 h 964605"/>
                <a:gd name="connsiteX1-367" fmla="*/ 0 w 1223250"/>
                <a:gd name="connsiteY1-368" fmla="*/ 409346 h 964605"/>
                <a:gd name="connsiteX2-369" fmla="*/ 179882 w 1223250"/>
                <a:gd name="connsiteY2-370" fmla="*/ 184493 h 964605"/>
                <a:gd name="connsiteX3-371" fmla="*/ 674557 w 1223250"/>
                <a:gd name="connsiteY3-372" fmla="*/ 409346 h 964605"/>
                <a:gd name="connsiteX4-373" fmla="*/ 734518 w 1223250"/>
                <a:gd name="connsiteY4-374" fmla="*/ 169503 h 964605"/>
                <a:gd name="connsiteX5-375" fmla="*/ 1033049 w 1223250"/>
                <a:gd name="connsiteY5-376" fmla="*/ 704 h 964605"/>
                <a:gd name="connsiteX6-377" fmla="*/ 1216474 w 1223250"/>
                <a:gd name="connsiteY6-378" fmla="*/ 366010 h 964605"/>
                <a:gd name="connsiteX7-379" fmla="*/ 884419 w 1223250"/>
                <a:gd name="connsiteY7-380" fmla="*/ 499287 h 964605"/>
                <a:gd name="connsiteX8-381" fmla="*/ 1199213 w 1223250"/>
                <a:gd name="connsiteY8-382" fmla="*/ 709149 h 964605"/>
                <a:gd name="connsiteX9-383" fmla="*/ 944380 w 1223250"/>
                <a:gd name="connsiteY9-384" fmla="*/ 963982 h 964605"/>
                <a:gd name="connsiteX10-385" fmla="*/ 719528 w 1223250"/>
                <a:gd name="connsiteY10-386" fmla="*/ 709149 h 964605"/>
                <a:gd name="connsiteX11-387" fmla="*/ 299803 w 1223250"/>
                <a:gd name="connsiteY11-388" fmla="*/ 889031 h 964605"/>
                <a:gd name="connsiteX12-389" fmla="*/ 74951 w 1223250"/>
                <a:gd name="connsiteY12-390" fmla="*/ 724139 h 964605"/>
                <a:gd name="connsiteX13-391" fmla="*/ 630318 w 1223250"/>
                <a:gd name="connsiteY13-392" fmla="*/ 562099 h 964605"/>
                <a:gd name="connsiteX0-393" fmla="*/ 0 w 1223250"/>
                <a:gd name="connsiteY0-394" fmla="*/ 409346 h 964605"/>
                <a:gd name="connsiteX1-395" fmla="*/ 179882 w 1223250"/>
                <a:gd name="connsiteY1-396" fmla="*/ 184493 h 964605"/>
                <a:gd name="connsiteX2-397" fmla="*/ 674557 w 1223250"/>
                <a:gd name="connsiteY2-398" fmla="*/ 409346 h 964605"/>
                <a:gd name="connsiteX3-399" fmla="*/ 734518 w 1223250"/>
                <a:gd name="connsiteY3-400" fmla="*/ 169503 h 964605"/>
                <a:gd name="connsiteX4-401" fmla="*/ 1033049 w 1223250"/>
                <a:gd name="connsiteY4-402" fmla="*/ 704 h 964605"/>
                <a:gd name="connsiteX5-403" fmla="*/ 1216474 w 1223250"/>
                <a:gd name="connsiteY5-404" fmla="*/ 366010 h 964605"/>
                <a:gd name="connsiteX6-405" fmla="*/ 884419 w 1223250"/>
                <a:gd name="connsiteY6-406" fmla="*/ 499287 h 964605"/>
                <a:gd name="connsiteX7-407" fmla="*/ 1199213 w 1223250"/>
                <a:gd name="connsiteY7-408" fmla="*/ 709149 h 964605"/>
                <a:gd name="connsiteX8-409" fmla="*/ 944380 w 1223250"/>
                <a:gd name="connsiteY8-410" fmla="*/ 963982 h 964605"/>
                <a:gd name="connsiteX9-411" fmla="*/ 719528 w 1223250"/>
                <a:gd name="connsiteY9-412" fmla="*/ 709149 h 964605"/>
                <a:gd name="connsiteX10-413" fmla="*/ 299803 w 1223250"/>
                <a:gd name="connsiteY10-414" fmla="*/ 889031 h 964605"/>
                <a:gd name="connsiteX11-415" fmla="*/ 74951 w 1223250"/>
                <a:gd name="connsiteY11-416" fmla="*/ 724139 h 964605"/>
                <a:gd name="connsiteX12-417" fmla="*/ 630318 w 1223250"/>
                <a:gd name="connsiteY12-418" fmla="*/ 562099 h 964605"/>
                <a:gd name="connsiteX0-419" fmla="*/ 117781 w 1161149"/>
                <a:gd name="connsiteY0-420" fmla="*/ 184493 h 964605"/>
                <a:gd name="connsiteX1-421" fmla="*/ 612456 w 1161149"/>
                <a:gd name="connsiteY1-422" fmla="*/ 409346 h 964605"/>
                <a:gd name="connsiteX2-423" fmla="*/ 672417 w 1161149"/>
                <a:gd name="connsiteY2-424" fmla="*/ 169503 h 964605"/>
                <a:gd name="connsiteX3-425" fmla="*/ 970948 w 1161149"/>
                <a:gd name="connsiteY3-426" fmla="*/ 704 h 964605"/>
                <a:gd name="connsiteX4-427" fmla="*/ 1154373 w 1161149"/>
                <a:gd name="connsiteY4-428" fmla="*/ 366010 h 964605"/>
                <a:gd name="connsiteX5-429" fmla="*/ 822318 w 1161149"/>
                <a:gd name="connsiteY5-430" fmla="*/ 499287 h 964605"/>
                <a:gd name="connsiteX6-431" fmla="*/ 1137112 w 1161149"/>
                <a:gd name="connsiteY6-432" fmla="*/ 709149 h 964605"/>
                <a:gd name="connsiteX7-433" fmla="*/ 882279 w 1161149"/>
                <a:gd name="connsiteY7-434" fmla="*/ 963982 h 964605"/>
                <a:gd name="connsiteX8-435" fmla="*/ 657427 w 1161149"/>
                <a:gd name="connsiteY8-436" fmla="*/ 709149 h 964605"/>
                <a:gd name="connsiteX9-437" fmla="*/ 237702 w 1161149"/>
                <a:gd name="connsiteY9-438" fmla="*/ 889031 h 964605"/>
                <a:gd name="connsiteX10-439" fmla="*/ 12850 w 1161149"/>
                <a:gd name="connsiteY10-440" fmla="*/ 724139 h 964605"/>
                <a:gd name="connsiteX11-441" fmla="*/ 568217 w 1161149"/>
                <a:gd name="connsiteY11-442" fmla="*/ 562099 h 964605"/>
                <a:gd name="connsiteX0-443" fmla="*/ 612456 w 1161149"/>
                <a:gd name="connsiteY0-444" fmla="*/ 409346 h 964605"/>
                <a:gd name="connsiteX1-445" fmla="*/ 672417 w 1161149"/>
                <a:gd name="connsiteY1-446" fmla="*/ 169503 h 964605"/>
                <a:gd name="connsiteX2-447" fmla="*/ 970948 w 1161149"/>
                <a:gd name="connsiteY2-448" fmla="*/ 704 h 964605"/>
                <a:gd name="connsiteX3-449" fmla="*/ 1154373 w 1161149"/>
                <a:gd name="connsiteY3-450" fmla="*/ 366010 h 964605"/>
                <a:gd name="connsiteX4-451" fmla="*/ 822318 w 1161149"/>
                <a:gd name="connsiteY4-452" fmla="*/ 499287 h 964605"/>
                <a:gd name="connsiteX5-453" fmla="*/ 1137112 w 1161149"/>
                <a:gd name="connsiteY5-454" fmla="*/ 709149 h 964605"/>
                <a:gd name="connsiteX6-455" fmla="*/ 882279 w 1161149"/>
                <a:gd name="connsiteY6-456" fmla="*/ 963982 h 964605"/>
                <a:gd name="connsiteX7-457" fmla="*/ 657427 w 1161149"/>
                <a:gd name="connsiteY7-458" fmla="*/ 709149 h 964605"/>
                <a:gd name="connsiteX8-459" fmla="*/ 237702 w 1161149"/>
                <a:gd name="connsiteY8-460" fmla="*/ 889031 h 964605"/>
                <a:gd name="connsiteX9-461" fmla="*/ 12850 w 1161149"/>
                <a:gd name="connsiteY9-462" fmla="*/ 724139 h 964605"/>
                <a:gd name="connsiteX10-463" fmla="*/ 568217 w 1161149"/>
                <a:gd name="connsiteY10-464" fmla="*/ 562099 h 964605"/>
                <a:gd name="connsiteX0-465" fmla="*/ 672417 w 1161149"/>
                <a:gd name="connsiteY0-466" fmla="*/ 169503 h 964605"/>
                <a:gd name="connsiteX1-467" fmla="*/ 970948 w 1161149"/>
                <a:gd name="connsiteY1-468" fmla="*/ 704 h 964605"/>
                <a:gd name="connsiteX2-469" fmla="*/ 1154373 w 1161149"/>
                <a:gd name="connsiteY2-470" fmla="*/ 366010 h 964605"/>
                <a:gd name="connsiteX3-471" fmla="*/ 822318 w 1161149"/>
                <a:gd name="connsiteY3-472" fmla="*/ 499287 h 964605"/>
                <a:gd name="connsiteX4-473" fmla="*/ 1137112 w 1161149"/>
                <a:gd name="connsiteY4-474" fmla="*/ 709149 h 964605"/>
                <a:gd name="connsiteX5-475" fmla="*/ 882279 w 1161149"/>
                <a:gd name="connsiteY5-476" fmla="*/ 963982 h 964605"/>
                <a:gd name="connsiteX6-477" fmla="*/ 657427 w 1161149"/>
                <a:gd name="connsiteY6-478" fmla="*/ 709149 h 964605"/>
                <a:gd name="connsiteX7-479" fmla="*/ 237702 w 1161149"/>
                <a:gd name="connsiteY7-480" fmla="*/ 889031 h 964605"/>
                <a:gd name="connsiteX8-481" fmla="*/ 12850 w 1161149"/>
                <a:gd name="connsiteY8-482" fmla="*/ 724139 h 964605"/>
                <a:gd name="connsiteX9-483" fmla="*/ 568217 w 1161149"/>
                <a:gd name="connsiteY9-484" fmla="*/ 562099 h 964605"/>
                <a:gd name="connsiteX0-485" fmla="*/ 970948 w 1161149"/>
                <a:gd name="connsiteY0-486" fmla="*/ 0 h 963901"/>
                <a:gd name="connsiteX1-487" fmla="*/ 1154373 w 1161149"/>
                <a:gd name="connsiteY1-488" fmla="*/ 365306 h 963901"/>
                <a:gd name="connsiteX2-489" fmla="*/ 822318 w 1161149"/>
                <a:gd name="connsiteY2-490" fmla="*/ 498583 h 963901"/>
                <a:gd name="connsiteX3-491" fmla="*/ 1137112 w 1161149"/>
                <a:gd name="connsiteY3-492" fmla="*/ 708445 h 963901"/>
                <a:gd name="connsiteX4-493" fmla="*/ 882279 w 1161149"/>
                <a:gd name="connsiteY4-494" fmla="*/ 963278 h 963901"/>
                <a:gd name="connsiteX5-495" fmla="*/ 657427 w 1161149"/>
                <a:gd name="connsiteY5-496" fmla="*/ 708445 h 963901"/>
                <a:gd name="connsiteX6-497" fmla="*/ 237702 w 1161149"/>
                <a:gd name="connsiteY6-498" fmla="*/ 888327 h 963901"/>
                <a:gd name="connsiteX7-499" fmla="*/ 12850 w 1161149"/>
                <a:gd name="connsiteY7-500" fmla="*/ 723435 h 963901"/>
                <a:gd name="connsiteX8-501" fmla="*/ 568217 w 1161149"/>
                <a:gd name="connsiteY8-502" fmla="*/ 561395 h 963901"/>
                <a:gd name="connsiteX0-503" fmla="*/ 1154373 w 1154373"/>
                <a:gd name="connsiteY0-504" fmla="*/ 0 h 598595"/>
                <a:gd name="connsiteX1-505" fmla="*/ 822318 w 1154373"/>
                <a:gd name="connsiteY1-506" fmla="*/ 133277 h 598595"/>
                <a:gd name="connsiteX2-507" fmla="*/ 1137112 w 1154373"/>
                <a:gd name="connsiteY2-508" fmla="*/ 343139 h 598595"/>
                <a:gd name="connsiteX3-509" fmla="*/ 882279 w 1154373"/>
                <a:gd name="connsiteY3-510" fmla="*/ 597972 h 598595"/>
                <a:gd name="connsiteX4-511" fmla="*/ 657427 w 1154373"/>
                <a:gd name="connsiteY4-512" fmla="*/ 343139 h 598595"/>
                <a:gd name="connsiteX5-513" fmla="*/ 237702 w 1154373"/>
                <a:gd name="connsiteY5-514" fmla="*/ 523021 h 598595"/>
                <a:gd name="connsiteX6-515" fmla="*/ 12850 w 1154373"/>
                <a:gd name="connsiteY6-516" fmla="*/ 358129 h 598595"/>
                <a:gd name="connsiteX7-517" fmla="*/ 568217 w 1154373"/>
                <a:gd name="connsiteY7-518" fmla="*/ 196089 h 598595"/>
                <a:gd name="connsiteX0-519" fmla="*/ 822318 w 1138670"/>
                <a:gd name="connsiteY0-520" fmla="*/ 0 h 465318"/>
                <a:gd name="connsiteX1-521" fmla="*/ 1137112 w 1138670"/>
                <a:gd name="connsiteY1-522" fmla="*/ 209862 h 465318"/>
                <a:gd name="connsiteX2-523" fmla="*/ 882279 w 1138670"/>
                <a:gd name="connsiteY2-524" fmla="*/ 464695 h 465318"/>
                <a:gd name="connsiteX3-525" fmla="*/ 657427 w 1138670"/>
                <a:gd name="connsiteY3-526" fmla="*/ 209862 h 465318"/>
                <a:gd name="connsiteX4-527" fmla="*/ 237702 w 1138670"/>
                <a:gd name="connsiteY4-528" fmla="*/ 389744 h 465318"/>
                <a:gd name="connsiteX5-529" fmla="*/ 12850 w 1138670"/>
                <a:gd name="connsiteY5-530" fmla="*/ 224852 h 465318"/>
                <a:gd name="connsiteX6-531" fmla="*/ 568217 w 1138670"/>
                <a:gd name="connsiteY6-532" fmla="*/ 62812 h 465318"/>
                <a:gd name="connsiteX0-533" fmla="*/ 1137112 w 1138670"/>
                <a:gd name="connsiteY0-534" fmla="*/ 147050 h 402506"/>
                <a:gd name="connsiteX1-535" fmla="*/ 882279 w 1138670"/>
                <a:gd name="connsiteY1-536" fmla="*/ 401883 h 402506"/>
                <a:gd name="connsiteX2-537" fmla="*/ 657427 w 1138670"/>
                <a:gd name="connsiteY2-538" fmla="*/ 147050 h 402506"/>
                <a:gd name="connsiteX3-539" fmla="*/ 237702 w 1138670"/>
                <a:gd name="connsiteY3-540" fmla="*/ 326932 h 402506"/>
                <a:gd name="connsiteX4-541" fmla="*/ 12850 w 1138670"/>
                <a:gd name="connsiteY4-542" fmla="*/ 162040 h 402506"/>
                <a:gd name="connsiteX5-543" fmla="*/ 568217 w 1138670"/>
                <a:gd name="connsiteY5-544" fmla="*/ 0 h 402506"/>
                <a:gd name="connsiteX0-545" fmla="*/ 882279 w 882279"/>
                <a:gd name="connsiteY0-546" fmla="*/ 401883 h 401883"/>
                <a:gd name="connsiteX1-547" fmla="*/ 657427 w 882279"/>
                <a:gd name="connsiteY1-548" fmla="*/ 147050 h 401883"/>
                <a:gd name="connsiteX2-549" fmla="*/ 237702 w 882279"/>
                <a:gd name="connsiteY2-550" fmla="*/ 326932 h 401883"/>
                <a:gd name="connsiteX3-551" fmla="*/ 12850 w 882279"/>
                <a:gd name="connsiteY3-552" fmla="*/ 162040 h 401883"/>
                <a:gd name="connsiteX4-553" fmla="*/ 568217 w 882279"/>
                <a:gd name="connsiteY4-554" fmla="*/ 0 h 401883"/>
                <a:gd name="connsiteX0-555" fmla="*/ 657427 w 657427"/>
                <a:gd name="connsiteY0-556" fmla="*/ 147050 h 326972"/>
                <a:gd name="connsiteX1-557" fmla="*/ 237702 w 657427"/>
                <a:gd name="connsiteY1-558" fmla="*/ 326932 h 326972"/>
                <a:gd name="connsiteX2-559" fmla="*/ 12850 w 657427"/>
                <a:gd name="connsiteY2-560" fmla="*/ 162040 h 326972"/>
                <a:gd name="connsiteX3-561" fmla="*/ 568217 w 657427"/>
                <a:gd name="connsiteY3-562" fmla="*/ 0 h 326972"/>
              </a:gdLst>
              <a:ahLst/>
              <a:cxnLst>
                <a:cxn ang="0">
                  <a:pos x="connsiteX0-1" y="connsiteY0-2"/>
                </a:cxn>
                <a:cxn ang="0">
                  <a:pos x="connsiteX1-3" y="connsiteY1-4"/>
                </a:cxn>
                <a:cxn ang="0">
                  <a:pos x="connsiteX2-5" y="connsiteY2-6"/>
                </a:cxn>
                <a:cxn ang="0">
                  <a:pos x="connsiteX3-7" y="connsiteY3-8"/>
                </a:cxn>
              </a:cxnLst>
              <a:rect l="l" t="t" r="r" b="b"/>
              <a:pathLst>
                <a:path w="657427" h="326972">
                  <a:moveTo>
                    <a:pt x="657427" y="147050"/>
                  </a:moveTo>
                  <a:cubicBezTo>
                    <a:pt x="517519" y="207011"/>
                    <a:pt x="345131" y="324434"/>
                    <a:pt x="237702" y="326932"/>
                  </a:cubicBezTo>
                  <a:cubicBezTo>
                    <a:pt x="130273" y="329430"/>
                    <a:pt x="-49609" y="214505"/>
                    <a:pt x="12850" y="162040"/>
                  </a:cubicBezTo>
                  <a:lnTo>
                    <a:pt x="568217" y="0"/>
                  </a:lnTo>
                </a:path>
              </a:pathLst>
            </a:custGeom>
            <a:solidFill>
              <a:schemeClr val="bg1"/>
            </a:solid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grpSp>
        <p:nvGrpSpPr>
          <p:cNvPr id="83" name="组合 82"/>
          <p:cNvGrpSpPr/>
          <p:nvPr/>
        </p:nvGrpSpPr>
        <p:grpSpPr>
          <a:xfrm>
            <a:off x="3790496" y="841828"/>
            <a:ext cx="4540704" cy="1074057"/>
            <a:chOff x="3659868" y="841828"/>
            <a:chExt cx="4540704" cy="1074057"/>
          </a:xfrm>
        </p:grpSpPr>
        <p:sp>
          <p:nvSpPr>
            <p:cNvPr id="86" name="任意多边形 85"/>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7" name="组合 86"/>
            <p:cNvGrpSpPr/>
            <p:nvPr/>
          </p:nvGrpSpPr>
          <p:grpSpPr>
            <a:xfrm>
              <a:off x="3659868" y="841828"/>
              <a:ext cx="4540704" cy="1074057"/>
              <a:chOff x="4429125" y="2685143"/>
              <a:chExt cx="4118758" cy="1182009"/>
            </a:xfrm>
          </p:grpSpPr>
          <p:sp>
            <p:nvSpPr>
              <p:cNvPr id="89"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1"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8" name="文本框 87"/>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500"/>
                                        <p:tgtEl>
                                          <p:spTgt spid="68"/>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62"/>
                                        </p:tgtEl>
                                        <p:attrNameLst>
                                          <p:attrName>style.visibility</p:attrName>
                                        </p:attrNameLst>
                                      </p:cBhvr>
                                      <p:to>
                                        <p:strVal val="visible"/>
                                      </p:to>
                                    </p:set>
                                    <p:animEffect transition="in" filter="fade">
                                      <p:cBhvr>
                                        <p:cTn id="10" dur="500"/>
                                        <p:tgtEl>
                                          <p:spTgt spid="62"/>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63"/>
                                        </p:tgtEl>
                                        <p:attrNameLst>
                                          <p:attrName>style.visibility</p:attrName>
                                        </p:attrNameLst>
                                      </p:cBhvr>
                                      <p:to>
                                        <p:strVal val="visible"/>
                                      </p:to>
                                    </p:set>
                                    <p:animEffect transition="in" filter="fade">
                                      <p:cBhvr>
                                        <p:cTn id="13" dur="500"/>
                                        <p:tgtEl>
                                          <p:spTgt spid="63"/>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72"/>
                                        </p:tgtEl>
                                        <p:attrNameLst>
                                          <p:attrName>style.visibility</p:attrName>
                                        </p:attrNameLst>
                                      </p:cBhvr>
                                      <p:to>
                                        <p:strVal val="visible"/>
                                      </p:to>
                                    </p:set>
                                    <p:animEffect transition="in" filter="fade">
                                      <p:cBhvr>
                                        <p:cTn id="16" dur="500"/>
                                        <p:tgtEl>
                                          <p:spTgt spid="72"/>
                                        </p:tgtEl>
                                      </p:cBhvr>
                                    </p:animEffect>
                                  </p:childTnLst>
                                </p:cTn>
                              </p:par>
                              <p:par>
                                <p:cTn id="17" presetID="10" presetClass="entr" presetSubtype="0" fill="hold" nodeType="withEffect">
                                  <p:stCondLst>
                                    <p:cond delay="12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84"/>
                                        </p:tgtEl>
                                        <p:attrNameLst>
                                          <p:attrName>style.visibility</p:attrName>
                                        </p:attrNameLst>
                                      </p:cBhvr>
                                      <p:to>
                                        <p:strVal val="visible"/>
                                      </p:to>
                                    </p:set>
                                    <p:animEffect transition="in" filter="fade">
                                      <p:cBhvr>
                                        <p:cTn id="22" dur="500"/>
                                        <p:tgtEl>
                                          <p:spTgt spid="84"/>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85"/>
                                        </p:tgtEl>
                                        <p:attrNameLst>
                                          <p:attrName>style.visibility</p:attrName>
                                        </p:attrNameLst>
                                      </p:cBhvr>
                                      <p:to>
                                        <p:strVal val="visible"/>
                                      </p:to>
                                    </p:set>
                                    <p:animEffect transition="in" filter="fade">
                                      <p:cBhvr>
                                        <p:cTn id="25" dur="500"/>
                                        <p:tgtEl>
                                          <p:spTgt spid="85"/>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90"/>
                                        </p:tgtEl>
                                        <p:attrNameLst>
                                          <p:attrName>style.visibility</p:attrName>
                                        </p:attrNameLst>
                                      </p:cBhvr>
                                      <p:to>
                                        <p:strVal val="visible"/>
                                      </p:to>
                                    </p:set>
                                    <p:animEffect transition="in" filter="fade">
                                      <p:cBhvr>
                                        <p:cTn id="28" dur="500"/>
                                        <p:tgtEl>
                                          <p:spTgt spid="90"/>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66"/>
                                        </p:tgtEl>
                                        <p:attrNameLst>
                                          <p:attrName>style.visibility</p:attrName>
                                        </p:attrNameLst>
                                      </p:cBhvr>
                                      <p:to>
                                        <p:strVal val="visible"/>
                                      </p:to>
                                    </p:set>
                                    <p:animEffect transition="in" filter="fade">
                                      <p:cBhvr>
                                        <p:cTn id="31" dur="500"/>
                                        <p:tgtEl>
                                          <p:spTgt spid="66"/>
                                        </p:tgtEl>
                                      </p:cBhvr>
                                    </p:animEffect>
                                  </p:childTnLst>
                                </p:cTn>
                              </p:par>
                              <p:par>
                                <p:cTn id="32" presetID="10" presetClass="entr" presetSubtype="0" fill="hold" grpId="0" nodeType="withEffect">
                                  <p:stCondLst>
                                    <p:cond delay="2700"/>
                                  </p:stCondLst>
                                  <p:childTnLst>
                                    <p:set>
                                      <p:cBhvr>
                                        <p:cTn id="33" dur="1" fill="hold">
                                          <p:stCondLst>
                                            <p:cond delay="0"/>
                                          </p:stCondLst>
                                        </p:cTn>
                                        <p:tgtEl>
                                          <p:spTgt spid="93"/>
                                        </p:tgtEl>
                                        <p:attrNameLst>
                                          <p:attrName>style.visibility</p:attrName>
                                        </p:attrNameLst>
                                      </p:cBhvr>
                                      <p:to>
                                        <p:strVal val="visible"/>
                                      </p:to>
                                    </p:set>
                                    <p:animEffect transition="in" filter="fade">
                                      <p:cBhvr>
                                        <p:cTn id="34" dur="500"/>
                                        <p:tgtEl>
                                          <p:spTgt spid="93"/>
                                        </p:tgtEl>
                                      </p:cBhvr>
                                    </p:animEffect>
                                  </p:childTnLst>
                                </p:cTn>
                              </p:par>
                              <p:par>
                                <p:cTn id="35" presetID="10" presetClass="entr" presetSubtype="0" fill="hold" grpId="0" nodeType="withEffect">
                                  <p:stCondLst>
                                    <p:cond delay="3000"/>
                                  </p:stCondLst>
                                  <p:childTnLst>
                                    <p:set>
                                      <p:cBhvr>
                                        <p:cTn id="36" dur="1" fill="hold">
                                          <p:stCondLst>
                                            <p:cond delay="0"/>
                                          </p:stCondLst>
                                        </p:cTn>
                                        <p:tgtEl>
                                          <p:spTgt spid="97"/>
                                        </p:tgtEl>
                                        <p:attrNameLst>
                                          <p:attrName>style.visibility</p:attrName>
                                        </p:attrNameLst>
                                      </p:cBhvr>
                                      <p:to>
                                        <p:strVal val="visible"/>
                                      </p:to>
                                    </p:set>
                                    <p:animEffect transition="in" filter="fade">
                                      <p:cBhvr>
                                        <p:cTn id="37" dur="500"/>
                                        <p:tgtEl>
                                          <p:spTgt spid="97"/>
                                        </p:tgtEl>
                                      </p:cBhvr>
                                    </p:animEffect>
                                  </p:childTnLst>
                                </p:cTn>
                              </p:par>
                              <p:par>
                                <p:cTn id="38" presetID="10" presetClass="entr" presetSubtype="0" fill="hold" grpId="0" nodeType="withEffect">
                                  <p:stCondLst>
                                    <p:cond delay="3300"/>
                                  </p:stCondLst>
                                  <p:childTnLst>
                                    <p:set>
                                      <p:cBhvr>
                                        <p:cTn id="39" dur="1" fill="hold">
                                          <p:stCondLst>
                                            <p:cond delay="0"/>
                                          </p:stCondLst>
                                        </p:cTn>
                                        <p:tgtEl>
                                          <p:spTgt spid="107"/>
                                        </p:tgtEl>
                                        <p:attrNameLst>
                                          <p:attrName>style.visibility</p:attrName>
                                        </p:attrNameLst>
                                      </p:cBhvr>
                                      <p:to>
                                        <p:strVal val="visible"/>
                                      </p:to>
                                    </p:set>
                                    <p:animEffect transition="in" filter="fade">
                                      <p:cBhvr>
                                        <p:cTn id="40" dur="500"/>
                                        <p:tgtEl>
                                          <p:spTgt spid="107"/>
                                        </p:tgtEl>
                                      </p:cBhvr>
                                    </p:animEffect>
                                  </p:childTnLst>
                                </p:cTn>
                              </p:par>
                              <p:par>
                                <p:cTn id="41" presetID="10" presetClass="entr" presetSubtype="0" fill="hold" grpId="0" nodeType="withEffect">
                                  <p:stCondLst>
                                    <p:cond delay="3600"/>
                                  </p:stCondLst>
                                  <p:childTnLst>
                                    <p:set>
                                      <p:cBhvr>
                                        <p:cTn id="42" dur="1" fill="hold">
                                          <p:stCondLst>
                                            <p:cond delay="0"/>
                                          </p:stCondLst>
                                        </p:cTn>
                                        <p:tgtEl>
                                          <p:spTgt spid="108"/>
                                        </p:tgtEl>
                                        <p:attrNameLst>
                                          <p:attrName>style.visibility</p:attrName>
                                        </p:attrNameLst>
                                      </p:cBhvr>
                                      <p:to>
                                        <p:strVal val="visible"/>
                                      </p:to>
                                    </p:set>
                                    <p:animEffect transition="in" filter="fade">
                                      <p:cBhvr>
                                        <p:cTn id="43" dur="500"/>
                                        <p:tgtEl>
                                          <p:spTgt spid="108"/>
                                        </p:tgtEl>
                                      </p:cBhvr>
                                    </p:animEffect>
                                  </p:childTnLst>
                                </p:cTn>
                              </p:par>
                              <p:par>
                                <p:cTn id="44" presetID="10" presetClass="entr" presetSubtype="0" fill="hold" grpId="0" nodeType="withEffect">
                                  <p:stCondLst>
                                    <p:cond delay="3900"/>
                                  </p:stCondLst>
                                  <p:childTnLst>
                                    <p:set>
                                      <p:cBhvr>
                                        <p:cTn id="45" dur="1" fill="hold">
                                          <p:stCondLst>
                                            <p:cond delay="0"/>
                                          </p:stCondLst>
                                        </p:cTn>
                                        <p:tgtEl>
                                          <p:spTgt spid="109"/>
                                        </p:tgtEl>
                                        <p:attrNameLst>
                                          <p:attrName>style.visibility</p:attrName>
                                        </p:attrNameLst>
                                      </p:cBhvr>
                                      <p:to>
                                        <p:strVal val="visible"/>
                                      </p:to>
                                    </p:set>
                                    <p:animEffect transition="in" filter="fade">
                                      <p:cBhvr>
                                        <p:cTn id="46" dur="500"/>
                                        <p:tgtEl>
                                          <p:spTgt spid="109"/>
                                        </p:tgtEl>
                                      </p:cBhvr>
                                    </p:animEffect>
                                  </p:childTnLst>
                                </p:cTn>
                              </p:par>
                              <p:par>
                                <p:cTn id="47" presetID="10" presetClass="entr" presetSubtype="0" fill="hold" grpId="0" nodeType="withEffect">
                                  <p:stCondLst>
                                    <p:cond delay="4200"/>
                                  </p:stCondLst>
                                  <p:childTnLst>
                                    <p:set>
                                      <p:cBhvr>
                                        <p:cTn id="48" dur="1" fill="hold">
                                          <p:stCondLst>
                                            <p:cond delay="0"/>
                                          </p:stCondLst>
                                        </p:cTn>
                                        <p:tgtEl>
                                          <p:spTgt spid="110"/>
                                        </p:tgtEl>
                                        <p:attrNameLst>
                                          <p:attrName>style.visibility</p:attrName>
                                        </p:attrNameLst>
                                      </p:cBhvr>
                                      <p:to>
                                        <p:strVal val="visible"/>
                                      </p:to>
                                    </p:set>
                                    <p:animEffect transition="in" filter="fade">
                                      <p:cBhvr>
                                        <p:cTn id="49" dur="500"/>
                                        <p:tgtEl>
                                          <p:spTgt spid="110"/>
                                        </p:tgtEl>
                                      </p:cBhvr>
                                    </p:animEffect>
                                  </p:childTnLst>
                                </p:cTn>
                              </p:par>
                              <p:par>
                                <p:cTn id="50" presetID="10" presetClass="entr" presetSubtype="0" fill="hold" grpId="0" nodeType="withEffect">
                                  <p:stCondLst>
                                    <p:cond delay="4500"/>
                                  </p:stCondLst>
                                  <p:childTnLst>
                                    <p:set>
                                      <p:cBhvr>
                                        <p:cTn id="51" dur="1" fill="hold">
                                          <p:stCondLst>
                                            <p:cond delay="0"/>
                                          </p:stCondLst>
                                        </p:cTn>
                                        <p:tgtEl>
                                          <p:spTgt spid="112"/>
                                        </p:tgtEl>
                                        <p:attrNameLst>
                                          <p:attrName>style.visibility</p:attrName>
                                        </p:attrNameLst>
                                      </p:cBhvr>
                                      <p:to>
                                        <p:strVal val="visible"/>
                                      </p:to>
                                    </p:set>
                                    <p:animEffect transition="in" filter="fade">
                                      <p:cBhvr>
                                        <p:cTn id="52" dur="500"/>
                                        <p:tgtEl>
                                          <p:spTgt spid="112"/>
                                        </p:tgtEl>
                                      </p:cBhvr>
                                    </p:animEffect>
                                  </p:childTnLst>
                                </p:cTn>
                              </p:par>
                              <p:par>
                                <p:cTn id="53" presetID="10" presetClass="entr" presetSubtype="0" fill="hold" grpId="0" nodeType="withEffect">
                                  <p:stCondLst>
                                    <p:cond delay="4800"/>
                                  </p:stCondLst>
                                  <p:childTnLst>
                                    <p:set>
                                      <p:cBhvr>
                                        <p:cTn id="54" dur="1" fill="hold">
                                          <p:stCondLst>
                                            <p:cond delay="0"/>
                                          </p:stCondLst>
                                        </p:cTn>
                                        <p:tgtEl>
                                          <p:spTgt spid="113"/>
                                        </p:tgtEl>
                                        <p:attrNameLst>
                                          <p:attrName>style.visibility</p:attrName>
                                        </p:attrNameLst>
                                      </p:cBhvr>
                                      <p:to>
                                        <p:strVal val="visible"/>
                                      </p:to>
                                    </p:set>
                                    <p:animEffect transition="in" filter="fade">
                                      <p:cBhvr>
                                        <p:cTn id="55" dur="500"/>
                                        <p:tgtEl>
                                          <p:spTgt spid="113"/>
                                        </p:tgtEl>
                                      </p:cBhvr>
                                    </p:animEffect>
                                  </p:childTnLst>
                                </p:cTn>
                              </p:par>
                              <p:par>
                                <p:cTn id="56" presetID="10" presetClass="entr" presetSubtype="0" fill="hold" grpId="0" nodeType="withEffect">
                                  <p:stCondLst>
                                    <p:cond delay="5100"/>
                                  </p:stCondLst>
                                  <p:childTnLst>
                                    <p:set>
                                      <p:cBhvr>
                                        <p:cTn id="57" dur="1" fill="hold">
                                          <p:stCondLst>
                                            <p:cond delay="0"/>
                                          </p:stCondLst>
                                        </p:cTn>
                                        <p:tgtEl>
                                          <p:spTgt spid="114"/>
                                        </p:tgtEl>
                                        <p:attrNameLst>
                                          <p:attrName>style.visibility</p:attrName>
                                        </p:attrNameLst>
                                      </p:cBhvr>
                                      <p:to>
                                        <p:strVal val="visible"/>
                                      </p:to>
                                    </p:set>
                                    <p:animEffect transition="in" filter="fade">
                                      <p:cBhvr>
                                        <p:cTn id="58" dur="500"/>
                                        <p:tgtEl>
                                          <p:spTgt spid="114"/>
                                        </p:tgtEl>
                                      </p:cBhvr>
                                    </p:animEffect>
                                  </p:childTnLst>
                                </p:cTn>
                              </p:par>
                              <p:par>
                                <p:cTn id="59" presetID="10" presetClass="entr" presetSubtype="0" fill="hold" grpId="0" nodeType="withEffect">
                                  <p:stCondLst>
                                    <p:cond delay="5400"/>
                                  </p:stCondLst>
                                  <p:childTnLst>
                                    <p:set>
                                      <p:cBhvr>
                                        <p:cTn id="60" dur="1" fill="hold">
                                          <p:stCondLst>
                                            <p:cond delay="0"/>
                                          </p:stCondLst>
                                        </p:cTn>
                                        <p:tgtEl>
                                          <p:spTgt spid="115"/>
                                        </p:tgtEl>
                                        <p:attrNameLst>
                                          <p:attrName>style.visibility</p:attrName>
                                        </p:attrNameLst>
                                      </p:cBhvr>
                                      <p:to>
                                        <p:strVal val="visible"/>
                                      </p:to>
                                    </p:set>
                                    <p:animEffect transition="in" filter="fade">
                                      <p:cBhvr>
                                        <p:cTn id="61" dur="500"/>
                                        <p:tgtEl>
                                          <p:spTgt spid="115"/>
                                        </p:tgtEl>
                                      </p:cBhvr>
                                    </p:animEffect>
                                  </p:childTnLst>
                                </p:cTn>
                              </p:par>
                              <p:par>
                                <p:cTn id="62" presetID="10" presetClass="entr" presetSubtype="0" fill="hold" grpId="0" nodeType="withEffect">
                                  <p:stCondLst>
                                    <p:cond delay="5700"/>
                                  </p:stCondLst>
                                  <p:childTnLst>
                                    <p:set>
                                      <p:cBhvr>
                                        <p:cTn id="63" dur="1" fill="hold">
                                          <p:stCondLst>
                                            <p:cond delay="0"/>
                                          </p:stCondLst>
                                        </p:cTn>
                                        <p:tgtEl>
                                          <p:spTgt spid="116"/>
                                        </p:tgtEl>
                                        <p:attrNameLst>
                                          <p:attrName>style.visibility</p:attrName>
                                        </p:attrNameLst>
                                      </p:cBhvr>
                                      <p:to>
                                        <p:strVal val="visible"/>
                                      </p:to>
                                    </p:set>
                                    <p:animEffect transition="in" filter="fade">
                                      <p:cBhvr>
                                        <p:cTn id="64" dur="500"/>
                                        <p:tgtEl>
                                          <p:spTgt spid="116"/>
                                        </p:tgtEl>
                                      </p:cBhvr>
                                    </p:animEffect>
                                  </p:childTnLst>
                                </p:cTn>
                              </p:par>
                              <p:par>
                                <p:cTn id="65" presetID="10" presetClass="entr" presetSubtype="0" fill="hold" grpId="0" nodeType="withEffect">
                                  <p:stCondLst>
                                    <p:cond delay="6000"/>
                                  </p:stCondLst>
                                  <p:childTnLst>
                                    <p:set>
                                      <p:cBhvr>
                                        <p:cTn id="66" dur="1" fill="hold">
                                          <p:stCondLst>
                                            <p:cond delay="0"/>
                                          </p:stCondLst>
                                        </p:cTn>
                                        <p:tgtEl>
                                          <p:spTgt spid="117"/>
                                        </p:tgtEl>
                                        <p:attrNameLst>
                                          <p:attrName>style.visibility</p:attrName>
                                        </p:attrNameLst>
                                      </p:cBhvr>
                                      <p:to>
                                        <p:strVal val="visible"/>
                                      </p:to>
                                    </p:set>
                                    <p:animEffect transition="in" filter="fade">
                                      <p:cBhvr>
                                        <p:cTn id="67" dur="500"/>
                                        <p:tgtEl>
                                          <p:spTgt spid="117"/>
                                        </p:tgtEl>
                                      </p:cBhvr>
                                    </p:animEffect>
                                  </p:childTnLst>
                                </p:cTn>
                              </p:par>
                              <p:par>
                                <p:cTn id="68" presetID="10" presetClass="entr" presetSubtype="0" fill="hold" nodeType="withEffect">
                                  <p:stCondLst>
                                    <p:cond delay="6300"/>
                                  </p:stCondLst>
                                  <p:childTnLst>
                                    <p:set>
                                      <p:cBhvr>
                                        <p:cTn id="69" dur="1" fill="hold">
                                          <p:stCondLst>
                                            <p:cond delay="0"/>
                                          </p:stCondLst>
                                        </p:cTn>
                                        <p:tgtEl>
                                          <p:spTgt spid="11"/>
                                        </p:tgtEl>
                                        <p:attrNameLst>
                                          <p:attrName>style.visibility</p:attrName>
                                        </p:attrNameLst>
                                      </p:cBhvr>
                                      <p:to>
                                        <p:strVal val="visible"/>
                                      </p:to>
                                    </p:set>
                                    <p:animEffect transition="in" filter="fade">
                                      <p:cBhvr>
                                        <p:cTn id="70" dur="500"/>
                                        <p:tgtEl>
                                          <p:spTgt spid="11"/>
                                        </p:tgtEl>
                                      </p:cBhvr>
                                    </p:animEffect>
                                  </p:childTnLst>
                                </p:cTn>
                              </p:par>
                              <p:par>
                                <p:cTn id="71" presetID="10" presetClass="entr" presetSubtype="0" fill="hold" nodeType="withEffect">
                                  <p:stCondLst>
                                    <p:cond delay="6600"/>
                                  </p:stCondLst>
                                  <p:childTnLst>
                                    <p:set>
                                      <p:cBhvr>
                                        <p:cTn id="72" dur="1" fill="hold">
                                          <p:stCondLst>
                                            <p:cond delay="0"/>
                                          </p:stCondLst>
                                        </p:cTn>
                                        <p:tgtEl>
                                          <p:spTgt spid="76"/>
                                        </p:tgtEl>
                                        <p:attrNameLst>
                                          <p:attrName>style.visibility</p:attrName>
                                        </p:attrNameLst>
                                      </p:cBhvr>
                                      <p:to>
                                        <p:strVal val="visible"/>
                                      </p:to>
                                    </p:set>
                                    <p:animEffect transition="in" filter="fade">
                                      <p:cBhvr>
                                        <p:cTn id="73" dur="500"/>
                                        <p:tgtEl>
                                          <p:spTgt spid="76"/>
                                        </p:tgtEl>
                                      </p:cBhvr>
                                    </p:animEffect>
                                  </p:childTnLst>
                                </p:cTn>
                              </p:par>
                              <p:par>
                                <p:cTn id="74" presetID="10" presetClass="entr" presetSubtype="0" fill="hold" nodeType="withEffect">
                                  <p:stCondLst>
                                    <p:cond delay="6900"/>
                                  </p:stCondLst>
                                  <p:childTnLst>
                                    <p:set>
                                      <p:cBhvr>
                                        <p:cTn id="75" dur="1" fill="hold">
                                          <p:stCondLst>
                                            <p:cond delay="0"/>
                                          </p:stCondLst>
                                        </p:cTn>
                                        <p:tgtEl>
                                          <p:spTgt spid="125"/>
                                        </p:tgtEl>
                                        <p:attrNameLst>
                                          <p:attrName>style.visibility</p:attrName>
                                        </p:attrNameLst>
                                      </p:cBhvr>
                                      <p:to>
                                        <p:strVal val="visible"/>
                                      </p:to>
                                    </p:set>
                                    <p:animEffect transition="in" filter="fade">
                                      <p:cBhvr>
                                        <p:cTn id="76" dur="500"/>
                                        <p:tgtEl>
                                          <p:spTgt spid="125"/>
                                        </p:tgtEl>
                                      </p:cBhvr>
                                    </p:animEffect>
                                  </p:childTnLst>
                                </p:cTn>
                              </p:par>
                              <p:par>
                                <p:cTn id="77" presetID="10" presetClass="entr" presetSubtype="0" fill="hold" nodeType="withEffect">
                                  <p:stCondLst>
                                    <p:cond delay="7200"/>
                                  </p:stCondLst>
                                  <p:childTnLst>
                                    <p:set>
                                      <p:cBhvr>
                                        <p:cTn id="78" dur="1" fill="hold">
                                          <p:stCondLst>
                                            <p:cond delay="0"/>
                                          </p:stCondLst>
                                        </p:cTn>
                                        <p:tgtEl>
                                          <p:spTgt spid="83"/>
                                        </p:tgtEl>
                                        <p:attrNameLst>
                                          <p:attrName>style.visibility</p:attrName>
                                        </p:attrNameLst>
                                      </p:cBhvr>
                                      <p:to>
                                        <p:strVal val="visible"/>
                                      </p:to>
                                    </p:set>
                                    <p:animEffect transition="in" filter="fade">
                                      <p:cBhvr>
                                        <p:cTn id="79"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62" grpId="0"/>
      <p:bldP spid="63" grpId="0"/>
      <p:bldP spid="72" grpId="0"/>
      <p:bldP spid="84" grpId="0" animBg="1"/>
      <p:bldP spid="85" grpId="0"/>
      <p:bldP spid="90" grpId="0"/>
      <p:bldP spid="66" grpId="0" animBg="1"/>
      <p:bldP spid="93" grpId="0" animBg="1"/>
      <p:bldP spid="97" grpId="0"/>
      <p:bldP spid="107" grpId="0" animBg="1"/>
      <p:bldP spid="108" grpId="0"/>
      <p:bldP spid="109" grpId="0"/>
      <p:bldP spid="110" grpId="0"/>
      <p:bldP spid="112" grpId="0" animBg="1"/>
      <p:bldP spid="113" grpId="0"/>
      <p:bldP spid="114" grpId="0"/>
      <p:bldP spid="115" grpId="0" animBg="1"/>
      <p:bldP spid="116" grpId="0" animBg="1"/>
      <p:bldP spid="11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文本框 13"/>
          <p:cNvSpPr txBox="1"/>
          <p:nvPr/>
        </p:nvSpPr>
        <p:spPr>
          <a:xfrm>
            <a:off x="3116138" y="2628156"/>
            <a:ext cx="1273876" cy="584775"/>
          </a:xfrm>
          <a:prstGeom prst="rect">
            <a:avLst/>
          </a:prstGeom>
          <a:noFill/>
          <a:ln>
            <a:noFill/>
          </a:ln>
        </p:spPr>
        <p:txBody>
          <a:bodyPr wrap="square" lIns="91440" tIns="45720" rIns="91440" bIns="45720" rtlCol="0">
            <a:spAutoFit/>
          </a:bodyPr>
          <a:lstStyle/>
          <a:p>
            <a:r>
              <a:rPr lang="en-US" altLang="zh-CN" sz="3200" dirty="0">
                <a:latin typeface="方正静蕾简体" panose="02000000000000000000" pitchFamily="2" charset="-122"/>
                <a:ea typeface="方正静蕾简体" panose="02000000000000000000" pitchFamily="2" charset="-122"/>
              </a:rPr>
              <a:t>keyword</a:t>
            </a:r>
            <a:endParaRPr lang="zh-CN" altLang="en-US" sz="3200" dirty="0">
              <a:latin typeface="方正静蕾简体" panose="02000000000000000000" pitchFamily="2" charset="-122"/>
              <a:ea typeface="方正静蕾简体" panose="02000000000000000000" pitchFamily="2" charset="-122"/>
            </a:endParaRPr>
          </a:p>
        </p:txBody>
      </p:sp>
      <p:sp>
        <p:nvSpPr>
          <p:cNvPr id="17" name="矩形 16"/>
          <p:cNvSpPr/>
          <p:nvPr/>
        </p:nvSpPr>
        <p:spPr>
          <a:xfrm>
            <a:off x="2516942" y="4824660"/>
            <a:ext cx="6548025" cy="1077026"/>
          </a:xfrm>
          <a:prstGeom prst="rect">
            <a:avLst/>
          </a:prstGeom>
          <a:noFill/>
          <a:ln>
            <a:noFill/>
          </a:ln>
        </p:spPr>
        <p:txBody>
          <a:bodyPr wrap="square" lIns="91440" tIns="45720" rIns="91440" bIns="45720">
            <a:spAutoFit/>
          </a:bodyPr>
          <a:lstStyle/>
          <a:p>
            <a:pPr algn="ctr">
              <a:lnSpc>
                <a:spcPct val="100000"/>
              </a:lnSpc>
              <a:spcBef>
                <a:spcPct val="0"/>
              </a:spcBef>
              <a:buNone/>
            </a:pPr>
            <a:r>
              <a:rPr lang="en-US" altLang="zh-CN" sz="2135" dirty="0">
                <a:latin typeface="方正静蕾简体" panose="02000000000000000000" pitchFamily="2" charset="-122"/>
                <a:ea typeface="方正静蕾简体" panose="02000000000000000000" pitchFamily="2" charset="-122"/>
              </a:rPr>
              <a:t>A designer can use default text to simulate what text would look like. If it is not real text. A designer can use default text to simulate what text would look like. If it is not real text. </a:t>
            </a:r>
          </a:p>
        </p:txBody>
      </p:sp>
      <p:sp>
        <p:nvSpPr>
          <p:cNvPr id="40" name="Freeform 140"/>
          <p:cNvSpPr>
            <a:spLocks noEditPoints="1"/>
          </p:cNvSpPr>
          <p:nvPr/>
        </p:nvSpPr>
        <p:spPr bwMode="auto">
          <a:xfrm rot="16862230">
            <a:off x="7072896" y="2371858"/>
            <a:ext cx="3425366" cy="1442551"/>
          </a:xfrm>
          <a:custGeom>
            <a:avLst/>
            <a:gdLst/>
            <a:ahLst/>
            <a:cxnLst>
              <a:cxn ang="0">
                <a:pos x="1197" y="631"/>
              </a:cxn>
              <a:cxn ang="0">
                <a:pos x="1794" y="471"/>
              </a:cxn>
              <a:cxn ang="0">
                <a:pos x="828" y="176"/>
              </a:cxn>
              <a:cxn ang="0">
                <a:pos x="21" y="382"/>
              </a:cxn>
              <a:cxn ang="0">
                <a:pos x="117" y="373"/>
              </a:cxn>
              <a:cxn ang="0">
                <a:pos x="100" y="488"/>
              </a:cxn>
              <a:cxn ang="0">
                <a:pos x="87" y="613"/>
              </a:cxn>
              <a:cxn ang="0">
                <a:pos x="200" y="507"/>
              </a:cxn>
              <a:cxn ang="0">
                <a:pos x="386" y="462"/>
              </a:cxn>
              <a:cxn ang="0">
                <a:pos x="458" y="485"/>
              </a:cxn>
              <a:cxn ang="0">
                <a:pos x="277" y="472"/>
              </a:cxn>
              <a:cxn ang="0">
                <a:pos x="301" y="514"/>
              </a:cxn>
              <a:cxn ang="0">
                <a:pos x="308" y="537"/>
              </a:cxn>
              <a:cxn ang="0">
                <a:pos x="344" y="564"/>
              </a:cxn>
              <a:cxn ang="0">
                <a:pos x="420" y="529"/>
              </a:cxn>
              <a:cxn ang="0">
                <a:pos x="513" y="589"/>
              </a:cxn>
              <a:cxn ang="0">
                <a:pos x="579" y="488"/>
              </a:cxn>
              <a:cxn ang="0">
                <a:pos x="585" y="533"/>
              </a:cxn>
              <a:cxn ang="0">
                <a:pos x="658" y="507"/>
              </a:cxn>
              <a:cxn ang="0">
                <a:pos x="620" y="590"/>
              </a:cxn>
              <a:cxn ang="0">
                <a:pos x="739" y="486"/>
              </a:cxn>
              <a:cxn ang="0">
                <a:pos x="726" y="585"/>
              </a:cxn>
              <a:cxn ang="0">
                <a:pos x="1183" y="491"/>
              </a:cxn>
              <a:cxn ang="0">
                <a:pos x="1027" y="568"/>
              </a:cxn>
              <a:cxn ang="0">
                <a:pos x="867" y="534"/>
              </a:cxn>
              <a:cxn ang="0">
                <a:pos x="749" y="575"/>
              </a:cxn>
              <a:cxn ang="0">
                <a:pos x="812" y="530"/>
              </a:cxn>
              <a:cxn ang="0">
                <a:pos x="849" y="561"/>
              </a:cxn>
              <a:cxn ang="0">
                <a:pos x="881" y="607"/>
              </a:cxn>
              <a:cxn ang="0">
                <a:pos x="970" y="492"/>
              </a:cxn>
              <a:cxn ang="0">
                <a:pos x="1060" y="513"/>
              </a:cxn>
              <a:cxn ang="0">
                <a:pos x="1117" y="507"/>
              </a:cxn>
              <a:cxn ang="0">
                <a:pos x="1078" y="602"/>
              </a:cxn>
              <a:cxn ang="0">
                <a:pos x="1237" y="530"/>
              </a:cxn>
              <a:cxn ang="0">
                <a:pos x="1137" y="610"/>
              </a:cxn>
              <a:cxn ang="0">
                <a:pos x="1241" y="474"/>
              </a:cxn>
              <a:cxn ang="0">
                <a:pos x="1303" y="533"/>
              </a:cxn>
              <a:cxn ang="0">
                <a:pos x="1262" y="573"/>
              </a:cxn>
              <a:cxn ang="0">
                <a:pos x="1196" y="738"/>
              </a:cxn>
              <a:cxn ang="0">
                <a:pos x="1231" y="710"/>
              </a:cxn>
              <a:cxn ang="0">
                <a:pos x="1220" y="796"/>
              </a:cxn>
              <a:cxn ang="0">
                <a:pos x="1342" y="676"/>
              </a:cxn>
              <a:cxn ang="0">
                <a:pos x="1411" y="631"/>
              </a:cxn>
              <a:cxn ang="0">
                <a:pos x="1421" y="634"/>
              </a:cxn>
              <a:cxn ang="0">
                <a:pos x="1539" y="523"/>
              </a:cxn>
              <a:cxn ang="0">
                <a:pos x="1560" y="506"/>
              </a:cxn>
              <a:cxn ang="0">
                <a:pos x="1645" y="450"/>
              </a:cxn>
              <a:cxn ang="0">
                <a:pos x="1616" y="538"/>
              </a:cxn>
              <a:cxn ang="0">
                <a:pos x="1765" y="370"/>
              </a:cxn>
              <a:cxn ang="0">
                <a:pos x="1726" y="491"/>
              </a:cxn>
              <a:cxn ang="0">
                <a:pos x="1799" y="444"/>
              </a:cxn>
              <a:cxn ang="0">
                <a:pos x="1279" y="179"/>
              </a:cxn>
              <a:cxn ang="0">
                <a:pos x="1289" y="104"/>
              </a:cxn>
              <a:cxn ang="0">
                <a:pos x="1201" y="193"/>
              </a:cxn>
              <a:cxn ang="0">
                <a:pos x="1284" y="37"/>
              </a:cxn>
              <a:cxn ang="0">
                <a:pos x="1201" y="86"/>
              </a:cxn>
              <a:cxn ang="0">
                <a:pos x="1106" y="190"/>
              </a:cxn>
              <a:cxn ang="0">
                <a:pos x="1322" y="210"/>
              </a:cxn>
              <a:cxn ang="0">
                <a:pos x="1318" y="478"/>
              </a:cxn>
              <a:cxn ang="0">
                <a:pos x="306" y="202"/>
              </a:cxn>
              <a:cxn ang="0">
                <a:pos x="29" y="430"/>
              </a:cxn>
              <a:cxn ang="0">
                <a:pos x="111" y="214"/>
              </a:cxn>
            </a:cxnLst>
            <a:rect l="0" t="0" r="r" b="b"/>
            <a:pathLst>
              <a:path w="1858" h="840">
                <a:moveTo>
                  <a:pt x="15" y="443"/>
                </a:moveTo>
                <a:lnTo>
                  <a:pt x="15" y="443"/>
                </a:lnTo>
                <a:lnTo>
                  <a:pt x="21" y="467"/>
                </a:lnTo>
                <a:lnTo>
                  <a:pt x="27" y="491"/>
                </a:lnTo>
                <a:lnTo>
                  <a:pt x="35" y="543"/>
                </a:lnTo>
                <a:lnTo>
                  <a:pt x="35" y="543"/>
                </a:lnTo>
                <a:lnTo>
                  <a:pt x="39" y="566"/>
                </a:lnTo>
                <a:lnTo>
                  <a:pt x="45" y="590"/>
                </a:lnTo>
                <a:lnTo>
                  <a:pt x="48" y="602"/>
                </a:lnTo>
                <a:lnTo>
                  <a:pt x="53" y="613"/>
                </a:lnTo>
                <a:lnTo>
                  <a:pt x="58" y="621"/>
                </a:lnTo>
                <a:lnTo>
                  <a:pt x="65" y="628"/>
                </a:lnTo>
                <a:lnTo>
                  <a:pt x="65" y="628"/>
                </a:lnTo>
                <a:lnTo>
                  <a:pt x="94" y="624"/>
                </a:lnTo>
                <a:lnTo>
                  <a:pt x="124" y="621"/>
                </a:lnTo>
                <a:lnTo>
                  <a:pt x="155" y="618"/>
                </a:lnTo>
                <a:lnTo>
                  <a:pt x="185" y="617"/>
                </a:lnTo>
                <a:lnTo>
                  <a:pt x="312" y="614"/>
                </a:lnTo>
                <a:lnTo>
                  <a:pt x="312" y="614"/>
                </a:lnTo>
                <a:lnTo>
                  <a:pt x="415" y="613"/>
                </a:lnTo>
                <a:lnTo>
                  <a:pt x="516" y="613"/>
                </a:lnTo>
                <a:lnTo>
                  <a:pt x="618" y="614"/>
                </a:lnTo>
                <a:lnTo>
                  <a:pt x="719" y="617"/>
                </a:lnTo>
                <a:lnTo>
                  <a:pt x="923" y="623"/>
                </a:lnTo>
                <a:lnTo>
                  <a:pt x="1026" y="625"/>
                </a:lnTo>
                <a:lnTo>
                  <a:pt x="1128" y="627"/>
                </a:lnTo>
                <a:lnTo>
                  <a:pt x="1128" y="627"/>
                </a:lnTo>
                <a:lnTo>
                  <a:pt x="1158" y="625"/>
                </a:lnTo>
                <a:lnTo>
                  <a:pt x="1172" y="627"/>
                </a:lnTo>
                <a:lnTo>
                  <a:pt x="1179" y="630"/>
                </a:lnTo>
                <a:lnTo>
                  <a:pt x="1185" y="632"/>
                </a:lnTo>
                <a:lnTo>
                  <a:pt x="1185" y="632"/>
                </a:lnTo>
                <a:lnTo>
                  <a:pt x="1187" y="625"/>
                </a:lnTo>
                <a:lnTo>
                  <a:pt x="1192" y="618"/>
                </a:lnTo>
                <a:lnTo>
                  <a:pt x="1201" y="604"/>
                </a:lnTo>
                <a:lnTo>
                  <a:pt x="1214" y="592"/>
                </a:lnTo>
                <a:lnTo>
                  <a:pt x="1225" y="582"/>
                </a:lnTo>
                <a:lnTo>
                  <a:pt x="1225" y="582"/>
                </a:lnTo>
                <a:lnTo>
                  <a:pt x="1214" y="600"/>
                </a:lnTo>
                <a:lnTo>
                  <a:pt x="1203" y="618"/>
                </a:lnTo>
                <a:lnTo>
                  <a:pt x="1203" y="618"/>
                </a:lnTo>
                <a:lnTo>
                  <a:pt x="1197" y="631"/>
                </a:lnTo>
                <a:lnTo>
                  <a:pt x="1196" y="637"/>
                </a:lnTo>
                <a:lnTo>
                  <a:pt x="1197" y="638"/>
                </a:lnTo>
                <a:lnTo>
                  <a:pt x="1199" y="637"/>
                </a:lnTo>
                <a:lnTo>
                  <a:pt x="1199" y="637"/>
                </a:lnTo>
                <a:lnTo>
                  <a:pt x="1230" y="607"/>
                </a:lnTo>
                <a:lnTo>
                  <a:pt x="1259" y="578"/>
                </a:lnTo>
                <a:lnTo>
                  <a:pt x="1200" y="661"/>
                </a:lnTo>
                <a:lnTo>
                  <a:pt x="1193" y="627"/>
                </a:lnTo>
                <a:lnTo>
                  <a:pt x="1193" y="627"/>
                </a:lnTo>
                <a:lnTo>
                  <a:pt x="1192" y="631"/>
                </a:lnTo>
                <a:lnTo>
                  <a:pt x="1190" y="634"/>
                </a:lnTo>
                <a:lnTo>
                  <a:pt x="1185" y="638"/>
                </a:lnTo>
                <a:lnTo>
                  <a:pt x="1182" y="640"/>
                </a:lnTo>
                <a:lnTo>
                  <a:pt x="1179" y="642"/>
                </a:lnTo>
                <a:lnTo>
                  <a:pt x="1176" y="647"/>
                </a:lnTo>
                <a:lnTo>
                  <a:pt x="1176" y="652"/>
                </a:lnTo>
                <a:lnTo>
                  <a:pt x="1176" y="652"/>
                </a:lnTo>
                <a:lnTo>
                  <a:pt x="1176" y="677"/>
                </a:lnTo>
                <a:lnTo>
                  <a:pt x="1176" y="703"/>
                </a:lnTo>
                <a:lnTo>
                  <a:pt x="1179" y="728"/>
                </a:lnTo>
                <a:lnTo>
                  <a:pt x="1182" y="752"/>
                </a:lnTo>
                <a:lnTo>
                  <a:pt x="1189" y="797"/>
                </a:lnTo>
                <a:lnTo>
                  <a:pt x="1197" y="840"/>
                </a:lnTo>
                <a:lnTo>
                  <a:pt x="1197" y="840"/>
                </a:lnTo>
                <a:lnTo>
                  <a:pt x="1277" y="794"/>
                </a:lnTo>
                <a:lnTo>
                  <a:pt x="1359" y="748"/>
                </a:lnTo>
                <a:lnTo>
                  <a:pt x="1439" y="701"/>
                </a:lnTo>
                <a:lnTo>
                  <a:pt x="1478" y="677"/>
                </a:lnTo>
                <a:lnTo>
                  <a:pt x="1516" y="654"/>
                </a:lnTo>
                <a:lnTo>
                  <a:pt x="1516" y="654"/>
                </a:lnTo>
                <a:lnTo>
                  <a:pt x="1547" y="632"/>
                </a:lnTo>
                <a:lnTo>
                  <a:pt x="1577" y="610"/>
                </a:lnTo>
                <a:lnTo>
                  <a:pt x="1634" y="568"/>
                </a:lnTo>
                <a:lnTo>
                  <a:pt x="1665" y="547"/>
                </a:lnTo>
                <a:lnTo>
                  <a:pt x="1696" y="529"/>
                </a:lnTo>
                <a:lnTo>
                  <a:pt x="1728" y="510"/>
                </a:lnTo>
                <a:lnTo>
                  <a:pt x="1762" y="495"/>
                </a:lnTo>
                <a:lnTo>
                  <a:pt x="1762" y="495"/>
                </a:lnTo>
                <a:lnTo>
                  <a:pt x="1772" y="489"/>
                </a:lnTo>
                <a:lnTo>
                  <a:pt x="1780" y="485"/>
                </a:lnTo>
                <a:lnTo>
                  <a:pt x="1787" y="478"/>
                </a:lnTo>
                <a:lnTo>
                  <a:pt x="1794" y="471"/>
                </a:lnTo>
                <a:lnTo>
                  <a:pt x="1807" y="457"/>
                </a:lnTo>
                <a:lnTo>
                  <a:pt x="1820" y="441"/>
                </a:lnTo>
                <a:lnTo>
                  <a:pt x="1820" y="441"/>
                </a:lnTo>
                <a:lnTo>
                  <a:pt x="1827" y="403"/>
                </a:lnTo>
                <a:lnTo>
                  <a:pt x="1835" y="366"/>
                </a:lnTo>
                <a:lnTo>
                  <a:pt x="1846" y="329"/>
                </a:lnTo>
                <a:lnTo>
                  <a:pt x="1858" y="294"/>
                </a:lnTo>
                <a:lnTo>
                  <a:pt x="1296" y="2"/>
                </a:lnTo>
                <a:lnTo>
                  <a:pt x="1296" y="2"/>
                </a:lnTo>
                <a:lnTo>
                  <a:pt x="1293" y="0"/>
                </a:lnTo>
                <a:lnTo>
                  <a:pt x="1289" y="3"/>
                </a:lnTo>
                <a:lnTo>
                  <a:pt x="1287" y="6"/>
                </a:lnTo>
                <a:lnTo>
                  <a:pt x="1286" y="9"/>
                </a:lnTo>
                <a:lnTo>
                  <a:pt x="1286" y="9"/>
                </a:lnTo>
                <a:lnTo>
                  <a:pt x="1284" y="11"/>
                </a:lnTo>
                <a:lnTo>
                  <a:pt x="1284" y="11"/>
                </a:lnTo>
                <a:lnTo>
                  <a:pt x="1282" y="9"/>
                </a:lnTo>
                <a:lnTo>
                  <a:pt x="1280" y="4"/>
                </a:lnTo>
                <a:lnTo>
                  <a:pt x="1277" y="4"/>
                </a:lnTo>
                <a:lnTo>
                  <a:pt x="1276" y="4"/>
                </a:lnTo>
                <a:lnTo>
                  <a:pt x="1276" y="4"/>
                </a:lnTo>
                <a:lnTo>
                  <a:pt x="1256" y="21"/>
                </a:lnTo>
                <a:lnTo>
                  <a:pt x="1237" y="37"/>
                </a:lnTo>
                <a:lnTo>
                  <a:pt x="1217" y="51"/>
                </a:lnTo>
                <a:lnTo>
                  <a:pt x="1206" y="56"/>
                </a:lnTo>
                <a:lnTo>
                  <a:pt x="1194" y="62"/>
                </a:lnTo>
                <a:lnTo>
                  <a:pt x="1194" y="62"/>
                </a:lnTo>
                <a:lnTo>
                  <a:pt x="1189" y="65"/>
                </a:lnTo>
                <a:lnTo>
                  <a:pt x="1186" y="69"/>
                </a:lnTo>
                <a:lnTo>
                  <a:pt x="1183" y="73"/>
                </a:lnTo>
                <a:lnTo>
                  <a:pt x="1180" y="79"/>
                </a:lnTo>
                <a:lnTo>
                  <a:pt x="1178" y="91"/>
                </a:lnTo>
                <a:lnTo>
                  <a:pt x="1175" y="104"/>
                </a:lnTo>
                <a:lnTo>
                  <a:pt x="1175" y="104"/>
                </a:lnTo>
                <a:lnTo>
                  <a:pt x="1172" y="122"/>
                </a:lnTo>
                <a:lnTo>
                  <a:pt x="1171" y="142"/>
                </a:lnTo>
                <a:lnTo>
                  <a:pt x="1172" y="160"/>
                </a:lnTo>
                <a:lnTo>
                  <a:pt x="1175" y="179"/>
                </a:lnTo>
                <a:lnTo>
                  <a:pt x="1069" y="179"/>
                </a:lnTo>
                <a:lnTo>
                  <a:pt x="1069" y="179"/>
                </a:lnTo>
                <a:lnTo>
                  <a:pt x="948" y="176"/>
                </a:lnTo>
                <a:lnTo>
                  <a:pt x="828" y="176"/>
                </a:lnTo>
                <a:lnTo>
                  <a:pt x="708" y="177"/>
                </a:lnTo>
                <a:lnTo>
                  <a:pt x="589" y="180"/>
                </a:lnTo>
                <a:lnTo>
                  <a:pt x="353" y="186"/>
                </a:lnTo>
                <a:lnTo>
                  <a:pt x="233" y="188"/>
                </a:lnTo>
                <a:lnTo>
                  <a:pt x="115" y="190"/>
                </a:lnTo>
                <a:lnTo>
                  <a:pt x="115" y="190"/>
                </a:lnTo>
                <a:lnTo>
                  <a:pt x="98" y="210"/>
                </a:lnTo>
                <a:lnTo>
                  <a:pt x="84" y="231"/>
                </a:lnTo>
                <a:lnTo>
                  <a:pt x="55" y="273"/>
                </a:lnTo>
                <a:lnTo>
                  <a:pt x="28" y="318"/>
                </a:lnTo>
                <a:lnTo>
                  <a:pt x="0" y="363"/>
                </a:lnTo>
                <a:lnTo>
                  <a:pt x="0" y="363"/>
                </a:lnTo>
                <a:lnTo>
                  <a:pt x="1" y="378"/>
                </a:lnTo>
                <a:lnTo>
                  <a:pt x="4" y="395"/>
                </a:lnTo>
                <a:lnTo>
                  <a:pt x="8" y="412"/>
                </a:lnTo>
                <a:lnTo>
                  <a:pt x="8" y="420"/>
                </a:lnTo>
                <a:lnTo>
                  <a:pt x="8" y="429"/>
                </a:lnTo>
                <a:lnTo>
                  <a:pt x="8" y="429"/>
                </a:lnTo>
                <a:lnTo>
                  <a:pt x="8" y="436"/>
                </a:lnTo>
                <a:lnTo>
                  <a:pt x="8" y="441"/>
                </a:lnTo>
                <a:lnTo>
                  <a:pt x="10" y="443"/>
                </a:lnTo>
                <a:lnTo>
                  <a:pt x="11" y="444"/>
                </a:lnTo>
                <a:lnTo>
                  <a:pt x="13" y="444"/>
                </a:lnTo>
                <a:lnTo>
                  <a:pt x="15" y="443"/>
                </a:lnTo>
                <a:lnTo>
                  <a:pt x="15" y="443"/>
                </a:lnTo>
                <a:close/>
                <a:moveTo>
                  <a:pt x="32" y="364"/>
                </a:moveTo>
                <a:lnTo>
                  <a:pt x="32" y="364"/>
                </a:lnTo>
                <a:lnTo>
                  <a:pt x="48" y="337"/>
                </a:lnTo>
                <a:lnTo>
                  <a:pt x="66" y="311"/>
                </a:lnTo>
                <a:lnTo>
                  <a:pt x="84" y="287"/>
                </a:lnTo>
                <a:lnTo>
                  <a:pt x="104" y="266"/>
                </a:lnTo>
                <a:lnTo>
                  <a:pt x="104" y="266"/>
                </a:lnTo>
                <a:lnTo>
                  <a:pt x="107" y="266"/>
                </a:lnTo>
                <a:lnTo>
                  <a:pt x="107" y="266"/>
                </a:lnTo>
                <a:lnTo>
                  <a:pt x="79" y="309"/>
                </a:lnTo>
                <a:lnTo>
                  <a:pt x="49" y="356"/>
                </a:lnTo>
                <a:lnTo>
                  <a:pt x="21" y="405"/>
                </a:lnTo>
                <a:lnTo>
                  <a:pt x="21" y="405"/>
                </a:lnTo>
                <a:lnTo>
                  <a:pt x="18" y="399"/>
                </a:lnTo>
                <a:lnTo>
                  <a:pt x="18" y="394"/>
                </a:lnTo>
                <a:lnTo>
                  <a:pt x="20" y="388"/>
                </a:lnTo>
                <a:lnTo>
                  <a:pt x="21" y="382"/>
                </a:lnTo>
                <a:lnTo>
                  <a:pt x="27" y="373"/>
                </a:lnTo>
                <a:lnTo>
                  <a:pt x="32" y="364"/>
                </a:lnTo>
                <a:lnTo>
                  <a:pt x="32" y="364"/>
                </a:lnTo>
                <a:close/>
                <a:moveTo>
                  <a:pt x="135" y="378"/>
                </a:moveTo>
                <a:lnTo>
                  <a:pt x="94" y="425"/>
                </a:lnTo>
                <a:lnTo>
                  <a:pt x="94" y="425"/>
                </a:lnTo>
                <a:lnTo>
                  <a:pt x="104" y="406"/>
                </a:lnTo>
                <a:lnTo>
                  <a:pt x="114" y="389"/>
                </a:lnTo>
                <a:lnTo>
                  <a:pt x="136" y="354"/>
                </a:lnTo>
                <a:lnTo>
                  <a:pt x="136" y="354"/>
                </a:lnTo>
                <a:lnTo>
                  <a:pt x="138" y="356"/>
                </a:lnTo>
                <a:lnTo>
                  <a:pt x="139" y="358"/>
                </a:lnTo>
                <a:lnTo>
                  <a:pt x="140" y="364"/>
                </a:lnTo>
                <a:lnTo>
                  <a:pt x="139" y="371"/>
                </a:lnTo>
                <a:lnTo>
                  <a:pt x="135" y="378"/>
                </a:lnTo>
                <a:lnTo>
                  <a:pt x="135" y="378"/>
                </a:lnTo>
                <a:close/>
                <a:moveTo>
                  <a:pt x="143" y="391"/>
                </a:moveTo>
                <a:lnTo>
                  <a:pt x="143" y="391"/>
                </a:lnTo>
                <a:lnTo>
                  <a:pt x="146" y="396"/>
                </a:lnTo>
                <a:lnTo>
                  <a:pt x="148" y="403"/>
                </a:lnTo>
                <a:lnTo>
                  <a:pt x="146" y="413"/>
                </a:lnTo>
                <a:lnTo>
                  <a:pt x="145" y="417"/>
                </a:lnTo>
                <a:lnTo>
                  <a:pt x="142" y="422"/>
                </a:lnTo>
                <a:lnTo>
                  <a:pt x="96" y="478"/>
                </a:lnTo>
                <a:lnTo>
                  <a:pt x="96" y="478"/>
                </a:lnTo>
                <a:lnTo>
                  <a:pt x="118" y="434"/>
                </a:lnTo>
                <a:lnTo>
                  <a:pt x="143" y="391"/>
                </a:lnTo>
                <a:lnTo>
                  <a:pt x="143" y="391"/>
                </a:lnTo>
                <a:close/>
                <a:moveTo>
                  <a:pt x="129" y="332"/>
                </a:moveTo>
                <a:lnTo>
                  <a:pt x="129" y="332"/>
                </a:lnTo>
                <a:lnTo>
                  <a:pt x="110" y="356"/>
                </a:lnTo>
                <a:lnTo>
                  <a:pt x="90" y="381"/>
                </a:lnTo>
                <a:lnTo>
                  <a:pt x="70" y="406"/>
                </a:lnTo>
                <a:lnTo>
                  <a:pt x="63" y="420"/>
                </a:lnTo>
                <a:lnTo>
                  <a:pt x="56" y="436"/>
                </a:lnTo>
                <a:lnTo>
                  <a:pt x="56" y="436"/>
                </a:lnTo>
                <a:lnTo>
                  <a:pt x="73" y="415"/>
                </a:lnTo>
                <a:lnTo>
                  <a:pt x="90" y="394"/>
                </a:lnTo>
                <a:lnTo>
                  <a:pt x="108" y="373"/>
                </a:lnTo>
                <a:lnTo>
                  <a:pt x="125" y="354"/>
                </a:lnTo>
                <a:lnTo>
                  <a:pt x="125" y="354"/>
                </a:lnTo>
                <a:lnTo>
                  <a:pt x="117" y="373"/>
                </a:lnTo>
                <a:lnTo>
                  <a:pt x="107" y="389"/>
                </a:lnTo>
                <a:lnTo>
                  <a:pt x="84" y="423"/>
                </a:lnTo>
                <a:lnTo>
                  <a:pt x="60" y="455"/>
                </a:lnTo>
                <a:lnTo>
                  <a:pt x="38" y="491"/>
                </a:lnTo>
                <a:lnTo>
                  <a:pt x="38" y="491"/>
                </a:lnTo>
                <a:lnTo>
                  <a:pt x="38" y="478"/>
                </a:lnTo>
                <a:lnTo>
                  <a:pt x="39" y="467"/>
                </a:lnTo>
                <a:lnTo>
                  <a:pt x="44" y="448"/>
                </a:lnTo>
                <a:lnTo>
                  <a:pt x="51" y="430"/>
                </a:lnTo>
                <a:lnTo>
                  <a:pt x="59" y="413"/>
                </a:lnTo>
                <a:lnTo>
                  <a:pt x="124" y="306"/>
                </a:lnTo>
                <a:lnTo>
                  <a:pt x="124" y="306"/>
                </a:lnTo>
                <a:lnTo>
                  <a:pt x="125" y="305"/>
                </a:lnTo>
                <a:lnTo>
                  <a:pt x="126" y="306"/>
                </a:lnTo>
                <a:lnTo>
                  <a:pt x="129" y="315"/>
                </a:lnTo>
                <a:lnTo>
                  <a:pt x="131" y="325"/>
                </a:lnTo>
                <a:lnTo>
                  <a:pt x="131" y="329"/>
                </a:lnTo>
                <a:lnTo>
                  <a:pt x="129" y="332"/>
                </a:lnTo>
                <a:lnTo>
                  <a:pt x="129" y="332"/>
                </a:lnTo>
                <a:close/>
                <a:moveTo>
                  <a:pt x="65" y="479"/>
                </a:moveTo>
                <a:lnTo>
                  <a:pt x="65" y="477"/>
                </a:lnTo>
                <a:lnTo>
                  <a:pt x="65" y="472"/>
                </a:lnTo>
                <a:lnTo>
                  <a:pt x="133" y="395"/>
                </a:lnTo>
                <a:lnTo>
                  <a:pt x="133" y="395"/>
                </a:lnTo>
                <a:lnTo>
                  <a:pt x="111" y="432"/>
                </a:lnTo>
                <a:lnTo>
                  <a:pt x="88" y="468"/>
                </a:lnTo>
                <a:lnTo>
                  <a:pt x="48" y="544"/>
                </a:lnTo>
                <a:lnTo>
                  <a:pt x="48" y="544"/>
                </a:lnTo>
                <a:lnTo>
                  <a:pt x="44" y="533"/>
                </a:lnTo>
                <a:lnTo>
                  <a:pt x="42" y="524"/>
                </a:lnTo>
                <a:lnTo>
                  <a:pt x="44" y="514"/>
                </a:lnTo>
                <a:lnTo>
                  <a:pt x="45" y="506"/>
                </a:lnTo>
                <a:lnTo>
                  <a:pt x="49" y="498"/>
                </a:lnTo>
                <a:lnTo>
                  <a:pt x="53" y="491"/>
                </a:lnTo>
                <a:lnTo>
                  <a:pt x="59" y="485"/>
                </a:lnTo>
                <a:lnTo>
                  <a:pt x="65" y="479"/>
                </a:lnTo>
                <a:lnTo>
                  <a:pt x="65" y="479"/>
                </a:lnTo>
                <a:close/>
                <a:moveTo>
                  <a:pt x="49" y="562"/>
                </a:moveTo>
                <a:lnTo>
                  <a:pt x="49" y="562"/>
                </a:lnTo>
                <a:lnTo>
                  <a:pt x="65" y="537"/>
                </a:lnTo>
                <a:lnTo>
                  <a:pt x="81" y="512"/>
                </a:lnTo>
                <a:lnTo>
                  <a:pt x="100" y="488"/>
                </a:lnTo>
                <a:lnTo>
                  <a:pt x="118" y="465"/>
                </a:lnTo>
                <a:lnTo>
                  <a:pt x="55" y="581"/>
                </a:lnTo>
                <a:lnTo>
                  <a:pt x="55" y="581"/>
                </a:lnTo>
                <a:lnTo>
                  <a:pt x="53" y="576"/>
                </a:lnTo>
                <a:lnTo>
                  <a:pt x="52" y="571"/>
                </a:lnTo>
                <a:lnTo>
                  <a:pt x="49" y="566"/>
                </a:lnTo>
                <a:lnTo>
                  <a:pt x="49" y="562"/>
                </a:lnTo>
                <a:lnTo>
                  <a:pt x="49" y="562"/>
                </a:lnTo>
                <a:close/>
                <a:moveTo>
                  <a:pt x="66" y="581"/>
                </a:moveTo>
                <a:lnTo>
                  <a:pt x="66" y="581"/>
                </a:lnTo>
                <a:lnTo>
                  <a:pt x="110" y="500"/>
                </a:lnTo>
                <a:lnTo>
                  <a:pt x="131" y="464"/>
                </a:lnTo>
                <a:lnTo>
                  <a:pt x="153" y="427"/>
                </a:lnTo>
                <a:lnTo>
                  <a:pt x="153" y="427"/>
                </a:lnTo>
                <a:lnTo>
                  <a:pt x="155" y="430"/>
                </a:lnTo>
                <a:lnTo>
                  <a:pt x="155" y="434"/>
                </a:lnTo>
                <a:lnTo>
                  <a:pt x="155" y="439"/>
                </a:lnTo>
                <a:lnTo>
                  <a:pt x="155" y="439"/>
                </a:lnTo>
                <a:lnTo>
                  <a:pt x="131" y="482"/>
                </a:lnTo>
                <a:lnTo>
                  <a:pt x="110" y="526"/>
                </a:lnTo>
                <a:lnTo>
                  <a:pt x="87" y="569"/>
                </a:lnTo>
                <a:lnTo>
                  <a:pt x="65" y="610"/>
                </a:lnTo>
                <a:lnTo>
                  <a:pt x="65" y="610"/>
                </a:lnTo>
                <a:lnTo>
                  <a:pt x="63" y="607"/>
                </a:lnTo>
                <a:lnTo>
                  <a:pt x="62" y="603"/>
                </a:lnTo>
                <a:lnTo>
                  <a:pt x="62" y="595"/>
                </a:lnTo>
                <a:lnTo>
                  <a:pt x="63" y="586"/>
                </a:lnTo>
                <a:lnTo>
                  <a:pt x="66" y="581"/>
                </a:lnTo>
                <a:lnTo>
                  <a:pt x="66" y="581"/>
                </a:lnTo>
                <a:close/>
                <a:moveTo>
                  <a:pt x="84" y="602"/>
                </a:moveTo>
                <a:lnTo>
                  <a:pt x="156" y="460"/>
                </a:lnTo>
                <a:lnTo>
                  <a:pt x="156" y="460"/>
                </a:lnTo>
                <a:lnTo>
                  <a:pt x="159" y="462"/>
                </a:lnTo>
                <a:lnTo>
                  <a:pt x="160" y="464"/>
                </a:lnTo>
                <a:lnTo>
                  <a:pt x="167" y="465"/>
                </a:lnTo>
                <a:lnTo>
                  <a:pt x="173" y="465"/>
                </a:lnTo>
                <a:lnTo>
                  <a:pt x="176" y="467"/>
                </a:lnTo>
                <a:lnTo>
                  <a:pt x="178" y="469"/>
                </a:lnTo>
                <a:lnTo>
                  <a:pt x="90" y="610"/>
                </a:lnTo>
                <a:lnTo>
                  <a:pt x="90" y="610"/>
                </a:lnTo>
                <a:lnTo>
                  <a:pt x="88" y="613"/>
                </a:lnTo>
                <a:lnTo>
                  <a:pt x="87" y="613"/>
                </a:lnTo>
                <a:lnTo>
                  <a:pt x="86" y="613"/>
                </a:lnTo>
                <a:lnTo>
                  <a:pt x="84" y="610"/>
                </a:lnTo>
                <a:lnTo>
                  <a:pt x="84" y="606"/>
                </a:lnTo>
                <a:lnTo>
                  <a:pt x="84" y="602"/>
                </a:lnTo>
                <a:lnTo>
                  <a:pt x="84" y="602"/>
                </a:lnTo>
                <a:close/>
                <a:moveTo>
                  <a:pt x="104" y="610"/>
                </a:moveTo>
                <a:lnTo>
                  <a:pt x="104" y="610"/>
                </a:lnTo>
                <a:lnTo>
                  <a:pt x="124" y="575"/>
                </a:lnTo>
                <a:lnTo>
                  <a:pt x="143" y="541"/>
                </a:lnTo>
                <a:lnTo>
                  <a:pt x="164" y="510"/>
                </a:lnTo>
                <a:lnTo>
                  <a:pt x="187" y="479"/>
                </a:lnTo>
                <a:lnTo>
                  <a:pt x="187" y="479"/>
                </a:lnTo>
                <a:lnTo>
                  <a:pt x="188" y="485"/>
                </a:lnTo>
                <a:lnTo>
                  <a:pt x="187" y="491"/>
                </a:lnTo>
                <a:lnTo>
                  <a:pt x="184" y="496"/>
                </a:lnTo>
                <a:lnTo>
                  <a:pt x="180" y="500"/>
                </a:lnTo>
                <a:lnTo>
                  <a:pt x="180" y="500"/>
                </a:lnTo>
                <a:lnTo>
                  <a:pt x="177" y="503"/>
                </a:lnTo>
                <a:lnTo>
                  <a:pt x="176" y="507"/>
                </a:lnTo>
                <a:lnTo>
                  <a:pt x="174" y="516"/>
                </a:lnTo>
                <a:lnTo>
                  <a:pt x="176" y="519"/>
                </a:lnTo>
                <a:lnTo>
                  <a:pt x="126" y="607"/>
                </a:lnTo>
                <a:lnTo>
                  <a:pt x="126" y="607"/>
                </a:lnTo>
                <a:lnTo>
                  <a:pt x="115" y="607"/>
                </a:lnTo>
                <a:lnTo>
                  <a:pt x="110" y="607"/>
                </a:lnTo>
                <a:lnTo>
                  <a:pt x="104" y="610"/>
                </a:lnTo>
                <a:lnTo>
                  <a:pt x="104" y="610"/>
                </a:lnTo>
                <a:close/>
                <a:moveTo>
                  <a:pt x="140" y="606"/>
                </a:moveTo>
                <a:lnTo>
                  <a:pt x="140" y="606"/>
                </a:lnTo>
                <a:lnTo>
                  <a:pt x="155" y="572"/>
                </a:lnTo>
                <a:lnTo>
                  <a:pt x="170" y="540"/>
                </a:lnTo>
                <a:lnTo>
                  <a:pt x="187" y="506"/>
                </a:lnTo>
                <a:lnTo>
                  <a:pt x="201" y="472"/>
                </a:lnTo>
                <a:lnTo>
                  <a:pt x="201" y="472"/>
                </a:lnTo>
                <a:lnTo>
                  <a:pt x="204" y="469"/>
                </a:lnTo>
                <a:lnTo>
                  <a:pt x="207" y="468"/>
                </a:lnTo>
                <a:lnTo>
                  <a:pt x="215" y="467"/>
                </a:lnTo>
                <a:lnTo>
                  <a:pt x="226" y="468"/>
                </a:lnTo>
                <a:lnTo>
                  <a:pt x="235" y="471"/>
                </a:lnTo>
                <a:lnTo>
                  <a:pt x="235" y="471"/>
                </a:lnTo>
                <a:lnTo>
                  <a:pt x="211" y="495"/>
                </a:lnTo>
                <a:lnTo>
                  <a:pt x="200" y="507"/>
                </a:lnTo>
                <a:lnTo>
                  <a:pt x="190" y="521"/>
                </a:lnTo>
                <a:lnTo>
                  <a:pt x="180" y="534"/>
                </a:lnTo>
                <a:lnTo>
                  <a:pt x="170" y="550"/>
                </a:lnTo>
                <a:lnTo>
                  <a:pt x="162" y="565"/>
                </a:lnTo>
                <a:lnTo>
                  <a:pt x="155" y="581"/>
                </a:lnTo>
                <a:lnTo>
                  <a:pt x="155" y="581"/>
                </a:lnTo>
                <a:lnTo>
                  <a:pt x="191" y="533"/>
                </a:lnTo>
                <a:lnTo>
                  <a:pt x="209" y="509"/>
                </a:lnTo>
                <a:lnTo>
                  <a:pt x="230" y="485"/>
                </a:lnTo>
                <a:lnTo>
                  <a:pt x="223" y="513"/>
                </a:lnTo>
                <a:lnTo>
                  <a:pt x="223" y="513"/>
                </a:lnTo>
                <a:lnTo>
                  <a:pt x="222" y="512"/>
                </a:lnTo>
                <a:lnTo>
                  <a:pt x="221" y="509"/>
                </a:lnTo>
                <a:lnTo>
                  <a:pt x="219" y="510"/>
                </a:lnTo>
                <a:lnTo>
                  <a:pt x="218" y="513"/>
                </a:lnTo>
                <a:lnTo>
                  <a:pt x="218" y="513"/>
                </a:lnTo>
                <a:lnTo>
                  <a:pt x="216" y="519"/>
                </a:lnTo>
                <a:lnTo>
                  <a:pt x="216" y="521"/>
                </a:lnTo>
                <a:lnTo>
                  <a:pt x="216" y="524"/>
                </a:lnTo>
                <a:lnTo>
                  <a:pt x="216" y="524"/>
                </a:lnTo>
                <a:lnTo>
                  <a:pt x="192" y="561"/>
                </a:lnTo>
                <a:lnTo>
                  <a:pt x="180" y="582"/>
                </a:lnTo>
                <a:lnTo>
                  <a:pt x="174" y="592"/>
                </a:lnTo>
                <a:lnTo>
                  <a:pt x="170" y="602"/>
                </a:lnTo>
                <a:lnTo>
                  <a:pt x="140" y="606"/>
                </a:lnTo>
                <a:close/>
                <a:moveTo>
                  <a:pt x="319" y="457"/>
                </a:moveTo>
                <a:lnTo>
                  <a:pt x="236" y="454"/>
                </a:lnTo>
                <a:lnTo>
                  <a:pt x="236" y="454"/>
                </a:lnTo>
                <a:lnTo>
                  <a:pt x="235" y="454"/>
                </a:lnTo>
                <a:lnTo>
                  <a:pt x="233" y="451"/>
                </a:lnTo>
                <a:lnTo>
                  <a:pt x="233" y="451"/>
                </a:lnTo>
                <a:lnTo>
                  <a:pt x="280" y="450"/>
                </a:lnTo>
                <a:lnTo>
                  <a:pt x="325" y="450"/>
                </a:lnTo>
                <a:lnTo>
                  <a:pt x="370" y="453"/>
                </a:lnTo>
                <a:lnTo>
                  <a:pt x="415" y="455"/>
                </a:lnTo>
                <a:lnTo>
                  <a:pt x="504" y="462"/>
                </a:lnTo>
                <a:lnTo>
                  <a:pt x="593" y="471"/>
                </a:lnTo>
                <a:lnTo>
                  <a:pt x="593" y="471"/>
                </a:lnTo>
                <a:lnTo>
                  <a:pt x="558" y="471"/>
                </a:lnTo>
                <a:lnTo>
                  <a:pt x="523" y="471"/>
                </a:lnTo>
                <a:lnTo>
                  <a:pt x="454" y="468"/>
                </a:lnTo>
                <a:lnTo>
                  <a:pt x="386" y="462"/>
                </a:lnTo>
                <a:lnTo>
                  <a:pt x="319" y="457"/>
                </a:lnTo>
                <a:lnTo>
                  <a:pt x="319" y="457"/>
                </a:lnTo>
                <a:close/>
                <a:moveTo>
                  <a:pt x="556" y="486"/>
                </a:moveTo>
                <a:lnTo>
                  <a:pt x="556" y="486"/>
                </a:lnTo>
                <a:lnTo>
                  <a:pt x="521" y="517"/>
                </a:lnTo>
                <a:lnTo>
                  <a:pt x="504" y="534"/>
                </a:lnTo>
                <a:lnTo>
                  <a:pt x="488" y="551"/>
                </a:lnTo>
                <a:lnTo>
                  <a:pt x="488" y="551"/>
                </a:lnTo>
                <a:lnTo>
                  <a:pt x="492" y="543"/>
                </a:lnTo>
                <a:lnTo>
                  <a:pt x="496" y="536"/>
                </a:lnTo>
                <a:lnTo>
                  <a:pt x="507" y="520"/>
                </a:lnTo>
                <a:lnTo>
                  <a:pt x="518" y="505"/>
                </a:lnTo>
                <a:lnTo>
                  <a:pt x="524" y="496"/>
                </a:lnTo>
                <a:lnTo>
                  <a:pt x="530" y="488"/>
                </a:lnTo>
                <a:lnTo>
                  <a:pt x="530" y="488"/>
                </a:lnTo>
                <a:lnTo>
                  <a:pt x="531" y="486"/>
                </a:lnTo>
                <a:lnTo>
                  <a:pt x="533" y="485"/>
                </a:lnTo>
                <a:lnTo>
                  <a:pt x="541" y="485"/>
                </a:lnTo>
                <a:lnTo>
                  <a:pt x="556" y="486"/>
                </a:lnTo>
                <a:lnTo>
                  <a:pt x="556" y="486"/>
                </a:lnTo>
                <a:close/>
                <a:moveTo>
                  <a:pt x="503" y="486"/>
                </a:moveTo>
                <a:lnTo>
                  <a:pt x="503" y="486"/>
                </a:lnTo>
                <a:lnTo>
                  <a:pt x="483" y="502"/>
                </a:lnTo>
                <a:lnTo>
                  <a:pt x="465" y="519"/>
                </a:lnTo>
                <a:lnTo>
                  <a:pt x="448" y="537"/>
                </a:lnTo>
                <a:lnTo>
                  <a:pt x="433" y="558"/>
                </a:lnTo>
                <a:lnTo>
                  <a:pt x="433" y="558"/>
                </a:lnTo>
                <a:lnTo>
                  <a:pt x="443" y="540"/>
                </a:lnTo>
                <a:lnTo>
                  <a:pt x="452" y="524"/>
                </a:lnTo>
                <a:lnTo>
                  <a:pt x="464" y="509"/>
                </a:lnTo>
                <a:lnTo>
                  <a:pt x="474" y="492"/>
                </a:lnTo>
                <a:lnTo>
                  <a:pt x="474" y="492"/>
                </a:lnTo>
                <a:lnTo>
                  <a:pt x="478" y="488"/>
                </a:lnTo>
                <a:lnTo>
                  <a:pt x="479" y="485"/>
                </a:lnTo>
                <a:lnTo>
                  <a:pt x="482" y="484"/>
                </a:lnTo>
                <a:lnTo>
                  <a:pt x="482" y="484"/>
                </a:lnTo>
                <a:lnTo>
                  <a:pt x="488" y="484"/>
                </a:lnTo>
                <a:lnTo>
                  <a:pt x="493" y="485"/>
                </a:lnTo>
                <a:lnTo>
                  <a:pt x="503" y="486"/>
                </a:lnTo>
                <a:lnTo>
                  <a:pt x="503" y="486"/>
                </a:lnTo>
                <a:close/>
                <a:moveTo>
                  <a:pt x="458" y="485"/>
                </a:moveTo>
                <a:lnTo>
                  <a:pt x="458" y="485"/>
                </a:lnTo>
                <a:lnTo>
                  <a:pt x="441" y="498"/>
                </a:lnTo>
                <a:lnTo>
                  <a:pt x="426" y="512"/>
                </a:lnTo>
                <a:lnTo>
                  <a:pt x="410" y="527"/>
                </a:lnTo>
                <a:lnTo>
                  <a:pt x="396" y="543"/>
                </a:lnTo>
                <a:lnTo>
                  <a:pt x="430" y="484"/>
                </a:lnTo>
                <a:lnTo>
                  <a:pt x="430" y="484"/>
                </a:lnTo>
                <a:lnTo>
                  <a:pt x="431" y="482"/>
                </a:lnTo>
                <a:lnTo>
                  <a:pt x="434" y="481"/>
                </a:lnTo>
                <a:lnTo>
                  <a:pt x="441" y="481"/>
                </a:lnTo>
                <a:lnTo>
                  <a:pt x="450" y="482"/>
                </a:lnTo>
                <a:lnTo>
                  <a:pt x="458" y="485"/>
                </a:lnTo>
                <a:lnTo>
                  <a:pt x="458" y="485"/>
                </a:lnTo>
                <a:close/>
                <a:moveTo>
                  <a:pt x="407" y="479"/>
                </a:moveTo>
                <a:lnTo>
                  <a:pt x="407" y="479"/>
                </a:lnTo>
                <a:lnTo>
                  <a:pt x="393" y="492"/>
                </a:lnTo>
                <a:lnTo>
                  <a:pt x="381" y="506"/>
                </a:lnTo>
                <a:lnTo>
                  <a:pt x="355" y="533"/>
                </a:lnTo>
                <a:lnTo>
                  <a:pt x="355" y="533"/>
                </a:lnTo>
                <a:lnTo>
                  <a:pt x="364" y="520"/>
                </a:lnTo>
                <a:lnTo>
                  <a:pt x="374" y="506"/>
                </a:lnTo>
                <a:lnTo>
                  <a:pt x="382" y="492"/>
                </a:lnTo>
                <a:lnTo>
                  <a:pt x="391" y="479"/>
                </a:lnTo>
                <a:lnTo>
                  <a:pt x="407" y="479"/>
                </a:lnTo>
                <a:close/>
                <a:moveTo>
                  <a:pt x="332" y="469"/>
                </a:moveTo>
                <a:lnTo>
                  <a:pt x="332" y="469"/>
                </a:lnTo>
                <a:lnTo>
                  <a:pt x="315" y="486"/>
                </a:lnTo>
                <a:lnTo>
                  <a:pt x="298" y="505"/>
                </a:lnTo>
                <a:lnTo>
                  <a:pt x="282" y="523"/>
                </a:lnTo>
                <a:lnTo>
                  <a:pt x="267" y="541"/>
                </a:lnTo>
                <a:lnTo>
                  <a:pt x="302" y="471"/>
                </a:lnTo>
                <a:lnTo>
                  <a:pt x="302" y="471"/>
                </a:lnTo>
                <a:lnTo>
                  <a:pt x="313" y="471"/>
                </a:lnTo>
                <a:lnTo>
                  <a:pt x="332" y="469"/>
                </a:lnTo>
                <a:lnTo>
                  <a:pt x="332" y="469"/>
                </a:lnTo>
                <a:close/>
                <a:moveTo>
                  <a:pt x="244" y="482"/>
                </a:moveTo>
                <a:lnTo>
                  <a:pt x="244" y="482"/>
                </a:lnTo>
                <a:lnTo>
                  <a:pt x="249" y="475"/>
                </a:lnTo>
                <a:lnTo>
                  <a:pt x="253" y="472"/>
                </a:lnTo>
                <a:lnTo>
                  <a:pt x="257" y="472"/>
                </a:lnTo>
                <a:lnTo>
                  <a:pt x="261" y="472"/>
                </a:lnTo>
                <a:lnTo>
                  <a:pt x="261" y="472"/>
                </a:lnTo>
                <a:lnTo>
                  <a:pt x="277" y="472"/>
                </a:lnTo>
                <a:lnTo>
                  <a:pt x="294" y="471"/>
                </a:lnTo>
                <a:lnTo>
                  <a:pt x="294" y="471"/>
                </a:lnTo>
                <a:lnTo>
                  <a:pt x="268" y="498"/>
                </a:lnTo>
                <a:lnTo>
                  <a:pt x="244" y="526"/>
                </a:lnTo>
                <a:lnTo>
                  <a:pt x="223" y="554"/>
                </a:lnTo>
                <a:lnTo>
                  <a:pt x="202" y="585"/>
                </a:lnTo>
                <a:lnTo>
                  <a:pt x="202" y="585"/>
                </a:lnTo>
                <a:lnTo>
                  <a:pt x="198" y="589"/>
                </a:lnTo>
                <a:lnTo>
                  <a:pt x="194" y="595"/>
                </a:lnTo>
                <a:lnTo>
                  <a:pt x="187" y="599"/>
                </a:lnTo>
                <a:lnTo>
                  <a:pt x="180" y="602"/>
                </a:lnTo>
                <a:lnTo>
                  <a:pt x="244" y="482"/>
                </a:lnTo>
                <a:close/>
                <a:moveTo>
                  <a:pt x="195" y="600"/>
                </a:moveTo>
                <a:lnTo>
                  <a:pt x="274" y="502"/>
                </a:lnTo>
                <a:lnTo>
                  <a:pt x="274" y="502"/>
                </a:lnTo>
                <a:lnTo>
                  <a:pt x="275" y="510"/>
                </a:lnTo>
                <a:lnTo>
                  <a:pt x="274" y="517"/>
                </a:lnTo>
                <a:lnTo>
                  <a:pt x="273" y="520"/>
                </a:lnTo>
                <a:lnTo>
                  <a:pt x="270" y="521"/>
                </a:lnTo>
                <a:lnTo>
                  <a:pt x="270" y="521"/>
                </a:lnTo>
                <a:lnTo>
                  <a:pt x="270" y="519"/>
                </a:lnTo>
                <a:lnTo>
                  <a:pt x="270" y="519"/>
                </a:lnTo>
                <a:lnTo>
                  <a:pt x="267" y="520"/>
                </a:lnTo>
                <a:lnTo>
                  <a:pt x="266" y="523"/>
                </a:lnTo>
                <a:lnTo>
                  <a:pt x="264" y="524"/>
                </a:lnTo>
                <a:lnTo>
                  <a:pt x="266" y="526"/>
                </a:lnTo>
                <a:lnTo>
                  <a:pt x="225" y="600"/>
                </a:lnTo>
                <a:lnTo>
                  <a:pt x="225" y="600"/>
                </a:lnTo>
                <a:lnTo>
                  <a:pt x="223" y="602"/>
                </a:lnTo>
                <a:lnTo>
                  <a:pt x="219" y="603"/>
                </a:lnTo>
                <a:lnTo>
                  <a:pt x="212" y="603"/>
                </a:lnTo>
                <a:lnTo>
                  <a:pt x="195" y="600"/>
                </a:lnTo>
                <a:lnTo>
                  <a:pt x="195" y="600"/>
                </a:lnTo>
                <a:close/>
                <a:moveTo>
                  <a:pt x="237" y="599"/>
                </a:moveTo>
                <a:lnTo>
                  <a:pt x="251" y="575"/>
                </a:lnTo>
                <a:lnTo>
                  <a:pt x="251" y="575"/>
                </a:lnTo>
                <a:lnTo>
                  <a:pt x="254" y="575"/>
                </a:lnTo>
                <a:lnTo>
                  <a:pt x="257" y="572"/>
                </a:lnTo>
                <a:lnTo>
                  <a:pt x="257" y="572"/>
                </a:lnTo>
                <a:lnTo>
                  <a:pt x="270" y="552"/>
                </a:lnTo>
                <a:lnTo>
                  <a:pt x="285" y="533"/>
                </a:lnTo>
                <a:lnTo>
                  <a:pt x="301" y="514"/>
                </a:lnTo>
                <a:lnTo>
                  <a:pt x="318" y="496"/>
                </a:lnTo>
                <a:lnTo>
                  <a:pt x="318" y="496"/>
                </a:lnTo>
                <a:lnTo>
                  <a:pt x="318" y="500"/>
                </a:lnTo>
                <a:lnTo>
                  <a:pt x="318" y="500"/>
                </a:lnTo>
                <a:lnTo>
                  <a:pt x="306" y="523"/>
                </a:lnTo>
                <a:lnTo>
                  <a:pt x="295" y="545"/>
                </a:lnTo>
                <a:lnTo>
                  <a:pt x="268" y="590"/>
                </a:lnTo>
                <a:lnTo>
                  <a:pt x="268" y="590"/>
                </a:lnTo>
                <a:lnTo>
                  <a:pt x="266" y="595"/>
                </a:lnTo>
                <a:lnTo>
                  <a:pt x="261" y="597"/>
                </a:lnTo>
                <a:lnTo>
                  <a:pt x="259" y="599"/>
                </a:lnTo>
                <a:lnTo>
                  <a:pt x="254" y="599"/>
                </a:lnTo>
                <a:lnTo>
                  <a:pt x="246" y="599"/>
                </a:lnTo>
                <a:lnTo>
                  <a:pt x="237" y="599"/>
                </a:lnTo>
                <a:lnTo>
                  <a:pt x="237" y="599"/>
                </a:lnTo>
                <a:close/>
                <a:moveTo>
                  <a:pt x="305" y="599"/>
                </a:moveTo>
                <a:lnTo>
                  <a:pt x="305" y="599"/>
                </a:lnTo>
                <a:lnTo>
                  <a:pt x="289" y="599"/>
                </a:lnTo>
                <a:lnTo>
                  <a:pt x="271" y="602"/>
                </a:lnTo>
                <a:lnTo>
                  <a:pt x="298" y="562"/>
                </a:lnTo>
                <a:lnTo>
                  <a:pt x="298" y="562"/>
                </a:lnTo>
                <a:lnTo>
                  <a:pt x="296" y="561"/>
                </a:lnTo>
                <a:lnTo>
                  <a:pt x="295" y="559"/>
                </a:lnTo>
                <a:lnTo>
                  <a:pt x="295" y="559"/>
                </a:lnTo>
                <a:lnTo>
                  <a:pt x="298" y="554"/>
                </a:lnTo>
                <a:lnTo>
                  <a:pt x="301" y="548"/>
                </a:lnTo>
                <a:lnTo>
                  <a:pt x="305" y="543"/>
                </a:lnTo>
                <a:lnTo>
                  <a:pt x="308" y="537"/>
                </a:lnTo>
                <a:lnTo>
                  <a:pt x="308" y="537"/>
                </a:lnTo>
                <a:lnTo>
                  <a:pt x="318" y="521"/>
                </a:lnTo>
                <a:lnTo>
                  <a:pt x="325" y="506"/>
                </a:lnTo>
                <a:lnTo>
                  <a:pt x="340" y="472"/>
                </a:lnTo>
                <a:lnTo>
                  <a:pt x="340" y="472"/>
                </a:lnTo>
                <a:lnTo>
                  <a:pt x="346" y="474"/>
                </a:lnTo>
                <a:lnTo>
                  <a:pt x="353" y="474"/>
                </a:lnTo>
                <a:lnTo>
                  <a:pt x="360" y="475"/>
                </a:lnTo>
                <a:lnTo>
                  <a:pt x="367" y="477"/>
                </a:lnTo>
                <a:lnTo>
                  <a:pt x="367" y="477"/>
                </a:lnTo>
                <a:lnTo>
                  <a:pt x="351" y="491"/>
                </a:lnTo>
                <a:lnTo>
                  <a:pt x="337" y="506"/>
                </a:lnTo>
                <a:lnTo>
                  <a:pt x="308" y="537"/>
                </a:lnTo>
                <a:lnTo>
                  <a:pt x="308" y="537"/>
                </a:lnTo>
                <a:lnTo>
                  <a:pt x="308" y="538"/>
                </a:lnTo>
                <a:lnTo>
                  <a:pt x="309" y="541"/>
                </a:lnTo>
                <a:lnTo>
                  <a:pt x="309" y="541"/>
                </a:lnTo>
                <a:lnTo>
                  <a:pt x="303" y="551"/>
                </a:lnTo>
                <a:lnTo>
                  <a:pt x="301" y="562"/>
                </a:lnTo>
                <a:lnTo>
                  <a:pt x="301" y="562"/>
                </a:lnTo>
                <a:lnTo>
                  <a:pt x="318" y="540"/>
                </a:lnTo>
                <a:lnTo>
                  <a:pt x="337" y="517"/>
                </a:lnTo>
                <a:lnTo>
                  <a:pt x="358" y="496"/>
                </a:lnTo>
                <a:lnTo>
                  <a:pt x="370" y="486"/>
                </a:lnTo>
                <a:lnTo>
                  <a:pt x="382" y="477"/>
                </a:lnTo>
                <a:lnTo>
                  <a:pt x="382" y="477"/>
                </a:lnTo>
                <a:lnTo>
                  <a:pt x="379" y="484"/>
                </a:lnTo>
                <a:lnTo>
                  <a:pt x="377" y="489"/>
                </a:lnTo>
                <a:lnTo>
                  <a:pt x="368" y="499"/>
                </a:lnTo>
                <a:lnTo>
                  <a:pt x="361" y="509"/>
                </a:lnTo>
                <a:lnTo>
                  <a:pt x="354" y="520"/>
                </a:lnTo>
                <a:lnTo>
                  <a:pt x="355" y="523"/>
                </a:lnTo>
                <a:lnTo>
                  <a:pt x="355" y="523"/>
                </a:lnTo>
                <a:lnTo>
                  <a:pt x="343" y="540"/>
                </a:lnTo>
                <a:lnTo>
                  <a:pt x="329" y="558"/>
                </a:lnTo>
                <a:lnTo>
                  <a:pt x="316" y="579"/>
                </a:lnTo>
                <a:lnTo>
                  <a:pt x="305" y="599"/>
                </a:lnTo>
                <a:lnTo>
                  <a:pt x="305" y="599"/>
                </a:lnTo>
                <a:close/>
                <a:moveTo>
                  <a:pt x="319" y="602"/>
                </a:moveTo>
                <a:lnTo>
                  <a:pt x="319" y="602"/>
                </a:lnTo>
                <a:lnTo>
                  <a:pt x="322" y="595"/>
                </a:lnTo>
                <a:lnTo>
                  <a:pt x="325" y="588"/>
                </a:lnTo>
                <a:lnTo>
                  <a:pt x="327" y="581"/>
                </a:lnTo>
                <a:lnTo>
                  <a:pt x="334" y="576"/>
                </a:lnTo>
                <a:lnTo>
                  <a:pt x="333" y="573"/>
                </a:lnTo>
                <a:lnTo>
                  <a:pt x="333" y="573"/>
                </a:lnTo>
                <a:lnTo>
                  <a:pt x="334" y="566"/>
                </a:lnTo>
                <a:lnTo>
                  <a:pt x="336" y="564"/>
                </a:lnTo>
                <a:lnTo>
                  <a:pt x="339" y="562"/>
                </a:lnTo>
                <a:lnTo>
                  <a:pt x="339" y="562"/>
                </a:lnTo>
                <a:lnTo>
                  <a:pt x="337" y="566"/>
                </a:lnTo>
                <a:lnTo>
                  <a:pt x="337" y="568"/>
                </a:lnTo>
                <a:lnTo>
                  <a:pt x="339" y="568"/>
                </a:lnTo>
                <a:lnTo>
                  <a:pt x="343" y="565"/>
                </a:lnTo>
                <a:lnTo>
                  <a:pt x="344" y="564"/>
                </a:lnTo>
                <a:lnTo>
                  <a:pt x="344" y="564"/>
                </a:lnTo>
                <a:lnTo>
                  <a:pt x="363" y="541"/>
                </a:lnTo>
                <a:lnTo>
                  <a:pt x="381" y="520"/>
                </a:lnTo>
                <a:lnTo>
                  <a:pt x="399" y="500"/>
                </a:lnTo>
                <a:lnTo>
                  <a:pt x="419" y="482"/>
                </a:lnTo>
                <a:lnTo>
                  <a:pt x="419" y="482"/>
                </a:lnTo>
                <a:lnTo>
                  <a:pt x="420" y="482"/>
                </a:lnTo>
                <a:lnTo>
                  <a:pt x="420" y="482"/>
                </a:lnTo>
                <a:lnTo>
                  <a:pt x="419" y="488"/>
                </a:lnTo>
                <a:lnTo>
                  <a:pt x="416" y="499"/>
                </a:lnTo>
                <a:lnTo>
                  <a:pt x="416" y="499"/>
                </a:lnTo>
                <a:lnTo>
                  <a:pt x="413" y="499"/>
                </a:lnTo>
                <a:lnTo>
                  <a:pt x="412" y="500"/>
                </a:lnTo>
                <a:lnTo>
                  <a:pt x="406" y="506"/>
                </a:lnTo>
                <a:lnTo>
                  <a:pt x="402" y="513"/>
                </a:lnTo>
                <a:lnTo>
                  <a:pt x="399" y="521"/>
                </a:lnTo>
                <a:lnTo>
                  <a:pt x="400" y="524"/>
                </a:lnTo>
                <a:lnTo>
                  <a:pt x="400" y="524"/>
                </a:lnTo>
                <a:lnTo>
                  <a:pt x="386" y="541"/>
                </a:lnTo>
                <a:lnTo>
                  <a:pt x="372" y="561"/>
                </a:lnTo>
                <a:lnTo>
                  <a:pt x="360" y="582"/>
                </a:lnTo>
                <a:lnTo>
                  <a:pt x="347" y="602"/>
                </a:lnTo>
                <a:lnTo>
                  <a:pt x="319" y="602"/>
                </a:lnTo>
                <a:close/>
                <a:moveTo>
                  <a:pt x="361" y="602"/>
                </a:moveTo>
                <a:lnTo>
                  <a:pt x="361" y="602"/>
                </a:lnTo>
                <a:lnTo>
                  <a:pt x="363" y="597"/>
                </a:lnTo>
                <a:lnTo>
                  <a:pt x="365" y="593"/>
                </a:lnTo>
                <a:lnTo>
                  <a:pt x="371" y="585"/>
                </a:lnTo>
                <a:lnTo>
                  <a:pt x="378" y="578"/>
                </a:lnTo>
                <a:lnTo>
                  <a:pt x="384" y="569"/>
                </a:lnTo>
                <a:lnTo>
                  <a:pt x="379" y="571"/>
                </a:lnTo>
                <a:lnTo>
                  <a:pt x="379" y="571"/>
                </a:lnTo>
                <a:lnTo>
                  <a:pt x="381" y="565"/>
                </a:lnTo>
                <a:lnTo>
                  <a:pt x="384" y="561"/>
                </a:lnTo>
                <a:lnTo>
                  <a:pt x="389" y="552"/>
                </a:lnTo>
                <a:lnTo>
                  <a:pt x="389" y="552"/>
                </a:lnTo>
                <a:lnTo>
                  <a:pt x="389" y="557"/>
                </a:lnTo>
                <a:lnTo>
                  <a:pt x="388" y="559"/>
                </a:lnTo>
                <a:lnTo>
                  <a:pt x="385" y="564"/>
                </a:lnTo>
                <a:lnTo>
                  <a:pt x="384" y="569"/>
                </a:lnTo>
                <a:lnTo>
                  <a:pt x="384" y="569"/>
                </a:lnTo>
                <a:lnTo>
                  <a:pt x="402" y="548"/>
                </a:lnTo>
                <a:lnTo>
                  <a:pt x="420" y="529"/>
                </a:lnTo>
                <a:lnTo>
                  <a:pt x="441" y="507"/>
                </a:lnTo>
                <a:lnTo>
                  <a:pt x="452" y="499"/>
                </a:lnTo>
                <a:lnTo>
                  <a:pt x="465" y="491"/>
                </a:lnTo>
                <a:lnTo>
                  <a:pt x="465" y="491"/>
                </a:lnTo>
                <a:lnTo>
                  <a:pt x="459" y="500"/>
                </a:lnTo>
                <a:lnTo>
                  <a:pt x="455" y="509"/>
                </a:lnTo>
                <a:lnTo>
                  <a:pt x="452" y="516"/>
                </a:lnTo>
                <a:lnTo>
                  <a:pt x="447" y="523"/>
                </a:lnTo>
                <a:lnTo>
                  <a:pt x="447" y="523"/>
                </a:lnTo>
                <a:lnTo>
                  <a:pt x="445" y="519"/>
                </a:lnTo>
                <a:lnTo>
                  <a:pt x="445" y="521"/>
                </a:lnTo>
                <a:lnTo>
                  <a:pt x="445" y="521"/>
                </a:lnTo>
                <a:lnTo>
                  <a:pt x="443" y="523"/>
                </a:lnTo>
                <a:lnTo>
                  <a:pt x="443" y="524"/>
                </a:lnTo>
                <a:lnTo>
                  <a:pt x="444" y="529"/>
                </a:lnTo>
                <a:lnTo>
                  <a:pt x="444" y="529"/>
                </a:lnTo>
                <a:lnTo>
                  <a:pt x="434" y="543"/>
                </a:lnTo>
                <a:lnTo>
                  <a:pt x="423" y="557"/>
                </a:lnTo>
                <a:lnTo>
                  <a:pt x="413" y="571"/>
                </a:lnTo>
                <a:lnTo>
                  <a:pt x="403" y="586"/>
                </a:lnTo>
                <a:lnTo>
                  <a:pt x="403" y="586"/>
                </a:lnTo>
                <a:lnTo>
                  <a:pt x="403" y="590"/>
                </a:lnTo>
                <a:lnTo>
                  <a:pt x="403" y="596"/>
                </a:lnTo>
                <a:lnTo>
                  <a:pt x="403" y="597"/>
                </a:lnTo>
                <a:lnTo>
                  <a:pt x="405" y="599"/>
                </a:lnTo>
                <a:lnTo>
                  <a:pt x="406" y="597"/>
                </a:lnTo>
                <a:lnTo>
                  <a:pt x="407" y="596"/>
                </a:lnTo>
                <a:lnTo>
                  <a:pt x="407" y="596"/>
                </a:lnTo>
                <a:lnTo>
                  <a:pt x="419" y="579"/>
                </a:lnTo>
                <a:lnTo>
                  <a:pt x="430" y="565"/>
                </a:lnTo>
                <a:lnTo>
                  <a:pt x="443" y="551"/>
                </a:lnTo>
                <a:lnTo>
                  <a:pt x="455" y="537"/>
                </a:lnTo>
                <a:lnTo>
                  <a:pt x="469" y="524"/>
                </a:lnTo>
                <a:lnTo>
                  <a:pt x="485" y="513"/>
                </a:lnTo>
                <a:lnTo>
                  <a:pt x="516" y="491"/>
                </a:lnTo>
                <a:lnTo>
                  <a:pt x="444" y="603"/>
                </a:lnTo>
                <a:lnTo>
                  <a:pt x="444" y="603"/>
                </a:lnTo>
                <a:lnTo>
                  <a:pt x="402" y="602"/>
                </a:lnTo>
                <a:lnTo>
                  <a:pt x="381" y="602"/>
                </a:lnTo>
                <a:lnTo>
                  <a:pt x="361" y="602"/>
                </a:lnTo>
                <a:lnTo>
                  <a:pt x="361" y="602"/>
                </a:lnTo>
                <a:close/>
                <a:moveTo>
                  <a:pt x="513" y="589"/>
                </a:moveTo>
                <a:lnTo>
                  <a:pt x="513" y="589"/>
                </a:lnTo>
                <a:lnTo>
                  <a:pt x="520" y="578"/>
                </a:lnTo>
                <a:lnTo>
                  <a:pt x="527" y="565"/>
                </a:lnTo>
                <a:lnTo>
                  <a:pt x="533" y="552"/>
                </a:lnTo>
                <a:lnTo>
                  <a:pt x="538" y="537"/>
                </a:lnTo>
                <a:lnTo>
                  <a:pt x="538" y="537"/>
                </a:lnTo>
                <a:lnTo>
                  <a:pt x="526" y="551"/>
                </a:lnTo>
                <a:lnTo>
                  <a:pt x="514" y="566"/>
                </a:lnTo>
                <a:lnTo>
                  <a:pt x="503" y="583"/>
                </a:lnTo>
                <a:lnTo>
                  <a:pt x="495" y="602"/>
                </a:lnTo>
                <a:lnTo>
                  <a:pt x="461" y="600"/>
                </a:lnTo>
                <a:lnTo>
                  <a:pt x="461" y="600"/>
                </a:lnTo>
                <a:lnTo>
                  <a:pt x="465" y="593"/>
                </a:lnTo>
                <a:lnTo>
                  <a:pt x="469" y="588"/>
                </a:lnTo>
                <a:lnTo>
                  <a:pt x="475" y="582"/>
                </a:lnTo>
                <a:lnTo>
                  <a:pt x="479" y="575"/>
                </a:lnTo>
                <a:lnTo>
                  <a:pt x="483" y="571"/>
                </a:lnTo>
                <a:lnTo>
                  <a:pt x="479" y="571"/>
                </a:lnTo>
                <a:lnTo>
                  <a:pt x="479" y="571"/>
                </a:lnTo>
                <a:lnTo>
                  <a:pt x="479" y="566"/>
                </a:lnTo>
                <a:lnTo>
                  <a:pt x="481" y="562"/>
                </a:lnTo>
                <a:lnTo>
                  <a:pt x="483" y="558"/>
                </a:lnTo>
                <a:lnTo>
                  <a:pt x="489" y="558"/>
                </a:lnTo>
                <a:lnTo>
                  <a:pt x="483" y="571"/>
                </a:lnTo>
                <a:lnTo>
                  <a:pt x="483" y="571"/>
                </a:lnTo>
                <a:lnTo>
                  <a:pt x="500" y="551"/>
                </a:lnTo>
                <a:lnTo>
                  <a:pt x="520" y="530"/>
                </a:lnTo>
                <a:lnTo>
                  <a:pt x="541" y="510"/>
                </a:lnTo>
                <a:lnTo>
                  <a:pt x="563" y="492"/>
                </a:lnTo>
                <a:lnTo>
                  <a:pt x="552" y="514"/>
                </a:lnTo>
                <a:lnTo>
                  <a:pt x="552" y="514"/>
                </a:lnTo>
                <a:lnTo>
                  <a:pt x="547" y="519"/>
                </a:lnTo>
                <a:lnTo>
                  <a:pt x="541" y="524"/>
                </a:lnTo>
                <a:lnTo>
                  <a:pt x="540" y="527"/>
                </a:lnTo>
                <a:lnTo>
                  <a:pt x="538" y="531"/>
                </a:lnTo>
                <a:lnTo>
                  <a:pt x="540" y="534"/>
                </a:lnTo>
                <a:lnTo>
                  <a:pt x="542" y="537"/>
                </a:lnTo>
                <a:lnTo>
                  <a:pt x="542" y="537"/>
                </a:lnTo>
                <a:lnTo>
                  <a:pt x="551" y="526"/>
                </a:lnTo>
                <a:lnTo>
                  <a:pt x="562" y="513"/>
                </a:lnTo>
                <a:lnTo>
                  <a:pt x="579" y="488"/>
                </a:lnTo>
                <a:lnTo>
                  <a:pt x="579" y="488"/>
                </a:lnTo>
                <a:lnTo>
                  <a:pt x="580" y="486"/>
                </a:lnTo>
                <a:lnTo>
                  <a:pt x="583" y="485"/>
                </a:lnTo>
                <a:lnTo>
                  <a:pt x="586" y="486"/>
                </a:lnTo>
                <a:lnTo>
                  <a:pt x="589" y="489"/>
                </a:lnTo>
                <a:lnTo>
                  <a:pt x="589" y="491"/>
                </a:lnTo>
                <a:lnTo>
                  <a:pt x="589" y="493"/>
                </a:lnTo>
                <a:lnTo>
                  <a:pt x="589" y="493"/>
                </a:lnTo>
                <a:lnTo>
                  <a:pt x="569" y="519"/>
                </a:lnTo>
                <a:lnTo>
                  <a:pt x="551" y="545"/>
                </a:lnTo>
                <a:lnTo>
                  <a:pt x="534" y="572"/>
                </a:lnTo>
                <a:lnTo>
                  <a:pt x="518" y="599"/>
                </a:lnTo>
                <a:lnTo>
                  <a:pt x="518" y="599"/>
                </a:lnTo>
                <a:lnTo>
                  <a:pt x="516" y="602"/>
                </a:lnTo>
                <a:lnTo>
                  <a:pt x="514" y="602"/>
                </a:lnTo>
                <a:lnTo>
                  <a:pt x="513" y="602"/>
                </a:lnTo>
                <a:lnTo>
                  <a:pt x="511" y="600"/>
                </a:lnTo>
                <a:lnTo>
                  <a:pt x="510" y="595"/>
                </a:lnTo>
                <a:lnTo>
                  <a:pt x="511" y="592"/>
                </a:lnTo>
                <a:lnTo>
                  <a:pt x="513" y="589"/>
                </a:lnTo>
                <a:lnTo>
                  <a:pt x="513" y="589"/>
                </a:lnTo>
                <a:close/>
                <a:moveTo>
                  <a:pt x="542" y="600"/>
                </a:moveTo>
                <a:lnTo>
                  <a:pt x="542" y="600"/>
                </a:lnTo>
                <a:lnTo>
                  <a:pt x="541" y="599"/>
                </a:lnTo>
                <a:lnTo>
                  <a:pt x="541" y="597"/>
                </a:lnTo>
                <a:lnTo>
                  <a:pt x="542" y="593"/>
                </a:lnTo>
                <a:lnTo>
                  <a:pt x="544" y="592"/>
                </a:lnTo>
                <a:lnTo>
                  <a:pt x="542" y="590"/>
                </a:lnTo>
                <a:lnTo>
                  <a:pt x="540" y="590"/>
                </a:lnTo>
                <a:lnTo>
                  <a:pt x="535" y="592"/>
                </a:lnTo>
                <a:lnTo>
                  <a:pt x="535" y="592"/>
                </a:lnTo>
                <a:lnTo>
                  <a:pt x="549" y="566"/>
                </a:lnTo>
                <a:lnTo>
                  <a:pt x="565" y="540"/>
                </a:lnTo>
                <a:lnTo>
                  <a:pt x="583" y="513"/>
                </a:lnTo>
                <a:lnTo>
                  <a:pt x="600" y="489"/>
                </a:lnTo>
                <a:lnTo>
                  <a:pt x="600" y="489"/>
                </a:lnTo>
                <a:lnTo>
                  <a:pt x="601" y="488"/>
                </a:lnTo>
                <a:lnTo>
                  <a:pt x="604" y="486"/>
                </a:lnTo>
                <a:lnTo>
                  <a:pt x="611" y="486"/>
                </a:lnTo>
                <a:lnTo>
                  <a:pt x="630" y="488"/>
                </a:lnTo>
                <a:lnTo>
                  <a:pt x="630" y="488"/>
                </a:lnTo>
                <a:lnTo>
                  <a:pt x="606" y="510"/>
                </a:lnTo>
                <a:lnTo>
                  <a:pt x="585" y="533"/>
                </a:lnTo>
                <a:lnTo>
                  <a:pt x="575" y="545"/>
                </a:lnTo>
                <a:lnTo>
                  <a:pt x="565" y="558"/>
                </a:lnTo>
                <a:lnTo>
                  <a:pt x="556" y="571"/>
                </a:lnTo>
                <a:lnTo>
                  <a:pt x="548" y="585"/>
                </a:lnTo>
                <a:lnTo>
                  <a:pt x="548" y="585"/>
                </a:lnTo>
                <a:lnTo>
                  <a:pt x="590" y="537"/>
                </a:lnTo>
                <a:lnTo>
                  <a:pt x="613" y="513"/>
                </a:lnTo>
                <a:lnTo>
                  <a:pt x="637" y="491"/>
                </a:lnTo>
                <a:lnTo>
                  <a:pt x="637" y="491"/>
                </a:lnTo>
                <a:lnTo>
                  <a:pt x="637" y="495"/>
                </a:lnTo>
                <a:lnTo>
                  <a:pt x="637" y="499"/>
                </a:lnTo>
                <a:lnTo>
                  <a:pt x="632" y="506"/>
                </a:lnTo>
                <a:lnTo>
                  <a:pt x="628" y="513"/>
                </a:lnTo>
                <a:lnTo>
                  <a:pt x="624" y="519"/>
                </a:lnTo>
                <a:lnTo>
                  <a:pt x="624" y="519"/>
                </a:lnTo>
                <a:lnTo>
                  <a:pt x="622" y="520"/>
                </a:lnTo>
                <a:lnTo>
                  <a:pt x="621" y="520"/>
                </a:lnTo>
                <a:lnTo>
                  <a:pt x="620" y="521"/>
                </a:lnTo>
                <a:lnTo>
                  <a:pt x="569" y="600"/>
                </a:lnTo>
                <a:lnTo>
                  <a:pt x="569" y="600"/>
                </a:lnTo>
                <a:lnTo>
                  <a:pt x="563" y="602"/>
                </a:lnTo>
                <a:lnTo>
                  <a:pt x="555" y="602"/>
                </a:lnTo>
                <a:lnTo>
                  <a:pt x="547" y="602"/>
                </a:lnTo>
                <a:lnTo>
                  <a:pt x="542" y="600"/>
                </a:lnTo>
                <a:lnTo>
                  <a:pt x="542" y="600"/>
                </a:lnTo>
                <a:close/>
                <a:moveTo>
                  <a:pt x="592" y="597"/>
                </a:moveTo>
                <a:lnTo>
                  <a:pt x="600" y="585"/>
                </a:lnTo>
                <a:lnTo>
                  <a:pt x="600" y="585"/>
                </a:lnTo>
                <a:lnTo>
                  <a:pt x="597" y="586"/>
                </a:lnTo>
                <a:lnTo>
                  <a:pt x="593" y="589"/>
                </a:lnTo>
                <a:lnTo>
                  <a:pt x="590" y="592"/>
                </a:lnTo>
                <a:lnTo>
                  <a:pt x="587" y="592"/>
                </a:lnTo>
                <a:lnTo>
                  <a:pt x="585" y="592"/>
                </a:lnTo>
                <a:lnTo>
                  <a:pt x="646" y="491"/>
                </a:lnTo>
                <a:lnTo>
                  <a:pt x="646" y="491"/>
                </a:lnTo>
                <a:lnTo>
                  <a:pt x="648" y="488"/>
                </a:lnTo>
                <a:lnTo>
                  <a:pt x="651" y="488"/>
                </a:lnTo>
                <a:lnTo>
                  <a:pt x="658" y="486"/>
                </a:lnTo>
                <a:lnTo>
                  <a:pt x="667" y="486"/>
                </a:lnTo>
                <a:lnTo>
                  <a:pt x="676" y="489"/>
                </a:lnTo>
                <a:lnTo>
                  <a:pt x="676" y="489"/>
                </a:lnTo>
                <a:lnTo>
                  <a:pt x="658" y="507"/>
                </a:lnTo>
                <a:lnTo>
                  <a:pt x="638" y="527"/>
                </a:lnTo>
                <a:lnTo>
                  <a:pt x="621" y="550"/>
                </a:lnTo>
                <a:lnTo>
                  <a:pt x="614" y="561"/>
                </a:lnTo>
                <a:lnTo>
                  <a:pt x="607" y="573"/>
                </a:lnTo>
                <a:lnTo>
                  <a:pt x="607" y="573"/>
                </a:lnTo>
                <a:lnTo>
                  <a:pt x="607" y="569"/>
                </a:lnTo>
                <a:lnTo>
                  <a:pt x="607" y="568"/>
                </a:lnTo>
                <a:lnTo>
                  <a:pt x="606" y="568"/>
                </a:lnTo>
                <a:lnTo>
                  <a:pt x="604" y="568"/>
                </a:lnTo>
                <a:lnTo>
                  <a:pt x="601" y="572"/>
                </a:lnTo>
                <a:lnTo>
                  <a:pt x="601" y="573"/>
                </a:lnTo>
                <a:lnTo>
                  <a:pt x="601" y="575"/>
                </a:lnTo>
                <a:lnTo>
                  <a:pt x="601" y="575"/>
                </a:lnTo>
                <a:lnTo>
                  <a:pt x="599" y="576"/>
                </a:lnTo>
                <a:lnTo>
                  <a:pt x="596" y="578"/>
                </a:lnTo>
                <a:lnTo>
                  <a:pt x="596" y="579"/>
                </a:lnTo>
                <a:lnTo>
                  <a:pt x="596" y="581"/>
                </a:lnTo>
                <a:lnTo>
                  <a:pt x="600" y="585"/>
                </a:lnTo>
                <a:lnTo>
                  <a:pt x="666" y="509"/>
                </a:lnTo>
                <a:lnTo>
                  <a:pt x="666" y="509"/>
                </a:lnTo>
                <a:lnTo>
                  <a:pt x="673" y="505"/>
                </a:lnTo>
                <a:lnTo>
                  <a:pt x="676" y="503"/>
                </a:lnTo>
                <a:lnTo>
                  <a:pt x="677" y="505"/>
                </a:lnTo>
                <a:lnTo>
                  <a:pt x="677" y="506"/>
                </a:lnTo>
                <a:lnTo>
                  <a:pt x="677" y="506"/>
                </a:lnTo>
                <a:lnTo>
                  <a:pt x="676" y="510"/>
                </a:lnTo>
                <a:lnTo>
                  <a:pt x="674" y="514"/>
                </a:lnTo>
                <a:lnTo>
                  <a:pt x="669" y="521"/>
                </a:lnTo>
                <a:lnTo>
                  <a:pt x="666" y="524"/>
                </a:lnTo>
                <a:lnTo>
                  <a:pt x="666" y="524"/>
                </a:lnTo>
                <a:lnTo>
                  <a:pt x="665" y="526"/>
                </a:lnTo>
                <a:lnTo>
                  <a:pt x="663" y="527"/>
                </a:lnTo>
                <a:lnTo>
                  <a:pt x="662" y="530"/>
                </a:lnTo>
                <a:lnTo>
                  <a:pt x="662" y="530"/>
                </a:lnTo>
                <a:lnTo>
                  <a:pt x="662" y="534"/>
                </a:lnTo>
                <a:lnTo>
                  <a:pt x="662" y="534"/>
                </a:lnTo>
                <a:lnTo>
                  <a:pt x="652" y="543"/>
                </a:lnTo>
                <a:lnTo>
                  <a:pt x="644" y="554"/>
                </a:lnTo>
                <a:lnTo>
                  <a:pt x="630" y="576"/>
                </a:lnTo>
                <a:lnTo>
                  <a:pt x="630" y="576"/>
                </a:lnTo>
                <a:lnTo>
                  <a:pt x="624" y="585"/>
                </a:lnTo>
                <a:lnTo>
                  <a:pt x="620" y="590"/>
                </a:lnTo>
                <a:lnTo>
                  <a:pt x="615" y="595"/>
                </a:lnTo>
                <a:lnTo>
                  <a:pt x="610" y="599"/>
                </a:lnTo>
                <a:lnTo>
                  <a:pt x="604" y="600"/>
                </a:lnTo>
                <a:lnTo>
                  <a:pt x="599" y="600"/>
                </a:lnTo>
                <a:lnTo>
                  <a:pt x="592" y="597"/>
                </a:lnTo>
                <a:lnTo>
                  <a:pt x="592" y="597"/>
                </a:lnTo>
                <a:close/>
                <a:moveTo>
                  <a:pt x="693" y="488"/>
                </a:moveTo>
                <a:lnTo>
                  <a:pt x="725" y="488"/>
                </a:lnTo>
                <a:lnTo>
                  <a:pt x="725" y="488"/>
                </a:lnTo>
                <a:lnTo>
                  <a:pt x="704" y="507"/>
                </a:lnTo>
                <a:lnTo>
                  <a:pt x="683" y="529"/>
                </a:lnTo>
                <a:lnTo>
                  <a:pt x="672" y="538"/>
                </a:lnTo>
                <a:lnTo>
                  <a:pt x="662" y="550"/>
                </a:lnTo>
                <a:lnTo>
                  <a:pt x="653" y="561"/>
                </a:lnTo>
                <a:lnTo>
                  <a:pt x="646" y="573"/>
                </a:lnTo>
                <a:lnTo>
                  <a:pt x="646" y="573"/>
                </a:lnTo>
                <a:lnTo>
                  <a:pt x="651" y="562"/>
                </a:lnTo>
                <a:lnTo>
                  <a:pt x="656" y="551"/>
                </a:lnTo>
                <a:lnTo>
                  <a:pt x="667" y="530"/>
                </a:lnTo>
                <a:lnTo>
                  <a:pt x="681" y="510"/>
                </a:lnTo>
                <a:lnTo>
                  <a:pt x="693" y="488"/>
                </a:lnTo>
                <a:lnTo>
                  <a:pt x="693" y="488"/>
                </a:lnTo>
                <a:close/>
                <a:moveTo>
                  <a:pt x="684" y="602"/>
                </a:moveTo>
                <a:lnTo>
                  <a:pt x="710" y="568"/>
                </a:lnTo>
                <a:lnTo>
                  <a:pt x="710" y="568"/>
                </a:lnTo>
                <a:lnTo>
                  <a:pt x="708" y="566"/>
                </a:lnTo>
                <a:lnTo>
                  <a:pt x="708" y="565"/>
                </a:lnTo>
                <a:lnTo>
                  <a:pt x="711" y="558"/>
                </a:lnTo>
                <a:lnTo>
                  <a:pt x="715" y="551"/>
                </a:lnTo>
                <a:lnTo>
                  <a:pt x="715" y="548"/>
                </a:lnTo>
                <a:lnTo>
                  <a:pt x="714" y="547"/>
                </a:lnTo>
                <a:lnTo>
                  <a:pt x="714" y="541"/>
                </a:lnTo>
                <a:lnTo>
                  <a:pt x="714" y="541"/>
                </a:lnTo>
                <a:lnTo>
                  <a:pt x="703" y="554"/>
                </a:lnTo>
                <a:lnTo>
                  <a:pt x="691" y="569"/>
                </a:lnTo>
                <a:lnTo>
                  <a:pt x="683" y="586"/>
                </a:lnTo>
                <a:lnTo>
                  <a:pt x="674" y="602"/>
                </a:lnTo>
                <a:lnTo>
                  <a:pt x="627" y="602"/>
                </a:lnTo>
                <a:lnTo>
                  <a:pt x="627" y="602"/>
                </a:lnTo>
                <a:lnTo>
                  <a:pt x="681" y="543"/>
                </a:lnTo>
                <a:lnTo>
                  <a:pt x="710" y="514"/>
                </a:lnTo>
                <a:lnTo>
                  <a:pt x="739" y="486"/>
                </a:lnTo>
                <a:lnTo>
                  <a:pt x="739" y="486"/>
                </a:lnTo>
                <a:lnTo>
                  <a:pt x="736" y="496"/>
                </a:lnTo>
                <a:lnTo>
                  <a:pt x="732" y="507"/>
                </a:lnTo>
                <a:lnTo>
                  <a:pt x="728" y="514"/>
                </a:lnTo>
                <a:lnTo>
                  <a:pt x="726" y="514"/>
                </a:lnTo>
                <a:lnTo>
                  <a:pt x="726" y="513"/>
                </a:lnTo>
                <a:lnTo>
                  <a:pt x="726" y="513"/>
                </a:lnTo>
                <a:lnTo>
                  <a:pt x="718" y="523"/>
                </a:lnTo>
                <a:lnTo>
                  <a:pt x="715" y="529"/>
                </a:lnTo>
                <a:lnTo>
                  <a:pt x="715" y="531"/>
                </a:lnTo>
                <a:lnTo>
                  <a:pt x="717" y="533"/>
                </a:lnTo>
                <a:lnTo>
                  <a:pt x="717" y="533"/>
                </a:lnTo>
                <a:lnTo>
                  <a:pt x="726" y="524"/>
                </a:lnTo>
                <a:lnTo>
                  <a:pt x="735" y="513"/>
                </a:lnTo>
                <a:lnTo>
                  <a:pt x="742" y="502"/>
                </a:lnTo>
                <a:lnTo>
                  <a:pt x="748" y="488"/>
                </a:lnTo>
                <a:lnTo>
                  <a:pt x="748" y="488"/>
                </a:lnTo>
                <a:lnTo>
                  <a:pt x="760" y="491"/>
                </a:lnTo>
                <a:lnTo>
                  <a:pt x="767" y="491"/>
                </a:lnTo>
                <a:lnTo>
                  <a:pt x="774" y="491"/>
                </a:lnTo>
                <a:lnTo>
                  <a:pt x="774" y="491"/>
                </a:lnTo>
                <a:lnTo>
                  <a:pt x="757" y="506"/>
                </a:lnTo>
                <a:lnTo>
                  <a:pt x="739" y="524"/>
                </a:lnTo>
                <a:lnTo>
                  <a:pt x="731" y="534"/>
                </a:lnTo>
                <a:lnTo>
                  <a:pt x="722" y="545"/>
                </a:lnTo>
                <a:lnTo>
                  <a:pt x="715" y="557"/>
                </a:lnTo>
                <a:lnTo>
                  <a:pt x="710" y="568"/>
                </a:lnTo>
                <a:lnTo>
                  <a:pt x="710" y="568"/>
                </a:lnTo>
                <a:lnTo>
                  <a:pt x="726" y="550"/>
                </a:lnTo>
                <a:lnTo>
                  <a:pt x="745" y="531"/>
                </a:lnTo>
                <a:lnTo>
                  <a:pt x="764" y="514"/>
                </a:lnTo>
                <a:lnTo>
                  <a:pt x="784" y="499"/>
                </a:lnTo>
                <a:lnTo>
                  <a:pt x="784" y="499"/>
                </a:lnTo>
                <a:lnTo>
                  <a:pt x="780" y="507"/>
                </a:lnTo>
                <a:lnTo>
                  <a:pt x="773" y="516"/>
                </a:lnTo>
                <a:lnTo>
                  <a:pt x="767" y="524"/>
                </a:lnTo>
                <a:lnTo>
                  <a:pt x="760" y="534"/>
                </a:lnTo>
                <a:lnTo>
                  <a:pt x="763" y="538"/>
                </a:lnTo>
                <a:lnTo>
                  <a:pt x="763" y="538"/>
                </a:lnTo>
                <a:lnTo>
                  <a:pt x="750" y="552"/>
                </a:lnTo>
                <a:lnTo>
                  <a:pt x="738" y="568"/>
                </a:lnTo>
                <a:lnTo>
                  <a:pt x="726" y="585"/>
                </a:lnTo>
                <a:lnTo>
                  <a:pt x="715" y="602"/>
                </a:lnTo>
                <a:lnTo>
                  <a:pt x="684" y="602"/>
                </a:lnTo>
                <a:close/>
                <a:moveTo>
                  <a:pt x="1161" y="512"/>
                </a:moveTo>
                <a:lnTo>
                  <a:pt x="1161" y="512"/>
                </a:lnTo>
                <a:lnTo>
                  <a:pt x="1155" y="520"/>
                </a:lnTo>
                <a:lnTo>
                  <a:pt x="1152" y="523"/>
                </a:lnTo>
                <a:lnTo>
                  <a:pt x="1149" y="524"/>
                </a:lnTo>
                <a:lnTo>
                  <a:pt x="1149" y="524"/>
                </a:lnTo>
                <a:lnTo>
                  <a:pt x="1147" y="523"/>
                </a:lnTo>
                <a:lnTo>
                  <a:pt x="1147" y="523"/>
                </a:lnTo>
                <a:lnTo>
                  <a:pt x="1152" y="516"/>
                </a:lnTo>
                <a:lnTo>
                  <a:pt x="1156" y="513"/>
                </a:lnTo>
                <a:lnTo>
                  <a:pt x="1161" y="512"/>
                </a:lnTo>
                <a:lnTo>
                  <a:pt x="1161" y="512"/>
                </a:lnTo>
                <a:close/>
                <a:moveTo>
                  <a:pt x="1083" y="566"/>
                </a:moveTo>
                <a:lnTo>
                  <a:pt x="1083" y="566"/>
                </a:lnTo>
                <a:lnTo>
                  <a:pt x="1079" y="571"/>
                </a:lnTo>
                <a:lnTo>
                  <a:pt x="1078" y="573"/>
                </a:lnTo>
                <a:lnTo>
                  <a:pt x="1076" y="576"/>
                </a:lnTo>
                <a:lnTo>
                  <a:pt x="1076" y="576"/>
                </a:lnTo>
                <a:lnTo>
                  <a:pt x="1075" y="581"/>
                </a:lnTo>
                <a:lnTo>
                  <a:pt x="1072" y="583"/>
                </a:lnTo>
                <a:lnTo>
                  <a:pt x="1065" y="590"/>
                </a:lnTo>
                <a:lnTo>
                  <a:pt x="1065" y="590"/>
                </a:lnTo>
                <a:lnTo>
                  <a:pt x="1067" y="586"/>
                </a:lnTo>
                <a:lnTo>
                  <a:pt x="1069" y="582"/>
                </a:lnTo>
                <a:lnTo>
                  <a:pt x="1076" y="576"/>
                </a:lnTo>
                <a:lnTo>
                  <a:pt x="1076" y="576"/>
                </a:lnTo>
                <a:lnTo>
                  <a:pt x="1082" y="564"/>
                </a:lnTo>
                <a:lnTo>
                  <a:pt x="1089" y="552"/>
                </a:lnTo>
                <a:lnTo>
                  <a:pt x="1104" y="531"/>
                </a:lnTo>
                <a:lnTo>
                  <a:pt x="1140" y="491"/>
                </a:lnTo>
                <a:lnTo>
                  <a:pt x="1140" y="491"/>
                </a:lnTo>
                <a:lnTo>
                  <a:pt x="1141" y="491"/>
                </a:lnTo>
                <a:lnTo>
                  <a:pt x="1144" y="489"/>
                </a:lnTo>
                <a:lnTo>
                  <a:pt x="1151" y="489"/>
                </a:lnTo>
                <a:lnTo>
                  <a:pt x="1159" y="491"/>
                </a:lnTo>
                <a:lnTo>
                  <a:pt x="1171" y="489"/>
                </a:lnTo>
                <a:lnTo>
                  <a:pt x="1083" y="566"/>
                </a:lnTo>
                <a:close/>
                <a:moveTo>
                  <a:pt x="1182" y="492"/>
                </a:moveTo>
                <a:lnTo>
                  <a:pt x="1182" y="492"/>
                </a:lnTo>
                <a:lnTo>
                  <a:pt x="1183" y="491"/>
                </a:lnTo>
                <a:lnTo>
                  <a:pt x="1186" y="489"/>
                </a:lnTo>
                <a:lnTo>
                  <a:pt x="1193" y="489"/>
                </a:lnTo>
                <a:lnTo>
                  <a:pt x="1200" y="491"/>
                </a:lnTo>
                <a:lnTo>
                  <a:pt x="1207" y="491"/>
                </a:lnTo>
                <a:lnTo>
                  <a:pt x="1133" y="555"/>
                </a:lnTo>
                <a:lnTo>
                  <a:pt x="1182" y="492"/>
                </a:lnTo>
                <a:close/>
                <a:moveTo>
                  <a:pt x="769" y="471"/>
                </a:moveTo>
                <a:lnTo>
                  <a:pt x="769" y="471"/>
                </a:lnTo>
                <a:lnTo>
                  <a:pt x="788" y="467"/>
                </a:lnTo>
                <a:lnTo>
                  <a:pt x="814" y="465"/>
                </a:lnTo>
                <a:lnTo>
                  <a:pt x="864" y="464"/>
                </a:lnTo>
                <a:lnTo>
                  <a:pt x="864" y="464"/>
                </a:lnTo>
                <a:lnTo>
                  <a:pt x="953" y="464"/>
                </a:lnTo>
                <a:lnTo>
                  <a:pt x="1041" y="465"/>
                </a:lnTo>
                <a:lnTo>
                  <a:pt x="1133" y="468"/>
                </a:lnTo>
                <a:lnTo>
                  <a:pt x="1225" y="469"/>
                </a:lnTo>
                <a:lnTo>
                  <a:pt x="1225" y="469"/>
                </a:lnTo>
                <a:lnTo>
                  <a:pt x="1228" y="471"/>
                </a:lnTo>
                <a:lnTo>
                  <a:pt x="1230" y="472"/>
                </a:lnTo>
                <a:lnTo>
                  <a:pt x="1231" y="474"/>
                </a:lnTo>
                <a:lnTo>
                  <a:pt x="1231" y="475"/>
                </a:lnTo>
                <a:lnTo>
                  <a:pt x="1227" y="475"/>
                </a:lnTo>
                <a:lnTo>
                  <a:pt x="1227" y="475"/>
                </a:lnTo>
                <a:lnTo>
                  <a:pt x="1111" y="475"/>
                </a:lnTo>
                <a:lnTo>
                  <a:pt x="998" y="475"/>
                </a:lnTo>
                <a:lnTo>
                  <a:pt x="882" y="474"/>
                </a:lnTo>
                <a:lnTo>
                  <a:pt x="826" y="472"/>
                </a:lnTo>
                <a:lnTo>
                  <a:pt x="769" y="471"/>
                </a:lnTo>
                <a:lnTo>
                  <a:pt x="769" y="471"/>
                </a:lnTo>
                <a:close/>
                <a:moveTo>
                  <a:pt x="1057" y="500"/>
                </a:moveTo>
                <a:lnTo>
                  <a:pt x="1057" y="500"/>
                </a:lnTo>
                <a:lnTo>
                  <a:pt x="1045" y="509"/>
                </a:lnTo>
                <a:lnTo>
                  <a:pt x="1034" y="517"/>
                </a:lnTo>
                <a:lnTo>
                  <a:pt x="1013" y="536"/>
                </a:lnTo>
                <a:lnTo>
                  <a:pt x="1013" y="536"/>
                </a:lnTo>
                <a:lnTo>
                  <a:pt x="1019" y="524"/>
                </a:lnTo>
                <a:lnTo>
                  <a:pt x="1024" y="512"/>
                </a:lnTo>
                <a:lnTo>
                  <a:pt x="1031" y="500"/>
                </a:lnTo>
                <a:lnTo>
                  <a:pt x="1037" y="489"/>
                </a:lnTo>
                <a:lnTo>
                  <a:pt x="1114" y="491"/>
                </a:lnTo>
                <a:lnTo>
                  <a:pt x="1027" y="568"/>
                </a:lnTo>
                <a:lnTo>
                  <a:pt x="1027" y="568"/>
                </a:lnTo>
                <a:lnTo>
                  <a:pt x="1041" y="551"/>
                </a:lnTo>
                <a:lnTo>
                  <a:pt x="1054" y="534"/>
                </a:lnTo>
                <a:lnTo>
                  <a:pt x="1065" y="516"/>
                </a:lnTo>
                <a:lnTo>
                  <a:pt x="1075" y="498"/>
                </a:lnTo>
                <a:lnTo>
                  <a:pt x="1075" y="498"/>
                </a:lnTo>
                <a:lnTo>
                  <a:pt x="1075" y="495"/>
                </a:lnTo>
                <a:lnTo>
                  <a:pt x="1075" y="493"/>
                </a:lnTo>
                <a:lnTo>
                  <a:pt x="1069" y="495"/>
                </a:lnTo>
                <a:lnTo>
                  <a:pt x="1062" y="498"/>
                </a:lnTo>
                <a:lnTo>
                  <a:pt x="1057" y="500"/>
                </a:lnTo>
                <a:lnTo>
                  <a:pt x="1057" y="500"/>
                </a:lnTo>
                <a:close/>
                <a:moveTo>
                  <a:pt x="988" y="491"/>
                </a:moveTo>
                <a:lnTo>
                  <a:pt x="1019" y="489"/>
                </a:lnTo>
                <a:lnTo>
                  <a:pt x="961" y="544"/>
                </a:lnTo>
                <a:lnTo>
                  <a:pt x="961" y="544"/>
                </a:lnTo>
                <a:lnTo>
                  <a:pt x="974" y="520"/>
                </a:lnTo>
                <a:lnTo>
                  <a:pt x="981" y="509"/>
                </a:lnTo>
                <a:lnTo>
                  <a:pt x="986" y="498"/>
                </a:lnTo>
                <a:lnTo>
                  <a:pt x="986" y="498"/>
                </a:lnTo>
                <a:lnTo>
                  <a:pt x="988" y="491"/>
                </a:lnTo>
                <a:lnTo>
                  <a:pt x="988" y="491"/>
                </a:lnTo>
                <a:close/>
                <a:moveTo>
                  <a:pt x="948" y="491"/>
                </a:moveTo>
                <a:lnTo>
                  <a:pt x="948" y="491"/>
                </a:lnTo>
                <a:lnTo>
                  <a:pt x="936" y="503"/>
                </a:lnTo>
                <a:lnTo>
                  <a:pt x="925" y="517"/>
                </a:lnTo>
                <a:lnTo>
                  <a:pt x="911" y="530"/>
                </a:lnTo>
                <a:lnTo>
                  <a:pt x="904" y="536"/>
                </a:lnTo>
                <a:lnTo>
                  <a:pt x="896" y="541"/>
                </a:lnTo>
                <a:lnTo>
                  <a:pt x="896" y="541"/>
                </a:lnTo>
                <a:lnTo>
                  <a:pt x="913" y="520"/>
                </a:lnTo>
                <a:lnTo>
                  <a:pt x="920" y="509"/>
                </a:lnTo>
                <a:lnTo>
                  <a:pt x="927" y="496"/>
                </a:lnTo>
                <a:lnTo>
                  <a:pt x="927" y="496"/>
                </a:lnTo>
                <a:lnTo>
                  <a:pt x="927" y="493"/>
                </a:lnTo>
                <a:lnTo>
                  <a:pt x="929" y="491"/>
                </a:lnTo>
                <a:lnTo>
                  <a:pt x="929" y="491"/>
                </a:lnTo>
                <a:lnTo>
                  <a:pt x="933" y="489"/>
                </a:lnTo>
                <a:lnTo>
                  <a:pt x="939" y="489"/>
                </a:lnTo>
                <a:lnTo>
                  <a:pt x="948" y="491"/>
                </a:lnTo>
                <a:lnTo>
                  <a:pt x="948" y="491"/>
                </a:lnTo>
                <a:close/>
                <a:moveTo>
                  <a:pt x="912" y="489"/>
                </a:moveTo>
                <a:lnTo>
                  <a:pt x="867" y="534"/>
                </a:lnTo>
                <a:lnTo>
                  <a:pt x="867" y="534"/>
                </a:lnTo>
                <a:lnTo>
                  <a:pt x="873" y="523"/>
                </a:lnTo>
                <a:lnTo>
                  <a:pt x="880" y="512"/>
                </a:lnTo>
                <a:lnTo>
                  <a:pt x="895" y="489"/>
                </a:lnTo>
                <a:lnTo>
                  <a:pt x="895" y="489"/>
                </a:lnTo>
                <a:lnTo>
                  <a:pt x="898" y="489"/>
                </a:lnTo>
                <a:lnTo>
                  <a:pt x="902" y="489"/>
                </a:lnTo>
                <a:lnTo>
                  <a:pt x="912" y="489"/>
                </a:lnTo>
                <a:lnTo>
                  <a:pt x="912" y="489"/>
                </a:lnTo>
                <a:close/>
                <a:moveTo>
                  <a:pt x="873" y="492"/>
                </a:moveTo>
                <a:lnTo>
                  <a:pt x="873" y="492"/>
                </a:lnTo>
                <a:lnTo>
                  <a:pt x="856" y="502"/>
                </a:lnTo>
                <a:lnTo>
                  <a:pt x="842" y="514"/>
                </a:lnTo>
                <a:lnTo>
                  <a:pt x="814" y="538"/>
                </a:lnTo>
                <a:lnTo>
                  <a:pt x="814" y="538"/>
                </a:lnTo>
                <a:lnTo>
                  <a:pt x="814" y="543"/>
                </a:lnTo>
                <a:lnTo>
                  <a:pt x="812" y="545"/>
                </a:lnTo>
                <a:lnTo>
                  <a:pt x="809" y="548"/>
                </a:lnTo>
                <a:lnTo>
                  <a:pt x="807" y="551"/>
                </a:lnTo>
                <a:lnTo>
                  <a:pt x="811" y="541"/>
                </a:lnTo>
                <a:lnTo>
                  <a:pt x="812" y="538"/>
                </a:lnTo>
                <a:lnTo>
                  <a:pt x="814" y="538"/>
                </a:lnTo>
                <a:lnTo>
                  <a:pt x="814" y="538"/>
                </a:lnTo>
                <a:lnTo>
                  <a:pt x="818" y="533"/>
                </a:lnTo>
                <a:lnTo>
                  <a:pt x="822" y="526"/>
                </a:lnTo>
                <a:lnTo>
                  <a:pt x="830" y="512"/>
                </a:lnTo>
                <a:lnTo>
                  <a:pt x="835" y="503"/>
                </a:lnTo>
                <a:lnTo>
                  <a:pt x="839" y="498"/>
                </a:lnTo>
                <a:lnTo>
                  <a:pt x="845" y="492"/>
                </a:lnTo>
                <a:lnTo>
                  <a:pt x="852" y="489"/>
                </a:lnTo>
                <a:lnTo>
                  <a:pt x="852" y="489"/>
                </a:lnTo>
                <a:lnTo>
                  <a:pt x="857" y="489"/>
                </a:lnTo>
                <a:lnTo>
                  <a:pt x="863" y="489"/>
                </a:lnTo>
                <a:lnTo>
                  <a:pt x="868" y="491"/>
                </a:lnTo>
                <a:lnTo>
                  <a:pt x="873" y="492"/>
                </a:lnTo>
                <a:lnTo>
                  <a:pt x="873" y="492"/>
                </a:lnTo>
                <a:close/>
                <a:moveTo>
                  <a:pt x="729" y="602"/>
                </a:moveTo>
                <a:lnTo>
                  <a:pt x="729" y="602"/>
                </a:lnTo>
                <a:lnTo>
                  <a:pt x="738" y="588"/>
                </a:lnTo>
                <a:lnTo>
                  <a:pt x="743" y="581"/>
                </a:lnTo>
                <a:lnTo>
                  <a:pt x="749" y="575"/>
                </a:lnTo>
                <a:lnTo>
                  <a:pt x="749" y="575"/>
                </a:lnTo>
                <a:lnTo>
                  <a:pt x="748" y="573"/>
                </a:lnTo>
                <a:lnTo>
                  <a:pt x="746" y="572"/>
                </a:lnTo>
                <a:lnTo>
                  <a:pt x="746" y="572"/>
                </a:lnTo>
                <a:lnTo>
                  <a:pt x="749" y="568"/>
                </a:lnTo>
                <a:lnTo>
                  <a:pt x="752" y="564"/>
                </a:lnTo>
                <a:lnTo>
                  <a:pt x="755" y="559"/>
                </a:lnTo>
                <a:lnTo>
                  <a:pt x="757" y="555"/>
                </a:lnTo>
                <a:lnTo>
                  <a:pt x="759" y="554"/>
                </a:lnTo>
                <a:lnTo>
                  <a:pt x="756" y="552"/>
                </a:lnTo>
                <a:lnTo>
                  <a:pt x="756" y="552"/>
                </a:lnTo>
                <a:lnTo>
                  <a:pt x="777" y="523"/>
                </a:lnTo>
                <a:lnTo>
                  <a:pt x="788" y="509"/>
                </a:lnTo>
                <a:lnTo>
                  <a:pt x="797" y="492"/>
                </a:lnTo>
                <a:lnTo>
                  <a:pt x="797" y="492"/>
                </a:lnTo>
                <a:lnTo>
                  <a:pt x="800" y="489"/>
                </a:lnTo>
                <a:lnTo>
                  <a:pt x="801" y="489"/>
                </a:lnTo>
                <a:lnTo>
                  <a:pt x="808" y="489"/>
                </a:lnTo>
                <a:lnTo>
                  <a:pt x="825" y="491"/>
                </a:lnTo>
                <a:lnTo>
                  <a:pt x="825" y="491"/>
                </a:lnTo>
                <a:lnTo>
                  <a:pt x="791" y="520"/>
                </a:lnTo>
                <a:lnTo>
                  <a:pt x="776" y="536"/>
                </a:lnTo>
                <a:lnTo>
                  <a:pt x="760" y="551"/>
                </a:lnTo>
                <a:lnTo>
                  <a:pt x="762" y="555"/>
                </a:lnTo>
                <a:lnTo>
                  <a:pt x="762" y="555"/>
                </a:lnTo>
                <a:lnTo>
                  <a:pt x="759" y="558"/>
                </a:lnTo>
                <a:lnTo>
                  <a:pt x="756" y="564"/>
                </a:lnTo>
                <a:lnTo>
                  <a:pt x="752" y="572"/>
                </a:lnTo>
                <a:lnTo>
                  <a:pt x="752" y="572"/>
                </a:lnTo>
                <a:lnTo>
                  <a:pt x="769" y="554"/>
                </a:lnTo>
                <a:lnTo>
                  <a:pt x="787" y="536"/>
                </a:lnTo>
                <a:lnTo>
                  <a:pt x="807" y="517"/>
                </a:lnTo>
                <a:lnTo>
                  <a:pt x="828" y="499"/>
                </a:lnTo>
                <a:lnTo>
                  <a:pt x="828" y="499"/>
                </a:lnTo>
                <a:lnTo>
                  <a:pt x="826" y="506"/>
                </a:lnTo>
                <a:lnTo>
                  <a:pt x="823" y="512"/>
                </a:lnTo>
                <a:lnTo>
                  <a:pt x="821" y="519"/>
                </a:lnTo>
                <a:lnTo>
                  <a:pt x="815" y="524"/>
                </a:lnTo>
                <a:lnTo>
                  <a:pt x="815" y="524"/>
                </a:lnTo>
                <a:lnTo>
                  <a:pt x="814" y="521"/>
                </a:lnTo>
                <a:lnTo>
                  <a:pt x="814" y="523"/>
                </a:lnTo>
                <a:lnTo>
                  <a:pt x="811" y="527"/>
                </a:lnTo>
                <a:lnTo>
                  <a:pt x="812" y="530"/>
                </a:lnTo>
                <a:lnTo>
                  <a:pt x="812" y="530"/>
                </a:lnTo>
                <a:lnTo>
                  <a:pt x="802" y="543"/>
                </a:lnTo>
                <a:lnTo>
                  <a:pt x="793" y="555"/>
                </a:lnTo>
                <a:lnTo>
                  <a:pt x="781" y="569"/>
                </a:lnTo>
                <a:lnTo>
                  <a:pt x="773" y="582"/>
                </a:lnTo>
                <a:lnTo>
                  <a:pt x="773" y="582"/>
                </a:lnTo>
                <a:lnTo>
                  <a:pt x="764" y="593"/>
                </a:lnTo>
                <a:lnTo>
                  <a:pt x="763" y="596"/>
                </a:lnTo>
                <a:lnTo>
                  <a:pt x="762" y="599"/>
                </a:lnTo>
                <a:lnTo>
                  <a:pt x="763" y="602"/>
                </a:lnTo>
                <a:lnTo>
                  <a:pt x="764" y="606"/>
                </a:lnTo>
                <a:lnTo>
                  <a:pt x="764" y="606"/>
                </a:lnTo>
                <a:lnTo>
                  <a:pt x="748" y="603"/>
                </a:lnTo>
                <a:lnTo>
                  <a:pt x="729" y="602"/>
                </a:lnTo>
                <a:lnTo>
                  <a:pt x="729" y="602"/>
                </a:lnTo>
                <a:close/>
                <a:moveTo>
                  <a:pt x="769" y="604"/>
                </a:moveTo>
                <a:lnTo>
                  <a:pt x="769" y="604"/>
                </a:lnTo>
                <a:lnTo>
                  <a:pt x="791" y="576"/>
                </a:lnTo>
                <a:lnTo>
                  <a:pt x="816" y="550"/>
                </a:lnTo>
                <a:lnTo>
                  <a:pt x="843" y="524"/>
                </a:lnTo>
                <a:lnTo>
                  <a:pt x="871" y="502"/>
                </a:lnTo>
                <a:lnTo>
                  <a:pt x="871" y="502"/>
                </a:lnTo>
                <a:lnTo>
                  <a:pt x="871" y="507"/>
                </a:lnTo>
                <a:lnTo>
                  <a:pt x="871" y="513"/>
                </a:lnTo>
                <a:lnTo>
                  <a:pt x="868" y="519"/>
                </a:lnTo>
                <a:lnTo>
                  <a:pt x="864" y="521"/>
                </a:lnTo>
                <a:lnTo>
                  <a:pt x="863" y="523"/>
                </a:lnTo>
                <a:lnTo>
                  <a:pt x="860" y="526"/>
                </a:lnTo>
                <a:lnTo>
                  <a:pt x="860" y="526"/>
                </a:lnTo>
                <a:lnTo>
                  <a:pt x="846" y="547"/>
                </a:lnTo>
                <a:lnTo>
                  <a:pt x="832" y="566"/>
                </a:lnTo>
                <a:lnTo>
                  <a:pt x="816" y="586"/>
                </a:lnTo>
                <a:lnTo>
                  <a:pt x="804" y="606"/>
                </a:lnTo>
                <a:lnTo>
                  <a:pt x="804" y="606"/>
                </a:lnTo>
                <a:lnTo>
                  <a:pt x="801" y="606"/>
                </a:lnTo>
                <a:lnTo>
                  <a:pt x="798" y="607"/>
                </a:lnTo>
                <a:lnTo>
                  <a:pt x="787" y="606"/>
                </a:lnTo>
                <a:lnTo>
                  <a:pt x="769" y="604"/>
                </a:lnTo>
                <a:lnTo>
                  <a:pt x="769" y="604"/>
                </a:lnTo>
                <a:close/>
                <a:moveTo>
                  <a:pt x="850" y="557"/>
                </a:moveTo>
                <a:lnTo>
                  <a:pt x="850" y="557"/>
                </a:lnTo>
                <a:lnTo>
                  <a:pt x="849" y="561"/>
                </a:lnTo>
                <a:lnTo>
                  <a:pt x="847" y="565"/>
                </a:lnTo>
                <a:lnTo>
                  <a:pt x="845" y="568"/>
                </a:lnTo>
                <a:lnTo>
                  <a:pt x="840" y="569"/>
                </a:lnTo>
                <a:lnTo>
                  <a:pt x="840" y="569"/>
                </a:lnTo>
                <a:lnTo>
                  <a:pt x="842" y="566"/>
                </a:lnTo>
                <a:lnTo>
                  <a:pt x="845" y="564"/>
                </a:lnTo>
                <a:lnTo>
                  <a:pt x="850" y="557"/>
                </a:lnTo>
                <a:lnTo>
                  <a:pt x="850" y="557"/>
                </a:lnTo>
                <a:close/>
                <a:moveTo>
                  <a:pt x="819" y="606"/>
                </a:moveTo>
                <a:lnTo>
                  <a:pt x="819" y="606"/>
                </a:lnTo>
                <a:lnTo>
                  <a:pt x="825" y="597"/>
                </a:lnTo>
                <a:lnTo>
                  <a:pt x="828" y="589"/>
                </a:lnTo>
                <a:lnTo>
                  <a:pt x="832" y="581"/>
                </a:lnTo>
                <a:lnTo>
                  <a:pt x="835" y="576"/>
                </a:lnTo>
                <a:lnTo>
                  <a:pt x="839" y="573"/>
                </a:lnTo>
                <a:lnTo>
                  <a:pt x="837" y="582"/>
                </a:lnTo>
                <a:lnTo>
                  <a:pt x="837" y="582"/>
                </a:lnTo>
                <a:lnTo>
                  <a:pt x="874" y="540"/>
                </a:lnTo>
                <a:lnTo>
                  <a:pt x="892" y="520"/>
                </a:lnTo>
                <a:lnTo>
                  <a:pt x="913" y="500"/>
                </a:lnTo>
                <a:lnTo>
                  <a:pt x="913" y="500"/>
                </a:lnTo>
                <a:lnTo>
                  <a:pt x="912" y="506"/>
                </a:lnTo>
                <a:lnTo>
                  <a:pt x="911" y="510"/>
                </a:lnTo>
                <a:lnTo>
                  <a:pt x="906" y="517"/>
                </a:lnTo>
                <a:lnTo>
                  <a:pt x="899" y="523"/>
                </a:lnTo>
                <a:lnTo>
                  <a:pt x="892" y="533"/>
                </a:lnTo>
                <a:lnTo>
                  <a:pt x="894" y="537"/>
                </a:lnTo>
                <a:lnTo>
                  <a:pt x="894" y="537"/>
                </a:lnTo>
                <a:lnTo>
                  <a:pt x="868" y="571"/>
                </a:lnTo>
                <a:lnTo>
                  <a:pt x="857" y="589"/>
                </a:lnTo>
                <a:lnTo>
                  <a:pt x="846" y="606"/>
                </a:lnTo>
                <a:lnTo>
                  <a:pt x="819" y="606"/>
                </a:lnTo>
                <a:close/>
                <a:moveTo>
                  <a:pt x="894" y="604"/>
                </a:moveTo>
                <a:lnTo>
                  <a:pt x="894" y="604"/>
                </a:lnTo>
                <a:lnTo>
                  <a:pt x="916" y="572"/>
                </a:lnTo>
                <a:lnTo>
                  <a:pt x="926" y="555"/>
                </a:lnTo>
                <a:lnTo>
                  <a:pt x="936" y="537"/>
                </a:lnTo>
                <a:lnTo>
                  <a:pt x="936" y="537"/>
                </a:lnTo>
                <a:lnTo>
                  <a:pt x="922" y="552"/>
                </a:lnTo>
                <a:lnTo>
                  <a:pt x="906" y="569"/>
                </a:lnTo>
                <a:lnTo>
                  <a:pt x="892" y="588"/>
                </a:lnTo>
                <a:lnTo>
                  <a:pt x="881" y="607"/>
                </a:lnTo>
                <a:lnTo>
                  <a:pt x="860" y="607"/>
                </a:lnTo>
                <a:lnTo>
                  <a:pt x="891" y="555"/>
                </a:lnTo>
                <a:lnTo>
                  <a:pt x="891" y="555"/>
                </a:lnTo>
                <a:lnTo>
                  <a:pt x="892" y="558"/>
                </a:lnTo>
                <a:lnTo>
                  <a:pt x="891" y="561"/>
                </a:lnTo>
                <a:lnTo>
                  <a:pt x="889" y="564"/>
                </a:lnTo>
                <a:lnTo>
                  <a:pt x="889" y="568"/>
                </a:lnTo>
                <a:lnTo>
                  <a:pt x="889" y="568"/>
                </a:lnTo>
                <a:lnTo>
                  <a:pt x="904" y="551"/>
                </a:lnTo>
                <a:lnTo>
                  <a:pt x="919" y="534"/>
                </a:lnTo>
                <a:lnTo>
                  <a:pt x="951" y="502"/>
                </a:lnTo>
                <a:lnTo>
                  <a:pt x="951" y="502"/>
                </a:lnTo>
                <a:lnTo>
                  <a:pt x="948" y="507"/>
                </a:lnTo>
                <a:lnTo>
                  <a:pt x="944" y="513"/>
                </a:lnTo>
                <a:lnTo>
                  <a:pt x="939" y="520"/>
                </a:lnTo>
                <a:lnTo>
                  <a:pt x="937" y="523"/>
                </a:lnTo>
                <a:lnTo>
                  <a:pt x="936" y="527"/>
                </a:lnTo>
                <a:lnTo>
                  <a:pt x="936" y="527"/>
                </a:lnTo>
                <a:lnTo>
                  <a:pt x="939" y="526"/>
                </a:lnTo>
                <a:lnTo>
                  <a:pt x="946" y="523"/>
                </a:lnTo>
                <a:lnTo>
                  <a:pt x="948" y="521"/>
                </a:lnTo>
                <a:lnTo>
                  <a:pt x="953" y="520"/>
                </a:lnTo>
                <a:lnTo>
                  <a:pt x="954" y="516"/>
                </a:lnTo>
                <a:lnTo>
                  <a:pt x="956" y="512"/>
                </a:lnTo>
                <a:lnTo>
                  <a:pt x="956" y="512"/>
                </a:lnTo>
                <a:lnTo>
                  <a:pt x="956" y="509"/>
                </a:lnTo>
                <a:lnTo>
                  <a:pt x="957" y="506"/>
                </a:lnTo>
                <a:lnTo>
                  <a:pt x="957" y="506"/>
                </a:lnTo>
                <a:lnTo>
                  <a:pt x="954" y="505"/>
                </a:lnTo>
                <a:lnTo>
                  <a:pt x="953" y="502"/>
                </a:lnTo>
                <a:lnTo>
                  <a:pt x="954" y="499"/>
                </a:lnTo>
                <a:lnTo>
                  <a:pt x="957" y="498"/>
                </a:lnTo>
                <a:lnTo>
                  <a:pt x="957" y="498"/>
                </a:lnTo>
                <a:lnTo>
                  <a:pt x="960" y="498"/>
                </a:lnTo>
                <a:lnTo>
                  <a:pt x="958" y="499"/>
                </a:lnTo>
                <a:lnTo>
                  <a:pt x="957" y="502"/>
                </a:lnTo>
                <a:lnTo>
                  <a:pt x="957" y="505"/>
                </a:lnTo>
                <a:lnTo>
                  <a:pt x="957" y="506"/>
                </a:lnTo>
                <a:lnTo>
                  <a:pt x="957" y="506"/>
                </a:lnTo>
                <a:lnTo>
                  <a:pt x="961" y="500"/>
                </a:lnTo>
                <a:lnTo>
                  <a:pt x="967" y="493"/>
                </a:lnTo>
                <a:lnTo>
                  <a:pt x="970" y="492"/>
                </a:lnTo>
                <a:lnTo>
                  <a:pt x="974" y="489"/>
                </a:lnTo>
                <a:lnTo>
                  <a:pt x="978" y="489"/>
                </a:lnTo>
                <a:lnTo>
                  <a:pt x="984" y="491"/>
                </a:lnTo>
                <a:lnTo>
                  <a:pt x="984" y="491"/>
                </a:lnTo>
                <a:lnTo>
                  <a:pt x="946" y="550"/>
                </a:lnTo>
                <a:lnTo>
                  <a:pt x="908" y="610"/>
                </a:lnTo>
                <a:lnTo>
                  <a:pt x="908" y="610"/>
                </a:lnTo>
                <a:lnTo>
                  <a:pt x="902" y="604"/>
                </a:lnTo>
                <a:lnTo>
                  <a:pt x="898" y="603"/>
                </a:lnTo>
                <a:lnTo>
                  <a:pt x="894" y="604"/>
                </a:lnTo>
                <a:lnTo>
                  <a:pt x="894" y="604"/>
                </a:lnTo>
                <a:close/>
                <a:moveTo>
                  <a:pt x="920" y="607"/>
                </a:moveTo>
                <a:lnTo>
                  <a:pt x="920" y="607"/>
                </a:lnTo>
                <a:lnTo>
                  <a:pt x="930" y="590"/>
                </a:lnTo>
                <a:lnTo>
                  <a:pt x="940" y="578"/>
                </a:lnTo>
                <a:lnTo>
                  <a:pt x="951" y="565"/>
                </a:lnTo>
                <a:lnTo>
                  <a:pt x="964" y="552"/>
                </a:lnTo>
                <a:lnTo>
                  <a:pt x="964" y="552"/>
                </a:lnTo>
                <a:lnTo>
                  <a:pt x="992" y="526"/>
                </a:lnTo>
                <a:lnTo>
                  <a:pt x="1006" y="513"/>
                </a:lnTo>
                <a:lnTo>
                  <a:pt x="1022" y="502"/>
                </a:lnTo>
                <a:lnTo>
                  <a:pt x="1022" y="502"/>
                </a:lnTo>
                <a:lnTo>
                  <a:pt x="1013" y="516"/>
                </a:lnTo>
                <a:lnTo>
                  <a:pt x="1005" y="530"/>
                </a:lnTo>
                <a:lnTo>
                  <a:pt x="986" y="557"/>
                </a:lnTo>
                <a:lnTo>
                  <a:pt x="968" y="582"/>
                </a:lnTo>
                <a:lnTo>
                  <a:pt x="950" y="607"/>
                </a:lnTo>
                <a:lnTo>
                  <a:pt x="950" y="607"/>
                </a:lnTo>
                <a:lnTo>
                  <a:pt x="948" y="610"/>
                </a:lnTo>
                <a:lnTo>
                  <a:pt x="944" y="611"/>
                </a:lnTo>
                <a:lnTo>
                  <a:pt x="936" y="611"/>
                </a:lnTo>
                <a:lnTo>
                  <a:pt x="927" y="610"/>
                </a:lnTo>
                <a:lnTo>
                  <a:pt x="920" y="607"/>
                </a:lnTo>
                <a:lnTo>
                  <a:pt x="920" y="607"/>
                </a:lnTo>
                <a:close/>
                <a:moveTo>
                  <a:pt x="961" y="609"/>
                </a:moveTo>
                <a:lnTo>
                  <a:pt x="961" y="609"/>
                </a:lnTo>
                <a:lnTo>
                  <a:pt x="984" y="581"/>
                </a:lnTo>
                <a:lnTo>
                  <a:pt x="1008" y="554"/>
                </a:lnTo>
                <a:lnTo>
                  <a:pt x="1033" y="530"/>
                </a:lnTo>
                <a:lnTo>
                  <a:pt x="1060" y="506"/>
                </a:lnTo>
                <a:lnTo>
                  <a:pt x="1060" y="506"/>
                </a:lnTo>
                <a:lnTo>
                  <a:pt x="1060" y="513"/>
                </a:lnTo>
                <a:lnTo>
                  <a:pt x="1058" y="519"/>
                </a:lnTo>
                <a:lnTo>
                  <a:pt x="1058" y="519"/>
                </a:lnTo>
                <a:lnTo>
                  <a:pt x="1045" y="537"/>
                </a:lnTo>
                <a:lnTo>
                  <a:pt x="1031" y="555"/>
                </a:lnTo>
                <a:lnTo>
                  <a:pt x="1016" y="575"/>
                </a:lnTo>
                <a:lnTo>
                  <a:pt x="1009" y="583"/>
                </a:lnTo>
                <a:lnTo>
                  <a:pt x="999" y="592"/>
                </a:lnTo>
                <a:lnTo>
                  <a:pt x="999" y="592"/>
                </a:lnTo>
                <a:lnTo>
                  <a:pt x="995" y="597"/>
                </a:lnTo>
                <a:lnTo>
                  <a:pt x="985" y="606"/>
                </a:lnTo>
                <a:lnTo>
                  <a:pt x="981" y="610"/>
                </a:lnTo>
                <a:lnTo>
                  <a:pt x="974" y="611"/>
                </a:lnTo>
                <a:lnTo>
                  <a:pt x="968" y="611"/>
                </a:lnTo>
                <a:lnTo>
                  <a:pt x="961" y="609"/>
                </a:lnTo>
                <a:lnTo>
                  <a:pt x="961" y="609"/>
                </a:lnTo>
                <a:close/>
                <a:moveTo>
                  <a:pt x="1000" y="611"/>
                </a:moveTo>
                <a:lnTo>
                  <a:pt x="1000" y="611"/>
                </a:lnTo>
                <a:lnTo>
                  <a:pt x="1010" y="597"/>
                </a:lnTo>
                <a:lnTo>
                  <a:pt x="1013" y="593"/>
                </a:lnTo>
                <a:lnTo>
                  <a:pt x="1020" y="590"/>
                </a:lnTo>
                <a:lnTo>
                  <a:pt x="1020" y="590"/>
                </a:lnTo>
                <a:lnTo>
                  <a:pt x="1016" y="590"/>
                </a:lnTo>
                <a:lnTo>
                  <a:pt x="1015" y="590"/>
                </a:lnTo>
                <a:lnTo>
                  <a:pt x="1015" y="589"/>
                </a:lnTo>
                <a:lnTo>
                  <a:pt x="1015" y="588"/>
                </a:lnTo>
                <a:lnTo>
                  <a:pt x="1017" y="585"/>
                </a:lnTo>
                <a:lnTo>
                  <a:pt x="1020" y="583"/>
                </a:lnTo>
                <a:lnTo>
                  <a:pt x="1031" y="571"/>
                </a:lnTo>
                <a:lnTo>
                  <a:pt x="1022" y="586"/>
                </a:lnTo>
                <a:lnTo>
                  <a:pt x="1022" y="586"/>
                </a:lnTo>
                <a:lnTo>
                  <a:pt x="1071" y="540"/>
                </a:lnTo>
                <a:lnTo>
                  <a:pt x="1096" y="519"/>
                </a:lnTo>
                <a:lnTo>
                  <a:pt x="1121" y="498"/>
                </a:lnTo>
                <a:lnTo>
                  <a:pt x="1121" y="498"/>
                </a:lnTo>
                <a:lnTo>
                  <a:pt x="1126" y="493"/>
                </a:lnTo>
                <a:lnTo>
                  <a:pt x="1127" y="495"/>
                </a:lnTo>
                <a:lnTo>
                  <a:pt x="1126" y="496"/>
                </a:lnTo>
                <a:lnTo>
                  <a:pt x="1124" y="500"/>
                </a:lnTo>
                <a:lnTo>
                  <a:pt x="1123" y="505"/>
                </a:lnTo>
                <a:lnTo>
                  <a:pt x="1123" y="505"/>
                </a:lnTo>
                <a:lnTo>
                  <a:pt x="1120" y="506"/>
                </a:lnTo>
                <a:lnTo>
                  <a:pt x="1117" y="507"/>
                </a:lnTo>
                <a:lnTo>
                  <a:pt x="1114" y="509"/>
                </a:lnTo>
                <a:lnTo>
                  <a:pt x="1113" y="510"/>
                </a:lnTo>
                <a:lnTo>
                  <a:pt x="1113" y="510"/>
                </a:lnTo>
                <a:lnTo>
                  <a:pt x="1103" y="524"/>
                </a:lnTo>
                <a:lnTo>
                  <a:pt x="1093" y="537"/>
                </a:lnTo>
                <a:lnTo>
                  <a:pt x="1074" y="561"/>
                </a:lnTo>
                <a:lnTo>
                  <a:pt x="1052" y="585"/>
                </a:lnTo>
                <a:lnTo>
                  <a:pt x="1043" y="597"/>
                </a:lnTo>
                <a:lnTo>
                  <a:pt x="1034" y="611"/>
                </a:lnTo>
                <a:lnTo>
                  <a:pt x="1034" y="611"/>
                </a:lnTo>
                <a:lnTo>
                  <a:pt x="1031" y="613"/>
                </a:lnTo>
                <a:lnTo>
                  <a:pt x="1027" y="614"/>
                </a:lnTo>
                <a:lnTo>
                  <a:pt x="1017" y="616"/>
                </a:lnTo>
                <a:lnTo>
                  <a:pt x="1008" y="614"/>
                </a:lnTo>
                <a:lnTo>
                  <a:pt x="1000" y="611"/>
                </a:lnTo>
                <a:lnTo>
                  <a:pt x="1000" y="611"/>
                </a:lnTo>
                <a:close/>
                <a:moveTo>
                  <a:pt x="1078" y="602"/>
                </a:moveTo>
                <a:lnTo>
                  <a:pt x="1076" y="606"/>
                </a:lnTo>
                <a:lnTo>
                  <a:pt x="1075" y="607"/>
                </a:lnTo>
                <a:lnTo>
                  <a:pt x="1072" y="609"/>
                </a:lnTo>
                <a:lnTo>
                  <a:pt x="1072" y="609"/>
                </a:lnTo>
                <a:lnTo>
                  <a:pt x="1071" y="610"/>
                </a:lnTo>
                <a:lnTo>
                  <a:pt x="1071" y="610"/>
                </a:lnTo>
                <a:lnTo>
                  <a:pt x="1068" y="613"/>
                </a:lnTo>
                <a:lnTo>
                  <a:pt x="1065" y="616"/>
                </a:lnTo>
                <a:lnTo>
                  <a:pt x="1058" y="616"/>
                </a:lnTo>
                <a:lnTo>
                  <a:pt x="1051" y="616"/>
                </a:lnTo>
                <a:lnTo>
                  <a:pt x="1044" y="616"/>
                </a:lnTo>
                <a:lnTo>
                  <a:pt x="1044" y="616"/>
                </a:lnTo>
                <a:lnTo>
                  <a:pt x="1092" y="571"/>
                </a:lnTo>
                <a:lnTo>
                  <a:pt x="1116" y="548"/>
                </a:lnTo>
                <a:lnTo>
                  <a:pt x="1140" y="527"/>
                </a:lnTo>
                <a:lnTo>
                  <a:pt x="1099" y="581"/>
                </a:lnTo>
                <a:lnTo>
                  <a:pt x="1097" y="581"/>
                </a:lnTo>
                <a:lnTo>
                  <a:pt x="1096" y="583"/>
                </a:lnTo>
                <a:lnTo>
                  <a:pt x="1096" y="585"/>
                </a:lnTo>
                <a:lnTo>
                  <a:pt x="1096" y="585"/>
                </a:lnTo>
                <a:lnTo>
                  <a:pt x="1092" y="589"/>
                </a:lnTo>
                <a:lnTo>
                  <a:pt x="1089" y="593"/>
                </a:lnTo>
                <a:lnTo>
                  <a:pt x="1085" y="599"/>
                </a:lnTo>
                <a:lnTo>
                  <a:pt x="1081" y="602"/>
                </a:lnTo>
                <a:lnTo>
                  <a:pt x="1078" y="602"/>
                </a:lnTo>
                <a:close/>
                <a:moveTo>
                  <a:pt x="1171" y="610"/>
                </a:moveTo>
                <a:lnTo>
                  <a:pt x="1171" y="610"/>
                </a:lnTo>
                <a:lnTo>
                  <a:pt x="1180" y="600"/>
                </a:lnTo>
                <a:lnTo>
                  <a:pt x="1190" y="590"/>
                </a:lnTo>
                <a:lnTo>
                  <a:pt x="1200" y="579"/>
                </a:lnTo>
                <a:lnTo>
                  <a:pt x="1210" y="572"/>
                </a:lnTo>
                <a:lnTo>
                  <a:pt x="1210" y="572"/>
                </a:lnTo>
                <a:lnTo>
                  <a:pt x="1210" y="573"/>
                </a:lnTo>
                <a:lnTo>
                  <a:pt x="1210" y="573"/>
                </a:lnTo>
                <a:lnTo>
                  <a:pt x="1210" y="573"/>
                </a:lnTo>
                <a:lnTo>
                  <a:pt x="1210" y="573"/>
                </a:lnTo>
                <a:lnTo>
                  <a:pt x="1203" y="585"/>
                </a:lnTo>
                <a:lnTo>
                  <a:pt x="1193" y="596"/>
                </a:lnTo>
                <a:lnTo>
                  <a:pt x="1183" y="604"/>
                </a:lnTo>
                <a:lnTo>
                  <a:pt x="1178" y="607"/>
                </a:lnTo>
                <a:lnTo>
                  <a:pt x="1171" y="610"/>
                </a:lnTo>
                <a:lnTo>
                  <a:pt x="1171" y="610"/>
                </a:lnTo>
                <a:close/>
                <a:moveTo>
                  <a:pt x="1214" y="568"/>
                </a:moveTo>
                <a:lnTo>
                  <a:pt x="1214" y="568"/>
                </a:lnTo>
                <a:lnTo>
                  <a:pt x="1218" y="561"/>
                </a:lnTo>
                <a:lnTo>
                  <a:pt x="1223" y="554"/>
                </a:lnTo>
                <a:lnTo>
                  <a:pt x="1232" y="541"/>
                </a:lnTo>
                <a:lnTo>
                  <a:pt x="1253" y="520"/>
                </a:lnTo>
                <a:lnTo>
                  <a:pt x="1253" y="520"/>
                </a:lnTo>
                <a:lnTo>
                  <a:pt x="1258" y="513"/>
                </a:lnTo>
                <a:lnTo>
                  <a:pt x="1260" y="506"/>
                </a:lnTo>
                <a:lnTo>
                  <a:pt x="1256" y="507"/>
                </a:lnTo>
                <a:lnTo>
                  <a:pt x="1256" y="507"/>
                </a:lnTo>
                <a:lnTo>
                  <a:pt x="1255" y="512"/>
                </a:lnTo>
                <a:lnTo>
                  <a:pt x="1253" y="513"/>
                </a:lnTo>
                <a:lnTo>
                  <a:pt x="1251" y="514"/>
                </a:lnTo>
                <a:lnTo>
                  <a:pt x="1249" y="513"/>
                </a:lnTo>
                <a:lnTo>
                  <a:pt x="1246" y="513"/>
                </a:lnTo>
                <a:lnTo>
                  <a:pt x="1244" y="514"/>
                </a:lnTo>
                <a:lnTo>
                  <a:pt x="1242" y="516"/>
                </a:lnTo>
                <a:lnTo>
                  <a:pt x="1241" y="520"/>
                </a:lnTo>
                <a:lnTo>
                  <a:pt x="1246" y="517"/>
                </a:lnTo>
                <a:lnTo>
                  <a:pt x="1246" y="517"/>
                </a:lnTo>
                <a:lnTo>
                  <a:pt x="1246" y="521"/>
                </a:lnTo>
                <a:lnTo>
                  <a:pt x="1244" y="524"/>
                </a:lnTo>
                <a:lnTo>
                  <a:pt x="1241" y="527"/>
                </a:lnTo>
                <a:lnTo>
                  <a:pt x="1237" y="530"/>
                </a:lnTo>
                <a:lnTo>
                  <a:pt x="1237" y="530"/>
                </a:lnTo>
                <a:lnTo>
                  <a:pt x="1227" y="543"/>
                </a:lnTo>
                <a:lnTo>
                  <a:pt x="1214" y="555"/>
                </a:lnTo>
                <a:lnTo>
                  <a:pt x="1200" y="569"/>
                </a:lnTo>
                <a:lnTo>
                  <a:pt x="1187" y="583"/>
                </a:lnTo>
                <a:lnTo>
                  <a:pt x="1186" y="583"/>
                </a:lnTo>
                <a:lnTo>
                  <a:pt x="1186" y="585"/>
                </a:lnTo>
                <a:lnTo>
                  <a:pt x="1182" y="589"/>
                </a:lnTo>
                <a:lnTo>
                  <a:pt x="1180" y="589"/>
                </a:lnTo>
                <a:lnTo>
                  <a:pt x="1178" y="590"/>
                </a:lnTo>
                <a:lnTo>
                  <a:pt x="1173" y="595"/>
                </a:lnTo>
                <a:lnTo>
                  <a:pt x="1173" y="596"/>
                </a:lnTo>
                <a:lnTo>
                  <a:pt x="1173" y="596"/>
                </a:lnTo>
                <a:lnTo>
                  <a:pt x="1171" y="602"/>
                </a:lnTo>
                <a:lnTo>
                  <a:pt x="1166" y="607"/>
                </a:lnTo>
                <a:lnTo>
                  <a:pt x="1161" y="611"/>
                </a:lnTo>
                <a:lnTo>
                  <a:pt x="1158" y="614"/>
                </a:lnTo>
                <a:lnTo>
                  <a:pt x="1154" y="614"/>
                </a:lnTo>
                <a:lnTo>
                  <a:pt x="1154" y="614"/>
                </a:lnTo>
                <a:lnTo>
                  <a:pt x="1137" y="616"/>
                </a:lnTo>
                <a:lnTo>
                  <a:pt x="1119" y="616"/>
                </a:lnTo>
                <a:lnTo>
                  <a:pt x="1082" y="616"/>
                </a:lnTo>
                <a:lnTo>
                  <a:pt x="1082" y="616"/>
                </a:lnTo>
                <a:lnTo>
                  <a:pt x="1113" y="585"/>
                </a:lnTo>
                <a:lnTo>
                  <a:pt x="1145" y="557"/>
                </a:lnTo>
                <a:lnTo>
                  <a:pt x="1211" y="499"/>
                </a:lnTo>
                <a:lnTo>
                  <a:pt x="1211" y="499"/>
                </a:lnTo>
                <a:lnTo>
                  <a:pt x="1214" y="496"/>
                </a:lnTo>
                <a:lnTo>
                  <a:pt x="1218" y="493"/>
                </a:lnTo>
                <a:lnTo>
                  <a:pt x="1224" y="493"/>
                </a:lnTo>
                <a:lnTo>
                  <a:pt x="1225" y="493"/>
                </a:lnTo>
                <a:lnTo>
                  <a:pt x="1227" y="496"/>
                </a:lnTo>
                <a:lnTo>
                  <a:pt x="1227" y="496"/>
                </a:lnTo>
                <a:lnTo>
                  <a:pt x="1217" y="509"/>
                </a:lnTo>
                <a:lnTo>
                  <a:pt x="1207" y="521"/>
                </a:lnTo>
                <a:lnTo>
                  <a:pt x="1186" y="545"/>
                </a:lnTo>
                <a:lnTo>
                  <a:pt x="1141" y="593"/>
                </a:lnTo>
                <a:lnTo>
                  <a:pt x="1141" y="593"/>
                </a:lnTo>
                <a:lnTo>
                  <a:pt x="1138" y="596"/>
                </a:lnTo>
                <a:lnTo>
                  <a:pt x="1135" y="599"/>
                </a:lnTo>
                <a:lnTo>
                  <a:pt x="1134" y="603"/>
                </a:lnTo>
                <a:lnTo>
                  <a:pt x="1137" y="610"/>
                </a:lnTo>
                <a:lnTo>
                  <a:pt x="1137" y="610"/>
                </a:lnTo>
                <a:lnTo>
                  <a:pt x="1196" y="547"/>
                </a:lnTo>
                <a:lnTo>
                  <a:pt x="1227" y="517"/>
                </a:lnTo>
                <a:lnTo>
                  <a:pt x="1259" y="489"/>
                </a:lnTo>
                <a:lnTo>
                  <a:pt x="1259" y="489"/>
                </a:lnTo>
                <a:lnTo>
                  <a:pt x="1260" y="492"/>
                </a:lnTo>
                <a:lnTo>
                  <a:pt x="1262" y="493"/>
                </a:lnTo>
                <a:lnTo>
                  <a:pt x="1259" y="498"/>
                </a:lnTo>
                <a:lnTo>
                  <a:pt x="1258" y="502"/>
                </a:lnTo>
                <a:lnTo>
                  <a:pt x="1259" y="503"/>
                </a:lnTo>
                <a:lnTo>
                  <a:pt x="1260" y="506"/>
                </a:lnTo>
                <a:lnTo>
                  <a:pt x="1260" y="506"/>
                </a:lnTo>
                <a:lnTo>
                  <a:pt x="1263" y="503"/>
                </a:lnTo>
                <a:lnTo>
                  <a:pt x="1267" y="499"/>
                </a:lnTo>
                <a:lnTo>
                  <a:pt x="1269" y="495"/>
                </a:lnTo>
                <a:lnTo>
                  <a:pt x="1272" y="492"/>
                </a:lnTo>
                <a:lnTo>
                  <a:pt x="1272" y="492"/>
                </a:lnTo>
                <a:lnTo>
                  <a:pt x="1279" y="489"/>
                </a:lnTo>
                <a:lnTo>
                  <a:pt x="1280" y="489"/>
                </a:lnTo>
                <a:lnTo>
                  <a:pt x="1280" y="491"/>
                </a:lnTo>
                <a:lnTo>
                  <a:pt x="1279" y="495"/>
                </a:lnTo>
                <a:lnTo>
                  <a:pt x="1276" y="498"/>
                </a:lnTo>
                <a:lnTo>
                  <a:pt x="1276" y="498"/>
                </a:lnTo>
                <a:lnTo>
                  <a:pt x="1245" y="534"/>
                </a:lnTo>
                <a:lnTo>
                  <a:pt x="1231" y="552"/>
                </a:lnTo>
                <a:lnTo>
                  <a:pt x="1214" y="568"/>
                </a:lnTo>
                <a:lnTo>
                  <a:pt x="1214" y="568"/>
                </a:lnTo>
                <a:close/>
                <a:moveTo>
                  <a:pt x="1244" y="493"/>
                </a:moveTo>
                <a:lnTo>
                  <a:pt x="1232" y="502"/>
                </a:lnTo>
                <a:lnTo>
                  <a:pt x="1232" y="502"/>
                </a:lnTo>
                <a:lnTo>
                  <a:pt x="1232" y="498"/>
                </a:lnTo>
                <a:lnTo>
                  <a:pt x="1234" y="495"/>
                </a:lnTo>
                <a:lnTo>
                  <a:pt x="1234" y="495"/>
                </a:lnTo>
                <a:lnTo>
                  <a:pt x="1237" y="493"/>
                </a:lnTo>
                <a:lnTo>
                  <a:pt x="1239" y="492"/>
                </a:lnTo>
                <a:lnTo>
                  <a:pt x="1244" y="493"/>
                </a:lnTo>
                <a:lnTo>
                  <a:pt x="1244" y="493"/>
                </a:lnTo>
                <a:close/>
                <a:moveTo>
                  <a:pt x="1241" y="469"/>
                </a:moveTo>
                <a:lnTo>
                  <a:pt x="1283" y="472"/>
                </a:lnTo>
                <a:lnTo>
                  <a:pt x="1242" y="478"/>
                </a:lnTo>
                <a:lnTo>
                  <a:pt x="1242" y="478"/>
                </a:lnTo>
                <a:lnTo>
                  <a:pt x="1241" y="474"/>
                </a:lnTo>
                <a:lnTo>
                  <a:pt x="1241" y="472"/>
                </a:lnTo>
                <a:lnTo>
                  <a:pt x="1241" y="469"/>
                </a:lnTo>
                <a:lnTo>
                  <a:pt x="1241" y="469"/>
                </a:lnTo>
                <a:close/>
                <a:moveTo>
                  <a:pt x="1224" y="606"/>
                </a:moveTo>
                <a:lnTo>
                  <a:pt x="1224" y="606"/>
                </a:lnTo>
                <a:lnTo>
                  <a:pt x="1241" y="576"/>
                </a:lnTo>
                <a:lnTo>
                  <a:pt x="1260" y="548"/>
                </a:lnTo>
                <a:lnTo>
                  <a:pt x="1280" y="520"/>
                </a:lnTo>
                <a:lnTo>
                  <a:pt x="1301" y="493"/>
                </a:lnTo>
                <a:lnTo>
                  <a:pt x="1301" y="493"/>
                </a:lnTo>
                <a:lnTo>
                  <a:pt x="1301" y="492"/>
                </a:lnTo>
                <a:lnTo>
                  <a:pt x="1301" y="489"/>
                </a:lnTo>
                <a:lnTo>
                  <a:pt x="1301" y="489"/>
                </a:lnTo>
                <a:lnTo>
                  <a:pt x="1303" y="488"/>
                </a:lnTo>
                <a:lnTo>
                  <a:pt x="1305" y="488"/>
                </a:lnTo>
                <a:lnTo>
                  <a:pt x="1307" y="491"/>
                </a:lnTo>
                <a:lnTo>
                  <a:pt x="1307" y="493"/>
                </a:lnTo>
                <a:lnTo>
                  <a:pt x="1308" y="500"/>
                </a:lnTo>
                <a:lnTo>
                  <a:pt x="1307" y="505"/>
                </a:lnTo>
                <a:lnTo>
                  <a:pt x="1307" y="505"/>
                </a:lnTo>
                <a:lnTo>
                  <a:pt x="1286" y="529"/>
                </a:lnTo>
                <a:lnTo>
                  <a:pt x="1265" y="554"/>
                </a:lnTo>
                <a:lnTo>
                  <a:pt x="1244" y="579"/>
                </a:lnTo>
                <a:lnTo>
                  <a:pt x="1224" y="606"/>
                </a:lnTo>
                <a:lnTo>
                  <a:pt x="1224" y="606"/>
                </a:lnTo>
                <a:close/>
                <a:moveTo>
                  <a:pt x="1283" y="602"/>
                </a:moveTo>
                <a:lnTo>
                  <a:pt x="1239" y="651"/>
                </a:lnTo>
                <a:lnTo>
                  <a:pt x="1307" y="551"/>
                </a:lnTo>
                <a:lnTo>
                  <a:pt x="1307" y="551"/>
                </a:lnTo>
                <a:lnTo>
                  <a:pt x="1307" y="550"/>
                </a:lnTo>
                <a:lnTo>
                  <a:pt x="1305" y="548"/>
                </a:lnTo>
                <a:lnTo>
                  <a:pt x="1300" y="552"/>
                </a:lnTo>
                <a:lnTo>
                  <a:pt x="1290" y="559"/>
                </a:lnTo>
                <a:lnTo>
                  <a:pt x="1283" y="566"/>
                </a:lnTo>
                <a:lnTo>
                  <a:pt x="1283" y="566"/>
                </a:lnTo>
                <a:lnTo>
                  <a:pt x="1286" y="558"/>
                </a:lnTo>
                <a:lnTo>
                  <a:pt x="1290" y="551"/>
                </a:lnTo>
                <a:lnTo>
                  <a:pt x="1293" y="545"/>
                </a:lnTo>
                <a:lnTo>
                  <a:pt x="1296" y="540"/>
                </a:lnTo>
                <a:lnTo>
                  <a:pt x="1296" y="540"/>
                </a:lnTo>
                <a:lnTo>
                  <a:pt x="1298" y="537"/>
                </a:lnTo>
                <a:lnTo>
                  <a:pt x="1303" y="533"/>
                </a:lnTo>
                <a:lnTo>
                  <a:pt x="1304" y="527"/>
                </a:lnTo>
                <a:lnTo>
                  <a:pt x="1307" y="521"/>
                </a:lnTo>
                <a:lnTo>
                  <a:pt x="1307" y="521"/>
                </a:lnTo>
                <a:lnTo>
                  <a:pt x="1311" y="534"/>
                </a:lnTo>
                <a:lnTo>
                  <a:pt x="1312" y="547"/>
                </a:lnTo>
                <a:lnTo>
                  <a:pt x="1311" y="558"/>
                </a:lnTo>
                <a:lnTo>
                  <a:pt x="1308" y="569"/>
                </a:lnTo>
                <a:lnTo>
                  <a:pt x="1304" y="581"/>
                </a:lnTo>
                <a:lnTo>
                  <a:pt x="1297" y="589"/>
                </a:lnTo>
                <a:lnTo>
                  <a:pt x="1291" y="596"/>
                </a:lnTo>
                <a:lnTo>
                  <a:pt x="1283" y="602"/>
                </a:lnTo>
                <a:lnTo>
                  <a:pt x="1283" y="602"/>
                </a:lnTo>
                <a:close/>
                <a:moveTo>
                  <a:pt x="1308" y="606"/>
                </a:moveTo>
                <a:lnTo>
                  <a:pt x="1308" y="606"/>
                </a:lnTo>
                <a:lnTo>
                  <a:pt x="1304" y="611"/>
                </a:lnTo>
                <a:lnTo>
                  <a:pt x="1298" y="617"/>
                </a:lnTo>
                <a:lnTo>
                  <a:pt x="1286" y="630"/>
                </a:lnTo>
                <a:lnTo>
                  <a:pt x="1286" y="630"/>
                </a:lnTo>
                <a:lnTo>
                  <a:pt x="1287" y="625"/>
                </a:lnTo>
                <a:lnTo>
                  <a:pt x="1289" y="623"/>
                </a:lnTo>
                <a:lnTo>
                  <a:pt x="1293" y="617"/>
                </a:lnTo>
                <a:lnTo>
                  <a:pt x="1298" y="611"/>
                </a:lnTo>
                <a:lnTo>
                  <a:pt x="1303" y="607"/>
                </a:lnTo>
                <a:lnTo>
                  <a:pt x="1303" y="607"/>
                </a:lnTo>
                <a:lnTo>
                  <a:pt x="1304" y="604"/>
                </a:lnTo>
                <a:lnTo>
                  <a:pt x="1305" y="603"/>
                </a:lnTo>
                <a:lnTo>
                  <a:pt x="1307" y="604"/>
                </a:lnTo>
                <a:lnTo>
                  <a:pt x="1308" y="606"/>
                </a:lnTo>
                <a:lnTo>
                  <a:pt x="1308" y="606"/>
                </a:lnTo>
                <a:close/>
                <a:moveTo>
                  <a:pt x="1279" y="625"/>
                </a:moveTo>
                <a:lnTo>
                  <a:pt x="1208" y="720"/>
                </a:lnTo>
                <a:lnTo>
                  <a:pt x="1208" y="720"/>
                </a:lnTo>
                <a:lnTo>
                  <a:pt x="1206" y="714"/>
                </a:lnTo>
                <a:lnTo>
                  <a:pt x="1204" y="708"/>
                </a:lnTo>
                <a:lnTo>
                  <a:pt x="1206" y="703"/>
                </a:lnTo>
                <a:lnTo>
                  <a:pt x="1208" y="697"/>
                </a:lnTo>
                <a:lnTo>
                  <a:pt x="1277" y="621"/>
                </a:lnTo>
                <a:lnTo>
                  <a:pt x="1277" y="621"/>
                </a:lnTo>
                <a:lnTo>
                  <a:pt x="1279" y="625"/>
                </a:lnTo>
                <a:lnTo>
                  <a:pt x="1279" y="625"/>
                </a:lnTo>
                <a:close/>
                <a:moveTo>
                  <a:pt x="1262" y="573"/>
                </a:moveTo>
                <a:lnTo>
                  <a:pt x="1262" y="573"/>
                </a:lnTo>
                <a:lnTo>
                  <a:pt x="1270" y="562"/>
                </a:lnTo>
                <a:lnTo>
                  <a:pt x="1275" y="557"/>
                </a:lnTo>
                <a:lnTo>
                  <a:pt x="1280" y="551"/>
                </a:lnTo>
                <a:lnTo>
                  <a:pt x="1280" y="551"/>
                </a:lnTo>
                <a:lnTo>
                  <a:pt x="1279" y="554"/>
                </a:lnTo>
                <a:lnTo>
                  <a:pt x="1279" y="554"/>
                </a:lnTo>
                <a:lnTo>
                  <a:pt x="1276" y="561"/>
                </a:lnTo>
                <a:lnTo>
                  <a:pt x="1273" y="565"/>
                </a:lnTo>
                <a:lnTo>
                  <a:pt x="1269" y="569"/>
                </a:lnTo>
                <a:lnTo>
                  <a:pt x="1262" y="573"/>
                </a:lnTo>
                <a:lnTo>
                  <a:pt x="1262" y="573"/>
                </a:lnTo>
                <a:close/>
                <a:moveTo>
                  <a:pt x="1214" y="655"/>
                </a:moveTo>
                <a:lnTo>
                  <a:pt x="1260" y="599"/>
                </a:lnTo>
                <a:lnTo>
                  <a:pt x="1204" y="686"/>
                </a:lnTo>
                <a:lnTo>
                  <a:pt x="1204" y="686"/>
                </a:lnTo>
                <a:lnTo>
                  <a:pt x="1201" y="682"/>
                </a:lnTo>
                <a:lnTo>
                  <a:pt x="1201" y="677"/>
                </a:lnTo>
                <a:lnTo>
                  <a:pt x="1203" y="673"/>
                </a:lnTo>
                <a:lnTo>
                  <a:pt x="1204" y="669"/>
                </a:lnTo>
                <a:lnTo>
                  <a:pt x="1208" y="661"/>
                </a:lnTo>
                <a:lnTo>
                  <a:pt x="1214" y="655"/>
                </a:lnTo>
                <a:lnTo>
                  <a:pt x="1214" y="655"/>
                </a:lnTo>
                <a:close/>
                <a:moveTo>
                  <a:pt x="1187" y="690"/>
                </a:moveTo>
                <a:lnTo>
                  <a:pt x="1187" y="690"/>
                </a:lnTo>
                <a:lnTo>
                  <a:pt x="1189" y="687"/>
                </a:lnTo>
                <a:lnTo>
                  <a:pt x="1190" y="686"/>
                </a:lnTo>
                <a:lnTo>
                  <a:pt x="1192" y="692"/>
                </a:lnTo>
                <a:lnTo>
                  <a:pt x="1192" y="701"/>
                </a:lnTo>
                <a:lnTo>
                  <a:pt x="1192" y="706"/>
                </a:lnTo>
                <a:lnTo>
                  <a:pt x="1189" y="708"/>
                </a:lnTo>
                <a:lnTo>
                  <a:pt x="1189" y="708"/>
                </a:lnTo>
                <a:lnTo>
                  <a:pt x="1187" y="704"/>
                </a:lnTo>
                <a:lnTo>
                  <a:pt x="1187" y="699"/>
                </a:lnTo>
                <a:lnTo>
                  <a:pt x="1187" y="690"/>
                </a:lnTo>
                <a:lnTo>
                  <a:pt x="1187" y="690"/>
                </a:lnTo>
                <a:close/>
                <a:moveTo>
                  <a:pt x="1190" y="725"/>
                </a:moveTo>
                <a:lnTo>
                  <a:pt x="1190" y="725"/>
                </a:lnTo>
                <a:lnTo>
                  <a:pt x="1193" y="722"/>
                </a:lnTo>
                <a:lnTo>
                  <a:pt x="1194" y="721"/>
                </a:lnTo>
                <a:lnTo>
                  <a:pt x="1194" y="721"/>
                </a:lnTo>
                <a:lnTo>
                  <a:pt x="1197" y="732"/>
                </a:lnTo>
                <a:lnTo>
                  <a:pt x="1196" y="738"/>
                </a:lnTo>
                <a:lnTo>
                  <a:pt x="1194" y="741"/>
                </a:lnTo>
                <a:lnTo>
                  <a:pt x="1192" y="744"/>
                </a:lnTo>
                <a:lnTo>
                  <a:pt x="1192" y="744"/>
                </a:lnTo>
                <a:lnTo>
                  <a:pt x="1190" y="739"/>
                </a:lnTo>
                <a:lnTo>
                  <a:pt x="1189" y="734"/>
                </a:lnTo>
                <a:lnTo>
                  <a:pt x="1190" y="729"/>
                </a:lnTo>
                <a:lnTo>
                  <a:pt x="1190" y="725"/>
                </a:lnTo>
                <a:lnTo>
                  <a:pt x="1190" y="725"/>
                </a:lnTo>
                <a:close/>
                <a:moveTo>
                  <a:pt x="1208" y="812"/>
                </a:moveTo>
                <a:lnTo>
                  <a:pt x="1208" y="812"/>
                </a:lnTo>
                <a:lnTo>
                  <a:pt x="1207" y="815"/>
                </a:lnTo>
                <a:lnTo>
                  <a:pt x="1207" y="815"/>
                </a:lnTo>
                <a:lnTo>
                  <a:pt x="1206" y="815"/>
                </a:lnTo>
                <a:lnTo>
                  <a:pt x="1204" y="814"/>
                </a:lnTo>
                <a:lnTo>
                  <a:pt x="1201" y="810"/>
                </a:lnTo>
                <a:lnTo>
                  <a:pt x="1201" y="805"/>
                </a:lnTo>
                <a:lnTo>
                  <a:pt x="1201" y="805"/>
                </a:lnTo>
                <a:lnTo>
                  <a:pt x="1201" y="800"/>
                </a:lnTo>
                <a:lnTo>
                  <a:pt x="1200" y="794"/>
                </a:lnTo>
                <a:lnTo>
                  <a:pt x="1196" y="784"/>
                </a:lnTo>
                <a:lnTo>
                  <a:pt x="1192" y="774"/>
                </a:lnTo>
                <a:lnTo>
                  <a:pt x="1192" y="769"/>
                </a:lnTo>
                <a:lnTo>
                  <a:pt x="1192" y="762"/>
                </a:lnTo>
                <a:lnTo>
                  <a:pt x="1192" y="762"/>
                </a:lnTo>
                <a:lnTo>
                  <a:pt x="1192" y="758"/>
                </a:lnTo>
                <a:lnTo>
                  <a:pt x="1193" y="755"/>
                </a:lnTo>
                <a:lnTo>
                  <a:pt x="1196" y="755"/>
                </a:lnTo>
                <a:lnTo>
                  <a:pt x="1197" y="756"/>
                </a:lnTo>
                <a:lnTo>
                  <a:pt x="1199" y="762"/>
                </a:lnTo>
                <a:lnTo>
                  <a:pt x="1200" y="765"/>
                </a:lnTo>
                <a:lnTo>
                  <a:pt x="1200" y="765"/>
                </a:lnTo>
                <a:lnTo>
                  <a:pt x="1199" y="772"/>
                </a:lnTo>
                <a:lnTo>
                  <a:pt x="1199" y="779"/>
                </a:lnTo>
                <a:lnTo>
                  <a:pt x="1200" y="784"/>
                </a:lnTo>
                <a:lnTo>
                  <a:pt x="1203" y="790"/>
                </a:lnTo>
                <a:lnTo>
                  <a:pt x="1208" y="801"/>
                </a:lnTo>
                <a:lnTo>
                  <a:pt x="1210" y="807"/>
                </a:lnTo>
                <a:lnTo>
                  <a:pt x="1208" y="812"/>
                </a:lnTo>
                <a:lnTo>
                  <a:pt x="1208" y="812"/>
                </a:lnTo>
                <a:close/>
                <a:moveTo>
                  <a:pt x="1208" y="741"/>
                </a:moveTo>
                <a:lnTo>
                  <a:pt x="1208" y="741"/>
                </a:lnTo>
                <a:lnTo>
                  <a:pt x="1231" y="710"/>
                </a:lnTo>
                <a:lnTo>
                  <a:pt x="1253" y="679"/>
                </a:lnTo>
                <a:lnTo>
                  <a:pt x="1266" y="663"/>
                </a:lnTo>
                <a:lnTo>
                  <a:pt x="1279" y="648"/>
                </a:lnTo>
                <a:lnTo>
                  <a:pt x="1293" y="634"/>
                </a:lnTo>
                <a:lnTo>
                  <a:pt x="1308" y="621"/>
                </a:lnTo>
                <a:lnTo>
                  <a:pt x="1308" y="621"/>
                </a:lnTo>
                <a:lnTo>
                  <a:pt x="1310" y="623"/>
                </a:lnTo>
                <a:lnTo>
                  <a:pt x="1310" y="625"/>
                </a:lnTo>
                <a:lnTo>
                  <a:pt x="1308" y="630"/>
                </a:lnTo>
                <a:lnTo>
                  <a:pt x="1307" y="631"/>
                </a:lnTo>
                <a:lnTo>
                  <a:pt x="1305" y="631"/>
                </a:lnTo>
                <a:lnTo>
                  <a:pt x="1304" y="631"/>
                </a:lnTo>
                <a:lnTo>
                  <a:pt x="1303" y="628"/>
                </a:lnTo>
                <a:lnTo>
                  <a:pt x="1303" y="628"/>
                </a:lnTo>
                <a:lnTo>
                  <a:pt x="1280" y="662"/>
                </a:lnTo>
                <a:lnTo>
                  <a:pt x="1258" y="693"/>
                </a:lnTo>
                <a:lnTo>
                  <a:pt x="1234" y="725"/>
                </a:lnTo>
                <a:lnTo>
                  <a:pt x="1211" y="759"/>
                </a:lnTo>
                <a:lnTo>
                  <a:pt x="1211" y="759"/>
                </a:lnTo>
                <a:lnTo>
                  <a:pt x="1208" y="756"/>
                </a:lnTo>
                <a:lnTo>
                  <a:pt x="1207" y="751"/>
                </a:lnTo>
                <a:lnTo>
                  <a:pt x="1207" y="746"/>
                </a:lnTo>
                <a:lnTo>
                  <a:pt x="1208" y="741"/>
                </a:lnTo>
                <a:lnTo>
                  <a:pt x="1208" y="741"/>
                </a:lnTo>
                <a:close/>
                <a:moveTo>
                  <a:pt x="1223" y="758"/>
                </a:moveTo>
                <a:lnTo>
                  <a:pt x="1223" y="758"/>
                </a:lnTo>
                <a:lnTo>
                  <a:pt x="1245" y="725"/>
                </a:lnTo>
                <a:lnTo>
                  <a:pt x="1267" y="692"/>
                </a:lnTo>
                <a:lnTo>
                  <a:pt x="1291" y="658"/>
                </a:lnTo>
                <a:lnTo>
                  <a:pt x="1304" y="642"/>
                </a:lnTo>
                <a:lnTo>
                  <a:pt x="1318" y="627"/>
                </a:lnTo>
                <a:lnTo>
                  <a:pt x="1318" y="627"/>
                </a:lnTo>
                <a:lnTo>
                  <a:pt x="1319" y="625"/>
                </a:lnTo>
                <a:lnTo>
                  <a:pt x="1321" y="627"/>
                </a:lnTo>
                <a:lnTo>
                  <a:pt x="1322" y="631"/>
                </a:lnTo>
                <a:lnTo>
                  <a:pt x="1322" y="637"/>
                </a:lnTo>
                <a:lnTo>
                  <a:pt x="1321" y="641"/>
                </a:lnTo>
                <a:lnTo>
                  <a:pt x="1321" y="641"/>
                </a:lnTo>
                <a:lnTo>
                  <a:pt x="1272" y="720"/>
                </a:lnTo>
                <a:lnTo>
                  <a:pt x="1246" y="759"/>
                </a:lnTo>
                <a:lnTo>
                  <a:pt x="1220" y="796"/>
                </a:lnTo>
                <a:lnTo>
                  <a:pt x="1220" y="796"/>
                </a:lnTo>
                <a:lnTo>
                  <a:pt x="1215" y="787"/>
                </a:lnTo>
                <a:lnTo>
                  <a:pt x="1215" y="777"/>
                </a:lnTo>
                <a:lnTo>
                  <a:pt x="1217" y="767"/>
                </a:lnTo>
                <a:lnTo>
                  <a:pt x="1223" y="758"/>
                </a:lnTo>
                <a:lnTo>
                  <a:pt x="1223" y="758"/>
                </a:lnTo>
                <a:close/>
                <a:moveTo>
                  <a:pt x="1329" y="648"/>
                </a:moveTo>
                <a:lnTo>
                  <a:pt x="1329" y="648"/>
                </a:lnTo>
                <a:lnTo>
                  <a:pt x="1334" y="649"/>
                </a:lnTo>
                <a:lnTo>
                  <a:pt x="1339" y="648"/>
                </a:lnTo>
                <a:lnTo>
                  <a:pt x="1348" y="644"/>
                </a:lnTo>
                <a:lnTo>
                  <a:pt x="1366" y="632"/>
                </a:lnTo>
                <a:lnTo>
                  <a:pt x="1366" y="632"/>
                </a:lnTo>
                <a:lnTo>
                  <a:pt x="1343" y="662"/>
                </a:lnTo>
                <a:lnTo>
                  <a:pt x="1321" y="694"/>
                </a:lnTo>
                <a:lnTo>
                  <a:pt x="1300" y="727"/>
                </a:lnTo>
                <a:lnTo>
                  <a:pt x="1282" y="759"/>
                </a:lnTo>
                <a:lnTo>
                  <a:pt x="1282" y="759"/>
                </a:lnTo>
                <a:lnTo>
                  <a:pt x="1304" y="701"/>
                </a:lnTo>
                <a:lnTo>
                  <a:pt x="1317" y="673"/>
                </a:lnTo>
                <a:lnTo>
                  <a:pt x="1329" y="648"/>
                </a:lnTo>
                <a:lnTo>
                  <a:pt x="1329" y="648"/>
                </a:lnTo>
                <a:close/>
                <a:moveTo>
                  <a:pt x="1234" y="803"/>
                </a:moveTo>
                <a:lnTo>
                  <a:pt x="1234" y="803"/>
                </a:lnTo>
                <a:lnTo>
                  <a:pt x="1258" y="766"/>
                </a:lnTo>
                <a:lnTo>
                  <a:pt x="1269" y="748"/>
                </a:lnTo>
                <a:lnTo>
                  <a:pt x="1280" y="729"/>
                </a:lnTo>
                <a:lnTo>
                  <a:pt x="1280" y="729"/>
                </a:lnTo>
                <a:lnTo>
                  <a:pt x="1282" y="731"/>
                </a:lnTo>
                <a:lnTo>
                  <a:pt x="1282" y="732"/>
                </a:lnTo>
                <a:lnTo>
                  <a:pt x="1282" y="732"/>
                </a:lnTo>
                <a:lnTo>
                  <a:pt x="1282" y="732"/>
                </a:lnTo>
                <a:lnTo>
                  <a:pt x="1272" y="752"/>
                </a:lnTo>
                <a:lnTo>
                  <a:pt x="1260" y="772"/>
                </a:lnTo>
                <a:lnTo>
                  <a:pt x="1255" y="780"/>
                </a:lnTo>
                <a:lnTo>
                  <a:pt x="1248" y="790"/>
                </a:lnTo>
                <a:lnTo>
                  <a:pt x="1241" y="797"/>
                </a:lnTo>
                <a:lnTo>
                  <a:pt x="1234" y="803"/>
                </a:lnTo>
                <a:lnTo>
                  <a:pt x="1234" y="803"/>
                </a:lnTo>
                <a:close/>
                <a:moveTo>
                  <a:pt x="1279" y="772"/>
                </a:moveTo>
                <a:lnTo>
                  <a:pt x="1279" y="772"/>
                </a:lnTo>
                <a:lnTo>
                  <a:pt x="1321" y="708"/>
                </a:lnTo>
                <a:lnTo>
                  <a:pt x="1342" y="676"/>
                </a:lnTo>
                <a:lnTo>
                  <a:pt x="1366" y="647"/>
                </a:lnTo>
                <a:lnTo>
                  <a:pt x="1366" y="647"/>
                </a:lnTo>
                <a:lnTo>
                  <a:pt x="1367" y="652"/>
                </a:lnTo>
                <a:lnTo>
                  <a:pt x="1367" y="655"/>
                </a:lnTo>
                <a:lnTo>
                  <a:pt x="1367" y="656"/>
                </a:lnTo>
                <a:lnTo>
                  <a:pt x="1367" y="656"/>
                </a:lnTo>
                <a:lnTo>
                  <a:pt x="1353" y="675"/>
                </a:lnTo>
                <a:lnTo>
                  <a:pt x="1339" y="696"/>
                </a:lnTo>
                <a:lnTo>
                  <a:pt x="1312" y="742"/>
                </a:lnTo>
                <a:lnTo>
                  <a:pt x="1312" y="742"/>
                </a:lnTo>
                <a:lnTo>
                  <a:pt x="1308" y="752"/>
                </a:lnTo>
                <a:lnTo>
                  <a:pt x="1305" y="756"/>
                </a:lnTo>
                <a:lnTo>
                  <a:pt x="1301" y="762"/>
                </a:lnTo>
                <a:lnTo>
                  <a:pt x="1297" y="766"/>
                </a:lnTo>
                <a:lnTo>
                  <a:pt x="1291" y="769"/>
                </a:lnTo>
                <a:lnTo>
                  <a:pt x="1286" y="772"/>
                </a:lnTo>
                <a:lnTo>
                  <a:pt x="1279" y="772"/>
                </a:lnTo>
                <a:lnTo>
                  <a:pt x="1279" y="772"/>
                </a:lnTo>
                <a:close/>
                <a:moveTo>
                  <a:pt x="1353" y="687"/>
                </a:moveTo>
                <a:lnTo>
                  <a:pt x="1353" y="687"/>
                </a:lnTo>
                <a:lnTo>
                  <a:pt x="1352" y="696"/>
                </a:lnTo>
                <a:lnTo>
                  <a:pt x="1349" y="703"/>
                </a:lnTo>
                <a:lnTo>
                  <a:pt x="1341" y="715"/>
                </a:lnTo>
                <a:lnTo>
                  <a:pt x="1341" y="715"/>
                </a:lnTo>
                <a:lnTo>
                  <a:pt x="1341" y="708"/>
                </a:lnTo>
                <a:lnTo>
                  <a:pt x="1345" y="700"/>
                </a:lnTo>
                <a:lnTo>
                  <a:pt x="1349" y="694"/>
                </a:lnTo>
                <a:lnTo>
                  <a:pt x="1353" y="687"/>
                </a:lnTo>
                <a:lnTo>
                  <a:pt x="1353" y="687"/>
                </a:lnTo>
                <a:close/>
                <a:moveTo>
                  <a:pt x="1332" y="744"/>
                </a:moveTo>
                <a:lnTo>
                  <a:pt x="1332" y="744"/>
                </a:lnTo>
                <a:lnTo>
                  <a:pt x="1353" y="707"/>
                </a:lnTo>
                <a:lnTo>
                  <a:pt x="1376" y="670"/>
                </a:lnTo>
                <a:lnTo>
                  <a:pt x="1423" y="599"/>
                </a:lnTo>
                <a:lnTo>
                  <a:pt x="1423" y="599"/>
                </a:lnTo>
                <a:lnTo>
                  <a:pt x="1425" y="603"/>
                </a:lnTo>
                <a:lnTo>
                  <a:pt x="1423" y="609"/>
                </a:lnTo>
                <a:lnTo>
                  <a:pt x="1422" y="611"/>
                </a:lnTo>
                <a:lnTo>
                  <a:pt x="1419" y="616"/>
                </a:lnTo>
                <a:lnTo>
                  <a:pt x="1415" y="623"/>
                </a:lnTo>
                <a:lnTo>
                  <a:pt x="1412" y="627"/>
                </a:lnTo>
                <a:lnTo>
                  <a:pt x="1411" y="631"/>
                </a:lnTo>
                <a:lnTo>
                  <a:pt x="1412" y="634"/>
                </a:lnTo>
                <a:lnTo>
                  <a:pt x="1412" y="634"/>
                </a:lnTo>
                <a:lnTo>
                  <a:pt x="1409" y="638"/>
                </a:lnTo>
                <a:lnTo>
                  <a:pt x="1408" y="642"/>
                </a:lnTo>
                <a:lnTo>
                  <a:pt x="1407" y="647"/>
                </a:lnTo>
                <a:lnTo>
                  <a:pt x="1405" y="651"/>
                </a:lnTo>
                <a:lnTo>
                  <a:pt x="1405" y="651"/>
                </a:lnTo>
                <a:lnTo>
                  <a:pt x="1405" y="652"/>
                </a:lnTo>
                <a:lnTo>
                  <a:pt x="1405" y="652"/>
                </a:lnTo>
                <a:lnTo>
                  <a:pt x="1405" y="652"/>
                </a:lnTo>
                <a:lnTo>
                  <a:pt x="1397" y="663"/>
                </a:lnTo>
                <a:lnTo>
                  <a:pt x="1388" y="676"/>
                </a:lnTo>
                <a:lnTo>
                  <a:pt x="1373" y="701"/>
                </a:lnTo>
                <a:lnTo>
                  <a:pt x="1364" y="714"/>
                </a:lnTo>
                <a:lnTo>
                  <a:pt x="1355" y="725"/>
                </a:lnTo>
                <a:lnTo>
                  <a:pt x="1345" y="735"/>
                </a:lnTo>
                <a:lnTo>
                  <a:pt x="1332" y="744"/>
                </a:lnTo>
                <a:lnTo>
                  <a:pt x="1332" y="744"/>
                </a:lnTo>
                <a:close/>
                <a:moveTo>
                  <a:pt x="1369" y="666"/>
                </a:moveTo>
                <a:lnTo>
                  <a:pt x="1369" y="666"/>
                </a:lnTo>
                <a:lnTo>
                  <a:pt x="1370" y="663"/>
                </a:lnTo>
                <a:lnTo>
                  <a:pt x="1371" y="659"/>
                </a:lnTo>
                <a:lnTo>
                  <a:pt x="1374" y="655"/>
                </a:lnTo>
                <a:lnTo>
                  <a:pt x="1376" y="651"/>
                </a:lnTo>
                <a:lnTo>
                  <a:pt x="1376" y="651"/>
                </a:lnTo>
                <a:lnTo>
                  <a:pt x="1378" y="637"/>
                </a:lnTo>
                <a:lnTo>
                  <a:pt x="1380" y="630"/>
                </a:lnTo>
                <a:lnTo>
                  <a:pt x="1384" y="624"/>
                </a:lnTo>
                <a:lnTo>
                  <a:pt x="1387" y="618"/>
                </a:lnTo>
                <a:lnTo>
                  <a:pt x="1393" y="614"/>
                </a:lnTo>
                <a:lnTo>
                  <a:pt x="1400" y="611"/>
                </a:lnTo>
                <a:lnTo>
                  <a:pt x="1407" y="610"/>
                </a:lnTo>
                <a:lnTo>
                  <a:pt x="1369" y="666"/>
                </a:lnTo>
                <a:close/>
                <a:moveTo>
                  <a:pt x="1460" y="571"/>
                </a:moveTo>
                <a:lnTo>
                  <a:pt x="1460" y="571"/>
                </a:lnTo>
                <a:lnTo>
                  <a:pt x="1461" y="569"/>
                </a:lnTo>
                <a:lnTo>
                  <a:pt x="1464" y="569"/>
                </a:lnTo>
                <a:lnTo>
                  <a:pt x="1464" y="569"/>
                </a:lnTo>
                <a:lnTo>
                  <a:pt x="1454" y="586"/>
                </a:lnTo>
                <a:lnTo>
                  <a:pt x="1443" y="603"/>
                </a:lnTo>
                <a:lnTo>
                  <a:pt x="1421" y="634"/>
                </a:lnTo>
                <a:lnTo>
                  <a:pt x="1421" y="634"/>
                </a:lnTo>
                <a:lnTo>
                  <a:pt x="1426" y="614"/>
                </a:lnTo>
                <a:lnTo>
                  <a:pt x="1429" y="604"/>
                </a:lnTo>
                <a:lnTo>
                  <a:pt x="1433" y="596"/>
                </a:lnTo>
                <a:lnTo>
                  <a:pt x="1439" y="588"/>
                </a:lnTo>
                <a:lnTo>
                  <a:pt x="1445" y="581"/>
                </a:lnTo>
                <a:lnTo>
                  <a:pt x="1452" y="575"/>
                </a:lnTo>
                <a:lnTo>
                  <a:pt x="1460" y="571"/>
                </a:lnTo>
                <a:lnTo>
                  <a:pt x="1460" y="571"/>
                </a:lnTo>
                <a:close/>
                <a:moveTo>
                  <a:pt x="1383" y="707"/>
                </a:moveTo>
                <a:lnTo>
                  <a:pt x="1463" y="586"/>
                </a:lnTo>
                <a:lnTo>
                  <a:pt x="1467" y="593"/>
                </a:lnTo>
                <a:lnTo>
                  <a:pt x="1467" y="593"/>
                </a:lnTo>
                <a:lnTo>
                  <a:pt x="1440" y="637"/>
                </a:lnTo>
                <a:lnTo>
                  <a:pt x="1428" y="659"/>
                </a:lnTo>
                <a:lnTo>
                  <a:pt x="1416" y="683"/>
                </a:lnTo>
                <a:lnTo>
                  <a:pt x="1416" y="683"/>
                </a:lnTo>
                <a:lnTo>
                  <a:pt x="1411" y="689"/>
                </a:lnTo>
                <a:lnTo>
                  <a:pt x="1401" y="697"/>
                </a:lnTo>
                <a:lnTo>
                  <a:pt x="1390" y="704"/>
                </a:lnTo>
                <a:lnTo>
                  <a:pt x="1386" y="707"/>
                </a:lnTo>
                <a:lnTo>
                  <a:pt x="1383" y="707"/>
                </a:lnTo>
                <a:lnTo>
                  <a:pt x="1383" y="707"/>
                </a:lnTo>
                <a:close/>
                <a:moveTo>
                  <a:pt x="1539" y="523"/>
                </a:moveTo>
                <a:lnTo>
                  <a:pt x="1539" y="523"/>
                </a:lnTo>
                <a:lnTo>
                  <a:pt x="1529" y="541"/>
                </a:lnTo>
                <a:lnTo>
                  <a:pt x="1519" y="559"/>
                </a:lnTo>
                <a:lnTo>
                  <a:pt x="1519" y="559"/>
                </a:lnTo>
                <a:lnTo>
                  <a:pt x="1501" y="595"/>
                </a:lnTo>
                <a:lnTo>
                  <a:pt x="1491" y="613"/>
                </a:lnTo>
                <a:lnTo>
                  <a:pt x="1481" y="630"/>
                </a:lnTo>
                <a:lnTo>
                  <a:pt x="1470" y="647"/>
                </a:lnTo>
                <a:lnTo>
                  <a:pt x="1457" y="662"/>
                </a:lnTo>
                <a:lnTo>
                  <a:pt x="1449" y="668"/>
                </a:lnTo>
                <a:lnTo>
                  <a:pt x="1442" y="673"/>
                </a:lnTo>
                <a:lnTo>
                  <a:pt x="1433" y="679"/>
                </a:lnTo>
                <a:lnTo>
                  <a:pt x="1423" y="683"/>
                </a:lnTo>
                <a:lnTo>
                  <a:pt x="1423" y="683"/>
                </a:lnTo>
                <a:lnTo>
                  <a:pt x="1436" y="661"/>
                </a:lnTo>
                <a:lnTo>
                  <a:pt x="1450" y="640"/>
                </a:lnTo>
                <a:lnTo>
                  <a:pt x="1480" y="599"/>
                </a:lnTo>
                <a:lnTo>
                  <a:pt x="1509" y="561"/>
                </a:lnTo>
                <a:lnTo>
                  <a:pt x="1539" y="523"/>
                </a:lnTo>
                <a:lnTo>
                  <a:pt x="1539" y="523"/>
                </a:lnTo>
                <a:close/>
                <a:moveTo>
                  <a:pt x="1473" y="569"/>
                </a:moveTo>
                <a:lnTo>
                  <a:pt x="1473" y="569"/>
                </a:lnTo>
                <a:lnTo>
                  <a:pt x="1477" y="566"/>
                </a:lnTo>
                <a:lnTo>
                  <a:pt x="1480" y="562"/>
                </a:lnTo>
                <a:lnTo>
                  <a:pt x="1482" y="558"/>
                </a:lnTo>
                <a:lnTo>
                  <a:pt x="1484" y="558"/>
                </a:lnTo>
                <a:lnTo>
                  <a:pt x="1487" y="558"/>
                </a:lnTo>
                <a:lnTo>
                  <a:pt x="1487" y="558"/>
                </a:lnTo>
                <a:lnTo>
                  <a:pt x="1482" y="564"/>
                </a:lnTo>
                <a:lnTo>
                  <a:pt x="1481" y="566"/>
                </a:lnTo>
                <a:lnTo>
                  <a:pt x="1482" y="571"/>
                </a:lnTo>
                <a:lnTo>
                  <a:pt x="1482" y="571"/>
                </a:lnTo>
                <a:lnTo>
                  <a:pt x="1484" y="565"/>
                </a:lnTo>
                <a:lnTo>
                  <a:pt x="1487" y="559"/>
                </a:lnTo>
                <a:lnTo>
                  <a:pt x="1494" y="550"/>
                </a:lnTo>
                <a:lnTo>
                  <a:pt x="1504" y="543"/>
                </a:lnTo>
                <a:lnTo>
                  <a:pt x="1515" y="538"/>
                </a:lnTo>
                <a:lnTo>
                  <a:pt x="1515" y="538"/>
                </a:lnTo>
                <a:lnTo>
                  <a:pt x="1506" y="551"/>
                </a:lnTo>
                <a:lnTo>
                  <a:pt x="1497" y="566"/>
                </a:lnTo>
                <a:lnTo>
                  <a:pt x="1484" y="582"/>
                </a:lnTo>
                <a:lnTo>
                  <a:pt x="1473" y="595"/>
                </a:lnTo>
                <a:lnTo>
                  <a:pt x="1473" y="595"/>
                </a:lnTo>
                <a:lnTo>
                  <a:pt x="1473" y="593"/>
                </a:lnTo>
                <a:lnTo>
                  <a:pt x="1471" y="593"/>
                </a:lnTo>
                <a:lnTo>
                  <a:pt x="1471" y="593"/>
                </a:lnTo>
                <a:lnTo>
                  <a:pt x="1474" y="586"/>
                </a:lnTo>
                <a:lnTo>
                  <a:pt x="1480" y="578"/>
                </a:lnTo>
                <a:lnTo>
                  <a:pt x="1481" y="573"/>
                </a:lnTo>
                <a:lnTo>
                  <a:pt x="1480" y="571"/>
                </a:lnTo>
                <a:lnTo>
                  <a:pt x="1478" y="569"/>
                </a:lnTo>
                <a:lnTo>
                  <a:pt x="1473" y="569"/>
                </a:lnTo>
                <a:lnTo>
                  <a:pt x="1473" y="569"/>
                </a:lnTo>
                <a:close/>
                <a:moveTo>
                  <a:pt x="1578" y="492"/>
                </a:moveTo>
                <a:lnTo>
                  <a:pt x="1522" y="569"/>
                </a:lnTo>
                <a:lnTo>
                  <a:pt x="1522" y="569"/>
                </a:lnTo>
                <a:lnTo>
                  <a:pt x="1527" y="558"/>
                </a:lnTo>
                <a:lnTo>
                  <a:pt x="1533" y="547"/>
                </a:lnTo>
                <a:lnTo>
                  <a:pt x="1546" y="526"/>
                </a:lnTo>
                <a:lnTo>
                  <a:pt x="1551" y="514"/>
                </a:lnTo>
                <a:lnTo>
                  <a:pt x="1560" y="506"/>
                </a:lnTo>
                <a:lnTo>
                  <a:pt x="1568" y="498"/>
                </a:lnTo>
                <a:lnTo>
                  <a:pt x="1578" y="492"/>
                </a:lnTo>
                <a:lnTo>
                  <a:pt x="1578" y="492"/>
                </a:lnTo>
                <a:close/>
                <a:moveTo>
                  <a:pt x="1438" y="690"/>
                </a:moveTo>
                <a:lnTo>
                  <a:pt x="1532" y="628"/>
                </a:lnTo>
                <a:lnTo>
                  <a:pt x="1532" y="628"/>
                </a:lnTo>
                <a:lnTo>
                  <a:pt x="1509" y="644"/>
                </a:lnTo>
                <a:lnTo>
                  <a:pt x="1485" y="661"/>
                </a:lnTo>
                <a:lnTo>
                  <a:pt x="1438" y="690"/>
                </a:lnTo>
                <a:lnTo>
                  <a:pt x="1438" y="690"/>
                </a:lnTo>
                <a:close/>
                <a:moveTo>
                  <a:pt x="1487" y="641"/>
                </a:moveTo>
                <a:lnTo>
                  <a:pt x="1487" y="641"/>
                </a:lnTo>
                <a:lnTo>
                  <a:pt x="1495" y="630"/>
                </a:lnTo>
                <a:lnTo>
                  <a:pt x="1502" y="617"/>
                </a:lnTo>
                <a:lnTo>
                  <a:pt x="1508" y="603"/>
                </a:lnTo>
                <a:lnTo>
                  <a:pt x="1512" y="588"/>
                </a:lnTo>
                <a:lnTo>
                  <a:pt x="1515" y="600"/>
                </a:lnTo>
                <a:lnTo>
                  <a:pt x="1515" y="600"/>
                </a:lnTo>
                <a:lnTo>
                  <a:pt x="1523" y="583"/>
                </a:lnTo>
                <a:lnTo>
                  <a:pt x="1533" y="566"/>
                </a:lnTo>
                <a:lnTo>
                  <a:pt x="1554" y="534"/>
                </a:lnTo>
                <a:lnTo>
                  <a:pt x="1577" y="503"/>
                </a:lnTo>
                <a:lnTo>
                  <a:pt x="1602" y="472"/>
                </a:lnTo>
                <a:lnTo>
                  <a:pt x="1602" y="472"/>
                </a:lnTo>
                <a:lnTo>
                  <a:pt x="1602" y="481"/>
                </a:lnTo>
                <a:lnTo>
                  <a:pt x="1599" y="486"/>
                </a:lnTo>
                <a:lnTo>
                  <a:pt x="1593" y="496"/>
                </a:lnTo>
                <a:lnTo>
                  <a:pt x="1591" y="502"/>
                </a:lnTo>
                <a:lnTo>
                  <a:pt x="1589" y="506"/>
                </a:lnTo>
                <a:lnTo>
                  <a:pt x="1591" y="512"/>
                </a:lnTo>
                <a:lnTo>
                  <a:pt x="1593" y="519"/>
                </a:lnTo>
                <a:lnTo>
                  <a:pt x="1593" y="519"/>
                </a:lnTo>
                <a:lnTo>
                  <a:pt x="1601" y="496"/>
                </a:lnTo>
                <a:lnTo>
                  <a:pt x="1605" y="485"/>
                </a:lnTo>
                <a:lnTo>
                  <a:pt x="1609" y="477"/>
                </a:lnTo>
                <a:lnTo>
                  <a:pt x="1616" y="468"/>
                </a:lnTo>
                <a:lnTo>
                  <a:pt x="1623" y="461"/>
                </a:lnTo>
                <a:lnTo>
                  <a:pt x="1631" y="455"/>
                </a:lnTo>
                <a:lnTo>
                  <a:pt x="1641" y="453"/>
                </a:lnTo>
                <a:lnTo>
                  <a:pt x="1641" y="453"/>
                </a:lnTo>
                <a:lnTo>
                  <a:pt x="1644" y="451"/>
                </a:lnTo>
                <a:lnTo>
                  <a:pt x="1645" y="450"/>
                </a:lnTo>
                <a:lnTo>
                  <a:pt x="1647" y="448"/>
                </a:lnTo>
                <a:lnTo>
                  <a:pt x="1650" y="448"/>
                </a:lnTo>
                <a:lnTo>
                  <a:pt x="1585" y="533"/>
                </a:lnTo>
                <a:lnTo>
                  <a:pt x="1582" y="530"/>
                </a:lnTo>
                <a:lnTo>
                  <a:pt x="1582" y="530"/>
                </a:lnTo>
                <a:lnTo>
                  <a:pt x="1568" y="547"/>
                </a:lnTo>
                <a:lnTo>
                  <a:pt x="1554" y="568"/>
                </a:lnTo>
                <a:lnTo>
                  <a:pt x="1542" y="590"/>
                </a:lnTo>
                <a:lnTo>
                  <a:pt x="1533" y="611"/>
                </a:lnTo>
                <a:lnTo>
                  <a:pt x="1533" y="611"/>
                </a:lnTo>
                <a:lnTo>
                  <a:pt x="1530" y="616"/>
                </a:lnTo>
                <a:lnTo>
                  <a:pt x="1526" y="620"/>
                </a:lnTo>
                <a:lnTo>
                  <a:pt x="1515" y="628"/>
                </a:lnTo>
                <a:lnTo>
                  <a:pt x="1487" y="641"/>
                </a:lnTo>
                <a:lnTo>
                  <a:pt x="1487" y="641"/>
                </a:lnTo>
                <a:close/>
                <a:moveTo>
                  <a:pt x="1557" y="597"/>
                </a:moveTo>
                <a:lnTo>
                  <a:pt x="1577" y="555"/>
                </a:lnTo>
                <a:lnTo>
                  <a:pt x="1577" y="555"/>
                </a:lnTo>
                <a:lnTo>
                  <a:pt x="1577" y="551"/>
                </a:lnTo>
                <a:lnTo>
                  <a:pt x="1578" y="547"/>
                </a:lnTo>
                <a:lnTo>
                  <a:pt x="1582" y="538"/>
                </a:lnTo>
                <a:lnTo>
                  <a:pt x="1582" y="538"/>
                </a:lnTo>
                <a:lnTo>
                  <a:pt x="1582" y="544"/>
                </a:lnTo>
                <a:lnTo>
                  <a:pt x="1581" y="548"/>
                </a:lnTo>
                <a:lnTo>
                  <a:pt x="1577" y="555"/>
                </a:lnTo>
                <a:lnTo>
                  <a:pt x="1648" y="461"/>
                </a:lnTo>
                <a:lnTo>
                  <a:pt x="1648" y="461"/>
                </a:lnTo>
                <a:lnTo>
                  <a:pt x="1641" y="477"/>
                </a:lnTo>
                <a:lnTo>
                  <a:pt x="1633" y="491"/>
                </a:lnTo>
                <a:lnTo>
                  <a:pt x="1616" y="520"/>
                </a:lnTo>
                <a:lnTo>
                  <a:pt x="1599" y="548"/>
                </a:lnTo>
                <a:lnTo>
                  <a:pt x="1591" y="564"/>
                </a:lnTo>
                <a:lnTo>
                  <a:pt x="1584" y="579"/>
                </a:lnTo>
                <a:lnTo>
                  <a:pt x="1584" y="579"/>
                </a:lnTo>
                <a:lnTo>
                  <a:pt x="1579" y="583"/>
                </a:lnTo>
                <a:lnTo>
                  <a:pt x="1572" y="589"/>
                </a:lnTo>
                <a:lnTo>
                  <a:pt x="1557" y="597"/>
                </a:lnTo>
                <a:lnTo>
                  <a:pt x="1557" y="597"/>
                </a:lnTo>
                <a:close/>
                <a:moveTo>
                  <a:pt x="1606" y="562"/>
                </a:moveTo>
                <a:lnTo>
                  <a:pt x="1606" y="562"/>
                </a:lnTo>
                <a:lnTo>
                  <a:pt x="1610" y="550"/>
                </a:lnTo>
                <a:lnTo>
                  <a:pt x="1616" y="538"/>
                </a:lnTo>
                <a:lnTo>
                  <a:pt x="1622" y="527"/>
                </a:lnTo>
                <a:lnTo>
                  <a:pt x="1629" y="516"/>
                </a:lnTo>
                <a:lnTo>
                  <a:pt x="1629" y="524"/>
                </a:lnTo>
                <a:lnTo>
                  <a:pt x="1629" y="524"/>
                </a:lnTo>
                <a:lnTo>
                  <a:pt x="1650" y="491"/>
                </a:lnTo>
                <a:lnTo>
                  <a:pt x="1672" y="458"/>
                </a:lnTo>
                <a:lnTo>
                  <a:pt x="1695" y="429"/>
                </a:lnTo>
                <a:lnTo>
                  <a:pt x="1719" y="401"/>
                </a:lnTo>
                <a:lnTo>
                  <a:pt x="1719" y="401"/>
                </a:lnTo>
                <a:lnTo>
                  <a:pt x="1717" y="405"/>
                </a:lnTo>
                <a:lnTo>
                  <a:pt x="1716" y="409"/>
                </a:lnTo>
                <a:lnTo>
                  <a:pt x="1712" y="419"/>
                </a:lnTo>
                <a:lnTo>
                  <a:pt x="1712" y="419"/>
                </a:lnTo>
                <a:lnTo>
                  <a:pt x="1692" y="461"/>
                </a:lnTo>
                <a:lnTo>
                  <a:pt x="1671" y="505"/>
                </a:lnTo>
                <a:lnTo>
                  <a:pt x="1671" y="505"/>
                </a:lnTo>
                <a:lnTo>
                  <a:pt x="1665" y="514"/>
                </a:lnTo>
                <a:lnTo>
                  <a:pt x="1660" y="524"/>
                </a:lnTo>
                <a:lnTo>
                  <a:pt x="1653" y="533"/>
                </a:lnTo>
                <a:lnTo>
                  <a:pt x="1644" y="541"/>
                </a:lnTo>
                <a:lnTo>
                  <a:pt x="1636" y="548"/>
                </a:lnTo>
                <a:lnTo>
                  <a:pt x="1627" y="554"/>
                </a:lnTo>
                <a:lnTo>
                  <a:pt x="1617" y="558"/>
                </a:lnTo>
                <a:lnTo>
                  <a:pt x="1606" y="562"/>
                </a:lnTo>
                <a:lnTo>
                  <a:pt x="1606" y="562"/>
                </a:lnTo>
                <a:close/>
                <a:moveTo>
                  <a:pt x="1667" y="439"/>
                </a:moveTo>
                <a:lnTo>
                  <a:pt x="1667" y="439"/>
                </a:lnTo>
                <a:lnTo>
                  <a:pt x="1672" y="434"/>
                </a:lnTo>
                <a:lnTo>
                  <a:pt x="1678" y="430"/>
                </a:lnTo>
                <a:lnTo>
                  <a:pt x="1683" y="425"/>
                </a:lnTo>
                <a:lnTo>
                  <a:pt x="1690" y="422"/>
                </a:lnTo>
                <a:lnTo>
                  <a:pt x="1661" y="461"/>
                </a:lnTo>
                <a:lnTo>
                  <a:pt x="1661" y="461"/>
                </a:lnTo>
                <a:lnTo>
                  <a:pt x="1662" y="458"/>
                </a:lnTo>
                <a:lnTo>
                  <a:pt x="1662" y="455"/>
                </a:lnTo>
                <a:lnTo>
                  <a:pt x="1661" y="450"/>
                </a:lnTo>
                <a:lnTo>
                  <a:pt x="1661" y="447"/>
                </a:lnTo>
                <a:lnTo>
                  <a:pt x="1661" y="444"/>
                </a:lnTo>
                <a:lnTo>
                  <a:pt x="1662" y="441"/>
                </a:lnTo>
                <a:lnTo>
                  <a:pt x="1667" y="439"/>
                </a:lnTo>
                <a:lnTo>
                  <a:pt x="1667" y="439"/>
                </a:lnTo>
                <a:close/>
                <a:moveTo>
                  <a:pt x="1765" y="370"/>
                </a:moveTo>
                <a:lnTo>
                  <a:pt x="1706" y="444"/>
                </a:lnTo>
                <a:lnTo>
                  <a:pt x="1706" y="444"/>
                </a:lnTo>
                <a:lnTo>
                  <a:pt x="1706" y="443"/>
                </a:lnTo>
                <a:lnTo>
                  <a:pt x="1707" y="440"/>
                </a:lnTo>
                <a:lnTo>
                  <a:pt x="1709" y="437"/>
                </a:lnTo>
                <a:lnTo>
                  <a:pt x="1709" y="437"/>
                </a:lnTo>
                <a:lnTo>
                  <a:pt x="1719" y="416"/>
                </a:lnTo>
                <a:lnTo>
                  <a:pt x="1724" y="405"/>
                </a:lnTo>
                <a:lnTo>
                  <a:pt x="1730" y="395"/>
                </a:lnTo>
                <a:lnTo>
                  <a:pt x="1738" y="387"/>
                </a:lnTo>
                <a:lnTo>
                  <a:pt x="1745" y="378"/>
                </a:lnTo>
                <a:lnTo>
                  <a:pt x="1755" y="373"/>
                </a:lnTo>
                <a:lnTo>
                  <a:pt x="1766" y="368"/>
                </a:lnTo>
                <a:lnTo>
                  <a:pt x="1766" y="368"/>
                </a:lnTo>
                <a:lnTo>
                  <a:pt x="1765" y="370"/>
                </a:lnTo>
                <a:lnTo>
                  <a:pt x="1765" y="370"/>
                </a:lnTo>
                <a:close/>
                <a:moveTo>
                  <a:pt x="1668" y="526"/>
                </a:moveTo>
                <a:lnTo>
                  <a:pt x="1668" y="526"/>
                </a:lnTo>
                <a:lnTo>
                  <a:pt x="1679" y="503"/>
                </a:lnTo>
                <a:lnTo>
                  <a:pt x="1692" y="482"/>
                </a:lnTo>
                <a:lnTo>
                  <a:pt x="1705" y="462"/>
                </a:lnTo>
                <a:lnTo>
                  <a:pt x="1717" y="443"/>
                </a:lnTo>
                <a:lnTo>
                  <a:pt x="1745" y="406"/>
                </a:lnTo>
                <a:lnTo>
                  <a:pt x="1775" y="373"/>
                </a:lnTo>
                <a:lnTo>
                  <a:pt x="1775" y="373"/>
                </a:lnTo>
                <a:lnTo>
                  <a:pt x="1779" y="370"/>
                </a:lnTo>
                <a:lnTo>
                  <a:pt x="1709" y="500"/>
                </a:lnTo>
                <a:lnTo>
                  <a:pt x="1709" y="500"/>
                </a:lnTo>
                <a:lnTo>
                  <a:pt x="1706" y="503"/>
                </a:lnTo>
                <a:lnTo>
                  <a:pt x="1703" y="507"/>
                </a:lnTo>
                <a:lnTo>
                  <a:pt x="1692" y="513"/>
                </a:lnTo>
                <a:lnTo>
                  <a:pt x="1681" y="519"/>
                </a:lnTo>
                <a:lnTo>
                  <a:pt x="1668" y="526"/>
                </a:lnTo>
                <a:lnTo>
                  <a:pt x="1668" y="526"/>
                </a:lnTo>
                <a:close/>
                <a:moveTo>
                  <a:pt x="1761" y="465"/>
                </a:moveTo>
                <a:lnTo>
                  <a:pt x="1761" y="465"/>
                </a:lnTo>
                <a:lnTo>
                  <a:pt x="1758" y="469"/>
                </a:lnTo>
                <a:lnTo>
                  <a:pt x="1755" y="472"/>
                </a:lnTo>
                <a:lnTo>
                  <a:pt x="1745" y="478"/>
                </a:lnTo>
                <a:lnTo>
                  <a:pt x="1735" y="484"/>
                </a:lnTo>
                <a:lnTo>
                  <a:pt x="1726" y="491"/>
                </a:lnTo>
                <a:lnTo>
                  <a:pt x="1726" y="491"/>
                </a:lnTo>
                <a:lnTo>
                  <a:pt x="1747" y="451"/>
                </a:lnTo>
                <a:lnTo>
                  <a:pt x="1768" y="413"/>
                </a:lnTo>
                <a:lnTo>
                  <a:pt x="1792" y="378"/>
                </a:lnTo>
                <a:lnTo>
                  <a:pt x="1816" y="344"/>
                </a:lnTo>
                <a:lnTo>
                  <a:pt x="1816" y="344"/>
                </a:lnTo>
                <a:lnTo>
                  <a:pt x="1821" y="337"/>
                </a:lnTo>
                <a:lnTo>
                  <a:pt x="1821" y="337"/>
                </a:lnTo>
                <a:lnTo>
                  <a:pt x="1792" y="405"/>
                </a:lnTo>
                <a:lnTo>
                  <a:pt x="1776" y="437"/>
                </a:lnTo>
                <a:lnTo>
                  <a:pt x="1761" y="465"/>
                </a:lnTo>
                <a:lnTo>
                  <a:pt x="1761" y="465"/>
                </a:lnTo>
                <a:close/>
                <a:moveTo>
                  <a:pt x="1785" y="377"/>
                </a:moveTo>
                <a:lnTo>
                  <a:pt x="1785" y="377"/>
                </a:lnTo>
                <a:lnTo>
                  <a:pt x="1787" y="371"/>
                </a:lnTo>
                <a:lnTo>
                  <a:pt x="1790" y="366"/>
                </a:lnTo>
                <a:lnTo>
                  <a:pt x="1794" y="356"/>
                </a:lnTo>
                <a:lnTo>
                  <a:pt x="1796" y="350"/>
                </a:lnTo>
                <a:lnTo>
                  <a:pt x="1800" y="346"/>
                </a:lnTo>
                <a:lnTo>
                  <a:pt x="1804" y="342"/>
                </a:lnTo>
                <a:lnTo>
                  <a:pt x="1810" y="339"/>
                </a:lnTo>
                <a:lnTo>
                  <a:pt x="1810" y="339"/>
                </a:lnTo>
                <a:lnTo>
                  <a:pt x="1803" y="349"/>
                </a:lnTo>
                <a:lnTo>
                  <a:pt x="1797" y="358"/>
                </a:lnTo>
                <a:lnTo>
                  <a:pt x="1792" y="368"/>
                </a:lnTo>
                <a:lnTo>
                  <a:pt x="1785" y="377"/>
                </a:lnTo>
                <a:lnTo>
                  <a:pt x="1785" y="377"/>
                </a:lnTo>
                <a:close/>
                <a:moveTo>
                  <a:pt x="1771" y="475"/>
                </a:moveTo>
                <a:lnTo>
                  <a:pt x="1771" y="475"/>
                </a:lnTo>
                <a:lnTo>
                  <a:pt x="1773" y="471"/>
                </a:lnTo>
                <a:lnTo>
                  <a:pt x="1778" y="468"/>
                </a:lnTo>
                <a:lnTo>
                  <a:pt x="1783" y="467"/>
                </a:lnTo>
                <a:lnTo>
                  <a:pt x="1787" y="462"/>
                </a:lnTo>
                <a:lnTo>
                  <a:pt x="1787" y="462"/>
                </a:lnTo>
                <a:lnTo>
                  <a:pt x="1789" y="465"/>
                </a:lnTo>
                <a:lnTo>
                  <a:pt x="1789" y="467"/>
                </a:lnTo>
                <a:lnTo>
                  <a:pt x="1787" y="468"/>
                </a:lnTo>
                <a:lnTo>
                  <a:pt x="1783" y="471"/>
                </a:lnTo>
                <a:lnTo>
                  <a:pt x="1776" y="474"/>
                </a:lnTo>
                <a:lnTo>
                  <a:pt x="1771" y="475"/>
                </a:lnTo>
                <a:lnTo>
                  <a:pt x="1771" y="475"/>
                </a:lnTo>
                <a:close/>
                <a:moveTo>
                  <a:pt x="1799" y="444"/>
                </a:moveTo>
                <a:lnTo>
                  <a:pt x="1799" y="444"/>
                </a:lnTo>
                <a:lnTo>
                  <a:pt x="1796" y="447"/>
                </a:lnTo>
                <a:lnTo>
                  <a:pt x="1790" y="451"/>
                </a:lnTo>
                <a:lnTo>
                  <a:pt x="1778" y="458"/>
                </a:lnTo>
                <a:lnTo>
                  <a:pt x="1778" y="458"/>
                </a:lnTo>
                <a:lnTo>
                  <a:pt x="1789" y="433"/>
                </a:lnTo>
                <a:lnTo>
                  <a:pt x="1801" y="408"/>
                </a:lnTo>
                <a:lnTo>
                  <a:pt x="1807" y="395"/>
                </a:lnTo>
                <a:lnTo>
                  <a:pt x="1811" y="381"/>
                </a:lnTo>
                <a:lnTo>
                  <a:pt x="1816" y="367"/>
                </a:lnTo>
                <a:lnTo>
                  <a:pt x="1817" y="353"/>
                </a:lnTo>
                <a:lnTo>
                  <a:pt x="1817" y="353"/>
                </a:lnTo>
                <a:lnTo>
                  <a:pt x="1818" y="357"/>
                </a:lnTo>
                <a:lnTo>
                  <a:pt x="1821" y="358"/>
                </a:lnTo>
                <a:lnTo>
                  <a:pt x="1824" y="358"/>
                </a:lnTo>
                <a:lnTo>
                  <a:pt x="1799" y="444"/>
                </a:lnTo>
                <a:close/>
                <a:moveTo>
                  <a:pt x="1289" y="104"/>
                </a:moveTo>
                <a:lnTo>
                  <a:pt x="1289" y="104"/>
                </a:lnTo>
                <a:lnTo>
                  <a:pt x="1289" y="115"/>
                </a:lnTo>
                <a:lnTo>
                  <a:pt x="1290" y="125"/>
                </a:lnTo>
                <a:lnTo>
                  <a:pt x="1290" y="125"/>
                </a:lnTo>
                <a:lnTo>
                  <a:pt x="1289" y="132"/>
                </a:lnTo>
                <a:lnTo>
                  <a:pt x="1287" y="139"/>
                </a:lnTo>
                <a:lnTo>
                  <a:pt x="1279" y="153"/>
                </a:lnTo>
                <a:lnTo>
                  <a:pt x="1270" y="167"/>
                </a:lnTo>
                <a:lnTo>
                  <a:pt x="1267" y="174"/>
                </a:lnTo>
                <a:lnTo>
                  <a:pt x="1266" y="183"/>
                </a:lnTo>
                <a:lnTo>
                  <a:pt x="1266" y="183"/>
                </a:lnTo>
                <a:lnTo>
                  <a:pt x="1267" y="181"/>
                </a:lnTo>
                <a:lnTo>
                  <a:pt x="1270" y="180"/>
                </a:lnTo>
                <a:lnTo>
                  <a:pt x="1270" y="180"/>
                </a:lnTo>
                <a:lnTo>
                  <a:pt x="1276" y="173"/>
                </a:lnTo>
                <a:lnTo>
                  <a:pt x="1280" y="163"/>
                </a:lnTo>
                <a:lnTo>
                  <a:pt x="1291" y="142"/>
                </a:lnTo>
                <a:lnTo>
                  <a:pt x="1291" y="142"/>
                </a:lnTo>
                <a:lnTo>
                  <a:pt x="1293" y="149"/>
                </a:lnTo>
                <a:lnTo>
                  <a:pt x="1294" y="156"/>
                </a:lnTo>
                <a:lnTo>
                  <a:pt x="1293" y="163"/>
                </a:lnTo>
                <a:lnTo>
                  <a:pt x="1291" y="170"/>
                </a:lnTo>
                <a:lnTo>
                  <a:pt x="1291" y="170"/>
                </a:lnTo>
                <a:lnTo>
                  <a:pt x="1289" y="173"/>
                </a:lnTo>
                <a:lnTo>
                  <a:pt x="1284" y="176"/>
                </a:lnTo>
                <a:lnTo>
                  <a:pt x="1279" y="179"/>
                </a:lnTo>
                <a:lnTo>
                  <a:pt x="1273" y="183"/>
                </a:lnTo>
                <a:lnTo>
                  <a:pt x="1273" y="183"/>
                </a:lnTo>
                <a:lnTo>
                  <a:pt x="1270" y="184"/>
                </a:lnTo>
                <a:lnTo>
                  <a:pt x="1267" y="187"/>
                </a:lnTo>
                <a:lnTo>
                  <a:pt x="1266" y="187"/>
                </a:lnTo>
                <a:lnTo>
                  <a:pt x="1266" y="187"/>
                </a:lnTo>
                <a:lnTo>
                  <a:pt x="1266" y="183"/>
                </a:lnTo>
                <a:lnTo>
                  <a:pt x="1266" y="183"/>
                </a:lnTo>
                <a:lnTo>
                  <a:pt x="1263" y="186"/>
                </a:lnTo>
                <a:lnTo>
                  <a:pt x="1260" y="187"/>
                </a:lnTo>
                <a:lnTo>
                  <a:pt x="1258" y="187"/>
                </a:lnTo>
                <a:lnTo>
                  <a:pt x="1253" y="187"/>
                </a:lnTo>
                <a:lnTo>
                  <a:pt x="1239" y="184"/>
                </a:lnTo>
                <a:lnTo>
                  <a:pt x="1239" y="184"/>
                </a:lnTo>
                <a:lnTo>
                  <a:pt x="1246" y="176"/>
                </a:lnTo>
                <a:lnTo>
                  <a:pt x="1253" y="167"/>
                </a:lnTo>
                <a:lnTo>
                  <a:pt x="1262" y="160"/>
                </a:lnTo>
                <a:lnTo>
                  <a:pt x="1269" y="152"/>
                </a:lnTo>
                <a:lnTo>
                  <a:pt x="1269" y="152"/>
                </a:lnTo>
                <a:lnTo>
                  <a:pt x="1265" y="151"/>
                </a:lnTo>
                <a:lnTo>
                  <a:pt x="1260" y="152"/>
                </a:lnTo>
                <a:lnTo>
                  <a:pt x="1258" y="155"/>
                </a:lnTo>
                <a:lnTo>
                  <a:pt x="1253" y="158"/>
                </a:lnTo>
                <a:lnTo>
                  <a:pt x="1246" y="167"/>
                </a:lnTo>
                <a:lnTo>
                  <a:pt x="1239" y="174"/>
                </a:lnTo>
                <a:lnTo>
                  <a:pt x="1239" y="174"/>
                </a:lnTo>
                <a:lnTo>
                  <a:pt x="1241" y="177"/>
                </a:lnTo>
                <a:lnTo>
                  <a:pt x="1238" y="177"/>
                </a:lnTo>
                <a:lnTo>
                  <a:pt x="1235" y="177"/>
                </a:lnTo>
                <a:lnTo>
                  <a:pt x="1234" y="176"/>
                </a:lnTo>
                <a:lnTo>
                  <a:pt x="1234" y="176"/>
                </a:lnTo>
                <a:lnTo>
                  <a:pt x="1258" y="139"/>
                </a:lnTo>
                <a:lnTo>
                  <a:pt x="1270" y="120"/>
                </a:lnTo>
                <a:lnTo>
                  <a:pt x="1280" y="100"/>
                </a:lnTo>
                <a:lnTo>
                  <a:pt x="1280" y="100"/>
                </a:lnTo>
                <a:lnTo>
                  <a:pt x="1283" y="96"/>
                </a:lnTo>
                <a:lnTo>
                  <a:pt x="1284" y="94"/>
                </a:lnTo>
                <a:lnTo>
                  <a:pt x="1286" y="94"/>
                </a:lnTo>
                <a:lnTo>
                  <a:pt x="1287" y="96"/>
                </a:lnTo>
                <a:lnTo>
                  <a:pt x="1289" y="101"/>
                </a:lnTo>
                <a:lnTo>
                  <a:pt x="1289" y="104"/>
                </a:lnTo>
                <a:lnTo>
                  <a:pt x="1289" y="104"/>
                </a:lnTo>
                <a:close/>
                <a:moveTo>
                  <a:pt x="1293" y="190"/>
                </a:moveTo>
                <a:lnTo>
                  <a:pt x="1273" y="188"/>
                </a:lnTo>
                <a:lnTo>
                  <a:pt x="1273" y="188"/>
                </a:lnTo>
                <a:lnTo>
                  <a:pt x="1279" y="187"/>
                </a:lnTo>
                <a:lnTo>
                  <a:pt x="1284" y="183"/>
                </a:lnTo>
                <a:lnTo>
                  <a:pt x="1293" y="174"/>
                </a:lnTo>
                <a:lnTo>
                  <a:pt x="1293" y="174"/>
                </a:lnTo>
                <a:lnTo>
                  <a:pt x="1293" y="183"/>
                </a:lnTo>
                <a:lnTo>
                  <a:pt x="1294" y="186"/>
                </a:lnTo>
                <a:lnTo>
                  <a:pt x="1293" y="190"/>
                </a:lnTo>
                <a:lnTo>
                  <a:pt x="1293" y="190"/>
                </a:lnTo>
                <a:close/>
                <a:moveTo>
                  <a:pt x="1211" y="181"/>
                </a:moveTo>
                <a:lnTo>
                  <a:pt x="1217" y="170"/>
                </a:lnTo>
                <a:lnTo>
                  <a:pt x="1221" y="166"/>
                </a:lnTo>
                <a:lnTo>
                  <a:pt x="1223" y="165"/>
                </a:lnTo>
                <a:lnTo>
                  <a:pt x="1223" y="165"/>
                </a:lnTo>
                <a:lnTo>
                  <a:pt x="1231" y="156"/>
                </a:lnTo>
                <a:lnTo>
                  <a:pt x="1239" y="146"/>
                </a:lnTo>
                <a:lnTo>
                  <a:pt x="1246" y="136"/>
                </a:lnTo>
                <a:lnTo>
                  <a:pt x="1249" y="135"/>
                </a:lnTo>
                <a:lnTo>
                  <a:pt x="1253" y="134"/>
                </a:lnTo>
                <a:lnTo>
                  <a:pt x="1253" y="134"/>
                </a:lnTo>
                <a:lnTo>
                  <a:pt x="1245" y="142"/>
                </a:lnTo>
                <a:lnTo>
                  <a:pt x="1238" y="153"/>
                </a:lnTo>
                <a:lnTo>
                  <a:pt x="1231" y="165"/>
                </a:lnTo>
                <a:lnTo>
                  <a:pt x="1225" y="176"/>
                </a:lnTo>
                <a:lnTo>
                  <a:pt x="1225" y="176"/>
                </a:lnTo>
                <a:lnTo>
                  <a:pt x="1224" y="179"/>
                </a:lnTo>
                <a:lnTo>
                  <a:pt x="1220" y="181"/>
                </a:lnTo>
                <a:lnTo>
                  <a:pt x="1215" y="183"/>
                </a:lnTo>
                <a:lnTo>
                  <a:pt x="1214" y="183"/>
                </a:lnTo>
                <a:lnTo>
                  <a:pt x="1211" y="181"/>
                </a:lnTo>
                <a:lnTo>
                  <a:pt x="1211" y="181"/>
                </a:lnTo>
                <a:close/>
                <a:moveTo>
                  <a:pt x="1220" y="194"/>
                </a:moveTo>
                <a:lnTo>
                  <a:pt x="1220" y="194"/>
                </a:lnTo>
                <a:lnTo>
                  <a:pt x="1214" y="195"/>
                </a:lnTo>
                <a:lnTo>
                  <a:pt x="1208" y="197"/>
                </a:lnTo>
                <a:lnTo>
                  <a:pt x="1197" y="195"/>
                </a:lnTo>
                <a:lnTo>
                  <a:pt x="1197" y="195"/>
                </a:lnTo>
                <a:lnTo>
                  <a:pt x="1199" y="193"/>
                </a:lnTo>
                <a:lnTo>
                  <a:pt x="1201" y="193"/>
                </a:lnTo>
                <a:lnTo>
                  <a:pt x="1201" y="193"/>
                </a:lnTo>
                <a:lnTo>
                  <a:pt x="1210" y="193"/>
                </a:lnTo>
                <a:lnTo>
                  <a:pt x="1220" y="194"/>
                </a:lnTo>
                <a:lnTo>
                  <a:pt x="1220" y="194"/>
                </a:lnTo>
                <a:close/>
                <a:moveTo>
                  <a:pt x="1259" y="108"/>
                </a:moveTo>
                <a:lnTo>
                  <a:pt x="1259" y="108"/>
                </a:lnTo>
                <a:lnTo>
                  <a:pt x="1242" y="134"/>
                </a:lnTo>
                <a:lnTo>
                  <a:pt x="1234" y="145"/>
                </a:lnTo>
                <a:lnTo>
                  <a:pt x="1230" y="149"/>
                </a:lnTo>
                <a:lnTo>
                  <a:pt x="1224" y="152"/>
                </a:lnTo>
                <a:lnTo>
                  <a:pt x="1223" y="153"/>
                </a:lnTo>
                <a:lnTo>
                  <a:pt x="1201" y="180"/>
                </a:lnTo>
                <a:lnTo>
                  <a:pt x="1201" y="180"/>
                </a:lnTo>
                <a:lnTo>
                  <a:pt x="1241" y="108"/>
                </a:lnTo>
                <a:lnTo>
                  <a:pt x="1262" y="75"/>
                </a:lnTo>
                <a:lnTo>
                  <a:pt x="1282" y="41"/>
                </a:lnTo>
                <a:lnTo>
                  <a:pt x="1282" y="41"/>
                </a:lnTo>
                <a:lnTo>
                  <a:pt x="1286" y="52"/>
                </a:lnTo>
                <a:lnTo>
                  <a:pt x="1287" y="63"/>
                </a:lnTo>
                <a:lnTo>
                  <a:pt x="1286" y="73"/>
                </a:lnTo>
                <a:lnTo>
                  <a:pt x="1282" y="82"/>
                </a:lnTo>
                <a:lnTo>
                  <a:pt x="1277" y="90"/>
                </a:lnTo>
                <a:lnTo>
                  <a:pt x="1272" y="97"/>
                </a:lnTo>
                <a:lnTo>
                  <a:pt x="1265" y="104"/>
                </a:lnTo>
                <a:lnTo>
                  <a:pt x="1259" y="108"/>
                </a:lnTo>
                <a:lnTo>
                  <a:pt x="1259" y="108"/>
                </a:lnTo>
                <a:close/>
                <a:moveTo>
                  <a:pt x="1221" y="117"/>
                </a:moveTo>
                <a:lnTo>
                  <a:pt x="1221" y="117"/>
                </a:lnTo>
                <a:lnTo>
                  <a:pt x="1223" y="113"/>
                </a:lnTo>
                <a:lnTo>
                  <a:pt x="1224" y="108"/>
                </a:lnTo>
                <a:lnTo>
                  <a:pt x="1230" y="101"/>
                </a:lnTo>
                <a:lnTo>
                  <a:pt x="1230" y="101"/>
                </a:lnTo>
                <a:lnTo>
                  <a:pt x="1228" y="110"/>
                </a:lnTo>
                <a:lnTo>
                  <a:pt x="1225" y="114"/>
                </a:lnTo>
                <a:lnTo>
                  <a:pt x="1221" y="117"/>
                </a:lnTo>
                <a:lnTo>
                  <a:pt x="1221" y="117"/>
                </a:lnTo>
                <a:close/>
                <a:moveTo>
                  <a:pt x="1282" y="21"/>
                </a:moveTo>
                <a:lnTo>
                  <a:pt x="1282" y="21"/>
                </a:lnTo>
                <a:lnTo>
                  <a:pt x="1283" y="20"/>
                </a:lnTo>
                <a:lnTo>
                  <a:pt x="1284" y="21"/>
                </a:lnTo>
                <a:lnTo>
                  <a:pt x="1284" y="25"/>
                </a:lnTo>
                <a:lnTo>
                  <a:pt x="1284" y="37"/>
                </a:lnTo>
                <a:lnTo>
                  <a:pt x="1284" y="37"/>
                </a:lnTo>
                <a:lnTo>
                  <a:pt x="1282" y="35"/>
                </a:lnTo>
                <a:lnTo>
                  <a:pt x="1280" y="35"/>
                </a:lnTo>
                <a:lnTo>
                  <a:pt x="1276" y="37"/>
                </a:lnTo>
                <a:lnTo>
                  <a:pt x="1272" y="42"/>
                </a:lnTo>
                <a:lnTo>
                  <a:pt x="1272" y="42"/>
                </a:lnTo>
                <a:lnTo>
                  <a:pt x="1262" y="56"/>
                </a:lnTo>
                <a:lnTo>
                  <a:pt x="1258" y="63"/>
                </a:lnTo>
                <a:lnTo>
                  <a:pt x="1251" y="69"/>
                </a:lnTo>
                <a:lnTo>
                  <a:pt x="1251" y="69"/>
                </a:lnTo>
                <a:lnTo>
                  <a:pt x="1265" y="44"/>
                </a:lnTo>
                <a:lnTo>
                  <a:pt x="1272" y="31"/>
                </a:lnTo>
                <a:lnTo>
                  <a:pt x="1282" y="21"/>
                </a:lnTo>
                <a:lnTo>
                  <a:pt x="1282" y="21"/>
                </a:lnTo>
                <a:close/>
                <a:moveTo>
                  <a:pt x="1251" y="48"/>
                </a:moveTo>
                <a:lnTo>
                  <a:pt x="1251" y="48"/>
                </a:lnTo>
                <a:lnTo>
                  <a:pt x="1241" y="58"/>
                </a:lnTo>
                <a:lnTo>
                  <a:pt x="1231" y="70"/>
                </a:lnTo>
                <a:lnTo>
                  <a:pt x="1213" y="94"/>
                </a:lnTo>
                <a:lnTo>
                  <a:pt x="1213" y="94"/>
                </a:lnTo>
                <a:lnTo>
                  <a:pt x="1210" y="96"/>
                </a:lnTo>
                <a:lnTo>
                  <a:pt x="1208" y="97"/>
                </a:lnTo>
                <a:lnTo>
                  <a:pt x="1208" y="97"/>
                </a:lnTo>
                <a:lnTo>
                  <a:pt x="1210" y="89"/>
                </a:lnTo>
                <a:lnTo>
                  <a:pt x="1213" y="80"/>
                </a:lnTo>
                <a:lnTo>
                  <a:pt x="1217" y="72"/>
                </a:lnTo>
                <a:lnTo>
                  <a:pt x="1223" y="65"/>
                </a:lnTo>
                <a:lnTo>
                  <a:pt x="1228" y="59"/>
                </a:lnTo>
                <a:lnTo>
                  <a:pt x="1235" y="55"/>
                </a:lnTo>
                <a:lnTo>
                  <a:pt x="1244" y="51"/>
                </a:lnTo>
                <a:lnTo>
                  <a:pt x="1251" y="48"/>
                </a:lnTo>
                <a:lnTo>
                  <a:pt x="1251" y="48"/>
                </a:lnTo>
                <a:close/>
                <a:moveTo>
                  <a:pt x="1197" y="82"/>
                </a:moveTo>
                <a:lnTo>
                  <a:pt x="1197" y="82"/>
                </a:lnTo>
                <a:lnTo>
                  <a:pt x="1200" y="79"/>
                </a:lnTo>
                <a:lnTo>
                  <a:pt x="1203" y="77"/>
                </a:lnTo>
                <a:lnTo>
                  <a:pt x="1203" y="77"/>
                </a:lnTo>
                <a:lnTo>
                  <a:pt x="1206" y="76"/>
                </a:lnTo>
                <a:lnTo>
                  <a:pt x="1207" y="76"/>
                </a:lnTo>
                <a:lnTo>
                  <a:pt x="1207" y="77"/>
                </a:lnTo>
                <a:lnTo>
                  <a:pt x="1207" y="79"/>
                </a:lnTo>
                <a:lnTo>
                  <a:pt x="1201" y="86"/>
                </a:lnTo>
                <a:lnTo>
                  <a:pt x="1201" y="86"/>
                </a:lnTo>
                <a:lnTo>
                  <a:pt x="1200" y="93"/>
                </a:lnTo>
                <a:lnTo>
                  <a:pt x="1196" y="99"/>
                </a:lnTo>
                <a:lnTo>
                  <a:pt x="1193" y="104"/>
                </a:lnTo>
                <a:lnTo>
                  <a:pt x="1190" y="111"/>
                </a:lnTo>
                <a:lnTo>
                  <a:pt x="1190" y="111"/>
                </a:lnTo>
                <a:lnTo>
                  <a:pt x="1189" y="106"/>
                </a:lnTo>
                <a:lnTo>
                  <a:pt x="1190" y="96"/>
                </a:lnTo>
                <a:lnTo>
                  <a:pt x="1192" y="87"/>
                </a:lnTo>
                <a:lnTo>
                  <a:pt x="1194" y="83"/>
                </a:lnTo>
                <a:lnTo>
                  <a:pt x="1197" y="82"/>
                </a:lnTo>
                <a:lnTo>
                  <a:pt x="1197" y="82"/>
                </a:lnTo>
                <a:close/>
                <a:moveTo>
                  <a:pt x="1187" y="131"/>
                </a:moveTo>
                <a:lnTo>
                  <a:pt x="1187" y="131"/>
                </a:lnTo>
                <a:lnTo>
                  <a:pt x="1192" y="124"/>
                </a:lnTo>
                <a:lnTo>
                  <a:pt x="1199" y="115"/>
                </a:lnTo>
                <a:lnTo>
                  <a:pt x="1214" y="101"/>
                </a:lnTo>
                <a:lnTo>
                  <a:pt x="1214" y="101"/>
                </a:lnTo>
                <a:lnTo>
                  <a:pt x="1208" y="113"/>
                </a:lnTo>
                <a:lnTo>
                  <a:pt x="1201" y="124"/>
                </a:lnTo>
                <a:lnTo>
                  <a:pt x="1194" y="138"/>
                </a:lnTo>
                <a:lnTo>
                  <a:pt x="1193" y="143"/>
                </a:lnTo>
                <a:lnTo>
                  <a:pt x="1193" y="151"/>
                </a:lnTo>
                <a:lnTo>
                  <a:pt x="1193" y="151"/>
                </a:lnTo>
                <a:lnTo>
                  <a:pt x="1197" y="149"/>
                </a:lnTo>
                <a:lnTo>
                  <a:pt x="1200" y="146"/>
                </a:lnTo>
                <a:lnTo>
                  <a:pt x="1206" y="139"/>
                </a:lnTo>
                <a:lnTo>
                  <a:pt x="1211" y="132"/>
                </a:lnTo>
                <a:lnTo>
                  <a:pt x="1217" y="127"/>
                </a:lnTo>
                <a:lnTo>
                  <a:pt x="1217" y="127"/>
                </a:lnTo>
                <a:lnTo>
                  <a:pt x="1214" y="122"/>
                </a:lnTo>
                <a:lnTo>
                  <a:pt x="1214" y="121"/>
                </a:lnTo>
                <a:lnTo>
                  <a:pt x="1215" y="121"/>
                </a:lnTo>
                <a:lnTo>
                  <a:pt x="1218" y="121"/>
                </a:lnTo>
                <a:lnTo>
                  <a:pt x="1221" y="124"/>
                </a:lnTo>
                <a:lnTo>
                  <a:pt x="1190" y="180"/>
                </a:lnTo>
                <a:lnTo>
                  <a:pt x="1190" y="180"/>
                </a:lnTo>
                <a:lnTo>
                  <a:pt x="1187" y="169"/>
                </a:lnTo>
                <a:lnTo>
                  <a:pt x="1185" y="156"/>
                </a:lnTo>
                <a:lnTo>
                  <a:pt x="1185" y="143"/>
                </a:lnTo>
                <a:lnTo>
                  <a:pt x="1187" y="131"/>
                </a:lnTo>
                <a:lnTo>
                  <a:pt x="1187" y="131"/>
                </a:lnTo>
                <a:close/>
                <a:moveTo>
                  <a:pt x="1106" y="190"/>
                </a:moveTo>
                <a:lnTo>
                  <a:pt x="1175" y="191"/>
                </a:lnTo>
                <a:lnTo>
                  <a:pt x="1175" y="191"/>
                </a:lnTo>
                <a:lnTo>
                  <a:pt x="1168" y="194"/>
                </a:lnTo>
                <a:lnTo>
                  <a:pt x="1161" y="194"/>
                </a:lnTo>
                <a:lnTo>
                  <a:pt x="1142" y="194"/>
                </a:lnTo>
                <a:lnTo>
                  <a:pt x="1124" y="193"/>
                </a:lnTo>
                <a:lnTo>
                  <a:pt x="1109" y="191"/>
                </a:lnTo>
                <a:lnTo>
                  <a:pt x="1109" y="191"/>
                </a:lnTo>
                <a:lnTo>
                  <a:pt x="1106" y="190"/>
                </a:lnTo>
                <a:lnTo>
                  <a:pt x="1106" y="190"/>
                </a:lnTo>
                <a:lnTo>
                  <a:pt x="1102" y="191"/>
                </a:lnTo>
                <a:lnTo>
                  <a:pt x="1097" y="193"/>
                </a:lnTo>
                <a:lnTo>
                  <a:pt x="1097" y="193"/>
                </a:lnTo>
                <a:lnTo>
                  <a:pt x="1075" y="191"/>
                </a:lnTo>
                <a:lnTo>
                  <a:pt x="1064" y="191"/>
                </a:lnTo>
                <a:lnTo>
                  <a:pt x="1054" y="190"/>
                </a:lnTo>
                <a:lnTo>
                  <a:pt x="1106" y="190"/>
                </a:lnTo>
                <a:close/>
                <a:moveTo>
                  <a:pt x="836" y="193"/>
                </a:moveTo>
                <a:lnTo>
                  <a:pt x="836" y="193"/>
                </a:lnTo>
                <a:lnTo>
                  <a:pt x="1072" y="202"/>
                </a:lnTo>
                <a:lnTo>
                  <a:pt x="1308" y="215"/>
                </a:lnTo>
                <a:lnTo>
                  <a:pt x="1308" y="215"/>
                </a:lnTo>
                <a:lnTo>
                  <a:pt x="1303" y="135"/>
                </a:lnTo>
                <a:lnTo>
                  <a:pt x="1296" y="54"/>
                </a:lnTo>
                <a:lnTo>
                  <a:pt x="1296" y="54"/>
                </a:lnTo>
                <a:lnTo>
                  <a:pt x="1296" y="45"/>
                </a:lnTo>
                <a:lnTo>
                  <a:pt x="1297" y="37"/>
                </a:lnTo>
                <a:lnTo>
                  <a:pt x="1297" y="37"/>
                </a:lnTo>
                <a:lnTo>
                  <a:pt x="1301" y="55"/>
                </a:lnTo>
                <a:lnTo>
                  <a:pt x="1304" y="73"/>
                </a:lnTo>
                <a:lnTo>
                  <a:pt x="1308" y="114"/>
                </a:lnTo>
                <a:lnTo>
                  <a:pt x="1310" y="153"/>
                </a:lnTo>
                <a:lnTo>
                  <a:pt x="1312" y="194"/>
                </a:lnTo>
                <a:lnTo>
                  <a:pt x="1312" y="194"/>
                </a:lnTo>
                <a:lnTo>
                  <a:pt x="1311" y="194"/>
                </a:lnTo>
                <a:lnTo>
                  <a:pt x="1310" y="194"/>
                </a:lnTo>
                <a:lnTo>
                  <a:pt x="1310" y="200"/>
                </a:lnTo>
                <a:lnTo>
                  <a:pt x="1312" y="207"/>
                </a:lnTo>
                <a:lnTo>
                  <a:pt x="1315" y="208"/>
                </a:lnTo>
                <a:lnTo>
                  <a:pt x="1318" y="210"/>
                </a:lnTo>
                <a:lnTo>
                  <a:pt x="1318" y="210"/>
                </a:lnTo>
                <a:lnTo>
                  <a:pt x="1322" y="210"/>
                </a:lnTo>
                <a:lnTo>
                  <a:pt x="1325" y="208"/>
                </a:lnTo>
                <a:lnTo>
                  <a:pt x="1326" y="205"/>
                </a:lnTo>
                <a:lnTo>
                  <a:pt x="1328" y="202"/>
                </a:lnTo>
                <a:lnTo>
                  <a:pt x="1328" y="202"/>
                </a:lnTo>
                <a:lnTo>
                  <a:pt x="1324" y="155"/>
                </a:lnTo>
                <a:lnTo>
                  <a:pt x="1319" y="107"/>
                </a:lnTo>
                <a:lnTo>
                  <a:pt x="1317" y="83"/>
                </a:lnTo>
                <a:lnTo>
                  <a:pt x="1314" y="61"/>
                </a:lnTo>
                <a:lnTo>
                  <a:pt x="1310" y="38"/>
                </a:lnTo>
                <a:lnTo>
                  <a:pt x="1304" y="18"/>
                </a:lnTo>
                <a:lnTo>
                  <a:pt x="1304" y="18"/>
                </a:lnTo>
                <a:lnTo>
                  <a:pt x="1350" y="48"/>
                </a:lnTo>
                <a:lnTo>
                  <a:pt x="1400" y="76"/>
                </a:lnTo>
                <a:lnTo>
                  <a:pt x="1450" y="103"/>
                </a:lnTo>
                <a:lnTo>
                  <a:pt x="1501" y="128"/>
                </a:lnTo>
                <a:lnTo>
                  <a:pt x="1602" y="177"/>
                </a:lnTo>
                <a:lnTo>
                  <a:pt x="1653" y="204"/>
                </a:lnTo>
                <a:lnTo>
                  <a:pt x="1702" y="232"/>
                </a:lnTo>
                <a:lnTo>
                  <a:pt x="1702" y="232"/>
                </a:lnTo>
                <a:lnTo>
                  <a:pt x="1734" y="249"/>
                </a:lnTo>
                <a:lnTo>
                  <a:pt x="1769" y="266"/>
                </a:lnTo>
                <a:lnTo>
                  <a:pt x="1806" y="283"/>
                </a:lnTo>
                <a:lnTo>
                  <a:pt x="1841" y="301"/>
                </a:lnTo>
                <a:lnTo>
                  <a:pt x="1841" y="301"/>
                </a:lnTo>
                <a:lnTo>
                  <a:pt x="1779" y="340"/>
                </a:lnTo>
                <a:lnTo>
                  <a:pt x="1717" y="381"/>
                </a:lnTo>
                <a:lnTo>
                  <a:pt x="1596" y="464"/>
                </a:lnTo>
                <a:lnTo>
                  <a:pt x="1475" y="545"/>
                </a:lnTo>
                <a:lnTo>
                  <a:pt x="1414" y="586"/>
                </a:lnTo>
                <a:lnTo>
                  <a:pt x="1350" y="624"/>
                </a:lnTo>
                <a:lnTo>
                  <a:pt x="1350" y="624"/>
                </a:lnTo>
                <a:lnTo>
                  <a:pt x="1346" y="625"/>
                </a:lnTo>
                <a:lnTo>
                  <a:pt x="1342" y="625"/>
                </a:lnTo>
                <a:lnTo>
                  <a:pt x="1339" y="623"/>
                </a:lnTo>
                <a:lnTo>
                  <a:pt x="1338" y="618"/>
                </a:lnTo>
                <a:lnTo>
                  <a:pt x="1338" y="618"/>
                </a:lnTo>
                <a:lnTo>
                  <a:pt x="1334" y="583"/>
                </a:lnTo>
                <a:lnTo>
                  <a:pt x="1326" y="550"/>
                </a:lnTo>
                <a:lnTo>
                  <a:pt x="1321" y="514"/>
                </a:lnTo>
                <a:lnTo>
                  <a:pt x="1319" y="496"/>
                </a:lnTo>
                <a:lnTo>
                  <a:pt x="1318" y="478"/>
                </a:lnTo>
                <a:lnTo>
                  <a:pt x="1318" y="478"/>
                </a:lnTo>
                <a:lnTo>
                  <a:pt x="1317" y="472"/>
                </a:lnTo>
                <a:lnTo>
                  <a:pt x="1312" y="468"/>
                </a:lnTo>
                <a:lnTo>
                  <a:pt x="1308" y="465"/>
                </a:lnTo>
                <a:lnTo>
                  <a:pt x="1300" y="464"/>
                </a:lnTo>
                <a:lnTo>
                  <a:pt x="1300" y="464"/>
                </a:lnTo>
                <a:lnTo>
                  <a:pt x="1182" y="460"/>
                </a:lnTo>
                <a:lnTo>
                  <a:pt x="1062" y="455"/>
                </a:lnTo>
                <a:lnTo>
                  <a:pt x="943" y="454"/>
                </a:lnTo>
                <a:lnTo>
                  <a:pt x="885" y="454"/>
                </a:lnTo>
                <a:lnTo>
                  <a:pt x="826" y="455"/>
                </a:lnTo>
                <a:lnTo>
                  <a:pt x="826" y="455"/>
                </a:lnTo>
                <a:lnTo>
                  <a:pt x="798" y="460"/>
                </a:lnTo>
                <a:lnTo>
                  <a:pt x="770" y="462"/>
                </a:lnTo>
                <a:lnTo>
                  <a:pt x="742" y="464"/>
                </a:lnTo>
                <a:lnTo>
                  <a:pt x="714" y="464"/>
                </a:lnTo>
                <a:lnTo>
                  <a:pt x="656" y="462"/>
                </a:lnTo>
                <a:lnTo>
                  <a:pt x="599" y="458"/>
                </a:lnTo>
                <a:lnTo>
                  <a:pt x="483" y="448"/>
                </a:lnTo>
                <a:lnTo>
                  <a:pt x="426" y="443"/>
                </a:lnTo>
                <a:lnTo>
                  <a:pt x="368" y="440"/>
                </a:lnTo>
                <a:lnTo>
                  <a:pt x="181" y="439"/>
                </a:lnTo>
                <a:lnTo>
                  <a:pt x="181" y="439"/>
                </a:lnTo>
                <a:lnTo>
                  <a:pt x="178" y="440"/>
                </a:lnTo>
                <a:lnTo>
                  <a:pt x="177" y="441"/>
                </a:lnTo>
                <a:lnTo>
                  <a:pt x="176" y="446"/>
                </a:lnTo>
                <a:lnTo>
                  <a:pt x="176" y="450"/>
                </a:lnTo>
                <a:lnTo>
                  <a:pt x="176" y="450"/>
                </a:lnTo>
                <a:lnTo>
                  <a:pt x="163" y="392"/>
                </a:lnTo>
                <a:lnTo>
                  <a:pt x="150" y="333"/>
                </a:lnTo>
                <a:lnTo>
                  <a:pt x="139" y="274"/>
                </a:lnTo>
                <a:lnTo>
                  <a:pt x="129" y="214"/>
                </a:lnTo>
                <a:lnTo>
                  <a:pt x="129" y="214"/>
                </a:lnTo>
                <a:lnTo>
                  <a:pt x="131" y="218"/>
                </a:lnTo>
                <a:lnTo>
                  <a:pt x="132" y="219"/>
                </a:lnTo>
                <a:lnTo>
                  <a:pt x="133" y="219"/>
                </a:lnTo>
                <a:lnTo>
                  <a:pt x="133" y="218"/>
                </a:lnTo>
                <a:lnTo>
                  <a:pt x="133" y="212"/>
                </a:lnTo>
                <a:lnTo>
                  <a:pt x="132" y="210"/>
                </a:lnTo>
                <a:lnTo>
                  <a:pt x="131" y="208"/>
                </a:lnTo>
                <a:lnTo>
                  <a:pt x="131" y="208"/>
                </a:lnTo>
                <a:lnTo>
                  <a:pt x="219" y="205"/>
                </a:lnTo>
                <a:lnTo>
                  <a:pt x="306" y="202"/>
                </a:lnTo>
                <a:lnTo>
                  <a:pt x="481" y="194"/>
                </a:lnTo>
                <a:lnTo>
                  <a:pt x="569" y="191"/>
                </a:lnTo>
                <a:lnTo>
                  <a:pt x="656" y="190"/>
                </a:lnTo>
                <a:lnTo>
                  <a:pt x="746" y="190"/>
                </a:lnTo>
                <a:lnTo>
                  <a:pt x="836" y="193"/>
                </a:lnTo>
                <a:lnTo>
                  <a:pt x="836" y="193"/>
                </a:lnTo>
                <a:close/>
                <a:moveTo>
                  <a:pt x="126" y="201"/>
                </a:moveTo>
                <a:lnTo>
                  <a:pt x="126" y="201"/>
                </a:lnTo>
                <a:lnTo>
                  <a:pt x="129" y="200"/>
                </a:lnTo>
                <a:lnTo>
                  <a:pt x="133" y="200"/>
                </a:lnTo>
                <a:lnTo>
                  <a:pt x="135" y="201"/>
                </a:lnTo>
                <a:lnTo>
                  <a:pt x="135" y="202"/>
                </a:lnTo>
                <a:lnTo>
                  <a:pt x="133" y="204"/>
                </a:lnTo>
                <a:lnTo>
                  <a:pt x="133" y="204"/>
                </a:lnTo>
                <a:lnTo>
                  <a:pt x="129" y="205"/>
                </a:lnTo>
                <a:lnTo>
                  <a:pt x="126" y="204"/>
                </a:lnTo>
                <a:lnTo>
                  <a:pt x="125" y="204"/>
                </a:lnTo>
                <a:lnTo>
                  <a:pt x="125" y="204"/>
                </a:lnTo>
                <a:lnTo>
                  <a:pt x="126" y="201"/>
                </a:lnTo>
                <a:lnTo>
                  <a:pt x="126" y="201"/>
                </a:lnTo>
                <a:close/>
                <a:moveTo>
                  <a:pt x="108" y="308"/>
                </a:moveTo>
                <a:lnTo>
                  <a:pt x="108" y="308"/>
                </a:lnTo>
                <a:lnTo>
                  <a:pt x="91" y="330"/>
                </a:lnTo>
                <a:lnTo>
                  <a:pt x="74" y="353"/>
                </a:lnTo>
                <a:lnTo>
                  <a:pt x="59" y="377"/>
                </a:lnTo>
                <a:lnTo>
                  <a:pt x="45" y="401"/>
                </a:lnTo>
                <a:lnTo>
                  <a:pt x="45" y="401"/>
                </a:lnTo>
                <a:lnTo>
                  <a:pt x="44" y="403"/>
                </a:lnTo>
                <a:lnTo>
                  <a:pt x="44" y="405"/>
                </a:lnTo>
                <a:lnTo>
                  <a:pt x="73" y="371"/>
                </a:lnTo>
                <a:lnTo>
                  <a:pt x="73" y="371"/>
                </a:lnTo>
                <a:lnTo>
                  <a:pt x="63" y="387"/>
                </a:lnTo>
                <a:lnTo>
                  <a:pt x="55" y="403"/>
                </a:lnTo>
                <a:lnTo>
                  <a:pt x="35" y="437"/>
                </a:lnTo>
                <a:lnTo>
                  <a:pt x="35" y="437"/>
                </a:lnTo>
                <a:lnTo>
                  <a:pt x="34" y="440"/>
                </a:lnTo>
                <a:lnTo>
                  <a:pt x="31" y="443"/>
                </a:lnTo>
                <a:lnTo>
                  <a:pt x="29" y="443"/>
                </a:lnTo>
                <a:lnTo>
                  <a:pt x="28" y="441"/>
                </a:lnTo>
                <a:lnTo>
                  <a:pt x="28" y="437"/>
                </a:lnTo>
                <a:lnTo>
                  <a:pt x="28" y="437"/>
                </a:lnTo>
                <a:lnTo>
                  <a:pt x="29" y="430"/>
                </a:lnTo>
                <a:lnTo>
                  <a:pt x="31" y="422"/>
                </a:lnTo>
                <a:lnTo>
                  <a:pt x="34" y="416"/>
                </a:lnTo>
                <a:lnTo>
                  <a:pt x="39" y="410"/>
                </a:lnTo>
                <a:lnTo>
                  <a:pt x="39" y="410"/>
                </a:lnTo>
                <a:lnTo>
                  <a:pt x="38" y="408"/>
                </a:lnTo>
                <a:lnTo>
                  <a:pt x="38" y="403"/>
                </a:lnTo>
                <a:lnTo>
                  <a:pt x="36" y="402"/>
                </a:lnTo>
                <a:lnTo>
                  <a:pt x="35" y="406"/>
                </a:lnTo>
                <a:lnTo>
                  <a:pt x="35" y="406"/>
                </a:lnTo>
                <a:lnTo>
                  <a:pt x="29" y="415"/>
                </a:lnTo>
                <a:lnTo>
                  <a:pt x="25" y="423"/>
                </a:lnTo>
                <a:lnTo>
                  <a:pt x="25" y="423"/>
                </a:lnTo>
                <a:lnTo>
                  <a:pt x="32" y="405"/>
                </a:lnTo>
                <a:lnTo>
                  <a:pt x="41" y="388"/>
                </a:lnTo>
                <a:lnTo>
                  <a:pt x="59" y="354"/>
                </a:lnTo>
                <a:lnTo>
                  <a:pt x="79" y="322"/>
                </a:lnTo>
                <a:lnTo>
                  <a:pt x="100" y="291"/>
                </a:lnTo>
                <a:lnTo>
                  <a:pt x="100" y="291"/>
                </a:lnTo>
                <a:lnTo>
                  <a:pt x="105" y="284"/>
                </a:lnTo>
                <a:lnTo>
                  <a:pt x="111" y="276"/>
                </a:lnTo>
                <a:lnTo>
                  <a:pt x="115" y="269"/>
                </a:lnTo>
                <a:lnTo>
                  <a:pt x="118" y="260"/>
                </a:lnTo>
                <a:lnTo>
                  <a:pt x="118" y="260"/>
                </a:lnTo>
                <a:lnTo>
                  <a:pt x="122" y="267"/>
                </a:lnTo>
                <a:lnTo>
                  <a:pt x="124" y="274"/>
                </a:lnTo>
                <a:lnTo>
                  <a:pt x="125" y="281"/>
                </a:lnTo>
                <a:lnTo>
                  <a:pt x="124" y="288"/>
                </a:lnTo>
                <a:lnTo>
                  <a:pt x="121" y="294"/>
                </a:lnTo>
                <a:lnTo>
                  <a:pt x="118" y="299"/>
                </a:lnTo>
                <a:lnTo>
                  <a:pt x="114" y="305"/>
                </a:lnTo>
                <a:lnTo>
                  <a:pt x="108" y="308"/>
                </a:lnTo>
                <a:lnTo>
                  <a:pt x="108" y="308"/>
                </a:lnTo>
                <a:close/>
                <a:moveTo>
                  <a:pt x="111" y="211"/>
                </a:moveTo>
                <a:lnTo>
                  <a:pt x="111" y="211"/>
                </a:lnTo>
                <a:lnTo>
                  <a:pt x="112" y="208"/>
                </a:lnTo>
                <a:lnTo>
                  <a:pt x="114" y="208"/>
                </a:lnTo>
                <a:lnTo>
                  <a:pt x="115" y="208"/>
                </a:lnTo>
                <a:lnTo>
                  <a:pt x="115" y="210"/>
                </a:lnTo>
                <a:lnTo>
                  <a:pt x="115" y="212"/>
                </a:lnTo>
                <a:lnTo>
                  <a:pt x="114" y="214"/>
                </a:lnTo>
                <a:lnTo>
                  <a:pt x="111" y="214"/>
                </a:lnTo>
                <a:lnTo>
                  <a:pt x="111" y="214"/>
                </a:lnTo>
                <a:lnTo>
                  <a:pt x="117" y="229"/>
                </a:lnTo>
                <a:lnTo>
                  <a:pt x="118" y="236"/>
                </a:lnTo>
                <a:lnTo>
                  <a:pt x="117" y="243"/>
                </a:lnTo>
                <a:lnTo>
                  <a:pt x="117" y="243"/>
                </a:lnTo>
                <a:lnTo>
                  <a:pt x="114" y="247"/>
                </a:lnTo>
                <a:lnTo>
                  <a:pt x="110" y="252"/>
                </a:lnTo>
                <a:lnTo>
                  <a:pt x="100" y="259"/>
                </a:lnTo>
                <a:lnTo>
                  <a:pt x="100" y="259"/>
                </a:lnTo>
                <a:lnTo>
                  <a:pt x="103" y="252"/>
                </a:lnTo>
                <a:lnTo>
                  <a:pt x="104" y="246"/>
                </a:lnTo>
                <a:lnTo>
                  <a:pt x="105" y="238"/>
                </a:lnTo>
                <a:lnTo>
                  <a:pt x="105" y="238"/>
                </a:lnTo>
                <a:lnTo>
                  <a:pt x="56" y="305"/>
                </a:lnTo>
                <a:lnTo>
                  <a:pt x="34" y="337"/>
                </a:lnTo>
                <a:lnTo>
                  <a:pt x="13" y="371"/>
                </a:lnTo>
                <a:lnTo>
                  <a:pt x="13" y="371"/>
                </a:lnTo>
                <a:lnTo>
                  <a:pt x="24" y="350"/>
                </a:lnTo>
                <a:lnTo>
                  <a:pt x="35" y="329"/>
                </a:lnTo>
                <a:lnTo>
                  <a:pt x="59" y="290"/>
                </a:lnTo>
                <a:lnTo>
                  <a:pt x="111" y="211"/>
                </a:lnTo>
                <a:lnTo>
                  <a:pt x="111" y="211"/>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41" name="Freeform 128"/>
          <p:cNvSpPr>
            <a:spLocks noEditPoints="1"/>
          </p:cNvSpPr>
          <p:nvPr/>
        </p:nvSpPr>
        <p:spPr bwMode="auto">
          <a:xfrm rot="16872957">
            <a:off x="2700098" y="3425342"/>
            <a:ext cx="1533853" cy="9169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42" name="Freeform 128"/>
          <p:cNvSpPr>
            <a:spLocks noEditPoints="1"/>
          </p:cNvSpPr>
          <p:nvPr/>
        </p:nvSpPr>
        <p:spPr bwMode="auto">
          <a:xfrm rot="16872957">
            <a:off x="4413126" y="3425342"/>
            <a:ext cx="1533853" cy="9169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43" name="Freeform 128"/>
          <p:cNvSpPr>
            <a:spLocks noEditPoints="1"/>
          </p:cNvSpPr>
          <p:nvPr/>
        </p:nvSpPr>
        <p:spPr bwMode="auto">
          <a:xfrm rot="16872957">
            <a:off x="6216316" y="3509386"/>
            <a:ext cx="1533853" cy="9169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44" name="Freeform 100"/>
          <p:cNvSpPr>
            <a:spLocks noEditPoints="1"/>
          </p:cNvSpPr>
          <p:nvPr/>
        </p:nvSpPr>
        <p:spPr bwMode="auto">
          <a:xfrm flipH="1" flipV="1">
            <a:off x="4209695" y="3720763"/>
            <a:ext cx="270478" cy="252141"/>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solidFill>
            <a:schemeClr val="bg1"/>
          </a:solidFill>
          <a:ln w="9525">
            <a:solidFill>
              <a:schemeClr val="tx1"/>
            </a:solidFill>
            <a:round/>
          </a:ln>
        </p:spPr>
        <p:txBody>
          <a:bodyPr vert="horz" wrap="square" lIns="121920" tIns="60960" rIns="121920" bIns="60960" numCol="1" anchor="t" anchorCtr="0" compatLnSpc="1"/>
          <a:lstStyle/>
          <a:p>
            <a:endParaRPr lang="zh-CN" altLang="en-US" sz="2400"/>
          </a:p>
        </p:txBody>
      </p:sp>
      <p:sp>
        <p:nvSpPr>
          <p:cNvPr id="45" name="Freeform 100"/>
          <p:cNvSpPr>
            <a:spLocks noEditPoints="1"/>
          </p:cNvSpPr>
          <p:nvPr/>
        </p:nvSpPr>
        <p:spPr bwMode="auto">
          <a:xfrm flipH="1" flipV="1">
            <a:off x="5922724" y="3720763"/>
            <a:ext cx="270478" cy="252141"/>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solidFill>
            <a:schemeClr val="bg1"/>
          </a:solidFill>
          <a:ln w="9525">
            <a:solidFill>
              <a:schemeClr val="tx1"/>
            </a:solidFill>
            <a:round/>
          </a:ln>
        </p:spPr>
        <p:txBody>
          <a:bodyPr vert="horz" wrap="square" lIns="121920" tIns="60960" rIns="121920" bIns="60960" numCol="1" anchor="t" anchorCtr="0" compatLnSpc="1"/>
          <a:lstStyle/>
          <a:p>
            <a:endParaRPr lang="zh-CN" altLang="en-US" sz="2400"/>
          </a:p>
        </p:txBody>
      </p:sp>
      <p:sp>
        <p:nvSpPr>
          <p:cNvPr id="24" name="文本框 13"/>
          <p:cNvSpPr txBox="1"/>
          <p:nvPr/>
        </p:nvSpPr>
        <p:spPr>
          <a:xfrm>
            <a:off x="4739008" y="2616446"/>
            <a:ext cx="1273876" cy="584775"/>
          </a:xfrm>
          <a:prstGeom prst="rect">
            <a:avLst/>
          </a:prstGeom>
          <a:noFill/>
          <a:ln>
            <a:noFill/>
          </a:ln>
        </p:spPr>
        <p:txBody>
          <a:bodyPr wrap="square" lIns="91440" tIns="45720" rIns="91440" bIns="45720" rtlCol="0">
            <a:spAutoFit/>
          </a:bodyPr>
          <a:lstStyle/>
          <a:p>
            <a:r>
              <a:rPr lang="en-US" altLang="zh-CN" sz="3200" dirty="0">
                <a:latin typeface="方正静蕾简体" panose="02000000000000000000" pitchFamily="2" charset="-122"/>
                <a:ea typeface="方正静蕾简体" panose="02000000000000000000" pitchFamily="2" charset="-122"/>
              </a:rPr>
              <a:t>keyword</a:t>
            </a:r>
            <a:endParaRPr lang="zh-CN" altLang="en-US" sz="3200" dirty="0">
              <a:latin typeface="方正静蕾简体" panose="02000000000000000000" pitchFamily="2" charset="-122"/>
              <a:ea typeface="方正静蕾简体" panose="02000000000000000000" pitchFamily="2" charset="-122"/>
            </a:endParaRPr>
          </a:p>
        </p:txBody>
      </p:sp>
      <p:sp>
        <p:nvSpPr>
          <p:cNvPr id="25" name="文本框 13"/>
          <p:cNvSpPr txBox="1"/>
          <p:nvPr/>
        </p:nvSpPr>
        <p:spPr>
          <a:xfrm>
            <a:off x="6542196" y="2628156"/>
            <a:ext cx="1273876" cy="584775"/>
          </a:xfrm>
          <a:prstGeom prst="rect">
            <a:avLst/>
          </a:prstGeom>
          <a:noFill/>
          <a:ln>
            <a:noFill/>
          </a:ln>
        </p:spPr>
        <p:txBody>
          <a:bodyPr wrap="square" lIns="91440" tIns="45720" rIns="91440" bIns="45720" rtlCol="0">
            <a:spAutoFit/>
          </a:bodyPr>
          <a:lstStyle/>
          <a:p>
            <a:r>
              <a:rPr lang="en-US" altLang="zh-CN" sz="3200" dirty="0">
                <a:latin typeface="方正静蕾简体" panose="02000000000000000000" pitchFamily="2" charset="-122"/>
                <a:ea typeface="方正静蕾简体" panose="02000000000000000000" pitchFamily="2" charset="-122"/>
              </a:rPr>
              <a:t>keyword</a:t>
            </a:r>
            <a:endParaRPr lang="zh-CN" altLang="en-US" sz="3200" dirty="0">
              <a:latin typeface="方正静蕾简体" panose="02000000000000000000" pitchFamily="2" charset="-122"/>
              <a:ea typeface="方正静蕾简体" panose="02000000000000000000" pitchFamily="2" charset="-122"/>
            </a:endParaRPr>
          </a:p>
        </p:txBody>
      </p:sp>
      <p:grpSp>
        <p:nvGrpSpPr>
          <p:cNvPr id="63" name="组合 62"/>
          <p:cNvGrpSpPr/>
          <p:nvPr/>
        </p:nvGrpSpPr>
        <p:grpSpPr>
          <a:xfrm>
            <a:off x="3790496" y="841828"/>
            <a:ext cx="4540704" cy="1074057"/>
            <a:chOff x="3659868" y="841828"/>
            <a:chExt cx="4540704" cy="1074057"/>
          </a:xfrm>
        </p:grpSpPr>
        <p:sp>
          <p:nvSpPr>
            <p:cNvPr id="64" name="任意多边形 63"/>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5" name="组合 64"/>
            <p:cNvGrpSpPr/>
            <p:nvPr/>
          </p:nvGrpSpPr>
          <p:grpSpPr>
            <a:xfrm>
              <a:off x="3659868" y="841828"/>
              <a:ext cx="4540704" cy="1074057"/>
              <a:chOff x="4429125" y="2685143"/>
              <a:chExt cx="4118758" cy="1182009"/>
            </a:xfrm>
          </p:grpSpPr>
          <p:sp>
            <p:nvSpPr>
              <p:cNvPr id="67"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8"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6" name="文本框 65"/>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40"/>
                                        </p:tgtEl>
                                        <p:attrNameLst>
                                          <p:attrName>style.visibility</p:attrName>
                                        </p:attrNameLst>
                                      </p:cBhvr>
                                      <p:to>
                                        <p:strVal val="visible"/>
                                      </p:to>
                                    </p:set>
                                    <p:animEffect transition="in" filter="fade">
                                      <p:cBhvr>
                                        <p:cTn id="13" dur="500"/>
                                        <p:tgtEl>
                                          <p:spTgt spid="40"/>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500"/>
                                        <p:tgtEl>
                                          <p:spTgt spid="41"/>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42"/>
                                        </p:tgtEl>
                                        <p:attrNameLst>
                                          <p:attrName>style.visibility</p:attrName>
                                        </p:attrNameLst>
                                      </p:cBhvr>
                                      <p:to>
                                        <p:strVal val="visible"/>
                                      </p:to>
                                    </p:set>
                                    <p:animEffect transition="in" filter="fade">
                                      <p:cBhvr>
                                        <p:cTn id="19" dur="500"/>
                                        <p:tgtEl>
                                          <p:spTgt spid="42"/>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45"/>
                                        </p:tgtEl>
                                        <p:attrNameLst>
                                          <p:attrName>style.visibility</p:attrName>
                                        </p:attrNameLst>
                                      </p:cBhvr>
                                      <p:to>
                                        <p:strVal val="visible"/>
                                      </p:to>
                                    </p:set>
                                    <p:animEffect transition="in" filter="fade">
                                      <p:cBhvr>
                                        <p:cTn id="28" dur="500"/>
                                        <p:tgtEl>
                                          <p:spTgt spid="45"/>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10" presetClass="entr" presetSubtype="0" fill="hold" grpId="0" nodeType="withEffect">
                                  <p:stCondLst>
                                    <p:cond delay="2700"/>
                                  </p:stCondLst>
                                  <p:childTnLst>
                                    <p:set>
                                      <p:cBhvr>
                                        <p:cTn id="33" dur="1" fill="hold">
                                          <p:stCondLst>
                                            <p:cond delay="0"/>
                                          </p:stCondLst>
                                        </p:cTn>
                                        <p:tgtEl>
                                          <p:spTgt spid="25"/>
                                        </p:tgtEl>
                                        <p:attrNameLst>
                                          <p:attrName>style.visibility</p:attrName>
                                        </p:attrNameLst>
                                      </p:cBhvr>
                                      <p:to>
                                        <p:strVal val="visible"/>
                                      </p:to>
                                    </p:set>
                                    <p:animEffect transition="in" filter="fade">
                                      <p:cBhvr>
                                        <p:cTn id="34" dur="500"/>
                                        <p:tgtEl>
                                          <p:spTgt spid="25"/>
                                        </p:tgtEl>
                                      </p:cBhvr>
                                    </p:animEffect>
                                  </p:childTnLst>
                                </p:cTn>
                              </p:par>
                              <p:par>
                                <p:cTn id="35" presetID="10" presetClass="entr" presetSubtype="0" fill="hold" nodeType="withEffect">
                                  <p:stCondLst>
                                    <p:cond delay="3000"/>
                                  </p:stCondLst>
                                  <p:childTnLst>
                                    <p:set>
                                      <p:cBhvr>
                                        <p:cTn id="36" dur="1" fill="hold">
                                          <p:stCondLst>
                                            <p:cond delay="0"/>
                                          </p:stCondLst>
                                        </p:cTn>
                                        <p:tgtEl>
                                          <p:spTgt spid="63"/>
                                        </p:tgtEl>
                                        <p:attrNameLst>
                                          <p:attrName>style.visibility</p:attrName>
                                        </p:attrNameLst>
                                      </p:cBhvr>
                                      <p:to>
                                        <p:strVal val="visible"/>
                                      </p:to>
                                    </p:set>
                                    <p:animEffect transition="in" filter="fade">
                                      <p:cBhvr>
                                        <p:cTn id="3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7" grpId="0"/>
      <p:bldP spid="40" grpId="0" animBg="1"/>
      <p:bldP spid="41" grpId="0" animBg="1"/>
      <p:bldP spid="42" grpId="0" animBg="1"/>
      <p:bldP spid="43" grpId="0" animBg="1"/>
      <p:bldP spid="44" grpId="0" animBg="1"/>
      <p:bldP spid="45" grpId="0" animBg="1"/>
      <p:bldP spid="24" grpId="0"/>
      <p:bldP spid="2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2206747" y="3771019"/>
            <a:ext cx="7680853" cy="1323632"/>
          </a:xfrm>
          <a:prstGeom prst="rect">
            <a:avLst/>
          </a:prstGeom>
          <a:noFill/>
        </p:spPr>
        <p:txBody>
          <a:bodyPr wrap="square" rtlCol="0">
            <a:spAutoFit/>
          </a:bodyPr>
          <a:lstStyle/>
          <a:p>
            <a:pPr algn="ctr"/>
            <a:r>
              <a:rPr lang="en-US" altLang="zh-CN" sz="2665" dirty="0" smtClean="0">
                <a:latin typeface="方正静蕾简体" panose="02000000000000000000" pitchFamily="2" charset="-122"/>
                <a:ea typeface="方正静蕾简体" panose="02000000000000000000" pitchFamily="2" charset="-122"/>
              </a:rPr>
              <a:t>designer </a:t>
            </a:r>
            <a:r>
              <a:rPr lang="en-US" altLang="zh-CN" sz="2665" dirty="0">
                <a:latin typeface="方正静蕾简体" panose="02000000000000000000" pitchFamily="2" charset="-122"/>
                <a:ea typeface="方正静蕾简体" panose="02000000000000000000" pitchFamily="2" charset="-122"/>
              </a:rPr>
              <a:t>can use default text to simulate what text would look like. If it is not real text. designer can use default text to simulate what text would look like. If it is not real text</a:t>
            </a:r>
            <a:r>
              <a:rPr lang="en-US" altLang="zh-CN" sz="2665" dirty="0" smtClean="0">
                <a:latin typeface="方正静蕾简体" panose="02000000000000000000" pitchFamily="2" charset="-122"/>
                <a:ea typeface="方正静蕾简体" panose="02000000000000000000" pitchFamily="2" charset="-122"/>
              </a:rPr>
              <a:t>.</a:t>
            </a:r>
            <a:endParaRPr lang="zh-CN" altLang="en-US" sz="2665" dirty="0">
              <a:latin typeface="方正静蕾简体" panose="02000000000000000000" pitchFamily="2" charset="-122"/>
              <a:ea typeface="方正静蕾简体" panose="02000000000000000000" pitchFamily="2" charset="-122"/>
            </a:endParaRPr>
          </a:p>
        </p:txBody>
      </p:sp>
      <p:grpSp>
        <p:nvGrpSpPr>
          <p:cNvPr id="10" name="组合 9"/>
          <p:cNvGrpSpPr/>
          <p:nvPr/>
        </p:nvGrpSpPr>
        <p:grpSpPr>
          <a:xfrm>
            <a:off x="3762307" y="2510972"/>
            <a:ext cx="4540704" cy="1074057"/>
            <a:chOff x="3659868" y="841828"/>
            <a:chExt cx="4540704" cy="1074057"/>
          </a:xfrm>
        </p:grpSpPr>
        <p:sp>
          <p:nvSpPr>
            <p:cNvPr id="11" name="任意多边形 10"/>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p:nvPr/>
          </p:nvGrpSpPr>
          <p:grpSpPr>
            <a:xfrm>
              <a:off x="3659868" y="841828"/>
              <a:ext cx="4540704" cy="1074057"/>
              <a:chOff x="4429125" y="2685143"/>
              <a:chExt cx="4118758" cy="1182009"/>
            </a:xfrm>
          </p:grpSpPr>
          <p:sp>
            <p:nvSpPr>
              <p:cNvPr id="14"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 name="文本框 12"/>
            <p:cNvSpPr txBox="1"/>
            <p:nvPr/>
          </p:nvSpPr>
          <p:spPr>
            <a:xfrm>
              <a:off x="5025523" y="1179030"/>
              <a:ext cx="1562642" cy="646331"/>
            </a:xfrm>
            <a:prstGeom prst="rect">
              <a:avLst/>
            </a:prstGeom>
            <a:noFill/>
          </p:spPr>
          <p:txBody>
            <a:bodyPr wrap="square" rtlCol="0">
              <a:spAutoFit/>
            </a:bodyPr>
            <a:lstStyle/>
            <a:p>
              <a:pPr algn="dist"/>
              <a:r>
                <a:rPr lang="zh-CN" altLang="en-US" sz="3600" dirty="0" smtClean="0">
                  <a:latin typeface="方正静蕾简体" panose="02000000000000000000" pitchFamily="2" charset="-122"/>
                  <a:ea typeface="方正静蕾简体" panose="02000000000000000000" pitchFamily="2" charset="-122"/>
                </a:rPr>
                <a:t>致谢</a:t>
              </a:r>
              <a:endParaRPr lang="zh-CN" altLang="en-US" sz="3600" dirty="0">
                <a:latin typeface="方正静蕾简体" panose="02000000000000000000" pitchFamily="2" charset="-122"/>
                <a:ea typeface="方正静蕾简体" panose="02000000000000000000" pitchFamily="2" charset="-122"/>
              </a:endParaRPr>
            </a:p>
          </p:txBody>
        </p:sp>
      </p:grpSp>
      <p:grpSp>
        <p:nvGrpSpPr>
          <p:cNvPr id="62" name="组合 61"/>
          <p:cNvGrpSpPr/>
          <p:nvPr/>
        </p:nvGrpSpPr>
        <p:grpSpPr>
          <a:xfrm>
            <a:off x="5309413" y="1145811"/>
            <a:ext cx="1299228" cy="1490083"/>
            <a:chOff x="4427538" y="954088"/>
            <a:chExt cx="3333750" cy="3729038"/>
          </a:xfrm>
        </p:grpSpPr>
        <p:sp>
          <p:nvSpPr>
            <p:cNvPr id="63"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6"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7"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8"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9"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0"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1"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2"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6"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7"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8"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9"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2"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3"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7"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8"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89"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90"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91"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nodeType="withEffect">
                                  <p:stCondLst>
                                    <p:cond delay="30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par>
                                <p:cTn id="11" presetID="10" presetClass="entr" presetSubtype="0" fill="hold" nodeType="withEffect">
                                  <p:stCondLst>
                                    <p:cond delay="600"/>
                                  </p:stCondLst>
                                  <p:childTnLst>
                                    <p:set>
                                      <p:cBhvr>
                                        <p:cTn id="12" dur="1" fill="hold">
                                          <p:stCondLst>
                                            <p:cond delay="0"/>
                                          </p:stCondLst>
                                        </p:cTn>
                                        <p:tgtEl>
                                          <p:spTgt spid="62"/>
                                        </p:tgtEl>
                                        <p:attrNameLst>
                                          <p:attrName>style.visibility</p:attrName>
                                        </p:attrNameLst>
                                      </p:cBhvr>
                                      <p:to>
                                        <p:strVal val="visible"/>
                                      </p:to>
                                    </p:set>
                                    <p:animEffect transition="in" filter="fade">
                                      <p:cBhvr>
                                        <p:cTn id="13"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2" name="组合 1291"/>
          <p:cNvGrpSpPr/>
          <p:nvPr/>
        </p:nvGrpSpPr>
        <p:grpSpPr>
          <a:xfrm>
            <a:off x="7014636" y="5105383"/>
            <a:ext cx="933449" cy="935568"/>
            <a:chOff x="5260976" y="4098925"/>
            <a:chExt cx="700087" cy="701676"/>
          </a:xfrm>
          <a:solidFill>
            <a:schemeClr val="tx1"/>
          </a:solidFill>
        </p:grpSpPr>
        <p:sp>
          <p:nvSpPr>
            <p:cNvPr id="12343" name="Freeform 55"/>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4" name="Freeform 56"/>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5" name="Freeform 57"/>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6" name="Freeform 58"/>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7" name="Freeform 59"/>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8" name="Freeform 60"/>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9" name="Freeform 61"/>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0" name="Freeform 62"/>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1" name="Freeform 63"/>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2" name="Freeform 64"/>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3" name="Freeform 65"/>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4" name="Freeform 66"/>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5" name="Freeform 67"/>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6" name="Freeform 68"/>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7" name="Freeform 69"/>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8" name="Freeform 70"/>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9" name="Freeform 71"/>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0" name="Freeform 72"/>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1" name="Freeform 73"/>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2" name="Freeform 74"/>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3" name="Freeform 75"/>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4" name="Freeform 76"/>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5" name="Freeform 77"/>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6" name="Freeform 78"/>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7" name="Freeform 79"/>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8" name="Freeform 80"/>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9" name="Freeform 81"/>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0" name="Freeform 82"/>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1" name="Freeform 83"/>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2" name="Freeform 84"/>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3" name="Freeform 85"/>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4" name="Freeform 86"/>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5" name="Freeform 87"/>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6" name="Freeform 88"/>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7" name="Freeform 89"/>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8" name="Freeform 90"/>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9" name="Freeform 91"/>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0" name="Freeform 92"/>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1" name="Freeform 93"/>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2" name="Freeform 94"/>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3" name="Freeform 95"/>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4" name="Freeform 96"/>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5" name="Freeform 97"/>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6" name="Freeform 98"/>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7" name="Freeform 99"/>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8" name="Freeform 100"/>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9" name="Freeform 101"/>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0" name="Freeform 102"/>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1" name="Freeform 103"/>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2" name="Freeform 104"/>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3" name="Freeform 105"/>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4" name="Freeform 106"/>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5" name="Freeform 107"/>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6" name="Freeform 108"/>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7" name="Freeform 109"/>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8" name="Freeform 110"/>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9" name="Freeform 111"/>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0" name="Freeform 112"/>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1" name="Freeform 113"/>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2" name="Freeform 114"/>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3" name="Freeform 115"/>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4" name="Freeform 116"/>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5" name="Freeform 117"/>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6" name="Freeform 118"/>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7" name="Freeform 119"/>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8" name="Freeform 120"/>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9" name="Freeform 121"/>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0" name="Freeform 122"/>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1" name="Freeform 123"/>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2" name="Freeform 124"/>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3" name="Freeform 125"/>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4" name="Freeform 126"/>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5" name="Freeform 127"/>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5" name="组合 1284"/>
          <p:cNvGrpSpPr/>
          <p:nvPr/>
        </p:nvGrpSpPr>
        <p:grpSpPr>
          <a:xfrm>
            <a:off x="7063318" y="3693567"/>
            <a:ext cx="840317" cy="1007533"/>
            <a:chOff x="5297488" y="3040063"/>
            <a:chExt cx="630238" cy="755650"/>
          </a:xfrm>
          <a:solidFill>
            <a:schemeClr val="tx1"/>
          </a:solidFill>
        </p:grpSpPr>
        <p:sp>
          <p:nvSpPr>
            <p:cNvPr id="12416" name="Freeform 128"/>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7" name="Freeform 129"/>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8" name="Freeform 130"/>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9" name="Freeform 131"/>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0" name="Freeform 132"/>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1" name="Freeform 133"/>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2" name="Freeform 134"/>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3" name="Freeform 135"/>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4" name="Freeform 136"/>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5" name="Freeform 137"/>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6" name="Freeform 138"/>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7" name="Freeform 139"/>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8" name="Freeform 140"/>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9" name="Freeform 141"/>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0" name="Freeform 142"/>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1" name="Freeform 143"/>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2" name="Freeform 144"/>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3" name="Freeform 145"/>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4" name="Freeform 146"/>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5" name="Freeform 147"/>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6" name="Freeform 148"/>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7" name="Freeform 149"/>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8" name="Freeform 150"/>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9" name="Freeform 151"/>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0" name="Freeform 152"/>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1" name="Freeform 153"/>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2" name="Freeform 154"/>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3" name="Freeform 155"/>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4" name="Freeform 156"/>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5" name="Freeform 157"/>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6" name="Freeform 158"/>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7" name="Freeform 159"/>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8" name="Freeform 160"/>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9" name="Freeform 161"/>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0" name="Freeform 162"/>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1" name="Freeform 163"/>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4" name="组合 1293"/>
          <p:cNvGrpSpPr/>
          <p:nvPr/>
        </p:nvGrpSpPr>
        <p:grpSpPr>
          <a:xfrm>
            <a:off x="4193119" y="5044001"/>
            <a:ext cx="901700" cy="1039284"/>
            <a:chOff x="3144839" y="3783000"/>
            <a:chExt cx="676275" cy="779463"/>
          </a:xfrm>
          <a:solidFill>
            <a:schemeClr val="tx1"/>
          </a:solidFill>
        </p:grpSpPr>
        <p:sp>
          <p:nvSpPr>
            <p:cNvPr id="12520" name="Freeform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2" name="Freeform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3" name="Freeform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vert="horz" wrap="square" lIns="121920" tIns="60960" rIns="121920" bIns="60960" numCol="1" anchor="t" anchorCtr="0" compatLnSpc="1"/>
            <a:lstStyle/>
            <a:p>
              <a:endParaRPr lang="zh-CN" altLang="en-US" sz="2400"/>
            </a:p>
          </p:txBody>
        </p:sp>
        <p:grpSp>
          <p:nvGrpSpPr>
            <p:cNvPr id="1290" name="组合 1289"/>
            <p:cNvGrpSpPr/>
            <p:nvPr/>
          </p:nvGrpSpPr>
          <p:grpSpPr>
            <a:xfrm>
              <a:off x="3159126" y="3783000"/>
              <a:ext cx="661988" cy="771525"/>
              <a:chOff x="3159126" y="4052888"/>
              <a:chExt cx="661988" cy="771525"/>
            </a:xfrm>
            <a:grpFill/>
          </p:grpSpPr>
          <p:sp>
            <p:nvSpPr>
              <p:cNvPr id="12452" name="Freeform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3" name="Freeform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4" name="Freeform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5" name="Freeform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6" name="Freeform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7" name="Freeform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8" name="Freeform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9" name="Freeform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0" name="Freeform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1" name="Freeform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2" name="Freeform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3" name="Freeform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4" name="Freeform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5" name="Freeform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6" name="Freeform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7" name="Freeform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8" name="Freeform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9" name="Freeform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0" name="Freeform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1" name="Freeform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2" name="Freeform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3" name="Freeform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4" name="Freeform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5" name="Freeform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6" name="Freeform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7" name="Freeform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8" name="Freeform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9" name="Freeform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0" name="Freeform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1" name="Freeform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2" name="Freeform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3" name="Freeform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4" name="Freeform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5" name="Freeform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6" name="Freeform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7" name="Freeform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8" name="Freeform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9" name="Freeform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0" name="Freeform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1" name="Freeform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2" name="Freeform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4" name="Freeform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5" name="Freeform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6" name="Freeform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7" name="Freeform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8" name="Freeform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9" name="Freeform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0" name="Freeform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1" name="Freeform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2" name="Freeform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3" name="Freeform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4" name="Freeform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5" name="Freeform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6" name="Freeform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7" name="Freeform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8" name="Freeform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9" name="Freeform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0" name="Freeform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1" name="Freeform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2" name="Freeform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3" name="Freeform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4" name="Freeform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5" name="Freeform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6" name="Freeform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7" name="Freeform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8" name="Freeform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9" name="Freeform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1" name="Freeform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4" name="Freeform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5" name="Freeform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6" name="Freeform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7" name="Freeform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grpSp>
        <p:nvGrpSpPr>
          <p:cNvPr id="1276" name="组合 1275"/>
          <p:cNvGrpSpPr/>
          <p:nvPr/>
        </p:nvGrpSpPr>
        <p:grpSpPr>
          <a:xfrm>
            <a:off x="5626101" y="980000"/>
            <a:ext cx="874184" cy="916517"/>
            <a:chOff x="4219576" y="1004888"/>
            <a:chExt cx="655638" cy="687388"/>
          </a:xfrm>
          <a:solidFill>
            <a:schemeClr val="tx1"/>
          </a:solidFill>
        </p:grpSpPr>
        <p:sp>
          <p:nvSpPr>
            <p:cNvPr id="12528" name="Freeform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9" name="Freeform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0" name="Freeform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1" name="Freeform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2" name="Freeform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3" name="Freeform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4" name="Freeform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5" name="Freeform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6" name="Freeform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7" name="Freeform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8" name="Freeform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9" name="Freeform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0" name="Freeform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1" name="Freeform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2" name="Freeform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3" name="Freeform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4" name="Freeform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5" name="Freeform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6" name="Freeform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7" name="Freeform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8" name="Freeform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9" name="Freeform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0" name="Freeform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1" name="Freeform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2" name="Freeform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3" name="Freeform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4" name="Freeform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5" name="Freeform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6" name="Freeform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7" name="Freeform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8" name="Freeform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9" name="Freeform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0" name="Freeform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1" name="Freeform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2" name="Freeform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3" name="Freeform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4" name="Freeform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5" name="Freeform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6" name="Freeform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7" name="Freeform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8" name="Freeform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9" name="Freeform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0" name="Freeform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1" name="Freeform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2" name="Freeform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3" name="Freeform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4" name="Freeform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5" name="Freeform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6" name="Freeform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7" name="Freeform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8" name="Freeform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9" name="Freeform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0" name="Freeform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1" name="Freeform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2" name="Freeform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3" name="Freeform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4" name="Freeform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5" name="Freeform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6" name="Freeform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7" name="Freeform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8" name="Freeform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9" name="Freeform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0" name="Freeform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1" name="Freeform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2" name="Freeform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3" name="Freeform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4" name="Freeform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5" name="Freeform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6"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7"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8"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9"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0"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1"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2"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3"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4"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5"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8" name="组合 1277"/>
          <p:cNvGrpSpPr/>
          <p:nvPr/>
        </p:nvGrpSpPr>
        <p:grpSpPr>
          <a:xfrm>
            <a:off x="2679702" y="1136634"/>
            <a:ext cx="1094317" cy="556684"/>
            <a:chOff x="2009776" y="1122363"/>
            <a:chExt cx="820738" cy="417513"/>
          </a:xfrm>
          <a:solidFill>
            <a:schemeClr val="tx1"/>
          </a:solidFill>
        </p:grpSpPr>
        <p:sp>
          <p:nvSpPr>
            <p:cNvPr id="12606"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7"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8"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9"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0"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1"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2"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3"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4"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5"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6"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7"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8"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9"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0"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1"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2"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3"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4"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5"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6"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7"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8"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9"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0"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1"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2"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3"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4"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5"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6"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7"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8"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9"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0"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1"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2"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3"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4"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5"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6"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7"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8"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9"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0"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1"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2"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3"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4"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5"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6"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7"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8"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9"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0"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1"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2"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3"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4"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5"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5" name="组合 1274"/>
          <p:cNvGrpSpPr/>
          <p:nvPr/>
        </p:nvGrpSpPr>
        <p:grpSpPr>
          <a:xfrm>
            <a:off x="6997702" y="1100650"/>
            <a:ext cx="969433" cy="749301"/>
            <a:chOff x="5248276" y="1095375"/>
            <a:chExt cx="727075" cy="561976"/>
          </a:xfrm>
          <a:solidFill>
            <a:schemeClr val="tx1"/>
          </a:solidFill>
        </p:grpSpPr>
        <p:sp>
          <p:nvSpPr>
            <p:cNvPr id="12666" name="Freeform 378"/>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7" name="Freeform 379"/>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8" name="Freeform 380"/>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9" name="Freeform 381"/>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0" name="Freeform 382"/>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1" name="Freeform 383"/>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2" name="Freeform 384"/>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3" name="Freeform 385"/>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4" name="Freeform 386"/>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5" name="Freeform 387"/>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6" name="Freeform 388"/>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7" name="Freeform 389"/>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8" name="Freeform 390"/>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9" name="Freeform 391"/>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0" name="Freeform 392"/>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1" name="Freeform 393"/>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2" name="Freeform 394"/>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3" name="Freeform 395"/>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4" name="Freeform 396"/>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5" name="Freeform 397"/>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6" name="Freeform 398"/>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7" name="Freeform 399"/>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8" name="Freeform 400"/>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9"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0" name="Freeform 402"/>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1" name="Freeform 403"/>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2" name="Freeform 404"/>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3" name="Freeform 405"/>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5" name="Freeform 407"/>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4" name="组合 1273"/>
          <p:cNvGrpSpPr/>
          <p:nvPr/>
        </p:nvGrpSpPr>
        <p:grpSpPr>
          <a:xfrm>
            <a:off x="8382002" y="994816"/>
            <a:ext cx="1039284" cy="823384"/>
            <a:chOff x="6286501" y="1016000"/>
            <a:chExt cx="779463" cy="617538"/>
          </a:xfrm>
          <a:solidFill>
            <a:schemeClr val="tx1"/>
          </a:solidFill>
        </p:grpSpPr>
        <p:sp>
          <p:nvSpPr>
            <p:cNvPr id="12696" name="Freeform 408"/>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7" name="Freeform 409"/>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8" name="Freeform 410"/>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9" name="Freeform 411"/>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0" name="Freeform 412"/>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1" name="Freeform 413"/>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2" name="Freeform 414"/>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3" name="Freeform 415"/>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4" name="Freeform 416"/>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5" name="Freeform 417"/>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6" name="Freeform 418"/>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7" name="Freeform 419"/>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8" name="Freeform 420"/>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9" name="Freeform 421"/>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0" name="Freeform 422"/>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1" name="Freeform 423"/>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2" name="Freeform 424"/>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3" name="Freeform 425"/>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4" name="Freeform 426"/>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5" name="Freeform 427"/>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6" name="Freeform 428"/>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7" name="Freeform 429"/>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8" name="Freeform 430"/>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9" name="Freeform 431"/>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0" name="Freeform 432"/>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1" name="Freeform 433"/>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2" name="Freeform 434"/>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3" name="Freeform 435"/>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4" name="Freeform 436"/>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5" name="Freeform 437"/>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6" name="Freeform 438"/>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7" name="Freeform 439"/>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8" name="Freeform 440"/>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9" name="Freeform 441"/>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0" name="Freeform 442"/>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1" name="Freeform 443"/>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2" name="Freeform 444"/>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3" name="Freeform 445"/>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4" name="Freeform 446"/>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5" name="Freeform 447"/>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6" name="Freeform 448"/>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7" name="Freeform 449"/>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8" name="Freeform 450"/>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9" name="Freeform 451"/>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0" name="Freeform 452"/>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1" name="Freeform 453"/>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2" name="Freeform 454"/>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3" name="Freeform 455"/>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4" name="Freeform 456"/>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5" name="Freeform 457"/>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6" name="Freeform 458"/>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7" name="Freeform 459"/>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8"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9" name="Freeform 461"/>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0" name="Freeform 462"/>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7" name="组合 1276"/>
          <p:cNvGrpSpPr/>
          <p:nvPr/>
        </p:nvGrpSpPr>
        <p:grpSpPr>
          <a:xfrm>
            <a:off x="4159251" y="952483"/>
            <a:ext cx="971551" cy="901701"/>
            <a:chOff x="3119438" y="984250"/>
            <a:chExt cx="728663" cy="676276"/>
          </a:xfrm>
          <a:solidFill>
            <a:schemeClr val="tx1"/>
          </a:solidFill>
        </p:grpSpPr>
        <p:sp>
          <p:nvSpPr>
            <p:cNvPr id="12751"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2"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3"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4"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5"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6"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7"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8"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9"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0"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1"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2"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3"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4"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5"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6"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7"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8"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9"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0"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1"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2"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3"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4"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5"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6"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7"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8"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9"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0"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1"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2"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3"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4"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5"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6"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7"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8"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9"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0"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1"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2"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3"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4"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5"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6"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7"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8"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9"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0"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1"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2"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3"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4"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5"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6"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7"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8"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9"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0"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9" name="组合 1278"/>
          <p:cNvGrpSpPr/>
          <p:nvPr/>
        </p:nvGrpSpPr>
        <p:grpSpPr>
          <a:xfrm>
            <a:off x="2779185" y="2260583"/>
            <a:ext cx="893233" cy="990600"/>
            <a:chOff x="2084388" y="1965325"/>
            <a:chExt cx="669925" cy="742950"/>
          </a:xfrm>
          <a:solidFill>
            <a:schemeClr val="tx1"/>
          </a:solidFill>
        </p:grpSpPr>
        <p:sp>
          <p:nvSpPr>
            <p:cNvPr id="12811" name="Freeform 523"/>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2" name="Freeform 524"/>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3" name="Freeform 525"/>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4" name="Freeform 526"/>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5" name="Freeform 527"/>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6" name="Freeform 528"/>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7" name="Freeform 529"/>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8" name="Freeform 530"/>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9" name="Freeform 531"/>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0" name="Freeform 532"/>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1" name="Freeform 533"/>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2" name="Freeform 534"/>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3" name="Freeform 535"/>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4" name="Freeform 536"/>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5" name="Freeform 537"/>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6" name="Freeform 538"/>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7" name="Freeform 539"/>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8" name="Freeform 540"/>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9" name="Freeform 541"/>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0" name="Freeform 542"/>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1" name="Freeform 543"/>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2" name="Freeform 544"/>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3" name="Freeform 545"/>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4" name="Freeform 546"/>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5" name="Freeform 547"/>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6" name="Freeform 548"/>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7" name="Freeform 549"/>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8" name="Freeform 550"/>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9" name="Freeform 551"/>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0" name="Freeform 552"/>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1" name="Freeform 553"/>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2" name="Freeform 554"/>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3" name="Freeform 555"/>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4" name="Freeform 556"/>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5" name="Freeform 557"/>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6" name="Freeform 558"/>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7" name="Freeform 559"/>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0" name="组合 1279"/>
          <p:cNvGrpSpPr/>
          <p:nvPr/>
        </p:nvGrpSpPr>
        <p:grpSpPr>
          <a:xfrm>
            <a:off x="4133851" y="2277516"/>
            <a:ext cx="1022351" cy="1011768"/>
            <a:chOff x="3100388" y="1978025"/>
            <a:chExt cx="766763" cy="758826"/>
          </a:xfrm>
          <a:solidFill>
            <a:schemeClr val="tx1"/>
          </a:solidFill>
        </p:grpSpPr>
        <p:sp>
          <p:nvSpPr>
            <p:cNvPr id="12848" name="Freeform 560"/>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9" name="Freeform 561"/>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0" name="Freeform 562"/>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1" name="Freeform 563"/>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2" name="Freeform 564"/>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3" name="Freeform 565"/>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4" name="Freeform 566"/>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5" name="Freeform 567"/>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6" name="Freeform 568"/>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7" name="Freeform 569"/>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8" name="Freeform 570"/>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9" name="Freeform 571"/>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0" name="Freeform 572"/>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1" name="Freeform 573"/>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2" name="Freeform 574"/>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3" name="Freeform 575"/>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4" name="Freeform 576"/>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5" name="Freeform 577"/>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6" name="Freeform 578"/>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7" name="Freeform 579"/>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8" name="Freeform 580"/>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9" name="Freeform 581"/>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0" name="Freeform 582"/>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1" name="Freeform 583"/>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2" name="Freeform 584"/>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3" name="Freeform 585"/>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4" name="Freeform 586"/>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5" name="Freeform 587"/>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6" name="Freeform 588"/>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7" name="Freeform 589"/>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8" name="Freeform 590"/>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9" name="Freeform 591"/>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0" name="Freeform 592"/>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1"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2" name="Freeform 594"/>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3" name="Freeform 595"/>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1" name="组合 1280"/>
          <p:cNvGrpSpPr/>
          <p:nvPr/>
        </p:nvGrpSpPr>
        <p:grpSpPr>
          <a:xfrm>
            <a:off x="5535085" y="2355834"/>
            <a:ext cx="1056217" cy="933449"/>
            <a:chOff x="4151313" y="2036763"/>
            <a:chExt cx="792163" cy="700087"/>
          </a:xfrm>
          <a:solidFill>
            <a:schemeClr val="tx1"/>
          </a:solidFill>
        </p:grpSpPr>
        <p:sp>
          <p:nvSpPr>
            <p:cNvPr id="12884" name="Freeform 596"/>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5" name="Freeform 597"/>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6" name="Freeform 598"/>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7" name="Freeform 599"/>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8" name="Freeform 600"/>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9" name="Freeform 601"/>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0" name="Freeform 602"/>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1" name="Freeform 603"/>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2" name="Freeform 604"/>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3" name="Freeform 605"/>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4" name="Freeform 606"/>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6" name="Freeform 608"/>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7" name="Freeform 609"/>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8" name="Freeform 610"/>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9" name="Freeform 611"/>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0" name="Freeform 612"/>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1" name="Freeform 613"/>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2" name="Freeform 614"/>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3" name="Freeform 615"/>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4" name="Freeform 616"/>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5" name="Freeform 617"/>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6" name="Freeform 618"/>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7" name="Freeform 619"/>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8" name="Freeform 620"/>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9" name="Freeform 621"/>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0" name="Freeform 622"/>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1" name="Freeform 623"/>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2" name="Freeform 624"/>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3" name="Freeform 625"/>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4" name="Freeform 626"/>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5" name="Freeform 627"/>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6" name="Freeform 628"/>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7" name="Freeform 629"/>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8" name="Freeform 630"/>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9" name="Freeform 631"/>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0" name="Freeform 632"/>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1" name="Freeform 633"/>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2" name="Freeform 634"/>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3" name="Freeform 635"/>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4" name="Freeform 636"/>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5" name="Freeform 637"/>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6" name="Freeform 638"/>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7" name="Freeform 639"/>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8" name="Freeform 640"/>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9" name="Freeform 641"/>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0" name="Freeform 642"/>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1" name="Freeform 643"/>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2" name="Freeform 644"/>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3" name="Freeform 645"/>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4" name="Freeform 646"/>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5" name="Freeform 647"/>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6" name="Freeform 648"/>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7" name="Freeform 649"/>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8" name="Freeform 650"/>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9" name="Freeform 651"/>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0" name="Freeform 652"/>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1" name="Freeform 653"/>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2" name="Freeform 654"/>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3" name="Freeform 655"/>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4"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5" name="Freeform 657"/>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6" name="Freeform 658"/>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7" name="Freeform 659"/>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8" name="Freeform 660"/>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9" name="Freeform 661"/>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0" name="Freeform 662"/>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1" name="Freeform 663"/>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3" name="组合 1282"/>
          <p:cNvGrpSpPr/>
          <p:nvPr/>
        </p:nvGrpSpPr>
        <p:grpSpPr>
          <a:xfrm>
            <a:off x="8405284" y="2235183"/>
            <a:ext cx="990600" cy="1032935"/>
            <a:chOff x="6303963" y="1946275"/>
            <a:chExt cx="742950" cy="774701"/>
          </a:xfrm>
          <a:solidFill>
            <a:schemeClr val="tx1"/>
          </a:solidFill>
        </p:grpSpPr>
        <p:sp>
          <p:nvSpPr>
            <p:cNvPr id="12952" name="Freeform 664"/>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3" name="Freeform 665"/>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4" name="Freeform 666"/>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5" name="Freeform 667"/>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6" name="Freeform 668"/>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7" name="Freeform 669"/>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8" name="Freeform 670"/>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9" name="Freeform 671"/>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0" name="Freeform 672"/>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1" name="Freeform 673"/>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2" name="Freeform 674"/>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3" name="Freeform 675"/>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4" name="Freeform 676"/>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5" name="Freeform 677"/>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6" name="Freeform 678"/>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7" name="Freeform 679"/>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8" name="Freeform 680"/>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9" name="Freeform 681"/>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0" name="Freeform 682"/>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1" name="Freeform 683"/>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2" name="Freeform 684"/>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3" name="Freeform 685"/>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4" name="Freeform 686"/>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5" name="Freeform 687"/>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6" name="Freeform 688"/>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7" name="Freeform 689"/>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8" name="Freeform 690"/>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9" name="Freeform 691"/>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0" name="Freeform 692"/>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1" name="Freeform 693"/>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2" name="Freeform 694"/>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3" name="Freeform 695"/>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4" name="Freeform 696"/>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5" name="Freeform 697"/>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6" name="Freeform 698"/>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7" name="Freeform 699"/>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8" name="Freeform 700"/>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9" name="Freeform 701"/>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0" name="Freeform 702"/>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1" name="Freeform 703"/>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2" name="Freeform 704"/>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3" name="Freeform 705"/>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4" name="Freeform 706"/>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5" name="Freeform 707"/>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6"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7" name="Freeform 709"/>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8" name="Freeform 710"/>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9" name="Freeform 711"/>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0" name="Freeform 712"/>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1" name="Freeform 713"/>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2"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3" name="Freeform 715"/>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4" name="Freeform 716"/>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8" name="组合 1287"/>
          <p:cNvGrpSpPr/>
          <p:nvPr/>
        </p:nvGrpSpPr>
        <p:grpSpPr>
          <a:xfrm>
            <a:off x="2711451" y="3699916"/>
            <a:ext cx="1028700" cy="994835"/>
            <a:chOff x="2033588" y="3044825"/>
            <a:chExt cx="771525" cy="746126"/>
          </a:xfrm>
          <a:solidFill>
            <a:schemeClr val="tx1"/>
          </a:solidFill>
        </p:grpSpPr>
        <p:sp>
          <p:nvSpPr>
            <p:cNvPr id="13005" name="Freeform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6" name="Freeform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7" name="Freeform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8" name="Freeform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9" name="Freeform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0" name="Freeform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1" name="Freeform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2" name="Freeform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3" name="Freeform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4" name="Freeform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5" name="Freeform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6" name="Freeform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7" name="Freeform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8" name="Freeform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9" name="Freeform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0" name="Freeform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1" name="Freeform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2" name="Freeform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3" name="Freeform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4" name="Freeform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5" name="Freeform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6" name="Freeform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7" name="Freeform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8" name="Freeform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9" name="Freeform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0" name="Freeform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1" name="Freeform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2" name="Freeform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3" name="Freeform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4" name="Freeform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5" name="Freeform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6" name="Freeform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7" name="Freeform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8" name="Freeform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9" name="Freeform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0" name="Freeform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1" name="Freeform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2" name="Freeform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3" name="Freeform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4" name="Freeform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5" name="Freeform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6" name="Freeform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7" name="Freeform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8" name="Freeform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9" name="Freeform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0" name="Freeform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1" name="Freeform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2" name="Freeform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3"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4"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5" name="Freeform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6" name="Freeform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7" name="Freeform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8" name="Freeform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9"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0" name="Freeform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1" name="Freeform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2" name="Freeform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3" name="Freeform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4" name="Freeform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5" name="Freeform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6" name="Freeform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7" name="Freeform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8" name="Freeform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9"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0" name="Freeform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1" name="Freeform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2" name="Freeform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3" name="Freeform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4" name="Freeform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5" name="Freeform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6" name="Freeform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7" name="Freeform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8"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6" name="组合 1285"/>
          <p:cNvGrpSpPr/>
          <p:nvPr/>
        </p:nvGrpSpPr>
        <p:grpSpPr>
          <a:xfrm>
            <a:off x="5530851" y="3812100"/>
            <a:ext cx="1064684" cy="814917"/>
            <a:chOff x="4148138" y="3128963"/>
            <a:chExt cx="798513" cy="611188"/>
          </a:xfrm>
          <a:solidFill>
            <a:schemeClr val="tx1"/>
          </a:solidFill>
        </p:grpSpPr>
        <p:sp>
          <p:nvSpPr>
            <p:cNvPr id="13079" name="Freeform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0" name="Freeform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1" name="Freeform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2" name="Freeform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3" name="Freeform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4" name="Freeform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5" name="Freeform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6" name="Freeform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7" name="Freeform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8" name="Freeform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9" name="Freeform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0" name="Freeform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1" name="Freeform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2" name="Freeform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3" name="Freeform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4" name="Freeform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5" name="Freeform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7" name="Freeform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8" name="Freeform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9" name="Freeform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0" name="Freeform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1" name="Freeform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2" name="Freeform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3" name="Freeform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4" name="Freeform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5" name="Freeform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6" name="Freeform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7" name="Freeform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8" name="Freeform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9" name="Freeform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0" name="Freeform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1" name="Freeform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2" name="Freeform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3" name="Freeform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4" name="Freeform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5" name="Freeform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6" name="Freeform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7" name="Freeform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8" name="Freeform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9" name="Freeform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0" name="Freeform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1" name="Freeform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2" name="Freeform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3" name="Freeform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4" name="Freeform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5" name="Freeform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6" name="Freeform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7" name="Freeform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8" name="Freeform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9" name="Freeform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0" name="Freeform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1" name="Freeform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2" name="Freeform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3" name="Freeform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4" name="Freeform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5" name="Freeform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6" name="Freeform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7" name="Freeform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8" name="Freeform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9" name="Freeform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0" name="Freeform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1" name="Freeform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2" name="Freeform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3" name="Freeform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4" name="Freeform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5" name="Freeform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6" name="Freeform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7" name="Freeform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8" name="Freeform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9" name="Freeform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0" name="Freeform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1"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2"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3"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4"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5" name="Freeform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6" name="Freeform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7"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8"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9" name="Freeform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0" name="Freeform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7" name="组合 1286"/>
          <p:cNvGrpSpPr/>
          <p:nvPr/>
        </p:nvGrpSpPr>
        <p:grpSpPr>
          <a:xfrm>
            <a:off x="4284135" y="3729551"/>
            <a:ext cx="721783" cy="960967"/>
            <a:chOff x="3213101" y="3067051"/>
            <a:chExt cx="541337" cy="720725"/>
          </a:xfrm>
          <a:solidFill>
            <a:schemeClr val="tx1"/>
          </a:solidFill>
        </p:grpSpPr>
        <p:sp>
          <p:nvSpPr>
            <p:cNvPr id="13161"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2"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3"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4"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5"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6"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7"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8"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9"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0"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1"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2"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3"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4"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5"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6"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7"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8"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9"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0"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1"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2"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3"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4"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5"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6"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7"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8"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9"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0"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1"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2"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3"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4"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5"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6"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7"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8"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9"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0"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1"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2"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3"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4"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5"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6"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7"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8"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9"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0"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1"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4" name="组合 1283"/>
          <p:cNvGrpSpPr/>
          <p:nvPr/>
        </p:nvGrpSpPr>
        <p:grpSpPr>
          <a:xfrm>
            <a:off x="8403168" y="3718967"/>
            <a:ext cx="996949" cy="948267"/>
            <a:chOff x="6302376" y="3059113"/>
            <a:chExt cx="747712" cy="711200"/>
          </a:xfrm>
          <a:solidFill>
            <a:schemeClr val="tx1"/>
          </a:solidFill>
        </p:grpSpPr>
        <p:sp>
          <p:nvSpPr>
            <p:cNvPr id="13212" name="Freeform 924"/>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3" name="Freeform 925"/>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4" name="Freeform 926"/>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5" name="Freeform 927"/>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6" name="Freeform 928"/>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7" name="Freeform 929"/>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8" name="Freeform 930"/>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9" name="Freeform 931"/>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0" name="Freeform 932"/>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1" name="Freeform 933"/>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2" name="Freeform 934"/>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3" name="Freeform 935"/>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4" name="Freeform 936"/>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5" name="Freeform 937"/>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6" name="Freeform 938"/>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7" name="Freeform 939"/>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8" name="Freeform 940"/>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9" name="Freeform 941"/>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0" name="Freeform 942"/>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1" name="Freeform 943"/>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2" name="Freeform 944"/>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3" name="Freeform 945"/>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4" name="Freeform 946"/>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5" name="Freeform 947"/>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6" name="Freeform 948"/>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7" name="Freeform 949"/>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8" name="Freeform 950"/>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9" name="Freeform 951"/>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0" name="Freeform 952"/>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1" name="Freeform 953"/>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2" name="Freeform 954"/>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3" name="Freeform 955"/>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4" name="Freeform 956"/>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5" name="Freeform 957"/>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6" name="Freeform 958"/>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7" name="Freeform 959"/>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8" name="Freeform 960"/>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9" name="Freeform 961"/>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0" name="Freeform 962"/>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1" name="Freeform 963"/>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2" name="Freeform 964"/>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3" name="Freeform 965"/>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4" name="Freeform 966"/>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5" name="Freeform 967"/>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6" name="Freeform 968"/>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7"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8" name="Freeform 970"/>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9" name="Freeform 971"/>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0" name="Freeform 972"/>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1" name="Freeform 973"/>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9" name="组合 1288"/>
          <p:cNvGrpSpPr/>
          <p:nvPr/>
        </p:nvGrpSpPr>
        <p:grpSpPr>
          <a:xfrm>
            <a:off x="2745318" y="5088450"/>
            <a:ext cx="960967" cy="954617"/>
            <a:chOff x="2058988" y="4086225"/>
            <a:chExt cx="720725" cy="715963"/>
          </a:xfrm>
          <a:solidFill>
            <a:schemeClr val="tx1"/>
          </a:solidFill>
        </p:grpSpPr>
        <p:sp>
          <p:nvSpPr>
            <p:cNvPr id="13262" name="Freeform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3" name="Freeform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4" name="Freeform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5" name="Freeform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6" name="Freeform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7" name="Freeform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8" name="Freeform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9" name="Freeform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0" name="Freeform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1" name="Freeform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2" name="Freeform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3" name="Freeform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4" name="Freeform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5" name="Freeform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6" name="Freeform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7" name="Freeform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8" name="Freeform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9" name="Freeform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0" name="Freeform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1" name="Freeform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2" name="Freeform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3" name="Freeform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4" name="Freeform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5" name="Freeform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6" name="Freeform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7" name="Freeform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8" name="Freeform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9" name="Freeform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0" name="Freeform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1" name="Freeform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2" name="Freeform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3" name="Freeform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4" name="Freeform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5" name="Freeform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6" name="Freeform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8" name="Freeform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9" name="Freeform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0" name="Freeform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1" name="Freeform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2" name="Freeform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3" name="Freeform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4" name="Freeform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5" name="Freeform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6" name="Freeform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7" name="Freeform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8" name="Freeform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9" name="Freeform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0" name="Freeform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1" name="Freeform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2" name="Freeform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3" name="Freeform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4" name="Freeform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5" name="Freeform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6" name="Freeform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7" name="Freeform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8" name="Freeform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9" name="Freeform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0" name="Freeform 1032"/>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1" name="Freeform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2" name="Freeform 1034"/>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3"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4"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1" name="组合 1290"/>
          <p:cNvGrpSpPr/>
          <p:nvPr/>
        </p:nvGrpSpPr>
        <p:grpSpPr>
          <a:xfrm>
            <a:off x="5535085" y="5044000"/>
            <a:ext cx="1056217" cy="1016000"/>
            <a:chOff x="4151313" y="4052888"/>
            <a:chExt cx="792163" cy="762000"/>
          </a:xfrm>
          <a:solidFill>
            <a:schemeClr val="tx1"/>
          </a:solidFill>
        </p:grpSpPr>
        <p:sp>
          <p:nvSpPr>
            <p:cNvPr id="13325" name="Freeform 1037"/>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6" name="Freeform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7" name="Freeform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8" name="Freeform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9" name="Freeform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0" name="Freeform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1" name="Freeform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2" name="Freeform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3" name="Freeform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4" name="Freeform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5" name="Freeform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6" name="Freeform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7" name="Freeform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8" name="Freeform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9" name="Freeform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0" name="Freeform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1" name="Freeform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2" name="Freeform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3" name="Freeform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4" name="Freeform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5" name="Freeform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6" name="Freeform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7" name="Freeform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8" name="Freeform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9" name="Freeform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0" name="Freeform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1" name="Freeform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2" name="Freeform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3" name="Freeform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4" name="Freeform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5" name="Freeform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6" name="Freeform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7" name="Freeform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8" name="Freeform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9" name="Freeform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0" name="Freeform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1" name="Freeform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2" name="Freeform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3" name="Freeform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4" name="Freeform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5" name="Freeform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6" name="Freeform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7" name="Freeform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8" name="Freeform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9" name="Freeform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0" name="Freeform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1" name="Freeform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2" name="Freeform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3" name="Freeform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4" name="Freeform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5" name="Freeform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6" name="Freeform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7" name="Freeform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8" name="Freeform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9" name="Freeform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0" name="Freeform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1" name="Freeform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2" name="Freeform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3" name="Freeform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4" name="Freeform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5" name="Freeform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6" name="Freeform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7" name="Freeform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8" name="Freeform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9" name="Freeform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0" name="Freeform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1" name="Freeform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2" name="Freeform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3" name="Freeform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4" name="Freeform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5" name="Freeform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6" name="Freeform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7" name="Freeform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8" name="Freeform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9" name="Freeform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0" name="Freeform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1" name="Freeform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2" name="Freeform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3" name="Freeform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4" name="Freeform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5" name="Freeform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6" name="Freeform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7" name="Freeform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8" name="Freeform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9"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0"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1"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2"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3"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4" name="Freeform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5" name="Freeform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6" name="Freeform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7" name="Freeform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8" name="Freeform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9" name="Freeform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0" name="Freeform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1"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3" name="组合 1292"/>
          <p:cNvGrpSpPr/>
          <p:nvPr/>
        </p:nvGrpSpPr>
        <p:grpSpPr>
          <a:xfrm>
            <a:off x="8375651" y="5058817"/>
            <a:ext cx="1049867" cy="1005417"/>
            <a:chOff x="6281738" y="4064000"/>
            <a:chExt cx="787400" cy="754063"/>
          </a:xfrm>
          <a:solidFill>
            <a:schemeClr val="tx1"/>
          </a:solidFill>
        </p:grpSpPr>
        <p:sp>
          <p:nvSpPr>
            <p:cNvPr id="13422" name="Freeform 1134"/>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3" name="Freeform 1135"/>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4" name="Freeform 1136"/>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5" name="Freeform 1137"/>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6" name="Freeform 1138"/>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7" name="Freeform 1139"/>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8" name="Freeform 1140"/>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9" name="Freeform 1141"/>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0" name="Freeform 1142"/>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1" name="Freeform 1143"/>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2" name="Freeform 1144"/>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3" name="Freeform 1145"/>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4" name="Freeform 1146"/>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5" name="Freeform 1147"/>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6" name="Freeform 1148"/>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7" name="Freeform 1149"/>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8" name="Freeform 1150"/>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9" name="Freeform 1151"/>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0" name="Freeform 1152"/>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1" name="Freeform 1153"/>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2" name="Freeform 1154"/>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3" name="Freeform 1155"/>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4" name="Freeform 1156"/>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5" name="Freeform 1157"/>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6" name="Freeform 1158"/>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7" name="Freeform 1159"/>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8" name="Freeform 1160"/>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9" name="Freeform 1161"/>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0" name="Freeform 1162"/>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1" name="Freeform 1163"/>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2" name="Freeform 1164"/>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3" name="Freeform 1165"/>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4" name="Freeform 1166"/>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5" name="Freeform 1167"/>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6" name="Freeform 1168"/>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7" name="Freeform 1169"/>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8" name="Freeform 1170"/>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9"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0" name="Freeform 1172"/>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1" name="Freeform 1173"/>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2" name="Freeform 1174"/>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3" name="Freeform 1175"/>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4" name="Freeform 1176"/>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5" name="Freeform 1177"/>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6" name="Freeform 1178"/>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7" name="Freeform 1179"/>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2" name="组合 1281"/>
          <p:cNvGrpSpPr/>
          <p:nvPr/>
        </p:nvGrpSpPr>
        <p:grpSpPr>
          <a:xfrm>
            <a:off x="6982885" y="2315617"/>
            <a:ext cx="999068" cy="946151"/>
            <a:chOff x="5237163" y="2006600"/>
            <a:chExt cx="749301" cy="709613"/>
          </a:xfrm>
          <a:solidFill>
            <a:schemeClr val="tx1"/>
          </a:solidFill>
        </p:grpSpPr>
        <p:sp>
          <p:nvSpPr>
            <p:cNvPr id="13468" name="Freeform 1180"/>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9" name="Freeform 1181"/>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0" name="Freeform 1182"/>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1" name="Freeform 1183"/>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2" name="Freeform 1184"/>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3" name="Freeform 1185"/>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4" name="Freeform 1186"/>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5" name="Freeform 1187"/>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6" name="Freeform 1188"/>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7" name="Freeform 1189"/>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8" name="Freeform 1190"/>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9" name="Freeform 1191"/>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0" name="Freeform 1192"/>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1" name="Freeform 1193"/>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2" name="Freeform 1194"/>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3" name="Freeform 1195"/>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4" name="Freeform 1196"/>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5" name="Freeform 1197"/>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6" name="Freeform 1198"/>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7" name="Freeform 1199"/>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8" name="Freeform 1200"/>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9" name="Freeform 1201"/>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0" name="Freeform 1202"/>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1" name="Freeform 1203"/>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2" name="Freeform 1204"/>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3" name="Freeform 1205"/>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4" name="Freeform 1206"/>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5" name="Freeform 1207"/>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6" name="Freeform 1208"/>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7" name="Freeform 1209"/>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9" name="Freeform 1211"/>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0" name="Freeform 1212"/>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1" name="Freeform 1213"/>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2" name="Freeform 1214"/>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3" name="Freeform 1215"/>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4" name="Freeform 1216"/>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5" name="Freeform 1217"/>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6" name="Freeform 1218"/>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7" name="Freeform 1219"/>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8" name="Freeform 1220"/>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9" name="Freeform 1221"/>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0" name="Freeform 1222"/>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1" name="Freeform 1223"/>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2" name="Freeform 1224"/>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3" name="Freeform 1225"/>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4" name="Freeform 1226"/>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5" name="Freeform 1227"/>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6" name="Freeform 1228"/>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7" name="Freeform 1229"/>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8" name="Freeform 1230"/>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9" name="Freeform 1231"/>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0" name="Freeform 1232"/>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1" name="Freeform 1233"/>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2" name="Freeform 1234"/>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3" name="Freeform 1235"/>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4" name="Freeform 1236"/>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5" name="Freeform 1237"/>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6" name="Freeform 1238"/>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7" name="Freeform 1239"/>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8" name="Freeform 1240"/>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9" name="Freeform 1241"/>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0" name="Freeform 1242"/>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1" name="Freeform 1243"/>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2" name="Freeform 1244"/>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3" name="Freeform 1245"/>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4" name="Freeform 1246"/>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5" name="Freeform 1247"/>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6" name="Freeform 1248"/>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7" name="Freeform 1249"/>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8" name="Freeform 1250"/>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9"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0" name="Freeform 1252"/>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1" name="Freeform 1253"/>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2" name="Freeform 1254"/>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3" name="Freeform 1255"/>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4" name="Freeform 1256"/>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5" name="Freeform 1257"/>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6" name="Freeform 1258"/>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7" name="Freeform 1259"/>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8" name="Freeform 1260"/>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9" name="Freeform 1261"/>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0" name="Freeform 1262"/>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1" name="Freeform 1263"/>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2" name="Freeform 1264"/>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3" name="Freeform 1265"/>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4" name="Freeform 1266"/>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5" name="Freeform 1267"/>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6" name="Freeform 1268"/>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7" name="Freeform 1269"/>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8" name="Freeform 1270"/>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9" name="Freeform 1271"/>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5" name="组合 1294"/>
          <p:cNvGrpSpPr/>
          <p:nvPr/>
        </p:nvGrpSpPr>
        <p:grpSpPr>
          <a:xfrm>
            <a:off x="9944128" y="3581383"/>
            <a:ext cx="1024467" cy="1018117"/>
            <a:chOff x="6137276" y="2995613"/>
            <a:chExt cx="768350" cy="763588"/>
          </a:xfrm>
          <a:solidFill>
            <a:schemeClr val="tx1"/>
          </a:solidFill>
        </p:grpSpPr>
        <p:sp>
          <p:nvSpPr>
            <p:cNvPr id="1296"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6"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7"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8"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9"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0"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1"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2"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363" name="组合 1362"/>
          <p:cNvGrpSpPr/>
          <p:nvPr/>
        </p:nvGrpSpPr>
        <p:grpSpPr>
          <a:xfrm>
            <a:off x="10102878" y="5008017"/>
            <a:ext cx="726017" cy="929217"/>
            <a:chOff x="6256338" y="4065588"/>
            <a:chExt cx="544513" cy="696913"/>
          </a:xfrm>
          <a:solidFill>
            <a:schemeClr val="tx1"/>
          </a:solidFill>
        </p:grpSpPr>
        <p:sp>
          <p:nvSpPr>
            <p:cNvPr id="1364" name="Freeform 576"/>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5" name="Freeform 577"/>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6" name="Freeform 578"/>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7" name="Freeform 579"/>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8" name="Freeform 580"/>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9" name="Freeform 581"/>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0" name="Freeform 582"/>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1" name="Freeform 583"/>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2" name="Freeform 584"/>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3" name="Freeform 585"/>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4" name="Freeform 586"/>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5" name="Freeform 587"/>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6" name="Freeform 588"/>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7" name="Freeform 589"/>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8" name="Freeform 590"/>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9" name="Freeform 591"/>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0" name="Freeform 592"/>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1" name="Freeform 593"/>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2" name="Freeform 594"/>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3" name="Freeform 595"/>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4" name="Freeform 596"/>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5" name="Freeform 597"/>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6" name="Freeform 598"/>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7" name="Freeform 599"/>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8" name="Freeform 600"/>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9" name="Freeform 601"/>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0" name="Freeform 602"/>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1" name="Freeform 603"/>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2" name="Freeform 604"/>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3" name="Freeform 605"/>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4" name="Freeform 606"/>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5" name="Freeform 608"/>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6" name="Freeform 609"/>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7" name="Freeform 610"/>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8" name="Freeform 611"/>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9" name="Freeform 612"/>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0" name="Freeform 613"/>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1" name="Freeform 614"/>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2" name="Freeform 615"/>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3" name="Freeform 616"/>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4" name="Freeform 617"/>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5" name="Freeform 618"/>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6" name="Freeform 619"/>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7" name="Freeform 620"/>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8" name="Freeform 621"/>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9" name="Freeform 622"/>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0"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1"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2"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3"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4"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5"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6"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7"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8"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9"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0"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1"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2"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3"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4"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25" name="组合 1424"/>
          <p:cNvGrpSpPr/>
          <p:nvPr/>
        </p:nvGrpSpPr>
        <p:grpSpPr>
          <a:xfrm>
            <a:off x="9906027" y="2305033"/>
            <a:ext cx="1049867" cy="1073151"/>
            <a:chOff x="6108700" y="2038350"/>
            <a:chExt cx="787400" cy="804863"/>
          </a:xfrm>
          <a:solidFill>
            <a:schemeClr val="tx1"/>
          </a:solidFill>
        </p:grpSpPr>
        <p:sp>
          <p:nvSpPr>
            <p:cNvPr id="1426"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7"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8"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9"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0"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1"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2"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3"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4"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5"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6"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7"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8"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9"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0"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1"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2"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3"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4"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5"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6"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7"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8"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9"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0"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1"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2"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3"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4"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5"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6"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7"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8"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9"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60" name="组合 1459"/>
          <p:cNvGrpSpPr/>
          <p:nvPr/>
        </p:nvGrpSpPr>
        <p:grpSpPr>
          <a:xfrm>
            <a:off x="9920844" y="952483"/>
            <a:ext cx="1051984" cy="1081616"/>
            <a:chOff x="6119813" y="1023938"/>
            <a:chExt cx="788988" cy="811212"/>
          </a:xfrm>
          <a:solidFill>
            <a:schemeClr val="tx1"/>
          </a:solidFill>
        </p:grpSpPr>
        <p:sp>
          <p:nvSpPr>
            <p:cNvPr id="1461" name="Freeform 1049"/>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2" name="Freeform 1050"/>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3" name="Freeform 1051"/>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4" name="Freeform 1052"/>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5" name="Freeform 1053"/>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6" name="Freeform 1054"/>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7" name="Freeform 1055"/>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8" name="Freeform 1056"/>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9" name="Freeform 1057"/>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0" name="Freeform 1058"/>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1" name="Freeform 1059"/>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2" name="Freeform 1060"/>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3" name="Freeform 1061"/>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4" name="Freeform 1062"/>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5" name="Freeform 1063"/>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6" name="Freeform 1064"/>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7" name="Freeform 1065"/>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8" name="Freeform 1066"/>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9" name="Freeform 1067"/>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0" name="Freeform 1068"/>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1" name="Freeform 1069"/>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2" name="Freeform 1070"/>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3" name="Freeform 1071"/>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4" name="Freeform 1072"/>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5" name="Freeform 1073"/>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6" name="Freeform 1074"/>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7" name="Freeform 1075"/>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8" name="Freeform 1076"/>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9" name="Freeform 1077"/>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0" name="Freeform 1078"/>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1" name="Freeform 1079"/>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2" name="Freeform 1080"/>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3" name="Freeform 1081"/>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4" name="Freeform 1082"/>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5" name="Freeform 1083"/>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6" name="Freeform 1084"/>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7" name="Freeform 1085"/>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8" name="Freeform 1086"/>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9" name="Freeform 1087"/>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0" name="Freeform 1088"/>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1" name="Freeform 1089"/>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2" name="Freeform 1090"/>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3" name="Freeform 1091"/>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4" name="Freeform 1092"/>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5" name="Freeform 1093"/>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6" name="Freeform 1094"/>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7" name="Freeform 1095"/>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8" name="Freeform 1096"/>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9" name="Freeform 1097"/>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0" name="Freeform 1098"/>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1" name="Freeform 1099"/>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2" name="Freeform 1100"/>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3" name="Freeform 1101"/>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4" name="Freeform 1102"/>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5" name="Freeform 1103"/>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6" name="Freeform 1104"/>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7" name="Freeform 1105"/>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8" name="Freeform 1106"/>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9" name="Freeform 1107"/>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0" name="Freeform 1108"/>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1" name="Freeform 1109"/>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2" name="Freeform 1110"/>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3" name="Freeform 1111"/>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4" name="Freeform 1112"/>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5" name="Freeform 1113"/>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6" name="Freeform 1114"/>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7"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8" name="Freeform 1116"/>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9" name="Freeform 1117"/>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0" name="Freeform 1118"/>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1"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2"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3"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cSld>
  <p:clrMapOvr>
    <a:masterClrMapping/>
  </p:clrMapOvr>
  <p:transition spd="slow">
    <p:randomBar dir="vert"/>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3" name="组合 952"/>
          <p:cNvGrpSpPr/>
          <p:nvPr/>
        </p:nvGrpSpPr>
        <p:grpSpPr>
          <a:xfrm>
            <a:off x="8081411" y="2766537"/>
            <a:ext cx="1104900" cy="588433"/>
            <a:chOff x="6148388" y="2366963"/>
            <a:chExt cx="828675" cy="441325"/>
          </a:xfrm>
          <a:solidFill>
            <a:schemeClr val="tx1"/>
          </a:solidFill>
        </p:grpSpPr>
        <p:sp>
          <p:nvSpPr>
            <p:cNvPr id="16485" name="Freeform 101"/>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6" name="Freeform 102"/>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7" name="Freeform 103"/>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8" name="Freeform 104"/>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9" name="Freeform 105"/>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0" name="Freeform 106"/>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1" name="Freeform 107"/>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2" name="Freeform 108"/>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3" name="Freeform 109"/>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4" name="Freeform 110"/>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5" name="Freeform 111"/>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6" name="Freeform 112"/>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7" name="Freeform 113"/>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8" name="Freeform 114"/>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9" name="Freeform 115"/>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0" name="Freeform 116"/>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1" name="Freeform 117"/>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2" name="Freeform 118"/>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3" name="Freeform 119"/>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4" name="Freeform 120"/>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5" name="Freeform 121"/>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6" name="Freeform 122"/>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7" name="Freeform 123"/>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8" name="Freeform 124"/>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9" name="Freeform 125"/>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0" name="Freeform 126"/>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1" name="Freeform 127"/>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2" name="Freeform 128"/>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3" name="Freeform 129"/>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4" name="Freeform 130"/>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5" name="Freeform 131"/>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6" name="Freeform 132"/>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7" name="Freeform 133"/>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8" name="Freeform 134"/>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9" name="Freeform 135"/>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0" name="Freeform 136"/>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1" name="Freeform 137"/>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2" name="Freeform 138"/>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3" name="Freeform 139"/>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4" name="Freeform 140"/>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5" name="Freeform 141"/>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6" name="Freeform 142"/>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7" name="Freeform 143"/>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8" name="Freeform 144"/>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9" name="Freeform 145"/>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0" name="Freeform 146"/>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1" name="Freeform 147"/>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2" name="Freeform 148"/>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3" name="Freeform 149"/>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4" name="Freeform 150"/>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5" name="Freeform 151"/>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6" name="Freeform 152"/>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7" name="Freeform 153"/>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8" name="Freeform 154"/>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9" name="Freeform 155"/>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0" name="Freeform 156"/>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1" name="Freeform 157"/>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2" name="Freeform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3" name="Freeform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4" name="Freeform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5" name="Freeform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6" name="Freeform 162"/>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7" name="Freeform 163"/>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8" name="Freeform 164"/>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9" name="Freeform 165"/>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5" name="组合 954"/>
          <p:cNvGrpSpPr/>
          <p:nvPr/>
        </p:nvGrpSpPr>
        <p:grpSpPr>
          <a:xfrm>
            <a:off x="5480027" y="2521003"/>
            <a:ext cx="810684" cy="855133"/>
            <a:chOff x="4197350" y="2182813"/>
            <a:chExt cx="608013" cy="641350"/>
          </a:xfrm>
          <a:solidFill>
            <a:schemeClr val="tx1"/>
          </a:solidFill>
        </p:grpSpPr>
        <p:sp>
          <p:nvSpPr>
            <p:cNvPr id="16550"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1"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2"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3"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4"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5"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6"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7"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8"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9"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0"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1"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2"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3"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4"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5"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6"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7"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8"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9"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0"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1"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2"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3"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4"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5"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6"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7"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8"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9"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0"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1"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2"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3"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4"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5"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6"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7"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8"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0"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1"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2"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3"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4"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5"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6"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6" name="组合 955"/>
          <p:cNvGrpSpPr/>
          <p:nvPr/>
        </p:nvGrpSpPr>
        <p:grpSpPr>
          <a:xfrm>
            <a:off x="4138061" y="2413053"/>
            <a:ext cx="1039284" cy="1003300"/>
            <a:chOff x="3190875" y="2101850"/>
            <a:chExt cx="779463" cy="752475"/>
          </a:xfrm>
          <a:solidFill>
            <a:schemeClr val="tx1"/>
          </a:solidFill>
        </p:grpSpPr>
        <p:sp>
          <p:nvSpPr>
            <p:cNvPr id="16597" name="Freeform 213"/>
            <p:cNvSpPr/>
            <p:nvPr/>
          </p:nvSpPr>
          <p:spPr bwMode="auto">
            <a:xfrm>
              <a:off x="3417888" y="2455863"/>
              <a:ext cx="44450" cy="82550"/>
            </a:xfrm>
            <a:custGeom>
              <a:avLst/>
              <a:gdLst/>
              <a:ahLst/>
              <a:cxnLst>
                <a:cxn ang="0">
                  <a:pos x="78" y="2"/>
                </a:cxn>
                <a:cxn ang="0">
                  <a:pos x="78" y="2"/>
                </a:cxn>
                <a:cxn ang="0">
                  <a:pos x="71" y="9"/>
                </a:cxn>
                <a:cxn ang="0">
                  <a:pos x="65" y="18"/>
                </a:cxn>
                <a:cxn ang="0">
                  <a:pos x="58" y="26"/>
                </a:cxn>
                <a:cxn ang="0">
                  <a:pos x="54" y="34"/>
                </a:cxn>
                <a:cxn ang="0">
                  <a:pos x="45" y="52"/>
                </a:cxn>
                <a:cxn ang="0">
                  <a:pos x="37" y="71"/>
                </a:cxn>
                <a:cxn ang="0">
                  <a:pos x="37" y="71"/>
                </a:cxn>
                <a:cxn ang="0">
                  <a:pos x="26" y="100"/>
                </a:cxn>
                <a:cxn ang="0">
                  <a:pos x="19" y="114"/>
                </a:cxn>
                <a:cxn ang="0">
                  <a:pos x="15" y="120"/>
                </a:cxn>
                <a:cxn ang="0">
                  <a:pos x="11" y="126"/>
                </a:cxn>
                <a:cxn ang="0">
                  <a:pos x="11" y="126"/>
                </a:cxn>
                <a:cxn ang="0">
                  <a:pos x="6" y="131"/>
                </a:cxn>
                <a:cxn ang="0">
                  <a:pos x="4" y="137"/>
                </a:cxn>
                <a:cxn ang="0">
                  <a:pos x="2" y="144"/>
                </a:cxn>
                <a:cxn ang="0">
                  <a:pos x="0" y="151"/>
                </a:cxn>
                <a:cxn ang="0">
                  <a:pos x="0" y="151"/>
                </a:cxn>
                <a:cxn ang="0">
                  <a:pos x="0" y="153"/>
                </a:cxn>
                <a:cxn ang="0">
                  <a:pos x="2" y="154"/>
                </a:cxn>
                <a:cxn ang="0">
                  <a:pos x="3" y="155"/>
                </a:cxn>
                <a:cxn ang="0">
                  <a:pos x="5" y="155"/>
                </a:cxn>
                <a:cxn ang="0">
                  <a:pos x="8" y="154"/>
                </a:cxn>
                <a:cxn ang="0">
                  <a:pos x="9" y="153"/>
                </a:cxn>
                <a:cxn ang="0">
                  <a:pos x="10" y="151"/>
                </a:cxn>
                <a:cxn ang="0">
                  <a:pos x="10" y="151"/>
                </a:cxn>
                <a:cxn ang="0">
                  <a:pos x="11" y="146"/>
                </a:cxn>
                <a:cxn ang="0">
                  <a:pos x="13" y="142"/>
                </a:cxn>
                <a:cxn ang="0">
                  <a:pos x="18" y="132"/>
                </a:cxn>
                <a:cxn ang="0">
                  <a:pos x="24" y="123"/>
                </a:cxn>
                <a:cxn ang="0">
                  <a:pos x="29" y="115"/>
                </a:cxn>
                <a:cxn ang="0">
                  <a:pos x="29" y="115"/>
                </a:cxn>
                <a:cxn ang="0">
                  <a:pos x="37" y="98"/>
                </a:cxn>
                <a:cxn ang="0">
                  <a:pos x="43" y="82"/>
                </a:cxn>
                <a:cxn ang="0">
                  <a:pos x="43" y="82"/>
                </a:cxn>
                <a:cxn ang="0">
                  <a:pos x="51" y="62"/>
                </a:cxn>
                <a:cxn ang="0">
                  <a:pos x="60" y="43"/>
                </a:cxn>
                <a:cxn ang="0">
                  <a:pos x="65" y="34"/>
                </a:cxn>
                <a:cxn ang="0">
                  <a:pos x="71" y="25"/>
                </a:cxn>
                <a:cxn ang="0">
                  <a:pos x="77" y="17"/>
                </a:cxn>
                <a:cxn ang="0">
                  <a:pos x="84" y="8"/>
                </a:cxn>
                <a:cxn ang="0">
                  <a:pos x="84" y="8"/>
                </a:cxn>
                <a:cxn ang="0">
                  <a:pos x="85" y="7"/>
                </a:cxn>
                <a:cxn ang="0">
                  <a:pos x="85" y="5"/>
                </a:cxn>
                <a:cxn ang="0">
                  <a:pos x="85" y="3"/>
                </a:cxn>
                <a:cxn ang="0">
                  <a:pos x="84" y="2"/>
                </a:cxn>
                <a:cxn ang="0">
                  <a:pos x="83" y="1"/>
                </a:cxn>
                <a:cxn ang="0">
                  <a:pos x="81" y="0"/>
                </a:cxn>
                <a:cxn ang="0">
                  <a:pos x="79" y="1"/>
                </a:cxn>
                <a:cxn ang="0">
                  <a:pos x="78" y="2"/>
                </a:cxn>
                <a:cxn ang="0">
                  <a:pos x="78" y="2"/>
                </a:cxn>
              </a:cxnLst>
              <a:rect l="0" t="0" r="r" b="b"/>
              <a:pathLst>
                <a:path w="85" h="155">
                  <a:moveTo>
                    <a:pt x="78" y="2"/>
                  </a:moveTo>
                  <a:lnTo>
                    <a:pt x="78" y="2"/>
                  </a:lnTo>
                  <a:lnTo>
                    <a:pt x="71" y="9"/>
                  </a:lnTo>
                  <a:lnTo>
                    <a:pt x="65" y="18"/>
                  </a:lnTo>
                  <a:lnTo>
                    <a:pt x="58" y="26"/>
                  </a:lnTo>
                  <a:lnTo>
                    <a:pt x="54" y="34"/>
                  </a:lnTo>
                  <a:lnTo>
                    <a:pt x="45" y="52"/>
                  </a:lnTo>
                  <a:lnTo>
                    <a:pt x="37" y="71"/>
                  </a:lnTo>
                  <a:lnTo>
                    <a:pt x="37" y="71"/>
                  </a:lnTo>
                  <a:lnTo>
                    <a:pt x="26" y="100"/>
                  </a:lnTo>
                  <a:lnTo>
                    <a:pt x="19" y="114"/>
                  </a:lnTo>
                  <a:lnTo>
                    <a:pt x="15" y="120"/>
                  </a:lnTo>
                  <a:lnTo>
                    <a:pt x="11" y="126"/>
                  </a:lnTo>
                  <a:lnTo>
                    <a:pt x="11" y="126"/>
                  </a:lnTo>
                  <a:lnTo>
                    <a:pt x="6" y="131"/>
                  </a:lnTo>
                  <a:lnTo>
                    <a:pt x="4" y="137"/>
                  </a:lnTo>
                  <a:lnTo>
                    <a:pt x="2" y="144"/>
                  </a:lnTo>
                  <a:lnTo>
                    <a:pt x="0" y="151"/>
                  </a:lnTo>
                  <a:lnTo>
                    <a:pt x="0" y="151"/>
                  </a:lnTo>
                  <a:lnTo>
                    <a:pt x="0" y="153"/>
                  </a:lnTo>
                  <a:lnTo>
                    <a:pt x="2" y="154"/>
                  </a:lnTo>
                  <a:lnTo>
                    <a:pt x="3" y="155"/>
                  </a:lnTo>
                  <a:lnTo>
                    <a:pt x="5" y="155"/>
                  </a:lnTo>
                  <a:lnTo>
                    <a:pt x="8" y="154"/>
                  </a:lnTo>
                  <a:lnTo>
                    <a:pt x="9" y="153"/>
                  </a:lnTo>
                  <a:lnTo>
                    <a:pt x="10" y="151"/>
                  </a:lnTo>
                  <a:lnTo>
                    <a:pt x="10" y="151"/>
                  </a:lnTo>
                  <a:lnTo>
                    <a:pt x="11" y="146"/>
                  </a:lnTo>
                  <a:lnTo>
                    <a:pt x="13" y="142"/>
                  </a:lnTo>
                  <a:lnTo>
                    <a:pt x="18" y="132"/>
                  </a:lnTo>
                  <a:lnTo>
                    <a:pt x="24" y="123"/>
                  </a:lnTo>
                  <a:lnTo>
                    <a:pt x="29" y="115"/>
                  </a:lnTo>
                  <a:lnTo>
                    <a:pt x="29" y="115"/>
                  </a:lnTo>
                  <a:lnTo>
                    <a:pt x="37" y="98"/>
                  </a:lnTo>
                  <a:lnTo>
                    <a:pt x="43" y="82"/>
                  </a:lnTo>
                  <a:lnTo>
                    <a:pt x="43" y="82"/>
                  </a:lnTo>
                  <a:lnTo>
                    <a:pt x="51" y="62"/>
                  </a:lnTo>
                  <a:lnTo>
                    <a:pt x="60" y="43"/>
                  </a:lnTo>
                  <a:lnTo>
                    <a:pt x="65" y="34"/>
                  </a:lnTo>
                  <a:lnTo>
                    <a:pt x="71" y="25"/>
                  </a:lnTo>
                  <a:lnTo>
                    <a:pt x="77" y="17"/>
                  </a:lnTo>
                  <a:lnTo>
                    <a:pt x="84" y="8"/>
                  </a:lnTo>
                  <a:lnTo>
                    <a:pt x="84" y="8"/>
                  </a:lnTo>
                  <a:lnTo>
                    <a:pt x="85" y="7"/>
                  </a:lnTo>
                  <a:lnTo>
                    <a:pt x="85" y="5"/>
                  </a:lnTo>
                  <a:lnTo>
                    <a:pt x="85" y="3"/>
                  </a:lnTo>
                  <a:lnTo>
                    <a:pt x="84" y="2"/>
                  </a:lnTo>
                  <a:lnTo>
                    <a:pt x="83" y="1"/>
                  </a:lnTo>
                  <a:lnTo>
                    <a:pt x="81" y="0"/>
                  </a:lnTo>
                  <a:lnTo>
                    <a:pt x="79" y="1"/>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8" name="Freeform 214"/>
            <p:cNvSpPr/>
            <p:nvPr/>
          </p:nvSpPr>
          <p:spPr bwMode="auto">
            <a:xfrm>
              <a:off x="3421063" y="2446338"/>
              <a:ext cx="71438" cy="147638"/>
            </a:xfrm>
            <a:custGeom>
              <a:avLst/>
              <a:gdLst/>
              <a:ahLst/>
              <a:cxnLst>
                <a:cxn ang="0">
                  <a:pos x="126" y="3"/>
                </a:cxn>
                <a:cxn ang="0">
                  <a:pos x="126" y="3"/>
                </a:cxn>
                <a:cxn ang="0">
                  <a:pos x="118" y="19"/>
                </a:cxn>
                <a:cxn ang="0">
                  <a:pos x="110" y="35"/>
                </a:cxn>
                <a:cxn ang="0">
                  <a:pos x="101" y="50"/>
                </a:cxn>
                <a:cxn ang="0">
                  <a:pos x="92" y="66"/>
                </a:cxn>
                <a:cxn ang="0">
                  <a:pos x="92" y="66"/>
                </a:cxn>
                <a:cxn ang="0">
                  <a:pos x="75" y="95"/>
                </a:cxn>
                <a:cxn ang="0">
                  <a:pos x="68" y="111"/>
                </a:cxn>
                <a:cxn ang="0">
                  <a:pos x="61" y="126"/>
                </a:cxn>
                <a:cxn ang="0">
                  <a:pos x="61" y="126"/>
                </a:cxn>
                <a:cxn ang="0">
                  <a:pos x="47" y="164"/>
                </a:cxn>
                <a:cxn ang="0">
                  <a:pos x="33" y="201"/>
                </a:cxn>
                <a:cxn ang="0">
                  <a:pos x="17" y="238"/>
                </a:cxn>
                <a:cxn ang="0">
                  <a:pos x="1" y="273"/>
                </a:cxn>
                <a:cxn ang="0">
                  <a:pos x="1" y="273"/>
                </a:cxn>
                <a:cxn ang="0">
                  <a:pos x="0" y="275"/>
                </a:cxn>
                <a:cxn ang="0">
                  <a:pos x="0" y="277"/>
                </a:cxn>
                <a:cxn ang="0">
                  <a:pos x="1" y="279"/>
                </a:cxn>
                <a:cxn ang="0">
                  <a:pos x="3" y="280"/>
                </a:cxn>
                <a:cxn ang="0">
                  <a:pos x="4" y="280"/>
                </a:cxn>
                <a:cxn ang="0">
                  <a:pos x="6" y="280"/>
                </a:cxn>
                <a:cxn ang="0">
                  <a:pos x="7" y="280"/>
                </a:cxn>
                <a:cxn ang="0">
                  <a:pos x="8" y="278"/>
                </a:cxn>
                <a:cxn ang="0">
                  <a:pos x="8" y="278"/>
                </a:cxn>
                <a:cxn ang="0">
                  <a:pos x="23" y="246"/>
                </a:cxn>
                <a:cxn ang="0">
                  <a:pos x="37" y="213"/>
                </a:cxn>
                <a:cxn ang="0">
                  <a:pos x="37" y="213"/>
                </a:cxn>
                <a:cxn ang="0">
                  <a:pos x="54" y="175"/>
                </a:cxn>
                <a:cxn ang="0">
                  <a:pos x="62" y="156"/>
                </a:cxn>
                <a:cxn ang="0">
                  <a:pos x="68" y="137"/>
                </a:cxn>
                <a:cxn ang="0">
                  <a:pos x="68" y="137"/>
                </a:cxn>
                <a:cxn ang="0">
                  <a:pos x="70" y="128"/>
                </a:cxn>
                <a:cxn ang="0">
                  <a:pos x="73" y="119"/>
                </a:cxn>
                <a:cxn ang="0">
                  <a:pos x="80" y="103"/>
                </a:cxn>
                <a:cxn ang="0">
                  <a:pos x="90" y="86"/>
                </a:cxn>
                <a:cxn ang="0">
                  <a:pos x="99" y="70"/>
                </a:cxn>
                <a:cxn ang="0">
                  <a:pos x="118" y="39"/>
                </a:cxn>
                <a:cxn ang="0">
                  <a:pos x="128" y="22"/>
                </a:cxn>
                <a:cxn ang="0">
                  <a:pos x="135" y="6"/>
                </a:cxn>
                <a:cxn ang="0">
                  <a:pos x="135" y="6"/>
                </a:cxn>
                <a:cxn ang="0">
                  <a:pos x="136" y="4"/>
                </a:cxn>
                <a:cxn ang="0">
                  <a:pos x="135" y="1"/>
                </a:cxn>
                <a:cxn ang="0">
                  <a:pos x="134" y="0"/>
                </a:cxn>
                <a:cxn ang="0">
                  <a:pos x="133" y="0"/>
                </a:cxn>
                <a:cxn ang="0">
                  <a:pos x="129" y="0"/>
                </a:cxn>
                <a:cxn ang="0">
                  <a:pos x="128" y="1"/>
                </a:cxn>
                <a:cxn ang="0">
                  <a:pos x="126" y="3"/>
                </a:cxn>
                <a:cxn ang="0">
                  <a:pos x="126" y="3"/>
                </a:cxn>
              </a:cxnLst>
              <a:rect l="0" t="0" r="r" b="b"/>
              <a:pathLst>
                <a:path w="136" h="280">
                  <a:moveTo>
                    <a:pt x="126" y="3"/>
                  </a:moveTo>
                  <a:lnTo>
                    <a:pt x="126" y="3"/>
                  </a:lnTo>
                  <a:lnTo>
                    <a:pt x="118" y="19"/>
                  </a:lnTo>
                  <a:lnTo>
                    <a:pt x="110" y="35"/>
                  </a:lnTo>
                  <a:lnTo>
                    <a:pt x="101" y="50"/>
                  </a:lnTo>
                  <a:lnTo>
                    <a:pt x="92" y="66"/>
                  </a:lnTo>
                  <a:lnTo>
                    <a:pt x="92" y="66"/>
                  </a:lnTo>
                  <a:lnTo>
                    <a:pt x="75" y="95"/>
                  </a:lnTo>
                  <a:lnTo>
                    <a:pt x="68" y="111"/>
                  </a:lnTo>
                  <a:lnTo>
                    <a:pt x="61" y="126"/>
                  </a:lnTo>
                  <a:lnTo>
                    <a:pt x="61" y="126"/>
                  </a:lnTo>
                  <a:lnTo>
                    <a:pt x="47" y="164"/>
                  </a:lnTo>
                  <a:lnTo>
                    <a:pt x="33" y="201"/>
                  </a:lnTo>
                  <a:lnTo>
                    <a:pt x="17" y="238"/>
                  </a:lnTo>
                  <a:lnTo>
                    <a:pt x="1" y="273"/>
                  </a:lnTo>
                  <a:lnTo>
                    <a:pt x="1" y="273"/>
                  </a:lnTo>
                  <a:lnTo>
                    <a:pt x="0" y="275"/>
                  </a:lnTo>
                  <a:lnTo>
                    <a:pt x="0" y="277"/>
                  </a:lnTo>
                  <a:lnTo>
                    <a:pt x="1" y="279"/>
                  </a:lnTo>
                  <a:lnTo>
                    <a:pt x="3" y="280"/>
                  </a:lnTo>
                  <a:lnTo>
                    <a:pt x="4" y="280"/>
                  </a:lnTo>
                  <a:lnTo>
                    <a:pt x="6" y="280"/>
                  </a:lnTo>
                  <a:lnTo>
                    <a:pt x="7" y="280"/>
                  </a:lnTo>
                  <a:lnTo>
                    <a:pt x="8" y="278"/>
                  </a:lnTo>
                  <a:lnTo>
                    <a:pt x="8" y="278"/>
                  </a:lnTo>
                  <a:lnTo>
                    <a:pt x="23" y="246"/>
                  </a:lnTo>
                  <a:lnTo>
                    <a:pt x="37" y="213"/>
                  </a:lnTo>
                  <a:lnTo>
                    <a:pt x="37" y="213"/>
                  </a:lnTo>
                  <a:lnTo>
                    <a:pt x="54" y="175"/>
                  </a:lnTo>
                  <a:lnTo>
                    <a:pt x="62" y="156"/>
                  </a:lnTo>
                  <a:lnTo>
                    <a:pt x="68" y="137"/>
                  </a:lnTo>
                  <a:lnTo>
                    <a:pt x="68" y="137"/>
                  </a:lnTo>
                  <a:lnTo>
                    <a:pt x="70" y="128"/>
                  </a:lnTo>
                  <a:lnTo>
                    <a:pt x="73" y="119"/>
                  </a:lnTo>
                  <a:lnTo>
                    <a:pt x="80" y="103"/>
                  </a:lnTo>
                  <a:lnTo>
                    <a:pt x="90" y="86"/>
                  </a:lnTo>
                  <a:lnTo>
                    <a:pt x="99" y="70"/>
                  </a:lnTo>
                  <a:lnTo>
                    <a:pt x="118" y="39"/>
                  </a:lnTo>
                  <a:lnTo>
                    <a:pt x="128" y="22"/>
                  </a:lnTo>
                  <a:lnTo>
                    <a:pt x="135" y="6"/>
                  </a:lnTo>
                  <a:lnTo>
                    <a:pt x="135" y="6"/>
                  </a:lnTo>
                  <a:lnTo>
                    <a:pt x="136" y="4"/>
                  </a:lnTo>
                  <a:lnTo>
                    <a:pt x="135" y="1"/>
                  </a:lnTo>
                  <a:lnTo>
                    <a:pt x="134" y="0"/>
                  </a:lnTo>
                  <a:lnTo>
                    <a:pt x="133" y="0"/>
                  </a:lnTo>
                  <a:lnTo>
                    <a:pt x="129" y="0"/>
                  </a:lnTo>
                  <a:lnTo>
                    <a:pt x="128" y="1"/>
                  </a:lnTo>
                  <a:lnTo>
                    <a:pt x="126" y="3"/>
                  </a:lnTo>
                  <a:lnTo>
                    <a:pt x="1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9" name="Freeform 215"/>
            <p:cNvSpPr/>
            <p:nvPr/>
          </p:nvSpPr>
          <p:spPr bwMode="auto">
            <a:xfrm>
              <a:off x="3441700" y="2446338"/>
              <a:ext cx="84138" cy="161925"/>
            </a:xfrm>
            <a:custGeom>
              <a:avLst/>
              <a:gdLst/>
              <a:ahLst/>
              <a:cxnLst>
                <a:cxn ang="0">
                  <a:pos x="153" y="1"/>
                </a:cxn>
                <a:cxn ang="0">
                  <a:pos x="139" y="22"/>
                </a:cxn>
                <a:cxn ang="0">
                  <a:pos x="129" y="44"/>
                </a:cxn>
                <a:cxn ang="0">
                  <a:pos x="112" y="84"/>
                </a:cxn>
                <a:cxn ang="0">
                  <a:pos x="109" y="93"/>
                </a:cxn>
                <a:cxn ang="0">
                  <a:pos x="104" y="116"/>
                </a:cxn>
                <a:cxn ang="0">
                  <a:pos x="100" y="125"/>
                </a:cxn>
                <a:cxn ang="0">
                  <a:pos x="79" y="157"/>
                </a:cxn>
                <a:cxn ang="0">
                  <a:pos x="60" y="190"/>
                </a:cxn>
                <a:cxn ang="0">
                  <a:pos x="24" y="249"/>
                </a:cxn>
                <a:cxn ang="0">
                  <a:pos x="5" y="287"/>
                </a:cxn>
                <a:cxn ang="0">
                  <a:pos x="0" y="300"/>
                </a:cxn>
                <a:cxn ang="0">
                  <a:pos x="1" y="305"/>
                </a:cxn>
                <a:cxn ang="0">
                  <a:pos x="2" y="306"/>
                </a:cxn>
                <a:cxn ang="0">
                  <a:pos x="5" y="307"/>
                </a:cxn>
                <a:cxn ang="0">
                  <a:pos x="9" y="302"/>
                </a:cxn>
                <a:cxn ang="0">
                  <a:pos x="8" y="300"/>
                </a:cxn>
                <a:cxn ang="0">
                  <a:pos x="10" y="299"/>
                </a:cxn>
                <a:cxn ang="0">
                  <a:pos x="15" y="288"/>
                </a:cxn>
                <a:cxn ang="0">
                  <a:pos x="32" y="258"/>
                </a:cxn>
                <a:cxn ang="0">
                  <a:pos x="55" y="218"/>
                </a:cxn>
                <a:cxn ang="0">
                  <a:pos x="77" y="179"/>
                </a:cxn>
                <a:cxn ang="0">
                  <a:pos x="108" y="129"/>
                </a:cxn>
                <a:cxn ang="0">
                  <a:pos x="110" y="124"/>
                </a:cxn>
                <a:cxn ang="0">
                  <a:pos x="114" y="110"/>
                </a:cxn>
                <a:cxn ang="0">
                  <a:pos x="121" y="90"/>
                </a:cxn>
                <a:cxn ang="0">
                  <a:pos x="128" y="71"/>
                </a:cxn>
                <a:cxn ang="0">
                  <a:pos x="141" y="39"/>
                </a:cxn>
                <a:cxn ang="0">
                  <a:pos x="155" y="15"/>
                </a:cxn>
                <a:cxn ang="0">
                  <a:pos x="159" y="9"/>
                </a:cxn>
                <a:cxn ang="0">
                  <a:pos x="160" y="5"/>
                </a:cxn>
                <a:cxn ang="0">
                  <a:pos x="157" y="0"/>
                </a:cxn>
                <a:cxn ang="0">
                  <a:pos x="154" y="0"/>
                </a:cxn>
                <a:cxn ang="0">
                  <a:pos x="153" y="1"/>
                </a:cxn>
              </a:cxnLst>
              <a:rect l="0" t="0" r="r" b="b"/>
              <a:pathLst>
                <a:path w="160" h="307">
                  <a:moveTo>
                    <a:pt x="153" y="1"/>
                  </a:moveTo>
                  <a:lnTo>
                    <a:pt x="153" y="1"/>
                  </a:lnTo>
                  <a:lnTo>
                    <a:pt x="146" y="12"/>
                  </a:lnTo>
                  <a:lnTo>
                    <a:pt x="139" y="22"/>
                  </a:lnTo>
                  <a:lnTo>
                    <a:pt x="134" y="33"/>
                  </a:lnTo>
                  <a:lnTo>
                    <a:pt x="129" y="44"/>
                  </a:lnTo>
                  <a:lnTo>
                    <a:pt x="129" y="44"/>
                  </a:lnTo>
                  <a:lnTo>
                    <a:pt x="112" y="84"/>
                  </a:lnTo>
                  <a:lnTo>
                    <a:pt x="112" y="84"/>
                  </a:lnTo>
                  <a:lnTo>
                    <a:pt x="109" y="93"/>
                  </a:lnTo>
                  <a:lnTo>
                    <a:pt x="107" y="105"/>
                  </a:lnTo>
                  <a:lnTo>
                    <a:pt x="104" y="116"/>
                  </a:lnTo>
                  <a:lnTo>
                    <a:pt x="102" y="121"/>
                  </a:lnTo>
                  <a:lnTo>
                    <a:pt x="100" y="125"/>
                  </a:lnTo>
                  <a:lnTo>
                    <a:pt x="100" y="125"/>
                  </a:lnTo>
                  <a:lnTo>
                    <a:pt x="79" y="157"/>
                  </a:lnTo>
                  <a:lnTo>
                    <a:pt x="60" y="190"/>
                  </a:lnTo>
                  <a:lnTo>
                    <a:pt x="60" y="190"/>
                  </a:lnTo>
                  <a:lnTo>
                    <a:pt x="46" y="212"/>
                  </a:lnTo>
                  <a:lnTo>
                    <a:pt x="24" y="249"/>
                  </a:lnTo>
                  <a:lnTo>
                    <a:pt x="13" y="269"/>
                  </a:lnTo>
                  <a:lnTo>
                    <a:pt x="5" y="287"/>
                  </a:lnTo>
                  <a:lnTo>
                    <a:pt x="2" y="294"/>
                  </a:lnTo>
                  <a:lnTo>
                    <a:pt x="0" y="300"/>
                  </a:lnTo>
                  <a:lnTo>
                    <a:pt x="0" y="304"/>
                  </a:lnTo>
                  <a:lnTo>
                    <a:pt x="1" y="305"/>
                  </a:lnTo>
                  <a:lnTo>
                    <a:pt x="2" y="306"/>
                  </a:lnTo>
                  <a:lnTo>
                    <a:pt x="2" y="306"/>
                  </a:lnTo>
                  <a:lnTo>
                    <a:pt x="4" y="307"/>
                  </a:lnTo>
                  <a:lnTo>
                    <a:pt x="5" y="307"/>
                  </a:lnTo>
                  <a:lnTo>
                    <a:pt x="8" y="305"/>
                  </a:lnTo>
                  <a:lnTo>
                    <a:pt x="9" y="302"/>
                  </a:lnTo>
                  <a:lnTo>
                    <a:pt x="8" y="300"/>
                  </a:lnTo>
                  <a:lnTo>
                    <a:pt x="8" y="300"/>
                  </a:lnTo>
                  <a:lnTo>
                    <a:pt x="9" y="302"/>
                  </a:lnTo>
                  <a:lnTo>
                    <a:pt x="10" y="299"/>
                  </a:lnTo>
                  <a:lnTo>
                    <a:pt x="10" y="299"/>
                  </a:lnTo>
                  <a:lnTo>
                    <a:pt x="15" y="288"/>
                  </a:lnTo>
                  <a:lnTo>
                    <a:pt x="15" y="288"/>
                  </a:lnTo>
                  <a:lnTo>
                    <a:pt x="32" y="258"/>
                  </a:lnTo>
                  <a:lnTo>
                    <a:pt x="32" y="258"/>
                  </a:lnTo>
                  <a:lnTo>
                    <a:pt x="55" y="218"/>
                  </a:lnTo>
                  <a:lnTo>
                    <a:pt x="77" y="179"/>
                  </a:lnTo>
                  <a:lnTo>
                    <a:pt x="77" y="179"/>
                  </a:lnTo>
                  <a:lnTo>
                    <a:pt x="93" y="154"/>
                  </a:lnTo>
                  <a:lnTo>
                    <a:pt x="108" y="129"/>
                  </a:lnTo>
                  <a:lnTo>
                    <a:pt x="108" y="129"/>
                  </a:lnTo>
                  <a:lnTo>
                    <a:pt x="110" y="124"/>
                  </a:lnTo>
                  <a:lnTo>
                    <a:pt x="112" y="119"/>
                  </a:lnTo>
                  <a:lnTo>
                    <a:pt x="114" y="110"/>
                  </a:lnTo>
                  <a:lnTo>
                    <a:pt x="114" y="110"/>
                  </a:lnTo>
                  <a:lnTo>
                    <a:pt x="121" y="90"/>
                  </a:lnTo>
                  <a:lnTo>
                    <a:pt x="128" y="71"/>
                  </a:lnTo>
                  <a:lnTo>
                    <a:pt x="128" y="71"/>
                  </a:lnTo>
                  <a:lnTo>
                    <a:pt x="134" y="55"/>
                  </a:lnTo>
                  <a:lnTo>
                    <a:pt x="141" y="39"/>
                  </a:lnTo>
                  <a:lnTo>
                    <a:pt x="150" y="23"/>
                  </a:lnTo>
                  <a:lnTo>
                    <a:pt x="155" y="15"/>
                  </a:lnTo>
                  <a:lnTo>
                    <a:pt x="159" y="9"/>
                  </a:lnTo>
                  <a:lnTo>
                    <a:pt x="159" y="9"/>
                  </a:lnTo>
                  <a:lnTo>
                    <a:pt x="160" y="7"/>
                  </a:lnTo>
                  <a:lnTo>
                    <a:pt x="160" y="5"/>
                  </a:lnTo>
                  <a:lnTo>
                    <a:pt x="159" y="1"/>
                  </a:lnTo>
                  <a:lnTo>
                    <a:pt x="157" y="0"/>
                  </a:lnTo>
                  <a:lnTo>
                    <a:pt x="156" y="0"/>
                  </a:lnTo>
                  <a:lnTo>
                    <a:pt x="154" y="0"/>
                  </a:lnTo>
                  <a:lnTo>
                    <a:pt x="153" y="1"/>
                  </a:lnTo>
                  <a:lnTo>
                    <a:pt x="1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0" name="Freeform 216"/>
            <p:cNvSpPr/>
            <p:nvPr/>
          </p:nvSpPr>
          <p:spPr bwMode="auto">
            <a:xfrm>
              <a:off x="3468688" y="2425700"/>
              <a:ext cx="96838" cy="206375"/>
            </a:xfrm>
            <a:custGeom>
              <a:avLst/>
              <a:gdLst/>
              <a:ahLst/>
              <a:cxnLst>
                <a:cxn ang="0">
                  <a:pos x="177" y="2"/>
                </a:cxn>
                <a:cxn ang="0">
                  <a:pos x="177" y="2"/>
                </a:cxn>
                <a:cxn ang="0">
                  <a:pos x="162" y="26"/>
                </a:cxn>
                <a:cxn ang="0">
                  <a:pos x="147" y="50"/>
                </a:cxn>
                <a:cxn ang="0">
                  <a:pos x="134" y="76"/>
                </a:cxn>
                <a:cxn ang="0">
                  <a:pos x="121" y="100"/>
                </a:cxn>
                <a:cxn ang="0">
                  <a:pos x="98" y="152"/>
                </a:cxn>
                <a:cxn ang="0">
                  <a:pos x="76" y="204"/>
                </a:cxn>
                <a:cxn ang="0">
                  <a:pos x="76" y="204"/>
                </a:cxn>
                <a:cxn ang="0">
                  <a:pos x="36" y="297"/>
                </a:cxn>
                <a:cxn ang="0">
                  <a:pos x="36" y="297"/>
                </a:cxn>
                <a:cxn ang="0">
                  <a:pos x="26" y="317"/>
                </a:cxn>
                <a:cxn ang="0">
                  <a:pos x="16" y="339"/>
                </a:cxn>
                <a:cxn ang="0">
                  <a:pos x="7" y="360"/>
                </a:cxn>
                <a:cxn ang="0">
                  <a:pos x="3" y="371"/>
                </a:cxn>
                <a:cxn ang="0">
                  <a:pos x="0" y="382"/>
                </a:cxn>
                <a:cxn ang="0">
                  <a:pos x="0" y="382"/>
                </a:cxn>
                <a:cxn ang="0">
                  <a:pos x="0" y="384"/>
                </a:cxn>
                <a:cxn ang="0">
                  <a:pos x="0" y="386"/>
                </a:cxn>
                <a:cxn ang="0">
                  <a:pos x="1" y="388"/>
                </a:cxn>
                <a:cxn ang="0">
                  <a:pos x="3" y="388"/>
                </a:cxn>
                <a:cxn ang="0">
                  <a:pos x="5" y="389"/>
                </a:cxn>
                <a:cxn ang="0">
                  <a:pos x="6" y="388"/>
                </a:cxn>
                <a:cxn ang="0">
                  <a:pos x="8" y="387"/>
                </a:cxn>
                <a:cxn ang="0">
                  <a:pos x="9" y="384"/>
                </a:cxn>
                <a:cxn ang="0">
                  <a:pos x="9" y="384"/>
                </a:cxn>
                <a:cxn ang="0">
                  <a:pos x="12" y="373"/>
                </a:cxn>
                <a:cxn ang="0">
                  <a:pos x="16" y="363"/>
                </a:cxn>
                <a:cxn ang="0">
                  <a:pos x="20" y="351"/>
                </a:cxn>
                <a:cxn ang="0">
                  <a:pos x="25" y="341"/>
                </a:cxn>
                <a:cxn ang="0">
                  <a:pos x="25" y="341"/>
                </a:cxn>
                <a:cxn ang="0">
                  <a:pos x="32" y="330"/>
                </a:cxn>
                <a:cxn ang="0">
                  <a:pos x="37" y="318"/>
                </a:cxn>
                <a:cxn ang="0">
                  <a:pos x="47" y="295"/>
                </a:cxn>
                <a:cxn ang="0">
                  <a:pos x="47" y="295"/>
                </a:cxn>
                <a:cxn ang="0">
                  <a:pos x="87" y="202"/>
                </a:cxn>
                <a:cxn ang="0">
                  <a:pos x="87" y="202"/>
                </a:cxn>
                <a:cxn ang="0">
                  <a:pos x="109" y="151"/>
                </a:cxn>
                <a:cxn ang="0">
                  <a:pos x="132" y="101"/>
                </a:cxn>
                <a:cxn ang="0">
                  <a:pos x="144" y="78"/>
                </a:cxn>
                <a:cxn ang="0">
                  <a:pos x="157" y="53"/>
                </a:cxn>
                <a:cxn ang="0">
                  <a:pos x="170" y="29"/>
                </a:cxn>
                <a:cxn ang="0">
                  <a:pos x="184" y="6"/>
                </a:cxn>
                <a:cxn ang="0">
                  <a:pos x="184" y="6"/>
                </a:cxn>
                <a:cxn ang="0">
                  <a:pos x="185" y="4"/>
                </a:cxn>
                <a:cxn ang="0">
                  <a:pos x="185" y="3"/>
                </a:cxn>
                <a:cxn ang="0">
                  <a:pos x="184" y="1"/>
                </a:cxn>
                <a:cxn ang="0">
                  <a:pos x="183" y="0"/>
                </a:cxn>
                <a:cxn ang="0">
                  <a:pos x="181" y="0"/>
                </a:cxn>
                <a:cxn ang="0">
                  <a:pos x="180" y="0"/>
                </a:cxn>
                <a:cxn ang="0">
                  <a:pos x="178" y="0"/>
                </a:cxn>
                <a:cxn ang="0">
                  <a:pos x="177" y="2"/>
                </a:cxn>
                <a:cxn ang="0">
                  <a:pos x="177" y="2"/>
                </a:cxn>
              </a:cxnLst>
              <a:rect l="0" t="0" r="r" b="b"/>
              <a:pathLst>
                <a:path w="185" h="389">
                  <a:moveTo>
                    <a:pt x="177" y="2"/>
                  </a:moveTo>
                  <a:lnTo>
                    <a:pt x="177" y="2"/>
                  </a:lnTo>
                  <a:lnTo>
                    <a:pt x="162" y="26"/>
                  </a:lnTo>
                  <a:lnTo>
                    <a:pt x="147" y="50"/>
                  </a:lnTo>
                  <a:lnTo>
                    <a:pt x="134" y="76"/>
                  </a:lnTo>
                  <a:lnTo>
                    <a:pt x="121" y="100"/>
                  </a:lnTo>
                  <a:lnTo>
                    <a:pt x="98" y="152"/>
                  </a:lnTo>
                  <a:lnTo>
                    <a:pt x="76" y="204"/>
                  </a:lnTo>
                  <a:lnTo>
                    <a:pt x="76" y="204"/>
                  </a:lnTo>
                  <a:lnTo>
                    <a:pt x="36" y="297"/>
                  </a:lnTo>
                  <a:lnTo>
                    <a:pt x="36" y="297"/>
                  </a:lnTo>
                  <a:lnTo>
                    <a:pt x="26" y="317"/>
                  </a:lnTo>
                  <a:lnTo>
                    <a:pt x="16" y="339"/>
                  </a:lnTo>
                  <a:lnTo>
                    <a:pt x="7" y="360"/>
                  </a:lnTo>
                  <a:lnTo>
                    <a:pt x="3" y="371"/>
                  </a:lnTo>
                  <a:lnTo>
                    <a:pt x="0" y="382"/>
                  </a:lnTo>
                  <a:lnTo>
                    <a:pt x="0" y="382"/>
                  </a:lnTo>
                  <a:lnTo>
                    <a:pt x="0" y="384"/>
                  </a:lnTo>
                  <a:lnTo>
                    <a:pt x="0" y="386"/>
                  </a:lnTo>
                  <a:lnTo>
                    <a:pt x="1" y="388"/>
                  </a:lnTo>
                  <a:lnTo>
                    <a:pt x="3" y="388"/>
                  </a:lnTo>
                  <a:lnTo>
                    <a:pt x="5" y="389"/>
                  </a:lnTo>
                  <a:lnTo>
                    <a:pt x="6" y="388"/>
                  </a:lnTo>
                  <a:lnTo>
                    <a:pt x="8" y="387"/>
                  </a:lnTo>
                  <a:lnTo>
                    <a:pt x="9" y="384"/>
                  </a:lnTo>
                  <a:lnTo>
                    <a:pt x="9" y="384"/>
                  </a:lnTo>
                  <a:lnTo>
                    <a:pt x="12" y="373"/>
                  </a:lnTo>
                  <a:lnTo>
                    <a:pt x="16" y="363"/>
                  </a:lnTo>
                  <a:lnTo>
                    <a:pt x="20" y="351"/>
                  </a:lnTo>
                  <a:lnTo>
                    <a:pt x="25" y="341"/>
                  </a:lnTo>
                  <a:lnTo>
                    <a:pt x="25" y="341"/>
                  </a:lnTo>
                  <a:lnTo>
                    <a:pt x="32" y="330"/>
                  </a:lnTo>
                  <a:lnTo>
                    <a:pt x="37" y="318"/>
                  </a:lnTo>
                  <a:lnTo>
                    <a:pt x="47" y="295"/>
                  </a:lnTo>
                  <a:lnTo>
                    <a:pt x="47" y="295"/>
                  </a:lnTo>
                  <a:lnTo>
                    <a:pt x="87" y="202"/>
                  </a:lnTo>
                  <a:lnTo>
                    <a:pt x="87" y="202"/>
                  </a:lnTo>
                  <a:lnTo>
                    <a:pt x="109" y="151"/>
                  </a:lnTo>
                  <a:lnTo>
                    <a:pt x="132" y="101"/>
                  </a:lnTo>
                  <a:lnTo>
                    <a:pt x="144" y="78"/>
                  </a:lnTo>
                  <a:lnTo>
                    <a:pt x="157" y="53"/>
                  </a:lnTo>
                  <a:lnTo>
                    <a:pt x="170" y="29"/>
                  </a:lnTo>
                  <a:lnTo>
                    <a:pt x="184" y="6"/>
                  </a:lnTo>
                  <a:lnTo>
                    <a:pt x="184" y="6"/>
                  </a:lnTo>
                  <a:lnTo>
                    <a:pt x="185" y="4"/>
                  </a:lnTo>
                  <a:lnTo>
                    <a:pt x="185" y="3"/>
                  </a:lnTo>
                  <a:lnTo>
                    <a:pt x="184" y="1"/>
                  </a:lnTo>
                  <a:lnTo>
                    <a:pt x="183" y="0"/>
                  </a:lnTo>
                  <a:lnTo>
                    <a:pt x="181" y="0"/>
                  </a:lnTo>
                  <a:lnTo>
                    <a:pt x="180" y="0"/>
                  </a:lnTo>
                  <a:lnTo>
                    <a:pt x="178" y="0"/>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1" name="Freeform 217"/>
            <p:cNvSpPr/>
            <p:nvPr/>
          </p:nvSpPr>
          <p:spPr bwMode="auto">
            <a:xfrm>
              <a:off x="3514725" y="2389188"/>
              <a:ext cx="107950" cy="252413"/>
            </a:xfrm>
            <a:custGeom>
              <a:avLst/>
              <a:gdLst/>
              <a:ahLst/>
              <a:cxnLst>
                <a:cxn ang="0">
                  <a:pos x="198" y="2"/>
                </a:cxn>
                <a:cxn ang="0">
                  <a:pos x="147" y="97"/>
                </a:cxn>
                <a:cxn ang="0">
                  <a:pos x="133" y="128"/>
                </a:cxn>
                <a:cxn ang="0">
                  <a:pos x="108" y="192"/>
                </a:cxn>
                <a:cxn ang="0">
                  <a:pos x="95" y="224"/>
                </a:cxn>
                <a:cxn ang="0">
                  <a:pos x="55" y="314"/>
                </a:cxn>
                <a:cxn ang="0">
                  <a:pos x="44" y="344"/>
                </a:cxn>
                <a:cxn ang="0">
                  <a:pos x="33" y="374"/>
                </a:cxn>
                <a:cxn ang="0">
                  <a:pos x="25" y="405"/>
                </a:cxn>
                <a:cxn ang="0">
                  <a:pos x="19" y="419"/>
                </a:cxn>
                <a:cxn ang="0">
                  <a:pos x="14" y="434"/>
                </a:cxn>
                <a:cxn ang="0">
                  <a:pos x="9" y="452"/>
                </a:cxn>
                <a:cxn ang="0">
                  <a:pos x="1" y="470"/>
                </a:cxn>
                <a:cxn ang="0">
                  <a:pos x="0" y="472"/>
                </a:cxn>
                <a:cxn ang="0">
                  <a:pos x="2" y="475"/>
                </a:cxn>
                <a:cxn ang="0">
                  <a:pos x="4" y="477"/>
                </a:cxn>
                <a:cxn ang="0">
                  <a:pos x="9" y="476"/>
                </a:cxn>
                <a:cxn ang="0">
                  <a:pos x="10" y="475"/>
                </a:cxn>
                <a:cxn ang="0">
                  <a:pos x="20" y="449"/>
                </a:cxn>
                <a:cxn ang="0">
                  <a:pos x="44" y="371"/>
                </a:cxn>
                <a:cxn ang="0">
                  <a:pos x="50" y="353"/>
                </a:cxn>
                <a:cxn ang="0">
                  <a:pos x="70" y="304"/>
                </a:cxn>
                <a:cxn ang="0">
                  <a:pos x="99" y="238"/>
                </a:cxn>
                <a:cxn ang="0">
                  <a:pos x="124" y="174"/>
                </a:cxn>
                <a:cxn ang="0">
                  <a:pos x="143" y="125"/>
                </a:cxn>
                <a:cxn ang="0">
                  <a:pos x="150" y="109"/>
                </a:cxn>
                <a:cxn ang="0">
                  <a:pos x="206" y="7"/>
                </a:cxn>
                <a:cxn ang="0">
                  <a:pos x="206" y="5"/>
                </a:cxn>
                <a:cxn ang="0">
                  <a:pos x="205" y="2"/>
                </a:cxn>
                <a:cxn ang="0">
                  <a:pos x="202" y="0"/>
                </a:cxn>
                <a:cxn ang="0">
                  <a:pos x="199" y="1"/>
                </a:cxn>
                <a:cxn ang="0">
                  <a:pos x="198" y="2"/>
                </a:cxn>
              </a:cxnLst>
              <a:rect l="0" t="0" r="r" b="b"/>
              <a:pathLst>
                <a:path w="206" h="477">
                  <a:moveTo>
                    <a:pt x="198" y="2"/>
                  </a:moveTo>
                  <a:lnTo>
                    <a:pt x="198" y="2"/>
                  </a:lnTo>
                  <a:lnTo>
                    <a:pt x="147" y="97"/>
                  </a:lnTo>
                  <a:lnTo>
                    <a:pt x="147" y="97"/>
                  </a:lnTo>
                  <a:lnTo>
                    <a:pt x="139" y="113"/>
                  </a:lnTo>
                  <a:lnTo>
                    <a:pt x="133" y="128"/>
                  </a:lnTo>
                  <a:lnTo>
                    <a:pt x="120" y="160"/>
                  </a:lnTo>
                  <a:lnTo>
                    <a:pt x="108" y="192"/>
                  </a:lnTo>
                  <a:lnTo>
                    <a:pt x="95" y="224"/>
                  </a:lnTo>
                  <a:lnTo>
                    <a:pt x="95" y="224"/>
                  </a:lnTo>
                  <a:lnTo>
                    <a:pt x="68" y="284"/>
                  </a:lnTo>
                  <a:lnTo>
                    <a:pt x="55" y="314"/>
                  </a:lnTo>
                  <a:lnTo>
                    <a:pt x="44" y="344"/>
                  </a:lnTo>
                  <a:lnTo>
                    <a:pt x="44" y="344"/>
                  </a:lnTo>
                  <a:lnTo>
                    <a:pt x="38" y="359"/>
                  </a:lnTo>
                  <a:lnTo>
                    <a:pt x="33" y="374"/>
                  </a:lnTo>
                  <a:lnTo>
                    <a:pt x="25" y="405"/>
                  </a:lnTo>
                  <a:lnTo>
                    <a:pt x="25" y="405"/>
                  </a:lnTo>
                  <a:lnTo>
                    <a:pt x="23" y="412"/>
                  </a:lnTo>
                  <a:lnTo>
                    <a:pt x="19" y="419"/>
                  </a:lnTo>
                  <a:lnTo>
                    <a:pt x="16" y="427"/>
                  </a:lnTo>
                  <a:lnTo>
                    <a:pt x="14" y="434"/>
                  </a:lnTo>
                  <a:lnTo>
                    <a:pt x="14" y="434"/>
                  </a:lnTo>
                  <a:lnTo>
                    <a:pt x="9" y="452"/>
                  </a:lnTo>
                  <a:lnTo>
                    <a:pt x="5" y="461"/>
                  </a:lnTo>
                  <a:lnTo>
                    <a:pt x="1" y="470"/>
                  </a:lnTo>
                  <a:lnTo>
                    <a:pt x="1" y="470"/>
                  </a:lnTo>
                  <a:lnTo>
                    <a:pt x="0" y="472"/>
                  </a:lnTo>
                  <a:lnTo>
                    <a:pt x="1" y="474"/>
                  </a:lnTo>
                  <a:lnTo>
                    <a:pt x="2" y="475"/>
                  </a:lnTo>
                  <a:lnTo>
                    <a:pt x="3" y="476"/>
                  </a:lnTo>
                  <a:lnTo>
                    <a:pt x="4" y="477"/>
                  </a:lnTo>
                  <a:lnTo>
                    <a:pt x="7" y="477"/>
                  </a:lnTo>
                  <a:lnTo>
                    <a:pt x="9" y="476"/>
                  </a:lnTo>
                  <a:lnTo>
                    <a:pt x="10" y="475"/>
                  </a:lnTo>
                  <a:lnTo>
                    <a:pt x="10" y="475"/>
                  </a:lnTo>
                  <a:lnTo>
                    <a:pt x="15" y="463"/>
                  </a:lnTo>
                  <a:lnTo>
                    <a:pt x="20" y="449"/>
                  </a:lnTo>
                  <a:lnTo>
                    <a:pt x="29" y="424"/>
                  </a:lnTo>
                  <a:lnTo>
                    <a:pt x="44" y="371"/>
                  </a:lnTo>
                  <a:lnTo>
                    <a:pt x="44" y="371"/>
                  </a:lnTo>
                  <a:lnTo>
                    <a:pt x="50" y="353"/>
                  </a:lnTo>
                  <a:lnTo>
                    <a:pt x="56" y="337"/>
                  </a:lnTo>
                  <a:lnTo>
                    <a:pt x="70" y="304"/>
                  </a:lnTo>
                  <a:lnTo>
                    <a:pt x="99" y="238"/>
                  </a:lnTo>
                  <a:lnTo>
                    <a:pt x="99" y="238"/>
                  </a:lnTo>
                  <a:lnTo>
                    <a:pt x="113" y="206"/>
                  </a:lnTo>
                  <a:lnTo>
                    <a:pt x="124" y="174"/>
                  </a:lnTo>
                  <a:lnTo>
                    <a:pt x="137" y="142"/>
                  </a:lnTo>
                  <a:lnTo>
                    <a:pt x="143" y="125"/>
                  </a:lnTo>
                  <a:lnTo>
                    <a:pt x="150" y="109"/>
                  </a:lnTo>
                  <a:lnTo>
                    <a:pt x="150" y="109"/>
                  </a:lnTo>
                  <a:lnTo>
                    <a:pt x="178" y="59"/>
                  </a:lnTo>
                  <a:lnTo>
                    <a:pt x="206" y="7"/>
                  </a:lnTo>
                  <a:lnTo>
                    <a:pt x="206" y="7"/>
                  </a:lnTo>
                  <a:lnTo>
                    <a:pt x="206" y="5"/>
                  </a:lnTo>
                  <a:lnTo>
                    <a:pt x="206" y="3"/>
                  </a:lnTo>
                  <a:lnTo>
                    <a:pt x="205" y="2"/>
                  </a:lnTo>
                  <a:lnTo>
                    <a:pt x="204" y="1"/>
                  </a:lnTo>
                  <a:lnTo>
                    <a:pt x="202" y="0"/>
                  </a:lnTo>
                  <a:lnTo>
                    <a:pt x="200" y="0"/>
                  </a:lnTo>
                  <a:lnTo>
                    <a:pt x="199" y="1"/>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2" name="Freeform 218"/>
            <p:cNvSpPr/>
            <p:nvPr/>
          </p:nvSpPr>
          <p:spPr bwMode="auto">
            <a:xfrm>
              <a:off x="3571875" y="2335213"/>
              <a:ext cx="95250" cy="282575"/>
            </a:xfrm>
            <a:custGeom>
              <a:avLst/>
              <a:gdLst/>
              <a:ahLst/>
              <a:cxnLst>
                <a:cxn ang="0">
                  <a:pos x="171" y="5"/>
                </a:cxn>
                <a:cxn ang="0">
                  <a:pos x="165" y="36"/>
                </a:cxn>
                <a:cxn ang="0">
                  <a:pos x="157" y="67"/>
                </a:cxn>
                <a:cxn ang="0">
                  <a:pos x="133" y="127"/>
                </a:cxn>
                <a:cxn ang="0">
                  <a:pos x="119" y="162"/>
                </a:cxn>
                <a:cxn ang="0">
                  <a:pos x="79" y="267"/>
                </a:cxn>
                <a:cxn ang="0">
                  <a:pos x="51" y="335"/>
                </a:cxn>
                <a:cxn ang="0">
                  <a:pos x="33" y="387"/>
                </a:cxn>
                <a:cxn ang="0">
                  <a:pos x="28" y="406"/>
                </a:cxn>
                <a:cxn ang="0">
                  <a:pos x="12" y="472"/>
                </a:cxn>
                <a:cxn ang="0">
                  <a:pos x="9" y="486"/>
                </a:cxn>
                <a:cxn ang="0">
                  <a:pos x="2" y="515"/>
                </a:cxn>
                <a:cxn ang="0">
                  <a:pos x="0" y="530"/>
                </a:cxn>
                <a:cxn ang="0">
                  <a:pos x="1" y="533"/>
                </a:cxn>
                <a:cxn ang="0">
                  <a:pos x="4" y="534"/>
                </a:cxn>
                <a:cxn ang="0">
                  <a:pos x="9" y="532"/>
                </a:cxn>
                <a:cxn ang="0">
                  <a:pos x="9" y="530"/>
                </a:cxn>
                <a:cxn ang="0">
                  <a:pos x="15" y="498"/>
                </a:cxn>
                <a:cxn ang="0">
                  <a:pos x="22" y="467"/>
                </a:cxn>
                <a:cxn ang="0">
                  <a:pos x="26" y="449"/>
                </a:cxn>
                <a:cxn ang="0">
                  <a:pos x="39" y="400"/>
                </a:cxn>
                <a:cxn ang="0">
                  <a:pos x="44" y="382"/>
                </a:cxn>
                <a:cxn ang="0">
                  <a:pos x="64" y="329"/>
                </a:cxn>
                <a:cxn ang="0">
                  <a:pos x="92" y="261"/>
                </a:cxn>
                <a:cxn ang="0">
                  <a:pos x="120" y="187"/>
                </a:cxn>
                <a:cxn ang="0">
                  <a:pos x="148" y="113"/>
                </a:cxn>
                <a:cxn ang="0">
                  <a:pos x="160" y="88"/>
                </a:cxn>
                <a:cxn ang="0">
                  <a:pos x="173" y="46"/>
                </a:cxn>
                <a:cxn ang="0">
                  <a:pos x="178" y="18"/>
                </a:cxn>
                <a:cxn ang="0">
                  <a:pos x="180" y="5"/>
                </a:cxn>
                <a:cxn ang="0">
                  <a:pos x="179" y="1"/>
                </a:cxn>
                <a:cxn ang="0">
                  <a:pos x="176" y="0"/>
                </a:cxn>
                <a:cxn ang="0">
                  <a:pos x="171" y="3"/>
                </a:cxn>
                <a:cxn ang="0">
                  <a:pos x="171" y="5"/>
                </a:cxn>
              </a:cxnLst>
              <a:rect l="0" t="0" r="r" b="b"/>
              <a:pathLst>
                <a:path w="180" h="534">
                  <a:moveTo>
                    <a:pt x="171" y="5"/>
                  </a:moveTo>
                  <a:lnTo>
                    <a:pt x="171" y="5"/>
                  </a:lnTo>
                  <a:lnTo>
                    <a:pt x="168" y="20"/>
                  </a:lnTo>
                  <a:lnTo>
                    <a:pt x="165" y="36"/>
                  </a:lnTo>
                  <a:lnTo>
                    <a:pt x="161" y="51"/>
                  </a:lnTo>
                  <a:lnTo>
                    <a:pt x="157" y="67"/>
                  </a:lnTo>
                  <a:lnTo>
                    <a:pt x="145" y="97"/>
                  </a:lnTo>
                  <a:lnTo>
                    <a:pt x="133" y="127"/>
                  </a:lnTo>
                  <a:lnTo>
                    <a:pt x="133" y="127"/>
                  </a:lnTo>
                  <a:lnTo>
                    <a:pt x="119" y="162"/>
                  </a:lnTo>
                  <a:lnTo>
                    <a:pt x="106" y="197"/>
                  </a:lnTo>
                  <a:lnTo>
                    <a:pt x="79" y="267"/>
                  </a:lnTo>
                  <a:lnTo>
                    <a:pt x="79" y="267"/>
                  </a:lnTo>
                  <a:lnTo>
                    <a:pt x="51" y="335"/>
                  </a:lnTo>
                  <a:lnTo>
                    <a:pt x="39" y="370"/>
                  </a:lnTo>
                  <a:lnTo>
                    <a:pt x="33" y="387"/>
                  </a:lnTo>
                  <a:lnTo>
                    <a:pt x="28" y="406"/>
                  </a:lnTo>
                  <a:lnTo>
                    <a:pt x="28" y="406"/>
                  </a:lnTo>
                  <a:lnTo>
                    <a:pt x="19" y="439"/>
                  </a:lnTo>
                  <a:lnTo>
                    <a:pt x="12" y="472"/>
                  </a:lnTo>
                  <a:lnTo>
                    <a:pt x="12" y="472"/>
                  </a:lnTo>
                  <a:lnTo>
                    <a:pt x="9" y="486"/>
                  </a:lnTo>
                  <a:lnTo>
                    <a:pt x="6" y="501"/>
                  </a:lnTo>
                  <a:lnTo>
                    <a:pt x="2" y="515"/>
                  </a:lnTo>
                  <a:lnTo>
                    <a:pt x="0" y="530"/>
                  </a:lnTo>
                  <a:lnTo>
                    <a:pt x="0" y="530"/>
                  </a:lnTo>
                  <a:lnTo>
                    <a:pt x="1" y="532"/>
                  </a:lnTo>
                  <a:lnTo>
                    <a:pt x="1" y="533"/>
                  </a:lnTo>
                  <a:lnTo>
                    <a:pt x="3" y="534"/>
                  </a:lnTo>
                  <a:lnTo>
                    <a:pt x="4" y="534"/>
                  </a:lnTo>
                  <a:lnTo>
                    <a:pt x="8" y="533"/>
                  </a:lnTo>
                  <a:lnTo>
                    <a:pt x="9" y="532"/>
                  </a:lnTo>
                  <a:lnTo>
                    <a:pt x="9" y="530"/>
                  </a:lnTo>
                  <a:lnTo>
                    <a:pt x="9" y="530"/>
                  </a:lnTo>
                  <a:lnTo>
                    <a:pt x="12" y="513"/>
                  </a:lnTo>
                  <a:lnTo>
                    <a:pt x="15" y="498"/>
                  </a:lnTo>
                  <a:lnTo>
                    <a:pt x="19" y="482"/>
                  </a:lnTo>
                  <a:lnTo>
                    <a:pt x="22" y="467"/>
                  </a:lnTo>
                  <a:lnTo>
                    <a:pt x="22" y="467"/>
                  </a:lnTo>
                  <a:lnTo>
                    <a:pt x="26" y="449"/>
                  </a:lnTo>
                  <a:lnTo>
                    <a:pt x="30" y="433"/>
                  </a:lnTo>
                  <a:lnTo>
                    <a:pt x="39" y="400"/>
                  </a:lnTo>
                  <a:lnTo>
                    <a:pt x="39" y="400"/>
                  </a:lnTo>
                  <a:lnTo>
                    <a:pt x="44" y="382"/>
                  </a:lnTo>
                  <a:lnTo>
                    <a:pt x="50" y="364"/>
                  </a:lnTo>
                  <a:lnTo>
                    <a:pt x="64" y="329"/>
                  </a:lnTo>
                  <a:lnTo>
                    <a:pt x="78" y="295"/>
                  </a:lnTo>
                  <a:lnTo>
                    <a:pt x="92" y="261"/>
                  </a:lnTo>
                  <a:lnTo>
                    <a:pt x="92" y="261"/>
                  </a:lnTo>
                  <a:lnTo>
                    <a:pt x="120" y="187"/>
                  </a:lnTo>
                  <a:lnTo>
                    <a:pt x="134" y="151"/>
                  </a:lnTo>
                  <a:lnTo>
                    <a:pt x="148" y="113"/>
                  </a:lnTo>
                  <a:lnTo>
                    <a:pt x="148" y="113"/>
                  </a:lnTo>
                  <a:lnTo>
                    <a:pt x="160" y="88"/>
                  </a:lnTo>
                  <a:lnTo>
                    <a:pt x="169" y="61"/>
                  </a:lnTo>
                  <a:lnTo>
                    <a:pt x="173" y="46"/>
                  </a:lnTo>
                  <a:lnTo>
                    <a:pt x="176" y="33"/>
                  </a:lnTo>
                  <a:lnTo>
                    <a:pt x="178" y="18"/>
                  </a:lnTo>
                  <a:lnTo>
                    <a:pt x="180" y="5"/>
                  </a:lnTo>
                  <a:lnTo>
                    <a:pt x="180" y="5"/>
                  </a:lnTo>
                  <a:lnTo>
                    <a:pt x="180" y="3"/>
                  </a:lnTo>
                  <a:lnTo>
                    <a:pt x="179" y="1"/>
                  </a:lnTo>
                  <a:lnTo>
                    <a:pt x="177" y="1"/>
                  </a:lnTo>
                  <a:lnTo>
                    <a:pt x="176" y="0"/>
                  </a:lnTo>
                  <a:lnTo>
                    <a:pt x="172" y="1"/>
                  </a:lnTo>
                  <a:lnTo>
                    <a:pt x="171" y="3"/>
                  </a:lnTo>
                  <a:lnTo>
                    <a:pt x="171" y="5"/>
                  </a:lnTo>
                  <a:lnTo>
                    <a:pt x="17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3" name="Freeform 219"/>
            <p:cNvSpPr/>
            <p:nvPr/>
          </p:nvSpPr>
          <p:spPr bwMode="auto">
            <a:xfrm>
              <a:off x="3662363" y="2174875"/>
              <a:ext cx="14288" cy="49213"/>
            </a:xfrm>
            <a:custGeom>
              <a:avLst/>
              <a:gdLst/>
              <a:ahLst/>
              <a:cxnLst>
                <a:cxn ang="0">
                  <a:pos x="20" y="3"/>
                </a:cxn>
                <a:cxn ang="0">
                  <a:pos x="20" y="3"/>
                </a:cxn>
                <a:cxn ang="0">
                  <a:pos x="11" y="23"/>
                </a:cxn>
                <a:cxn ang="0">
                  <a:pos x="4" y="43"/>
                </a:cxn>
                <a:cxn ang="0">
                  <a:pos x="1" y="65"/>
                </a:cxn>
                <a:cxn ang="0">
                  <a:pos x="0" y="87"/>
                </a:cxn>
                <a:cxn ang="0">
                  <a:pos x="0" y="87"/>
                </a:cxn>
                <a:cxn ang="0">
                  <a:pos x="0" y="89"/>
                </a:cxn>
                <a:cxn ang="0">
                  <a:pos x="1" y="91"/>
                </a:cxn>
                <a:cxn ang="0">
                  <a:pos x="2" y="92"/>
                </a:cxn>
                <a:cxn ang="0">
                  <a:pos x="4" y="92"/>
                </a:cxn>
                <a:cxn ang="0">
                  <a:pos x="6" y="92"/>
                </a:cxn>
                <a:cxn ang="0">
                  <a:pos x="7" y="91"/>
                </a:cxn>
                <a:cxn ang="0">
                  <a:pos x="8" y="89"/>
                </a:cxn>
                <a:cxn ang="0">
                  <a:pos x="9" y="87"/>
                </a:cxn>
                <a:cxn ang="0">
                  <a:pos x="9" y="87"/>
                </a:cxn>
                <a:cxn ang="0">
                  <a:pos x="11" y="66"/>
                </a:cxn>
                <a:cxn ang="0">
                  <a:pos x="14" y="47"/>
                </a:cxn>
                <a:cxn ang="0">
                  <a:pos x="20" y="27"/>
                </a:cxn>
                <a:cxn ang="0">
                  <a:pos x="27" y="7"/>
                </a:cxn>
                <a:cxn ang="0">
                  <a:pos x="27" y="7"/>
                </a:cxn>
                <a:cxn ang="0">
                  <a:pos x="28" y="5"/>
                </a:cxn>
                <a:cxn ang="0">
                  <a:pos x="28" y="4"/>
                </a:cxn>
                <a:cxn ang="0">
                  <a:pos x="25" y="1"/>
                </a:cxn>
                <a:cxn ang="0">
                  <a:pos x="24" y="0"/>
                </a:cxn>
                <a:cxn ang="0">
                  <a:pos x="22" y="0"/>
                </a:cxn>
                <a:cxn ang="0">
                  <a:pos x="21" y="1"/>
                </a:cxn>
                <a:cxn ang="0">
                  <a:pos x="20" y="3"/>
                </a:cxn>
                <a:cxn ang="0">
                  <a:pos x="20" y="3"/>
                </a:cxn>
              </a:cxnLst>
              <a:rect l="0" t="0" r="r" b="b"/>
              <a:pathLst>
                <a:path w="28" h="92">
                  <a:moveTo>
                    <a:pt x="20" y="3"/>
                  </a:moveTo>
                  <a:lnTo>
                    <a:pt x="20" y="3"/>
                  </a:lnTo>
                  <a:lnTo>
                    <a:pt x="11" y="23"/>
                  </a:lnTo>
                  <a:lnTo>
                    <a:pt x="4" y="43"/>
                  </a:lnTo>
                  <a:lnTo>
                    <a:pt x="1" y="65"/>
                  </a:lnTo>
                  <a:lnTo>
                    <a:pt x="0" y="87"/>
                  </a:lnTo>
                  <a:lnTo>
                    <a:pt x="0" y="87"/>
                  </a:lnTo>
                  <a:lnTo>
                    <a:pt x="0" y="89"/>
                  </a:lnTo>
                  <a:lnTo>
                    <a:pt x="1" y="91"/>
                  </a:lnTo>
                  <a:lnTo>
                    <a:pt x="2" y="92"/>
                  </a:lnTo>
                  <a:lnTo>
                    <a:pt x="4" y="92"/>
                  </a:lnTo>
                  <a:lnTo>
                    <a:pt x="6" y="92"/>
                  </a:lnTo>
                  <a:lnTo>
                    <a:pt x="7" y="91"/>
                  </a:lnTo>
                  <a:lnTo>
                    <a:pt x="8" y="89"/>
                  </a:lnTo>
                  <a:lnTo>
                    <a:pt x="9" y="87"/>
                  </a:lnTo>
                  <a:lnTo>
                    <a:pt x="9" y="87"/>
                  </a:lnTo>
                  <a:lnTo>
                    <a:pt x="11" y="66"/>
                  </a:lnTo>
                  <a:lnTo>
                    <a:pt x="14" y="47"/>
                  </a:lnTo>
                  <a:lnTo>
                    <a:pt x="20" y="27"/>
                  </a:lnTo>
                  <a:lnTo>
                    <a:pt x="27" y="7"/>
                  </a:lnTo>
                  <a:lnTo>
                    <a:pt x="27" y="7"/>
                  </a:lnTo>
                  <a:lnTo>
                    <a:pt x="28" y="5"/>
                  </a:lnTo>
                  <a:lnTo>
                    <a:pt x="28" y="4"/>
                  </a:lnTo>
                  <a:lnTo>
                    <a:pt x="25" y="1"/>
                  </a:lnTo>
                  <a:lnTo>
                    <a:pt x="24" y="0"/>
                  </a:lnTo>
                  <a:lnTo>
                    <a:pt x="22" y="0"/>
                  </a:lnTo>
                  <a:lnTo>
                    <a:pt x="21"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4" name="Freeform 220"/>
            <p:cNvSpPr/>
            <p:nvPr/>
          </p:nvSpPr>
          <p:spPr bwMode="auto">
            <a:xfrm>
              <a:off x="3681413" y="2162175"/>
              <a:ext cx="36513" cy="88900"/>
            </a:xfrm>
            <a:custGeom>
              <a:avLst/>
              <a:gdLst/>
              <a:ahLst/>
              <a:cxnLst>
                <a:cxn ang="0">
                  <a:pos x="57" y="4"/>
                </a:cxn>
                <a:cxn ang="0">
                  <a:pos x="57" y="4"/>
                </a:cxn>
                <a:cxn ang="0">
                  <a:pos x="56" y="16"/>
                </a:cxn>
                <a:cxn ang="0">
                  <a:pos x="54" y="26"/>
                </a:cxn>
                <a:cxn ang="0">
                  <a:pos x="50" y="36"/>
                </a:cxn>
                <a:cxn ang="0">
                  <a:pos x="46" y="47"/>
                </a:cxn>
                <a:cxn ang="0">
                  <a:pos x="37" y="67"/>
                </a:cxn>
                <a:cxn ang="0">
                  <a:pos x="27" y="88"/>
                </a:cxn>
                <a:cxn ang="0">
                  <a:pos x="27" y="88"/>
                </a:cxn>
                <a:cxn ang="0">
                  <a:pos x="13" y="124"/>
                </a:cxn>
                <a:cxn ang="0">
                  <a:pos x="6" y="143"/>
                </a:cxn>
                <a:cxn ang="0">
                  <a:pos x="0" y="161"/>
                </a:cxn>
                <a:cxn ang="0">
                  <a:pos x="0" y="161"/>
                </a:cxn>
                <a:cxn ang="0">
                  <a:pos x="0" y="163"/>
                </a:cxn>
                <a:cxn ang="0">
                  <a:pos x="1" y="166"/>
                </a:cxn>
                <a:cxn ang="0">
                  <a:pos x="2" y="167"/>
                </a:cxn>
                <a:cxn ang="0">
                  <a:pos x="5" y="168"/>
                </a:cxn>
                <a:cxn ang="0">
                  <a:pos x="7" y="168"/>
                </a:cxn>
                <a:cxn ang="0">
                  <a:pos x="8" y="168"/>
                </a:cxn>
                <a:cxn ang="0">
                  <a:pos x="9" y="166"/>
                </a:cxn>
                <a:cxn ang="0">
                  <a:pos x="10" y="165"/>
                </a:cxn>
                <a:cxn ang="0">
                  <a:pos x="10" y="165"/>
                </a:cxn>
                <a:cxn ang="0">
                  <a:pos x="16" y="142"/>
                </a:cxn>
                <a:cxn ang="0">
                  <a:pos x="24" y="120"/>
                </a:cxn>
                <a:cxn ang="0">
                  <a:pos x="42" y="77"/>
                </a:cxn>
                <a:cxn ang="0">
                  <a:pos x="42" y="77"/>
                </a:cxn>
                <a:cxn ang="0">
                  <a:pos x="57" y="42"/>
                </a:cxn>
                <a:cxn ang="0">
                  <a:pos x="61" y="33"/>
                </a:cxn>
                <a:cxn ang="0">
                  <a:pos x="63" y="24"/>
                </a:cxn>
                <a:cxn ang="0">
                  <a:pos x="65" y="15"/>
                </a:cxn>
                <a:cxn ang="0">
                  <a:pos x="68" y="4"/>
                </a:cxn>
                <a:cxn ang="0">
                  <a:pos x="68" y="4"/>
                </a:cxn>
                <a:cxn ang="0">
                  <a:pos x="66" y="2"/>
                </a:cxn>
                <a:cxn ang="0">
                  <a:pos x="65" y="1"/>
                </a:cxn>
                <a:cxn ang="0">
                  <a:pos x="64" y="0"/>
                </a:cxn>
                <a:cxn ang="0">
                  <a:pos x="62" y="0"/>
                </a:cxn>
                <a:cxn ang="0">
                  <a:pos x="61" y="0"/>
                </a:cxn>
                <a:cxn ang="0">
                  <a:pos x="59" y="1"/>
                </a:cxn>
                <a:cxn ang="0">
                  <a:pos x="58" y="2"/>
                </a:cxn>
                <a:cxn ang="0">
                  <a:pos x="57" y="4"/>
                </a:cxn>
                <a:cxn ang="0">
                  <a:pos x="57" y="4"/>
                </a:cxn>
              </a:cxnLst>
              <a:rect l="0" t="0" r="r" b="b"/>
              <a:pathLst>
                <a:path w="68" h="168">
                  <a:moveTo>
                    <a:pt x="57" y="4"/>
                  </a:moveTo>
                  <a:lnTo>
                    <a:pt x="57" y="4"/>
                  </a:lnTo>
                  <a:lnTo>
                    <a:pt x="56" y="16"/>
                  </a:lnTo>
                  <a:lnTo>
                    <a:pt x="54" y="26"/>
                  </a:lnTo>
                  <a:lnTo>
                    <a:pt x="50" y="36"/>
                  </a:lnTo>
                  <a:lnTo>
                    <a:pt x="46" y="47"/>
                  </a:lnTo>
                  <a:lnTo>
                    <a:pt x="37" y="67"/>
                  </a:lnTo>
                  <a:lnTo>
                    <a:pt x="27" y="88"/>
                  </a:lnTo>
                  <a:lnTo>
                    <a:pt x="27" y="88"/>
                  </a:lnTo>
                  <a:lnTo>
                    <a:pt x="13" y="124"/>
                  </a:lnTo>
                  <a:lnTo>
                    <a:pt x="6" y="143"/>
                  </a:lnTo>
                  <a:lnTo>
                    <a:pt x="0" y="161"/>
                  </a:lnTo>
                  <a:lnTo>
                    <a:pt x="0" y="161"/>
                  </a:lnTo>
                  <a:lnTo>
                    <a:pt x="0" y="163"/>
                  </a:lnTo>
                  <a:lnTo>
                    <a:pt x="1" y="166"/>
                  </a:lnTo>
                  <a:lnTo>
                    <a:pt x="2" y="167"/>
                  </a:lnTo>
                  <a:lnTo>
                    <a:pt x="5" y="168"/>
                  </a:lnTo>
                  <a:lnTo>
                    <a:pt x="7" y="168"/>
                  </a:lnTo>
                  <a:lnTo>
                    <a:pt x="8" y="168"/>
                  </a:lnTo>
                  <a:lnTo>
                    <a:pt x="9" y="166"/>
                  </a:lnTo>
                  <a:lnTo>
                    <a:pt x="10" y="165"/>
                  </a:lnTo>
                  <a:lnTo>
                    <a:pt x="10" y="165"/>
                  </a:lnTo>
                  <a:lnTo>
                    <a:pt x="16" y="142"/>
                  </a:lnTo>
                  <a:lnTo>
                    <a:pt x="24" y="120"/>
                  </a:lnTo>
                  <a:lnTo>
                    <a:pt x="42" y="77"/>
                  </a:lnTo>
                  <a:lnTo>
                    <a:pt x="42" y="77"/>
                  </a:lnTo>
                  <a:lnTo>
                    <a:pt x="57" y="42"/>
                  </a:lnTo>
                  <a:lnTo>
                    <a:pt x="61" y="33"/>
                  </a:lnTo>
                  <a:lnTo>
                    <a:pt x="63" y="24"/>
                  </a:lnTo>
                  <a:lnTo>
                    <a:pt x="65" y="15"/>
                  </a:lnTo>
                  <a:lnTo>
                    <a:pt x="68" y="4"/>
                  </a:lnTo>
                  <a:lnTo>
                    <a:pt x="68" y="4"/>
                  </a:lnTo>
                  <a:lnTo>
                    <a:pt x="66" y="2"/>
                  </a:lnTo>
                  <a:lnTo>
                    <a:pt x="65" y="1"/>
                  </a:lnTo>
                  <a:lnTo>
                    <a:pt x="64" y="0"/>
                  </a:lnTo>
                  <a:lnTo>
                    <a:pt x="62" y="0"/>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5" name="Freeform 221"/>
            <p:cNvSpPr/>
            <p:nvPr/>
          </p:nvSpPr>
          <p:spPr bwMode="auto">
            <a:xfrm>
              <a:off x="3617913" y="2128838"/>
              <a:ext cx="155575" cy="488950"/>
            </a:xfrm>
            <a:custGeom>
              <a:avLst/>
              <a:gdLst/>
              <a:ahLst/>
              <a:cxnLst>
                <a:cxn ang="0">
                  <a:pos x="285" y="4"/>
                </a:cxn>
                <a:cxn ang="0">
                  <a:pos x="283" y="20"/>
                </a:cxn>
                <a:cxn ang="0">
                  <a:pos x="277" y="34"/>
                </a:cxn>
                <a:cxn ang="0">
                  <a:pos x="262" y="61"/>
                </a:cxn>
                <a:cxn ang="0">
                  <a:pos x="253" y="75"/>
                </a:cxn>
                <a:cxn ang="0">
                  <a:pos x="230" y="115"/>
                </a:cxn>
                <a:cxn ang="0">
                  <a:pos x="215" y="142"/>
                </a:cxn>
                <a:cxn ang="0">
                  <a:pos x="193" y="196"/>
                </a:cxn>
                <a:cxn ang="0">
                  <a:pos x="183" y="224"/>
                </a:cxn>
                <a:cxn ang="0">
                  <a:pos x="168" y="290"/>
                </a:cxn>
                <a:cxn ang="0">
                  <a:pos x="154" y="337"/>
                </a:cxn>
                <a:cxn ang="0">
                  <a:pos x="149" y="354"/>
                </a:cxn>
                <a:cxn ang="0">
                  <a:pos x="128" y="416"/>
                </a:cxn>
                <a:cxn ang="0">
                  <a:pos x="111" y="480"/>
                </a:cxn>
                <a:cxn ang="0">
                  <a:pos x="104" y="514"/>
                </a:cxn>
                <a:cxn ang="0">
                  <a:pos x="85" y="580"/>
                </a:cxn>
                <a:cxn ang="0">
                  <a:pos x="75" y="613"/>
                </a:cxn>
                <a:cxn ang="0">
                  <a:pos x="59" y="660"/>
                </a:cxn>
                <a:cxn ang="0">
                  <a:pos x="56" y="676"/>
                </a:cxn>
                <a:cxn ang="0">
                  <a:pos x="43" y="748"/>
                </a:cxn>
                <a:cxn ang="0">
                  <a:pos x="37" y="780"/>
                </a:cxn>
                <a:cxn ang="0">
                  <a:pos x="21" y="842"/>
                </a:cxn>
                <a:cxn ang="0">
                  <a:pos x="12" y="873"/>
                </a:cxn>
                <a:cxn ang="0">
                  <a:pos x="0" y="926"/>
                </a:cxn>
                <a:cxn ang="0">
                  <a:pos x="10" y="923"/>
                </a:cxn>
                <a:cxn ang="0">
                  <a:pos x="16" y="895"/>
                </a:cxn>
                <a:cxn ang="0">
                  <a:pos x="23" y="868"/>
                </a:cxn>
                <a:cxn ang="0">
                  <a:pos x="41" y="805"/>
                </a:cxn>
                <a:cxn ang="0">
                  <a:pos x="54" y="742"/>
                </a:cxn>
                <a:cxn ang="0">
                  <a:pos x="65" y="679"/>
                </a:cxn>
                <a:cxn ang="0">
                  <a:pos x="70" y="660"/>
                </a:cxn>
                <a:cxn ang="0">
                  <a:pos x="87" y="607"/>
                </a:cxn>
                <a:cxn ang="0">
                  <a:pos x="98" y="574"/>
                </a:cxn>
                <a:cxn ang="0">
                  <a:pos x="114" y="507"/>
                </a:cxn>
                <a:cxn ang="0">
                  <a:pos x="121" y="473"/>
                </a:cxn>
                <a:cxn ang="0">
                  <a:pos x="129" y="441"/>
                </a:cxn>
                <a:cxn ang="0">
                  <a:pos x="150" y="378"/>
                </a:cxn>
                <a:cxn ang="0">
                  <a:pos x="162" y="347"/>
                </a:cxn>
                <a:cxn ang="0">
                  <a:pos x="172" y="315"/>
                </a:cxn>
                <a:cxn ang="0">
                  <a:pos x="188" y="250"/>
                </a:cxn>
                <a:cxn ang="0">
                  <a:pos x="196" y="218"/>
                </a:cxn>
                <a:cxn ang="0">
                  <a:pos x="205" y="186"/>
                </a:cxn>
                <a:cxn ang="0">
                  <a:pos x="219" y="156"/>
                </a:cxn>
                <a:cxn ang="0">
                  <a:pos x="251" y="98"/>
                </a:cxn>
                <a:cxn ang="0">
                  <a:pos x="264" y="77"/>
                </a:cxn>
                <a:cxn ang="0">
                  <a:pos x="284" y="42"/>
                </a:cxn>
                <a:cxn ang="0">
                  <a:pos x="293" y="18"/>
                </a:cxn>
                <a:cxn ang="0">
                  <a:pos x="295" y="4"/>
                </a:cxn>
                <a:cxn ang="0">
                  <a:pos x="293" y="1"/>
                </a:cxn>
                <a:cxn ang="0">
                  <a:pos x="290" y="0"/>
                </a:cxn>
                <a:cxn ang="0">
                  <a:pos x="287" y="1"/>
                </a:cxn>
                <a:cxn ang="0">
                  <a:pos x="285" y="4"/>
                </a:cxn>
              </a:cxnLst>
              <a:rect l="0" t="0" r="r" b="b"/>
              <a:pathLst>
                <a:path w="295" h="926">
                  <a:moveTo>
                    <a:pt x="285" y="4"/>
                  </a:moveTo>
                  <a:lnTo>
                    <a:pt x="285" y="4"/>
                  </a:lnTo>
                  <a:lnTo>
                    <a:pt x="284" y="13"/>
                  </a:lnTo>
                  <a:lnTo>
                    <a:pt x="283" y="20"/>
                  </a:lnTo>
                  <a:lnTo>
                    <a:pt x="280" y="27"/>
                  </a:lnTo>
                  <a:lnTo>
                    <a:pt x="277" y="34"/>
                  </a:lnTo>
                  <a:lnTo>
                    <a:pt x="270" y="48"/>
                  </a:lnTo>
                  <a:lnTo>
                    <a:pt x="262" y="61"/>
                  </a:lnTo>
                  <a:lnTo>
                    <a:pt x="262" y="61"/>
                  </a:lnTo>
                  <a:lnTo>
                    <a:pt x="253" y="75"/>
                  </a:lnTo>
                  <a:lnTo>
                    <a:pt x="245" y="88"/>
                  </a:lnTo>
                  <a:lnTo>
                    <a:pt x="230" y="115"/>
                  </a:lnTo>
                  <a:lnTo>
                    <a:pt x="230" y="115"/>
                  </a:lnTo>
                  <a:lnTo>
                    <a:pt x="215" y="142"/>
                  </a:lnTo>
                  <a:lnTo>
                    <a:pt x="203" y="168"/>
                  </a:lnTo>
                  <a:lnTo>
                    <a:pt x="193" y="196"/>
                  </a:lnTo>
                  <a:lnTo>
                    <a:pt x="183" y="224"/>
                  </a:lnTo>
                  <a:lnTo>
                    <a:pt x="183" y="224"/>
                  </a:lnTo>
                  <a:lnTo>
                    <a:pt x="176" y="256"/>
                  </a:lnTo>
                  <a:lnTo>
                    <a:pt x="168" y="290"/>
                  </a:lnTo>
                  <a:lnTo>
                    <a:pt x="160" y="322"/>
                  </a:lnTo>
                  <a:lnTo>
                    <a:pt x="154" y="337"/>
                  </a:lnTo>
                  <a:lnTo>
                    <a:pt x="149" y="354"/>
                  </a:lnTo>
                  <a:lnTo>
                    <a:pt x="149" y="354"/>
                  </a:lnTo>
                  <a:lnTo>
                    <a:pt x="138" y="385"/>
                  </a:lnTo>
                  <a:lnTo>
                    <a:pt x="128" y="416"/>
                  </a:lnTo>
                  <a:lnTo>
                    <a:pt x="118" y="448"/>
                  </a:lnTo>
                  <a:lnTo>
                    <a:pt x="111" y="480"/>
                  </a:lnTo>
                  <a:lnTo>
                    <a:pt x="111" y="480"/>
                  </a:lnTo>
                  <a:lnTo>
                    <a:pt x="104" y="514"/>
                  </a:lnTo>
                  <a:lnTo>
                    <a:pt x="96" y="547"/>
                  </a:lnTo>
                  <a:lnTo>
                    <a:pt x="85" y="580"/>
                  </a:lnTo>
                  <a:lnTo>
                    <a:pt x="75" y="613"/>
                  </a:lnTo>
                  <a:lnTo>
                    <a:pt x="75" y="613"/>
                  </a:lnTo>
                  <a:lnTo>
                    <a:pt x="65" y="645"/>
                  </a:lnTo>
                  <a:lnTo>
                    <a:pt x="59" y="660"/>
                  </a:lnTo>
                  <a:lnTo>
                    <a:pt x="56" y="676"/>
                  </a:lnTo>
                  <a:lnTo>
                    <a:pt x="56" y="676"/>
                  </a:lnTo>
                  <a:lnTo>
                    <a:pt x="49" y="712"/>
                  </a:lnTo>
                  <a:lnTo>
                    <a:pt x="43" y="748"/>
                  </a:lnTo>
                  <a:lnTo>
                    <a:pt x="43" y="748"/>
                  </a:lnTo>
                  <a:lnTo>
                    <a:pt x="37" y="780"/>
                  </a:lnTo>
                  <a:lnTo>
                    <a:pt x="29" y="811"/>
                  </a:lnTo>
                  <a:lnTo>
                    <a:pt x="21" y="842"/>
                  </a:lnTo>
                  <a:lnTo>
                    <a:pt x="12" y="873"/>
                  </a:lnTo>
                  <a:lnTo>
                    <a:pt x="12" y="873"/>
                  </a:lnTo>
                  <a:lnTo>
                    <a:pt x="5" y="900"/>
                  </a:lnTo>
                  <a:lnTo>
                    <a:pt x="0" y="926"/>
                  </a:lnTo>
                  <a:lnTo>
                    <a:pt x="0" y="926"/>
                  </a:lnTo>
                  <a:lnTo>
                    <a:pt x="10" y="923"/>
                  </a:lnTo>
                  <a:lnTo>
                    <a:pt x="10" y="923"/>
                  </a:lnTo>
                  <a:lnTo>
                    <a:pt x="16" y="895"/>
                  </a:lnTo>
                  <a:lnTo>
                    <a:pt x="23" y="868"/>
                  </a:lnTo>
                  <a:lnTo>
                    <a:pt x="23" y="868"/>
                  </a:lnTo>
                  <a:lnTo>
                    <a:pt x="33" y="837"/>
                  </a:lnTo>
                  <a:lnTo>
                    <a:pt x="41" y="805"/>
                  </a:lnTo>
                  <a:lnTo>
                    <a:pt x="48" y="774"/>
                  </a:lnTo>
                  <a:lnTo>
                    <a:pt x="54" y="742"/>
                  </a:lnTo>
                  <a:lnTo>
                    <a:pt x="54" y="742"/>
                  </a:lnTo>
                  <a:lnTo>
                    <a:pt x="65" y="679"/>
                  </a:lnTo>
                  <a:lnTo>
                    <a:pt x="65" y="679"/>
                  </a:lnTo>
                  <a:lnTo>
                    <a:pt x="70" y="660"/>
                  </a:lnTo>
                  <a:lnTo>
                    <a:pt x="75" y="643"/>
                  </a:lnTo>
                  <a:lnTo>
                    <a:pt x="87" y="607"/>
                  </a:lnTo>
                  <a:lnTo>
                    <a:pt x="87" y="607"/>
                  </a:lnTo>
                  <a:lnTo>
                    <a:pt x="98" y="574"/>
                  </a:lnTo>
                  <a:lnTo>
                    <a:pt x="107" y="541"/>
                  </a:lnTo>
                  <a:lnTo>
                    <a:pt x="114" y="507"/>
                  </a:lnTo>
                  <a:lnTo>
                    <a:pt x="121" y="473"/>
                  </a:lnTo>
                  <a:lnTo>
                    <a:pt x="121" y="473"/>
                  </a:lnTo>
                  <a:lnTo>
                    <a:pt x="125" y="458"/>
                  </a:lnTo>
                  <a:lnTo>
                    <a:pt x="129" y="441"/>
                  </a:lnTo>
                  <a:lnTo>
                    <a:pt x="139" y="409"/>
                  </a:lnTo>
                  <a:lnTo>
                    <a:pt x="150" y="378"/>
                  </a:lnTo>
                  <a:lnTo>
                    <a:pt x="162" y="347"/>
                  </a:lnTo>
                  <a:lnTo>
                    <a:pt x="162" y="347"/>
                  </a:lnTo>
                  <a:lnTo>
                    <a:pt x="167" y="332"/>
                  </a:lnTo>
                  <a:lnTo>
                    <a:pt x="172" y="315"/>
                  </a:lnTo>
                  <a:lnTo>
                    <a:pt x="180" y="283"/>
                  </a:lnTo>
                  <a:lnTo>
                    <a:pt x="188" y="250"/>
                  </a:lnTo>
                  <a:lnTo>
                    <a:pt x="196" y="218"/>
                  </a:lnTo>
                  <a:lnTo>
                    <a:pt x="196" y="218"/>
                  </a:lnTo>
                  <a:lnTo>
                    <a:pt x="200" y="202"/>
                  </a:lnTo>
                  <a:lnTo>
                    <a:pt x="205" y="186"/>
                  </a:lnTo>
                  <a:lnTo>
                    <a:pt x="211" y="171"/>
                  </a:lnTo>
                  <a:lnTo>
                    <a:pt x="219" y="156"/>
                  </a:lnTo>
                  <a:lnTo>
                    <a:pt x="234" y="127"/>
                  </a:lnTo>
                  <a:lnTo>
                    <a:pt x="251" y="98"/>
                  </a:lnTo>
                  <a:lnTo>
                    <a:pt x="251" y="98"/>
                  </a:lnTo>
                  <a:lnTo>
                    <a:pt x="264" y="77"/>
                  </a:lnTo>
                  <a:lnTo>
                    <a:pt x="278" y="54"/>
                  </a:lnTo>
                  <a:lnTo>
                    <a:pt x="284" y="42"/>
                  </a:lnTo>
                  <a:lnTo>
                    <a:pt x="289" y="30"/>
                  </a:lnTo>
                  <a:lnTo>
                    <a:pt x="293" y="18"/>
                  </a:lnTo>
                  <a:lnTo>
                    <a:pt x="295" y="4"/>
                  </a:lnTo>
                  <a:lnTo>
                    <a:pt x="295" y="4"/>
                  </a:lnTo>
                  <a:lnTo>
                    <a:pt x="294" y="2"/>
                  </a:lnTo>
                  <a:lnTo>
                    <a:pt x="293" y="1"/>
                  </a:lnTo>
                  <a:lnTo>
                    <a:pt x="292" y="0"/>
                  </a:lnTo>
                  <a:lnTo>
                    <a:pt x="290" y="0"/>
                  </a:lnTo>
                  <a:lnTo>
                    <a:pt x="289" y="0"/>
                  </a:lnTo>
                  <a:lnTo>
                    <a:pt x="287" y="1"/>
                  </a:lnTo>
                  <a:lnTo>
                    <a:pt x="286" y="2"/>
                  </a:lnTo>
                  <a:lnTo>
                    <a:pt x="285" y="4"/>
                  </a:lnTo>
                  <a:lnTo>
                    <a:pt x="2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6" name="Freeform 222"/>
            <p:cNvSpPr/>
            <p:nvPr/>
          </p:nvSpPr>
          <p:spPr bwMode="auto">
            <a:xfrm>
              <a:off x="3648075" y="2117725"/>
              <a:ext cx="169863" cy="493713"/>
            </a:xfrm>
            <a:custGeom>
              <a:avLst/>
              <a:gdLst/>
              <a:ahLst/>
              <a:cxnLst>
                <a:cxn ang="0">
                  <a:pos x="309" y="8"/>
                </a:cxn>
                <a:cxn ang="0">
                  <a:pos x="291" y="37"/>
                </a:cxn>
                <a:cxn ang="0">
                  <a:pos x="278" y="54"/>
                </a:cxn>
                <a:cxn ang="0">
                  <a:pos x="269" y="73"/>
                </a:cxn>
                <a:cxn ang="0">
                  <a:pos x="225" y="193"/>
                </a:cxn>
                <a:cxn ang="0">
                  <a:pos x="199" y="254"/>
                </a:cxn>
                <a:cxn ang="0">
                  <a:pos x="175" y="316"/>
                </a:cxn>
                <a:cxn ang="0">
                  <a:pos x="152" y="418"/>
                </a:cxn>
                <a:cxn ang="0">
                  <a:pos x="143" y="468"/>
                </a:cxn>
                <a:cxn ang="0">
                  <a:pos x="128" y="513"/>
                </a:cxn>
                <a:cxn ang="0">
                  <a:pos x="104" y="572"/>
                </a:cxn>
                <a:cxn ang="0">
                  <a:pos x="85" y="637"/>
                </a:cxn>
                <a:cxn ang="0">
                  <a:pos x="64" y="702"/>
                </a:cxn>
                <a:cxn ang="0">
                  <a:pos x="44" y="756"/>
                </a:cxn>
                <a:cxn ang="0">
                  <a:pos x="27" y="812"/>
                </a:cxn>
                <a:cxn ang="0">
                  <a:pos x="21" y="835"/>
                </a:cxn>
                <a:cxn ang="0">
                  <a:pos x="17" y="863"/>
                </a:cxn>
                <a:cxn ang="0">
                  <a:pos x="7" y="895"/>
                </a:cxn>
                <a:cxn ang="0">
                  <a:pos x="1" y="919"/>
                </a:cxn>
                <a:cxn ang="0">
                  <a:pos x="0" y="927"/>
                </a:cxn>
                <a:cxn ang="0">
                  <a:pos x="3" y="932"/>
                </a:cxn>
                <a:cxn ang="0">
                  <a:pos x="9" y="931"/>
                </a:cxn>
                <a:cxn ang="0">
                  <a:pos x="10" y="927"/>
                </a:cxn>
                <a:cxn ang="0">
                  <a:pos x="16" y="897"/>
                </a:cxn>
                <a:cxn ang="0">
                  <a:pos x="28" y="861"/>
                </a:cxn>
                <a:cxn ang="0">
                  <a:pos x="29" y="843"/>
                </a:cxn>
                <a:cxn ang="0">
                  <a:pos x="39" y="807"/>
                </a:cxn>
                <a:cxn ang="0">
                  <a:pos x="57" y="745"/>
                </a:cxn>
                <a:cxn ang="0">
                  <a:pos x="82" y="686"/>
                </a:cxn>
                <a:cxn ang="0">
                  <a:pos x="99" y="630"/>
                </a:cxn>
                <a:cxn ang="0">
                  <a:pos x="113" y="574"/>
                </a:cxn>
                <a:cxn ang="0">
                  <a:pos x="137" y="515"/>
                </a:cxn>
                <a:cxn ang="0">
                  <a:pos x="152" y="471"/>
                </a:cxn>
                <a:cxn ang="0">
                  <a:pos x="160" y="423"/>
                </a:cxn>
                <a:cxn ang="0">
                  <a:pos x="182" y="327"/>
                </a:cxn>
                <a:cxn ang="0">
                  <a:pos x="205" y="264"/>
                </a:cxn>
                <a:cxn ang="0">
                  <a:pos x="231" y="203"/>
                </a:cxn>
                <a:cxn ang="0">
                  <a:pos x="276" y="82"/>
                </a:cxn>
                <a:cxn ang="0">
                  <a:pos x="294" y="48"/>
                </a:cxn>
                <a:cxn ang="0">
                  <a:pos x="307" y="30"/>
                </a:cxn>
                <a:cxn ang="0">
                  <a:pos x="320" y="6"/>
                </a:cxn>
                <a:cxn ang="0">
                  <a:pos x="319" y="2"/>
                </a:cxn>
                <a:cxn ang="0">
                  <a:pos x="312" y="1"/>
                </a:cxn>
                <a:cxn ang="0">
                  <a:pos x="310" y="4"/>
                </a:cxn>
              </a:cxnLst>
              <a:rect l="0" t="0" r="r" b="b"/>
              <a:pathLst>
                <a:path w="320" h="932">
                  <a:moveTo>
                    <a:pt x="310" y="4"/>
                  </a:moveTo>
                  <a:lnTo>
                    <a:pt x="310" y="4"/>
                  </a:lnTo>
                  <a:lnTo>
                    <a:pt x="309" y="8"/>
                  </a:lnTo>
                  <a:lnTo>
                    <a:pt x="307" y="13"/>
                  </a:lnTo>
                  <a:lnTo>
                    <a:pt x="302" y="21"/>
                  </a:lnTo>
                  <a:lnTo>
                    <a:pt x="291" y="37"/>
                  </a:lnTo>
                  <a:lnTo>
                    <a:pt x="291" y="37"/>
                  </a:lnTo>
                  <a:lnTo>
                    <a:pt x="284" y="45"/>
                  </a:lnTo>
                  <a:lnTo>
                    <a:pt x="278" y="54"/>
                  </a:lnTo>
                  <a:lnTo>
                    <a:pt x="273" y="64"/>
                  </a:lnTo>
                  <a:lnTo>
                    <a:pt x="269" y="73"/>
                  </a:lnTo>
                  <a:lnTo>
                    <a:pt x="269" y="73"/>
                  </a:lnTo>
                  <a:lnTo>
                    <a:pt x="258" y="103"/>
                  </a:lnTo>
                  <a:lnTo>
                    <a:pt x="247" y="133"/>
                  </a:lnTo>
                  <a:lnTo>
                    <a:pt x="225" y="193"/>
                  </a:lnTo>
                  <a:lnTo>
                    <a:pt x="225" y="193"/>
                  </a:lnTo>
                  <a:lnTo>
                    <a:pt x="212" y="223"/>
                  </a:lnTo>
                  <a:lnTo>
                    <a:pt x="199" y="254"/>
                  </a:lnTo>
                  <a:lnTo>
                    <a:pt x="185" y="285"/>
                  </a:lnTo>
                  <a:lnTo>
                    <a:pt x="180" y="300"/>
                  </a:lnTo>
                  <a:lnTo>
                    <a:pt x="175" y="316"/>
                  </a:lnTo>
                  <a:lnTo>
                    <a:pt x="175" y="316"/>
                  </a:lnTo>
                  <a:lnTo>
                    <a:pt x="159" y="384"/>
                  </a:lnTo>
                  <a:lnTo>
                    <a:pt x="152" y="418"/>
                  </a:lnTo>
                  <a:lnTo>
                    <a:pt x="146" y="452"/>
                  </a:lnTo>
                  <a:lnTo>
                    <a:pt x="146" y="452"/>
                  </a:lnTo>
                  <a:lnTo>
                    <a:pt x="143" y="468"/>
                  </a:lnTo>
                  <a:lnTo>
                    <a:pt x="139" y="483"/>
                  </a:lnTo>
                  <a:lnTo>
                    <a:pt x="134" y="499"/>
                  </a:lnTo>
                  <a:lnTo>
                    <a:pt x="128" y="513"/>
                  </a:lnTo>
                  <a:lnTo>
                    <a:pt x="116" y="543"/>
                  </a:lnTo>
                  <a:lnTo>
                    <a:pt x="104" y="572"/>
                  </a:lnTo>
                  <a:lnTo>
                    <a:pt x="104" y="572"/>
                  </a:lnTo>
                  <a:lnTo>
                    <a:pt x="99" y="588"/>
                  </a:lnTo>
                  <a:lnTo>
                    <a:pt x="93" y="604"/>
                  </a:lnTo>
                  <a:lnTo>
                    <a:pt x="85" y="637"/>
                  </a:lnTo>
                  <a:lnTo>
                    <a:pt x="76" y="670"/>
                  </a:lnTo>
                  <a:lnTo>
                    <a:pt x="71" y="686"/>
                  </a:lnTo>
                  <a:lnTo>
                    <a:pt x="64" y="702"/>
                  </a:lnTo>
                  <a:lnTo>
                    <a:pt x="64" y="702"/>
                  </a:lnTo>
                  <a:lnTo>
                    <a:pt x="53" y="729"/>
                  </a:lnTo>
                  <a:lnTo>
                    <a:pt x="44" y="756"/>
                  </a:lnTo>
                  <a:lnTo>
                    <a:pt x="35" y="784"/>
                  </a:lnTo>
                  <a:lnTo>
                    <a:pt x="27" y="812"/>
                  </a:lnTo>
                  <a:lnTo>
                    <a:pt x="27" y="812"/>
                  </a:lnTo>
                  <a:lnTo>
                    <a:pt x="24" y="824"/>
                  </a:lnTo>
                  <a:lnTo>
                    <a:pt x="22" y="829"/>
                  </a:lnTo>
                  <a:lnTo>
                    <a:pt x="21" y="835"/>
                  </a:lnTo>
                  <a:lnTo>
                    <a:pt x="21" y="835"/>
                  </a:lnTo>
                  <a:lnTo>
                    <a:pt x="19" y="854"/>
                  </a:lnTo>
                  <a:lnTo>
                    <a:pt x="17" y="863"/>
                  </a:lnTo>
                  <a:lnTo>
                    <a:pt x="15" y="872"/>
                  </a:lnTo>
                  <a:lnTo>
                    <a:pt x="15" y="872"/>
                  </a:lnTo>
                  <a:lnTo>
                    <a:pt x="7" y="895"/>
                  </a:lnTo>
                  <a:lnTo>
                    <a:pt x="3" y="907"/>
                  </a:lnTo>
                  <a:lnTo>
                    <a:pt x="1" y="919"/>
                  </a:lnTo>
                  <a:lnTo>
                    <a:pt x="1" y="919"/>
                  </a:lnTo>
                  <a:lnTo>
                    <a:pt x="0" y="921"/>
                  </a:lnTo>
                  <a:lnTo>
                    <a:pt x="0" y="927"/>
                  </a:lnTo>
                  <a:lnTo>
                    <a:pt x="0" y="927"/>
                  </a:lnTo>
                  <a:lnTo>
                    <a:pt x="0" y="929"/>
                  </a:lnTo>
                  <a:lnTo>
                    <a:pt x="1" y="931"/>
                  </a:lnTo>
                  <a:lnTo>
                    <a:pt x="3" y="932"/>
                  </a:lnTo>
                  <a:lnTo>
                    <a:pt x="6" y="932"/>
                  </a:lnTo>
                  <a:lnTo>
                    <a:pt x="7" y="932"/>
                  </a:lnTo>
                  <a:lnTo>
                    <a:pt x="9" y="931"/>
                  </a:lnTo>
                  <a:lnTo>
                    <a:pt x="10" y="929"/>
                  </a:lnTo>
                  <a:lnTo>
                    <a:pt x="10" y="927"/>
                  </a:lnTo>
                  <a:lnTo>
                    <a:pt x="10" y="927"/>
                  </a:lnTo>
                  <a:lnTo>
                    <a:pt x="11" y="920"/>
                  </a:lnTo>
                  <a:lnTo>
                    <a:pt x="12" y="912"/>
                  </a:lnTo>
                  <a:lnTo>
                    <a:pt x="16" y="897"/>
                  </a:lnTo>
                  <a:lnTo>
                    <a:pt x="26" y="867"/>
                  </a:lnTo>
                  <a:lnTo>
                    <a:pt x="26" y="867"/>
                  </a:lnTo>
                  <a:lnTo>
                    <a:pt x="28" y="861"/>
                  </a:lnTo>
                  <a:lnTo>
                    <a:pt x="28" y="855"/>
                  </a:lnTo>
                  <a:lnTo>
                    <a:pt x="29" y="843"/>
                  </a:lnTo>
                  <a:lnTo>
                    <a:pt x="29" y="843"/>
                  </a:lnTo>
                  <a:lnTo>
                    <a:pt x="30" y="834"/>
                  </a:lnTo>
                  <a:lnTo>
                    <a:pt x="33" y="825"/>
                  </a:lnTo>
                  <a:lnTo>
                    <a:pt x="39" y="807"/>
                  </a:lnTo>
                  <a:lnTo>
                    <a:pt x="39" y="807"/>
                  </a:lnTo>
                  <a:lnTo>
                    <a:pt x="47" y="775"/>
                  </a:lnTo>
                  <a:lnTo>
                    <a:pt x="57" y="745"/>
                  </a:lnTo>
                  <a:lnTo>
                    <a:pt x="70" y="715"/>
                  </a:lnTo>
                  <a:lnTo>
                    <a:pt x="82" y="686"/>
                  </a:lnTo>
                  <a:lnTo>
                    <a:pt x="82" y="686"/>
                  </a:lnTo>
                  <a:lnTo>
                    <a:pt x="87" y="672"/>
                  </a:lnTo>
                  <a:lnTo>
                    <a:pt x="91" y="658"/>
                  </a:lnTo>
                  <a:lnTo>
                    <a:pt x="99" y="630"/>
                  </a:lnTo>
                  <a:lnTo>
                    <a:pt x="105" y="602"/>
                  </a:lnTo>
                  <a:lnTo>
                    <a:pt x="109" y="588"/>
                  </a:lnTo>
                  <a:lnTo>
                    <a:pt x="113" y="574"/>
                  </a:lnTo>
                  <a:lnTo>
                    <a:pt x="113" y="574"/>
                  </a:lnTo>
                  <a:lnTo>
                    <a:pt x="124" y="545"/>
                  </a:lnTo>
                  <a:lnTo>
                    <a:pt x="137" y="515"/>
                  </a:lnTo>
                  <a:lnTo>
                    <a:pt x="143" y="501"/>
                  </a:lnTo>
                  <a:lnTo>
                    <a:pt x="148" y="486"/>
                  </a:lnTo>
                  <a:lnTo>
                    <a:pt x="152" y="471"/>
                  </a:lnTo>
                  <a:lnTo>
                    <a:pt x="155" y="455"/>
                  </a:lnTo>
                  <a:lnTo>
                    <a:pt x="155" y="455"/>
                  </a:lnTo>
                  <a:lnTo>
                    <a:pt x="160" y="423"/>
                  </a:lnTo>
                  <a:lnTo>
                    <a:pt x="168" y="391"/>
                  </a:lnTo>
                  <a:lnTo>
                    <a:pt x="182" y="327"/>
                  </a:lnTo>
                  <a:lnTo>
                    <a:pt x="182" y="327"/>
                  </a:lnTo>
                  <a:lnTo>
                    <a:pt x="186" y="312"/>
                  </a:lnTo>
                  <a:lnTo>
                    <a:pt x="193" y="296"/>
                  </a:lnTo>
                  <a:lnTo>
                    <a:pt x="205" y="264"/>
                  </a:lnTo>
                  <a:lnTo>
                    <a:pt x="218" y="234"/>
                  </a:lnTo>
                  <a:lnTo>
                    <a:pt x="231" y="203"/>
                  </a:lnTo>
                  <a:lnTo>
                    <a:pt x="231" y="203"/>
                  </a:lnTo>
                  <a:lnTo>
                    <a:pt x="253" y="143"/>
                  </a:lnTo>
                  <a:lnTo>
                    <a:pt x="276" y="82"/>
                  </a:lnTo>
                  <a:lnTo>
                    <a:pt x="276" y="82"/>
                  </a:lnTo>
                  <a:lnTo>
                    <a:pt x="281" y="70"/>
                  </a:lnTo>
                  <a:lnTo>
                    <a:pt x="288" y="59"/>
                  </a:lnTo>
                  <a:lnTo>
                    <a:pt x="294" y="48"/>
                  </a:lnTo>
                  <a:lnTo>
                    <a:pt x="302" y="37"/>
                  </a:lnTo>
                  <a:lnTo>
                    <a:pt x="302" y="37"/>
                  </a:lnTo>
                  <a:lnTo>
                    <a:pt x="307" y="30"/>
                  </a:lnTo>
                  <a:lnTo>
                    <a:pt x="312" y="22"/>
                  </a:lnTo>
                  <a:lnTo>
                    <a:pt x="317" y="14"/>
                  </a:lnTo>
                  <a:lnTo>
                    <a:pt x="320" y="6"/>
                  </a:lnTo>
                  <a:lnTo>
                    <a:pt x="320" y="6"/>
                  </a:lnTo>
                  <a:lnTo>
                    <a:pt x="320" y="4"/>
                  </a:lnTo>
                  <a:lnTo>
                    <a:pt x="319" y="2"/>
                  </a:lnTo>
                  <a:lnTo>
                    <a:pt x="315" y="0"/>
                  </a:lnTo>
                  <a:lnTo>
                    <a:pt x="314" y="0"/>
                  </a:lnTo>
                  <a:lnTo>
                    <a:pt x="312" y="1"/>
                  </a:lnTo>
                  <a:lnTo>
                    <a:pt x="311" y="2"/>
                  </a:lnTo>
                  <a:lnTo>
                    <a:pt x="310" y="4"/>
                  </a:lnTo>
                  <a:lnTo>
                    <a:pt x="3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7" name="Freeform 223"/>
            <p:cNvSpPr/>
            <p:nvPr/>
          </p:nvSpPr>
          <p:spPr bwMode="auto">
            <a:xfrm>
              <a:off x="3678238" y="2128838"/>
              <a:ext cx="165100" cy="463550"/>
            </a:xfrm>
            <a:custGeom>
              <a:avLst/>
              <a:gdLst/>
              <a:ahLst/>
              <a:cxnLst>
                <a:cxn ang="0">
                  <a:pos x="304" y="4"/>
                </a:cxn>
                <a:cxn ang="0">
                  <a:pos x="301" y="32"/>
                </a:cxn>
                <a:cxn ang="0">
                  <a:pos x="288" y="87"/>
                </a:cxn>
                <a:cxn ang="0">
                  <a:pos x="281" y="114"/>
                </a:cxn>
                <a:cxn ang="0">
                  <a:pos x="262" y="201"/>
                </a:cxn>
                <a:cxn ang="0">
                  <a:pos x="253" y="230"/>
                </a:cxn>
                <a:cxn ang="0">
                  <a:pos x="233" y="291"/>
                </a:cxn>
                <a:cxn ang="0">
                  <a:pos x="199" y="381"/>
                </a:cxn>
                <a:cxn ang="0">
                  <a:pos x="178" y="442"/>
                </a:cxn>
                <a:cxn ang="0">
                  <a:pos x="169" y="473"/>
                </a:cxn>
                <a:cxn ang="0">
                  <a:pos x="149" y="535"/>
                </a:cxn>
                <a:cxn ang="0">
                  <a:pos x="123" y="594"/>
                </a:cxn>
                <a:cxn ang="0">
                  <a:pos x="108" y="622"/>
                </a:cxn>
                <a:cxn ang="0">
                  <a:pos x="77" y="677"/>
                </a:cxn>
                <a:cxn ang="0">
                  <a:pos x="62" y="705"/>
                </a:cxn>
                <a:cxn ang="0">
                  <a:pos x="42" y="757"/>
                </a:cxn>
                <a:cxn ang="0">
                  <a:pos x="25" y="796"/>
                </a:cxn>
                <a:cxn ang="0">
                  <a:pos x="18" y="808"/>
                </a:cxn>
                <a:cxn ang="0">
                  <a:pos x="5" y="839"/>
                </a:cxn>
                <a:cxn ang="0">
                  <a:pos x="0" y="870"/>
                </a:cxn>
                <a:cxn ang="0">
                  <a:pos x="0" y="871"/>
                </a:cxn>
                <a:cxn ang="0">
                  <a:pos x="0" y="872"/>
                </a:cxn>
                <a:cxn ang="0">
                  <a:pos x="2" y="875"/>
                </a:cxn>
                <a:cxn ang="0">
                  <a:pos x="5" y="876"/>
                </a:cxn>
                <a:cxn ang="0">
                  <a:pos x="8" y="875"/>
                </a:cxn>
                <a:cxn ang="0">
                  <a:pos x="9" y="872"/>
                </a:cxn>
                <a:cxn ang="0">
                  <a:pos x="11" y="861"/>
                </a:cxn>
                <a:cxn ang="0">
                  <a:pos x="15" y="841"/>
                </a:cxn>
                <a:cxn ang="0">
                  <a:pos x="27" y="812"/>
                </a:cxn>
                <a:cxn ang="0">
                  <a:pos x="37" y="794"/>
                </a:cxn>
                <a:cxn ang="0">
                  <a:pos x="46" y="771"/>
                </a:cxn>
                <a:cxn ang="0">
                  <a:pos x="54" y="748"/>
                </a:cxn>
                <a:cxn ang="0">
                  <a:pos x="83" y="686"/>
                </a:cxn>
                <a:cxn ang="0">
                  <a:pos x="97" y="658"/>
                </a:cxn>
                <a:cxn ang="0">
                  <a:pos x="128" y="604"/>
                </a:cxn>
                <a:cxn ang="0">
                  <a:pos x="143" y="576"/>
                </a:cxn>
                <a:cxn ang="0">
                  <a:pos x="154" y="547"/>
                </a:cxn>
                <a:cxn ang="0">
                  <a:pos x="183" y="459"/>
                </a:cxn>
                <a:cxn ang="0">
                  <a:pos x="204" y="400"/>
                </a:cxn>
                <a:cxn ang="0">
                  <a:pos x="246" y="282"/>
                </a:cxn>
                <a:cxn ang="0">
                  <a:pos x="266" y="223"/>
                </a:cxn>
                <a:cxn ang="0">
                  <a:pos x="273" y="196"/>
                </a:cxn>
                <a:cxn ang="0">
                  <a:pos x="293" y="109"/>
                </a:cxn>
                <a:cxn ang="0">
                  <a:pos x="305" y="57"/>
                </a:cxn>
                <a:cxn ang="0">
                  <a:pos x="312" y="18"/>
                </a:cxn>
                <a:cxn ang="0">
                  <a:pos x="313" y="4"/>
                </a:cxn>
                <a:cxn ang="0">
                  <a:pos x="312" y="1"/>
                </a:cxn>
                <a:cxn ang="0">
                  <a:pos x="309" y="0"/>
                </a:cxn>
                <a:cxn ang="0">
                  <a:pos x="305" y="1"/>
                </a:cxn>
                <a:cxn ang="0">
                  <a:pos x="304" y="4"/>
                </a:cxn>
              </a:cxnLst>
              <a:rect l="0" t="0" r="r" b="b"/>
              <a:pathLst>
                <a:path w="313" h="876">
                  <a:moveTo>
                    <a:pt x="304" y="4"/>
                  </a:moveTo>
                  <a:lnTo>
                    <a:pt x="304" y="4"/>
                  </a:lnTo>
                  <a:lnTo>
                    <a:pt x="303" y="19"/>
                  </a:lnTo>
                  <a:lnTo>
                    <a:pt x="301" y="32"/>
                  </a:lnTo>
                  <a:lnTo>
                    <a:pt x="296" y="60"/>
                  </a:lnTo>
                  <a:lnTo>
                    <a:pt x="288" y="87"/>
                  </a:lnTo>
                  <a:lnTo>
                    <a:pt x="281" y="114"/>
                  </a:lnTo>
                  <a:lnTo>
                    <a:pt x="281" y="114"/>
                  </a:lnTo>
                  <a:lnTo>
                    <a:pt x="269" y="172"/>
                  </a:lnTo>
                  <a:lnTo>
                    <a:pt x="262" y="201"/>
                  </a:lnTo>
                  <a:lnTo>
                    <a:pt x="253" y="230"/>
                  </a:lnTo>
                  <a:lnTo>
                    <a:pt x="253" y="230"/>
                  </a:lnTo>
                  <a:lnTo>
                    <a:pt x="244" y="260"/>
                  </a:lnTo>
                  <a:lnTo>
                    <a:pt x="233" y="291"/>
                  </a:lnTo>
                  <a:lnTo>
                    <a:pt x="210" y="351"/>
                  </a:lnTo>
                  <a:lnTo>
                    <a:pt x="199" y="381"/>
                  </a:lnTo>
                  <a:lnTo>
                    <a:pt x="188" y="411"/>
                  </a:lnTo>
                  <a:lnTo>
                    <a:pt x="178" y="442"/>
                  </a:lnTo>
                  <a:lnTo>
                    <a:pt x="169" y="473"/>
                  </a:lnTo>
                  <a:lnTo>
                    <a:pt x="169" y="473"/>
                  </a:lnTo>
                  <a:lnTo>
                    <a:pt x="160" y="504"/>
                  </a:lnTo>
                  <a:lnTo>
                    <a:pt x="149" y="535"/>
                  </a:lnTo>
                  <a:lnTo>
                    <a:pt x="137" y="565"/>
                  </a:lnTo>
                  <a:lnTo>
                    <a:pt x="123" y="594"/>
                  </a:lnTo>
                  <a:lnTo>
                    <a:pt x="123" y="594"/>
                  </a:lnTo>
                  <a:lnTo>
                    <a:pt x="108" y="622"/>
                  </a:lnTo>
                  <a:lnTo>
                    <a:pt x="92" y="649"/>
                  </a:lnTo>
                  <a:lnTo>
                    <a:pt x="77" y="677"/>
                  </a:lnTo>
                  <a:lnTo>
                    <a:pt x="62" y="705"/>
                  </a:lnTo>
                  <a:lnTo>
                    <a:pt x="62" y="705"/>
                  </a:lnTo>
                  <a:lnTo>
                    <a:pt x="51" y="731"/>
                  </a:lnTo>
                  <a:lnTo>
                    <a:pt x="42" y="757"/>
                  </a:lnTo>
                  <a:lnTo>
                    <a:pt x="30" y="783"/>
                  </a:lnTo>
                  <a:lnTo>
                    <a:pt x="25" y="796"/>
                  </a:lnTo>
                  <a:lnTo>
                    <a:pt x="18" y="808"/>
                  </a:lnTo>
                  <a:lnTo>
                    <a:pt x="18" y="808"/>
                  </a:lnTo>
                  <a:lnTo>
                    <a:pt x="11" y="824"/>
                  </a:lnTo>
                  <a:lnTo>
                    <a:pt x="5" y="839"/>
                  </a:lnTo>
                  <a:lnTo>
                    <a:pt x="1" y="853"/>
                  </a:lnTo>
                  <a:lnTo>
                    <a:pt x="0" y="870"/>
                  </a:lnTo>
                  <a:lnTo>
                    <a:pt x="0" y="870"/>
                  </a:lnTo>
                  <a:lnTo>
                    <a:pt x="0" y="871"/>
                  </a:lnTo>
                  <a:lnTo>
                    <a:pt x="0" y="872"/>
                  </a:lnTo>
                  <a:lnTo>
                    <a:pt x="0" y="872"/>
                  </a:lnTo>
                  <a:lnTo>
                    <a:pt x="1" y="874"/>
                  </a:lnTo>
                  <a:lnTo>
                    <a:pt x="2" y="875"/>
                  </a:lnTo>
                  <a:lnTo>
                    <a:pt x="3" y="876"/>
                  </a:lnTo>
                  <a:lnTo>
                    <a:pt x="5" y="876"/>
                  </a:lnTo>
                  <a:lnTo>
                    <a:pt x="6" y="876"/>
                  </a:lnTo>
                  <a:lnTo>
                    <a:pt x="8" y="875"/>
                  </a:lnTo>
                  <a:lnTo>
                    <a:pt x="9" y="874"/>
                  </a:lnTo>
                  <a:lnTo>
                    <a:pt x="9" y="872"/>
                  </a:lnTo>
                  <a:lnTo>
                    <a:pt x="9" y="872"/>
                  </a:lnTo>
                  <a:lnTo>
                    <a:pt x="11" y="861"/>
                  </a:lnTo>
                  <a:lnTo>
                    <a:pt x="13" y="850"/>
                  </a:lnTo>
                  <a:lnTo>
                    <a:pt x="15" y="841"/>
                  </a:lnTo>
                  <a:lnTo>
                    <a:pt x="19" y="831"/>
                  </a:lnTo>
                  <a:lnTo>
                    <a:pt x="27" y="812"/>
                  </a:lnTo>
                  <a:lnTo>
                    <a:pt x="37" y="794"/>
                  </a:lnTo>
                  <a:lnTo>
                    <a:pt x="37" y="794"/>
                  </a:lnTo>
                  <a:lnTo>
                    <a:pt x="42" y="782"/>
                  </a:lnTo>
                  <a:lnTo>
                    <a:pt x="46" y="771"/>
                  </a:lnTo>
                  <a:lnTo>
                    <a:pt x="54" y="748"/>
                  </a:lnTo>
                  <a:lnTo>
                    <a:pt x="54" y="748"/>
                  </a:lnTo>
                  <a:lnTo>
                    <a:pt x="67" y="717"/>
                  </a:lnTo>
                  <a:lnTo>
                    <a:pt x="83" y="686"/>
                  </a:lnTo>
                  <a:lnTo>
                    <a:pt x="83" y="686"/>
                  </a:lnTo>
                  <a:lnTo>
                    <a:pt x="97" y="658"/>
                  </a:lnTo>
                  <a:lnTo>
                    <a:pt x="113" y="631"/>
                  </a:lnTo>
                  <a:lnTo>
                    <a:pt x="128" y="604"/>
                  </a:lnTo>
                  <a:lnTo>
                    <a:pt x="143" y="576"/>
                  </a:lnTo>
                  <a:lnTo>
                    <a:pt x="143" y="576"/>
                  </a:lnTo>
                  <a:lnTo>
                    <a:pt x="149" y="561"/>
                  </a:lnTo>
                  <a:lnTo>
                    <a:pt x="154" y="547"/>
                  </a:lnTo>
                  <a:lnTo>
                    <a:pt x="164" y="518"/>
                  </a:lnTo>
                  <a:lnTo>
                    <a:pt x="183" y="459"/>
                  </a:lnTo>
                  <a:lnTo>
                    <a:pt x="183" y="459"/>
                  </a:lnTo>
                  <a:lnTo>
                    <a:pt x="204" y="400"/>
                  </a:lnTo>
                  <a:lnTo>
                    <a:pt x="225" y="341"/>
                  </a:lnTo>
                  <a:lnTo>
                    <a:pt x="246" y="282"/>
                  </a:lnTo>
                  <a:lnTo>
                    <a:pt x="256" y="253"/>
                  </a:lnTo>
                  <a:lnTo>
                    <a:pt x="266" y="223"/>
                  </a:lnTo>
                  <a:lnTo>
                    <a:pt x="266" y="223"/>
                  </a:lnTo>
                  <a:lnTo>
                    <a:pt x="273" y="196"/>
                  </a:lnTo>
                  <a:lnTo>
                    <a:pt x="280" y="167"/>
                  </a:lnTo>
                  <a:lnTo>
                    <a:pt x="293" y="109"/>
                  </a:lnTo>
                  <a:lnTo>
                    <a:pt x="293" y="109"/>
                  </a:lnTo>
                  <a:lnTo>
                    <a:pt x="305" y="57"/>
                  </a:lnTo>
                  <a:lnTo>
                    <a:pt x="311" y="31"/>
                  </a:lnTo>
                  <a:lnTo>
                    <a:pt x="312" y="18"/>
                  </a:lnTo>
                  <a:lnTo>
                    <a:pt x="313" y="4"/>
                  </a:lnTo>
                  <a:lnTo>
                    <a:pt x="313" y="4"/>
                  </a:lnTo>
                  <a:lnTo>
                    <a:pt x="313" y="2"/>
                  </a:lnTo>
                  <a:lnTo>
                    <a:pt x="312" y="1"/>
                  </a:lnTo>
                  <a:lnTo>
                    <a:pt x="310" y="0"/>
                  </a:lnTo>
                  <a:lnTo>
                    <a:pt x="309" y="0"/>
                  </a:lnTo>
                  <a:lnTo>
                    <a:pt x="307" y="0"/>
                  </a:lnTo>
                  <a:lnTo>
                    <a:pt x="305" y="1"/>
                  </a:lnTo>
                  <a:lnTo>
                    <a:pt x="304" y="2"/>
                  </a:lnTo>
                  <a:lnTo>
                    <a:pt x="304" y="4"/>
                  </a:lnTo>
                  <a:lnTo>
                    <a:pt x="3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8" name="Freeform 224"/>
            <p:cNvSpPr/>
            <p:nvPr/>
          </p:nvSpPr>
          <p:spPr bwMode="auto">
            <a:xfrm>
              <a:off x="3725863" y="2147888"/>
              <a:ext cx="158750" cy="400050"/>
            </a:xfrm>
            <a:custGeom>
              <a:avLst/>
              <a:gdLst/>
              <a:ahLst/>
              <a:cxnLst>
                <a:cxn ang="0">
                  <a:pos x="286" y="10"/>
                </a:cxn>
                <a:cxn ang="0">
                  <a:pos x="276" y="32"/>
                </a:cxn>
                <a:cxn ang="0">
                  <a:pos x="265" y="66"/>
                </a:cxn>
                <a:cxn ang="0">
                  <a:pos x="238" y="143"/>
                </a:cxn>
                <a:cxn ang="0">
                  <a:pos x="211" y="216"/>
                </a:cxn>
                <a:cxn ang="0">
                  <a:pos x="184" y="291"/>
                </a:cxn>
                <a:cxn ang="0">
                  <a:pos x="171" y="353"/>
                </a:cxn>
                <a:cxn ang="0">
                  <a:pos x="168" y="377"/>
                </a:cxn>
                <a:cxn ang="0">
                  <a:pos x="156" y="412"/>
                </a:cxn>
                <a:cxn ang="0">
                  <a:pos x="136" y="455"/>
                </a:cxn>
                <a:cxn ang="0">
                  <a:pos x="123" y="496"/>
                </a:cxn>
                <a:cxn ang="0">
                  <a:pos x="117" y="509"/>
                </a:cxn>
                <a:cxn ang="0">
                  <a:pos x="94" y="556"/>
                </a:cxn>
                <a:cxn ang="0">
                  <a:pos x="76" y="606"/>
                </a:cxn>
                <a:cxn ang="0">
                  <a:pos x="61" y="653"/>
                </a:cxn>
                <a:cxn ang="0">
                  <a:pos x="53" y="667"/>
                </a:cxn>
                <a:cxn ang="0">
                  <a:pos x="23" y="705"/>
                </a:cxn>
                <a:cxn ang="0">
                  <a:pos x="16" y="715"/>
                </a:cxn>
                <a:cxn ang="0">
                  <a:pos x="4" y="744"/>
                </a:cxn>
                <a:cxn ang="0">
                  <a:pos x="0" y="751"/>
                </a:cxn>
                <a:cxn ang="0">
                  <a:pos x="4" y="757"/>
                </a:cxn>
                <a:cxn ang="0">
                  <a:pos x="12" y="756"/>
                </a:cxn>
                <a:cxn ang="0">
                  <a:pos x="14" y="749"/>
                </a:cxn>
                <a:cxn ang="0">
                  <a:pos x="12" y="747"/>
                </a:cxn>
                <a:cxn ang="0">
                  <a:pos x="22" y="724"/>
                </a:cxn>
                <a:cxn ang="0">
                  <a:pos x="33" y="706"/>
                </a:cxn>
                <a:cxn ang="0">
                  <a:pos x="57" y="678"/>
                </a:cxn>
                <a:cxn ang="0">
                  <a:pos x="74" y="645"/>
                </a:cxn>
                <a:cxn ang="0">
                  <a:pos x="94" y="584"/>
                </a:cxn>
                <a:cxn ang="0">
                  <a:pos x="111" y="542"/>
                </a:cxn>
                <a:cxn ang="0">
                  <a:pos x="126" y="510"/>
                </a:cxn>
                <a:cxn ang="0">
                  <a:pos x="134" y="490"/>
                </a:cxn>
                <a:cxn ang="0">
                  <a:pos x="164" y="417"/>
                </a:cxn>
                <a:cxn ang="0">
                  <a:pos x="177" y="384"/>
                </a:cxn>
                <a:cxn ang="0">
                  <a:pos x="180" y="359"/>
                </a:cxn>
                <a:cxn ang="0">
                  <a:pos x="191" y="305"/>
                </a:cxn>
                <a:cxn ang="0">
                  <a:pos x="208" y="254"/>
                </a:cxn>
                <a:cxn ang="0">
                  <a:pos x="243" y="154"/>
                </a:cxn>
                <a:cxn ang="0">
                  <a:pos x="268" y="83"/>
                </a:cxn>
                <a:cxn ang="0">
                  <a:pos x="282" y="46"/>
                </a:cxn>
                <a:cxn ang="0">
                  <a:pos x="290" y="21"/>
                </a:cxn>
                <a:cxn ang="0">
                  <a:pos x="299" y="9"/>
                </a:cxn>
                <a:cxn ang="0">
                  <a:pos x="300" y="4"/>
                </a:cxn>
                <a:cxn ang="0">
                  <a:pos x="295" y="0"/>
                </a:cxn>
                <a:cxn ang="0">
                  <a:pos x="292" y="3"/>
                </a:cxn>
              </a:cxnLst>
              <a:rect l="0" t="0" r="r" b="b"/>
              <a:pathLst>
                <a:path w="300" h="757">
                  <a:moveTo>
                    <a:pt x="292" y="3"/>
                  </a:moveTo>
                  <a:lnTo>
                    <a:pt x="292" y="3"/>
                  </a:lnTo>
                  <a:lnTo>
                    <a:pt x="286" y="10"/>
                  </a:lnTo>
                  <a:lnTo>
                    <a:pt x="282" y="17"/>
                  </a:lnTo>
                  <a:lnTo>
                    <a:pt x="279" y="24"/>
                  </a:lnTo>
                  <a:lnTo>
                    <a:pt x="276" y="32"/>
                  </a:lnTo>
                  <a:lnTo>
                    <a:pt x="271" y="49"/>
                  </a:lnTo>
                  <a:lnTo>
                    <a:pt x="265" y="66"/>
                  </a:lnTo>
                  <a:lnTo>
                    <a:pt x="265" y="66"/>
                  </a:lnTo>
                  <a:lnTo>
                    <a:pt x="255" y="91"/>
                  </a:lnTo>
                  <a:lnTo>
                    <a:pt x="246" y="117"/>
                  </a:lnTo>
                  <a:lnTo>
                    <a:pt x="238" y="143"/>
                  </a:lnTo>
                  <a:lnTo>
                    <a:pt x="228" y="169"/>
                  </a:lnTo>
                  <a:lnTo>
                    <a:pt x="228" y="169"/>
                  </a:lnTo>
                  <a:lnTo>
                    <a:pt x="211" y="216"/>
                  </a:lnTo>
                  <a:lnTo>
                    <a:pt x="200" y="241"/>
                  </a:lnTo>
                  <a:lnTo>
                    <a:pt x="192" y="266"/>
                  </a:lnTo>
                  <a:lnTo>
                    <a:pt x="184" y="291"/>
                  </a:lnTo>
                  <a:lnTo>
                    <a:pt x="178" y="316"/>
                  </a:lnTo>
                  <a:lnTo>
                    <a:pt x="173" y="340"/>
                  </a:lnTo>
                  <a:lnTo>
                    <a:pt x="171" y="353"/>
                  </a:lnTo>
                  <a:lnTo>
                    <a:pt x="170" y="366"/>
                  </a:lnTo>
                  <a:lnTo>
                    <a:pt x="170" y="366"/>
                  </a:lnTo>
                  <a:lnTo>
                    <a:pt x="168" y="377"/>
                  </a:lnTo>
                  <a:lnTo>
                    <a:pt x="165" y="389"/>
                  </a:lnTo>
                  <a:lnTo>
                    <a:pt x="161" y="400"/>
                  </a:lnTo>
                  <a:lnTo>
                    <a:pt x="156" y="412"/>
                  </a:lnTo>
                  <a:lnTo>
                    <a:pt x="146" y="433"/>
                  </a:lnTo>
                  <a:lnTo>
                    <a:pt x="140" y="444"/>
                  </a:lnTo>
                  <a:lnTo>
                    <a:pt x="136" y="455"/>
                  </a:lnTo>
                  <a:lnTo>
                    <a:pt x="136" y="455"/>
                  </a:lnTo>
                  <a:lnTo>
                    <a:pt x="128" y="483"/>
                  </a:lnTo>
                  <a:lnTo>
                    <a:pt x="123" y="496"/>
                  </a:lnTo>
                  <a:lnTo>
                    <a:pt x="120" y="504"/>
                  </a:lnTo>
                  <a:lnTo>
                    <a:pt x="117" y="509"/>
                  </a:lnTo>
                  <a:lnTo>
                    <a:pt x="117" y="509"/>
                  </a:lnTo>
                  <a:lnTo>
                    <a:pt x="110" y="520"/>
                  </a:lnTo>
                  <a:lnTo>
                    <a:pt x="103" y="532"/>
                  </a:lnTo>
                  <a:lnTo>
                    <a:pt x="94" y="556"/>
                  </a:lnTo>
                  <a:lnTo>
                    <a:pt x="94" y="556"/>
                  </a:lnTo>
                  <a:lnTo>
                    <a:pt x="85" y="581"/>
                  </a:lnTo>
                  <a:lnTo>
                    <a:pt x="76" y="606"/>
                  </a:lnTo>
                  <a:lnTo>
                    <a:pt x="76" y="606"/>
                  </a:lnTo>
                  <a:lnTo>
                    <a:pt x="67" y="638"/>
                  </a:lnTo>
                  <a:lnTo>
                    <a:pt x="61" y="653"/>
                  </a:lnTo>
                  <a:lnTo>
                    <a:pt x="57" y="661"/>
                  </a:lnTo>
                  <a:lnTo>
                    <a:pt x="53" y="667"/>
                  </a:lnTo>
                  <a:lnTo>
                    <a:pt x="53" y="667"/>
                  </a:lnTo>
                  <a:lnTo>
                    <a:pt x="45" y="677"/>
                  </a:lnTo>
                  <a:lnTo>
                    <a:pt x="38" y="686"/>
                  </a:lnTo>
                  <a:lnTo>
                    <a:pt x="23" y="705"/>
                  </a:lnTo>
                  <a:lnTo>
                    <a:pt x="23" y="705"/>
                  </a:lnTo>
                  <a:lnTo>
                    <a:pt x="19" y="710"/>
                  </a:lnTo>
                  <a:lnTo>
                    <a:pt x="16" y="715"/>
                  </a:lnTo>
                  <a:lnTo>
                    <a:pt x="11" y="727"/>
                  </a:lnTo>
                  <a:lnTo>
                    <a:pt x="6" y="738"/>
                  </a:lnTo>
                  <a:lnTo>
                    <a:pt x="4" y="744"/>
                  </a:lnTo>
                  <a:lnTo>
                    <a:pt x="0" y="749"/>
                  </a:lnTo>
                  <a:lnTo>
                    <a:pt x="0" y="749"/>
                  </a:lnTo>
                  <a:lnTo>
                    <a:pt x="0" y="751"/>
                  </a:lnTo>
                  <a:lnTo>
                    <a:pt x="0" y="753"/>
                  </a:lnTo>
                  <a:lnTo>
                    <a:pt x="2" y="756"/>
                  </a:lnTo>
                  <a:lnTo>
                    <a:pt x="4" y="757"/>
                  </a:lnTo>
                  <a:lnTo>
                    <a:pt x="11" y="757"/>
                  </a:lnTo>
                  <a:lnTo>
                    <a:pt x="11" y="757"/>
                  </a:lnTo>
                  <a:lnTo>
                    <a:pt x="12" y="756"/>
                  </a:lnTo>
                  <a:lnTo>
                    <a:pt x="14" y="756"/>
                  </a:lnTo>
                  <a:lnTo>
                    <a:pt x="16" y="752"/>
                  </a:lnTo>
                  <a:lnTo>
                    <a:pt x="14" y="749"/>
                  </a:lnTo>
                  <a:lnTo>
                    <a:pt x="13" y="748"/>
                  </a:lnTo>
                  <a:lnTo>
                    <a:pt x="12" y="747"/>
                  </a:lnTo>
                  <a:lnTo>
                    <a:pt x="12" y="747"/>
                  </a:lnTo>
                  <a:lnTo>
                    <a:pt x="16" y="739"/>
                  </a:lnTo>
                  <a:lnTo>
                    <a:pt x="19" y="732"/>
                  </a:lnTo>
                  <a:lnTo>
                    <a:pt x="22" y="724"/>
                  </a:lnTo>
                  <a:lnTo>
                    <a:pt x="26" y="716"/>
                  </a:lnTo>
                  <a:lnTo>
                    <a:pt x="26" y="716"/>
                  </a:lnTo>
                  <a:lnTo>
                    <a:pt x="33" y="706"/>
                  </a:lnTo>
                  <a:lnTo>
                    <a:pt x="41" y="697"/>
                  </a:lnTo>
                  <a:lnTo>
                    <a:pt x="57" y="678"/>
                  </a:lnTo>
                  <a:lnTo>
                    <a:pt x="57" y="678"/>
                  </a:lnTo>
                  <a:lnTo>
                    <a:pt x="63" y="668"/>
                  </a:lnTo>
                  <a:lnTo>
                    <a:pt x="69" y="656"/>
                  </a:lnTo>
                  <a:lnTo>
                    <a:pt x="74" y="645"/>
                  </a:lnTo>
                  <a:lnTo>
                    <a:pt x="79" y="633"/>
                  </a:lnTo>
                  <a:lnTo>
                    <a:pt x="87" y="608"/>
                  </a:lnTo>
                  <a:lnTo>
                    <a:pt x="94" y="584"/>
                  </a:lnTo>
                  <a:lnTo>
                    <a:pt x="94" y="584"/>
                  </a:lnTo>
                  <a:lnTo>
                    <a:pt x="104" y="556"/>
                  </a:lnTo>
                  <a:lnTo>
                    <a:pt x="111" y="542"/>
                  </a:lnTo>
                  <a:lnTo>
                    <a:pt x="117" y="528"/>
                  </a:lnTo>
                  <a:lnTo>
                    <a:pt x="117" y="528"/>
                  </a:lnTo>
                  <a:lnTo>
                    <a:pt x="126" y="510"/>
                  </a:lnTo>
                  <a:lnTo>
                    <a:pt x="131" y="500"/>
                  </a:lnTo>
                  <a:lnTo>
                    <a:pt x="134" y="490"/>
                  </a:lnTo>
                  <a:lnTo>
                    <a:pt x="134" y="490"/>
                  </a:lnTo>
                  <a:lnTo>
                    <a:pt x="144" y="465"/>
                  </a:lnTo>
                  <a:lnTo>
                    <a:pt x="154" y="441"/>
                  </a:lnTo>
                  <a:lnTo>
                    <a:pt x="164" y="417"/>
                  </a:lnTo>
                  <a:lnTo>
                    <a:pt x="174" y="392"/>
                  </a:lnTo>
                  <a:lnTo>
                    <a:pt x="174" y="392"/>
                  </a:lnTo>
                  <a:lnTo>
                    <a:pt x="177" y="384"/>
                  </a:lnTo>
                  <a:lnTo>
                    <a:pt x="178" y="376"/>
                  </a:lnTo>
                  <a:lnTo>
                    <a:pt x="180" y="359"/>
                  </a:lnTo>
                  <a:lnTo>
                    <a:pt x="180" y="359"/>
                  </a:lnTo>
                  <a:lnTo>
                    <a:pt x="182" y="345"/>
                  </a:lnTo>
                  <a:lnTo>
                    <a:pt x="184" y="332"/>
                  </a:lnTo>
                  <a:lnTo>
                    <a:pt x="191" y="305"/>
                  </a:lnTo>
                  <a:lnTo>
                    <a:pt x="191" y="305"/>
                  </a:lnTo>
                  <a:lnTo>
                    <a:pt x="199" y="279"/>
                  </a:lnTo>
                  <a:lnTo>
                    <a:pt x="208" y="254"/>
                  </a:lnTo>
                  <a:lnTo>
                    <a:pt x="226" y="203"/>
                  </a:lnTo>
                  <a:lnTo>
                    <a:pt x="226" y="203"/>
                  </a:lnTo>
                  <a:lnTo>
                    <a:pt x="243" y="154"/>
                  </a:lnTo>
                  <a:lnTo>
                    <a:pt x="258" y="107"/>
                  </a:lnTo>
                  <a:lnTo>
                    <a:pt x="258" y="107"/>
                  </a:lnTo>
                  <a:lnTo>
                    <a:pt x="268" y="83"/>
                  </a:lnTo>
                  <a:lnTo>
                    <a:pt x="278" y="59"/>
                  </a:lnTo>
                  <a:lnTo>
                    <a:pt x="278" y="59"/>
                  </a:lnTo>
                  <a:lnTo>
                    <a:pt x="282" y="46"/>
                  </a:lnTo>
                  <a:lnTo>
                    <a:pt x="286" y="34"/>
                  </a:lnTo>
                  <a:lnTo>
                    <a:pt x="288" y="27"/>
                  </a:lnTo>
                  <a:lnTo>
                    <a:pt x="290" y="21"/>
                  </a:lnTo>
                  <a:lnTo>
                    <a:pt x="294" y="15"/>
                  </a:lnTo>
                  <a:lnTo>
                    <a:pt x="299" y="9"/>
                  </a:lnTo>
                  <a:lnTo>
                    <a:pt x="299" y="9"/>
                  </a:lnTo>
                  <a:lnTo>
                    <a:pt x="300" y="7"/>
                  </a:lnTo>
                  <a:lnTo>
                    <a:pt x="300" y="6"/>
                  </a:lnTo>
                  <a:lnTo>
                    <a:pt x="300" y="4"/>
                  </a:lnTo>
                  <a:lnTo>
                    <a:pt x="299" y="3"/>
                  </a:lnTo>
                  <a:lnTo>
                    <a:pt x="297" y="2"/>
                  </a:lnTo>
                  <a:lnTo>
                    <a:pt x="295" y="0"/>
                  </a:lnTo>
                  <a:lnTo>
                    <a:pt x="293" y="2"/>
                  </a:lnTo>
                  <a:lnTo>
                    <a:pt x="292" y="3"/>
                  </a:lnTo>
                  <a:lnTo>
                    <a:pt x="2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9" name="Freeform 225"/>
            <p:cNvSpPr/>
            <p:nvPr/>
          </p:nvSpPr>
          <p:spPr bwMode="auto">
            <a:xfrm>
              <a:off x="3811588" y="2182813"/>
              <a:ext cx="88900" cy="282575"/>
            </a:xfrm>
            <a:custGeom>
              <a:avLst/>
              <a:gdLst/>
              <a:ahLst/>
              <a:cxnLst>
                <a:cxn ang="0">
                  <a:pos x="161" y="0"/>
                </a:cxn>
                <a:cxn ang="0">
                  <a:pos x="154" y="3"/>
                </a:cxn>
                <a:cxn ang="0">
                  <a:pos x="148" y="9"/>
                </a:cxn>
                <a:cxn ang="0">
                  <a:pos x="142" y="26"/>
                </a:cxn>
                <a:cxn ang="0">
                  <a:pos x="140" y="47"/>
                </a:cxn>
                <a:cxn ang="0">
                  <a:pos x="140" y="65"/>
                </a:cxn>
                <a:cxn ang="0">
                  <a:pos x="137" y="96"/>
                </a:cxn>
                <a:cxn ang="0">
                  <a:pos x="131" y="126"/>
                </a:cxn>
                <a:cxn ang="0">
                  <a:pos x="126" y="150"/>
                </a:cxn>
                <a:cxn ang="0">
                  <a:pos x="117" y="173"/>
                </a:cxn>
                <a:cxn ang="0">
                  <a:pos x="96" y="218"/>
                </a:cxn>
                <a:cxn ang="0">
                  <a:pos x="89" y="236"/>
                </a:cxn>
                <a:cxn ang="0">
                  <a:pos x="75" y="290"/>
                </a:cxn>
                <a:cxn ang="0">
                  <a:pos x="60" y="336"/>
                </a:cxn>
                <a:cxn ang="0">
                  <a:pos x="48" y="384"/>
                </a:cxn>
                <a:cxn ang="0">
                  <a:pos x="38" y="426"/>
                </a:cxn>
                <a:cxn ang="0">
                  <a:pos x="26" y="468"/>
                </a:cxn>
                <a:cxn ang="0">
                  <a:pos x="22" y="477"/>
                </a:cxn>
                <a:cxn ang="0">
                  <a:pos x="11" y="497"/>
                </a:cxn>
                <a:cxn ang="0">
                  <a:pos x="4" y="512"/>
                </a:cxn>
                <a:cxn ang="0">
                  <a:pos x="0" y="528"/>
                </a:cxn>
                <a:cxn ang="0">
                  <a:pos x="0" y="530"/>
                </a:cxn>
                <a:cxn ang="0">
                  <a:pos x="3" y="533"/>
                </a:cxn>
                <a:cxn ang="0">
                  <a:pos x="7" y="531"/>
                </a:cxn>
                <a:cxn ang="0">
                  <a:pos x="10" y="528"/>
                </a:cxn>
                <a:cxn ang="0">
                  <a:pos x="11" y="521"/>
                </a:cxn>
                <a:cxn ang="0">
                  <a:pos x="17" y="507"/>
                </a:cxn>
                <a:cxn ang="0">
                  <a:pos x="28" y="485"/>
                </a:cxn>
                <a:cxn ang="0">
                  <a:pos x="34" y="472"/>
                </a:cxn>
                <a:cxn ang="0">
                  <a:pos x="46" y="437"/>
                </a:cxn>
                <a:cxn ang="0">
                  <a:pos x="54" y="403"/>
                </a:cxn>
                <a:cxn ang="0">
                  <a:pos x="75" y="325"/>
                </a:cxn>
                <a:cxn ang="0">
                  <a:pos x="96" y="247"/>
                </a:cxn>
                <a:cxn ang="0">
                  <a:pos x="111" y="209"/>
                </a:cxn>
                <a:cxn ang="0">
                  <a:pos x="128" y="172"/>
                </a:cxn>
                <a:cxn ang="0">
                  <a:pos x="139" y="142"/>
                </a:cxn>
                <a:cxn ang="0">
                  <a:pos x="143" y="110"/>
                </a:cxn>
                <a:cxn ang="0">
                  <a:pos x="147" y="85"/>
                </a:cxn>
                <a:cxn ang="0">
                  <a:pos x="149" y="60"/>
                </a:cxn>
                <a:cxn ang="0">
                  <a:pos x="149" y="48"/>
                </a:cxn>
                <a:cxn ang="0">
                  <a:pos x="152" y="23"/>
                </a:cxn>
                <a:cxn ang="0">
                  <a:pos x="159" y="11"/>
                </a:cxn>
                <a:cxn ang="0">
                  <a:pos x="164" y="9"/>
                </a:cxn>
                <a:cxn ang="0">
                  <a:pos x="167" y="8"/>
                </a:cxn>
                <a:cxn ang="0">
                  <a:pos x="168" y="5"/>
                </a:cxn>
                <a:cxn ang="0">
                  <a:pos x="166" y="1"/>
                </a:cxn>
                <a:cxn ang="0">
                  <a:pos x="161" y="0"/>
                </a:cxn>
              </a:cxnLst>
              <a:rect l="0" t="0" r="r" b="b"/>
              <a:pathLst>
                <a:path w="168" h="534">
                  <a:moveTo>
                    <a:pt x="161" y="0"/>
                  </a:moveTo>
                  <a:lnTo>
                    <a:pt x="161" y="0"/>
                  </a:lnTo>
                  <a:lnTo>
                    <a:pt x="157" y="1"/>
                  </a:lnTo>
                  <a:lnTo>
                    <a:pt x="154" y="3"/>
                  </a:lnTo>
                  <a:lnTo>
                    <a:pt x="151" y="5"/>
                  </a:lnTo>
                  <a:lnTo>
                    <a:pt x="148" y="9"/>
                  </a:lnTo>
                  <a:lnTo>
                    <a:pt x="145" y="17"/>
                  </a:lnTo>
                  <a:lnTo>
                    <a:pt x="142" y="26"/>
                  </a:lnTo>
                  <a:lnTo>
                    <a:pt x="141" y="38"/>
                  </a:lnTo>
                  <a:lnTo>
                    <a:pt x="140" y="47"/>
                  </a:lnTo>
                  <a:lnTo>
                    <a:pt x="140" y="65"/>
                  </a:lnTo>
                  <a:lnTo>
                    <a:pt x="140" y="65"/>
                  </a:lnTo>
                  <a:lnTo>
                    <a:pt x="139" y="80"/>
                  </a:lnTo>
                  <a:lnTo>
                    <a:pt x="137" y="96"/>
                  </a:lnTo>
                  <a:lnTo>
                    <a:pt x="131" y="126"/>
                  </a:lnTo>
                  <a:lnTo>
                    <a:pt x="131" y="126"/>
                  </a:lnTo>
                  <a:lnTo>
                    <a:pt x="129" y="138"/>
                  </a:lnTo>
                  <a:lnTo>
                    <a:pt x="126" y="150"/>
                  </a:lnTo>
                  <a:lnTo>
                    <a:pt x="122" y="162"/>
                  </a:lnTo>
                  <a:lnTo>
                    <a:pt x="117" y="173"/>
                  </a:lnTo>
                  <a:lnTo>
                    <a:pt x="107" y="196"/>
                  </a:lnTo>
                  <a:lnTo>
                    <a:pt x="96" y="218"/>
                  </a:lnTo>
                  <a:lnTo>
                    <a:pt x="96" y="218"/>
                  </a:lnTo>
                  <a:lnTo>
                    <a:pt x="89" y="236"/>
                  </a:lnTo>
                  <a:lnTo>
                    <a:pt x="84" y="254"/>
                  </a:lnTo>
                  <a:lnTo>
                    <a:pt x="75" y="290"/>
                  </a:lnTo>
                  <a:lnTo>
                    <a:pt x="75" y="290"/>
                  </a:lnTo>
                  <a:lnTo>
                    <a:pt x="60" y="336"/>
                  </a:lnTo>
                  <a:lnTo>
                    <a:pt x="54" y="360"/>
                  </a:lnTo>
                  <a:lnTo>
                    <a:pt x="48" y="384"/>
                  </a:lnTo>
                  <a:lnTo>
                    <a:pt x="48" y="384"/>
                  </a:lnTo>
                  <a:lnTo>
                    <a:pt x="38" y="426"/>
                  </a:lnTo>
                  <a:lnTo>
                    <a:pt x="32" y="448"/>
                  </a:lnTo>
                  <a:lnTo>
                    <a:pt x="26" y="468"/>
                  </a:lnTo>
                  <a:lnTo>
                    <a:pt x="26" y="468"/>
                  </a:lnTo>
                  <a:lnTo>
                    <a:pt x="22" y="477"/>
                  </a:lnTo>
                  <a:lnTo>
                    <a:pt x="19" y="484"/>
                  </a:lnTo>
                  <a:lnTo>
                    <a:pt x="11" y="497"/>
                  </a:lnTo>
                  <a:lnTo>
                    <a:pt x="7" y="505"/>
                  </a:lnTo>
                  <a:lnTo>
                    <a:pt x="4" y="512"/>
                  </a:lnTo>
                  <a:lnTo>
                    <a:pt x="1" y="520"/>
                  </a:lnTo>
                  <a:lnTo>
                    <a:pt x="0" y="528"/>
                  </a:lnTo>
                  <a:lnTo>
                    <a:pt x="0" y="528"/>
                  </a:lnTo>
                  <a:lnTo>
                    <a:pt x="0" y="530"/>
                  </a:lnTo>
                  <a:lnTo>
                    <a:pt x="1" y="531"/>
                  </a:lnTo>
                  <a:lnTo>
                    <a:pt x="3" y="533"/>
                  </a:lnTo>
                  <a:lnTo>
                    <a:pt x="4" y="534"/>
                  </a:lnTo>
                  <a:lnTo>
                    <a:pt x="7" y="531"/>
                  </a:lnTo>
                  <a:lnTo>
                    <a:pt x="10" y="530"/>
                  </a:lnTo>
                  <a:lnTo>
                    <a:pt x="10" y="528"/>
                  </a:lnTo>
                  <a:lnTo>
                    <a:pt x="10" y="528"/>
                  </a:lnTo>
                  <a:lnTo>
                    <a:pt x="11" y="521"/>
                  </a:lnTo>
                  <a:lnTo>
                    <a:pt x="14" y="514"/>
                  </a:lnTo>
                  <a:lnTo>
                    <a:pt x="17" y="507"/>
                  </a:lnTo>
                  <a:lnTo>
                    <a:pt x="20" y="499"/>
                  </a:lnTo>
                  <a:lnTo>
                    <a:pt x="28" y="485"/>
                  </a:lnTo>
                  <a:lnTo>
                    <a:pt x="34" y="472"/>
                  </a:lnTo>
                  <a:lnTo>
                    <a:pt x="34" y="472"/>
                  </a:lnTo>
                  <a:lnTo>
                    <a:pt x="41" y="455"/>
                  </a:lnTo>
                  <a:lnTo>
                    <a:pt x="46" y="437"/>
                  </a:lnTo>
                  <a:lnTo>
                    <a:pt x="54" y="403"/>
                  </a:lnTo>
                  <a:lnTo>
                    <a:pt x="54" y="403"/>
                  </a:lnTo>
                  <a:lnTo>
                    <a:pt x="64" y="364"/>
                  </a:lnTo>
                  <a:lnTo>
                    <a:pt x="75" y="325"/>
                  </a:lnTo>
                  <a:lnTo>
                    <a:pt x="96" y="247"/>
                  </a:lnTo>
                  <a:lnTo>
                    <a:pt x="96" y="247"/>
                  </a:lnTo>
                  <a:lnTo>
                    <a:pt x="103" y="228"/>
                  </a:lnTo>
                  <a:lnTo>
                    <a:pt x="111" y="209"/>
                  </a:lnTo>
                  <a:lnTo>
                    <a:pt x="128" y="172"/>
                  </a:lnTo>
                  <a:lnTo>
                    <a:pt x="128" y="172"/>
                  </a:lnTo>
                  <a:lnTo>
                    <a:pt x="135" y="157"/>
                  </a:lnTo>
                  <a:lnTo>
                    <a:pt x="139" y="142"/>
                  </a:lnTo>
                  <a:lnTo>
                    <a:pt x="141" y="127"/>
                  </a:lnTo>
                  <a:lnTo>
                    <a:pt x="143" y="110"/>
                  </a:lnTo>
                  <a:lnTo>
                    <a:pt x="143" y="110"/>
                  </a:lnTo>
                  <a:lnTo>
                    <a:pt x="147" y="85"/>
                  </a:lnTo>
                  <a:lnTo>
                    <a:pt x="148" y="73"/>
                  </a:lnTo>
                  <a:lnTo>
                    <a:pt x="149" y="60"/>
                  </a:lnTo>
                  <a:lnTo>
                    <a:pt x="149" y="60"/>
                  </a:lnTo>
                  <a:lnTo>
                    <a:pt x="149" y="48"/>
                  </a:lnTo>
                  <a:lnTo>
                    <a:pt x="151" y="32"/>
                  </a:lnTo>
                  <a:lnTo>
                    <a:pt x="152" y="23"/>
                  </a:lnTo>
                  <a:lnTo>
                    <a:pt x="155" y="16"/>
                  </a:lnTo>
                  <a:lnTo>
                    <a:pt x="159" y="11"/>
                  </a:lnTo>
                  <a:lnTo>
                    <a:pt x="161" y="9"/>
                  </a:lnTo>
                  <a:lnTo>
                    <a:pt x="164" y="9"/>
                  </a:lnTo>
                  <a:lnTo>
                    <a:pt x="164" y="9"/>
                  </a:lnTo>
                  <a:lnTo>
                    <a:pt x="167" y="8"/>
                  </a:lnTo>
                  <a:lnTo>
                    <a:pt x="168" y="7"/>
                  </a:lnTo>
                  <a:lnTo>
                    <a:pt x="168" y="5"/>
                  </a:lnTo>
                  <a:lnTo>
                    <a:pt x="168" y="3"/>
                  </a:lnTo>
                  <a:lnTo>
                    <a:pt x="166" y="1"/>
                  </a:lnTo>
                  <a:lnTo>
                    <a:pt x="163" y="0"/>
                  </a:lnTo>
                  <a:lnTo>
                    <a:pt x="161" y="0"/>
                  </a:lnTo>
                  <a:lnTo>
                    <a:pt x="1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0" name="Freeform 226"/>
            <p:cNvSpPr/>
            <p:nvPr/>
          </p:nvSpPr>
          <p:spPr bwMode="auto">
            <a:xfrm>
              <a:off x="3902075" y="2205038"/>
              <a:ext cx="25400" cy="85725"/>
            </a:xfrm>
            <a:custGeom>
              <a:avLst/>
              <a:gdLst/>
              <a:ahLst/>
              <a:cxnLst>
                <a:cxn ang="0">
                  <a:pos x="38" y="4"/>
                </a:cxn>
                <a:cxn ang="0">
                  <a:pos x="38" y="4"/>
                </a:cxn>
                <a:cxn ang="0">
                  <a:pos x="36" y="15"/>
                </a:cxn>
                <a:cxn ang="0">
                  <a:pos x="32" y="26"/>
                </a:cxn>
                <a:cxn ang="0">
                  <a:pos x="22" y="45"/>
                </a:cxn>
                <a:cxn ang="0">
                  <a:pos x="22" y="45"/>
                </a:cxn>
                <a:cxn ang="0">
                  <a:pos x="19" y="54"/>
                </a:cxn>
                <a:cxn ang="0">
                  <a:pos x="17" y="62"/>
                </a:cxn>
                <a:cxn ang="0">
                  <a:pos x="14" y="78"/>
                </a:cxn>
                <a:cxn ang="0">
                  <a:pos x="14" y="78"/>
                </a:cxn>
                <a:cxn ang="0">
                  <a:pos x="11" y="98"/>
                </a:cxn>
                <a:cxn ang="0">
                  <a:pos x="7" y="117"/>
                </a:cxn>
                <a:cxn ang="0">
                  <a:pos x="4" y="135"/>
                </a:cxn>
                <a:cxn ang="0">
                  <a:pos x="0" y="155"/>
                </a:cxn>
                <a:cxn ang="0">
                  <a:pos x="0" y="155"/>
                </a:cxn>
                <a:cxn ang="0">
                  <a:pos x="0" y="157"/>
                </a:cxn>
                <a:cxn ang="0">
                  <a:pos x="1" y="158"/>
                </a:cxn>
                <a:cxn ang="0">
                  <a:pos x="4" y="160"/>
                </a:cxn>
                <a:cxn ang="0">
                  <a:pos x="6" y="160"/>
                </a:cxn>
                <a:cxn ang="0">
                  <a:pos x="7" y="160"/>
                </a:cxn>
                <a:cxn ang="0">
                  <a:pos x="9" y="159"/>
                </a:cxn>
                <a:cxn ang="0">
                  <a:pos x="9" y="157"/>
                </a:cxn>
                <a:cxn ang="0">
                  <a:pos x="9" y="157"/>
                </a:cxn>
                <a:cxn ang="0">
                  <a:pos x="12" y="139"/>
                </a:cxn>
                <a:cxn ang="0">
                  <a:pos x="16" y="123"/>
                </a:cxn>
                <a:cxn ang="0">
                  <a:pos x="19" y="105"/>
                </a:cxn>
                <a:cxn ang="0">
                  <a:pos x="22" y="89"/>
                </a:cxn>
                <a:cxn ang="0">
                  <a:pos x="22" y="89"/>
                </a:cxn>
                <a:cxn ang="0">
                  <a:pos x="24" y="73"/>
                </a:cxn>
                <a:cxn ang="0">
                  <a:pos x="29" y="59"/>
                </a:cxn>
                <a:cxn ang="0">
                  <a:pos x="33" y="45"/>
                </a:cxn>
                <a:cxn ang="0">
                  <a:pos x="40" y="32"/>
                </a:cxn>
                <a:cxn ang="0">
                  <a:pos x="40" y="32"/>
                </a:cxn>
                <a:cxn ang="0">
                  <a:pos x="43" y="25"/>
                </a:cxn>
                <a:cxn ang="0">
                  <a:pos x="45" y="19"/>
                </a:cxn>
                <a:cxn ang="0">
                  <a:pos x="46" y="11"/>
                </a:cxn>
                <a:cxn ang="0">
                  <a:pos x="47" y="4"/>
                </a:cxn>
                <a:cxn ang="0">
                  <a:pos x="47" y="4"/>
                </a:cxn>
                <a:cxn ang="0">
                  <a:pos x="47" y="2"/>
                </a:cxn>
                <a:cxn ang="0">
                  <a:pos x="46" y="1"/>
                </a:cxn>
                <a:cxn ang="0">
                  <a:pos x="45" y="0"/>
                </a:cxn>
                <a:cxn ang="0">
                  <a:pos x="43" y="0"/>
                </a:cxn>
                <a:cxn ang="0">
                  <a:pos x="40" y="1"/>
                </a:cxn>
                <a:cxn ang="0">
                  <a:pos x="38" y="2"/>
                </a:cxn>
                <a:cxn ang="0">
                  <a:pos x="38" y="4"/>
                </a:cxn>
                <a:cxn ang="0">
                  <a:pos x="38" y="4"/>
                </a:cxn>
              </a:cxnLst>
              <a:rect l="0" t="0" r="r" b="b"/>
              <a:pathLst>
                <a:path w="47" h="160">
                  <a:moveTo>
                    <a:pt x="38" y="4"/>
                  </a:moveTo>
                  <a:lnTo>
                    <a:pt x="38" y="4"/>
                  </a:lnTo>
                  <a:lnTo>
                    <a:pt x="36" y="15"/>
                  </a:lnTo>
                  <a:lnTo>
                    <a:pt x="32" y="26"/>
                  </a:lnTo>
                  <a:lnTo>
                    <a:pt x="22" y="45"/>
                  </a:lnTo>
                  <a:lnTo>
                    <a:pt x="22" y="45"/>
                  </a:lnTo>
                  <a:lnTo>
                    <a:pt x="19" y="54"/>
                  </a:lnTo>
                  <a:lnTo>
                    <a:pt x="17" y="62"/>
                  </a:lnTo>
                  <a:lnTo>
                    <a:pt x="14" y="78"/>
                  </a:lnTo>
                  <a:lnTo>
                    <a:pt x="14" y="78"/>
                  </a:lnTo>
                  <a:lnTo>
                    <a:pt x="11" y="98"/>
                  </a:lnTo>
                  <a:lnTo>
                    <a:pt x="7" y="117"/>
                  </a:lnTo>
                  <a:lnTo>
                    <a:pt x="4" y="135"/>
                  </a:lnTo>
                  <a:lnTo>
                    <a:pt x="0" y="155"/>
                  </a:lnTo>
                  <a:lnTo>
                    <a:pt x="0" y="155"/>
                  </a:lnTo>
                  <a:lnTo>
                    <a:pt x="0" y="157"/>
                  </a:lnTo>
                  <a:lnTo>
                    <a:pt x="1" y="158"/>
                  </a:lnTo>
                  <a:lnTo>
                    <a:pt x="4" y="160"/>
                  </a:lnTo>
                  <a:lnTo>
                    <a:pt x="6" y="160"/>
                  </a:lnTo>
                  <a:lnTo>
                    <a:pt x="7" y="160"/>
                  </a:lnTo>
                  <a:lnTo>
                    <a:pt x="9" y="159"/>
                  </a:lnTo>
                  <a:lnTo>
                    <a:pt x="9" y="157"/>
                  </a:lnTo>
                  <a:lnTo>
                    <a:pt x="9" y="157"/>
                  </a:lnTo>
                  <a:lnTo>
                    <a:pt x="12" y="139"/>
                  </a:lnTo>
                  <a:lnTo>
                    <a:pt x="16" y="123"/>
                  </a:lnTo>
                  <a:lnTo>
                    <a:pt x="19" y="105"/>
                  </a:lnTo>
                  <a:lnTo>
                    <a:pt x="22" y="89"/>
                  </a:lnTo>
                  <a:lnTo>
                    <a:pt x="22" y="89"/>
                  </a:lnTo>
                  <a:lnTo>
                    <a:pt x="24" y="73"/>
                  </a:lnTo>
                  <a:lnTo>
                    <a:pt x="29" y="59"/>
                  </a:lnTo>
                  <a:lnTo>
                    <a:pt x="33" y="45"/>
                  </a:lnTo>
                  <a:lnTo>
                    <a:pt x="40" y="32"/>
                  </a:lnTo>
                  <a:lnTo>
                    <a:pt x="40" y="32"/>
                  </a:lnTo>
                  <a:lnTo>
                    <a:pt x="43" y="25"/>
                  </a:lnTo>
                  <a:lnTo>
                    <a:pt x="45" y="19"/>
                  </a:lnTo>
                  <a:lnTo>
                    <a:pt x="46" y="11"/>
                  </a:lnTo>
                  <a:lnTo>
                    <a:pt x="47" y="4"/>
                  </a:lnTo>
                  <a:lnTo>
                    <a:pt x="47" y="4"/>
                  </a:lnTo>
                  <a:lnTo>
                    <a:pt x="47" y="2"/>
                  </a:lnTo>
                  <a:lnTo>
                    <a:pt x="46" y="1"/>
                  </a:lnTo>
                  <a:lnTo>
                    <a:pt x="45" y="0"/>
                  </a:lnTo>
                  <a:lnTo>
                    <a:pt x="43" y="0"/>
                  </a:lnTo>
                  <a:lnTo>
                    <a:pt x="40"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1" name="Freeform 227"/>
            <p:cNvSpPr/>
            <p:nvPr/>
          </p:nvSpPr>
          <p:spPr bwMode="auto">
            <a:xfrm>
              <a:off x="3379788" y="2730500"/>
              <a:ext cx="19050" cy="26988"/>
            </a:xfrm>
            <a:custGeom>
              <a:avLst/>
              <a:gdLst/>
              <a:ahLst/>
              <a:cxnLst>
                <a:cxn ang="0">
                  <a:pos x="29" y="3"/>
                </a:cxn>
                <a:cxn ang="0">
                  <a:pos x="29" y="3"/>
                </a:cxn>
                <a:cxn ang="0">
                  <a:pos x="26" y="8"/>
                </a:cxn>
                <a:cxn ang="0">
                  <a:pos x="22" y="13"/>
                </a:cxn>
                <a:cxn ang="0">
                  <a:pos x="15" y="23"/>
                </a:cxn>
                <a:cxn ang="0">
                  <a:pos x="6" y="33"/>
                </a:cxn>
                <a:cxn ang="0">
                  <a:pos x="3" y="38"/>
                </a:cxn>
                <a:cxn ang="0">
                  <a:pos x="0" y="44"/>
                </a:cxn>
                <a:cxn ang="0">
                  <a:pos x="0" y="44"/>
                </a:cxn>
                <a:cxn ang="0">
                  <a:pos x="0" y="46"/>
                </a:cxn>
                <a:cxn ang="0">
                  <a:pos x="0" y="47"/>
                </a:cxn>
                <a:cxn ang="0">
                  <a:pos x="2" y="50"/>
                </a:cxn>
                <a:cxn ang="0">
                  <a:pos x="4" y="51"/>
                </a:cxn>
                <a:cxn ang="0">
                  <a:pos x="5" y="51"/>
                </a:cxn>
                <a:cxn ang="0">
                  <a:pos x="7" y="50"/>
                </a:cxn>
                <a:cxn ang="0">
                  <a:pos x="8" y="48"/>
                </a:cxn>
                <a:cxn ang="0">
                  <a:pos x="8" y="48"/>
                </a:cxn>
                <a:cxn ang="0">
                  <a:pos x="12" y="43"/>
                </a:cxn>
                <a:cxn ang="0">
                  <a:pos x="15" y="38"/>
                </a:cxn>
                <a:cxn ang="0">
                  <a:pos x="23" y="27"/>
                </a:cxn>
                <a:cxn ang="0">
                  <a:pos x="30" y="18"/>
                </a:cxn>
                <a:cxn ang="0">
                  <a:pos x="34" y="13"/>
                </a:cxn>
                <a:cxn ang="0">
                  <a:pos x="37" y="7"/>
                </a:cxn>
                <a:cxn ang="0">
                  <a:pos x="37" y="7"/>
                </a:cxn>
                <a:cxn ang="0">
                  <a:pos x="37" y="5"/>
                </a:cxn>
                <a:cxn ang="0">
                  <a:pos x="37" y="4"/>
                </a:cxn>
                <a:cxn ang="0">
                  <a:pos x="34" y="1"/>
                </a:cxn>
                <a:cxn ang="0">
                  <a:pos x="33" y="0"/>
                </a:cxn>
                <a:cxn ang="0">
                  <a:pos x="31" y="1"/>
                </a:cxn>
                <a:cxn ang="0">
                  <a:pos x="30" y="1"/>
                </a:cxn>
                <a:cxn ang="0">
                  <a:pos x="29" y="3"/>
                </a:cxn>
                <a:cxn ang="0">
                  <a:pos x="29" y="3"/>
                </a:cxn>
              </a:cxnLst>
              <a:rect l="0" t="0" r="r" b="b"/>
              <a:pathLst>
                <a:path w="37" h="51">
                  <a:moveTo>
                    <a:pt x="29" y="3"/>
                  </a:moveTo>
                  <a:lnTo>
                    <a:pt x="29" y="3"/>
                  </a:lnTo>
                  <a:lnTo>
                    <a:pt x="26" y="8"/>
                  </a:lnTo>
                  <a:lnTo>
                    <a:pt x="22" y="13"/>
                  </a:lnTo>
                  <a:lnTo>
                    <a:pt x="15" y="23"/>
                  </a:lnTo>
                  <a:lnTo>
                    <a:pt x="6" y="33"/>
                  </a:lnTo>
                  <a:lnTo>
                    <a:pt x="3" y="38"/>
                  </a:lnTo>
                  <a:lnTo>
                    <a:pt x="0" y="44"/>
                  </a:lnTo>
                  <a:lnTo>
                    <a:pt x="0" y="44"/>
                  </a:lnTo>
                  <a:lnTo>
                    <a:pt x="0" y="46"/>
                  </a:lnTo>
                  <a:lnTo>
                    <a:pt x="0" y="47"/>
                  </a:lnTo>
                  <a:lnTo>
                    <a:pt x="2" y="50"/>
                  </a:lnTo>
                  <a:lnTo>
                    <a:pt x="4" y="51"/>
                  </a:lnTo>
                  <a:lnTo>
                    <a:pt x="5" y="51"/>
                  </a:lnTo>
                  <a:lnTo>
                    <a:pt x="7" y="50"/>
                  </a:lnTo>
                  <a:lnTo>
                    <a:pt x="8" y="48"/>
                  </a:lnTo>
                  <a:lnTo>
                    <a:pt x="8" y="48"/>
                  </a:lnTo>
                  <a:lnTo>
                    <a:pt x="12" y="43"/>
                  </a:lnTo>
                  <a:lnTo>
                    <a:pt x="15" y="38"/>
                  </a:lnTo>
                  <a:lnTo>
                    <a:pt x="23" y="27"/>
                  </a:lnTo>
                  <a:lnTo>
                    <a:pt x="30" y="18"/>
                  </a:lnTo>
                  <a:lnTo>
                    <a:pt x="34" y="13"/>
                  </a:lnTo>
                  <a:lnTo>
                    <a:pt x="37" y="7"/>
                  </a:lnTo>
                  <a:lnTo>
                    <a:pt x="37" y="7"/>
                  </a:lnTo>
                  <a:lnTo>
                    <a:pt x="37" y="5"/>
                  </a:lnTo>
                  <a:lnTo>
                    <a:pt x="37" y="4"/>
                  </a:lnTo>
                  <a:lnTo>
                    <a:pt x="34" y="1"/>
                  </a:lnTo>
                  <a:lnTo>
                    <a:pt x="33" y="0"/>
                  </a:lnTo>
                  <a:lnTo>
                    <a:pt x="31" y="1"/>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2" name="Freeform 228"/>
            <p:cNvSpPr/>
            <p:nvPr/>
          </p:nvSpPr>
          <p:spPr bwMode="auto">
            <a:xfrm>
              <a:off x="3419475" y="2735263"/>
              <a:ext cx="15875" cy="25400"/>
            </a:xfrm>
            <a:custGeom>
              <a:avLst/>
              <a:gdLst/>
              <a:ahLst/>
              <a:cxnLst>
                <a:cxn ang="0">
                  <a:pos x="22" y="2"/>
                </a:cxn>
                <a:cxn ang="0">
                  <a:pos x="22" y="2"/>
                </a:cxn>
                <a:cxn ang="0">
                  <a:pos x="12" y="22"/>
                </a:cxn>
                <a:cxn ang="0">
                  <a:pos x="6" y="31"/>
                </a:cxn>
                <a:cxn ang="0">
                  <a:pos x="0" y="40"/>
                </a:cxn>
                <a:cxn ang="0">
                  <a:pos x="0" y="40"/>
                </a:cxn>
                <a:cxn ang="0">
                  <a:pos x="0" y="41"/>
                </a:cxn>
                <a:cxn ang="0">
                  <a:pos x="0" y="43"/>
                </a:cxn>
                <a:cxn ang="0">
                  <a:pos x="1" y="45"/>
                </a:cxn>
                <a:cxn ang="0">
                  <a:pos x="2" y="46"/>
                </a:cxn>
                <a:cxn ang="0">
                  <a:pos x="5" y="46"/>
                </a:cxn>
                <a:cxn ang="0">
                  <a:pos x="7" y="46"/>
                </a:cxn>
                <a:cxn ang="0">
                  <a:pos x="8" y="44"/>
                </a:cxn>
                <a:cxn ang="0">
                  <a:pos x="8" y="44"/>
                </a:cxn>
                <a:cxn ang="0">
                  <a:pos x="14" y="36"/>
                </a:cxn>
                <a:cxn ang="0">
                  <a:pos x="20" y="26"/>
                </a:cxn>
                <a:cxn ang="0">
                  <a:pos x="31" y="7"/>
                </a:cxn>
                <a:cxn ang="0">
                  <a:pos x="31" y="7"/>
                </a:cxn>
                <a:cxn ang="0">
                  <a:pos x="31" y="5"/>
                </a:cxn>
                <a:cxn ang="0">
                  <a:pos x="31" y="3"/>
                </a:cxn>
                <a:cxn ang="0">
                  <a:pos x="30" y="1"/>
                </a:cxn>
                <a:cxn ang="0">
                  <a:pos x="29" y="0"/>
                </a:cxn>
                <a:cxn ang="0">
                  <a:pos x="26" y="0"/>
                </a:cxn>
                <a:cxn ang="0">
                  <a:pos x="25" y="0"/>
                </a:cxn>
                <a:cxn ang="0">
                  <a:pos x="23" y="0"/>
                </a:cxn>
                <a:cxn ang="0">
                  <a:pos x="22" y="2"/>
                </a:cxn>
                <a:cxn ang="0">
                  <a:pos x="22" y="2"/>
                </a:cxn>
              </a:cxnLst>
              <a:rect l="0" t="0" r="r" b="b"/>
              <a:pathLst>
                <a:path w="31" h="46">
                  <a:moveTo>
                    <a:pt x="22" y="2"/>
                  </a:moveTo>
                  <a:lnTo>
                    <a:pt x="22" y="2"/>
                  </a:lnTo>
                  <a:lnTo>
                    <a:pt x="12" y="22"/>
                  </a:lnTo>
                  <a:lnTo>
                    <a:pt x="6" y="31"/>
                  </a:lnTo>
                  <a:lnTo>
                    <a:pt x="0" y="40"/>
                  </a:lnTo>
                  <a:lnTo>
                    <a:pt x="0" y="40"/>
                  </a:lnTo>
                  <a:lnTo>
                    <a:pt x="0" y="41"/>
                  </a:lnTo>
                  <a:lnTo>
                    <a:pt x="0" y="43"/>
                  </a:lnTo>
                  <a:lnTo>
                    <a:pt x="1" y="45"/>
                  </a:lnTo>
                  <a:lnTo>
                    <a:pt x="2" y="46"/>
                  </a:lnTo>
                  <a:lnTo>
                    <a:pt x="5" y="46"/>
                  </a:lnTo>
                  <a:lnTo>
                    <a:pt x="7" y="46"/>
                  </a:lnTo>
                  <a:lnTo>
                    <a:pt x="8" y="44"/>
                  </a:lnTo>
                  <a:lnTo>
                    <a:pt x="8" y="44"/>
                  </a:lnTo>
                  <a:lnTo>
                    <a:pt x="14" y="36"/>
                  </a:lnTo>
                  <a:lnTo>
                    <a:pt x="20" y="26"/>
                  </a:lnTo>
                  <a:lnTo>
                    <a:pt x="31" y="7"/>
                  </a:lnTo>
                  <a:lnTo>
                    <a:pt x="31" y="7"/>
                  </a:lnTo>
                  <a:lnTo>
                    <a:pt x="31" y="5"/>
                  </a:lnTo>
                  <a:lnTo>
                    <a:pt x="31" y="3"/>
                  </a:lnTo>
                  <a:lnTo>
                    <a:pt x="30" y="1"/>
                  </a:lnTo>
                  <a:lnTo>
                    <a:pt x="29" y="0"/>
                  </a:lnTo>
                  <a:lnTo>
                    <a:pt x="26" y="0"/>
                  </a:lnTo>
                  <a:lnTo>
                    <a:pt x="25" y="0"/>
                  </a:lnTo>
                  <a:lnTo>
                    <a:pt x="23" y="0"/>
                  </a:lnTo>
                  <a:lnTo>
                    <a:pt x="22" y="2"/>
                  </a:lnTo>
                  <a:lnTo>
                    <a:pt x="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3" name="Freeform 229"/>
            <p:cNvSpPr/>
            <p:nvPr/>
          </p:nvSpPr>
          <p:spPr bwMode="auto">
            <a:xfrm>
              <a:off x="3451225" y="2735263"/>
              <a:ext cx="19050" cy="28575"/>
            </a:xfrm>
            <a:custGeom>
              <a:avLst/>
              <a:gdLst/>
              <a:ahLst/>
              <a:cxnLst>
                <a:cxn ang="0">
                  <a:pos x="25" y="4"/>
                </a:cxn>
                <a:cxn ang="0">
                  <a:pos x="25" y="4"/>
                </a:cxn>
                <a:cxn ang="0">
                  <a:pos x="24" y="10"/>
                </a:cxn>
                <a:cxn ang="0">
                  <a:pos x="21" y="16"/>
                </a:cxn>
                <a:cxn ang="0">
                  <a:pos x="15" y="28"/>
                </a:cxn>
                <a:cxn ang="0">
                  <a:pos x="15" y="28"/>
                </a:cxn>
                <a:cxn ang="0">
                  <a:pos x="8" y="37"/>
                </a:cxn>
                <a:cxn ang="0">
                  <a:pos x="5" y="41"/>
                </a:cxn>
                <a:cxn ang="0">
                  <a:pos x="2" y="46"/>
                </a:cxn>
                <a:cxn ang="0">
                  <a:pos x="2" y="46"/>
                </a:cxn>
                <a:cxn ang="0">
                  <a:pos x="0" y="48"/>
                </a:cxn>
                <a:cxn ang="0">
                  <a:pos x="0" y="49"/>
                </a:cxn>
                <a:cxn ang="0">
                  <a:pos x="2" y="52"/>
                </a:cxn>
                <a:cxn ang="0">
                  <a:pos x="3" y="53"/>
                </a:cxn>
                <a:cxn ang="0">
                  <a:pos x="5" y="54"/>
                </a:cxn>
                <a:cxn ang="0">
                  <a:pos x="7" y="54"/>
                </a:cxn>
                <a:cxn ang="0">
                  <a:pos x="8" y="53"/>
                </a:cxn>
                <a:cxn ang="0">
                  <a:pos x="10" y="50"/>
                </a:cxn>
                <a:cxn ang="0">
                  <a:pos x="10" y="50"/>
                </a:cxn>
                <a:cxn ang="0">
                  <a:pos x="17" y="40"/>
                </a:cxn>
                <a:cxn ang="0">
                  <a:pos x="25" y="29"/>
                </a:cxn>
                <a:cxn ang="0">
                  <a:pos x="28" y="24"/>
                </a:cxn>
                <a:cxn ang="0">
                  <a:pos x="31" y="17"/>
                </a:cxn>
                <a:cxn ang="0">
                  <a:pos x="34" y="11"/>
                </a:cxn>
                <a:cxn ang="0">
                  <a:pos x="36" y="4"/>
                </a:cxn>
                <a:cxn ang="0">
                  <a:pos x="36" y="4"/>
                </a:cxn>
                <a:cxn ang="0">
                  <a:pos x="35" y="2"/>
                </a:cxn>
                <a:cxn ang="0">
                  <a:pos x="35" y="1"/>
                </a:cxn>
                <a:cxn ang="0">
                  <a:pos x="33" y="0"/>
                </a:cxn>
                <a:cxn ang="0">
                  <a:pos x="30" y="0"/>
                </a:cxn>
                <a:cxn ang="0">
                  <a:pos x="27" y="1"/>
                </a:cxn>
                <a:cxn ang="0">
                  <a:pos x="26" y="2"/>
                </a:cxn>
                <a:cxn ang="0">
                  <a:pos x="25" y="4"/>
                </a:cxn>
                <a:cxn ang="0">
                  <a:pos x="25" y="4"/>
                </a:cxn>
              </a:cxnLst>
              <a:rect l="0" t="0" r="r" b="b"/>
              <a:pathLst>
                <a:path w="36" h="54">
                  <a:moveTo>
                    <a:pt x="25" y="4"/>
                  </a:moveTo>
                  <a:lnTo>
                    <a:pt x="25" y="4"/>
                  </a:lnTo>
                  <a:lnTo>
                    <a:pt x="24" y="10"/>
                  </a:lnTo>
                  <a:lnTo>
                    <a:pt x="21" y="16"/>
                  </a:lnTo>
                  <a:lnTo>
                    <a:pt x="15" y="28"/>
                  </a:lnTo>
                  <a:lnTo>
                    <a:pt x="15" y="28"/>
                  </a:lnTo>
                  <a:lnTo>
                    <a:pt x="8" y="37"/>
                  </a:lnTo>
                  <a:lnTo>
                    <a:pt x="5" y="41"/>
                  </a:lnTo>
                  <a:lnTo>
                    <a:pt x="2" y="46"/>
                  </a:lnTo>
                  <a:lnTo>
                    <a:pt x="2" y="46"/>
                  </a:lnTo>
                  <a:lnTo>
                    <a:pt x="0" y="48"/>
                  </a:lnTo>
                  <a:lnTo>
                    <a:pt x="0" y="49"/>
                  </a:lnTo>
                  <a:lnTo>
                    <a:pt x="2" y="52"/>
                  </a:lnTo>
                  <a:lnTo>
                    <a:pt x="3" y="53"/>
                  </a:lnTo>
                  <a:lnTo>
                    <a:pt x="5" y="54"/>
                  </a:lnTo>
                  <a:lnTo>
                    <a:pt x="7" y="54"/>
                  </a:lnTo>
                  <a:lnTo>
                    <a:pt x="8" y="53"/>
                  </a:lnTo>
                  <a:lnTo>
                    <a:pt x="10" y="50"/>
                  </a:lnTo>
                  <a:lnTo>
                    <a:pt x="10" y="50"/>
                  </a:lnTo>
                  <a:lnTo>
                    <a:pt x="17" y="40"/>
                  </a:lnTo>
                  <a:lnTo>
                    <a:pt x="25" y="29"/>
                  </a:lnTo>
                  <a:lnTo>
                    <a:pt x="28" y="24"/>
                  </a:lnTo>
                  <a:lnTo>
                    <a:pt x="31" y="17"/>
                  </a:lnTo>
                  <a:lnTo>
                    <a:pt x="34" y="11"/>
                  </a:lnTo>
                  <a:lnTo>
                    <a:pt x="36" y="4"/>
                  </a:lnTo>
                  <a:lnTo>
                    <a:pt x="36" y="4"/>
                  </a:lnTo>
                  <a:lnTo>
                    <a:pt x="35" y="2"/>
                  </a:lnTo>
                  <a:lnTo>
                    <a:pt x="35" y="1"/>
                  </a:lnTo>
                  <a:lnTo>
                    <a:pt x="33" y="0"/>
                  </a:lnTo>
                  <a:lnTo>
                    <a:pt x="30" y="0"/>
                  </a:lnTo>
                  <a:lnTo>
                    <a:pt x="27" y="1"/>
                  </a:lnTo>
                  <a:lnTo>
                    <a:pt x="26"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4" name="Freeform 230"/>
            <p:cNvSpPr/>
            <p:nvPr/>
          </p:nvSpPr>
          <p:spPr bwMode="auto">
            <a:xfrm>
              <a:off x="3490913" y="2736850"/>
              <a:ext cx="23813" cy="28575"/>
            </a:xfrm>
            <a:custGeom>
              <a:avLst/>
              <a:gdLst/>
              <a:ahLst/>
              <a:cxnLst>
                <a:cxn ang="0">
                  <a:pos x="36" y="1"/>
                </a:cxn>
                <a:cxn ang="0">
                  <a:pos x="36" y="1"/>
                </a:cxn>
                <a:cxn ang="0">
                  <a:pos x="28" y="11"/>
                </a:cxn>
                <a:cxn ang="0">
                  <a:pos x="20" y="23"/>
                </a:cxn>
                <a:cxn ang="0">
                  <a:pos x="20" y="23"/>
                </a:cxn>
                <a:cxn ang="0">
                  <a:pos x="9" y="34"/>
                </a:cxn>
                <a:cxn ang="0">
                  <a:pos x="5" y="40"/>
                </a:cxn>
                <a:cxn ang="0">
                  <a:pos x="1" y="46"/>
                </a:cxn>
                <a:cxn ang="0">
                  <a:pos x="1" y="46"/>
                </a:cxn>
                <a:cxn ang="0">
                  <a:pos x="0" y="49"/>
                </a:cxn>
                <a:cxn ang="0">
                  <a:pos x="1" y="51"/>
                </a:cxn>
                <a:cxn ang="0">
                  <a:pos x="2" y="52"/>
                </a:cxn>
                <a:cxn ang="0">
                  <a:pos x="3" y="53"/>
                </a:cxn>
                <a:cxn ang="0">
                  <a:pos x="5" y="54"/>
                </a:cxn>
                <a:cxn ang="0">
                  <a:pos x="6" y="54"/>
                </a:cxn>
                <a:cxn ang="0">
                  <a:pos x="8" y="53"/>
                </a:cxn>
                <a:cxn ang="0">
                  <a:pos x="9" y="52"/>
                </a:cxn>
                <a:cxn ang="0">
                  <a:pos x="9" y="52"/>
                </a:cxn>
                <a:cxn ang="0">
                  <a:pos x="13" y="45"/>
                </a:cxn>
                <a:cxn ang="0">
                  <a:pos x="17" y="40"/>
                </a:cxn>
                <a:cxn ang="0">
                  <a:pos x="26" y="29"/>
                </a:cxn>
                <a:cxn ang="0">
                  <a:pos x="26" y="29"/>
                </a:cxn>
                <a:cxn ang="0">
                  <a:pos x="35" y="19"/>
                </a:cxn>
                <a:cxn ang="0">
                  <a:pos x="43" y="8"/>
                </a:cxn>
                <a:cxn ang="0">
                  <a:pos x="43" y="8"/>
                </a:cxn>
                <a:cxn ang="0">
                  <a:pos x="44" y="6"/>
                </a:cxn>
                <a:cxn ang="0">
                  <a:pos x="44" y="4"/>
                </a:cxn>
                <a:cxn ang="0">
                  <a:pos x="44" y="2"/>
                </a:cxn>
                <a:cxn ang="0">
                  <a:pos x="43" y="1"/>
                </a:cxn>
                <a:cxn ang="0">
                  <a:pos x="41" y="0"/>
                </a:cxn>
                <a:cxn ang="0">
                  <a:pos x="40" y="0"/>
                </a:cxn>
                <a:cxn ang="0">
                  <a:pos x="38" y="0"/>
                </a:cxn>
                <a:cxn ang="0">
                  <a:pos x="36" y="1"/>
                </a:cxn>
                <a:cxn ang="0">
                  <a:pos x="36" y="1"/>
                </a:cxn>
              </a:cxnLst>
              <a:rect l="0" t="0" r="r" b="b"/>
              <a:pathLst>
                <a:path w="44" h="54">
                  <a:moveTo>
                    <a:pt x="36" y="1"/>
                  </a:moveTo>
                  <a:lnTo>
                    <a:pt x="36" y="1"/>
                  </a:lnTo>
                  <a:lnTo>
                    <a:pt x="28" y="11"/>
                  </a:lnTo>
                  <a:lnTo>
                    <a:pt x="20" y="23"/>
                  </a:lnTo>
                  <a:lnTo>
                    <a:pt x="20" y="23"/>
                  </a:lnTo>
                  <a:lnTo>
                    <a:pt x="9" y="34"/>
                  </a:lnTo>
                  <a:lnTo>
                    <a:pt x="5" y="40"/>
                  </a:lnTo>
                  <a:lnTo>
                    <a:pt x="1" y="46"/>
                  </a:lnTo>
                  <a:lnTo>
                    <a:pt x="1" y="46"/>
                  </a:lnTo>
                  <a:lnTo>
                    <a:pt x="0" y="49"/>
                  </a:lnTo>
                  <a:lnTo>
                    <a:pt x="1" y="51"/>
                  </a:lnTo>
                  <a:lnTo>
                    <a:pt x="2" y="52"/>
                  </a:lnTo>
                  <a:lnTo>
                    <a:pt x="3" y="53"/>
                  </a:lnTo>
                  <a:lnTo>
                    <a:pt x="5" y="54"/>
                  </a:lnTo>
                  <a:lnTo>
                    <a:pt x="6" y="54"/>
                  </a:lnTo>
                  <a:lnTo>
                    <a:pt x="8" y="53"/>
                  </a:lnTo>
                  <a:lnTo>
                    <a:pt x="9" y="52"/>
                  </a:lnTo>
                  <a:lnTo>
                    <a:pt x="9" y="52"/>
                  </a:lnTo>
                  <a:lnTo>
                    <a:pt x="13" y="45"/>
                  </a:lnTo>
                  <a:lnTo>
                    <a:pt x="17" y="40"/>
                  </a:lnTo>
                  <a:lnTo>
                    <a:pt x="26" y="29"/>
                  </a:lnTo>
                  <a:lnTo>
                    <a:pt x="26" y="29"/>
                  </a:lnTo>
                  <a:lnTo>
                    <a:pt x="35" y="19"/>
                  </a:lnTo>
                  <a:lnTo>
                    <a:pt x="43" y="8"/>
                  </a:lnTo>
                  <a:lnTo>
                    <a:pt x="43" y="8"/>
                  </a:lnTo>
                  <a:lnTo>
                    <a:pt x="44" y="6"/>
                  </a:lnTo>
                  <a:lnTo>
                    <a:pt x="44" y="4"/>
                  </a:lnTo>
                  <a:lnTo>
                    <a:pt x="44" y="2"/>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5" name="Freeform 231"/>
            <p:cNvSpPr/>
            <p:nvPr/>
          </p:nvSpPr>
          <p:spPr bwMode="auto">
            <a:xfrm>
              <a:off x="3541713" y="2738438"/>
              <a:ext cx="19050" cy="28575"/>
            </a:xfrm>
            <a:custGeom>
              <a:avLst/>
              <a:gdLst/>
              <a:ahLst/>
              <a:cxnLst>
                <a:cxn ang="0">
                  <a:pos x="30" y="1"/>
                </a:cxn>
                <a:cxn ang="0">
                  <a:pos x="30" y="1"/>
                </a:cxn>
                <a:cxn ang="0">
                  <a:pos x="26" y="6"/>
                </a:cxn>
                <a:cxn ang="0">
                  <a:pos x="22" y="12"/>
                </a:cxn>
                <a:cxn ang="0">
                  <a:pos x="14" y="25"/>
                </a:cxn>
                <a:cxn ang="0">
                  <a:pos x="14" y="25"/>
                </a:cxn>
                <a:cxn ang="0">
                  <a:pos x="7" y="36"/>
                </a:cxn>
                <a:cxn ang="0">
                  <a:pos x="3" y="41"/>
                </a:cxn>
                <a:cxn ang="0">
                  <a:pos x="0" y="48"/>
                </a:cxn>
                <a:cxn ang="0">
                  <a:pos x="0" y="48"/>
                </a:cxn>
                <a:cxn ang="0">
                  <a:pos x="0" y="50"/>
                </a:cxn>
                <a:cxn ang="0">
                  <a:pos x="1" y="52"/>
                </a:cxn>
                <a:cxn ang="0">
                  <a:pos x="2" y="53"/>
                </a:cxn>
                <a:cxn ang="0">
                  <a:pos x="3" y="53"/>
                </a:cxn>
                <a:cxn ang="0">
                  <a:pos x="7" y="53"/>
                </a:cxn>
                <a:cxn ang="0">
                  <a:pos x="8" y="52"/>
                </a:cxn>
                <a:cxn ang="0">
                  <a:pos x="9" y="50"/>
                </a:cxn>
                <a:cxn ang="0">
                  <a:pos x="9" y="50"/>
                </a:cxn>
                <a:cxn ang="0">
                  <a:pos x="12" y="44"/>
                </a:cxn>
                <a:cxn ang="0">
                  <a:pos x="15" y="39"/>
                </a:cxn>
                <a:cxn ang="0">
                  <a:pos x="23" y="29"/>
                </a:cxn>
                <a:cxn ang="0">
                  <a:pos x="23" y="29"/>
                </a:cxn>
                <a:cxn ang="0">
                  <a:pos x="30" y="19"/>
                </a:cxn>
                <a:cxn ang="0">
                  <a:pos x="33" y="14"/>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3">
                  <a:moveTo>
                    <a:pt x="30" y="1"/>
                  </a:moveTo>
                  <a:lnTo>
                    <a:pt x="30" y="1"/>
                  </a:lnTo>
                  <a:lnTo>
                    <a:pt x="26" y="6"/>
                  </a:lnTo>
                  <a:lnTo>
                    <a:pt x="22" y="12"/>
                  </a:lnTo>
                  <a:lnTo>
                    <a:pt x="14" y="25"/>
                  </a:lnTo>
                  <a:lnTo>
                    <a:pt x="14" y="25"/>
                  </a:lnTo>
                  <a:lnTo>
                    <a:pt x="7" y="36"/>
                  </a:lnTo>
                  <a:lnTo>
                    <a:pt x="3" y="41"/>
                  </a:lnTo>
                  <a:lnTo>
                    <a:pt x="0" y="48"/>
                  </a:lnTo>
                  <a:lnTo>
                    <a:pt x="0" y="48"/>
                  </a:lnTo>
                  <a:lnTo>
                    <a:pt x="0" y="50"/>
                  </a:lnTo>
                  <a:lnTo>
                    <a:pt x="1" y="52"/>
                  </a:lnTo>
                  <a:lnTo>
                    <a:pt x="2" y="53"/>
                  </a:lnTo>
                  <a:lnTo>
                    <a:pt x="3" y="53"/>
                  </a:lnTo>
                  <a:lnTo>
                    <a:pt x="7" y="53"/>
                  </a:lnTo>
                  <a:lnTo>
                    <a:pt x="8" y="52"/>
                  </a:lnTo>
                  <a:lnTo>
                    <a:pt x="9" y="50"/>
                  </a:lnTo>
                  <a:lnTo>
                    <a:pt x="9" y="50"/>
                  </a:lnTo>
                  <a:lnTo>
                    <a:pt x="12" y="44"/>
                  </a:lnTo>
                  <a:lnTo>
                    <a:pt x="15" y="39"/>
                  </a:lnTo>
                  <a:lnTo>
                    <a:pt x="23" y="29"/>
                  </a:lnTo>
                  <a:lnTo>
                    <a:pt x="23" y="29"/>
                  </a:lnTo>
                  <a:lnTo>
                    <a:pt x="30" y="19"/>
                  </a:lnTo>
                  <a:lnTo>
                    <a:pt x="33" y="14"/>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6" name="Freeform 232"/>
            <p:cNvSpPr/>
            <p:nvPr/>
          </p:nvSpPr>
          <p:spPr bwMode="auto">
            <a:xfrm>
              <a:off x="3587750" y="2736850"/>
              <a:ext cx="22225" cy="28575"/>
            </a:xfrm>
            <a:custGeom>
              <a:avLst/>
              <a:gdLst/>
              <a:ahLst/>
              <a:cxnLst>
                <a:cxn ang="0">
                  <a:pos x="33" y="1"/>
                </a:cxn>
                <a:cxn ang="0">
                  <a:pos x="33" y="1"/>
                </a:cxn>
                <a:cxn ang="0">
                  <a:pos x="24" y="11"/>
                </a:cxn>
                <a:cxn ang="0">
                  <a:pos x="15" y="22"/>
                </a:cxn>
                <a:cxn ang="0">
                  <a:pos x="15" y="22"/>
                </a:cxn>
                <a:cxn ang="0">
                  <a:pos x="11" y="28"/>
                </a:cxn>
                <a:cxn ang="0">
                  <a:pos x="7" y="34"/>
                </a:cxn>
                <a:cxn ang="0">
                  <a:pos x="1" y="46"/>
                </a:cxn>
                <a:cxn ang="0">
                  <a:pos x="1" y="46"/>
                </a:cxn>
                <a:cxn ang="0">
                  <a:pos x="0" y="49"/>
                </a:cxn>
                <a:cxn ang="0">
                  <a:pos x="0" y="50"/>
                </a:cxn>
                <a:cxn ang="0">
                  <a:pos x="1" y="52"/>
                </a:cxn>
                <a:cxn ang="0">
                  <a:pos x="2" y="53"/>
                </a:cxn>
                <a:cxn ang="0">
                  <a:pos x="4" y="54"/>
                </a:cxn>
                <a:cxn ang="0">
                  <a:pos x="5" y="54"/>
                </a:cxn>
                <a:cxn ang="0">
                  <a:pos x="7" y="53"/>
                </a:cxn>
                <a:cxn ang="0">
                  <a:pos x="8" y="52"/>
                </a:cxn>
                <a:cxn ang="0">
                  <a:pos x="8" y="52"/>
                </a:cxn>
                <a:cxn ang="0">
                  <a:pos x="14" y="40"/>
                </a:cxn>
                <a:cxn ang="0">
                  <a:pos x="20" y="30"/>
                </a:cxn>
                <a:cxn ang="0">
                  <a:pos x="20" y="30"/>
                </a:cxn>
                <a:cxn ang="0">
                  <a:pos x="30" y="19"/>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54">
                  <a:moveTo>
                    <a:pt x="33" y="1"/>
                  </a:moveTo>
                  <a:lnTo>
                    <a:pt x="33" y="1"/>
                  </a:lnTo>
                  <a:lnTo>
                    <a:pt x="24" y="11"/>
                  </a:lnTo>
                  <a:lnTo>
                    <a:pt x="15" y="22"/>
                  </a:lnTo>
                  <a:lnTo>
                    <a:pt x="15" y="22"/>
                  </a:lnTo>
                  <a:lnTo>
                    <a:pt x="11" y="28"/>
                  </a:lnTo>
                  <a:lnTo>
                    <a:pt x="7" y="34"/>
                  </a:lnTo>
                  <a:lnTo>
                    <a:pt x="1" y="46"/>
                  </a:lnTo>
                  <a:lnTo>
                    <a:pt x="1" y="46"/>
                  </a:lnTo>
                  <a:lnTo>
                    <a:pt x="0" y="49"/>
                  </a:lnTo>
                  <a:lnTo>
                    <a:pt x="0" y="50"/>
                  </a:lnTo>
                  <a:lnTo>
                    <a:pt x="1" y="52"/>
                  </a:lnTo>
                  <a:lnTo>
                    <a:pt x="2" y="53"/>
                  </a:lnTo>
                  <a:lnTo>
                    <a:pt x="4" y="54"/>
                  </a:lnTo>
                  <a:lnTo>
                    <a:pt x="5" y="54"/>
                  </a:lnTo>
                  <a:lnTo>
                    <a:pt x="7" y="53"/>
                  </a:lnTo>
                  <a:lnTo>
                    <a:pt x="8" y="52"/>
                  </a:lnTo>
                  <a:lnTo>
                    <a:pt x="8" y="52"/>
                  </a:lnTo>
                  <a:lnTo>
                    <a:pt x="14" y="40"/>
                  </a:lnTo>
                  <a:lnTo>
                    <a:pt x="20" y="30"/>
                  </a:lnTo>
                  <a:lnTo>
                    <a:pt x="20" y="30"/>
                  </a:lnTo>
                  <a:lnTo>
                    <a:pt x="30" y="19"/>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7" name="Freeform 233"/>
            <p:cNvSpPr/>
            <p:nvPr/>
          </p:nvSpPr>
          <p:spPr bwMode="auto">
            <a:xfrm>
              <a:off x="3643313" y="2735263"/>
              <a:ext cx="23813" cy="30163"/>
            </a:xfrm>
            <a:custGeom>
              <a:avLst/>
              <a:gdLst/>
              <a:ahLst/>
              <a:cxnLst>
                <a:cxn ang="0">
                  <a:pos x="35" y="2"/>
                </a:cxn>
                <a:cxn ang="0">
                  <a:pos x="35" y="2"/>
                </a:cxn>
                <a:cxn ang="0">
                  <a:pos x="27" y="14"/>
                </a:cxn>
                <a:cxn ang="0">
                  <a:pos x="18" y="26"/>
                </a:cxn>
                <a:cxn ang="0">
                  <a:pos x="8" y="37"/>
                </a:cxn>
                <a:cxn ang="0">
                  <a:pos x="1" y="49"/>
                </a:cxn>
                <a:cxn ang="0">
                  <a:pos x="1" y="49"/>
                </a:cxn>
                <a:cxn ang="0">
                  <a:pos x="0" y="52"/>
                </a:cxn>
                <a:cxn ang="0">
                  <a:pos x="0" y="54"/>
                </a:cxn>
                <a:cxn ang="0">
                  <a:pos x="1" y="55"/>
                </a:cxn>
                <a:cxn ang="0">
                  <a:pos x="2" y="56"/>
                </a:cxn>
                <a:cxn ang="0">
                  <a:pos x="4" y="57"/>
                </a:cxn>
                <a:cxn ang="0">
                  <a:pos x="6" y="57"/>
                </a:cxn>
                <a:cxn ang="0">
                  <a:pos x="7" y="56"/>
                </a:cxn>
                <a:cxn ang="0">
                  <a:pos x="8" y="55"/>
                </a:cxn>
                <a:cxn ang="0">
                  <a:pos x="8" y="55"/>
                </a:cxn>
                <a:cxn ang="0">
                  <a:pos x="17" y="41"/>
                </a:cxn>
                <a:cxn ang="0">
                  <a:pos x="26" y="30"/>
                </a:cxn>
                <a:cxn ang="0">
                  <a:pos x="35" y="18"/>
                </a:cxn>
                <a:cxn ang="0">
                  <a:pos x="43" y="7"/>
                </a:cxn>
                <a:cxn ang="0">
                  <a:pos x="43" y="7"/>
                </a:cxn>
                <a:cxn ang="0">
                  <a:pos x="44" y="5"/>
                </a:cxn>
                <a:cxn ang="0">
                  <a:pos x="44" y="3"/>
                </a:cxn>
                <a:cxn ang="0">
                  <a:pos x="43" y="2"/>
                </a:cxn>
                <a:cxn ang="0">
                  <a:pos x="41" y="1"/>
                </a:cxn>
                <a:cxn ang="0">
                  <a:pos x="40" y="0"/>
                </a:cxn>
                <a:cxn ang="0">
                  <a:pos x="38" y="0"/>
                </a:cxn>
                <a:cxn ang="0">
                  <a:pos x="37" y="1"/>
                </a:cxn>
                <a:cxn ang="0">
                  <a:pos x="35" y="2"/>
                </a:cxn>
                <a:cxn ang="0">
                  <a:pos x="35" y="2"/>
                </a:cxn>
              </a:cxnLst>
              <a:rect l="0" t="0" r="r" b="b"/>
              <a:pathLst>
                <a:path w="44" h="57">
                  <a:moveTo>
                    <a:pt x="35" y="2"/>
                  </a:moveTo>
                  <a:lnTo>
                    <a:pt x="35" y="2"/>
                  </a:lnTo>
                  <a:lnTo>
                    <a:pt x="27" y="14"/>
                  </a:lnTo>
                  <a:lnTo>
                    <a:pt x="18" y="26"/>
                  </a:lnTo>
                  <a:lnTo>
                    <a:pt x="8" y="37"/>
                  </a:lnTo>
                  <a:lnTo>
                    <a:pt x="1" y="49"/>
                  </a:lnTo>
                  <a:lnTo>
                    <a:pt x="1" y="49"/>
                  </a:lnTo>
                  <a:lnTo>
                    <a:pt x="0" y="52"/>
                  </a:lnTo>
                  <a:lnTo>
                    <a:pt x="0" y="54"/>
                  </a:lnTo>
                  <a:lnTo>
                    <a:pt x="1" y="55"/>
                  </a:lnTo>
                  <a:lnTo>
                    <a:pt x="2" y="56"/>
                  </a:lnTo>
                  <a:lnTo>
                    <a:pt x="4" y="57"/>
                  </a:lnTo>
                  <a:lnTo>
                    <a:pt x="6" y="57"/>
                  </a:lnTo>
                  <a:lnTo>
                    <a:pt x="7" y="56"/>
                  </a:lnTo>
                  <a:lnTo>
                    <a:pt x="8" y="55"/>
                  </a:lnTo>
                  <a:lnTo>
                    <a:pt x="8" y="55"/>
                  </a:lnTo>
                  <a:lnTo>
                    <a:pt x="17" y="41"/>
                  </a:lnTo>
                  <a:lnTo>
                    <a:pt x="26" y="30"/>
                  </a:lnTo>
                  <a:lnTo>
                    <a:pt x="35" y="18"/>
                  </a:lnTo>
                  <a:lnTo>
                    <a:pt x="43" y="7"/>
                  </a:lnTo>
                  <a:lnTo>
                    <a:pt x="43" y="7"/>
                  </a:lnTo>
                  <a:lnTo>
                    <a:pt x="44" y="5"/>
                  </a:lnTo>
                  <a:lnTo>
                    <a:pt x="44" y="3"/>
                  </a:lnTo>
                  <a:lnTo>
                    <a:pt x="43" y="2"/>
                  </a:lnTo>
                  <a:lnTo>
                    <a:pt x="41" y="1"/>
                  </a:lnTo>
                  <a:lnTo>
                    <a:pt x="40" y="0"/>
                  </a:lnTo>
                  <a:lnTo>
                    <a:pt x="38" y="0"/>
                  </a:lnTo>
                  <a:lnTo>
                    <a:pt x="37"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8" name="Freeform 234"/>
            <p:cNvSpPr/>
            <p:nvPr/>
          </p:nvSpPr>
          <p:spPr bwMode="auto">
            <a:xfrm>
              <a:off x="3686175" y="2738438"/>
              <a:ext cx="23813" cy="30163"/>
            </a:xfrm>
            <a:custGeom>
              <a:avLst/>
              <a:gdLst/>
              <a:ahLst/>
              <a:cxnLst>
                <a:cxn ang="0">
                  <a:pos x="36" y="1"/>
                </a:cxn>
                <a:cxn ang="0">
                  <a:pos x="36" y="1"/>
                </a:cxn>
                <a:cxn ang="0">
                  <a:pos x="30" y="9"/>
                </a:cxn>
                <a:cxn ang="0">
                  <a:pos x="30" y="9"/>
                </a:cxn>
                <a:cxn ang="0">
                  <a:pos x="24" y="16"/>
                </a:cxn>
                <a:cxn ang="0">
                  <a:pos x="21" y="19"/>
                </a:cxn>
                <a:cxn ang="0">
                  <a:pos x="19" y="21"/>
                </a:cxn>
                <a:cxn ang="0">
                  <a:pos x="19" y="21"/>
                </a:cxn>
                <a:cxn ang="0">
                  <a:pos x="12" y="36"/>
                </a:cxn>
                <a:cxn ang="0">
                  <a:pos x="7" y="42"/>
                </a:cxn>
                <a:cxn ang="0">
                  <a:pos x="2" y="49"/>
                </a:cxn>
                <a:cxn ang="0">
                  <a:pos x="2" y="49"/>
                </a:cxn>
                <a:cxn ang="0">
                  <a:pos x="1" y="51"/>
                </a:cxn>
                <a:cxn ang="0">
                  <a:pos x="0" y="52"/>
                </a:cxn>
                <a:cxn ang="0">
                  <a:pos x="1" y="54"/>
                </a:cxn>
                <a:cxn ang="0">
                  <a:pos x="2" y="55"/>
                </a:cxn>
                <a:cxn ang="0">
                  <a:pos x="3" y="56"/>
                </a:cxn>
                <a:cxn ang="0">
                  <a:pos x="5" y="57"/>
                </a:cxn>
                <a:cxn ang="0">
                  <a:pos x="7" y="57"/>
                </a:cxn>
                <a:cxn ang="0">
                  <a:pos x="8" y="56"/>
                </a:cxn>
                <a:cxn ang="0">
                  <a:pos x="8" y="56"/>
                </a:cxn>
                <a:cxn ang="0">
                  <a:pos x="17" y="46"/>
                </a:cxn>
                <a:cxn ang="0">
                  <a:pos x="17" y="46"/>
                </a:cxn>
                <a:cxn ang="0">
                  <a:pos x="20" y="43"/>
                </a:cxn>
                <a:cxn ang="0">
                  <a:pos x="21" y="39"/>
                </a:cxn>
                <a:cxn ang="0">
                  <a:pos x="24" y="32"/>
                </a:cxn>
                <a:cxn ang="0">
                  <a:pos x="24" y="32"/>
                </a:cxn>
                <a:cxn ang="0">
                  <a:pos x="29" y="26"/>
                </a:cxn>
                <a:cxn ang="0">
                  <a:pos x="33" y="20"/>
                </a:cxn>
                <a:cxn ang="0">
                  <a:pos x="43" y="8"/>
                </a:cxn>
                <a:cxn ang="0">
                  <a:pos x="43" y="8"/>
                </a:cxn>
                <a:cxn ang="0">
                  <a:pos x="44" y="6"/>
                </a:cxn>
                <a:cxn ang="0">
                  <a:pos x="44" y="4"/>
                </a:cxn>
                <a:cxn ang="0">
                  <a:pos x="44" y="3"/>
                </a:cxn>
                <a:cxn ang="0">
                  <a:pos x="43" y="1"/>
                </a:cxn>
                <a:cxn ang="0">
                  <a:pos x="41" y="0"/>
                </a:cxn>
                <a:cxn ang="0">
                  <a:pos x="40" y="0"/>
                </a:cxn>
                <a:cxn ang="0">
                  <a:pos x="38" y="0"/>
                </a:cxn>
                <a:cxn ang="0">
                  <a:pos x="36" y="1"/>
                </a:cxn>
                <a:cxn ang="0">
                  <a:pos x="36" y="1"/>
                </a:cxn>
              </a:cxnLst>
              <a:rect l="0" t="0" r="r" b="b"/>
              <a:pathLst>
                <a:path w="44" h="57">
                  <a:moveTo>
                    <a:pt x="36" y="1"/>
                  </a:moveTo>
                  <a:lnTo>
                    <a:pt x="36" y="1"/>
                  </a:lnTo>
                  <a:lnTo>
                    <a:pt x="30" y="9"/>
                  </a:lnTo>
                  <a:lnTo>
                    <a:pt x="30" y="9"/>
                  </a:lnTo>
                  <a:lnTo>
                    <a:pt x="24" y="16"/>
                  </a:lnTo>
                  <a:lnTo>
                    <a:pt x="21" y="19"/>
                  </a:lnTo>
                  <a:lnTo>
                    <a:pt x="19" y="21"/>
                  </a:lnTo>
                  <a:lnTo>
                    <a:pt x="19" y="21"/>
                  </a:lnTo>
                  <a:lnTo>
                    <a:pt x="12" y="36"/>
                  </a:lnTo>
                  <a:lnTo>
                    <a:pt x="7" y="42"/>
                  </a:lnTo>
                  <a:lnTo>
                    <a:pt x="2" y="49"/>
                  </a:lnTo>
                  <a:lnTo>
                    <a:pt x="2" y="49"/>
                  </a:lnTo>
                  <a:lnTo>
                    <a:pt x="1" y="51"/>
                  </a:lnTo>
                  <a:lnTo>
                    <a:pt x="0" y="52"/>
                  </a:lnTo>
                  <a:lnTo>
                    <a:pt x="1" y="54"/>
                  </a:lnTo>
                  <a:lnTo>
                    <a:pt x="2" y="55"/>
                  </a:lnTo>
                  <a:lnTo>
                    <a:pt x="3" y="56"/>
                  </a:lnTo>
                  <a:lnTo>
                    <a:pt x="5" y="57"/>
                  </a:lnTo>
                  <a:lnTo>
                    <a:pt x="7" y="57"/>
                  </a:lnTo>
                  <a:lnTo>
                    <a:pt x="8" y="56"/>
                  </a:lnTo>
                  <a:lnTo>
                    <a:pt x="8" y="56"/>
                  </a:lnTo>
                  <a:lnTo>
                    <a:pt x="17" y="46"/>
                  </a:lnTo>
                  <a:lnTo>
                    <a:pt x="17" y="46"/>
                  </a:lnTo>
                  <a:lnTo>
                    <a:pt x="20" y="43"/>
                  </a:lnTo>
                  <a:lnTo>
                    <a:pt x="21" y="39"/>
                  </a:lnTo>
                  <a:lnTo>
                    <a:pt x="24" y="32"/>
                  </a:lnTo>
                  <a:lnTo>
                    <a:pt x="24" y="32"/>
                  </a:lnTo>
                  <a:lnTo>
                    <a:pt x="29" y="26"/>
                  </a:lnTo>
                  <a:lnTo>
                    <a:pt x="33" y="20"/>
                  </a:lnTo>
                  <a:lnTo>
                    <a:pt x="43" y="8"/>
                  </a:lnTo>
                  <a:lnTo>
                    <a:pt x="43" y="8"/>
                  </a:lnTo>
                  <a:lnTo>
                    <a:pt x="44" y="6"/>
                  </a:lnTo>
                  <a:lnTo>
                    <a:pt x="44" y="4"/>
                  </a:lnTo>
                  <a:lnTo>
                    <a:pt x="44" y="3"/>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9" name="Freeform 235"/>
            <p:cNvSpPr/>
            <p:nvPr/>
          </p:nvSpPr>
          <p:spPr bwMode="auto">
            <a:xfrm>
              <a:off x="3732213" y="2740025"/>
              <a:ext cx="25400" cy="30163"/>
            </a:xfrm>
            <a:custGeom>
              <a:avLst/>
              <a:gdLst/>
              <a:ahLst/>
              <a:cxnLst>
                <a:cxn ang="0">
                  <a:pos x="39" y="3"/>
                </a:cxn>
                <a:cxn ang="0">
                  <a:pos x="39" y="3"/>
                </a:cxn>
                <a:cxn ang="0">
                  <a:pos x="38" y="7"/>
                </a:cxn>
                <a:cxn ang="0">
                  <a:pos x="36" y="12"/>
                </a:cxn>
                <a:cxn ang="0">
                  <a:pos x="31" y="19"/>
                </a:cxn>
                <a:cxn ang="0">
                  <a:pos x="24" y="25"/>
                </a:cxn>
                <a:cxn ang="0">
                  <a:pos x="18" y="30"/>
                </a:cxn>
                <a:cxn ang="0">
                  <a:pos x="18" y="30"/>
                </a:cxn>
                <a:cxn ang="0">
                  <a:pos x="14" y="34"/>
                </a:cxn>
                <a:cxn ang="0">
                  <a:pos x="10" y="39"/>
                </a:cxn>
                <a:cxn ang="0">
                  <a:pos x="1" y="49"/>
                </a:cxn>
                <a:cxn ang="0">
                  <a:pos x="1" y="49"/>
                </a:cxn>
                <a:cxn ang="0">
                  <a:pos x="0" y="51"/>
                </a:cxn>
                <a:cxn ang="0">
                  <a:pos x="0" y="53"/>
                </a:cxn>
                <a:cxn ang="0">
                  <a:pos x="1" y="54"/>
                </a:cxn>
                <a:cxn ang="0">
                  <a:pos x="2" y="56"/>
                </a:cxn>
                <a:cxn ang="0">
                  <a:pos x="4" y="57"/>
                </a:cxn>
                <a:cxn ang="0">
                  <a:pos x="6" y="57"/>
                </a:cxn>
                <a:cxn ang="0">
                  <a:pos x="7" y="57"/>
                </a:cxn>
                <a:cxn ang="0">
                  <a:pos x="9" y="56"/>
                </a:cxn>
                <a:cxn ang="0">
                  <a:pos x="9" y="56"/>
                </a:cxn>
                <a:cxn ang="0">
                  <a:pos x="17" y="45"/>
                </a:cxn>
                <a:cxn ang="0">
                  <a:pos x="17" y="45"/>
                </a:cxn>
                <a:cxn ang="0">
                  <a:pos x="20" y="41"/>
                </a:cxn>
                <a:cxn ang="0">
                  <a:pos x="24" y="38"/>
                </a:cxn>
                <a:cxn ang="0">
                  <a:pos x="31" y="32"/>
                </a:cxn>
                <a:cxn ang="0">
                  <a:pos x="31" y="32"/>
                </a:cxn>
                <a:cxn ang="0">
                  <a:pos x="37" y="27"/>
                </a:cxn>
                <a:cxn ang="0">
                  <a:pos x="42" y="21"/>
                </a:cxn>
                <a:cxn ang="0">
                  <a:pos x="46" y="14"/>
                </a:cxn>
                <a:cxn ang="0">
                  <a:pos x="48" y="6"/>
                </a:cxn>
                <a:cxn ang="0">
                  <a:pos x="48" y="6"/>
                </a:cxn>
                <a:cxn ang="0">
                  <a:pos x="48" y="4"/>
                </a:cxn>
                <a:cxn ang="0">
                  <a:pos x="47" y="2"/>
                </a:cxn>
                <a:cxn ang="0">
                  <a:pos x="44" y="0"/>
                </a:cxn>
                <a:cxn ang="0">
                  <a:pos x="42" y="0"/>
                </a:cxn>
                <a:cxn ang="0">
                  <a:pos x="41" y="0"/>
                </a:cxn>
                <a:cxn ang="0">
                  <a:pos x="40" y="1"/>
                </a:cxn>
                <a:cxn ang="0">
                  <a:pos x="39" y="3"/>
                </a:cxn>
                <a:cxn ang="0">
                  <a:pos x="39" y="3"/>
                </a:cxn>
              </a:cxnLst>
              <a:rect l="0" t="0" r="r" b="b"/>
              <a:pathLst>
                <a:path w="48" h="57">
                  <a:moveTo>
                    <a:pt x="39" y="3"/>
                  </a:moveTo>
                  <a:lnTo>
                    <a:pt x="39" y="3"/>
                  </a:lnTo>
                  <a:lnTo>
                    <a:pt x="38" y="7"/>
                  </a:lnTo>
                  <a:lnTo>
                    <a:pt x="36" y="12"/>
                  </a:lnTo>
                  <a:lnTo>
                    <a:pt x="31" y="19"/>
                  </a:lnTo>
                  <a:lnTo>
                    <a:pt x="24" y="25"/>
                  </a:lnTo>
                  <a:lnTo>
                    <a:pt x="18" y="30"/>
                  </a:lnTo>
                  <a:lnTo>
                    <a:pt x="18" y="30"/>
                  </a:lnTo>
                  <a:lnTo>
                    <a:pt x="14" y="34"/>
                  </a:lnTo>
                  <a:lnTo>
                    <a:pt x="10" y="39"/>
                  </a:lnTo>
                  <a:lnTo>
                    <a:pt x="1" y="49"/>
                  </a:lnTo>
                  <a:lnTo>
                    <a:pt x="1" y="49"/>
                  </a:lnTo>
                  <a:lnTo>
                    <a:pt x="0" y="51"/>
                  </a:lnTo>
                  <a:lnTo>
                    <a:pt x="0" y="53"/>
                  </a:lnTo>
                  <a:lnTo>
                    <a:pt x="1" y="54"/>
                  </a:lnTo>
                  <a:lnTo>
                    <a:pt x="2" y="56"/>
                  </a:lnTo>
                  <a:lnTo>
                    <a:pt x="4" y="57"/>
                  </a:lnTo>
                  <a:lnTo>
                    <a:pt x="6" y="57"/>
                  </a:lnTo>
                  <a:lnTo>
                    <a:pt x="7" y="57"/>
                  </a:lnTo>
                  <a:lnTo>
                    <a:pt x="9" y="56"/>
                  </a:lnTo>
                  <a:lnTo>
                    <a:pt x="9" y="56"/>
                  </a:lnTo>
                  <a:lnTo>
                    <a:pt x="17" y="45"/>
                  </a:lnTo>
                  <a:lnTo>
                    <a:pt x="17" y="45"/>
                  </a:lnTo>
                  <a:lnTo>
                    <a:pt x="20" y="41"/>
                  </a:lnTo>
                  <a:lnTo>
                    <a:pt x="24" y="38"/>
                  </a:lnTo>
                  <a:lnTo>
                    <a:pt x="31" y="32"/>
                  </a:lnTo>
                  <a:lnTo>
                    <a:pt x="31" y="32"/>
                  </a:lnTo>
                  <a:lnTo>
                    <a:pt x="37" y="27"/>
                  </a:lnTo>
                  <a:lnTo>
                    <a:pt x="42" y="21"/>
                  </a:lnTo>
                  <a:lnTo>
                    <a:pt x="46" y="14"/>
                  </a:lnTo>
                  <a:lnTo>
                    <a:pt x="48" y="6"/>
                  </a:lnTo>
                  <a:lnTo>
                    <a:pt x="48" y="6"/>
                  </a:lnTo>
                  <a:lnTo>
                    <a:pt x="48" y="4"/>
                  </a:lnTo>
                  <a:lnTo>
                    <a:pt x="47" y="2"/>
                  </a:lnTo>
                  <a:lnTo>
                    <a:pt x="44" y="0"/>
                  </a:lnTo>
                  <a:lnTo>
                    <a:pt x="42"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0" name="Freeform 236"/>
            <p:cNvSpPr/>
            <p:nvPr/>
          </p:nvSpPr>
          <p:spPr bwMode="auto">
            <a:xfrm>
              <a:off x="3778250" y="2743200"/>
              <a:ext cx="26988" cy="30163"/>
            </a:xfrm>
            <a:custGeom>
              <a:avLst/>
              <a:gdLst/>
              <a:ahLst/>
              <a:cxnLst>
                <a:cxn ang="0">
                  <a:pos x="42" y="3"/>
                </a:cxn>
                <a:cxn ang="0">
                  <a:pos x="42" y="3"/>
                </a:cxn>
                <a:cxn ang="0">
                  <a:pos x="38" y="9"/>
                </a:cxn>
                <a:cxn ang="0">
                  <a:pos x="34" y="14"/>
                </a:cxn>
                <a:cxn ang="0">
                  <a:pos x="30" y="19"/>
                </a:cxn>
                <a:cxn ang="0">
                  <a:pos x="26" y="23"/>
                </a:cxn>
                <a:cxn ang="0">
                  <a:pos x="26" y="23"/>
                </a:cxn>
                <a:cxn ang="0">
                  <a:pos x="21" y="30"/>
                </a:cxn>
                <a:cxn ang="0">
                  <a:pos x="15" y="37"/>
                </a:cxn>
                <a:cxn ang="0">
                  <a:pos x="1" y="49"/>
                </a:cxn>
                <a:cxn ang="0">
                  <a:pos x="1" y="49"/>
                </a:cxn>
                <a:cxn ang="0">
                  <a:pos x="0" y="51"/>
                </a:cxn>
                <a:cxn ang="0">
                  <a:pos x="0" y="53"/>
                </a:cxn>
                <a:cxn ang="0">
                  <a:pos x="0" y="54"/>
                </a:cxn>
                <a:cxn ang="0">
                  <a:pos x="1" y="56"/>
                </a:cxn>
                <a:cxn ang="0">
                  <a:pos x="3" y="57"/>
                </a:cxn>
                <a:cxn ang="0">
                  <a:pos x="4" y="57"/>
                </a:cxn>
                <a:cxn ang="0">
                  <a:pos x="6" y="57"/>
                </a:cxn>
                <a:cxn ang="0">
                  <a:pos x="9" y="56"/>
                </a:cxn>
                <a:cxn ang="0">
                  <a:pos x="9" y="56"/>
                </a:cxn>
                <a:cxn ang="0">
                  <a:pos x="22" y="43"/>
                </a:cxn>
                <a:cxn ang="0">
                  <a:pos x="28" y="35"/>
                </a:cxn>
                <a:cxn ang="0">
                  <a:pos x="34" y="28"/>
                </a:cxn>
                <a:cxn ang="0">
                  <a:pos x="34" y="28"/>
                </a:cxn>
                <a:cxn ang="0">
                  <a:pos x="38" y="23"/>
                </a:cxn>
                <a:cxn ang="0">
                  <a:pos x="44" y="18"/>
                </a:cxn>
                <a:cxn ang="0">
                  <a:pos x="48" y="13"/>
                </a:cxn>
                <a:cxn ang="0">
                  <a:pos x="51" y="7"/>
                </a:cxn>
                <a:cxn ang="0">
                  <a:pos x="51" y="7"/>
                </a:cxn>
                <a:cxn ang="0">
                  <a:pos x="51" y="5"/>
                </a:cxn>
                <a:cxn ang="0">
                  <a:pos x="50" y="2"/>
                </a:cxn>
                <a:cxn ang="0">
                  <a:pos x="49" y="1"/>
                </a:cxn>
                <a:cxn ang="0">
                  <a:pos x="47" y="0"/>
                </a:cxn>
                <a:cxn ang="0">
                  <a:pos x="45" y="0"/>
                </a:cxn>
                <a:cxn ang="0">
                  <a:pos x="44" y="1"/>
                </a:cxn>
                <a:cxn ang="0">
                  <a:pos x="43" y="2"/>
                </a:cxn>
                <a:cxn ang="0">
                  <a:pos x="42" y="3"/>
                </a:cxn>
                <a:cxn ang="0">
                  <a:pos x="42" y="3"/>
                </a:cxn>
              </a:cxnLst>
              <a:rect l="0" t="0" r="r" b="b"/>
              <a:pathLst>
                <a:path w="51" h="57">
                  <a:moveTo>
                    <a:pt x="42" y="3"/>
                  </a:moveTo>
                  <a:lnTo>
                    <a:pt x="42" y="3"/>
                  </a:lnTo>
                  <a:lnTo>
                    <a:pt x="38" y="9"/>
                  </a:lnTo>
                  <a:lnTo>
                    <a:pt x="34" y="14"/>
                  </a:lnTo>
                  <a:lnTo>
                    <a:pt x="30" y="19"/>
                  </a:lnTo>
                  <a:lnTo>
                    <a:pt x="26" y="23"/>
                  </a:lnTo>
                  <a:lnTo>
                    <a:pt x="26" y="23"/>
                  </a:lnTo>
                  <a:lnTo>
                    <a:pt x="21" y="30"/>
                  </a:lnTo>
                  <a:lnTo>
                    <a:pt x="15" y="37"/>
                  </a:lnTo>
                  <a:lnTo>
                    <a:pt x="1" y="49"/>
                  </a:lnTo>
                  <a:lnTo>
                    <a:pt x="1" y="49"/>
                  </a:lnTo>
                  <a:lnTo>
                    <a:pt x="0" y="51"/>
                  </a:lnTo>
                  <a:lnTo>
                    <a:pt x="0" y="53"/>
                  </a:lnTo>
                  <a:lnTo>
                    <a:pt x="0" y="54"/>
                  </a:lnTo>
                  <a:lnTo>
                    <a:pt x="1" y="56"/>
                  </a:lnTo>
                  <a:lnTo>
                    <a:pt x="3" y="57"/>
                  </a:lnTo>
                  <a:lnTo>
                    <a:pt x="4" y="57"/>
                  </a:lnTo>
                  <a:lnTo>
                    <a:pt x="6" y="57"/>
                  </a:lnTo>
                  <a:lnTo>
                    <a:pt x="9" y="56"/>
                  </a:lnTo>
                  <a:lnTo>
                    <a:pt x="9" y="56"/>
                  </a:lnTo>
                  <a:lnTo>
                    <a:pt x="22" y="43"/>
                  </a:lnTo>
                  <a:lnTo>
                    <a:pt x="28" y="35"/>
                  </a:lnTo>
                  <a:lnTo>
                    <a:pt x="34" y="28"/>
                  </a:lnTo>
                  <a:lnTo>
                    <a:pt x="34" y="28"/>
                  </a:lnTo>
                  <a:lnTo>
                    <a:pt x="38" y="23"/>
                  </a:lnTo>
                  <a:lnTo>
                    <a:pt x="44" y="18"/>
                  </a:lnTo>
                  <a:lnTo>
                    <a:pt x="48" y="13"/>
                  </a:lnTo>
                  <a:lnTo>
                    <a:pt x="51" y="7"/>
                  </a:lnTo>
                  <a:lnTo>
                    <a:pt x="51" y="7"/>
                  </a:lnTo>
                  <a:lnTo>
                    <a:pt x="51" y="5"/>
                  </a:lnTo>
                  <a:lnTo>
                    <a:pt x="50" y="2"/>
                  </a:lnTo>
                  <a:lnTo>
                    <a:pt x="49" y="1"/>
                  </a:lnTo>
                  <a:lnTo>
                    <a:pt x="47" y="0"/>
                  </a:lnTo>
                  <a:lnTo>
                    <a:pt x="45" y="0"/>
                  </a:lnTo>
                  <a:lnTo>
                    <a:pt x="44" y="1"/>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1" name="Freeform 237"/>
            <p:cNvSpPr/>
            <p:nvPr/>
          </p:nvSpPr>
          <p:spPr bwMode="auto">
            <a:xfrm>
              <a:off x="3827463" y="2741613"/>
              <a:ext cx="25400" cy="31750"/>
            </a:xfrm>
            <a:custGeom>
              <a:avLst/>
              <a:gdLst/>
              <a:ahLst/>
              <a:cxnLst>
                <a:cxn ang="0">
                  <a:pos x="37" y="5"/>
                </a:cxn>
                <a:cxn ang="0">
                  <a:pos x="37" y="5"/>
                </a:cxn>
                <a:cxn ang="0">
                  <a:pos x="37" y="9"/>
                </a:cxn>
                <a:cxn ang="0">
                  <a:pos x="35" y="12"/>
                </a:cxn>
                <a:cxn ang="0">
                  <a:pos x="32" y="19"/>
                </a:cxn>
                <a:cxn ang="0">
                  <a:pos x="27" y="25"/>
                </a:cxn>
                <a:cxn ang="0">
                  <a:pos x="22" y="30"/>
                </a:cxn>
                <a:cxn ang="0">
                  <a:pos x="22" y="30"/>
                </a:cxn>
                <a:cxn ang="0">
                  <a:pos x="12" y="41"/>
                </a:cxn>
                <a:cxn ang="0">
                  <a:pos x="1" y="52"/>
                </a:cxn>
                <a:cxn ang="0">
                  <a:pos x="1" y="52"/>
                </a:cxn>
                <a:cxn ang="0">
                  <a:pos x="0" y="54"/>
                </a:cxn>
                <a:cxn ang="0">
                  <a:pos x="0" y="56"/>
                </a:cxn>
                <a:cxn ang="0">
                  <a:pos x="1" y="59"/>
                </a:cxn>
                <a:cxn ang="0">
                  <a:pos x="3" y="60"/>
                </a:cxn>
                <a:cxn ang="0">
                  <a:pos x="4" y="60"/>
                </a:cxn>
                <a:cxn ang="0">
                  <a:pos x="6" y="60"/>
                </a:cxn>
                <a:cxn ang="0">
                  <a:pos x="7" y="59"/>
                </a:cxn>
                <a:cxn ang="0">
                  <a:pos x="7" y="59"/>
                </a:cxn>
                <a:cxn ang="0">
                  <a:pos x="13" y="53"/>
                </a:cxn>
                <a:cxn ang="0">
                  <a:pos x="19" y="47"/>
                </a:cxn>
                <a:cxn ang="0">
                  <a:pos x="31" y="34"/>
                </a:cxn>
                <a:cxn ang="0">
                  <a:pos x="37" y="27"/>
                </a:cxn>
                <a:cxn ang="0">
                  <a:pos x="41" y="21"/>
                </a:cxn>
                <a:cxn ang="0">
                  <a:pos x="46" y="13"/>
                </a:cxn>
                <a:cxn ang="0">
                  <a:pos x="47" y="5"/>
                </a:cxn>
                <a:cxn ang="0">
                  <a:pos x="47" y="5"/>
                </a:cxn>
                <a:cxn ang="0">
                  <a:pos x="47" y="3"/>
                </a:cxn>
                <a:cxn ang="0">
                  <a:pos x="46" y="1"/>
                </a:cxn>
                <a:cxn ang="0">
                  <a:pos x="45" y="0"/>
                </a:cxn>
                <a:cxn ang="0">
                  <a:pos x="43" y="0"/>
                </a:cxn>
                <a:cxn ang="0">
                  <a:pos x="39" y="1"/>
                </a:cxn>
                <a:cxn ang="0">
                  <a:pos x="38" y="3"/>
                </a:cxn>
                <a:cxn ang="0">
                  <a:pos x="37" y="5"/>
                </a:cxn>
                <a:cxn ang="0">
                  <a:pos x="37" y="5"/>
                </a:cxn>
              </a:cxnLst>
              <a:rect l="0" t="0" r="r" b="b"/>
              <a:pathLst>
                <a:path w="47" h="60">
                  <a:moveTo>
                    <a:pt x="37" y="5"/>
                  </a:moveTo>
                  <a:lnTo>
                    <a:pt x="37" y="5"/>
                  </a:lnTo>
                  <a:lnTo>
                    <a:pt x="37" y="9"/>
                  </a:lnTo>
                  <a:lnTo>
                    <a:pt x="35" y="12"/>
                  </a:lnTo>
                  <a:lnTo>
                    <a:pt x="32" y="19"/>
                  </a:lnTo>
                  <a:lnTo>
                    <a:pt x="27" y="25"/>
                  </a:lnTo>
                  <a:lnTo>
                    <a:pt x="22" y="30"/>
                  </a:lnTo>
                  <a:lnTo>
                    <a:pt x="22" y="30"/>
                  </a:lnTo>
                  <a:lnTo>
                    <a:pt x="12" y="41"/>
                  </a:lnTo>
                  <a:lnTo>
                    <a:pt x="1" y="52"/>
                  </a:lnTo>
                  <a:lnTo>
                    <a:pt x="1" y="52"/>
                  </a:lnTo>
                  <a:lnTo>
                    <a:pt x="0" y="54"/>
                  </a:lnTo>
                  <a:lnTo>
                    <a:pt x="0" y="56"/>
                  </a:lnTo>
                  <a:lnTo>
                    <a:pt x="1" y="59"/>
                  </a:lnTo>
                  <a:lnTo>
                    <a:pt x="3" y="60"/>
                  </a:lnTo>
                  <a:lnTo>
                    <a:pt x="4" y="60"/>
                  </a:lnTo>
                  <a:lnTo>
                    <a:pt x="6" y="60"/>
                  </a:lnTo>
                  <a:lnTo>
                    <a:pt x="7" y="59"/>
                  </a:lnTo>
                  <a:lnTo>
                    <a:pt x="7" y="59"/>
                  </a:lnTo>
                  <a:lnTo>
                    <a:pt x="13" y="53"/>
                  </a:lnTo>
                  <a:lnTo>
                    <a:pt x="19" y="47"/>
                  </a:lnTo>
                  <a:lnTo>
                    <a:pt x="31" y="34"/>
                  </a:lnTo>
                  <a:lnTo>
                    <a:pt x="37" y="27"/>
                  </a:lnTo>
                  <a:lnTo>
                    <a:pt x="41" y="21"/>
                  </a:lnTo>
                  <a:lnTo>
                    <a:pt x="46" y="13"/>
                  </a:lnTo>
                  <a:lnTo>
                    <a:pt x="47" y="5"/>
                  </a:lnTo>
                  <a:lnTo>
                    <a:pt x="47" y="5"/>
                  </a:lnTo>
                  <a:lnTo>
                    <a:pt x="47" y="3"/>
                  </a:lnTo>
                  <a:lnTo>
                    <a:pt x="46" y="1"/>
                  </a:lnTo>
                  <a:lnTo>
                    <a:pt x="45" y="0"/>
                  </a:lnTo>
                  <a:lnTo>
                    <a:pt x="43" y="0"/>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2" name="Freeform 238"/>
            <p:cNvSpPr/>
            <p:nvPr/>
          </p:nvSpPr>
          <p:spPr bwMode="auto">
            <a:xfrm>
              <a:off x="3879850" y="2740025"/>
              <a:ext cx="19050" cy="23813"/>
            </a:xfrm>
            <a:custGeom>
              <a:avLst/>
              <a:gdLst/>
              <a:ahLst/>
              <a:cxnLst>
                <a:cxn ang="0">
                  <a:pos x="28" y="3"/>
                </a:cxn>
                <a:cxn ang="0">
                  <a:pos x="28" y="3"/>
                </a:cxn>
                <a:cxn ang="0">
                  <a:pos x="26" y="8"/>
                </a:cxn>
                <a:cxn ang="0">
                  <a:pos x="24" y="14"/>
                </a:cxn>
                <a:cxn ang="0">
                  <a:pos x="17" y="21"/>
                </a:cxn>
                <a:cxn ang="0">
                  <a:pos x="9" y="28"/>
                </a:cxn>
                <a:cxn ang="0">
                  <a:pos x="1" y="36"/>
                </a:cxn>
                <a:cxn ang="0">
                  <a:pos x="1" y="36"/>
                </a:cxn>
                <a:cxn ang="0">
                  <a:pos x="0" y="38"/>
                </a:cxn>
                <a:cxn ang="0">
                  <a:pos x="0" y="40"/>
                </a:cxn>
                <a:cxn ang="0">
                  <a:pos x="1" y="44"/>
                </a:cxn>
                <a:cxn ang="0">
                  <a:pos x="3" y="45"/>
                </a:cxn>
                <a:cxn ang="0">
                  <a:pos x="4" y="45"/>
                </a:cxn>
                <a:cxn ang="0">
                  <a:pos x="6" y="45"/>
                </a:cxn>
                <a:cxn ang="0">
                  <a:pos x="8" y="43"/>
                </a:cxn>
                <a:cxn ang="0">
                  <a:pos x="8" y="43"/>
                </a:cxn>
                <a:cxn ang="0">
                  <a:pos x="16" y="34"/>
                </a:cxn>
                <a:cxn ang="0">
                  <a:pos x="25" y="26"/>
                </a:cxn>
                <a:cxn ang="0">
                  <a:pos x="29" y="22"/>
                </a:cxn>
                <a:cxn ang="0">
                  <a:pos x="32" y="17"/>
                </a:cxn>
                <a:cxn ang="0">
                  <a:pos x="35" y="12"/>
                </a:cxn>
                <a:cxn ang="0">
                  <a:pos x="37" y="6"/>
                </a:cxn>
                <a:cxn ang="0">
                  <a:pos x="37" y="6"/>
                </a:cxn>
                <a:cxn ang="0">
                  <a:pos x="37" y="4"/>
                </a:cxn>
                <a:cxn ang="0">
                  <a:pos x="36" y="2"/>
                </a:cxn>
                <a:cxn ang="0">
                  <a:pos x="35" y="1"/>
                </a:cxn>
                <a:cxn ang="0">
                  <a:pos x="34" y="0"/>
                </a:cxn>
                <a:cxn ang="0">
                  <a:pos x="32" y="0"/>
                </a:cxn>
                <a:cxn ang="0">
                  <a:pos x="30" y="0"/>
                </a:cxn>
                <a:cxn ang="0">
                  <a:pos x="29" y="1"/>
                </a:cxn>
                <a:cxn ang="0">
                  <a:pos x="28" y="3"/>
                </a:cxn>
                <a:cxn ang="0">
                  <a:pos x="28" y="3"/>
                </a:cxn>
              </a:cxnLst>
              <a:rect l="0" t="0" r="r" b="b"/>
              <a:pathLst>
                <a:path w="37" h="45">
                  <a:moveTo>
                    <a:pt x="28" y="3"/>
                  </a:moveTo>
                  <a:lnTo>
                    <a:pt x="28" y="3"/>
                  </a:lnTo>
                  <a:lnTo>
                    <a:pt x="26" y="8"/>
                  </a:lnTo>
                  <a:lnTo>
                    <a:pt x="24" y="14"/>
                  </a:lnTo>
                  <a:lnTo>
                    <a:pt x="17" y="21"/>
                  </a:lnTo>
                  <a:lnTo>
                    <a:pt x="9" y="28"/>
                  </a:lnTo>
                  <a:lnTo>
                    <a:pt x="1" y="36"/>
                  </a:lnTo>
                  <a:lnTo>
                    <a:pt x="1" y="36"/>
                  </a:lnTo>
                  <a:lnTo>
                    <a:pt x="0" y="38"/>
                  </a:lnTo>
                  <a:lnTo>
                    <a:pt x="0" y="40"/>
                  </a:lnTo>
                  <a:lnTo>
                    <a:pt x="1" y="44"/>
                  </a:lnTo>
                  <a:lnTo>
                    <a:pt x="3" y="45"/>
                  </a:lnTo>
                  <a:lnTo>
                    <a:pt x="4" y="45"/>
                  </a:lnTo>
                  <a:lnTo>
                    <a:pt x="6" y="45"/>
                  </a:lnTo>
                  <a:lnTo>
                    <a:pt x="8" y="43"/>
                  </a:lnTo>
                  <a:lnTo>
                    <a:pt x="8" y="43"/>
                  </a:lnTo>
                  <a:lnTo>
                    <a:pt x="16" y="34"/>
                  </a:lnTo>
                  <a:lnTo>
                    <a:pt x="25" y="26"/>
                  </a:lnTo>
                  <a:lnTo>
                    <a:pt x="29" y="22"/>
                  </a:lnTo>
                  <a:lnTo>
                    <a:pt x="32" y="17"/>
                  </a:lnTo>
                  <a:lnTo>
                    <a:pt x="35" y="12"/>
                  </a:lnTo>
                  <a:lnTo>
                    <a:pt x="37" y="6"/>
                  </a:lnTo>
                  <a:lnTo>
                    <a:pt x="37" y="6"/>
                  </a:lnTo>
                  <a:lnTo>
                    <a:pt x="37" y="4"/>
                  </a:lnTo>
                  <a:lnTo>
                    <a:pt x="36" y="2"/>
                  </a:lnTo>
                  <a:lnTo>
                    <a:pt x="35" y="1"/>
                  </a:lnTo>
                  <a:lnTo>
                    <a:pt x="34"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3" name="Freeform 239"/>
            <p:cNvSpPr/>
            <p:nvPr/>
          </p:nvSpPr>
          <p:spPr bwMode="auto">
            <a:xfrm>
              <a:off x="3906838" y="2740025"/>
              <a:ext cx="26988" cy="28575"/>
            </a:xfrm>
            <a:custGeom>
              <a:avLst/>
              <a:gdLst/>
              <a:ahLst/>
              <a:cxnLst>
                <a:cxn ang="0">
                  <a:pos x="43" y="4"/>
                </a:cxn>
                <a:cxn ang="0">
                  <a:pos x="43" y="4"/>
                </a:cxn>
                <a:cxn ang="0">
                  <a:pos x="42" y="7"/>
                </a:cxn>
                <a:cxn ang="0">
                  <a:pos x="41" y="11"/>
                </a:cxn>
                <a:cxn ang="0">
                  <a:pos x="35" y="15"/>
                </a:cxn>
                <a:cxn ang="0">
                  <a:pos x="24" y="23"/>
                </a:cxn>
                <a:cxn ang="0">
                  <a:pos x="24" y="23"/>
                </a:cxn>
                <a:cxn ang="0">
                  <a:pos x="11" y="33"/>
                </a:cxn>
                <a:cxn ang="0">
                  <a:pos x="1" y="46"/>
                </a:cxn>
                <a:cxn ang="0">
                  <a:pos x="1" y="46"/>
                </a:cxn>
                <a:cxn ang="0">
                  <a:pos x="0" y="48"/>
                </a:cxn>
                <a:cxn ang="0">
                  <a:pos x="0" y="50"/>
                </a:cxn>
                <a:cxn ang="0">
                  <a:pos x="1" y="53"/>
                </a:cxn>
                <a:cxn ang="0">
                  <a:pos x="3" y="54"/>
                </a:cxn>
                <a:cxn ang="0">
                  <a:pos x="4" y="54"/>
                </a:cxn>
                <a:cxn ang="0">
                  <a:pos x="6" y="54"/>
                </a:cxn>
                <a:cxn ang="0">
                  <a:pos x="7" y="53"/>
                </a:cxn>
                <a:cxn ang="0">
                  <a:pos x="7" y="53"/>
                </a:cxn>
                <a:cxn ang="0">
                  <a:pos x="13" y="45"/>
                </a:cxn>
                <a:cxn ang="0">
                  <a:pos x="21" y="37"/>
                </a:cxn>
                <a:cxn ang="0">
                  <a:pos x="36" y="25"/>
                </a:cxn>
                <a:cxn ang="0">
                  <a:pos x="36" y="25"/>
                </a:cxn>
                <a:cxn ang="0">
                  <a:pos x="42" y="21"/>
                </a:cxn>
                <a:cxn ang="0">
                  <a:pos x="47" y="17"/>
                </a:cxn>
                <a:cxn ang="0">
                  <a:pos x="51" y="12"/>
                </a:cxn>
                <a:cxn ang="0">
                  <a:pos x="53" y="8"/>
                </a:cxn>
                <a:cxn ang="0">
                  <a:pos x="53" y="4"/>
                </a:cxn>
                <a:cxn ang="0">
                  <a:pos x="53" y="4"/>
                </a:cxn>
                <a:cxn ang="0">
                  <a:pos x="53" y="3"/>
                </a:cxn>
                <a:cxn ang="0">
                  <a:pos x="52" y="1"/>
                </a:cxn>
                <a:cxn ang="0">
                  <a:pos x="51" y="0"/>
                </a:cxn>
                <a:cxn ang="0">
                  <a:pos x="48" y="0"/>
                </a:cxn>
                <a:cxn ang="0">
                  <a:pos x="45" y="1"/>
                </a:cxn>
                <a:cxn ang="0">
                  <a:pos x="44" y="3"/>
                </a:cxn>
                <a:cxn ang="0">
                  <a:pos x="43" y="4"/>
                </a:cxn>
                <a:cxn ang="0">
                  <a:pos x="43" y="4"/>
                </a:cxn>
              </a:cxnLst>
              <a:rect l="0" t="0" r="r" b="b"/>
              <a:pathLst>
                <a:path w="53" h="54">
                  <a:moveTo>
                    <a:pt x="43" y="4"/>
                  </a:moveTo>
                  <a:lnTo>
                    <a:pt x="43" y="4"/>
                  </a:lnTo>
                  <a:lnTo>
                    <a:pt x="42" y="7"/>
                  </a:lnTo>
                  <a:lnTo>
                    <a:pt x="41" y="11"/>
                  </a:lnTo>
                  <a:lnTo>
                    <a:pt x="35" y="15"/>
                  </a:lnTo>
                  <a:lnTo>
                    <a:pt x="24" y="23"/>
                  </a:lnTo>
                  <a:lnTo>
                    <a:pt x="24" y="23"/>
                  </a:lnTo>
                  <a:lnTo>
                    <a:pt x="11" y="33"/>
                  </a:lnTo>
                  <a:lnTo>
                    <a:pt x="1" y="46"/>
                  </a:lnTo>
                  <a:lnTo>
                    <a:pt x="1" y="46"/>
                  </a:lnTo>
                  <a:lnTo>
                    <a:pt x="0" y="48"/>
                  </a:lnTo>
                  <a:lnTo>
                    <a:pt x="0" y="50"/>
                  </a:lnTo>
                  <a:lnTo>
                    <a:pt x="1" y="53"/>
                  </a:lnTo>
                  <a:lnTo>
                    <a:pt x="3" y="54"/>
                  </a:lnTo>
                  <a:lnTo>
                    <a:pt x="4" y="54"/>
                  </a:lnTo>
                  <a:lnTo>
                    <a:pt x="6" y="54"/>
                  </a:lnTo>
                  <a:lnTo>
                    <a:pt x="7" y="53"/>
                  </a:lnTo>
                  <a:lnTo>
                    <a:pt x="7" y="53"/>
                  </a:lnTo>
                  <a:lnTo>
                    <a:pt x="13" y="45"/>
                  </a:lnTo>
                  <a:lnTo>
                    <a:pt x="21" y="37"/>
                  </a:lnTo>
                  <a:lnTo>
                    <a:pt x="36" y="25"/>
                  </a:lnTo>
                  <a:lnTo>
                    <a:pt x="36" y="25"/>
                  </a:lnTo>
                  <a:lnTo>
                    <a:pt x="42" y="21"/>
                  </a:lnTo>
                  <a:lnTo>
                    <a:pt x="47" y="17"/>
                  </a:lnTo>
                  <a:lnTo>
                    <a:pt x="51" y="12"/>
                  </a:lnTo>
                  <a:lnTo>
                    <a:pt x="53" y="8"/>
                  </a:lnTo>
                  <a:lnTo>
                    <a:pt x="53" y="4"/>
                  </a:lnTo>
                  <a:lnTo>
                    <a:pt x="53" y="4"/>
                  </a:lnTo>
                  <a:lnTo>
                    <a:pt x="53" y="3"/>
                  </a:lnTo>
                  <a:lnTo>
                    <a:pt x="52" y="1"/>
                  </a:lnTo>
                  <a:lnTo>
                    <a:pt x="51" y="0"/>
                  </a:lnTo>
                  <a:lnTo>
                    <a:pt x="48" y="0"/>
                  </a:lnTo>
                  <a:lnTo>
                    <a:pt x="45" y="1"/>
                  </a:lnTo>
                  <a:lnTo>
                    <a:pt x="44" y="3"/>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4" name="Freeform 240"/>
            <p:cNvSpPr/>
            <p:nvPr/>
          </p:nvSpPr>
          <p:spPr bwMode="auto">
            <a:xfrm>
              <a:off x="3228975" y="2728913"/>
              <a:ext cx="14288" cy="23813"/>
            </a:xfrm>
            <a:custGeom>
              <a:avLst/>
              <a:gdLst/>
              <a:ahLst/>
              <a:cxnLst>
                <a:cxn ang="0">
                  <a:pos x="28" y="4"/>
                </a:cxn>
                <a:cxn ang="0">
                  <a:pos x="28" y="4"/>
                </a:cxn>
                <a:cxn ang="0">
                  <a:pos x="28" y="2"/>
                </a:cxn>
                <a:cxn ang="0">
                  <a:pos x="26" y="0"/>
                </a:cxn>
                <a:cxn ang="0">
                  <a:pos x="25" y="0"/>
                </a:cxn>
                <a:cxn ang="0">
                  <a:pos x="23" y="0"/>
                </a:cxn>
                <a:cxn ang="0">
                  <a:pos x="20" y="3"/>
                </a:cxn>
                <a:cxn ang="0">
                  <a:pos x="20" y="4"/>
                </a:cxn>
                <a:cxn ang="0">
                  <a:pos x="20" y="6"/>
                </a:cxn>
                <a:cxn ang="0">
                  <a:pos x="20" y="6"/>
                </a:cxn>
                <a:cxn ang="0">
                  <a:pos x="20" y="10"/>
                </a:cxn>
                <a:cxn ang="0">
                  <a:pos x="18" y="15"/>
                </a:cxn>
                <a:cxn ang="0">
                  <a:pos x="16" y="19"/>
                </a:cxn>
                <a:cxn ang="0">
                  <a:pos x="14" y="22"/>
                </a:cxn>
                <a:cxn ang="0">
                  <a:pos x="6" y="30"/>
                </a:cxn>
                <a:cxn ang="0">
                  <a:pos x="1" y="37"/>
                </a:cxn>
                <a:cxn ang="0">
                  <a:pos x="1" y="37"/>
                </a:cxn>
                <a:cxn ang="0">
                  <a:pos x="0" y="39"/>
                </a:cxn>
                <a:cxn ang="0">
                  <a:pos x="0" y="41"/>
                </a:cxn>
                <a:cxn ang="0">
                  <a:pos x="1" y="42"/>
                </a:cxn>
                <a:cxn ang="0">
                  <a:pos x="2" y="43"/>
                </a:cxn>
                <a:cxn ang="0">
                  <a:pos x="5" y="44"/>
                </a:cxn>
                <a:cxn ang="0">
                  <a:pos x="7" y="43"/>
                </a:cxn>
                <a:cxn ang="0">
                  <a:pos x="9" y="42"/>
                </a:cxn>
                <a:cxn ang="0">
                  <a:pos x="9" y="42"/>
                </a:cxn>
                <a:cxn ang="0">
                  <a:pos x="16" y="34"/>
                </a:cxn>
                <a:cxn ang="0">
                  <a:pos x="23" y="24"/>
                </a:cxn>
                <a:cxn ang="0">
                  <a:pos x="26" y="19"/>
                </a:cxn>
                <a:cxn ang="0">
                  <a:pos x="28" y="15"/>
                </a:cxn>
                <a:cxn ang="0">
                  <a:pos x="29" y="9"/>
                </a:cxn>
                <a:cxn ang="0">
                  <a:pos x="28" y="4"/>
                </a:cxn>
                <a:cxn ang="0">
                  <a:pos x="28" y="4"/>
                </a:cxn>
              </a:cxnLst>
              <a:rect l="0" t="0" r="r" b="b"/>
              <a:pathLst>
                <a:path w="29" h="44">
                  <a:moveTo>
                    <a:pt x="28" y="4"/>
                  </a:moveTo>
                  <a:lnTo>
                    <a:pt x="28" y="4"/>
                  </a:lnTo>
                  <a:lnTo>
                    <a:pt x="28" y="2"/>
                  </a:lnTo>
                  <a:lnTo>
                    <a:pt x="26" y="0"/>
                  </a:lnTo>
                  <a:lnTo>
                    <a:pt x="25" y="0"/>
                  </a:lnTo>
                  <a:lnTo>
                    <a:pt x="23" y="0"/>
                  </a:lnTo>
                  <a:lnTo>
                    <a:pt x="20" y="3"/>
                  </a:lnTo>
                  <a:lnTo>
                    <a:pt x="20" y="4"/>
                  </a:lnTo>
                  <a:lnTo>
                    <a:pt x="20" y="6"/>
                  </a:lnTo>
                  <a:lnTo>
                    <a:pt x="20" y="6"/>
                  </a:lnTo>
                  <a:lnTo>
                    <a:pt x="20" y="10"/>
                  </a:lnTo>
                  <a:lnTo>
                    <a:pt x="18" y="15"/>
                  </a:lnTo>
                  <a:lnTo>
                    <a:pt x="16" y="19"/>
                  </a:lnTo>
                  <a:lnTo>
                    <a:pt x="14" y="22"/>
                  </a:lnTo>
                  <a:lnTo>
                    <a:pt x="6" y="30"/>
                  </a:lnTo>
                  <a:lnTo>
                    <a:pt x="1" y="37"/>
                  </a:lnTo>
                  <a:lnTo>
                    <a:pt x="1" y="37"/>
                  </a:lnTo>
                  <a:lnTo>
                    <a:pt x="0" y="39"/>
                  </a:lnTo>
                  <a:lnTo>
                    <a:pt x="0" y="41"/>
                  </a:lnTo>
                  <a:lnTo>
                    <a:pt x="1" y="42"/>
                  </a:lnTo>
                  <a:lnTo>
                    <a:pt x="2" y="43"/>
                  </a:lnTo>
                  <a:lnTo>
                    <a:pt x="5" y="44"/>
                  </a:lnTo>
                  <a:lnTo>
                    <a:pt x="7" y="43"/>
                  </a:lnTo>
                  <a:lnTo>
                    <a:pt x="9" y="42"/>
                  </a:lnTo>
                  <a:lnTo>
                    <a:pt x="9" y="42"/>
                  </a:lnTo>
                  <a:lnTo>
                    <a:pt x="16" y="34"/>
                  </a:lnTo>
                  <a:lnTo>
                    <a:pt x="23" y="24"/>
                  </a:lnTo>
                  <a:lnTo>
                    <a:pt x="26" y="19"/>
                  </a:lnTo>
                  <a:lnTo>
                    <a:pt x="28" y="15"/>
                  </a:lnTo>
                  <a:lnTo>
                    <a:pt x="29" y="9"/>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5" name="Freeform 241"/>
            <p:cNvSpPr/>
            <p:nvPr/>
          </p:nvSpPr>
          <p:spPr bwMode="auto">
            <a:xfrm>
              <a:off x="3248025" y="2730500"/>
              <a:ext cx="17463" cy="26988"/>
            </a:xfrm>
            <a:custGeom>
              <a:avLst/>
              <a:gdLst/>
              <a:ahLst/>
              <a:cxnLst>
                <a:cxn ang="0">
                  <a:pos x="23" y="2"/>
                </a:cxn>
                <a:cxn ang="0">
                  <a:pos x="23" y="2"/>
                </a:cxn>
                <a:cxn ang="0">
                  <a:pos x="20" y="6"/>
                </a:cxn>
                <a:cxn ang="0">
                  <a:pos x="16" y="11"/>
                </a:cxn>
                <a:cxn ang="0">
                  <a:pos x="11" y="21"/>
                </a:cxn>
                <a:cxn ang="0">
                  <a:pos x="0" y="44"/>
                </a:cxn>
                <a:cxn ang="0">
                  <a:pos x="0" y="44"/>
                </a:cxn>
                <a:cxn ang="0">
                  <a:pos x="0" y="46"/>
                </a:cxn>
                <a:cxn ang="0">
                  <a:pos x="0" y="47"/>
                </a:cxn>
                <a:cxn ang="0">
                  <a:pos x="1" y="49"/>
                </a:cxn>
                <a:cxn ang="0">
                  <a:pos x="2" y="50"/>
                </a:cxn>
                <a:cxn ang="0">
                  <a:pos x="4" y="50"/>
                </a:cxn>
                <a:cxn ang="0">
                  <a:pos x="7" y="50"/>
                </a:cxn>
                <a:cxn ang="0">
                  <a:pos x="8" y="50"/>
                </a:cxn>
                <a:cxn ang="0">
                  <a:pos x="9" y="48"/>
                </a:cxn>
                <a:cxn ang="0">
                  <a:pos x="9" y="48"/>
                </a:cxn>
                <a:cxn ang="0">
                  <a:pos x="18" y="27"/>
                </a:cxn>
                <a:cxn ang="0">
                  <a:pos x="23" y="17"/>
                </a:cxn>
                <a:cxn ang="0">
                  <a:pos x="26" y="13"/>
                </a:cxn>
                <a:cxn ang="0">
                  <a:pos x="30" y="8"/>
                </a:cxn>
                <a:cxn ang="0">
                  <a:pos x="30" y="8"/>
                </a:cxn>
                <a:cxn ang="0">
                  <a:pos x="31" y="7"/>
                </a:cxn>
                <a:cxn ang="0">
                  <a:pos x="31" y="5"/>
                </a:cxn>
                <a:cxn ang="0">
                  <a:pos x="31" y="3"/>
                </a:cxn>
                <a:cxn ang="0">
                  <a:pos x="30" y="2"/>
                </a:cxn>
                <a:cxn ang="0">
                  <a:pos x="28" y="1"/>
                </a:cxn>
                <a:cxn ang="0">
                  <a:pos x="27" y="0"/>
                </a:cxn>
                <a:cxn ang="0">
                  <a:pos x="25" y="1"/>
                </a:cxn>
                <a:cxn ang="0">
                  <a:pos x="23" y="2"/>
                </a:cxn>
                <a:cxn ang="0">
                  <a:pos x="23" y="2"/>
                </a:cxn>
              </a:cxnLst>
              <a:rect l="0" t="0" r="r" b="b"/>
              <a:pathLst>
                <a:path w="31" h="50">
                  <a:moveTo>
                    <a:pt x="23" y="2"/>
                  </a:moveTo>
                  <a:lnTo>
                    <a:pt x="23" y="2"/>
                  </a:lnTo>
                  <a:lnTo>
                    <a:pt x="20" y="6"/>
                  </a:lnTo>
                  <a:lnTo>
                    <a:pt x="16" y="11"/>
                  </a:lnTo>
                  <a:lnTo>
                    <a:pt x="11" y="21"/>
                  </a:lnTo>
                  <a:lnTo>
                    <a:pt x="0" y="44"/>
                  </a:lnTo>
                  <a:lnTo>
                    <a:pt x="0" y="44"/>
                  </a:lnTo>
                  <a:lnTo>
                    <a:pt x="0" y="46"/>
                  </a:lnTo>
                  <a:lnTo>
                    <a:pt x="0" y="47"/>
                  </a:lnTo>
                  <a:lnTo>
                    <a:pt x="1" y="49"/>
                  </a:lnTo>
                  <a:lnTo>
                    <a:pt x="2" y="50"/>
                  </a:lnTo>
                  <a:lnTo>
                    <a:pt x="4" y="50"/>
                  </a:lnTo>
                  <a:lnTo>
                    <a:pt x="7" y="50"/>
                  </a:lnTo>
                  <a:lnTo>
                    <a:pt x="8" y="50"/>
                  </a:lnTo>
                  <a:lnTo>
                    <a:pt x="9" y="48"/>
                  </a:lnTo>
                  <a:lnTo>
                    <a:pt x="9" y="48"/>
                  </a:lnTo>
                  <a:lnTo>
                    <a:pt x="18" y="27"/>
                  </a:lnTo>
                  <a:lnTo>
                    <a:pt x="23" y="17"/>
                  </a:lnTo>
                  <a:lnTo>
                    <a:pt x="26" y="13"/>
                  </a:lnTo>
                  <a:lnTo>
                    <a:pt x="30" y="8"/>
                  </a:lnTo>
                  <a:lnTo>
                    <a:pt x="30" y="8"/>
                  </a:lnTo>
                  <a:lnTo>
                    <a:pt x="31" y="7"/>
                  </a:lnTo>
                  <a:lnTo>
                    <a:pt x="31" y="5"/>
                  </a:lnTo>
                  <a:lnTo>
                    <a:pt x="31" y="3"/>
                  </a:lnTo>
                  <a:lnTo>
                    <a:pt x="30" y="2"/>
                  </a:lnTo>
                  <a:lnTo>
                    <a:pt x="28" y="1"/>
                  </a:lnTo>
                  <a:lnTo>
                    <a:pt x="27" y="0"/>
                  </a:lnTo>
                  <a:lnTo>
                    <a:pt x="25"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6" name="Freeform 242"/>
            <p:cNvSpPr/>
            <p:nvPr/>
          </p:nvSpPr>
          <p:spPr bwMode="auto">
            <a:xfrm>
              <a:off x="3287713" y="2152650"/>
              <a:ext cx="22225" cy="26988"/>
            </a:xfrm>
            <a:custGeom>
              <a:avLst/>
              <a:gdLst/>
              <a:ahLst/>
              <a:cxnLst>
                <a:cxn ang="0">
                  <a:pos x="37" y="0"/>
                </a:cxn>
                <a:cxn ang="0">
                  <a:pos x="37" y="0"/>
                </a:cxn>
                <a:cxn ang="0">
                  <a:pos x="31" y="4"/>
                </a:cxn>
                <a:cxn ang="0">
                  <a:pos x="24" y="8"/>
                </a:cxn>
                <a:cxn ang="0">
                  <a:pos x="19" y="14"/>
                </a:cxn>
                <a:cxn ang="0">
                  <a:pos x="15" y="20"/>
                </a:cxn>
                <a:cxn ang="0">
                  <a:pos x="8" y="33"/>
                </a:cxn>
                <a:cxn ang="0">
                  <a:pos x="1" y="46"/>
                </a:cxn>
                <a:cxn ang="0">
                  <a:pos x="1" y="46"/>
                </a:cxn>
                <a:cxn ang="0">
                  <a:pos x="0" y="48"/>
                </a:cxn>
                <a:cxn ang="0">
                  <a:pos x="0" y="49"/>
                </a:cxn>
                <a:cxn ang="0">
                  <a:pos x="1" y="51"/>
                </a:cxn>
                <a:cxn ang="0">
                  <a:pos x="2" y="52"/>
                </a:cxn>
                <a:cxn ang="0">
                  <a:pos x="4" y="53"/>
                </a:cxn>
                <a:cxn ang="0">
                  <a:pos x="6" y="53"/>
                </a:cxn>
                <a:cxn ang="0">
                  <a:pos x="7" y="52"/>
                </a:cxn>
                <a:cxn ang="0">
                  <a:pos x="9" y="51"/>
                </a:cxn>
                <a:cxn ang="0">
                  <a:pos x="9" y="51"/>
                </a:cxn>
                <a:cxn ang="0">
                  <a:pos x="15" y="39"/>
                </a:cxn>
                <a:cxn ang="0">
                  <a:pos x="22" y="27"/>
                </a:cxn>
                <a:cxn ang="0">
                  <a:pos x="26" y="21"/>
                </a:cxn>
                <a:cxn ang="0">
                  <a:pos x="31" y="16"/>
                </a:cxn>
                <a:cxn ang="0">
                  <a:pos x="36" y="12"/>
                </a:cxn>
                <a:cxn ang="0">
                  <a:pos x="42" y="8"/>
                </a:cxn>
                <a:cxn ang="0">
                  <a:pos x="42" y="8"/>
                </a:cxn>
                <a:cxn ang="0">
                  <a:pos x="43" y="7"/>
                </a:cxn>
                <a:cxn ang="0">
                  <a:pos x="44" y="6"/>
                </a:cxn>
                <a:cxn ang="0">
                  <a:pos x="44" y="4"/>
                </a:cxn>
                <a:cxn ang="0">
                  <a:pos x="43" y="3"/>
                </a:cxn>
                <a:cxn ang="0">
                  <a:pos x="41" y="0"/>
                </a:cxn>
                <a:cxn ang="0">
                  <a:pos x="39" y="0"/>
                </a:cxn>
                <a:cxn ang="0">
                  <a:pos x="37" y="0"/>
                </a:cxn>
                <a:cxn ang="0">
                  <a:pos x="37" y="0"/>
                </a:cxn>
              </a:cxnLst>
              <a:rect l="0" t="0" r="r" b="b"/>
              <a:pathLst>
                <a:path w="44" h="53">
                  <a:moveTo>
                    <a:pt x="37" y="0"/>
                  </a:moveTo>
                  <a:lnTo>
                    <a:pt x="37" y="0"/>
                  </a:lnTo>
                  <a:lnTo>
                    <a:pt x="31" y="4"/>
                  </a:lnTo>
                  <a:lnTo>
                    <a:pt x="24" y="8"/>
                  </a:lnTo>
                  <a:lnTo>
                    <a:pt x="19" y="14"/>
                  </a:lnTo>
                  <a:lnTo>
                    <a:pt x="15" y="20"/>
                  </a:lnTo>
                  <a:lnTo>
                    <a:pt x="8" y="33"/>
                  </a:lnTo>
                  <a:lnTo>
                    <a:pt x="1" y="46"/>
                  </a:lnTo>
                  <a:lnTo>
                    <a:pt x="1" y="46"/>
                  </a:lnTo>
                  <a:lnTo>
                    <a:pt x="0" y="48"/>
                  </a:lnTo>
                  <a:lnTo>
                    <a:pt x="0" y="49"/>
                  </a:lnTo>
                  <a:lnTo>
                    <a:pt x="1" y="51"/>
                  </a:lnTo>
                  <a:lnTo>
                    <a:pt x="2" y="52"/>
                  </a:lnTo>
                  <a:lnTo>
                    <a:pt x="4" y="53"/>
                  </a:lnTo>
                  <a:lnTo>
                    <a:pt x="6" y="53"/>
                  </a:lnTo>
                  <a:lnTo>
                    <a:pt x="7" y="52"/>
                  </a:lnTo>
                  <a:lnTo>
                    <a:pt x="9" y="51"/>
                  </a:lnTo>
                  <a:lnTo>
                    <a:pt x="9" y="51"/>
                  </a:lnTo>
                  <a:lnTo>
                    <a:pt x="15" y="39"/>
                  </a:lnTo>
                  <a:lnTo>
                    <a:pt x="22" y="27"/>
                  </a:lnTo>
                  <a:lnTo>
                    <a:pt x="26" y="21"/>
                  </a:lnTo>
                  <a:lnTo>
                    <a:pt x="31" y="16"/>
                  </a:lnTo>
                  <a:lnTo>
                    <a:pt x="36" y="12"/>
                  </a:lnTo>
                  <a:lnTo>
                    <a:pt x="42" y="8"/>
                  </a:lnTo>
                  <a:lnTo>
                    <a:pt x="42" y="8"/>
                  </a:lnTo>
                  <a:lnTo>
                    <a:pt x="43" y="7"/>
                  </a:lnTo>
                  <a:lnTo>
                    <a:pt x="44" y="6"/>
                  </a:lnTo>
                  <a:lnTo>
                    <a:pt x="44" y="4"/>
                  </a:lnTo>
                  <a:lnTo>
                    <a:pt x="43" y="3"/>
                  </a:lnTo>
                  <a:lnTo>
                    <a:pt x="41" y="0"/>
                  </a:lnTo>
                  <a:lnTo>
                    <a:pt x="39" y="0"/>
                  </a:lnTo>
                  <a:lnTo>
                    <a:pt x="37" y="0"/>
                  </a:lnTo>
                  <a:lnTo>
                    <a:pt x="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7" name="Freeform 243"/>
            <p:cNvSpPr/>
            <p:nvPr/>
          </p:nvSpPr>
          <p:spPr bwMode="auto">
            <a:xfrm>
              <a:off x="3295650" y="2187575"/>
              <a:ext cx="23813" cy="25400"/>
            </a:xfrm>
            <a:custGeom>
              <a:avLst/>
              <a:gdLst/>
              <a:ahLst/>
              <a:cxnLst>
                <a:cxn ang="0">
                  <a:pos x="35" y="3"/>
                </a:cxn>
                <a:cxn ang="0">
                  <a:pos x="35" y="3"/>
                </a:cxn>
                <a:cxn ang="0">
                  <a:pos x="34" y="5"/>
                </a:cxn>
                <a:cxn ang="0">
                  <a:pos x="33" y="7"/>
                </a:cxn>
                <a:cxn ang="0">
                  <a:pos x="29" y="9"/>
                </a:cxn>
                <a:cxn ang="0">
                  <a:pos x="29" y="9"/>
                </a:cxn>
                <a:cxn ang="0">
                  <a:pos x="20" y="18"/>
                </a:cxn>
                <a:cxn ang="0">
                  <a:pos x="20" y="18"/>
                </a:cxn>
                <a:cxn ang="0">
                  <a:pos x="10" y="31"/>
                </a:cxn>
                <a:cxn ang="0">
                  <a:pos x="1" y="43"/>
                </a:cxn>
                <a:cxn ang="0">
                  <a:pos x="1" y="43"/>
                </a:cxn>
                <a:cxn ang="0">
                  <a:pos x="0" y="45"/>
                </a:cxn>
                <a:cxn ang="0">
                  <a:pos x="0" y="47"/>
                </a:cxn>
                <a:cxn ang="0">
                  <a:pos x="1" y="48"/>
                </a:cxn>
                <a:cxn ang="0">
                  <a:pos x="3" y="49"/>
                </a:cxn>
                <a:cxn ang="0">
                  <a:pos x="4" y="50"/>
                </a:cxn>
                <a:cxn ang="0">
                  <a:pos x="6" y="50"/>
                </a:cxn>
                <a:cxn ang="0">
                  <a:pos x="8" y="49"/>
                </a:cxn>
                <a:cxn ang="0">
                  <a:pos x="9" y="48"/>
                </a:cxn>
                <a:cxn ang="0">
                  <a:pos x="9" y="48"/>
                </a:cxn>
                <a:cxn ang="0">
                  <a:pos x="20" y="34"/>
                </a:cxn>
                <a:cxn ang="0">
                  <a:pos x="31" y="20"/>
                </a:cxn>
                <a:cxn ang="0">
                  <a:pos x="31" y="20"/>
                </a:cxn>
                <a:cxn ang="0">
                  <a:pos x="38" y="14"/>
                </a:cxn>
                <a:cxn ang="0">
                  <a:pos x="42" y="10"/>
                </a:cxn>
                <a:cxn ang="0">
                  <a:pos x="45" y="6"/>
                </a:cxn>
                <a:cxn ang="0">
                  <a:pos x="45" y="6"/>
                </a:cxn>
                <a:cxn ang="0">
                  <a:pos x="45" y="4"/>
                </a:cxn>
                <a:cxn ang="0">
                  <a:pos x="44" y="2"/>
                </a:cxn>
                <a:cxn ang="0">
                  <a:pos x="42" y="1"/>
                </a:cxn>
                <a:cxn ang="0">
                  <a:pos x="41" y="0"/>
                </a:cxn>
                <a:cxn ang="0">
                  <a:pos x="39" y="0"/>
                </a:cxn>
                <a:cxn ang="0">
                  <a:pos x="37" y="1"/>
                </a:cxn>
                <a:cxn ang="0">
                  <a:pos x="36" y="2"/>
                </a:cxn>
                <a:cxn ang="0">
                  <a:pos x="35" y="3"/>
                </a:cxn>
                <a:cxn ang="0">
                  <a:pos x="35" y="3"/>
                </a:cxn>
              </a:cxnLst>
              <a:rect l="0" t="0" r="r" b="b"/>
              <a:pathLst>
                <a:path w="45" h="50">
                  <a:moveTo>
                    <a:pt x="35" y="3"/>
                  </a:moveTo>
                  <a:lnTo>
                    <a:pt x="35" y="3"/>
                  </a:lnTo>
                  <a:lnTo>
                    <a:pt x="34" y="5"/>
                  </a:lnTo>
                  <a:lnTo>
                    <a:pt x="33" y="7"/>
                  </a:lnTo>
                  <a:lnTo>
                    <a:pt x="29" y="9"/>
                  </a:lnTo>
                  <a:lnTo>
                    <a:pt x="29" y="9"/>
                  </a:lnTo>
                  <a:lnTo>
                    <a:pt x="20" y="18"/>
                  </a:lnTo>
                  <a:lnTo>
                    <a:pt x="20" y="18"/>
                  </a:lnTo>
                  <a:lnTo>
                    <a:pt x="10" y="31"/>
                  </a:lnTo>
                  <a:lnTo>
                    <a:pt x="1" y="43"/>
                  </a:lnTo>
                  <a:lnTo>
                    <a:pt x="1" y="43"/>
                  </a:lnTo>
                  <a:lnTo>
                    <a:pt x="0" y="45"/>
                  </a:lnTo>
                  <a:lnTo>
                    <a:pt x="0" y="47"/>
                  </a:lnTo>
                  <a:lnTo>
                    <a:pt x="1" y="48"/>
                  </a:lnTo>
                  <a:lnTo>
                    <a:pt x="3" y="49"/>
                  </a:lnTo>
                  <a:lnTo>
                    <a:pt x="4" y="50"/>
                  </a:lnTo>
                  <a:lnTo>
                    <a:pt x="6" y="50"/>
                  </a:lnTo>
                  <a:lnTo>
                    <a:pt x="8" y="49"/>
                  </a:lnTo>
                  <a:lnTo>
                    <a:pt x="9" y="48"/>
                  </a:lnTo>
                  <a:lnTo>
                    <a:pt x="9" y="48"/>
                  </a:lnTo>
                  <a:lnTo>
                    <a:pt x="20" y="34"/>
                  </a:lnTo>
                  <a:lnTo>
                    <a:pt x="31" y="20"/>
                  </a:lnTo>
                  <a:lnTo>
                    <a:pt x="31" y="20"/>
                  </a:lnTo>
                  <a:lnTo>
                    <a:pt x="38" y="14"/>
                  </a:lnTo>
                  <a:lnTo>
                    <a:pt x="42" y="10"/>
                  </a:lnTo>
                  <a:lnTo>
                    <a:pt x="45" y="6"/>
                  </a:lnTo>
                  <a:lnTo>
                    <a:pt x="45" y="6"/>
                  </a:lnTo>
                  <a:lnTo>
                    <a:pt x="45" y="4"/>
                  </a:lnTo>
                  <a:lnTo>
                    <a:pt x="44" y="2"/>
                  </a:lnTo>
                  <a:lnTo>
                    <a:pt x="42" y="1"/>
                  </a:lnTo>
                  <a:lnTo>
                    <a:pt x="41" y="0"/>
                  </a:lnTo>
                  <a:lnTo>
                    <a:pt x="39" y="0"/>
                  </a:lnTo>
                  <a:lnTo>
                    <a:pt x="37" y="1"/>
                  </a:lnTo>
                  <a:lnTo>
                    <a:pt x="36"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8" name="Freeform 244"/>
            <p:cNvSpPr/>
            <p:nvPr/>
          </p:nvSpPr>
          <p:spPr bwMode="auto">
            <a:xfrm>
              <a:off x="3295650" y="2235200"/>
              <a:ext cx="30163" cy="28575"/>
            </a:xfrm>
            <a:custGeom>
              <a:avLst/>
              <a:gdLst/>
              <a:ahLst/>
              <a:cxnLst>
                <a:cxn ang="0">
                  <a:pos x="51" y="0"/>
                </a:cxn>
                <a:cxn ang="0">
                  <a:pos x="51" y="0"/>
                </a:cxn>
                <a:cxn ang="0">
                  <a:pos x="36" y="10"/>
                </a:cxn>
                <a:cxn ang="0">
                  <a:pos x="24" y="20"/>
                </a:cxn>
                <a:cxn ang="0">
                  <a:pos x="11" y="33"/>
                </a:cxn>
                <a:cxn ang="0">
                  <a:pos x="1" y="46"/>
                </a:cxn>
                <a:cxn ang="0">
                  <a:pos x="1" y="46"/>
                </a:cxn>
                <a:cxn ang="0">
                  <a:pos x="0" y="48"/>
                </a:cxn>
                <a:cxn ang="0">
                  <a:pos x="0" y="49"/>
                </a:cxn>
                <a:cxn ang="0">
                  <a:pos x="1" y="51"/>
                </a:cxn>
                <a:cxn ang="0">
                  <a:pos x="2" y="52"/>
                </a:cxn>
                <a:cxn ang="0">
                  <a:pos x="4" y="52"/>
                </a:cxn>
                <a:cxn ang="0">
                  <a:pos x="6" y="53"/>
                </a:cxn>
                <a:cxn ang="0">
                  <a:pos x="8" y="52"/>
                </a:cxn>
                <a:cxn ang="0">
                  <a:pos x="9" y="51"/>
                </a:cxn>
                <a:cxn ang="0">
                  <a:pos x="9" y="51"/>
                </a:cxn>
                <a:cxn ang="0">
                  <a:pos x="19" y="38"/>
                </a:cxn>
                <a:cxn ang="0">
                  <a:pos x="30" y="28"/>
                </a:cxn>
                <a:cxn ang="0">
                  <a:pos x="42" y="17"/>
                </a:cxn>
                <a:cxn ang="0">
                  <a:pos x="55" y="8"/>
                </a:cxn>
                <a:cxn ang="0">
                  <a:pos x="55" y="8"/>
                </a:cxn>
                <a:cxn ang="0">
                  <a:pos x="57" y="7"/>
                </a:cxn>
                <a:cxn ang="0">
                  <a:pos x="57" y="5"/>
                </a:cxn>
                <a:cxn ang="0">
                  <a:pos x="57" y="3"/>
                </a:cxn>
                <a:cxn ang="0">
                  <a:pos x="57" y="2"/>
                </a:cxn>
                <a:cxn ang="0">
                  <a:pos x="56" y="1"/>
                </a:cxn>
                <a:cxn ang="0">
                  <a:pos x="54" y="0"/>
                </a:cxn>
                <a:cxn ang="0">
                  <a:pos x="52" y="0"/>
                </a:cxn>
                <a:cxn ang="0">
                  <a:pos x="51" y="0"/>
                </a:cxn>
                <a:cxn ang="0">
                  <a:pos x="51" y="0"/>
                </a:cxn>
              </a:cxnLst>
              <a:rect l="0" t="0" r="r" b="b"/>
              <a:pathLst>
                <a:path w="57" h="53">
                  <a:moveTo>
                    <a:pt x="51" y="0"/>
                  </a:moveTo>
                  <a:lnTo>
                    <a:pt x="51" y="0"/>
                  </a:lnTo>
                  <a:lnTo>
                    <a:pt x="36" y="10"/>
                  </a:lnTo>
                  <a:lnTo>
                    <a:pt x="24" y="20"/>
                  </a:lnTo>
                  <a:lnTo>
                    <a:pt x="11" y="33"/>
                  </a:lnTo>
                  <a:lnTo>
                    <a:pt x="1" y="46"/>
                  </a:lnTo>
                  <a:lnTo>
                    <a:pt x="1" y="46"/>
                  </a:lnTo>
                  <a:lnTo>
                    <a:pt x="0" y="48"/>
                  </a:lnTo>
                  <a:lnTo>
                    <a:pt x="0" y="49"/>
                  </a:lnTo>
                  <a:lnTo>
                    <a:pt x="1" y="51"/>
                  </a:lnTo>
                  <a:lnTo>
                    <a:pt x="2" y="52"/>
                  </a:lnTo>
                  <a:lnTo>
                    <a:pt x="4" y="52"/>
                  </a:lnTo>
                  <a:lnTo>
                    <a:pt x="6" y="53"/>
                  </a:lnTo>
                  <a:lnTo>
                    <a:pt x="8" y="52"/>
                  </a:lnTo>
                  <a:lnTo>
                    <a:pt x="9" y="51"/>
                  </a:lnTo>
                  <a:lnTo>
                    <a:pt x="9" y="51"/>
                  </a:lnTo>
                  <a:lnTo>
                    <a:pt x="19" y="38"/>
                  </a:lnTo>
                  <a:lnTo>
                    <a:pt x="30" y="28"/>
                  </a:lnTo>
                  <a:lnTo>
                    <a:pt x="42" y="17"/>
                  </a:lnTo>
                  <a:lnTo>
                    <a:pt x="55" y="8"/>
                  </a:lnTo>
                  <a:lnTo>
                    <a:pt x="55" y="8"/>
                  </a:lnTo>
                  <a:lnTo>
                    <a:pt x="57" y="7"/>
                  </a:lnTo>
                  <a:lnTo>
                    <a:pt x="57" y="5"/>
                  </a:lnTo>
                  <a:lnTo>
                    <a:pt x="57" y="3"/>
                  </a:lnTo>
                  <a:lnTo>
                    <a:pt x="57" y="2"/>
                  </a:lnTo>
                  <a:lnTo>
                    <a:pt x="56" y="1"/>
                  </a:lnTo>
                  <a:lnTo>
                    <a:pt x="54" y="0"/>
                  </a:lnTo>
                  <a:lnTo>
                    <a:pt x="52"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9" name="Freeform 245"/>
            <p:cNvSpPr/>
            <p:nvPr/>
          </p:nvSpPr>
          <p:spPr bwMode="auto">
            <a:xfrm>
              <a:off x="3290888" y="2292350"/>
              <a:ext cx="30163" cy="30163"/>
            </a:xfrm>
            <a:custGeom>
              <a:avLst/>
              <a:gdLst/>
              <a:ahLst/>
              <a:cxnLst>
                <a:cxn ang="0">
                  <a:pos x="48" y="0"/>
                </a:cxn>
                <a:cxn ang="0">
                  <a:pos x="48" y="0"/>
                </a:cxn>
                <a:cxn ang="0">
                  <a:pos x="35" y="12"/>
                </a:cxn>
                <a:cxn ang="0">
                  <a:pos x="23" y="23"/>
                </a:cxn>
                <a:cxn ang="0">
                  <a:pos x="11" y="35"/>
                </a:cxn>
                <a:cxn ang="0">
                  <a:pos x="1" y="49"/>
                </a:cxn>
                <a:cxn ang="0">
                  <a:pos x="1" y="49"/>
                </a:cxn>
                <a:cxn ang="0">
                  <a:pos x="0" y="51"/>
                </a:cxn>
                <a:cxn ang="0">
                  <a:pos x="0" y="53"/>
                </a:cxn>
                <a:cxn ang="0">
                  <a:pos x="1" y="56"/>
                </a:cxn>
                <a:cxn ang="0">
                  <a:pos x="2" y="57"/>
                </a:cxn>
                <a:cxn ang="0">
                  <a:pos x="4" y="57"/>
                </a:cxn>
                <a:cxn ang="0">
                  <a:pos x="6" y="57"/>
                </a:cxn>
                <a:cxn ang="0">
                  <a:pos x="7" y="56"/>
                </a:cxn>
                <a:cxn ang="0">
                  <a:pos x="7" y="56"/>
                </a:cxn>
                <a:cxn ang="0">
                  <a:pos x="17" y="43"/>
                </a:cxn>
                <a:cxn ang="0">
                  <a:pos x="29" y="30"/>
                </a:cxn>
                <a:cxn ang="0">
                  <a:pos x="40" y="19"/>
                </a:cxn>
                <a:cxn ang="0">
                  <a:pos x="54" y="8"/>
                </a:cxn>
                <a:cxn ang="0">
                  <a:pos x="54" y="8"/>
                </a:cxn>
                <a:cxn ang="0">
                  <a:pos x="55" y="7"/>
                </a:cxn>
                <a:cxn ang="0">
                  <a:pos x="56" y="5"/>
                </a:cxn>
                <a:cxn ang="0">
                  <a:pos x="56" y="4"/>
                </a:cxn>
                <a:cxn ang="0">
                  <a:pos x="55" y="2"/>
                </a:cxn>
                <a:cxn ang="0">
                  <a:pos x="54" y="1"/>
                </a:cxn>
                <a:cxn ang="0">
                  <a:pos x="53" y="0"/>
                </a:cxn>
                <a:cxn ang="0">
                  <a:pos x="50" y="0"/>
                </a:cxn>
                <a:cxn ang="0">
                  <a:pos x="48" y="0"/>
                </a:cxn>
                <a:cxn ang="0">
                  <a:pos x="48" y="0"/>
                </a:cxn>
              </a:cxnLst>
              <a:rect l="0" t="0" r="r" b="b"/>
              <a:pathLst>
                <a:path w="56" h="57">
                  <a:moveTo>
                    <a:pt x="48" y="0"/>
                  </a:moveTo>
                  <a:lnTo>
                    <a:pt x="48" y="0"/>
                  </a:lnTo>
                  <a:lnTo>
                    <a:pt x="35" y="12"/>
                  </a:lnTo>
                  <a:lnTo>
                    <a:pt x="23" y="23"/>
                  </a:lnTo>
                  <a:lnTo>
                    <a:pt x="11" y="35"/>
                  </a:lnTo>
                  <a:lnTo>
                    <a:pt x="1" y="49"/>
                  </a:lnTo>
                  <a:lnTo>
                    <a:pt x="1" y="49"/>
                  </a:lnTo>
                  <a:lnTo>
                    <a:pt x="0" y="51"/>
                  </a:lnTo>
                  <a:lnTo>
                    <a:pt x="0" y="53"/>
                  </a:lnTo>
                  <a:lnTo>
                    <a:pt x="1" y="56"/>
                  </a:lnTo>
                  <a:lnTo>
                    <a:pt x="2" y="57"/>
                  </a:lnTo>
                  <a:lnTo>
                    <a:pt x="4" y="57"/>
                  </a:lnTo>
                  <a:lnTo>
                    <a:pt x="6" y="57"/>
                  </a:lnTo>
                  <a:lnTo>
                    <a:pt x="7" y="56"/>
                  </a:lnTo>
                  <a:lnTo>
                    <a:pt x="7" y="56"/>
                  </a:lnTo>
                  <a:lnTo>
                    <a:pt x="17" y="43"/>
                  </a:lnTo>
                  <a:lnTo>
                    <a:pt x="29" y="30"/>
                  </a:lnTo>
                  <a:lnTo>
                    <a:pt x="40" y="19"/>
                  </a:lnTo>
                  <a:lnTo>
                    <a:pt x="54" y="8"/>
                  </a:lnTo>
                  <a:lnTo>
                    <a:pt x="54" y="8"/>
                  </a:lnTo>
                  <a:lnTo>
                    <a:pt x="55" y="7"/>
                  </a:lnTo>
                  <a:lnTo>
                    <a:pt x="56" y="5"/>
                  </a:lnTo>
                  <a:lnTo>
                    <a:pt x="56" y="4"/>
                  </a:lnTo>
                  <a:lnTo>
                    <a:pt x="55" y="2"/>
                  </a:lnTo>
                  <a:lnTo>
                    <a:pt x="54" y="1"/>
                  </a:lnTo>
                  <a:lnTo>
                    <a:pt x="53"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0" name="Freeform 246"/>
            <p:cNvSpPr/>
            <p:nvPr/>
          </p:nvSpPr>
          <p:spPr bwMode="auto">
            <a:xfrm>
              <a:off x="3286125" y="2343150"/>
              <a:ext cx="26988" cy="33338"/>
            </a:xfrm>
            <a:custGeom>
              <a:avLst/>
              <a:gdLst/>
              <a:ahLst/>
              <a:cxnLst>
                <a:cxn ang="0">
                  <a:pos x="46" y="0"/>
                </a:cxn>
                <a:cxn ang="0">
                  <a:pos x="46" y="0"/>
                </a:cxn>
                <a:cxn ang="0">
                  <a:pos x="38" y="5"/>
                </a:cxn>
                <a:cxn ang="0">
                  <a:pos x="31" y="11"/>
                </a:cxn>
                <a:cxn ang="0">
                  <a:pos x="24" y="17"/>
                </a:cxn>
                <a:cxn ang="0">
                  <a:pos x="18" y="24"/>
                </a:cxn>
                <a:cxn ang="0">
                  <a:pos x="13" y="31"/>
                </a:cxn>
                <a:cxn ang="0">
                  <a:pos x="8" y="39"/>
                </a:cxn>
                <a:cxn ang="0">
                  <a:pos x="1" y="56"/>
                </a:cxn>
                <a:cxn ang="0">
                  <a:pos x="1" y="56"/>
                </a:cxn>
                <a:cxn ang="0">
                  <a:pos x="0" y="58"/>
                </a:cxn>
                <a:cxn ang="0">
                  <a:pos x="1" y="60"/>
                </a:cxn>
                <a:cxn ang="0">
                  <a:pos x="3" y="62"/>
                </a:cxn>
                <a:cxn ang="0">
                  <a:pos x="4" y="63"/>
                </a:cxn>
                <a:cxn ang="0">
                  <a:pos x="6" y="63"/>
                </a:cxn>
                <a:cxn ang="0">
                  <a:pos x="7" y="62"/>
                </a:cxn>
                <a:cxn ang="0">
                  <a:pos x="9" y="61"/>
                </a:cxn>
                <a:cxn ang="0">
                  <a:pos x="9" y="61"/>
                </a:cxn>
                <a:cxn ang="0">
                  <a:pos x="16" y="45"/>
                </a:cxn>
                <a:cxn ang="0">
                  <a:pos x="20" y="37"/>
                </a:cxn>
                <a:cxn ang="0">
                  <a:pos x="25" y="30"/>
                </a:cxn>
                <a:cxn ang="0">
                  <a:pos x="31" y="24"/>
                </a:cxn>
                <a:cxn ang="0">
                  <a:pos x="37" y="18"/>
                </a:cxn>
                <a:cxn ang="0">
                  <a:pos x="43" y="13"/>
                </a:cxn>
                <a:cxn ang="0">
                  <a:pos x="51" y="8"/>
                </a:cxn>
                <a:cxn ang="0">
                  <a:pos x="51" y="8"/>
                </a:cxn>
                <a:cxn ang="0">
                  <a:pos x="52" y="7"/>
                </a:cxn>
                <a:cxn ang="0">
                  <a:pos x="53" y="6"/>
                </a:cxn>
                <a:cxn ang="0">
                  <a:pos x="53" y="4"/>
                </a:cxn>
                <a:cxn ang="0">
                  <a:pos x="52" y="2"/>
                </a:cxn>
                <a:cxn ang="0">
                  <a:pos x="50" y="0"/>
                </a:cxn>
                <a:cxn ang="0">
                  <a:pos x="48" y="0"/>
                </a:cxn>
                <a:cxn ang="0">
                  <a:pos x="46" y="0"/>
                </a:cxn>
                <a:cxn ang="0">
                  <a:pos x="46" y="0"/>
                </a:cxn>
              </a:cxnLst>
              <a:rect l="0" t="0" r="r" b="b"/>
              <a:pathLst>
                <a:path w="53" h="63">
                  <a:moveTo>
                    <a:pt x="46" y="0"/>
                  </a:moveTo>
                  <a:lnTo>
                    <a:pt x="46" y="0"/>
                  </a:lnTo>
                  <a:lnTo>
                    <a:pt x="38" y="5"/>
                  </a:lnTo>
                  <a:lnTo>
                    <a:pt x="31" y="11"/>
                  </a:lnTo>
                  <a:lnTo>
                    <a:pt x="24" y="17"/>
                  </a:lnTo>
                  <a:lnTo>
                    <a:pt x="18" y="24"/>
                  </a:lnTo>
                  <a:lnTo>
                    <a:pt x="13" y="31"/>
                  </a:lnTo>
                  <a:lnTo>
                    <a:pt x="8" y="39"/>
                  </a:lnTo>
                  <a:lnTo>
                    <a:pt x="1" y="56"/>
                  </a:lnTo>
                  <a:lnTo>
                    <a:pt x="1" y="56"/>
                  </a:lnTo>
                  <a:lnTo>
                    <a:pt x="0" y="58"/>
                  </a:lnTo>
                  <a:lnTo>
                    <a:pt x="1" y="60"/>
                  </a:lnTo>
                  <a:lnTo>
                    <a:pt x="3" y="62"/>
                  </a:lnTo>
                  <a:lnTo>
                    <a:pt x="4" y="63"/>
                  </a:lnTo>
                  <a:lnTo>
                    <a:pt x="6" y="63"/>
                  </a:lnTo>
                  <a:lnTo>
                    <a:pt x="7" y="62"/>
                  </a:lnTo>
                  <a:lnTo>
                    <a:pt x="9" y="61"/>
                  </a:lnTo>
                  <a:lnTo>
                    <a:pt x="9" y="61"/>
                  </a:lnTo>
                  <a:lnTo>
                    <a:pt x="16" y="45"/>
                  </a:lnTo>
                  <a:lnTo>
                    <a:pt x="20" y="37"/>
                  </a:lnTo>
                  <a:lnTo>
                    <a:pt x="25" y="30"/>
                  </a:lnTo>
                  <a:lnTo>
                    <a:pt x="31" y="24"/>
                  </a:lnTo>
                  <a:lnTo>
                    <a:pt x="37" y="18"/>
                  </a:lnTo>
                  <a:lnTo>
                    <a:pt x="43" y="13"/>
                  </a:lnTo>
                  <a:lnTo>
                    <a:pt x="51" y="8"/>
                  </a:lnTo>
                  <a:lnTo>
                    <a:pt x="51" y="8"/>
                  </a:lnTo>
                  <a:lnTo>
                    <a:pt x="52" y="7"/>
                  </a:lnTo>
                  <a:lnTo>
                    <a:pt x="53" y="6"/>
                  </a:lnTo>
                  <a:lnTo>
                    <a:pt x="53" y="4"/>
                  </a:lnTo>
                  <a:lnTo>
                    <a:pt x="52" y="2"/>
                  </a:lnTo>
                  <a:lnTo>
                    <a:pt x="50" y="0"/>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1" name="Freeform 247"/>
            <p:cNvSpPr/>
            <p:nvPr/>
          </p:nvSpPr>
          <p:spPr bwMode="auto">
            <a:xfrm>
              <a:off x="3287713" y="2390775"/>
              <a:ext cx="25400" cy="33338"/>
            </a:xfrm>
            <a:custGeom>
              <a:avLst/>
              <a:gdLst/>
              <a:ahLst/>
              <a:cxnLst>
                <a:cxn ang="0">
                  <a:pos x="42" y="2"/>
                </a:cxn>
                <a:cxn ang="0">
                  <a:pos x="42" y="2"/>
                </a:cxn>
                <a:cxn ang="0">
                  <a:pos x="30" y="14"/>
                </a:cxn>
                <a:cxn ang="0">
                  <a:pos x="16" y="27"/>
                </a:cxn>
                <a:cxn ang="0">
                  <a:pos x="11" y="34"/>
                </a:cxn>
                <a:cxn ang="0">
                  <a:pos x="6" y="41"/>
                </a:cxn>
                <a:cxn ang="0">
                  <a:pos x="3" y="49"/>
                </a:cxn>
                <a:cxn ang="0">
                  <a:pos x="0" y="58"/>
                </a:cxn>
                <a:cxn ang="0">
                  <a:pos x="0" y="58"/>
                </a:cxn>
                <a:cxn ang="0">
                  <a:pos x="0" y="60"/>
                </a:cxn>
                <a:cxn ang="0">
                  <a:pos x="1" y="61"/>
                </a:cxn>
                <a:cxn ang="0">
                  <a:pos x="4" y="63"/>
                </a:cxn>
                <a:cxn ang="0">
                  <a:pos x="6" y="63"/>
                </a:cxn>
                <a:cxn ang="0">
                  <a:pos x="7" y="63"/>
                </a:cxn>
                <a:cxn ang="0">
                  <a:pos x="8" y="62"/>
                </a:cxn>
                <a:cxn ang="0">
                  <a:pos x="9" y="60"/>
                </a:cxn>
                <a:cxn ang="0">
                  <a:pos x="9" y="60"/>
                </a:cxn>
                <a:cxn ang="0">
                  <a:pos x="11" y="52"/>
                </a:cxn>
                <a:cxn ang="0">
                  <a:pos x="15" y="45"/>
                </a:cxn>
                <a:cxn ang="0">
                  <a:pos x="19" y="38"/>
                </a:cxn>
                <a:cxn ang="0">
                  <a:pos x="24" y="32"/>
                </a:cxn>
                <a:cxn ang="0">
                  <a:pos x="37" y="20"/>
                </a:cxn>
                <a:cxn ang="0">
                  <a:pos x="49" y="8"/>
                </a:cxn>
                <a:cxn ang="0">
                  <a:pos x="49" y="8"/>
                </a:cxn>
                <a:cxn ang="0">
                  <a:pos x="50" y="7"/>
                </a:cxn>
                <a:cxn ang="0">
                  <a:pos x="50" y="5"/>
                </a:cxn>
                <a:cxn ang="0">
                  <a:pos x="50" y="3"/>
                </a:cxn>
                <a:cxn ang="0">
                  <a:pos x="49" y="2"/>
                </a:cxn>
                <a:cxn ang="0">
                  <a:pos x="47" y="1"/>
                </a:cxn>
                <a:cxn ang="0">
                  <a:pos x="46" y="0"/>
                </a:cxn>
                <a:cxn ang="0">
                  <a:pos x="44" y="1"/>
                </a:cxn>
                <a:cxn ang="0">
                  <a:pos x="42" y="2"/>
                </a:cxn>
                <a:cxn ang="0">
                  <a:pos x="42" y="2"/>
                </a:cxn>
              </a:cxnLst>
              <a:rect l="0" t="0" r="r" b="b"/>
              <a:pathLst>
                <a:path w="50" h="63">
                  <a:moveTo>
                    <a:pt x="42" y="2"/>
                  </a:moveTo>
                  <a:lnTo>
                    <a:pt x="42" y="2"/>
                  </a:lnTo>
                  <a:lnTo>
                    <a:pt x="30" y="14"/>
                  </a:lnTo>
                  <a:lnTo>
                    <a:pt x="16" y="27"/>
                  </a:lnTo>
                  <a:lnTo>
                    <a:pt x="11" y="34"/>
                  </a:lnTo>
                  <a:lnTo>
                    <a:pt x="6" y="41"/>
                  </a:lnTo>
                  <a:lnTo>
                    <a:pt x="3" y="49"/>
                  </a:lnTo>
                  <a:lnTo>
                    <a:pt x="0" y="58"/>
                  </a:lnTo>
                  <a:lnTo>
                    <a:pt x="0" y="58"/>
                  </a:lnTo>
                  <a:lnTo>
                    <a:pt x="0" y="60"/>
                  </a:lnTo>
                  <a:lnTo>
                    <a:pt x="1" y="61"/>
                  </a:lnTo>
                  <a:lnTo>
                    <a:pt x="4" y="63"/>
                  </a:lnTo>
                  <a:lnTo>
                    <a:pt x="6" y="63"/>
                  </a:lnTo>
                  <a:lnTo>
                    <a:pt x="7" y="63"/>
                  </a:lnTo>
                  <a:lnTo>
                    <a:pt x="8" y="62"/>
                  </a:lnTo>
                  <a:lnTo>
                    <a:pt x="9" y="60"/>
                  </a:lnTo>
                  <a:lnTo>
                    <a:pt x="9" y="60"/>
                  </a:lnTo>
                  <a:lnTo>
                    <a:pt x="11" y="52"/>
                  </a:lnTo>
                  <a:lnTo>
                    <a:pt x="15" y="45"/>
                  </a:lnTo>
                  <a:lnTo>
                    <a:pt x="19" y="38"/>
                  </a:lnTo>
                  <a:lnTo>
                    <a:pt x="24" y="32"/>
                  </a:lnTo>
                  <a:lnTo>
                    <a:pt x="37" y="20"/>
                  </a:lnTo>
                  <a:lnTo>
                    <a:pt x="49" y="8"/>
                  </a:lnTo>
                  <a:lnTo>
                    <a:pt x="49" y="8"/>
                  </a:lnTo>
                  <a:lnTo>
                    <a:pt x="50" y="7"/>
                  </a:lnTo>
                  <a:lnTo>
                    <a:pt x="50" y="5"/>
                  </a:lnTo>
                  <a:lnTo>
                    <a:pt x="50" y="3"/>
                  </a:lnTo>
                  <a:lnTo>
                    <a:pt x="49" y="2"/>
                  </a:lnTo>
                  <a:lnTo>
                    <a:pt x="47" y="1"/>
                  </a:lnTo>
                  <a:lnTo>
                    <a:pt x="46" y="0"/>
                  </a:lnTo>
                  <a:lnTo>
                    <a:pt x="44"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2" name="Freeform 248"/>
            <p:cNvSpPr/>
            <p:nvPr/>
          </p:nvSpPr>
          <p:spPr bwMode="auto">
            <a:xfrm>
              <a:off x="3286125" y="2447925"/>
              <a:ext cx="23813" cy="28575"/>
            </a:xfrm>
            <a:custGeom>
              <a:avLst/>
              <a:gdLst/>
              <a:ahLst/>
              <a:cxnLst>
                <a:cxn ang="0">
                  <a:pos x="41" y="1"/>
                </a:cxn>
                <a:cxn ang="0">
                  <a:pos x="41" y="1"/>
                </a:cxn>
                <a:cxn ang="0">
                  <a:pos x="34" y="4"/>
                </a:cxn>
                <a:cxn ang="0">
                  <a:pos x="28" y="9"/>
                </a:cxn>
                <a:cxn ang="0">
                  <a:pos x="23" y="14"/>
                </a:cxn>
                <a:cxn ang="0">
                  <a:pos x="18" y="20"/>
                </a:cxn>
                <a:cxn ang="0">
                  <a:pos x="10" y="34"/>
                </a:cxn>
                <a:cxn ang="0">
                  <a:pos x="6" y="40"/>
                </a:cxn>
                <a:cxn ang="0">
                  <a:pos x="1" y="46"/>
                </a:cxn>
                <a:cxn ang="0">
                  <a:pos x="1" y="46"/>
                </a:cxn>
                <a:cxn ang="0">
                  <a:pos x="0" y="47"/>
                </a:cxn>
                <a:cxn ang="0">
                  <a:pos x="0" y="49"/>
                </a:cxn>
                <a:cxn ang="0">
                  <a:pos x="1" y="51"/>
                </a:cxn>
                <a:cxn ang="0">
                  <a:pos x="2" y="52"/>
                </a:cxn>
                <a:cxn ang="0">
                  <a:pos x="3" y="53"/>
                </a:cxn>
                <a:cxn ang="0">
                  <a:pos x="5" y="54"/>
                </a:cxn>
                <a:cxn ang="0">
                  <a:pos x="6" y="53"/>
                </a:cxn>
                <a:cxn ang="0">
                  <a:pos x="8" y="52"/>
                </a:cxn>
                <a:cxn ang="0">
                  <a:pos x="8" y="52"/>
                </a:cxn>
                <a:cxn ang="0">
                  <a:pos x="15" y="43"/>
                </a:cxn>
                <a:cxn ang="0">
                  <a:pos x="15" y="43"/>
                </a:cxn>
                <a:cxn ang="0">
                  <a:pos x="20" y="36"/>
                </a:cxn>
                <a:cxn ang="0">
                  <a:pos x="24" y="29"/>
                </a:cxn>
                <a:cxn ang="0">
                  <a:pos x="24" y="29"/>
                </a:cxn>
                <a:cxn ang="0">
                  <a:pos x="27" y="23"/>
                </a:cxn>
                <a:cxn ang="0">
                  <a:pos x="33" y="17"/>
                </a:cxn>
                <a:cxn ang="0">
                  <a:pos x="38" y="13"/>
                </a:cxn>
                <a:cxn ang="0">
                  <a:pos x="44" y="9"/>
                </a:cxn>
                <a:cxn ang="0">
                  <a:pos x="44" y="9"/>
                </a:cxn>
                <a:cxn ang="0">
                  <a:pos x="45" y="8"/>
                </a:cxn>
                <a:cxn ang="0">
                  <a:pos x="46" y="7"/>
                </a:cxn>
                <a:cxn ang="0">
                  <a:pos x="46" y="3"/>
                </a:cxn>
                <a:cxn ang="0">
                  <a:pos x="46" y="2"/>
                </a:cxn>
                <a:cxn ang="0">
                  <a:pos x="45" y="1"/>
                </a:cxn>
                <a:cxn ang="0">
                  <a:pos x="43" y="0"/>
                </a:cxn>
                <a:cxn ang="0">
                  <a:pos x="41" y="1"/>
                </a:cxn>
                <a:cxn ang="0">
                  <a:pos x="41" y="1"/>
                </a:cxn>
              </a:cxnLst>
              <a:rect l="0" t="0" r="r" b="b"/>
              <a:pathLst>
                <a:path w="46" h="54">
                  <a:moveTo>
                    <a:pt x="41" y="1"/>
                  </a:moveTo>
                  <a:lnTo>
                    <a:pt x="41" y="1"/>
                  </a:lnTo>
                  <a:lnTo>
                    <a:pt x="34" y="4"/>
                  </a:lnTo>
                  <a:lnTo>
                    <a:pt x="28" y="9"/>
                  </a:lnTo>
                  <a:lnTo>
                    <a:pt x="23" y="14"/>
                  </a:lnTo>
                  <a:lnTo>
                    <a:pt x="18" y="20"/>
                  </a:lnTo>
                  <a:lnTo>
                    <a:pt x="10" y="34"/>
                  </a:lnTo>
                  <a:lnTo>
                    <a:pt x="6" y="40"/>
                  </a:lnTo>
                  <a:lnTo>
                    <a:pt x="1" y="46"/>
                  </a:lnTo>
                  <a:lnTo>
                    <a:pt x="1" y="46"/>
                  </a:lnTo>
                  <a:lnTo>
                    <a:pt x="0" y="47"/>
                  </a:lnTo>
                  <a:lnTo>
                    <a:pt x="0" y="49"/>
                  </a:lnTo>
                  <a:lnTo>
                    <a:pt x="1" y="51"/>
                  </a:lnTo>
                  <a:lnTo>
                    <a:pt x="2" y="52"/>
                  </a:lnTo>
                  <a:lnTo>
                    <a:pt x="3" y="53"/>
                  </a:lnTo>
                  <a:lnTo>
                    <a:pt x="5" y="54"/>
                  </a:lnTo>
                  <a:lnTo>
                    <a:pt x="6" y="53"/>
                  </a:lnTo>
                  <a:lnTo>
                    <a:pt x="8" y="52"/>
                  </a:lnTo>
                  <a:lnTo>
                    <a:pt x="8" y="52"/>
                  </a:lnTo>
                  <a:lnTo>
                    <a:pt x="15" y="43"/>
                  </a:lnTo>
                  <a:lnTo>
                    <a:pt x="15" y="43"/>
                  </a:lnTo>
                  <a:lnTo>
                    <a:pt x="20" y="36"/>
                  </a:lnTo>
                  <a:lnTo>
                    <a:pt x="24" y="29"/>
                  </a:lnTo>
                  <a:lnTo>
                    <a:pt x="24" y="29"/>
                  </a:lnTo>
                  <a:lnTo>
                    <a:pt x="27" y="23"/>
                  </a:lnTo>
                  <a:lnTo>
                    <a:pt x="33" y="17"/>
                  </a:lnTo>
                  <a:lnTo>
                    <a:pt x="38" y="13"/>
                  </a:lnTo>
                  <a:lnTo>
                    <a:pt x="44" y="9"/>
                  </a:lnTo>
                  <a:lnTo>
                    <a:pt x="44" y="9"/>
                  </a:lnTo>
                  <a:lnTo>
                    <a:pt x="45" y="8"/>
                  </a:lnTo>
                  <a:lnTo>
                    <a:pt x="46" y="7"/>
                  </a:lnTo>
                  <a:lnTo>
                    <a:pt x="46" y="3"/>
                  </a:lnTo>
                  <a:lnTo>
                    <a:pt x="46" y="2"/>
                  </a:lnTo>
                  <a:lnTo>
                    <a:pt x="45" y="1"/>
                  </a:lnTo>
                  <a:lnTo>
                    <a:pt x="43"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3" name="Freeform 249"/>
            <p:cNvSpPr/>
            <p:nvPr/>
          </p:nvSpPr>
          <p:spPr bwMode="auto">
            <a:xfrm>
              <a:off x="3292475" y="2490788"/>
              <a:ext cx="19050" cy="28575"/>
            </a:xfrm>
            <a:custGeom>
              <a:avLst/>
              <a:gdLst/>
              <a:ahLst/>
              <a:cxnLst>
                <a:cxn ang="0">
                  <a:pos x="29" y="2"/>
                </a:cxn>
                <a:cxn ang="0">
                  <a:pos x="29" y="2"/>
                </a:cxn>
                <a:cxn ang="0">
                  <a:pos x="22" y="14"/>
                </a:cxn>
                <a:cxn ang="0">
                  <a:pos x="14" y="24"/>
                </a:cxn>
                <a:cxn ang="0">
                  <a:pos x="7" y="35"/>
                </a:cxn>
                <a:cxn ang="0">
                  <a:pos x="1" y="47"/>
                </a:cxn>
                <a:cxn ang="0">
                  <a:pos x="1" y="47"/>
                </a:cxn>
                <a:cxn ang="0">
                  <a:pos x="0" y="49"/>
                </a:cxn>
                <a:cxn ang="0">
                  <a:pos x="1" y="51"/>
                </a:cxn>
                <a:cxn ang="0">
                  <a:pos x="3" y="53"/>
                </a:cxn>
                <a:cxn ang="0">
                  <a:pos x="5" y="54"/>
                </a:cxn>
                <a:cxn ang="0">
                  <a:pos x="6" y="54"/>
                </a:cxn>
                <a:cxn ang="0">
                  <a:pos x="8" y="53"/>
                </a:cxn>
                <a:cxn ang="0">
                  <a:pos x="9" y="52"/>
                </a:cxn>
                <a:cxn ang="0">
                  <a:pos x="9" y="52"/>
                </a:cxn>
                <a:cxn ang="0">
                  <a:pos x="15" y="39"/>
                </a:cxn>
                <a:cxn ang="0">
                  <a:pos x="23" y="29"/>
                </a:cxn>
                <a:cxn ang="0">
                  <a:pos x="30" y="18"/>
                </a:cxn>
                <a:cxn ang="0">
                  <a:pos x="37" y="7"/>
                </a:cxn>
                <a:cxn ang="0">
                  <a:pos x="37" y="7"/>
                </a:cxn>
                <a:cxn ang="0">
                  <a:pos x="38" y="5"/>
                </a:cxn>
                <a:cxn ang="0">
                  <a:pos x="38" y="3"/>
                </a:cxn>
                <a:cxn ang="0">
                  <a:pos x="37" y="2"/>
                </a:cxn>
                <a:cxn ang="0">
                  <a:pos x="36" y="1"/>
                </a:cxn>
                <a:cxn ang="0">
                  <a:pos x="34" y="0"/>
                </a:cxn>
                <a:cxn ang="0">
                  <a:pos x="32" y="0"/>
                </a:cxn>
                <a:cxn ang="0">
                  <a:pos x="31" y="1"/>
                </a:cxn>
                <a:cxn ang="0">
                  <a:pos x="29" y="2"/>
                </a:cxn>
                <a:cxn ang="0">
                  <a:pos x="29" y="2"/>
                </a:cxn>
              </a:cxnLst>
              <a:rect l="0" t="0" r="r" b="b"/>
              <a:pathLst>
                <a:path w="38" h="54">
                  <a:moveTo>
                    <a:pt x="29" y="2"/>
                  </a:moveTo>
                  <a:lnTo>
                    <a:pt x="29" y="2"/>
                  </a:lnTo>
                  <a:lnTo>
                    <a:pt x="22" y="14"/>
                  </a:lnTo>
                  <a:lnTo>
                    <a:pt x="14" y="24"/>
                  </a:lnTo>
                  <a:lnTo>
                    <a:pt x="7" y="35"/>
                  </a:lnTo>
                  <a:lnTo>
                    <a:pt x="1" y="47"/>
                  </a:lnTo>
                  <a:lnTo>
                    <a:pt x="1" y="47"/>
                  </a:lnTo>
                  <a:lnTo>
                    <a:pt x="0" y="49"/>
                  </a:lnTo>
                  <a:lnTo>
                    <a:pt x="1" y="51"/>
                  </a:lnTo>
                  <a:lnTo>
                    <a:pt x="3" y="53"/>
                  </a:lnTo>
                  <a:lnTo>
                    <a:pt x="5" y="54"/>
                  </a:lnTo>
                  <a:lnTo>
                    <a:pt x="6" y="54"/>
                  </a:lnTo>
                  <a:lnTo>
                    <a:pt x="8" y="53"/>
                  </a:lnTo>
                  <a:lnTo>
                    <a:pt x="9" y="52"/>
                  </a:lnTo>
                  <a:lnTo>
                    <a:pt x="9" y="52"/>
                  </a:lnTo>
                  <a:lnTo>
                    <a:pt x="15" y="39"/>
                  </a:lnTo>
                  <a:lnTo>
                    <a:pt x="23" y="29"/>
                  </a:lnTo>
                  <a:lnTo>
                    <a:pt x="30" y="18"/>
                  </a:lnTo>
                  <a:lnTo>
                    <a:pt x="37" y="7"/>
                  </a:lnTo>
                  <a:lnTo>
                    <a:pt x="37" y="7"/>
                  </a:lnTo>
                  <a:lnTo>
                    <a:pt x="38" y="5"/>
                  </a:lnTo>
                  <a:lnTo>
                    <a:pt x="38" y="3"/>
                  </a:lnTo>
                  <a:lnTo>
                    <a:pt x="37" y="2"/>
                  </a:lnTo>
                  <a:lnTo>
                    <a:pt x="36" y="1"/>
                  </a:lnTo>
                  <a:lnTo>
                    <a:pt x="34" y="0"/>
                  </a:lnTo>
                  <a:lnTo>
                    <a:pt x="32"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4" name="Freeform 250"/>
            <p:cNvSpPr/>
            <p:nvPr/>
          </p:nvSpPr>
          <p:spPr bwMode="auto">
            <a:xfrm>
              <a:off x="3294063" y="2552700"/>
              <a:ext cx="22225" cy="25400"/>
            </a:xfrm>
            <a:custGeom>
              <a:avLst/>
              <a:gdLst/>
              <a:ahLst/>
              <a:cxnLst>
                <a:cxn ang="0">
                  <a:pos x="36" y="2"/>
                </a:cxn>
                <a:cxn ang="0">
                  <a:pos x="36" y="2"/>
                </a:cxn>
                <a:cxn ang="0">
                  <a:pos x="33" y="8"/>
                </a:cxn>
                <a:cxn ang="0">
                  <a:pos x="29" y="13"/>
                </a:cxn>
                <a:cxn ang="0">
                  <a:pos x="21" y="23"/>
                </a:cxn>
                <a:cxn ang="0">
                  <a:pos x="2" y="39"/>
                </a:cxn>
                <a:cxn ang="0">
                  <a:pos x="2" y="39"/>
                </a:cxn>
                <a:cxn ang="0">
                  <a:pos x="1" y="41"/>
                </a:cxn>
                <a:cxn ang="0">
                  <a:pos x="0" y="43"/>
                </a:cxn>
                <a:cxn ang="0">
                  <a:pos x="1" y="44"/>
                </a:cxn>
                <a:cxn ang="0">
                  <a:pos x="2" y="46"/>
                </a:cxn>
                <a:cxn ang="0">
                  <a:pos x="3" y="47"/>
                </a:cxn>
                <a:cxn ang="0">
                  <a:pos x="5" y="47"/>
                </a:cxn>
                <a:cxn ang="0">
                  <a:pos x="7" y="47"/>
                </a:cxn>
                <a:cxn ang="0">
                  <a:pos x="8" y="46"/>
                </a:cxn>
                <a:cxn ang="0">
                  <a:pos x="8" y="46"/>
                </a:cxn>
                <a:cxn ang="0">
                  <a:pos x="28" y="28"/>
                </a:cxn>
                <a:cxn ang="0">
                  <a:pos x="37" y="18"/>
                </a:cxn>
                <a:cxn ang="0">
                  <a:pos x="41" y="13"/>
                </a:cxn>
                <a:cxn ang="0">
                  <a:pos x="44" y="7"/>
                </a:cxn>
                <a:cxn ang="0">
                  <a:pos x="44" y="7"/>
                </a:cxn>
                <a:cxn ang="0">
                  <a:pos x="44" y="5"/>
                </a:cxn>
                <a:cxn ang="0">
                  <a:pos x="44" y="3"/>
                </a:cxn>
                <a:cxn ang="0">
                  <a:pos x="41" y="1"/>
                </a:cxn>
                <a:cxn ang="0">
                  <a:pos x="40" y="0"/>
                </a:cxn>
                <a:cxn ang="0">
                  <a:pos x="38" y="0"/>
                </a:cxn>
                <a:cxn ang="0">
                  <a:pos x="37" y="1"/>
                </a:cxn>
                <a:cxn ang="0">
                  <a:pos x="36" y="2"/>
                </a:cxn>
                <a:cxn ang="0">
                  <a:pos x="36" y="2"/>
                </a:cxn>
              </a:cxnLst>
              <a:rect l="0" t="0" r="r" b="b"/>
              <a:pathLst>
                <a:path w="44" h="47">
                  <a:moveTo>
                    <a:pt x="36" y="2"/>
                  </a:moveTo>
                  <a:lnTo>
                    <a:pt x="36" y="2"/>
                  </a:lnTo>
                  <a:lnTo>
                    <a:pt x="33" y="8"/>
                  </a:lnTo>
                  <a:lnTo>
                    <a:pt x="29" y="13"/>
                  </a:lnTo>
                  <a:lnTo>
                    <a:pt x="21" y="23"/>
                  </a:lnTo>
                  <a:lnTo>
                    <a:pt x="2" y="39"/>
                  </a:lnTo>
                  <a:lnTo>
                    <a:pt x="2" y="39"/>
                  </a:lnTo>
                  <a:lnTo>
                    <a:pt x="1" y="41"/>
                  </a:lnTo>
                  <a:lnTo>
                    <a:pt x="0" y="43"/>
                  </a:lnTo>
                  <a:lnTo>
                    <a:pt x="1" y="44"/>
                  </a:lnTo>
                  <a:lnTo>
                    <a:pt x="2" y="46"/>
                  </a:lnTo>
                  <a:lnTo>
                    <a:pt x="3" y="47"/>
                  </a:lnTo>
                  <a:lnTo>
                    <a:pt x="5" y="47"/>
                  </a:lnTo>
                  <a:lnTo>
                    <a:pt x="7" y="47"/>
                  </a:lnTo>
                  <a:lnTo>
                    <a:pt x="8" y="46"/>
                  </a:lnTo>
                  <a:lnTo>
                    <a:pt x="8" y="46"/>
                  </a:lnTo>
                  <a:lnTo>
                    <a:pt x="28" y="28"/>
                  </a:lnTo>
                  <a:lnTo>
                    <a:pt x="37" y="18"/>
                  </a:lnTo>
                  <a:lnTo>
                    <a:pt x="41" y="13"/>
                  </a:lnTo>
                  <a:lnTo>
                    <a:pt x="44" y="7"/>
                  </a:lnTo>
                  <a:lnTo>
                    <a:pt x="44" y="7"/>
                  </a:lnTo>
                  <a:lnTo>
                    <a:pt x="44" y="5"/>
                  </a:lnTo>
                  <a:lnTo>
                    <a:pt x="44" y="3"/>
                  </a:lnTo>
                  <a:lnTo>
                    <a:pt x="41" y="1"/>
                  </a:lnTo>
                  <a:lnTo>
                    <a:pt x="40" y="0"/>
                  </a:lnTo>
                  <a:lnTo>
                    <a:pt x="38" y="0"/>
                  </a:lnTo>
                  <a:lnTo>
                    <a:pt x="37" y="1"/>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5" name="Freeform 251"/>
            <p:cNvSpPr/>
            <p:nvPr/>
          </p:nvSpPr>
          <p:spPr bwMode="auto">
            <a:xfrm>
              <a:off x="3294063" y="2597150"/>
              <a:ext cx="28575" cy="34925"/>
            </a:xfrm>
            <a:custGeom>
              <a:avLst/>
              <a:gdLst/>
              <a:ahLst/>
              <a:cxnLst>
                <a:cxn ang="0">
                  <a:pos x="47" y="1"/>
                </a:cxn>
                <a:cxn ang="0">
                  <a:pos x="18" y="29"/>
                </a:cxn>
                <a:cxn ang="0">
                  <a:pos x="18" y="29"/>
                </a:cxn>
                <a:cxn ang="0">
                  <a:pos x="12" y="36"/>
                </a:cxn>
                <a:cxn ang="0">
                  <a:pos x="8" y="43"/>
                </a:cxn>
                <a:cxn ang="0">
                  <a:pos x="5" y="51"/>
                </a:cxn>
                <a:cxn ang="0">
                  <a:pos x="1" y="58"/>
                </a:cxn>
                <a:cxn ang="0">
                  <a:pos x="1" y="58"/>
                </a:cxn>
                <a:cxn ang="0">
                  <a:pos x="0" y="60"/>
                </a:cxn>
                <a:cxn ang="0">
                  <a:pos x="0" y="63"/>
                </a:cxn>
                <a:cxn ang="0">
                  <a:pos x="1" y="64"/>
                </a:cxn>
                <a:cxn ang="0">
                  <a:pos x="3" y="65"/>
                </a:cxn>
                <a:cxn ang="0">
                  <a:pos x="4" y="66"/>
                </a:cxn>
                <a:cxn ang="0">
                  <a:pos x="6" y="66"/>
                </a:cxn>
                <a:cxn ang="0">
                  <a:pos x="8" y="65"/>
                </a:cxn>
                <a:cxn ang="0">
                  <a:pos x="9" y="64"/>
                </a:cxn>
                <a:cxn ang="0">
                  <a:pos x="9" y="64"/>
                </a:cxn>
                <a:cxn ang="0">
                  <a:pos x="13" y="55"/>
                </a:cxn>
                <a:cxn ang="0">
                  <a:pos x="18" y="47"/>
                </a:cxn>
                <a:cxn ang="0">
                  <a:pos x="22" y="40"/>
                </a:cxn>
                <a:cxn ang="0">
                  <a:pos x="28" y="33"/>
                </a:cxn>
                <a:cxn ang="0">
                  <a:pos x="53" y="8"/>
                </a:cxn>
                <a:cxn ang="0">
                  <a:pos x="53" y="8"/>
                </a:cxn>
                <a:cxn ang="0">
                  <a:pos x="54" y="6"/>
                </a:cxn>
                <a:cxn ang="0">
                  <a:pos x="54" y="4"/>
                </a:cxn>
                <a:cxn ang="0">
                  <a:pos x="54" y="3"/>
                </a:cxn>
                <a:cxn ang="0">
                  <a:pos x="53" y="1"/>
                </a:cxn>
                <a:cxn ang="0">
                  <a:pos x="52" y="0"/>
                </a:cxn>
                <a:cxn ang="0">
                  <a:pos x="50" y="0"/>
                </a:cxn>
                <a:cxn ang="0">
                  <a:pos x="48" y="0"/>
                </a:cxn>
                <a:cxn ang="0">
                  <a:pos x="47" y="1"/>
                </a:cxn>
                <a:cxn ang="0">
                  <a:pos x="47" y="1"/>
                </a:cxn>
              </a:cxnLst>
              <a:rect l="0" t="0" r="r" b="b"/>
              <a:pathLst>
                <a:path w="54" h="66">
                  <a:moveTo>
                    <a:pt x="47" y="1"/>
                  </a:moveTo>
                  <a:lnTo>
                    <a:pt x="18" y="29"/>
                  </a:lnTo>
                  <a:lnTo>
                    <a:pt x="18" y="29"/>
                  </a:lnTo>
                  <a:lnTo>
                    <a:pt x="12" y="36"/>
                  </a:lnTo>
                  <a:lnTo>
                    <a:pt x="8" y="43"/>
                  </a:lnTo>
                  <a:lnTo>
                    <a:pt x="5" y="51"/>
                  </a:lnTo>
                  <a:lnTo>
                    <a:pt x="1" y="58"/>
                  </a:lnTo>
                  <a:lnTo>
                    <a:pt x="1" y="58"/>
                  </a:lnTo>
                  <a:lnTo>
                    <a:pt x="0" y="60"/>
                  </a:lnTo>
                  <a:lnTo>
                    <a:pt x="0" y="63"/>
                  </a:lnTo>
                  <a:lnTo>
                    <a:pt x="1" y="64"/>
                  </a:lnTo>
                  <a:lnTo>
                    <a:pt x="3" y="65"/>
                  </a:lnTo>
                  <a:lnTo>
                    <a:pt x="4" y="66"/>
                  </a:lnTo>
                  <a:lnTo>
                    <a:pt x="6" y="66"/>
                  </a:lnTo>
                  <a:lnTo>
                    <a:pt x="8" y="65"/>
                  </a:lnTo>
                  <a:lnTo>
                    <a:pt x="9" y="64"/>
                  </a:lnTo>
                  <a:lnTo>
                    <a:pt x="9" y="64"/>
                  </a:lnTo>
                  <a:lnTo>
                    <a:pt x="13" y="55"/>
                  </a:lnTo>
                  <a:lnTo>
                    <a:pt x="18" y="47"/>
                  </a:lnTo>
                  <a:lnTo>
                    <a:pt x="22" y="40"/>
                  </a:lnTo>
                  <a:lnTo>
                    <a:pt x="28" y="33"/>
                  </a:lnTo>
                  <a:lnTo>
                    <a:pt x="53" y="8"/>
                  </a:lnTo>
                  <a:lnTo>
                    <a:pt x="53" y="8"/>
                  </a:lnTo>
                  <a:lnTo>
                    <a:pt x="54" y="6"/>
                  </a:lnTo>
                  <a:lnTo>
                    <a:pt x="54" y="4"/>
                  </a:lnTo>
                  <a:lnTo>
                    <a:pt x="54" y="3"/>
                  </a:lnTo>
                  <a:lnTo>
                    <a:pt x="53" y="1"/>
                  </a:lnTo>
                  <a:lnTo>
                    <a:pt x="52" y="0"/>
                  </a:lnTo>
                  <a:lnTo>
                    <a:pt x="50"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6" name="Freeform 252"/>
            <p:cNvSpPr/>
            <p:nvPr/>
          </p:nvSpPr>
          <p:spPr bwMode="auto">
            <a:xfrm>
              <a:off x="3294063" y="2647950"/>
              <a:ext cx="20638" cy="26988"/>
            </a:xfrm>
            <a:custGeom>
              <a:avLst/>
              <a:gdLst/>
              <a:ahLst/>
              <a:cxnLst>
                <a:cxn ang="0">
                  <a:pos x="32" y="3"/>
                </a:cxn>
                <a:cxn ang="0">
                  <a:pos x="32" y="3"/>
                </a:cxn>
                <a:cxn ang="0">
                  <a:pos x="30" y="8"/>
                </a:cxn>
                <a:cxn ang="0">
                  <a:pos x="27" y="13"/>
                </a:cxn>
                <a:cxn ang="0">
                  <a:pos x="27" y="13"/>
                </a:cxn>
                <a:cxn ang="0">
                  <a:pos x="25" y="19"/>
                </a:cxn>
                <a:cxn ang="0">
                  <a:pos x="21" y="24"/>
                </a:cxn>
                <a:cxn ang="0">
                  <a:pos x="21" y="24"/>
                </a:cxn>
                <a:cxn ang="0">
                  <a:pos x="10" y="35"/>
                </a:cxn>
                <a:cxn ang="0">
                  <a:pos x="5" y="40"/>
                </a:cxn>
                <a:cxn ang="0">
                  <a:pos x="1" y="46"/>
                </a:cxn>
                <a:cxn ang="0">
                  <a:pos x="1" y="46"/>
                </a:cxn>
                <a:cxn ang="0">
                  <a:pos x="0" y="47"/>
                </a:cxn>
                <a:cxn ang="0">
                  <a:pos x="0" y="49"/>
                </a:cxn>
                <a:cxn ang="0">
                  <a:pos x="1" y="51"/>
                </a:cxn>
                <a:cxn ang="0">
                  <a:pos x="2" y="52"/>
                </a:cxn>
                <a:cxn ang="0">
                  <a:pos x="6" y="52"/>
                </a:cxn>
                <a:cxn ang="0">
                  <a:pos x="7" y="52"/>
                </a:cxn>
                <a:cxn ang="0">
                  <a:pos x="9" y="50"/>
                </a:cxn>
                <a:cxn ang="0">
                  <a:pos x="9" y="50"/>
                </a:cxn>
                <a:cxn ang="0">
                  <a:pos x="14" y="44"/>
                </a:cxn>
                <a:cxn ang="0">
                  <a:pos x="20" y="39"/>
                </a:cxn>
                <a:cxn ang="0">
                  <a:pos x="31" y="27"/>
                </a:cxn>
                <a:cxn ang="0">
                  <a:pos x="31" y="27"/>
                </a:cxn>
                <a:cxn ang="0">
                  <a:pos x="33" y="24"/>
                </a:cxn>
                <a:cxn ang="0">
                  <a:pos x="34" y="21"/>
                </a:cxn>
                <a:cxn ang="0">
                  <a:pos x="36" y="15"/>
                </a:cxn>
                <a:cxn ang="0">
                  <a:pos x="36" y="15"/>
                </a:cxn>
                <a:cxn ang="0">
                  <a:pos x="39" y="10"/>
                </a:cxn>
                <a:cxn ang="0">
                  <a:pos x="41" y="5"/>
                </a:cxn>
                <a:cxn ang="0">
                  <a:pos x="41" y="5"/>
                </a:cxn>
                <a:cxn ang="0">
                  <a:pos x="41" y="3"/>
                </a:cxn>
                <a:cxn ang="0">
                  <a:pos x="40" y="2"/>
                </a:cxn>
                <a:cxn ang="0">
                  <a:pos x="39" y="1"/>
                </a:cxn>
                <a:cxn ang="0">
                  <a:pos x="37" y="0"/>
                </a:cxn>
                <a:cxn ang="0">
                  <a:pos x="36" y="0"/>
                </a:cxn>
                <a:cxn ang="0">
                  <a:pos x="34" y="0"/>
                </a:cxn>
                <a:cxn ang="0">
                  <a:pos x="33" y="1"/>
                </a:cxn>
                <a:cxn ang="0">
                  <a:pos x="32" y="3"/>
                </a:cxn>
                <a:cxn ang="0">
                  <a:pos x="32" y="3"/>
                </a:cxn>
              </a:cxnLst>
              <a:rect l="0" t="0" r="r" b="b"/>
              <a:pathLst>
                <a:path w="41" h="52">
                  <a:moveTo>
                    <a:pt x="32" y="3"/>
                  </a:moveTo>
                  <a:lnTo>
                    <a:pt x="32" y="3"/>
                  </a:lnTo>
                  <a:lnTo>
                    <a:pt x="30" y="8"/>
                  </a:lnTo>
                  <a:lnTo>
                    <a:pt x="27" y="13"/>
                  </a:lnTo>
                  <a:lnTo>
                    <a:pt x="27" y="13"/>
                  </a:lnTo>
                  <a:lnTo>
                    <a:pt x="25" y="19"/>
                  </a:lnTo>
                  <a:lnTo>
                    <a:pt x="21" y="24"/>
                  </a:lnTo>
                  <a:lnTo>
                    <a:pt x="21" y="24"/>
                  </a:lnTo>
                  <a:lnTo>
                    <a:pt x="10" y="35"/>
                  </a:lnTo>
                  <a:lnTo>
                    <a:pt x="5" y="40"/>
                  </a:lnTo>
                  <a:lnTo>
                    <a:pt x="1" y="46"/>
                  </a:lnTo>
                  <a:lnTo>
                    <a:pt x="1" y="46"/>
                  </a:lnTo>
                  <a:lnTo>
                    <a:pt x="0" y="47"/>
                  </a:lnTo>
                  <a:lnTo>
                    <a:pt x="0" y="49"/>
                  </a:lnTo>
                  <a:lnTo>
                    <a:pt x="1" y="51"/>
                  </a:lnTo>
                  <a:lnTo>
                    <a:pt x="2" y="52"/>
                  </a:lnTo>
                  <a:lnTo>
                    <a:pt x="6" y="52"/>
                  </a:lnTo>
                  <a:lnTo>
                    <a:pt x="7" y="52"/>
                  </a:lnTo>
                  <a:lnTo>
                    <a:pt x="9" y="50"/>
                  </a:lnTo>
                  <a:lnTo>
                    <a:pt x="9" y="50"/>
                  </a:lnTo>
                  <a:lnTo>
                    <a:pt x="14" y="44"/>
                  </a:lnTo>
                  <a:lnTo>
                    <a:pt x="20" y="39"/>
                  </a:lnTo>
                  <a:lnTo>
                    <a:pt x="31" y="27"/>
                  </a:lnTo>
                  <a:lnTo>
                    <a:pt x="31" y="27"/>
                  </a:lnTo>
                  <a:lnTo>
                    <a:pt x="33" y="24"/>
                  </a:lnTo>
                  <a:lnTo>
                    <a:pt x="34" y="21"/>
                  </a:lnTo>
                  <a:lnTo>
                    <a:pt x="36" y="15"/>
                  </a:lnTo>
                  <a:lnTo>
                    <a:pt x="36" y="15"/>
                  </a:lnTo>
                  <a:lnTo>
                    <a:pt x="39" y="10"/>
                  </a:lnTo>
                  <a:lnTo>
                    <a:pt x="41" y="5"/>
                  </a:lnTo>
                  <a:lnTo>
                    <a:pt x="41" y="5"/>
                  </a:lnTo>
                  <a:lnTo>
                    <a:pt x="41" y="3"/>
                  </a:lnTo>
                  <a:lnTo>
                    <a:pt x="40" y="2"/>
                  </a:lnTo>
                  <a:lnTo>
                    <a:pt x="39" y="1"/>
                  </a:lnTo>
                  <a:lnTo>
                    <a:pt x="37" y="0"/>
                  </a:lnTo>
                  <a:lnTo>
                    <a:pt x="36"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7" name="Freeform 253"/>
            <p:cNvSpPr/>
            <p:nvPr/>
          </p:nvSpPr>
          <p:spPr bwMode="auto">
            <a:xfrm>
              <a:off x="3292475" y="2681288"/>
              <a:ext cx="20638" cy="20638"/>
            </a:xfrm>
            <a:custGeom>
              <a:avLst/>
              <a:gdLst/>
              <a:ahLst/>
              <a:cxnLst>
                <a:cxn ang="0">
                  <a:pos x="34" y="0"/>
                </a:cxn>
                <a:cxn ang="0">
                  <a:pos x="34" y="0"/>
                </a:cxn>
                <a:cxn ang="0">
                  <a:pos x="24" y="6"/>
                </a:cxn>
                <a:cxn ang="0">
                  <a:pos x="19" y="9"/>
                </a:cxn>
                <a:cxn ang="0">
                  <a:pos x="14" y="13"/>
                </a:cxn>
                <a:cxn ang="0">
                  <a:pos x="14" y="13"/>
                </a:cxn>
                <a:cxn ang="0">
                  <a:pos x="8" y="22"/>
                </a:cxn>
                <a:cxn ang="0">
                  <a:pos x="5" y="27"/>
                </a:cxn>
                <a:cxn ang="0">
                  <a:pos x="2" y="33"/>
                </a:cxn>
                <a:cxn ang="0">
                  <a:pos x="2" y="33"/>
                </a:cxn>
                <a:cxn ang="0">
                  <a:pos x="1" y="34"/>
                </a:cxn>
                <a:cxn ang="0">
                  <a:pos x="0" y="36"/>
                </a:cxn>
                <a:cxn ang="0">
                  <a:pos x="1" y="38"/>
                </a:cxn>
                <a:cxn ang="0">
                  <a:pos x="2" y="39"/>
                </a:cxn>
                <a:cxn ang="0">
                  <a:pos x="3" y="40"/>
                </a:cxn>
                <a:cxn ang="0">
                  <a:pos x="5" y="41"/>
                </a:cxn>
                <a:cxn ang="0">
                  <a:pos x="7" y="40"/>
                </a:cxn>
                <a:cxn ang="0">
                  <a:pos x="8" y="39"/>
                </a:cxn>
                <a:cxn ang="0">
                  <a:pos x="8" y="39"/>
                </a:cxn>
                <a:cxn ang="0">
                  <a:pos x="14" y="31"/>
                </a:cxn>
                <a:cxn ang="0">
                  <a:pos x="21" y="22"/>
                </a:cxn>
                <a:cxn ang="0">
                  <a:pos x="21" y="22"/>
                </a:cxn>
                <a:cxn ang="0">
                  <a:pos x="24" y="18"/>
                </a:cxn>
                <a:cxn ang="0">
                  <a:pos x="29" y="14"/>
                </a:cxn>
                <a:cxn ang="0">
                  <a:pos x="39" y="8"/>
                </a:cxn>
                <a:cxn ang="0">
                  <a:pos x="39" y="8"/>
                </a:cxn>
                <a:cxn ang="0">
                  <a:pos x="40" y="7"/>
                </a:cxn>
                <a:cxn ang="0">
                  <a:pos x="41" y="6"/>
                </a:cxn>
                <a:cxn ang="0">
                  <a:pos x="41" y="4"/>
                </a:cxn>
                <a:cxn ang="0">
                  <a:pos x="40" y="2"/>
                </a:cxn>
                <a:cxn ang="0">
                  <a:pos x="39" y="1"/>
                </a:cxn>
                <a:cxn ang="0">
                  <a:pos x="38" y="0"/>
                </a:cxn>
                <a:cxn ang="0">
                  <a:pos x="36" y="0"/>
                </a:cxn>
                <a:cxn ang="0">
                  <a:pos x="34" y="0"/>
                </a:cxn>
                <a:cxn ang="0">
                  <a:pos x="34" y="0"/>
                </a:cxn>
              </a:cxnLst>
              <a:rect l="0" t="0" r="r" b="b"/>
              <a:pathLst>
                <a:path w="41" h="41">
                  <a:moveTo>
                    <a:pt x="34" y="0"/>
                  </a:moveTo>
                  <a:lnTo>
                    <a:pt x="34" y="0"/>
                  </a:lnTo>
                  <a:lnTo>
                    <a:pt x="24" y="6"/>
                  </a:lnTo>
                  <a:lnTo>
                    <a:pt x="19" y="9"/>
                  </a:lnTo>
                  <a:lnTo>
                    <a:pt x="14" y="13"/>
                  </a:lnTo>
                  <a:lnTo>
                    <a:pt x="14" y="13"/>
                  </a:lnTo>
                  <a:lnTo>
                    <a:pt x="8" y="22"/>
                  </a:lnTo>
                  <a:lnTo>
                    <a:pt x="5" y="27"/>
                  </a:lnTo>
                  <a:lnTo>
                    <a:pt x="2" y="33"/>
                  </a:lnTo>
                  <a:lnTo>
                    <a:pt x="2" y="33"/>
                  </a:lnTo>
                  <a:lnTo>
                    <a:pt x="1" y="34"/>
                  </a:lnTo>
                  <a:lnTo>
                    <a:pt x="0" y="36"/>
                  </a:lnTo>
                  <a:lnTo>
                    <a:pt x="1" y="38"/>
                  </a:lnTo>
                  <a:lnTo>
                    <a:pt x="2" y="39"/>
                  </a:lnTo>
                  <a:lnTo>
                    <a:pt x="3" y="40"/>
                  </a:lnTo>
                  <a:lnTo>
                    <a:pt x="5" y="41"/>
                  </a:lnTo>
                  <a:lnTo>
                    <a:pt x="7" y="40"/>
                  </a:lnTo>
                  <a:lnTo>
                    <a:pt x="8" y="39"/>
                  </a:lnTo>
                  <a:lnTo>
                    <a:pt x="8" y="39"/>
                  </a:lnTo>
                  <a:lnTo>
                    <a:pt x="14" y="31"/>
                  </a:lnTo>
                  <a:lnTo>
                    <a:pt x="21" y="22"/>
                  </a:lnTo>
                  <a:lnTo>
                    <a:pt x="21" y="22"/>
                  </a:lnTo>
                  <a:lnTo>
                    <a:pt x="24" y="18"/>
                  </a:lnTo>
                  <a:lnTo>
                    <a:pt x="29" y="14"/>
                  </a:lnTo>
                  <a:lnTo>
                    <a:pt x="39" y="8"/>
                  </a:lnTo>
                  <a:lnTo>
                    <a:pt x="39" y="8"/>
                  </a:lnTo>
                  <a:lnTo>
                    <a:pt x="40" y="7"/>
                  </a:lnTo>
                  <a:lnTo>
                    <a:pt x="41" y="6"/>
                  </a:lnTo>
                  <a:lnTo>
                    <a:pt x="41" y="4"/>
                  </a:lnTo>
                  <a:lnTo>
                    <a:pt x="40" y="2"/>
                  </a:lnTo>
                  <a:lnTo>
                    <a:pt x="39" y="1"/>
                  </a:lnTo>
                  <a:lnTo>
                    <a:pt x="38" y="0"/>
                  </a:lnTo>
                  <a:lnTo>
                    <a:pt x="36" y="0"/>
                  </a:lnTo>
                  <a:lnTo>
                    <a:pt x="34" y="0"/>
                  </a:lnTo>
                  <a:lnTo>
                    <a:pt x="3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8" name="Freeform 254"/>
            <p:cNvSpPr/>
            <p:nvPr/>
          </p:nvSpPr>
          <p:spPr bwMode="auto">
            <a:xfrm>
              <a:off x="3290888" y="2770188"/>
              <a:ext cx="19050" cy="26988"/>
            </a:xfrm>
            <a:custGeom>
              <a:avLst/>
              <a:gdLst/>
              <a:ahLst/>
              <a:cxnLst>
                <a:cxn ang="0">
                  <a:pos x="30" y="1"/>
                </a:cxn>
                <a:cxn ang="0">
                  <a:pos x="30" y="1"/>
                </a:cxn>
                <a:cxn ang="0">
                  <a:pos x="20" y="10"/>
                </a:cxn>
                <a:cxn ang="0">
                  <a:pos x="12" y="21"/>
                </a:cxn>
                <a:cxn ang="0">
                  <a:pos x="5" y="32"/>
                </a:cxn>
                <a:cxn ang="0">
                  <a:pos x="2" y="38"/>
                </a:cxn>
                <a:cxn ang="0">
                  <a:pos x="0" y="44"/>
                </a:cxn>
                <a:cxn ang="0">
                  <a:pos x="0" y="44"/>
                </a:cxn>
                <a:cxn ang="0">
                  <a:pos x="0" y="46"/>
                </a:cxn>
                <a:cxn ang="0">
                  <a:pos x="1" y="49"/>
                </a:cxn>
                <a:cxn ang="0">
                  <a:pos x="2" y="50"/>
                </a:cxn>
                <a:cxn ang="0">
                  <a:pos x="4" y="51"/>
                </a:cxn>
                <a:cxn ang="0">
                  <a:pos x="5" y="51"/>
                </a:cxn>
                <a:cxn ang="0">
                  <a:pos x="7" y="50"/>
                </a:cxn>
                <a:cxn ang="0">
                  <a:pos x="8" y="49"/>
                </a:cxn>
                <a:cxn ang="0">
                  <a:pos x="9" y="48"/>
                </a:cxn>
                <a:cxn ang="0">
                  <a:pos x="9" y="48"/>
                </a:cxn>
                <a:cxn ang="0">
                  <a:pos x="11" y="41"/>
                </a:cxn>
                <a:cxn ang="0">
                  <a:pos x="13" y="36"/>
                </a:cxn>
                <a:cxn ang="0">
                  <a:pos x="20" y="26"/>
                </a:cxn>
                <a:cxn ang="0">
                  <a:pos x="28" y="17"/>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1">
                  <a:moveTo>
                    <a:pt x="30" y="1"/>
                  </a:moveTo>
                  <a:lnTo>
                    <a:pt x="30" y="1"/>
                  </a:lnTo>
                  <a:lnTo>
                    <a:pt x="20" y="10"/>
                  </a:lnTo>
                  <a:lnTo>
                    <a:pt x="12" y="21"/>
                  </a:lnTo>
                  <a:lnTo>
                    <a:pt x="5" y="32"/>
                  </a:lnTo>
                  <a:lnTo>
                    <a:pt x="2" y="38"/>
                  </a:lnTo>
                  <a:lnTo>
                    <a:pt x="0" y="44"/>
                  </a:lnTo>
                  <a:lnTo>
                    <a:pt x="0" y="44"/>
                  </a:lnTo>
                  <a:lnTo>
                    <a:pt x="0" y="46"/>
                  </a:lnTo>
                  <a:lnTo>
                    <a:pt x="1" y="49"/>
                  </a:lnTo>
                  <a:lnTo>
                    <a:pt x="2" y="50"/>
                  </a:lnTo>
                  <a:lnTo>
                    <a:pt x="4" y="51"/>
                  </a:lnTo>
                  <a:lnTo>
                    <a:pt x="5" y="51"/>
                  </a:lnTo>
                  <a:lnTo>
                    <a:pt x="7" y="50"/>
                  </a:lnTo>
                  <a:lnTo>
                    <a:pt x="8" y="49"/>
                  </a:lnTo>
                  <a:lnTo>
                    <a:pt x="9" y="48"/>
                  </a:lnTo>
                  <a:lnTo>
                    <a:pt x="9" y="48"/>
                  </a:lnTo>
                  <a:lnTo>
                    <a:pt x="11" y="41"/>
                  </a:lnTo>
                  <a:lnTo>
                    <a:pt x="13" y="36"/>
                  </a:lnTo>
                  <a:lnTo>
                    <a:pt x="20" y="26"/>
                  </a:lnTo>
                  <a:lnTo>
                    <a:pt x="28" y="17"/>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1" name="Freeform 257"/>
            <p:cNvSpPr/>
            <p:nvPr/>
          </p:nvSpPr>
          <p:spPr bwMode="auto">
            <a:xfrm>
              <a:off x="3267075" y="2105025"/>
              <a:ext cx="100013" cy="604838"/>
            </a:xfrm>
            <a:custGeom>
              <a:avLst/>
              <a:gdLst/>
              <a:ahLst/>
              <a:cxnLst>
                <a:cxn ang="0">
                  <a:pos x="13" y="1135"/>
                </a:cxn>
                <a:cxn ang="0">
                  <a:pos x="10" y="1116"/>
                </a:cxn>
                <a:cxn ang="0">
                  <a:pos x="11" y="1104"/>
                </a:cxn>
                <a:cxn ang="0">
                  <a:pos x="14" y="1102"/>
                </a:cxn>
                <a:cxn ang="0">
                  <a:pos x="16" y="1073"/>
                </a:cxn>
                <a:cxn ang="0">
                  <a:pos x="14" y="994"/>
                </a:cxn>
                <a:cxn ang="0">
                  <a:pos x="7" y="854"/>
                </a:cxn>
                <a:cxn ang="0">
                  <a:pos x="2" y="571"/>
                </a:cxn>
                <a:cxn ang="0">
                  <a:pos x="8" y="88"/>
                </a:cxn>
                <a:cxn ang="0">
                  <a:pos x="15" y="46"/>
                </a:cxn>
                <a:cxn ang="0">
                  <a:pos x="45" y="17"/>
                </a:cxn>
                <a:cxn ang="0">
                  <a:pos x="94" y="0"/>
                </a:cxn>
                <a:cxn ang="0">
                  <a:pos x="113" y="1"/>
                </a:cxn>
                <a:cxn ang="0">
                  <a:pos x="148" y="15"/>
                </a:cxn>
                <a:cxn ang="0">
                  <a:pos x="173" y="41"/>
                </a:cxn>
                <a:cxn ang="0">
                  <a:pos x="182" y="69"/>
                </a:cxn>
                <a:cxn ang="0">
                  <a:pos x="180" y="124"/>
                </a:cxn>
                <a:cxn ang="0">
                  <a:pos x="178" y="212"/>
                </a:cxn>
                <a:cxn ang="0">
                  <a:pos x="190" y="313"/>
                </a:cxn>
                <a:cxn ang="0">
                  <a:pos x="190" y="422"/>
                </a:cxn>
                <a:cxn ang="0">
                  <a:pos x="189" y="529"/>
                </a:cxn>
                <a:cxn ang="0">
                  <a:pos x="181" y="602"/>
                </a:cxn>
                <a:cxn ang="0">
                  <a:pos x="175" y="664"/>
                </a:cxn>
                <a:cxn ang="0">
                  <a:pos x="177" y="720"/>
                </a:cxn>
                <a:cxn ang="0">
                  <a:pos x="174" y="821"/>
                </a:cxn>
                <a:cxn ang="0">
                  <a:pos x="185" y="952"/>
                </a:cxn>
                <a:cxn ang="0">
                  <a:pos x="189" y="1128"/>
                </a:cxn>
                <a:cxn ang="0">
                  <a:pos x="178" y="1140"/>
                </a:cxn>
                <a:cxn ang="0">
                  <a:pos x="164" y="1140"/>
                </a:cxn>
                <a:cxn ang="0">
                  <a:pos x="154" y="1131"/>
                </a:cxn>
                <a:cxn ang="0">
                  <a:pos x="154" y="1075"/>
                </a:cxn>
                <a:cxn ang="0">
                  <a:pos x="151" y="936"/>
                </a:cxn>
                <a:cxn ang="0">
                  <a:pos x="138" y="827"/>
                </a:cxn>
                <a:cxn ang="0">
                  <a:pos x="140" y="732"/>
                </a:cxn>
                <a:cxn ang="0">
                  <a:pos x="139" y="656"/>
                </a:cxn>
                <a:cxn ang="0">
                  <a:pos x="143" y="603"/>
                </a:cxn>
                <a:cxn ang="0">
                  <a:pos x="153" y="515"/>
                </a:cxn>
                <a:cxn ang="0">
                  <a:pos x="154" y="438"/>
                </a:cxn>
                <a:cxn ang="0">
                  <a:pos x="155" y="323"/>
                </a:cxn>
                <a:cxn ang="0">
                  <a:pos x="143" y="223"/>
                </a:cxn>
                <a:cxn ang="0">
                  <a:pos x="144" y="127"/>
                </a:cxn>
                <a:cxn ang="0">
                  <a:pos x="145" y="66"/>
                </a:cxn>
                <a:cxn ang="0">
                  <a:pos x="115" y="38"/>
                </a:cxn>
                <a:cxn ang="0">
                  <a:pos x="84" y="38"/>
                </a:cxn>
                <a:cxn ang="0">
                  <a:pos x="54" y="56"/>
                </a:cxn>
                <a:cxn ang="0">
                  <a:pos x="44" y="395"/>
                </a:cxn>
                <a:cxn ang="0">
                  <a:pos x="38" y="616"/>
                </a:cxn>
                <a:cxn ang="0">
                  <a:pos x="43" y="845"/>
                </a:cxn>
                <a:cxn ang="0">
                  <a:pos x="50" y="989"/>
                </a:cxn>
                <a:cxn ang="0">
                  <a:pos x="55" y="1072"/>
                </a:cxn>
                <a:cxn ang="0">
                  <a:pos x="46" y="1128"/>
                </a:cxn>
                <a:cxn ang="0">
                  <a:pos x="33" y="1141"/>
                </a:cxn>
              </a:cxnLst>
              <a:rect l="0" t="0" r="r" b="b"/>
              <a:pathLst>
                <a:path w="191" h="1142">
                  <a:moveTo>
                    <a:pt x="27" y="1142"/>
                  </a:moveTo>
                  <a:lnTo>
                    <a:pt x="27" y="1142"/>
                  </a:lnTo>
                  <a:lnTo>
                    <a:pt x="21" y="1141"/>
                  </a:lnTo>
                  <a:lnTo>
                    <a:pt x="17" y="1139"/>
                  </a:lnTo>
                  <a:lnTo>
                    <a:pt x="13" y="1135"/>
                  </a:lnTo>
                  <a:lnTo>
                    <a:pt x="10" y="1130"/>
                  </a:lnTo>
                  <a:lnTo>
                    <a:pt x="10" y="1130"/>
                  </a:lnTo>
                  <a:lnTo>
                    <a:pt x="9" y="1127"/>
                  </a:lnTo>
                  <a:lnTo>
                    <a:pt x="8" y="1122"/>
                  </a:lnTo>
                  <a:lnTo>
                    <a:pt x="10" y="1116"/>
                  </a:lnTo>
                  <a:lnTo>
                    <a:pt x="13" y="1111"/>
                  </a:lnTo>
                  <a:lnTo>
                    <a:pt x="6" y="1103"/>
                  </a:lnTo>
                  <a:lnTo>
                    <a:pt x="6" y="1103"/>
                  </a:lnTo>
                  <a:lnTo>
                    <a:pt x="8" y="1103"/>
                  </a:lnTo>
                  <a:lnTo>
                    <a:pt x="11" y="1104"/>
                  </a:lnTo>
                  <a:lnTo>
                    <a:pt x="11" y="1104"/>
                  </a:lnTo>
                  <a:lnTo>
                    <a:pt x="13" y="1106"/>
                  </a:lnTo>
                  <a:lnTo>
                    <a:pt x="13" y="1107"/>
                  </a:lnTo>
                  <a:lnTo>
                    <a:pt x="13" y="1107"/>
                  </a:lnTo>
                  <a:lnTo>
                    <a:pt x="14" y="1102"/>
                  </a:lnTo>
                  <a:lnTo>
                    <a:pt x="14" y="1102"/>
                  </a:lnTo>
                  <a:lnTo>
                    <a:pt x="16" y="1094"/>
                  </a:lnTo>
                  <a:lnTo>
                    <a:pt x="16" y="1094"/>
                  </a:lnTo>
                  <a:lnTo>
                    <a:pt x="16" y="1073"/>
                  </a:lnTo>
                  <a:lnTo>
                    <a:pt x="16" y="1073"/>
                  </a:lnTo>
                  <a:lnTo>
                    <a:pt x="15" y="1041"/>
                  </a:lnTo>
                  <a:lnTo>
                    <a:pt x="15" y="1035"/>
                  </a:lnTo>
                  <a:lnTo>
                    <a:pt x="15" y="1035"/>
                  </a:lnTo>
                  <a:lnTo>
                    <a:pt x="14" y="994"/>
                  </a:lnTo>
                  <a:lnTo>
                    <a:pt x="14" y="994"/>
                  </a:lnTo>
                  <a:lnTo>
                    <a:pt x="14" y="958"/>
                  </a:lnTo>
                  <a:lnTo>
                    <a:pt x="13" y="941"/>
                  </a:lnTo>
                  <a:lnTo>
                    <a:pt x="12" y="923"/>
                  </a:lnTo>
                  <a:lnTo>
                    <a:pt x="12" y="923"/>
                  </a:lnTo>
                  <a:lnTo>
                    <a:pt x="7" y="854"/>
                  </a:lnTo>
                  <a:lnTo>
                    <a:pt x="2" y="783"/>
                  </a:lnTo>
                  <a:lnTo>
                    <a:pt x="0" y="708"/>
                  </a:lnTo>
                  <a:lnTo>
                    <a:pt x="1" y="630"/>
                  </a:lnTo>
                  <a:lnTo>
                    <a:pt x="1" y="630"/>
                  </a:lnTo>
                  <a:lnTo>
                    <a:pt x="2" y="571"/>
                  </a:lnTo>
                  <a:lnTo>
                    <a:pt x="5" y="512"/>
                  </a:lnTo>
                  <a:lnTo>
                    <a:pt x="5" y="512"/>
                  </a:lnTo>
                  <a:lnTo>
                    <a:pt x="7" y="437"/>
                  </a:lnTo>
                  <a:lnTo>
                    <a:pt x="8" y="361"/>
                  </a:lnTo>
                  <a:lnTo>
                    <a:pt x="8" y="88"/>
                  </a:lnTo>
                  <a:lnTo>
                    <a:pt x="8" y="88"/>
                  </a:lnTo>
                  <a:lnTo>
                    <a:pt x="9" y="70"/>
                  </a:lnTo>
                  <a:lnTo>
                    <a:pt x="10" y="62"/>
                  </a:lnTo>
                  <a:lnTo>
                    <a:pt x="12" y="54"/>
                  </a:lnTo>
                  <a:lnTo>
                    <a:pt x="15" y="46"/>
                  </a:lnTo>
                  <a:lnTo>
                    <a:pt x="18" y="39"/>
                  </a:lnTo>
                  <a:lnTo>
                    <a:pt x="23" y="33"/>
                  </a:lnTo>
                  <a:lnTo>
                    <a:pt x="30" y="28"/>
                  </a:lnTo>
                  <a:lnTo>
                    <a:pt x="30" y="28"/>
                  </a:lnTo>
                  <a:lnTo>
                    <a:pt x="45" y="17"/>
                  </a:lnTo>
                  <a:lnTo>
                    <a:pt x="59" y="9"/>
                  </a:lnTo>
                  <a:lnTo>
                    <a:pt x="68" y="5"/>
                  </a:lnTo>
                  <a:lnTo>
                    <a:pt x="76" y="3"/>
                  </a:lnTo>
                  <a:lnTo>
                    <a:pt x="85" y="1"/>
                  </a:lnTo>
                  <a:lnTo>
                    <a:pt x="94" y="0"/>
                  </a:lnTo>
                  <a:lnTo>
                    <a:pt x="94" y="0"/>
                  </a:lnTo>
                  <a:lnTo>
                    <a:pt x="98" y="0"/>
                  </a:lnTo>
                  <a:lnTo>
                    <a:pt x="98" y="0"/>
                  </a:lnTo>
                  <a:lnTo>
                    <a:pt x="106" y="1"/>
                  </a:lnTo>
                  <a:lnTo>
                    <a:pt x="113" y="1"/>
                  </a:lnTo>
                  <a:lnTo>
                    <a:pt x="121" y="3"/>
                  </a:lnTo>
                  <a:lnTo>
                    <a:pt x="128" y="5"/>
                  </a:lnTo>
                  <a:lnTo>
                    <a:pt x="135" y="8"/>
                  </a:lnTo>
                  <a:lnTo>
                    <a:pt x="142" y="11"/>
                  </a:lnTo>
                  <a:lnTo>
                    <a:pt x="148" y="15"/>
                  </a:lnTo>
                  <a:lnTo>
                    <a:pt x="154" y="19"/>
                  </a:lnTo>
                  <a:lnTo>
                    <a:pt x="159" y="24"/>
                  </a:lnTo>
                  <a:lnTo>
                    <a:pt x="165" y="29"/>
                  </a:lnTo>
                  <a:lnTo>
                    <a:pt x="169" y="35"/>
                  </a:lnTo>
                  <a:lnTo>
                    <a:pt x="173" y="41"/>
                  </a:lnTo>
                  <a:lnTo>
                    <a:pt x="176" y="47"/>
                  </a:lnTo>
                  <a:lnTo>
                    <a:pt x="179" y="55"/>
                  </a:lnTo>
                  <a:lnTo>
                    <a:pt x="181" y="62"/>
                  </a:lnTo>
                  <a:lnTo>
                    <a:pt x="182" y="69"/>
                  </a:lnTo>
                  <a:lnTo>
                    <a:pt x="182" y="69"/>
                  </a:lnTo>
                  <a:lnTo>
                    <a:pt x="183" y="74"/>
                  </a:lnTo>
                  <a:lnTo>
                    <a:pt x="183" y="74"/>
                  </a:lnTo>
                  <a:lnTo>
                    <a:pt x="183" y="79"/>
                  </a:lnTo>
                  <a:lnTo>
                    <a:pt x="183" y="79"/>
                  </a:lnTo>
                  <a:lnTo>
                    <a:pt x="180" y="124"/>
                  </a:lnTo>
                  <a:lnTo>
                    <a:pt x="180" y="124"/>
                  </a:lnTo>
                  <a:lnTo>
                    <a:pt x="178" y="149"/>
                  </a:lnTo>
                  <a:lnTo>
                    <a:pt x="177" y="173"/>
                  </a:lnTo>
                  <a:lnTo>
                    <a:pt x="178" y="199"/>
                  </a:lnTo>
                  <a:lnTo>
                    <a:pt x="178" y="212"/>
                  </a:lnTo>
                  <a:lnTo>
                    <a:pt x="180" y="224"/>
                  </a:lnTo>
                  <a:lnTo>
                    <a:pt x="181" y="232"/>
                  </a:lnTo>
                  <a:lnTo>
                    <a:pt x="181" y="232"/>
                  </a:lnTo>
                  <a:lnTo>
                    <a:pt x="188" y="286"/>
                  </a:lnTo>
                  <a:lnTo>
                    <a:pt x="190" y="313"/>
                  </a:lnTo>
                  <a:lnTo>
                    <a:pt x="191" y="339"/>
                  </a:lnTo>
                  <a:lnTo>
                    <a:pt x="191" y="339"/>
                  </a:lnTo>
                  <a:lnTo>
                    <a:pt x="191" y="381"/>
                  </a:lnTo>
                  <a:lnTo>
                    <a:pt x="190" y="422"/>
                  </a:lnTo>
                  <a:lnTo>
                    <a:pt x="190" y="422"/>
                  </a:lnTo>
                  <a:lnTo>
                    <a:pt x="189" y="478"/>
                  </a:lnTo>
                  <a:lnTo>
                    <a:pt x="189" y="478"/>
                  </a:lnTo>
                  <a:lnTo>
                    <a:pt x="189" y="504"/>
                  </a:lnTo>
                  <a:lnTo>
                    <a:pt x="189" y="504"/>
                  </a:lnTo>
                  <a:lnTo>
                    <a:pt x="189" y="529"/>
                  </a:lnTo>
                  <a:lnTo>
                    <a:pt x="188" y="555"/>
                  </a:lnTo>
                  <a:lnTo>
                    <a:pt x="187" y="567"/>
                  </a:lnTo>
                  <a:lnTo>
                    <a:pt x="186" y="579"/>
                  </a:lnTo>
                  <a:lnTo>
                    <a:pt x="184" y="591"/>
                  </a:lnTo>
                  <a:lnTo>
                    <a:pt x="181" y="602"/>
                  </a:lnTo>
                  <a:lnTo>
                    <a:pt x="181" y="602"/>
                  </a:lnTo>
                  <a:lnTo>
                    <a:pt x="178" y="612"/>
                  </a:lnTo>
                  <a:lnTo>
                    <a:pt x="176" y="622"/>
                  </a:lnTo>
                  <a:lnTo>
                    <a:pt x="175" y="642"/>
                  </a:lnTo>
                  <a:lnTo>
                    <a:pt x="175" y="664"/>
                  </a:lnTo>
                  <a:lnTo>
                    <a:pt x="176" y="686"/>
                  </a:lnTo>
                  <a:lnTo>
                    <a:pt x="176" y="686"/>
                  </a:lnTo>
                  <a:lnTo>
                    <a:pt x="176" y="703"/>
                  </a:lnTo>
                  <a:lnTo>
                    <a:pt x="177" y="720"/>
                  </a:lnTo>
                  <a:lnTo>
                    <a:pt x="177" y="720"/>
                  </a:lnTo>
                  <a:lnTo>
                    <a:pt x="175" y="759"/>
                  </a:lnTo>
                  <a:lnTo>
                    <a:pt x="175" y="759"/>
                  </a:lnTo>
                  <a:lnTo>
                    <a:pt x="174" y="780"/>
                  </a:lnTo>
                  <a:lnTo>
                    <a:pt x="173" y="800"/>
                  </a:lnTo>
                  <a:lnTo>
                    <a:pt x="174" y="821"/>
                  </a:lnTo>
                  <a:lnTo>
                    <a:pt x="175" y="841"/>
                  </a:lnTo>
                  <a:lnTo>
                    <a:pt x="175" y="841"/>
                  </a:lnTo>
                  <a:lnTo>
                    <a:pt x="179" y="879"/>
                  </a:lnTo>
                  <a:lnTo>
                    <a:pt x="183" y="916"/>
                  </a:lnTo>
                  <a:lnTo>
                    <a:pt x="185" y="952"/>
                  </a:lnTo>
                  <a:lnTo>
                    <a:pt x="187" y="987"/>
                  </a:lnTo>
                  <a:lnTo>
                    <a:pt x="189" y="1058"/>
                  </a:lnTo>
                  <a:lnTo>
                    <a:pt x="189" y="1124"/>
                  </a:lnTo>
                  <a:lnTo>
                    <a:pt x="189" y="1124"/>
                  </a:lnTo>
                  <a:lnTo>
                    <a:pt x="189" y="1128"/>
                  </a:lnTo>
                  <a:lnTo>
                    <a:pt x="187" y="1132"/>
                  </a:lnTo>
                  <a:lnTo>
                    <a:pt x="186" y="1135"/>
                  </a:lnTo>
                  <a:lnTo>
                    <a:pt x="183" y="1137"/>
                  </a:lnTo>
                  <a:lnTo>
                    <a:pt x="181" y="1139"/>
                  </a:lnTo>
                  <a:lnTo>
                    <a:pt x="178" y="1140"/>
                  </a:lnTo>
                  <a:lnTo>
                    <a:pt x="171" y="1141"/>
                  </a:lnTo>
                  <a:lnTo>
                    <a:pt x="171" y="1141"/>
                  </a:lnTo>
                  <a:lnTo>
                    <a:pt x="171" y="1141"/>
                  </a:lnTo>
                  <a:lnTo>
                    <a:pt x="168" y="1141"/>
                  </a:lnTo>
                  <a:lnTo>
                    <a:pt x="164" y="1140"/>
                  </a:lnTo>
                  <a:lnTo>
                    <a:pt x="161" y="1138"/>
                  </a:lnTo>
                  <a:lnTo>
                    <a:pt x="157" y="1136"/>
                  </a:lnTo>
                  <a:lnTo>
                    <a:pt x="157" y="1136"/>
                  </a:lnTo>
                  <a:lnTo>
                    <a:pt x="156" y="1134"/>
                  </a:lnTo>
                  <a:lnTo>
                    <a:pt x="154" y="1131"/>
                  </a:lnTo>
                  <a:lnTo>
                    <a:pt x="153" y="1128"/>
                  </a:lnTo>
                  <a:lnTo>
                    <a:pt x="153" y="1124"/>
                  </a:lnTo>
                  <a:lnTo>
                    <a:pt x="153" y="1124"/>
                  </a:lnTo>
                  <a:lnTo>
                    <a:pt x="154" y="1075"/>
                  </a:lnTo>
                  <a:lnTo>
                    <a:pt x="154" y="1075"/>
                  </a:lnTo>
                  <a:lnTo>
                    <a:pt x="154" y="1024"/>
                  </a:lnTo>
                  <a:lnTo>
                    <a:pt x="153" y="971"/>
                  </a:lnTo>
                  <a:lnTo>
                    <a:pt x="153" y="971"/>
                  </a:lnTo>
                  <a:lnTo>
                    <a:pt x="152" y="953"/>
                  </a:lnTo>
                  <a:lnTo>
                    <a:pt x="151" y="936"/>
                  </a:lnTo>
                  <a:lnTo>
                    <a:pt x="146" y="901"/>
                  </a:lnTo>
                  <a:lnTo>
                    <a:pt x="146" y="901"/>
                  </a:lnTo>
                  <a:lnTo>
                    <a:pt x="141" y="864"/>
                  </a:lnTo>
                  <a:lnTo>
                    <a:pt x="139" y="846"/>
                  </a:lnTo>
                  <a:lnTo>
                    <a:pt x="138" y="827"/>
                  </a:lnTo>
                  <a:lnTo>
                    <a:pt x="138" y="827"/>
                  </a:lnTo>
                  <a:lnTo>
                    <a:pt x="138" y="793"/>
                  </a:lnTo>
                  <a:lnTo>
                    <a:pt x="140" y="758"/>
                  </a:lnTo>
                  <a:lnTo>
                    <a:pt x="140" y="758"/>
                  </a:lnTo>
                  <a:lnTo>
                    <a:pt x="140" y="732"/>
                  </a:lnTo>
                  <a:lnTo>
                    <a:pt x="141" y="705"/>
                  </a:lnTo>
                  <a:lnTo>
                    <a:pt x="141" y="705"/>
                  </a:lnTo>
                  <a:lnTo>
                    <a:pt x="140" y="675"/>
                  </a:lnTo>
                  <a:lnTo>
                    <a:pt x="140" y="675"/>
                  </a:lnTo>
                  <a:lnTo>
                    <a:pt x="139" y="656"/>
                  </a:lnTo>
                  <a:lnTo>
                    <a:pt x="138" y="637"/>
                  </a:lnTo>
                  <a:lnTo>
                    <a:pt x="140" y="620"/>
                  </a:lnTo>
                  <a:lnTo>
                    <a:pt x="141" y="611"/>
                  </a:lnTo>
                  <a:lnTo>
                    <a:pt x="143" y="603"/>
                  </a:lnTo>
                  <a:lnTo>
                    <a:pt x="143" y="603"/>
                  </a:lnTo>
                  <a:lnTo>
                    <a:pt x="147" y="589"/>
                  </a:lnTo>
                  <a:lnTo>
                    <a:pt x="149" y="575"/>
                  </a:lnTo>
                  <a:lnTo>
                    <a:pt x="151" y="560"/>
                  </a:lnTo>
                  <a:lnTo>
                    <a:pt x="152" y="545"/>
                  </a:lnTo>
                  <a:lnTo>
                    <a:pt x="153" y="515"/>
                  </a:lnTo>
                  <a:lnTo>
                    <a:pt x="153" y="485"/>
                  </a:lnTo>
                  <a:lnTo>
                    <a:pt x="153" y="485"/>
                  </a:lnTo>
                  <a:lnTo>
                    <a:pt x="153" y="463"/>
                  </a:lnTo>
                  <a:lnTo>
                    <a:pt x="153" y="463"/>
                  </a:lnTo>
                  <a:lnTo>
                    <a:pt x="154" y="438"/>
                  </a:lnTo>
                  <a:lnTo>
                    <a:pt x="155" y="413"/>
                  </a:lnTo>
                  <a:lnTo>
                    <a:pt x="155" y="413"/>
                  </a:lnTo>
                  <a:lnTo>
                    <a:pt x="156" y="368"/>
                  </a:lnTo>
                  <a:lnTo>
                    <a:pt x="156" y="346"/>
                  </a:lnTo>
                  <a:lnTo>
                    <a:pt x="155" y="323"/>
                  </a:lnTo>
                  <a:lnTo>
                    <a:pt x="155" y="323"/>
                  </a:lnTo>
                  <a:lnTo>
                    <a:pt x="150" y="282"/>
                  </a:lnTo>
                  <a:lnTo>
                    <a:pt x="150" y="282"/>
                  </a:lnTo>
                  <a:lnTo>
                    <a:pt x="145" y="243"/>
                  </a:lnTo>
                  <a:lnTo>
                    <a:pt x="143" y="223"/>
                  </a:lnTo>
                  <a:lnTo>
                    <a:pt x="141" y="203"/>
                  </a:lnTo>
                  <a:lnTo>
                    <a:pt x="141" y="203"/>
                  </a:lnTo>
                  <a:lnTo>
                    <a:pt x="141" y="184"/>
                  </a:lnTo>
                  <a:lnTo>
                    <a:pt x="142" y="164"/>
                  </a:lnTo>
                  <a:lnTo>
                    <a:pt x="144" y="127"/>
                  </a:lnTo>
                  <a:lnTo>
                    <a:pt x="144" y="127"/>
                  </a:lnTo>
                  <a:lnTo>
                    <a:pt x="146" y="101"/>
                  </a:lnTo>
                  <a:lnTo>
                    <a:pt x="147" y="75"/>
                  </a:lnTo>
                  <a:lnTo>
                    <a:pt x="147" y="75"/>
                  </a:lnTo>
                  <a:lnTo>
                    <a:pt x="145" y="66"/>
                  </a:lnTo>
                  <a:lnTo>
                    <a:pt x="142" y="58"/>
                  </a:lnTo>
                  <a:lnTo>
                    <a:pt x="137" y="52"/>
                  </a:lnTo>
                  <a:lnTo>
                    <a:pt x="131" y="45"/>
                  </a:lnTo>
                  <a:lnTo>
                    <a:pt x="123" y="41"/>
                  </a:lnTo>
                  <a:lnTo>
                    <a:pt x="115" y="38"/>
                  </a:lnTo>
                  <a:lnTo>
                    <a:pt x="107" y="36"/>
                  </a:lnTo>
                  <a:lnTo>
                    <a:pt x="99" y="36"/>
                  </a:lnTo>
                  <a:lnTo>
                    <a:pt x="99" y="36"/>
                  </a:lnTo>
                  <a:lnTo>
                    <a:pt x="91" y="36"/>
                  </a:lnTo>
                  <a:lnTo>
                    <a:pt x="84" y="38"/>
                  </a:lnTo>
                  <a:lnTo>
                    <a:pt x="84" y="38"/>
                  </a:lnTo>
                  <a:lnTo>
                    <a:pt x="75" y="41"/>
                  </a:lnTo>
                  <a:lnTo>
                    <a:pt x="67" y="45"/>
                  </a:lnTo>
                  <a:lnTo>
                    <a:pt x="59" y="50"/>
                  </a:lnTo>
                  <a:lnTo>
                    <a:pt x="54" y="56"/>
                  </a:lnTo>
                  <a:lnTo>
                    <a:pt x="50" y="63"/>
                  </a:lnTo>
                  <a:lnTo>
                    <a:pt x="47" y="70"/>
                  </a:lnTo>
                  <a:lnTo>
                    <a:pt x="45" y="78"/>
                  </a:lnTo>
                  <a:lnTo>
                    <a:pt x="44" y="88"/>
                  </a:lnTo>
                  <a:lnTo>
                    <a:pt x="44" y="395"/>
                  </a:lnTo>
                  <a:lnTo>
                    <a:pt x="44" y="395"/>
                  </a:lnTo>
                  <a:lnTo>
                    <a:pt x="43" y="472"/>
                  </a:lnTo>
                  <a:lnTo>
                    <a:pt x="40" y="549"/>
                  </a:lnTo>
                  <a:lnTo>
                    <a:pt x="40" y="549"/>
                  </a:lnTo>
                  <a:lnTo>
                    <a:pt x="38" y="616"/>
                  </a:lnTo>
                  <a:lnTo>
                    <a:pt x="37" y="683"/>
                  </a:lnTo>
                  <a:lnTo>
                    <a:pt x="37" y="683"/>
                  </a:lnTo>
                  <a:lnTo>
                    <a:pt x="37" y="723"/>
                  </a:lnTo>
                  <a:lnTo>
                    <a:pt x="39" y="764"/>
                  </a:lnTo>
                  <a:lnTo>
                    <a:pt x="43" y="845"/>
                  </a:lnTo>
                  <a:lnTo>
                    <a:pt x="43" y="845"/>
                  </a:lnTo>
                  <a:lnTo>
                    <a:pt x="48" y="917"/>
                  </a:lnTo>
                  <a:lnTo>
                    <a:pt x="49" y="953"/>
                  </a:lnTo>
                  <a:lnTo>
                    <a:pt x="50" y="989"/>
                  </a:lnTo>
                  <a:lnTo>
                    <a:pt x="50" y="989"/>
                  </a:lnTo>
                  <a:lnTo>
                    <a:pt x="51" y="1006"/>
                  </a:lnTo>
                  <a:lnTo>
                    <a:pt x="52" y="1025"/>
                  </a:lnTo>
                  <a:lnTo>
                    <a:pt x="52" y="1025"/>
                  </a:lnTo>
                  <a:lnTo>
                    <a:pt x="55" y="1056"/>
                  </a:lnTo>
                  <a:lnTo>
                    <a:pt x="55" y="1072"/>
                  </a:lnTo>
                  <a:lnTo>
                    <a:pt x="55" y="1088"/>
                  </a:lnTo>
                  <a:lnTo>
                    <a:pt x="53" y="1102"/>
                  </a:lnTo>
                  <a:lnTo>
                    <a:pt x="50" y="1115"/>
                  </a:lnTo>
                  <a:lnTo>
                    <a:pt x="48" y="1122"/>
                  </a:lnTo>
                  <a:lnTo>
                    <a:pt x="46" y="1128"/>
                  </a:lnTo>
                  <a:lnTo>
                    <a:pt x="43" y="1133"/>
                  </a:lnTo>
                  <a:lnTo>
                    <a:pt x="39" y="1137"/>
                  </a:lnTo>
                  <a:lnTo>
                    <a:pt x="39" y="1137"/>
                  </a:lnTo>
                  <a:lnTo>
                    <a:pt x="36" y="1139"/>
                  </a:lnTo>
                  <a:lnTo>
                    <a:pt x="33" y="1141"/>
                  </a:lnTo>
                  <a:lnTo>
                    <a:pt x="30" y="1142"/>
                  </a:lnTo>
                  <a:lnTo>
                    <a:pt x="27" y="1142"/>
                  </a:lnTo>
                  <a:lnTo>
                    <a:pt x="27" y="1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2" name="Freeform 258"/>
            <p:cNvSpPr/>
            <p:nvPr/>
          </p:nvSpPr>
          <p:spPr bwMode="auto">
            <a:xfrm>
              <a:off x="3190875" y="2687638"/>
              <a:ext cx="98425" cy="88900"/>
            </a:xfrm>
            <a:custGeom>
              <a:avLst/>
              <a:gdLst/>
              <a:ahLst/>
              <a:cxnLst>
                <a:cxn ang="0">
                  <a:pos x="162" y="168"/>
                </a:cxn>
                <a:cxn ang="0">
                  <a:pos x="113" y="165"/>
                </a:cxn>
                <a:cxn ang="0">
                  <a:pos x="92" y="163"/>
                </a:cxn>
                <a:cxn ang="0">
                  <a:pos x="84" y="163"/>
                </a:cxn>
                <a:cxn ang="0">
                  <a:pos x="73" y="162"/>
                </a:cxn>
                <a:cxn ang="0">
                  <a:pos x="55" y="158"/>
                </a:cxn>
                <a:cxn ang="0">
                  <a:pos x="45" y="154"/>
                </a:cxn>
                <a:cxn ang="0">
                  <a:pos x="33" y="141"/>
                </a:cxn>
                <a:cxn ang="0">
                  <a:pos x="23" y="125"/>
                </a:cxn>
                <a:cxn ang="0">
                  <a:pos x="16" y="115"/>
                </a:cxn>
                <a:cxn ang="0">
                  <a:pos x="10" y="103"/>
                </a:cxn>
                <a:cxn ang="0">
                  <a:pos x="1" y="79"/>
                </a:cxn>
                <a:cxn ang="0">
                  <a:pos x="0" y="68"/>
                </a:cxn>
                <a:cxn ang="0">
                  <a:pos x="1" y="57"/>
                </a:cxn>
                <a:cxn ang="0">
                  <a:pos x="9" y="35"/>
                </a:cxn>
                <a:cxn ang="0">
                  <a:pos x="23" y="18"/>
                </a:cxn>
                <a:cxn ang="0">
                  <a:pos x="42" y="5"/>
                </a:cxn>
                <a:cxn ang="0">
                  <a:pos x="54" y="2"/>
                </a:cxn>
                <a:cxn ang="0">
                  <a:pos x="66" y="0"/>
                </a:cxn>
                <a:cxn ang="0">
                  <a:pos x="79" y="0"/>
                </a:cxn>
                <a:cxn ang="0">
                  <a:pos x="123" y="3"/>
                </a:cxn>
                <a:cxn ang="0">
                  <a:pos x="146" y="5"/>
                </a:cxn>
                <a:cxn ang="0">
                  <a:pos x="168" y="6"/>
                </a:cxn>
                <a:cxn ang="0">
                  <a:pos x="175" y="8"/>
                </a:cxn>
                <a:cxn ang="0">
                  <a:pos x="181" y="12"/>
                </a:cxn>
                <a:cxn ang="0">
                  <a:pos x="184" y="18"/>
                </a:cxn>
                <a:cxn ang="0">
                  <a:pos x="185" y="25"/>
                </a:cxn>
                <a:cxn ang="0">
                  <a:pos x="183" y="34"/>
                </a:cxn>
                <a:cxn ang="0">
                  <a:pos x="179" y="39"/>
                </a:cxn>
                <a:cxn ang="0">
                  <a:pos x="172" y="42"/>
                </a:cxn>
                <a:cxn ang="0">
                  <a:pos x="168" y="42"/>
                </a:cxn>
                <a:cxn ang="0">
                  <a:pos x="147" y="40"/>
                </a:cxn>
                <a:cxn ang="0">
                  <a:pos x="119" y="36"/>
                </a:cxn>
                <a:cxn ang="0">
                  <a:pos x="88" y="34"/>
                </a:cxn>
                <a:cxn ang="0">
                  <a:pos x="72" y="35"/>
                </a:cxn>
                <a:cxn ang="0">
                  <a:pos x="54" y="39"/>
                </a:cxn>
                <a:cxn ang="0">
                  <a:pos x="44" y="44"/>
                </a:cxn>
                <a:cxn ang="0">
                  <a:pos x="41" y="47"/>
                </a:cxn>
                <a:cxn ang="0">
                  <a:pos x="36" y="57"/>
                </a:cxn>
                <a:cxn ang="0">
                  <a:pos x="36" y="68"/>
                </a:cxn>
                <a:cxn ang="0">
                  <a:pos x="37" y="76"/>
                </a:cxn>
                <a:cxn ang="0">
                  <a:pos x="45" y="96"/>
                </a:cxn>
                <a:cxn ang="0">
                  <a:pos x="58" y="113"/>
                </a:cxn>
                <a:cxn ang="0">
                  <a:pos x="73" y="124"/>
                </a:cxn>
                <a:cxn ang="0">
                  <a:pos x="81" y="127"/>
                </a:cxn>
                <a:cxn ang="0">
                  <a:pos x="106" y="129"/>
                </a:cxn>
                <a:cxn ang="0">
                  <a:pos x="134" y="131"/>
                </a:cxn>
                <a:cxn ang="0">
                  <a:pos x="162" y="132"/>
                </a:cxn>
                <a:cxn ang="0">
                  <a:pos x="169" y="134"/>
                </a:cxn>
                <a:cxn ang="0">
                  <a:pos x="174" y="138"/>
                </a:cxn>
                <a:cxn ang="0">
                  <a:pos x="178" y="144"/>
                </a:cxn>
                <a:cxn ang="0">
                  <a:pos x="179" y="151"/>
                </a:cxn>
                <a:cxn ang="0">
                  <a:pos x="176" y="160"/>
                </a:cxn>
                <a:cxn ang="0">
                  <a:pos x="172" y="165"/>
                </a:cxn>
                <a:cxn ang="0">
                  <a:pos x="166" y="168"/>
                </a:cxn>
                <a:cxn ang="0">
                  <a:pos x="162" y="168"/>
                </a:cxn>
              </a:cxnLst>
              <a:rect l="0" t="0" r="r" b="b"/>
              <a:pathLst>
                <a:path w="185" h="168">
                  <a:moveTo>
                    <a:pt x="162" y="168"/>
                  </a:moveTo>
                  <a:lnTo>
                    <a:pt x="162" y="168"/>
                  </a:lnTo>
                  <a:lnTo>
                    <a:pt x="137" y="167"/>
                  </a:lnTo>
                  <a:lnTo>
                    <a:pt x="113" y="165"/>
                  </a:lnTo>
                  <a:lnTo>
                    <a:pt x="113" y="165"/>
                  </a:lnTo>
                  <a:lnTo>
                    <a:pt x="92" y="163"/>
                  </a:lnTo>
                  <a:lnTo>
                    <a:pt x="92" y="163"/>
                  </a:lnTo>
                  <a:lnTo>
                    <a:pt x="84" y="163"/>
                  </a:lnTo>
                  <a:lnTo>
                    <a:pt x="84" y="163"/>
                  </a:lnTo>
                  <a:lnTo>
                    <a:pt x="73" y="162"/>
                  </a:lnTo>
                  <a:lnTo>
                    <a:pt x="64" y="161"/>
                  </a:lnTo>
                  <a:lnTo>
                    <a:pt x="55" y="158"/>
                  </a:lnTo>
                  <a:lnTo>
                    <a:pt x="45" y="154"/>
                  </a:lnTo>
                  <a:lnTo>
                    <a:pt x="45" y="154"/>
                  </a:lnTo>
                  <a:lnTo>
                    <a:pt x="39" y="149"/>
                  </a:lnTo>
                  <a:lnTo>
                    <a:pt x="33" y="141"/>
                  </a:lnTo>
                  <a:lnTo>
                    <a:pt x="28" y="133"/>
                  </a:lnTo>
                  <a:lnTo>
                    <a:pt x="23" y="125"/>
                  </a:lnTo>
                  <a:lnTo>
                    <a:pt x="23" y="125"/>
                  </a:lnTo>
                  <a:lnTo>
                    <a:pt x="16" y="115"/>
                  </a:lnTo>
                  <a:lnTo>
                    <a:pt x="16" y="115"/>
                  </a:lnTo>
                  <a:lnTo>
                    <a:pt x="10" y="103"/>
                  </a:lnTo>
                  <a:lnTo>
                    <a:pt x="4" y="91"/>
                  </a:lnTo>
                  <a:lnTo>
                    <a:pt x="1" y="79"/>
                  </a:lnTo>
                  <a:lnTo>
                    <a:pt x="0" y="73"/>
                  </a:lnTo>
                  <a:lnTo>
                    <a:pt x="0" y="68"/>
                  </a:lnTo>
                  <a:lnTo>
                    <a:pt x="0" y="68"/>
                  </a:lnTo>
                  <a:lnTo>
                    <a:pt x="1" y="57"/>
                  </a:lnTo>
                  <a:lnTo>
                    <a:pt x="4" y="46"/>
                  </a:lnTo>
                  <a:lnTo>
                    <a:pt x="9" y="35"/>
                  </a:lnTo>
                  <a:lnTo>
                    <a:pt x="15" y="26"/>
                  </a:lnTo>
                  <a:lnTo>
                    <a:pt x="23" y="18"/>
                  </a:lnTo>
                  <a:lnTo>
                    <a:pt x="32" y="10"/>
                  </a:lnTo>
                  <a:lnTo>
                    <a:pt x="42" y="5"/>
                  </a:lnTo>
                  <a:lnTo>
                    <a:pt x="48" y="3"/>
                  </a:lnTo>
                  <a:lnTo>
                    <a:pt x="54" y="2"/>
                  </a:lnTo>
                  <a:lnTo>
                    <a:pt x="54" y="2"/>
                  </a:lnTo>
                  <a:lnTo>
                    <a:pt x="66" y="0"/>
                  </a:lnTo>
                  <a:lnTo>
                    <a:pt x="79" y="0"/>
                  </a:lnTo>
                  <a:lnTo>
                    <a:pt x="79" y="0"/>
                  </a:lnTo>
                  <a:lnTo>
                    <a:pt x="101" y="1"/>
                  </a:lnTo>
                  <a:lnTo>
                    <a:pt x="123" y="3"/>
                  </a:lnTo>
                  <a:lnTo>
                    <a:pt x="123" y="3"/>
                  </a:lnTo>
                  <a:lnTo>
                    <a:pt x="146" y="5"/>
                  </a:lnTo>
                  <a:lnTo>
                    <a:pt x="168" y="6"/>
                  </a:lnTo>
                  <a:lnTo>
                    <a:pt x="168" y="6"/>
                  </a:lnTo>
                  <a:lnTo>
                    <a:pt x="172" y="6"/>
                  </a:lnTo>
                  <a:lnTo>
                    <a:pt x="175" y="8"/>
                  </a:lnTo>
                  <a:lnTo>
                    <a:pt x="179" y="9"/>
                  </a:lnTo>
                  <a:lnTo>
                    <a:pt x="181" y="12"/>
                  </a:lnTo>
                  <a:lnTo>
                    <a:pt x="183" y="14"/>
                  </a:lnTo>
                  <a:lnTo>
                    <a:pt x="184" y="18"/>
                  </a:lnTo>
                  <a:lnTo>
                    <a:pt x="185" y="25"/>
                  </a:lnTo>
                  <a:lnTo>
                    <a:pt x="185" y="25"/>
                  </a:lnTo>
                  <a:lnTo>
                    <a:pt x="184" y="31"/>
                  </a:lnTo>
                  <a:lnTo>
                    <a:pt x="183" y="34"/>
                  </a:lnTo>
                  <a:lnTo>
                    <a:pt x="181" y="36"/>
                  </a:lnTo>
                  <a:lnTo>
                    <a:pt x="179" y="39"/>
                  </a:lnTo>
                  <a:lnTo>
                    <a:pt x="175" y="40"/>
                  </a:lnTo>
                  <a:lnTo>
                    <a:pt x="172" y="42"/>
                  </a:lnTo>
                  <a:lnTo>
                    <a:pt x="168" y="42"/>
                  </a:lnTo>
                  <a:lnTo>
                    <a:pt x="168" y="42"/>
                  </a:lnTo>
                  <a:lnTo>
                    <a:pt x="159" y="41"/>
                  </a:lnTo>
                  <a:lnTo>
                    <a:pt x="147" y="40"/>
                  </a:lnTo>
                  <a:lnTo>
                    <a:pt x="147" y="40"/>
                  </a:lnTo>
                  <a:lnTo>
                    <a:pt x="119" y="36"/>
                  </a:lnTo>
                  <a:lnTo>
                    <a:pt x="103" y="35"/>
                  </a:lnTo>
                  <a:lnTo>
                    <a:pt x="88" y="34"/>
                  </a:lnTo>
                  <a:lnTo>
                    <a:pt x="88" y="34"/>
                  </a:lnTo>
                  <a:lnTo>
                    <a:pt x="72" y="35"/>
                  </a:lnTo>
                  <a:lnTo>
                    <a:pt x="59" y="38"/>
                  </a:lnTo>
                  <a:lnTo>
                    <a:pt x="54" y="39"/>
                  </a:lnTo>
                  <a:lnTo>
                    <a:pt x="48" y="42"/>
                  </a:lnTo>
                  <a:lnTo>
                    <a:pt x="44" y="44"/>
                  </a:lnTo>
                  <a:lnTo>
                    <a:pt x="41" y="47"/>
                  </a:lnTo>
                  <a:lnTo>
                    <a:pt x="41" y="47"/>
                  </a:lnTo>
                  <a:lnTo>
                    <a:pt x="38" y="52"/>
                  </a:lnTo>
                  <a:lnTo>
                    <a:pt x="36" y="57"/>
                  </a:lnTo>
                  <a:lnTo>
                    <a:pt x="35" y="62"/>
                  </a:lnTo>
                  <a:lnTo>
                    <a:pt x="36" y="68"/>
                  </a:lnTo>
                  <a:lnTo>
                    <a:pt x="36" y="68"/>
                  </a:lnTo>
                  <a:lnTo>
                    <a:pt x="37" y="76"/>
                  </a:lnTo>
                  <a:lnTo>
                    <a:pt x="40" y="86"/>
                  </a:lnTo>
                  <a:lnTo>
                    <a:pt x="45" y="96"/>
                  </a:lnTo>
                  <a:lnTo>
                    <a:pt x="50" y="105"/>
                  </a:lnTo>
                  <a:lnTo>
                    <a:pt x="58" y="113"/>
                  </a:lnTo>
                  <a:lnTo>
                    <a:pt x="65" y="120"/>
                  </a:lnTo>
                  <a:lnTo>
                    <a:pt x="73" y="124"/>
                  </a:lnTo>
                  <a:lnTo>
                    <a:pt x="77" y="126"/>
                  </a:lnTo>
                  <a:lnTo>
                    <a:pt x="81" y="127"/>
                  </a:lnTo>
                  <a:lnTo>
                    <a:pt x="81" y="127"/>
                  </a:lnTo>
                  <a:lnTo>
                    <a:pt x="106" y="129"/>
                  </a:lnTo>
                  <a:lnTo>
                    <a:pt x="106" y="129"/>
                  </a:lnTo>
                  <a:lnTo>
                    <a:pt x="134" y="131"/>
                  </a:lnTo>
                  <a:lnTo>
                    <a:pt x="162" y="132"/>
                  </a:lnTo>
                  <a:lnTo>
                    <a:pt x="162" y="132"/>
                  </a:lnTo>
                  <a:lnTo>
                    <a:pt x="166" y="133"/>
                  </a:lnTo>
                  <a:lnTo>
                    <a:pt x="169" y="134"/>
                  </a:lnTo>
                  <a:lnTo>
                    <a:pt x="172" y="136"/>
                  </a:lnTo>
                  <a:lnTo>
                    <a:pt x="174" y="138"/>
                  </a:lnTo>
                  <a:lnTo>
                    <a:pt x="176" y="141"/>
                  </a:lnTo>
                  <a:lnTo>
                    <a:pt x="178" y="144"/>
                  </a:lnTo>
                  <a:lnTo>
                    <a:pt x="179" y="151"/>
                  </a:lnTo>
                  <a:lnTo>
                    <a:pt x="179" y="151"/>
                  </a:lnTo>
                  <a:lnTo>
                    <a:pt x="178" y="157"/>
                  </a:lnTo>
                  <a:lnTo>
                    <a:pt x="176" y="160"/>
                  </a:lnTo>
                  <a:lnTo>
                    <a:pt x="174" y="163"/>
                  </a:lnTo>
                  <a:lnTo>
                    <a:pt x="172" y="165"/>
                  </a:lnTo>
                  <a:lnTo>
                    <a:pt x="169" y="167"/>
                  </a:lnTo>
                  <a:lnTo>
                    <a:pt x="166" y="168"/>
                  </a:lnTo>
                  <a:lnTo>
                    <a:pt x="162" y="168"/>
                  </a:lnTo>
                  <a:lnTo>
                    <a:pt x="162"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3" name="Freeform 259"/>
            <p:cNvSpPr/>
            <p:nvPr/>
          </p:nvSpPr>
          <p:spPr bwMode="auto">
            <a:xfrm>
              <a:off x="3348038" y="2690813"/>
              <a:ext cx="622300" cy="96838"/>
            </a:xfrm>
            <a:custGeom>
              <a:avLst/>
              <a:gdLst/>
              <a:ahLst/>
              <a:cxnLst>
                <a:cxn ang="0">
                  <a:pos x="682" y="179"/>
                </a:cxn>
                <a:cxn ang="0">
                  <a:pos x="574" y="176"/>
                </a:cxn>
                <a:cxn ang="0">
                  <a:pos x="150" y="171"/>
                </a:cxn>
                <a:cxn ang="0">
                  <a:pos x="16" y="167"/>
                </a:cxn>
                <a:cxn ang="0">
                  <a:pos x="8" y="157"/>
                </a:cxn>
                <a:cxn ang="0">
                  <a:pos x="9" y="142"/>
                </a:cxn>
                <a:cxn ang="0">
                  <a:pos x="19" y="133"/>
                </a:cxn>
                <a:cxn ang="0">
                  <a:pos x="283" y="136"/>
                </a:cxn>
                <a:cxn ang="0">
                  <a:pos x="592" y="140"/>
                </a:cxn>
                <a:cxn ang="0">
                  <a:pos x="767" y="145"/>
                </a:cxn>
                <a:cxn ang="0">
                  <a:pos x="841" y="146"/>
                </a:cxn>
                <a:cxn ang="0">
                  <a:pos x="1021" y="146"/>
                </a:cxn>
                <a:cxn ang="0">
                  <a:pos x="1086" y="145"/>
                </a:cxn>
                <a:cxn ang="0">
                  <a:pos x="1104" y="141"/>
                </a:cxn>
                <a:cxn ang="0">
                  <a:pos x="1114" y="145"/>
                </a:cxn>
                <a:cxn ang="0">
                  <a:pos x="1129" y="142"/>
                </a:cxn>
                <a:cxn ang="0">
                  <a:pos x="1129" y="142"/>
                </a:cxn>
                <a:cxn ang="0">
                  <a:pos x="1135" y="139"/>
                </a:cxn>
                <a:cxn ang="0">
                  <a:pos x="1139" y="123"/>
                </a:cxn>
                <a:cxn ang="0">
                  <a:pos x="1138" y="98"/>
                </a:cxn>
                <a:cxn ang="0">
                  <a:pos x="1129" y="79"/>
                </a:cxn>
                <a:cxn ang="0">
                  <a:pos x="1112" y="62"/>
                </a:cxn>
                <a:cxn ang="0">
                  <a:pos x="1101" y="61"/>
                </a:cxn>
                <a:cxn ang="0">
                  <a:pos x="1094" y="60"/>
                </a:cxn>
                <a:cxn ang="0">
                  <a:pos x="1088" y="58"/>
                </a:cxn>
                <a:cxn ang="0">
                  <a:pos x="1027" y="55"/>
                </a:cxn>
                <a:cxn ang="0">
                  <a:pos x="970" y="53"/>
                </a:cxn>
                <a:cxn ang="0">
                  <a:pos x="835" y="49"/>
                </a:cxn>
                <a:cxn ang="0">
                  <a:pos x="296" y="46"/>
                </a:cxn>
                <a:cxn ang="0">
                  <a:pos x="14" y="35"/>
                </a:cxn>
                <a:cxn ang="0">
                  <a:pos x="2" y="27"/>
                </a:cxn>
                <a:cxn ang="0">
                  <a:pos x="1" y="10"/>
                </a:cxn>
                <a:cxn ang="0">
                  <a:pos x="12" y="0"/>
                </a:cxn>
                <a:cxn ang="0">
                  <a:pos x="161" y="5"/>
                </a:cxn>
                <a:cxn ang="0">
                  <a:pos x="890" y="13"/>
                </a:cxn>
                <a:cxn ang="0">
                  <a:pos x="953" y="16"/>
                </a:cxn>
                <a:cxn ang="0">
                  <a:pos x="1054" y="20"/>
                </a:cxn>
                <a:cxn ang="0">
                  <a:pos x="1091" y="22"/>
                </a:cxn>
                <a:cxn ang="0">
                  <a:pos x="1098" y="20"/>
                </a:cxn>
                <a:cxn ang="0">
                  <a:pos x="1112" y="26"/>
                </a:cxn>
                <a:cxn ang="0">
                  <a:pos x="1122" y="29"/>
                </a:cxn>
                <a:cxn ang="0">
                  <a:pos x="1130" y="32"/>
                </a:cxn>
                <a:cxn ang="0">
                  <a:pos x="1155" y="54"/>
                </a:cxn>
                <a:cxn ang="0">
                  <a:pos x="1174" y="104"/>
                </a:cxn>
                <a:cxn ang="0">
                  <a:pos x="1173" y="136"/>
                </a:cxn>
                <a:cxn ang="0">
                  <a:pos x="1161" y="164"/>
                </a:cxn>
                <a:cxn ang="0">
                  <a:pos x="1147" y="176"/>
                </a:cxn>
                <a:cxn ang="0">
                  <a:pos x="1101" y="182"/>
                </a:cxn>
                <a:cxn ang="0">
                  <a:pos x="1085" y="182"/>
                </a:cxn>
                <a:cxn ang="0">
                  <a:pos x="930" y="181"/>
                </a:cxn>
                <a:cxn ang="0">
                  <a:pos x="825" y="182"/>
                </a:cxn>
              </a:cxnLst>
              <a:rect l="0" t="0" r="r" b="b"/>
              <a:pathLst>
                <a:path w="1175" h="183">
                  <a:moveTo>
                    <a:pt x="789" y="183"/>
                  </a:moveTo>
                  <a:lnTo>
                    <a:pt x="789" y="183"/>
                  </a:lnTo>
                  <a:lnTo>
                    <a:pt x="736" y="182"/>
                  </a:lnTo>
                  <a:lnTo>
                    <a:pt x="682" y="179"/>
                  </a:lnTo>
                  <a:lnTo>
                    <a:pt x="682" y="179"/>
                  </a:lnTo>
                  <a:lnTo>
                    <a:pt x="628" y="177"/>
                  </a:lnTo>
                  <a:lnTo>
                    <a:pt x="574" y="176"/>
                  </a:lnTo>
                  <a:lnTo>
                    <a:pt x="574" y="176"/>
                  </a:lnTo>
                  <a:lnTo>
                    <a:pt x="424" y="175"/>
                  </a:lnTo>
                  <a:lnTo>
                    <a:pt x="276" y="172"/>
                  </a:lnTo>
                  <a:lnTo>
                    <a:pt x="276" y="172"/>
                  </a:lnTo>
                  <a:lnTo>
                    <a:pt x="150" y="171"/>
                  </a:lnTo>
                  <a:lnTo>
                    <a:pt x="24" y="169"/>
                  </a:lnTo>
                  <a:lnTo>
                    <a:pt x="24" y="169"/>
                  </a:lnTo>
                  <a:lnTo>
                    <a:pt x="20" y="169"/>
                  </a:lnTo>
                  <a:lnTo>
                    <a:pt x="16" y="167"/>
                  </a:lnTo>
                  <a:lnTo>
                    <a:pt x="13" y="165"/>
                  </a:lnTo>
                  <a:lnTo>
                    <a:pt x="11" y="163"/>
                  </a:lnTo>
                  <a:lnTo>
                    <a:pt x="9" y="160"/>
                  </a:lnTo>
                  <a:lnTo>
                    <a:pt x="8" y="157"/>
                  </a:lnTo>
                  <a:lnTo>
                    <a:pt x="7" y="151"/>
                  </a:lnTo>
                  <a:lnTo>
                    <a:pt x="7" y="151"/>
                  </a:lnTo>
                  <a:lnTo>
                    <a:pt x="8" y="145"/>
                  </a:lnTo>
                  <a:lnTo>
                    <a:pt x="9" y="142"/>
                  </a:lnTo>
                  <a:lnTo>
                    <a:pt x="11" y="139"/>
                  </a:lnTo>
                  <a:lnTo>
                    <a:pt x="13" y="136"/>
                  </a:lnTo>
                  <a:lnTo>
                    <a:pt x="16" y="134"/>
                  </a:lnTo>
                  <a:lnTo>
                    <a:pt x="19" y="133"/>
                  </a:lnTo>
                  <a:lnTo>
                    <a:pt x="23" y="133"/>
                  </a:lnTo>
                  <a:lnTo>
                    <a:pt x="23" y="133"/>
                  </a:lnTo>
                  <a:lnTo>
                    <a:pt x="154" y="134"/>
                  </a:lnTo>
                  <a:lnTo>
                    <a:pt x="283" y="136"/>
                  </a:lnTo>
                  <a:lnTo>
                    <a:pt x="283" y="136"/>
                  </a:lnTo>
                  <a:lnTo>
                    <a:pt x="437" y="139"/>
                  </a:lnTo>
                  <a:lnTo>
                    <a:pt x="592" y="140"/>
                  </a:lnTo>
                  <a:lnTo>
                    <a:pt x="592" y="140"/>
                  </a:lnTo>
                  <a:lnTo>
                    <a:pt x="651" y="141"/>
                  </a:lnTo>
                  <a:lnTo>
                    <a:pt x="709" y="143"/>
                  </a:lnTo>
                  <a:lnTo>
                    <a:pt x="709" y="143"/>
                  </a:lnTo>
                  <a:lnTo>
                    <a:pt x="767" y="145"/>
                  </a:lnTo>
                  <a:lnTo>
                    <a:pt x="826" y="146"/>
                  </a:lnTo>
                  <a:lnTo>
                    <a:pt x="826" y="146"/>
                  </a:lnTo>
                  <a:lnTo>
                    <a:pt x="841" y="146"/>
                  </a:lnTo>
                  <a:lnTo>
                    <a:pt x="841" y="146"/>
                  </a:lnTo>
                  <a:lnTo>
                    <a:pt x="941" y="145"/>
                  </a:lnTo>
                  <a:lnTo>
                    <a:pt x="941" y="145"/>
                  </a:lnTo>
                  <a:lnTo>
                    <a:pt x="1021" y="146"/>
                  </a:lnTo>
                  <a:lnTo>
                    <a:pt x="1021" y="146"/>
                  </a:lnTo>
                  <a:lnTo>
                    <a:pt x="1083" y="146"/>
                  </a:lnTo>
                  <a:lnTo>
                    <a:pt x="1085" y="146"/>
                  </a:lnTo>
                  <a:lnTo>
                    <a:pt x="1086" y="145"/>
                  </a:lnTo>
                  <a:lnTo>
                    <a:pt x="1086" y="145"/>
                  </a:lnTo>
                  <a:lnTo>
                    <a:pt x="1092" y="142"/>
                  </a:lnTo>
                  <a:lnTo>
                    <a:pt x="1098" y="140"/>
                  </a:lnTo>
                  <a:lnTo>
                    <a:pt x="1098" y="140"/>
                  </a:lnTo>
                  <a:lnTo>
                    <a:pt x="1104" y="141"/>
                  </a:lnTo>
                  <a:lnTo>
                    <a:pt x="1110" y="144"/>
                  </a:lnTo>
                  <a:lnTo>
                    <a:pt x="1112" y="145"/>
                  </a:lnTo>
                  <a:lnTo>
                    <a:pt x="1114" y="145"/>
                  </a:lnTo>
                  <a:lnTo>
                    <a:pt x="1114" y="145"/>
                  </a:lnTo>
                  <a:lnTo>
                    <a:pt x="1121" y="144"/>
                  </a:lnTo>
                  <a:lnTo>
                    <a:pt x="1121" y="144"/>
                  </a:lnTo>
                  <a:lnTo>
                    <a:pt x="1126" y="143"/>
                  </a:lnTo>
                  <a:lnTo>
                    <a:pt x="1129" y="142"/>
                  </a:lnTo>
                  <a:lnTo>
                    <a:pt x="1129" y="142"/>
                  </a:lnTo>
                  <a:lnTo>
                    <a:pt x="1130" y="142"/>
                  </a:lnTo>
                  <a:lnTo>
                    <a:pt x="1129" y="142"/>
                  </a:lnTo>
                  <a:lnTo>
                    <a:pt x="1129" y="142"/>
                  </a:lnTo>
                  <a:lnTo>
                    <a:pt x="1127" y="141"/>
                  </a:lnTo>
                  <a:lnTo>
                    <a:pt x="1125" y="140"/>
                  </a:lnTo>
                  <a:lnTo>
                    <a:pt x="1124" y="135"/>
                  </a:lnTo>
                  <a:lnTo>
                    <a:pt x="1135" y="139"/>
                  </a:lnTo>
                  <a:lnTo>
                    <a:pt x="1135" y="139"/>
                  </a:lnTo>
                  <a:lnTo>
                    <a:pt x="1138" y="131"/>
                  </a:lnTo>
                  <a:lnTo>
                    <a:pt x="1139" y="123"/>
                  </a:lnTo>
                  <a:lnTo>
                    <a:pt x="1139" y="123"/>
                  </a:lnTo>
                  <a:lnTo>
                    <a:pt x="1139" y="118"/>
                  </a:lnTo>
                  <a:lnTo>
                    <a:pt x="1139" y="118"/>
                  </a:lnTo>
                  <a:lnTo>
                    <a:pt x="1139" y="104"/>
                  </a:lnTo>
                  <a:lnTo>
                    <a:pt x="1138" y="98"/>
                  </a:lnTo>
                  <a:lnTo>
                    <a:pt x="1135" y="92"/>
                  </a:lnTo>
                  <a:lnTo>
                    <a:pt x="1135" y="92"/>
                  </a:lnTo>
                  <a:lnTo>
                    <a:pt x="1133" y="88"/>
                  </a:lnTo>
                  <a:lnTo>
                    <a:pt x="1129" y="79"/>
                  </a:lnTo>
                  <a:lnTo>
                    <a:pt x="1125" y="73"/>
                  </a:lnTo>
                  <a:lnTo>
                    <a:pt x="1122" y="69"/>
                  </a:lnTo>
                  <a:lnTo>
                    <a:pt x="1117" y="65"/>
                  </a:lnTo>
                  <a:lnTo>
                    <a:pt x="1112" y="62"/>
                  </a:lnTo>
                  <a:lnTo>
                    <a:pt x="1111" y="61"/>
                  </a:lnTo>
                  <a:lnTo>
                    <a:pt x="1104" y="61"/>
                  </a:lnTo>
                  <a:lnTo>
                    <a:pt x="1104" y="61"/>
                  </a:lnTo>
                  <a:lnTo>
                    <a:pt x="1101" y="61"/>
                  </a:lnTo>
                  <a:lnTo>
                    <a:pt x="1100" y="61"/>
                  </a:lnTo>
                  <a:lnTo>
                    <a:pt x="1099" y="61"/>
                  </a:lnTo>
                  <a:lnTo>
                    <a:pt x="1099" y="61"/>
                  </a:lnTo>
                  <a:lnTo>
                    <a:pt x="1094" y="60"/>
                  </a:lnTo>
                  <a:lnTo>
                    <a:pt x="1090" y="59"/>
                  </a:lnTo>
                  <a:lnTo>
                    <a:pt x="1089" y="58"/>
                  </a:lnTo>
                  <a:lnTo>
                    <a:pt x="1088" y="58"/>
                  </a:lnTo>
                  <a:lnTo>
                    <a:pt x="1088" y="58"/>
                  </a:lnTo>
                  <a:lnTo>
                    <a:pt x="1072" y="57"/>
                  </a:lnTo>
                  <a:lnTo>
                    <a:pt x="1058" y="56"/>
                  </a:lnTo>
                  <a:lnTo>
                    <a:pt x="1027" y="55"/>
                  </a:lnTo>
                  <a:lnTo>
                    <a:pt x="1027" y="55"/>
                  </a:lnTo>
                  <a:lnTo>
                    <a:pt x="998" y="55"/>
                  </a:lnTo>
                  <a:lnTo>
                    <a:pt x="984" y="54"/>
                  </a:lnTo>
                  <a:lnTo>
                    <a:pt x="970" y="53"/>
                  </a:lnTo>
                  <a:lnTo>
                    <a:pt x="970" y="53"/>
                  </a:lnTo>
                  <a:lnTo>
                    <a:pt x="946" y="51"/>
                  </a:lnTo>
                  <a:lnTo>
                    <a:pt x="924" y="50"/>
                  </a:lnTo>
                  <a:lnTo>
                    <a:pt x="874" y="49"/>
                  </a:lnTo>
                  <a:lnTo>
                    <a:pt x="835" y="49"/>
                  </a:lnTo>
                  <a:lnTo>
                    <a:pt x="549" y="49"/>
                  </a:lnTo>
                  <a:lnTo>
                    <a:pt x="549" y="49"/>
                  </a:lnTo>
                  <a:lnTo>
                    <a:pt x="425" y="48"/>
                  </a:lnTo>
                  <a:lnTo>
                    <a:pt x="296" y="46"/>
                  </a:lnTo>
                  <a:lnTo>
                    <a:pt x="160" y="41"/>
                  </a:lnTo>
                  <a:lnTo>
                    <a:pt x="18" y="36"/>
                  </a:lnTo>
                  <a:lnTo>
                    <a:pt x="18" y="36"/>
                  </a:lnTo>
                  <a:lnTo>
                    <a:pt x="14" y="35"/>
                  </a:lnTo>
                  <a:lnTo>
                    <a:pt x="10" y="34"/>
                  </a:lnTo>
                  <a:lnTo>
                    <a:pt x="7" y="32"/>
                  </a:lnTo>
                  <a:lnTo>
                    <a:pt x="4" y="30"/>
                  </a:lnTo>
                  <a:lnTo>
                    <a:pt x="2" y="27"/>
                  </a:lnTo>
                  <a:lnTo>
                    <a:pt x="1" y="24"/>
                  </a:lnTo>
                  <a:lnTo>
                    <a:pt x="0" y="17"/>
                  </a:lnTo>
                  <a:lnTo>
                    <a:pt x="0" y="17"/>
                  </a:lnTo>
                  <a:lnTo>
                    <a:pt x="1" y="10"/>
                  </a:lnTo>
                  <a:lnTo>
                    <a:pt x="3" y="5"/>
                  </a:lnTo>
                  <a:lnTo>
                    <a:pt x="7" y="3"/>
                  </a:lnTo>
                  <a:lnTo>
                    <a:pt x="9" y="1"/>
                  </a:lnTo>
                  <a:lnTo>
                    <a:pt x="12" y="0"/>
                  </a:lnTo>
                  <a:lnTo>
                    <a:pt x="16" y="0"/>
                  </a:lnTo>
                  <a:lnTo>
                    <a:pt x="17" y="0"/>
                  </a:lnTo>
                  <a:lnTo>
                    <a:pt x="17" y="0"/>
                  </a:lnTo>
                  <a:lnTo>
                    <a:pt x="161" y="5"/>
                  </a:lnTo>
                  <a:lnTo>
                    <a:pt x="305" y="9"/>
                  </a:lnTo>
                  <a:lnTo>
                    <a:pt x="445" y="12"/>
                  </a:lnTo>
                  <a:lnTo>
                    <a:pt x="584" y="13"/>
                  </a:lnTo>
                  <a:lnTo>
                    <a:pt x="890" y="13"/>
                  </a:lnTo>
                  <a:lnTo>
                    <a:pt x="890" y="13"/>
                  </a:lnTo>
                  <a:lnTo>
                    <a:pt x="922" y="14"/>
                  </a:lnTo>
                  <a:lnTo>
                    <a:pt x="953" y="16"/>
                  </a:lnTo>
                  <a:lnTo>
                    <a:pt x="953" y="16"/>
                  </a:lnTo>
                  <a:lnTo>
                    <a:pt x="984" y="18"/>
                  </a:lnTo>
                  <a:lnTo>
                    <a:pt x="1016" y="19"/>
                  </a:lnTo>
                  <a:lnTo>
                    <a:pt x="1016" y="19"/>
                  </a:lnTo>
                  <a:lnTo>
                    <a:pt x="1054" y="20"/>
                  </a:lnTo>
                  <a:lnTo>
                    <a:pt x="1070" y="21"/>
                  </a:lnTo>
                  <a:lnTo>
                    <a:pt x="1088" y="22"/>
                  </a:lnTo>
                  <a:lnTo>
                    <a:pt x="1089" y="22"/>
                  </a:lnTo>
                  <a:lnTo>
                    <a:pt x="1091" y="22"/>
                  </a:lnTo>
                  <a:lnTo>
                    <a:pt x="1091" y="22"/>
                  </a:lnTo>
                  <a:lnTo>
                    <a:pt x="1094" y="21"/>
                  </a:lnTo>
                  <a:lnTo>
                    <a:pt x="1098" y="20"/>
                  </a:lnTo>
                  <a:lnTo>
                    <a:pt x="1098" y="20"/>
                  </a:lnTo>
                  <a:lnTo>
                    <a:pt x="1106" y="21"/>
                  </a:lnTo>
                  <a:lnTo>
                    <a:pt x="1109" y="23"/>
                  </a:lnTo>
                  <a:lnTo>
                    <a:pt x="1111" y="25"/>
                  </a:lnTo>
                  <a:lnTo>
                    <a:pt x="1112" y="26"/>
                  </a:lnTo>
                  <a:lnTo>
                    <a:pt x="1116" y="26"/>
                  </a:lnTo>
                  <a:lnTo>
                    <a:pt x="1116" y="26"/>
                  </a:lnTo>
                  <a:lnTo>
                    <a:pt x="1120" y="27"/>
                  </a:lnTo>
                  <a:lnTo>
                    <a:pt x="1122" y="29"/>
                  </a:lnTo>
                  <a:lnTo>
                    <a:pt x="1123" y="29"/>
                  </a:lnTo>
                  <a:lnTo>
                    <a:pt x="1124" y="30"/>
                  </a:lnTo>
                  <a:lnTo>
                    <a:pt x="1124" y="30"/>
                  </a:lnTo>
                  <a:lnTo>
                    <a:pt x="1130" y="32"/>
                  </a:lnTo>
                  <a:lnTo>
                    <a:pt x="1135" y="35"/>
                  </a:lnTo>
                  <a:lnTo>
                    <a:pt x="1141" y="39"/>
                  </a:lnTo>
                  <a:lnTo>
                    <a:pt x="1146" y="44"/>
                  </a:lnTo>
                  <a:lnTo>
                    <a:pt x="1155" y="54"/>
                  </a:lnTo>
                  <a:lnTo>
                    <a:pt x="1162" y="65"/>
                  </a:lnTo>
                  <a:lnTo>
                    <a:pt x="1168" y="78"/>
                  </a:lnTo>
                  <a:lnTo>
                    <a:pt x="1172" y="91"/>
                  </a:lnTo>
                  <a:lnTo>
                    <a:pt x="1174" y="104"/>
                  </a:lnTo>
                  <a:lnTo>
                    <a:pt x="1175" y="117"/>
                  </a:lnTo>
                  <a:lnTo>
                    <a:pt x="1175" y="117"/>
                  </a:lnTo>
                  <a:lnTo>
                    <a:pt x="1174" y="127"/>
                  </a:lnTo>
                  <a:lnTo>
                    <a:pt x="1173" y="136"/>
                  </a:lnTo>
                  <a:lnTo>
                    <a:pt x="1171" y="145"/>
                  </a:lnTo>
                  <a:lnTo>
                    <a:pt x="1169" y="152"/>
                  </a:lnTo>
                  <a:lnTo>
                    <a:pt x="1165" y="159"/>
                  </a:lnTo>
                  <a:lnTo>
                    <a:pt x="1161" y="164"/>
                  </a:lnTo>
                  <a:lnTo>
                    <a:pt x="1157" y="170"/>
                  </a:lnTo>
                  <a:lnTo>
                    <a:pt x="1152" y="173"/>
                  </a:lnTo>
                  <a:lnTo>
                    <a:pt x="1152" y="173"/>
                  </a:lnTo>
                  <a:lnTo>
                    <a:pt x="1147" y="176"/>
                  </a:lnTo>
                  <a:lnTo>
                    <a:pt x="1141" y="178"/>
                  </a:lnTo>
                  <a:lnTo>
                    <a:pt x="1128" y="180"/>
                  </a:lnTo>
                  <a:lnTo>
                    <a:pt x="1115" y="181"/>
                  </a:lnTo>
                  <a:lnTo>
                    <a:pt x="1101" y="182"/>
                  </a:lnTo>
                  <a:lnTo>
                    <a:pt x="1101" y="182"/>
                  </a:lnTo>
                  <a:lnTo>
                    <a:pt x="1086" y="182"/>
                  </a:lnTo>
                  <a:lnTo>
                    <a:pt x="1086" y="182"/>
                  </a:lnTo>
                  <a:lnTo>
                    <a:pt x="1085" y="182"/>
                  </a:lnTo>
                  <a:lnTo>
                    <a:pt x="1085" y="182"/>
                  </a:lnTo>
                  <a:lnTo>
                    <a:pt x="1015" y="181"/>
                  </a:lnTo>
                  <a:lnTo>
                    <a:pt x="1015" y="181"/>
                  </a:lnTo>
                  <a:lnTo>
                    <a:pt x="930" y="181"/>
                  </a:lnTo>
                  <a:lnTo>
                    <a:pt x="930" y="181"/>
                  </a:lnTo>
                  <a:lnTo>
                    <a:pt x="874" y="181"/>
                  </a:lnTo>
                  <a:lnTo>
                    <a:pt x="825" y="182"/>
                  </a:lnTo>
                  <a:lnTo>
                    <a:pt x="825" y="182"/>
                  </a:lnTo>
                  <a:lnTo>
                    <a:pt x="789" y="183"/>
                  </a:lnTo>
                  <a:lnTo>
                    <a:pt x="789" y="1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4" name="Freeform 260"/>
            <p:cNvSpPr/>
            <p:nvPr/>
          </p:nvSpPr>
          <p:spPr bwMode="auto">
            <a:xfrm>
              <a:off x="3270250" y="2755900"/>
              <a:ext cx="95250" cy="98425"/>
            </a:xfrm>
            <a:custGeom>
              <a:avLst/>
              <a:gdLst/>
              <a:ahLst/>
              <a:cxnLst>
                <a:cxn ang="0">
                  <a:pos x="96" y="186"/>
                </a:cxn>
                <a:cxn ang="0">
                  <a:pos x="86" y="186"/>
                </a:cxn>
                <a:cxn ang="0">
                  <a:pos x="63" y="182"/>
                </a:cxn>
                <a:cxn ang="0">
                  <a:pos x="37" y="173"/>
                </a:cxn>
                <a:cxn ang="0">
                  <a:pos x="18" y="162"/>
                </a:cxn>
                <a:cxn ang="0">
                  <a:pos x="10" y="154"/>
                </a:cxn>
                <a:cxn ang="0">
                  <a:pos x="4" y="144"/>
                </a:cxn>
                <a:cxn ang="0">
                  <a:pos x="3" y="138"/>
                </a:cxn>
                <a:cxn ang="0">
                  <a:pos x="0" y="96"/>
                </a:cxn>
                <a:cxn ang="0">
                  <a:pos x="1" y="53"/>
                </a:cxn>
                <a:cxn ang="0">
                  <a:pos x="1" y="17"/>
                </a:cxn>
                <a:cxn ang="0">
                  <a:pos x="3" y="9"/>
                </a:cxn>
                <a:cxn ang="0">
                  <a:pos x="7" y="4"/>
                </a:cxn>
                <a:cxn ang="0">
                  <a:pos x="12" y="1"/>
                </a:cxn>
                <a:cxn ang="0">
                  <a:pos x="19" y="0"/>
                </a:cxn>
                <a:cxn ang="0">
                  <a:pos x="29" y="2"/>
                </a:cxn>
                <a:cxn ang="0">
                  <a:pos x="34" y="6"/>
                </a:cxn>
                <a:cxn ang="0">
                  <a:pos x="37" y="12"/>
                </a:cxn>
                <a:cxn ang="0">
                  <a:pos x="37" y="17"/>
                </a:cxn>
                <a:cxn ang="0">
                  <a:pos x="37" y="46"/>
                </a:cxn>
                <a:cxn ang="0">
                  <a:pos x="37" y="102"/>
                </a:cxn>
                <a:cxn ang="0">
                  <a:pos x="37" y="106"/>
                </a:cxn>
                <a:cxn ang="0">
                  <a:pos x="36" y="115"/>
                </a:cxn>
                <a:cxn ang="0">
                  <a:pos x="37" y="126"/>
                </a:cxn>
                <a:cxn ang="0">
                  <a:pos x="40" y="132"/>
                </a:cxn>
                <a:cxn ang="0">
                  <a:pos x="43" y="134"/>
                </a:cxn>
                <a:cxn ang="0">
                  <a:pos x="72" y="147"/>
                </a:cxn>
                <a:cxn ang="0">
                  <a:pos x="83" y="149"/>
                </a:cxn>
                <a:cxn ang="0">
                  <a:pos x="98" y="151"/>
                </a:cxn>
                <a:cxn ang="0">
                  <a:pos x="105" y="150"/>
                </a:cxn>
                <a:cxn ang="0">
                  <a:pos x="119" y="148"/>
                </a:cxn>
                <a:cxn ang="0">
                  <a:pos x="126" y="146"/>
                </a:cxn>
                <a:cxn ang="0">
                  <a:pos x="136" y="137"/>
                </a:cxn>
                <a:cxn ang="0">
                  <a:pos x="141" y="126"/>
                </a:cxn>
                <a:cxn ang="0">
                  <a:pos x="143" y="114"/>
                </a:cxn>
                <a:cxn ang="0">
                  <a:pos x="143" y="98"/>
                </a:cxn>
                <a:cxn ang="0">
                  <a:pos x="143" y="46"/>
                </a:cxn>
                <a:cxn ang="0">
                  <a:pos x="143" y="26"/>
                </a:cxn>
                <a:cxn ang="0">
                  <a:pos x="144" y="19"/>
                </a:cxn>
                <a:cxn ang="0">
                  <a:pos x="148" y="13"/>
                </a:cxn>
                <a:cxn ang="0">
                  <a:pos x="155" y="10"/>
                </a:cxn>
                <a:cxn ang="0">
                  <a:pos x="161" y="9"/>
                </a:cxn>
                <a:cxn ang="0">
                  <a:pos x="171" y="11"/>
                </a:cxn>
                <a:cxn ang="0">
                  <a:pos x="176" y="16"/>
                </a:cxn>
                <a:cxn ang="0">
                  <a:pos x="178" y="22"/>
                </a:cxn>
                <a:cxn ang="0">
                  <a:pos x="179" y="26"/>
                </a:cxn>
                <a:cxn ang="0">
                  <a:pos x="180" y="56"/>
                </a:cxn>
                <a:cxn ang="0">
                  <a:pos x="180" y="105"/>
                </a:cxn>
                <a:cxn ang="0">
                  <a:pos x="177" y="129"/>
                </a:cxn>
                <a:cxn ang="0">
                  <a:pos x="170" y="151"/>
                </a:cxn>
                <a:cxn ang="0">
                  <a:pos x="168" y="157"/>
                </a:cxn>
                <a:cxn ang="0">
                  <a:pos x="160" y="166"/>
                </a:cxn>
                <a:cxn ang="0">
                  <a:pos x="144" y="177"/>
                </a:cxn>
                <a:cxn ang="0">
                  <a:pos x="121" y="184"/>
                </a:cxn>
                <a:cxn ang="0">
                  <a:pos x="96" y="186"/>
                </a:cxn>
              </a:cxnLst>
              <a:rect l="0" t="0" r="r" b="b"/>
              <a:pathLst>
                <a:path w="180" h="186">
                  <a:moveTo>
                    <a:pt x="96" y="186"/>
                  </a:moveTo>
                  <a:lnTo>
                    <a:pt x="96" y="186"/>
                  </a:lnTo>
                  <a:lnTo>
                    <a:pt x="86" y="186"/>
                  </a:lnTo>
                  <a:lnTo>
                    <a:pt x="86" y="186"/>
                  </a:lnTo>
                  <a:lnTo>
                    <a:pt x="76" y="185"/>
                  </a:lnTo>
                  <a:lnTo>
                    <a:pt x="63" y="182"/>
                  </a:lnTo>
                  <a:lnTo>
                    <a:pt x="49" y="178"/>
                  </a:lnTo>
                  <a:lnTo>
                    <a:pt x="37" y="173"/>
                  </a:lnTo>
                  <a:lnTo>
                    <a:pt x="24" y="166"/>
                  </a:lnTo>
                  <a:lnTo>
                    <a:pt x="18" y="162"/>
                  </a:lnTo>
                  <a:lnTo>
                    <a:pt x="14" y="158"/>
                  </a:lnTo>
                  <a:lnTo>
                    <a:pt x="10" y="154"/>
                  </a:lnTo>
                  <a:lnTo>
                    <a:pt x="6" y="149"/>
                  </a:lnTo>
                  <a:lnTo>
                    <a:pt x="4" y="144"/>
                  </a:lnTo>
                  <a:lnTo>
                    <a:pt x="3" y="138"/>
                  </a:lnTo>
                  <a:lnTo>
                    <a:pt x="3" y="138"/>
                  </a:lnTo>
                  <a:lnTo>
                    <a:pt x="1" y="118"/>
                  </a:lnTo>
                  <a:lnTo>
                    <a:pt x="0" y="96"/>
                  </a:lnTo>
                  <a:lnTo>
                    <a:pt x="1" y="53"/>
                  </a:lnTo>
                  <a:lnTo>
                    <a:pt x="1" y="53"/>
                  </a:lnTo>
                  <a:lnTo>
                    <a:pt x="1" y="17"/>
                  </a:lnTo>
                  <a:lnTo>
                    <a:pt x="1" y="17"/>
                  </a:lnTo>
                  <a:lnTo>
                    <a:pt x="2" y="12"/>
                  </a:lnTo>
                  <a:lnTo>
                    <a:pt x="3" y="9"/>
                  </a:lnTo>
                  <a:lnTo>
                    <a:pt x="5" y="6"/>
                  </a:lnTo>
                  <a:lnTo>
                    <a:pt x="7" y="4"/>
                  </a:lnTo>
                  <a:lnTo>
                    <a:pt x="9" y="2"/>
                  </a:lnTo>
                  <a:lnTo>
                    <a:pt x="12" y="1"/>
                  </a:lnTo>
                  <a:lnTo>
                    <a:pt x="19" y="0"/>
                  </a:lnTo>
                  <a:lnTo>
                    <a:pt x="19" y="0"/>
                  </a:lnTo>
                  <a:lnTo>
                    <a:pt x="25" y="1"/>
                  </a:lnTo>
                  <a:lnTo>
                    <a:pt x="29" y="2"/>
                  </a:lnTo>
                  <a:lnTo>
                    <a:pt x="32" y="4"/>
                  </a:lnTo>
                  <a:lnTo>
                    <a:pt x="34" y="6"/>
                  </a:lnTo>
                  <a:lnTo>
                    <a:pt x="36" y="9"/>
                  </a:lnTo>
                  <a:lnTo>
                    <a:pt x="37" y="12"/>
                  </a:lnTo>
                  <a:lnTo>
                    <a:pt x="37" y="17"/>
                  </a:lnTo>
                  <a:lnTo>
                    <a:pt x="37" y="17"/>
                  </a:lnTo>
                  <a:lnTo>
                    <a:pt x="37" y="46"/>
                  </a:lnTo>
                  <a:lnTo>
                    <a:pt x="37" y="46"/>
                  </a:lnTo>
                  <a:lnTo>
                    <a:pt x="37" y="73"/>
                  </a:lnTo>
                  <a:lnTo>
                    <a:pt x="37" y="102"/>
                  </a:lnTo>
                  <a:lnTo>
                    <a:pt x="37" y="102"/>
                  </a:lnTo>
                  <a:lnTo>
                    <a:pt x="37" y="106"/>
                  </a:lnTo>
                  <a:lnTo>
                    <a:pt x="37" y="106"/>
                  </a:lnTo>
                  <a:lnTo>
                    <a:pt x="36" y="115"/>
                  </a:lnTo>
                  <a:lnTo>
                    <a:pt x="36" y="123"/>
                  </a:lnTo>
                  <a:lnTo>
                    <a:pt x="37" y="126"/>
                  </a:lnTo>
                  <a:lnTo>
                    <a:pt x="38" y="129"/>
                  </a:lnTo>
                  <a:lnTo>
                    <a:pt x="40" y="132"/>
                  </a:lnTo>
                  <a:lnTo>
                    <a:pt x="43" y="134"/>
                  </a:lnTo>
                  <a:lnTo>
                    <a:pt x="43" y="134"/>
                  </a:lnTo>
                  <a:lnTo>
                    <a:pt x="62" y="143"/>
                  </a:lnTo>
                  <a:lnTo>
                    <a:pt x="72" y="147"/>
                  </a:lnTo>
                  <a:lnTo>
                    <a:pt x="83" y="149"/>
                  </a:lnTo>
                  <a:lnTo>
                    <a:pt x="83" y="149"/>
                  </a:lnTo>
                  <a:lnTo>
                    <a:pt x="91" y="150"/>
                  </a:lnTo>
                  <a:lnTo>
                    <a:pt x="98" y="151"/>
                  </a:lnTo>
                  <a:lnTo>
                    <a:pt x="98" y="151"/>
                  </a:lnTo>
                  <a:lnTo>
                    <a:pt x="105" y="150"/>
                  </a:lnTo>
                  <a:lnTo>
                    <a:pt x="112" y="149"/>
                  </a:lnTo>
                  <a:lnTo>
                    <a:pt x="119" y="148"/>
                  </a:lnTo>
                  <a:lnTo>
                    <a:pt x="126" y="146"/>
                  </a:lnTo>
                  <a:lnTo>
                    <a:pt x="126" y="146"/>
                  </a:lnTo>
                  <a:lnTo>
                    <a:pt x="131" y="142"/>
                  </a:lnTo>
                  <a:lnTo>
                    <a:pt x="136" y="137"/>
                  </a:lnTo>
                  <a:lnTo>
                    <a:pt x="139" y="132"/>
                  </a:lnTo>
                  <a:lnTo>
                    <a:pt x="141" y="126"/>
                  </a:lnTo>
                  <a:lnTo>
                    <a:pt x="142" y="120"/>
                  </a:lnTo>
                  <a:lnTo>
                    <a:pt x="143" y="114"/>
                  </a:lnTo>
                  <a:lnTo>
                    <a:pt x="143" y="101"/>
                  </a:lnTo>
                  <a:lnTo>
                    <a:pt x="143" y="98"/>
                  </a:lnTo>
                  <a:lnTo>
                    <a:pt x="143" y="98"/>
                  </a:lnTo>
                  <a:lnTo>
                    <a:pt x="143" y="46"/>
                  </a:lnTo>
                  <a:lnTo>
                    <a:pt x="143" y="26"/>
                  </a:lnTo>
                  <a:lnTo>
                    <a:pt x="143" y="26"/>
                  </a:lnTo>
                  <a:lnTo>
                    <a:pt x="143" y="22"/>
                  </a:lnTo>
                  <a:lnTo>
                    <a:pt x="144" y="19"/>
                  </a:lnTo>
                  <a:lnTo>
                    <a:pt x="146" y="16"/>
                  </a:lnTo>
                  <a:lnTo>
                    <a:pt x="148" y="13"/>
                  </a:lnTo>
                  <a:lnTo>
                    <a:pt x="151" y="11"/>
                  </a:lnTo>
                  <a:lnTo>
                    <a:pt x="155" y="10"/>
                  </a:lnTo>
                  <a:lnTo>
                    <a:pt x="161" y="9"/>
                  </a:lnTo>
                  <a:lnTo>
                    <a:pt x="161" y="9"/>
                  </a:lnTo>
                  <a:lnTo>
                    <a:pt x="168" y="10"/>
                  </a:lnTo>
                  <a:lnTo>
                    <a:pt x="171" y="11"/>
                  </a:lnTo>
                  <a:lnTo>
                    <a:pt x="173" y="13"/>
                  </a:lnTo>
                  <a:lnTo>
                    <a:pt x="176" y="16"/>
                  </a:lnTo>
                  <a:lnTo>
                    <a:pt x="177" y="19"/>
                  </a:lnTo>
                  <a:lnTo>
                    <a:pt x="178" y="22"/>
                  </a:lnTo>
                  <a:lnTo>
                    <a:pt x="179" y="26"/>
                  </a:lnTo>
                  <a:lnTo>
                    <a:pt x="179" y="26"/>
                  </a:lnTo>
                  <a:lnTo>
                    <a:pt x="180" y="56"/>
                  </a:lnTo>
                  <a:lnTo>
                    <a:pt x="180" y="56"/>
                  </a:lnTo>
                  <a:lnTo>
                    <a:pt x="180" y="81"/>
                  </a:lnTo>
                  <a:lnTo>
                    <a:pt x="180" y="105"/>
                  </a:lnTo>
                  <a:lnTo>
                    <a:pt x="179" y="117"/>
                  </a:lnTo>
                  <a:lnTo>
                    <a:pt x="177" y="129"/>
                  </a:lnTo>
                  <a:lnTo>
                    <a:pt x="174" y="141"/>
                  </a:lnTo>
                  <a:lnTo>
                    <a:pt x="170" y="151"/>
                  </a:lnTo>
                  <a:lnTo>
                    <a:pt x="170" y="151"/>
                  </a:lnTo>
                  <a:lnTo>
                    <a:pt x="168" y="157"/>
                  </a:lnTo>
                  <a:lnTo>
                    <a:pt x="164" y="162"/>
                  </a:lnTo>
                  <a:lnTo>
                    <a:pt x="160" y="166"/>
                  </a:lnTo>
                  <a:lnTo>
                    <a:pt x="155" y="171"/>
                  </a:lnTo>
                  <a:lnTo>
                    <a:pt x="144" y="177"/>
                  </a:lnTo>
                  <a:lnTo>
                    <a:pt x="133" y="181"/>
                  </a:lnTo>
                  <a:lnTo>
                    <a:pt x="121" y="184"/>
                  </a:lnTo>
                  <a:lnTo>
                    <a:pt x="111" y="185"/>
                  </a:lnTo>
                  <a:lnTo>
                    <a:pt x="96" y="186"/>
                  </a:lnTo>
                  <a:lnTo>
                    <a:pt x="96"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5" name="Freeform 261"/>
            <p:cNvSpPr>
              <a:spLocks noEditPoints="1"/>
            </p:cNvSpPr>
            <p:nvPr/>
          </p:nvSpPr>
          <p:spPr bwMode="auto">
            <a:xfrm>
              <a:off x="3392488" y="2101850"/>
              <a:ext cx="571500" cy="552450"/>
            </a:xfrm>
            <a:custGeom>
              <a:avLst/>
              <a:gdLst/>
              <a:ahLst/>
              <a:cxnLst>
                <a:cxn ang="0">
                  <a:pos x="90" y="1031"/>
                </a:cxn>
                <a:cxn ang="0">
                  <a:pos x="39" y="981"/>
                </a:cxn>
                <a:cxn ang="0">
                  <a:pos x="14" y="919"/>
                </a:cxn>
                <a:cxn ang="0">
                  <a:pos x="2" y="822"/>
                </a:cxn>
                <a:cxn ang="0">
                  <a:pos x="21" y="696"/>
                </a:cxn>
                <a:cxn ang="0">
                  <a:pos x="72" y="662"/>
                </a:cxn>
                <a:cxn ang="0">
                  <a:pos x="156" y="662"/>
                </a:cxn>
                <a:cxn ang="0">
                  <a:pos x="304" y="621"/>
                </a:cxn>
                <a:cxn ang="0">
                  <a:pos x="434" y="530"/>
                </a:cxn>
                <a:cxn ang="0">
                  <a:pos x="522" y="404"/>
                </a:cxn>
                <a:cxn ang="0">
                  <a:pos x="552" y="331"/>
                </a:cxn>
                <a:cxn ang="0">
                  <a:pos x="463" y="291"/>
                </a:cxn>
                <a:cxn ang="0">
                  <a:pos x="416" y="236"/>
                </a:cxn>
                <a:cxn ang="0">
                  <a:pos x="431" y="187"/>
                </a:cxn>
                <a:cxn ang="0">
                  <a:pos x="519" y="115"/>
                </a:cxn>
                <a:cxn ang="0">
                  <a:pos x="695" y="33"/>
                </a:cxn>
                <a:cxn ang="0">
                  <a:pos x="803" y="0"/>
                </a:cxn>
                <a:cxn ang="0">
                  <a:pos x="871" y="23"/>
                </a:cxn>
                <a:cxn ang="0">
                  <a:pos x="926" y="79"/>
                </a:cxn>
                <a:cxn ang="0">
                  <a:pos x="999" y="171"/>
                </a:cxn>
                <a:cxn ang="0">
                  <a:pos x="1070" y="299"/>
                </a:cxn>
                <a:cxn ang="0">
                  <a:pos x="1078" y="371"/>
                </a:cxn>
                <a:cxn ang="0">
                  <a:pos x="1033" y="400"/>
                </a:cxn>
                <a:cxn ang="0">
                  <a:pos x="975" y="395"/>
                </a:cxn>
                <a:cxn ang="0">
                  <a:pos x="911" y="434"/>
                </a:cxn>
                <a:cxn ang="0">
                  <a:pos x="891" y="540"/>
                </a:cxn>
                <a:cxn ang="0">
                  <a:pos x="847" y="641"/>
                </a:cxn>
                <a:cxn ang="0">
                  <a:pos x="710" y="834"/>
                </a:cxn>
                <a:cxn ang="0">
                  <a:pos x="529" y="958"/>
                </a:cxn>
                <a:cxn ang="0">
                  <a:pos x="341" y="1031"/>
                </a:cxn>
                <a:cxn ang="0">
                  <a:pos x="214" y="1041"/>
                </a:cxn>
                <a:cxn ang="0">
                  <a:pos x="62" y="702"/>
                </a:cxn>
                <a:cxn ang="0">
                  <a:pos x="39" y="753"/>
                </a:cxn>
                <a:cxn ang="0">
                  <a:pos x="47" y="883"/>
                </a:cxn>
                <a:cxn ang="0">
                  <a:pos x="76" y="979"/>
                </a:cxn>
                <a:cxn ang="0">
                  <a:pos x="164" y="1005"/>
                </a:cxn>
                <a:cxn ang="0">
                  <a:pos x="286" y="1003"/>
                </a:cxn>
                <a:cxn ang="0">
                  <a:pos x="419" y="969"/>
                </a:cxn>
                <a:cxn ang="0">
                  <a:pos x="633" y="851"/>
                </a:cxn>
                <a:cxn ang="0">
                  <a:pos x="781" y="689"/>
                </a:cxn>
                <a:cxn ang="0">
                  <a:pos x="848" y="553"/>
                </a:cxn>
                <a:cxn ang="0">
                  <a:pos x="860" y="487"/>
                </a:cxn>
                <a:cxn ang="0">
                  <a:pos x="886" y="388"/>
                </a:cxn>
                <a:cxn ang="0">
                  <a:pos x="899" y="356"/>
                </a:cxn>
                <a:cxn ang="0">
                  <a:pos x="915" y="346"/>
                </a:cxn>
                <a:cxn ang="0">
                  <a:pos x="1012" y="363"/>
                </a:cxn>
                <a:cxn ang="0">
                  <a:pos x="1046" y="347"/>
                </a:cxn>
                <a:cxn ang="0">
                  <a:pos x="1012" y="268"/>
                </a:cxn>
                <a:cxn ang="0">
                  <a:pos x="962" y="177"/>
                </a:cxn>
                <a:cxn ang="0">
                  <a:pos x="890" y="90"/>
                </a:cxn>
                <a:cxn ang="0">
                  <a:pos x="839" y="46"/>
                </a:cxn>
                <a:cxn ang="0">
                  <a:pos x="774" y="44"/>
                </a:cxn>
                <a:cxn ang="0">
                  <a:pos x="627" y="97"/>
                </a:cxn>
                <a:cxn ang="0">
                  <a:pos x="513" y="166"/>
                </a:cxn>
                <a:cxn ang="0">
                  <a:pos x="452" y="222"/>
                </a:cxn>
                <a:cxn ang="0">
                  <a:pos x="498" y="269"/>
                </a:cxn>
                <a:cxn ang="0">
                  <a:pos x="563" y="293"/>
                </a:cxn>
                <a:cxn ang="0">
                  <a:pos x="583" y="298"/>
                </a:cxn>
                <a:cxn ang="0">
                  <a:pos x="589" y="328"/>
                </a:cxn>
                <a:cxn ang="0">
                  <a:pos x="533" y="458"/>
                </a:cxn>
                <a:cxn ang="0">
                  <a:pos x="431" y="582"/>
                </a:cxn>
                <a:cxn ang="0">
                  <a:pos x="248" y="684"/>
                </a:cxn>
                <a:cxn ang="0">
                  <a:pos x="129" y="696"/>
                </a:cxn>
              </a:cxnLst>
              <a:rect l="0" t="0" r="r" b="b"/>
              <a:pathLst>
                <a:path w="1082" h="1042">
                  <a:moveTo>
                    <a:pt x="173" y="1042"/>
                  </a:moveTo>
                  <a:lnTo>
                    <a:pt x="173" y="1042"/>
                  </a:lnTo>
                  <a:lnTo>
                    <a:pt x="153" y="1041"/>
                  </a:lnTo>
                  <a:lnTo>
                    <a:pt x="134" y="1040"/>
                  </a:lnTo>
                  <a:lnTo>
                    <a:pt x="118" y="1038"/>
                  </a:lnTo>
                  <a:lnTo>
                    <a:pt x="102" y="1035"/>
                  </a:lnTo>
                  <a:lnTo>
                    <a:pt x="102" y="1035"/>
                  </a:lnTo>
                  <a:lnTo>
                    <a:pt x="90" y="1031"/>
                  </a:lnTo>
                  <a:lnTo>
                    <a:pt x="78" y="1027"/>
                  </a:lnTo>
                  <a:lnTo>
                    <a:pt x="68" y="1022"/>
                  </a:lnTo>
                  <a:lnTo>
                    <a:pt x="60" y="1017"/>
                  </a:lnTo>
                  <a:lnTo>
                    <a:pt x="53" y="1011"/>
                  </a:lnTo>
                  <a:lnTo>
                    <a:pt x="47" y="1003"/>
                  </a:lnTo>
                  <a:lnTo>
                    <a:pt x="42" y="992"/>
                  </a:lnTo>
                  <a:lnTo>
                    <a:pt x="39" y="981"/>
                  </a:lnTo>
                  <a:lnTo>
                    <a:pt x="39" y="981"/>
                  </a:lnTo>
                  <a:lnTo>
                    <a:pt x="37" y="973"/>
                  </a:lnTo>
                  <a:lnTo>
                    <a:pt x="34" y="964"/>
                  </a:lnTo>
                  <a:lnTo>
                    <a:pt x="27" y="950"/>
                  </a:lnTo>
                  <a:lnTo>
                    <a:pt x="27" y="950"/>
                  </a:lnTo>
                  <a:lnTo>
                    <a:pt x="20" y="935"/>
                  </a:lnTo>
                  <a:lnTo>
                    <a:pt x="16" y="927"/>
                  </a:lnTo>
                  <a:lnTo>
                    <a:pt x="14" y="919"/>
                  </a:lnTo>
                  <a:lnTo>
                    <a:pt x="14" y="919"/>
                  </a:lnTo>
                  <a:lnTo>
                    <a:pt x="13" y="907"/>
                  </a:lnTo>
                  <a:lnTo>
                    <a:pt x="12" y="894"/>
                  </a:lnTo>
                  <a:lnTo>
                    <a:pt x="12" y="894"/>
                  </a:lnTo>
                  <a:lnTo>
                    <a:pt x="11" y="879"/>
                  </a:lnTo>
                  <a:lnTo>
                    <a:pt x="8" y="863"/>
                  </a:lnTo>
                  <a:lnTo>
                    <a:pt x="8" y="863"/>
                  </a:lnTo>
                  <a:lnTo>
                    <a:pt x="5" y="846"/>
                  </a:lnTo>
                  <a:lnTo>
                    <a:pt x="2" y="822"/>
                  </a:lnTo>
                  <a:lnTo>
                    <a:pt x="0" y="794"/>
                  </a:lnTo>
                  <a:lnTo>
                    <a:pt x="0" y="780"/>
                  </a:lnTo>
                  <a:lnTo>
                    <a:pt x="0" y="764"/>
                  </a:lnTo>
                  <a:lnTo>
                    <a:pt x="2" y="750"/>
                  </a:lnTo>
                  <a:lnTo>
                    <a:pt x="4" y="735"/>
                  </a:lnTo>
                  <a:lnTo>
                    <a:pt x="8" y="721"/>
                  </a:lnTo>
                  <a:lnTo>
                    <a:pt x="13" y="707"/>
                  </a:lnTo>
                  <a:lnTo>
                    <a:pt x="21" y="696"/>
                  </a:lnTo>
                  <a:lnTo>
                    <a:pt x="29" y="685"/>
                  </a:lnTo>
                  <a:lnTo>
                    <a:pt x="33" y="680"/>
                  </a:lnTo>
                  <a:lnTo>
                    <a:pt x="39" y="675"/>
                  </a:lnTo>
                  <a:lnTo>
                    <a:pt x="44" y="672"/>
                  </a:lnTo>
                  <a:lnTo>
                    <a:pt x="52" y="668"/>
                  </a:lnTo>
                  <a:lnTo>
                    <a:pt x="52" y="668"/>
                  </a:lnTo>
                  <a:lnTo>
                    <a:pt x="61" y="664"/>
                  </a:lnTo>
                  <a:lnTo>
                    <a:pt x="72" y="662"/>
                  </a:lnTo>
                  <a:lnTo>
                    <a:pt x="85" y="660"/>
                  </a:lnTo>
                  <a:lnTo>
                    <a:pt x="98" y="660"/>
                  </a:lnTo>
                  <a:lnTo>
                    <a:pt x="98" y="660"/>
                  </a:lnTo>
                  <a:lnTo>
                    <a:pt x="127" y="661"/>
                  </a:lnTo>
                  <a:lnTo>
                    <a:pt x="127" y="661"/>
                  </a:lnTo>
                  <a:lnTo>
                    <a:pt x="141" y="662"/>
                  </a:lnTo>
                  <a:lnTo>
                    <a:pt x="156" y="662"/>
                  </a:lnTo>
                  <a:lnTo>
                    <a:pt x="156" y="662"/>
                  </a:lnTo>
                  <a:lnTo>
                    <a:pt x="173" y="661"/>
                  </a:lnTo>
                  <a:lnTo>
                    <a:pt x="189" y="659"/>
                  </a:lnTo>
                  <a:lnTo>
                    <a:pt x="189" y="659"/>
                  </a:lnTo>
                  <a:lnTo>
                    <a:pt x="228" y="648"/>
                  </a:lnTo>
                  <a:lnTo>
                    <a:pt x="248" y="642"/>
                  </a:lnTo>
                  <a:lnTo>
                    <a:pt x="266" y="636"/>
                  </a:lnTo>
                  <a:lnTo>
                    <a:pt x="285" y="629"/>
                  </a:lnTo>
                  <a:lnTo>
                    <a:pt x="304" y="621"/>
                  </a:lnTo>
                  <a:lnTo>
                    <a:pt x="323" y="612"/>
                  </a:lnTo>
                  <a:lnTo>
                    <a:pt x="342" y="602"/>
                  </a:lnTo>
                  <a:lnTo>
                    <a:pt x="342" y="602"/>
                  </a:lnTo>
                  <a:lnTo>
                    <a:pt x="361" y="591"/>
                  </a:lnTo>
                  <a:lnTo>
                    <a:pt x="380" y="577"/>
                  </a:lnTo>
                  <a:lnTo>
                    <a:pt x="399" y="563"/>
                  </a:lnTo>
                  <a:lnTo>
                    <a:pt x="416" y="547"/>
                  </a:lnTo>
                  <a:lnTo>
                    <a:pt x="434" y="530"/>
                  </a:lnTo>
                  <a:lnTo>
                    <a:pt x="451" y="511"/>
                  </a:lnTo>
                  <a:lnTo>
                    <a:pt x="468" y="490"/>
                  </a:lnTo>
                  <a:lnTo>
                    <a:pt x="482" y="470"/>
                  </a:lnTo>
                  <a:lnTo>
                    <a:pt x="482" y="470"/>
                  </a:lnTo>
                  <a:lnTo>
                    <a:pt x="495" y="452"/>
                  </a:lnTo>
                  <a:lnTo>
                    <a:pt x="507" y="433"/>
                  </a:lnTo>
                  <a:lnTo>
                    <a:pt x="517" y="413"/>
                  </a:lnTo>
                  <a:lnTo>
                    <a:pt x="522" y="404"/>
                  </a:lnTo>
                  <a:lnTo>
                    <a:pt x="526" y="393"/>
                  </a:lnTo>
                  <a:lnTo>
                    <a:pt x="526" y="393"/>
                  </a:lnTo>
                  <a:lnTo>
                    <a:pt x="531" y="379"/>
                  </a:lnTo>
                  <a:lnTo>
                    <a:pt x="537" y="365"/>
                  </a:lnTo>
                  <a:lnTo>
                    <a:pt x="537" y="365"/>
                  </a:lnTo>
                  <a:lnTo>
                    <a:pt x="545" y="349"/>
                  </a:lnTo>
                  <a:lnTo>
                    <a:pt x="548" y="341"/>
                  </a:lnTo>
                  <a:lnTo>
                    <a:pt x="552" y="331"/>
                  </a:lnTo>
                  <a:lnTo>
                    <a:pt x="553" y="325"/>
                  </a:lnTo>
                  <a:lnTo>
                    <a:pt x="546" y="324"/>
                  </a:lnTo>
                  <a:lnTo>
                    <a:pt x="546" y="324"/>
                  </a:lnTo>
                  <a:lnTo>
                    <a:pt x="530" y="321"/>
                  </a:lnTo>
                  <a:lnTo>
                    <a:pt x="513" y="317"/>
                  </a:lnTo>
                  <a:lnTo>
                    <a:pt x="496" y="310"/>
                  </a:lnTo>
                  <a:lnTo>
                    <a:pt x="478" y="301"/>
                  </a:lnTo>
                  <a:lnTo>
                    <a:pt x="463" y="291"/>
                  </a:lnTo>
                  <a:lnTo>
                    <a:pt x="447" y="280"/>
                  </a:lnTo>
                  <a:lnTo>
                    <a:pt x="441" y="273"/>
                  </a:lnTo>
                  <a:lnTo>
                    <a:pt x="435" y="266"/>
                  </a:lnTo>
                  <a:lnTo>
                    <a:pt x="429" y="259"/>
                  </a:lnTo>
                  <a:lnTo>
                    <a:pt x="423" y="252"/>
                  </a:lnTo>
                  <a:lnTo>
                    <a:pt x="423" y="252"/>
                  </a:lnTo>
                  <a:lnTo>
                    <a:pt x="419" y="243"/>
                  </a:lnTo>
                  <a:lnTo>
                    <a:pt x="416" y="236"/>
                  </a:lnTo>
                  <a:lnTo>
                    <a:pt x="415" y="229"/>
                  </a:lnTo>
                  <a:lnTo>
                    <a:pt x="414" y="222"/>
                  </a:lnTo>
                  <a:lnTo>
                    <a:pt x="415" y="216"/>
                  </a:lnTo>
                  <a:lnTo>
                    <a:pt x="416" y="209"/>
                  </a:lnTo>
                  <a:lnTo>
                    <a:pt x="419" y="203"/>
                  </a:lnTo>
                  <a:lnTo>
                    <a:pt x="422" y="198"/>
                  </a:lnTo>
                  <a:lnTo>
                    <a:pt x="427" y="192"/>
                  </a:lnTo>
                  <a:lnTo>
                    <a:pt x="431" y="187"/>
                  </a:lnTo>
                  <a:lnTo>
                    <a:pt x="441" y="176"/>
                  </a:lnTo>
                  <a:lnTo>
                    <a:pt x="453" y="166"/>
                  </a:lnTo>
                  <a:lnTo>
                    <a:pt x="466" y="157"/>
                  </a:lnTo>
                  <a:lnTo>
                    <a:pt x="466" y="157"/>
                  </a:lnTo>
                  <a:lnTo>
                    <a:pt x="481" y="144"/>
                  </a:lnTo>
                  <a:lnTo>
                    <a:pt x="481" y="144"/>
                  </a:lnTo>
                  <a:lnTo>
                    <a:pt x="500" y="130"/>
                  </a:lnTo>
                  <a:lnTo>
                    <a:pt x="519" y="115"/>
                  </a:lnTo>
                  <a:lnTo>
                    <a:pt x="540" y="103"/>
                  </a:lnTo>
                  <a:lnTo>
                    <a:pt x="563" y="90"/>
                  </a:lnTo>
                  <a:lnTo>
                    <a:pt x="588" y="77"/>
                  </a:lnTo>
                  <a:lnTo>
                    <a:pt x="613" y="65"/>
                  </a:lnTo>
                  <a:lnTo>
                    <a:pt x="642" y="53"/>
                  </a:lnTo>
                  <a:lnTo>
                    <a:pt x="672" y="41"/>
                  </a:lnTo>
                  <a:lnTo>
                    <a:pt x="672" y="41"/>
                  </a:lnTo>
                  <a:lnTo>
                    <a:pt x="695" y="33"/>
                  </a:lnTo>
                  <a:lnTo>
                    <a:pt x="695" y="33"/>
                  </a:lnTo>
                  <a:lnTo>
                    <a:pt x="719" y="23"/>
                  </a:lnTo>
                  <a:lnTo>
                    <a:pt x="744" y="14"/>
                  </a:lnTo>
                  <a:lnTo>
                    <a:pt x="767" y="7"/>
                  </a:lnTo>
                  <a:lnTo>
                    <a:pt x="792" y="1"/>
                  </a:lnTo>
                  <a:lnTo>
                    <a:pt x="792" y="1"/>
                  </a:lnTo>
                  <a:lnTo>
                    <a:pt x="803" y="0"/>
                  </a:lnTo>
                  <a:lnTo>
                    <a:pt x="803" y="0"/>
                  </a:lnTo>
                  <a:lnTo>
                    <a:pt x="815" y="1"/>
                  </a:lnTo>
                  <a:lnTo>
                    <a:pt x="826" y="4"/>
                  </a:lnTo>
                  <a:lnTo>
                    <a:pt x="838" y="8"/>
                  </a:lnTo>
                  <a:lnTo>
                    <a:pt x="850" y="13"/>
                  </a:lnTo>
                  <a:lnTo>
                    <a:pt x="850" y="13"/>
                  </a:lnTo>
                  <a:lnTo>
                    <a:pt x="863" y="19"/>
                  </a:lnTo>
                  <a:lnTo>
                    <a:pt x="863" y="19"/>
                  </a:lnTo>
                  <a:lnTo>
                    <a:pt x="871" y="23"/>
                  </a:lnTo>
                  <a:lnTo>
                    <a:pt x="878" y="27"/>
                  </a:lnTo>
                  <a:lnTo>
                    <a:pt x="883" y="32"/>
                  </a:lnTo>
                  <a:lnTo>
                    <a:pt x="889" y="36"/>
                  </a:lnTo>
                  <a:lnTo>
                    <a:pt x="899" y="46"/>
                  </a:lnTo>
                  <a:lnTo>
                    <a:pt x="909" y="59"/>
                  </a:lnTo>
                  <a:lnTo>
                    <a:pt x="909" y="59"/>
                  </a:lnTo>
                  <a:lnTo>
                    <a:pt x="917" y="69"/>
                  </a:lnTo>
                  <a:lnTo>
                    <a:pt x="926" y="79"/>
                  </a:lnTo>
                  <a:lnTo>
                    <a:pt x="926" y="79"/>
                  </a:lnTo>
                  <a:lnTo>
                    <a:pt x="946" y="100"/>
                  </a:lnTo>
                  <a:lnTo>
                    <a:pt x="966" y="122"/>
                  </a:lnTo>
                  <a:lnTo>
                    <a:pt x="975" y="134"/>
                  </a:lnTo>
                  <a:lnTo>
                    <a:pt x="984" y="146"/>
                  </a:lnTo>
                  <a:lnTo>
                    <a:pt x="992" y="159"/>
                  </a:lnTo>
                  <a:lnTo>
                    <a:pt x="999" y="171"/>
                  </a:lnTo>
                  <a:lnTo>
                    <a:pt x="999" y="171"/>
                  </a:lnTo>
                  <a:lnTo>
                    <a:pt x="1018" y="209"/>
                  </a:lnTo>
                  <a:lnTo>
                    <a:pt x="1031" y="230"/>
                  </a:lnTo>
                  <a:lnTo>
                    <a:pt x="1044" y="251"/>
                  </a:lnTo>
                  <a:lnTo>
                    <a:pt x="1044" y="251"/>
                  </a:lnTo>
                  <a:lnTo>
                    <a:pt x="1059" y="275"/>
                  </a:lnTo>
                  <a:lnTo>
                    <a:pt x="1065" y="287"/>
                  </a:lnTo>
                  <a:lnTo>
                    <a:pt x="1070" y="299"/>
                  </a:lnTo>
                  <a:lnTo>
                    <a:pt x="1070" y="299"/>
                  </a:lnTo>
                  <a:lnTo>
                    <a:pt x="1073" y="309"/>
                  </a:lnTo>
                  <a:lnTo>
                    <a:pt x="1077" y="319"/>
                  </a:lnTo>
                  <a:lnTo>
                    <a:pt x="1080" y="332"/>
                  </a:lnTo>
                  <a:lnTo>
                    <a:pt x="1082" y="346"/>
                  </a:lnTo>
                  <a:lnTo>
                    <a:pt x="1082" y="352"/>
                  </a:lnTo>
                  <a:lnTo>
                    <a:pt x="1081" y="358"/>
                  </a:lnTo>
                  <a:lnTo>
                    <a:pt x="1080" y="365"/>
                  </a:lnTo>
                  <a:lnTo>
                    <a:pt x="1078" y="371"/>
                  </a:lnTo>
                  <a:lnTo>
                    <a:pt x="1076" y="377"/>
                  </a:lnTo>
                  <a:lnTo>
                    <a:pt x="1072" y="382"/>
                  </a:lnTo>
                  <a:lnTo>
                    <a:pt x="1067" y="387"/>
                  </a:lnTo>
                  <a:lnTo>
                    <a:pt x="1062" y="391"/>
                  </a:lnTo>
                  <a:lnTo>
                    <a:pt x="1062" y="391"/>
                  </a:lnTo>
                  <a:lnTo>
                    <a:pt x="1052" y="395"/>
                  </a:lnTo>
                  <a:lnTo>
                    <a:pt x="1043" y="398"/>
                  </a:lnTo>
                  <a:lnTo>
                    <a:pt x="1033" y="400"/>
                  </a:lnTo>
                  <a:lnTo>
                    <a:pt x="1021" y="400"/>
                  </a:lnTo>
                  <a:lnTo>
                    <a:pt x="1021" y="400"/>
                  </a:lnTo>
                  <a:lnTo>
                    <a:pt x="1021" y="400"/>
                  </a:lnTo>
                  <a:lnTo>
                    <a:pt x="1010" y="400"/>
                  </a:lnTo>
                  <a:lnTo>
                    <a:pt x="997" y="398"/>
                  </a:lnTo>
                  <a:lnTo>
                    <a:pt x="997" y="398"/>
                  </a:lnTo>
                  <a:lnTo>
                    <a:pt x="975" y="395"/>
                  </a:lnTo>
                  <a:lnTo>
                    <a:pt x="975" y="395"/>
                  </a:lnTo>
                  <a:lnTo>
                    <a:pt x="952" y="392"/>
                  </a:lnTo>
                  <a:lnTo>
                    <a:pt x="930" y="388"/>
                  </a:lnTo>
                  <a:lnTo>
                    <a:pt x="923" y="387"/>
                  </a:lnTo>
                  <a:lnTo>
                    <a:pt x="922" y="392"/>
                  </a:lnTo>
                  <a:lnTo>
                    <a:pt x="922" y="392"/>
                  </a:lnTo>
                  <a:lnTo>
                    <a:pt x="917" y="413"/>
                  </a:lnTo>
                  <a:lnTo>
                    <a:pt x="911" y="434"/>
                  </a:lnTo>
                  <a:lnTo>
                    <a:pt x="911" y="434"/>
                  </a:lnTo>
                  <a:lnTo>
                    <a:pt x="905" y="452"/>
                  </a:lnTo>
                  <a:lnTo>
                    <a:pt x="900" y="472"/>
                  </a:lnTo>
                  <a:lnTo>
                    <a:pt x="895" y="491"/>
                  </a:lnTo>
                  <a:lnTo>
                    <a:pt x="894" y="501"/>
                  </a:lnTo>
                  <a:lnTo>
                    <a:pt x="894" y="511"/>
                  </a:lnTo>
                  <a:lnTo>
                    <a:pt x="894" y="511"/>
                  </a:lnTo>
                  <a:lnTo>
                    <a:pt x="893" y="525"/>
                  </a:lnTo>
                  <a:lnTo>
                    <a:pt x="891" y="540"/>
                  </a:lnTo>
                  <a:lnTo>
                    <a:pt x="887" y="554"/>
                  </a:lnTo>
                  <a:lnTo>
                    <a:pt x="882" y="568"/>
                  </a:lnTo>
                  <a:lnTo>
                    <a:pt x="877" y="582"/>
                  </a:lnTo>
                  <a:lnTo>
                    <a:pt x="870" y="596"/>
                  </a:lnTo>
                  <a:lnTo>
                    <a:pt x="856" y="623"/>
                  </a:lnTo>
                  <a:lnTo>
                    <a:pt x="856" y="623"/>
                  </a:lnTo>
                  <a:lnTo>
                    <a:pt x="847" y="641"/>
                  </a:lnTo>
                  <a:lnTo>
                    <a:pt x="847" y="641"/>
                  </a:lnTo>
                  <a:lnTo>
                    <a:pt x="832" y="669"/>
                  </a:lnTo>
                  <a:lnTo>
                    <a:pt x="815" y="699"/>
                  </a:lnTo>
                  <a:lnTo>
                    <a:pt x="795" y="730"/>
                  </a:lnTo>
                  <a:lnTo>
                    <a:pt x="774" y="761"/>
                  </a:lnTo>
                  <a:lnTo>
                    <a:pt x="750" y="791"/>
                  </a:lnTo>
                  <a:lnTo>
                    <a:pt x="737" y="806"/>
                  </a:lnTo>
                  <a:lnTo>
                    <a:pt x="724" y="821"/>
                  </a:lnTo>
                  <a:lnTo>
                    <a:pt x="710" y="834"/>
                  </a:lnTo>
                  <a:lnTo>
                    <a:pt x="695" y="848"/>
                  </a:lnTo>
                  <a:lnTo>
                    <a:pt x="680" y="861"/>
                  </a:lnTo>
                  <a:lnTo>
                    <a:pt x="664" y="874"/>
                  </a:lnTo>
                  <a:lnTo>
                    <a:pt x="664" y="874"/>
                  </a:lnTo>
                  <a:lnTo>
                    <a:pt x="629" y="897"/>
                  </a:lnTo>
                  <a:lnTo>
                    <a:pt x="595" y="919"/>
                  </a:lnTo>
                  <a:lnTo>
                    <a:pt x="562" y="940"/>
                  </a:lnTo>
                  <a:lnTo>
                    <a:pt x="529" y="958"/>
                  </a:lnTo>
                  <a:lnTo>
                    <a:pt x="497" y="975"/>
                  </a:lnTo>
                  <a:lnTo>
                    <a:pt x="463" y="989"/>
                  </a:lnTo>
                  <a:lnTo>
                    <a:pt x="430" y="1004"/>
                  </a:lnTo>
                  <a:lnTo>
                    <a:pt x="396" y="1015"/>
                  </a:lnTo>
                  <a:lnTo>
                    <a:pt x="396" y="1015"/>
                  </a:lnTo>
                  <a:lnTo>
                    <a:pt x="377" y="1021"/>
                  </a:lnTo>
                  <a:lnTo>
                    <a:pt x="359" y="1026"/>
                  </a:lnTo>
                  <a:lnTo>
                    <a:pt x="341" y="1031"/>
                  </a:lnTo>
                  <a:lnTo>
                    <a:pt x="323" y="1034"/>
                  </a:lnTo>
                  <a:lnTo>
                    <a:pt x="306" y="1037"/>
                  </a:lnTo>
                  <a:lnTo>
                    <a:pt x="288" y="1038"/>
                  </a:lnTo>
                  <a:lnTo>
                    <a:pt x="271" y="1040"/>
                  </a:lnTo>
                  <a:lnTo>
                    <a:pt x="252" y="1040"/>
                  </a:lnTo>
                  <a:lnTo>
                    <a:pt x="252" y="1040"/>
                  </a:lnTo>
                  <a:lnTo>
                    <a:pt x="214" y="1041"/>
                  </a:lnTo>
                  <a:lnTo>
                    <a:pt x="214" y="1041"/>
                  </a:lnTo>
                  <a:lnTo>
                    <a:pt x="173" y="1042"/>
                  </a:lnTo>
                  <a:lnTo>
                    <a:pt x="173" y="1042"/>
                  </a:lnTo>
                  <a:close/>
                  <a:moveTo>
                    <a:pt x="98" y="694"/>
                  </a:moveTo>
                  <a:lnTo>
                    <a:pt x="98" y="694"/>
                  </a:lnTo>
                  <a:lnTo>
                    <a:pt x="84" y="695"/>
                  </a:lnTo>
                  <a:lnTo>
                    <a:pt x="71" y="698"/>
                  </a:lnTo>
                  <a:lnTo>
                    <a:pt x="66" y="700"/>
                  </a:lnTo>
                  <a:lnTo>
                    <a:pt x="62" y="702"/>
                  </a:lnTo>
                  <a:lnTo>
                    <a:pt x="58" y="705"/>
                  </a:lnTo>
                  <a:lnTo>
                    <a:pt x="55" y="708"/>
                  </a:lnTo>
                  <a:lnTo>
                    <a:pt x="55" y="708"/>
                  </a:lnTo>
                  <a:lnTo>
                    <a:pt x="51" y="714"/>
                  </a:lnTo>
                  <a:lnTo>
                    <a:pt x="47" y="721"/>
                  </a:lnTo>
                  <a:lnTo>
                    <a:pt x="44" y="729"/>
                  </a:lnTo>
                  <a:lnTo>
                    <a:pt x="42" y="736"/>
                  </a:lnTo>
                  <a:lnTo>
                    <a:pt x="39" y="753"/>
                  </a:lnTo>
                  <a:lnTo>
                    <a:pt x="38" y="768"/>
                  </a:lnTo>
                  <a:lnTo>
                    <a:pt x="38" y="768"/>
                  </a:lnTo>
                  <a:lnTo>
                    <a:pt x="38" y="783"/>
                  </a:lnTo>
                  <a:lnTo>
                    <a:pt x="39" y="797"/>
                  </a:lnTo>
                  <a:lnTo>
                    <a:pt x="42" y="826"/>
                  </a:lnTo>
                  <a:lnTo>
                    <a:pt x="42" y="826"/>
                  </a:lnTo>
                  <a:lnTo>
                    <a:pt x="45" y="855"/>
                  </a:lnTo>
                  <a:lnTo>
                    <a:pt x="47" y="883"/>
                  </a:lnTo>
                  <a:lnTo>
                    <a:pt x="47" y="883"/>
                  </a:lnTo>
                  <a:lnTo>
                    <a:pt x="48" y="893"/>
                  </a:lnTo>
                  <a:lnTo>
                    <a:pt x="51" y="909"/>
                  </a:lnTo>
                  <a:lnTo>
                    <a:pt x="55" y="926"/>
                  </a:lnTo>
                  <a:lnTo>
                    <a:pt x="61" y="945"/>
                  </a:lnTo>
                  <a:lnTo>
                    <a:pt x="68" y="962"/>
                  </a:lnTo>
                  <a:lnTo>
                    <a:pt x="72" y="971"/>
                  </a:lnTo>
                  <a:lnTo>
                    <a:pt x="76" y="979"/>
                  </a:lnTo>
                  <a:lnTo>
                    <a:pt x="82" y="985"/>
                  </a:lnTo>
                  <a:lnTo>
                    <a:pt x="87" y="990"/>
                  </a:lnTo>
                  <a:lnTo>
                    <a:pt x="93" y="994"/>
                  </a:lnTo>
                  <a:lnTo>
                    <a:pt x="98" y="996"/>
                  </a:lnTo>
                  <a:lnTo>
                    <a:pt x="98" y="996"/>
                  </a:lnTo>
                  <a:lnTo>
                    <a:pt x="121" y="1001"/>
                  </a:lnTo>
                  <a:lnTo>
                    <a:pt x="142" y="1004"/>
                  </a:lnTo>
                  <a:lnTo>
                    <a:pt x="164" y="1005"/>
                  </a:lnTo>
                  <a:lnTo>
                    <a:pt x="183" y="1005"/>
                  </a:lnTo>
                  <a:lnTo>
                    <a:pt x="183" y="1005"/>
                  </a:lnTo>
                  <a:lnTo>
                    <a:pt x="218" y="1004"/>
                  </a:lnTo>
                  <a:lnTo>
                    <a:pt x="218" y="1004"/>
                  </a:lnTo>
                  <a:lnTo>
                    <a:pt x="252" y="1004"/>
                  </a:lnTo>
                  <a:lnTo>
                    <a:pt x="252" y="1004"/>
                  </a:lnTo>
                  <a:lnTo>
                    <a:pt x="270" y="1004"/>
                  </a:lnTo>
                  <a:lnTo>
                    <a:pt x="286" y="1003"/>
                  </a:lnTo>
                  <a:lnTo>
                    <a:pt x="304" y="1001"/>
                  </a:lnTo>
                  <a:lnTo>
                    <a:pt x="320" y="999"/>
                  </a:lnTo>
                  <a:lnTo>
                    <a:pt x="337" y="994"/>
                  </a:lnTo>
                  <a:lnTo>
                    <a:pt x="353" y="991"/>
                  </a:lnTo>
                  <a:lnTo>
                    <a:pt x="370" y="986"/>
                  </a:lnTo>
                  <a:lnTo>
                    <a:pt x="386" y="981"/>
                  </a:lnTo>
                  <a:lnTo>
                    <a:pt x="386" y="981"/>
                  </a:lnTo>
                  <a:lnTo>
                    <a:pt x="419" y="969"/>
                  </a:lnTo>
                  <a:lnTo>
                    <a:pt x="451" y="955"/>
                  </a:lnTo>
                  <a:lnTo>
                    <a:pt x="483" y="941"/>
                  </a:lnTo>
                  <a:lnTo>
                    <a:pt x="514" y="925"/>
                  </a:lnTo>
                  <a:lnTo>
                    <a:pt x="544" y="909"/>
                  </a:lnTo>
                  <a:lnTo>
                    <a:pt x="574" y="891"/>
                  </a:lnTo>
                  <a:lnTo>
                    <a:pt x="603" y="872"/>
                  </a:lnTo>
                  <a:lnTo>
                    <a:pt x="633" y="851"/>
                  </a:lnTo>
                  <a:lnTo>
                    <a:pt x="633" y="851"/>
                  </a:lnTo>
                  <a:lnTo>
                    <a:pt x="647" y="841"/>
                  </a:lnTo>
                  <a:lnTo>
                    <a:pt x="661" y="829"/>
                  </a:lnTo>
                  <a:lnTo>
                    <a:pt x="674" y="818"/>
                  </a:lnTo>
                  <a:lnTo>
                    <a:pt x="687" y="805"/>
                  </a:lnTo>
                  <a:lnTo>
                    <a:pt x="713" y="779"/>
                  </a:lnTo>
                  <a:lnTo>
                    <a:pt x="737" y="751"/>
                  </a:lnTo>
                  <a:lnTo>
                    <a:pt x="760" y="720"/>
                  </a:lnTo>
                  <a:lnTo>
                    <a:pt x="781" y="689"/>
                  </a:lnTo>
                  <a:lnTo>
                    <a:pt x="799" y="656"/>
                  </a:lnTo>
                  <a:lnTo>
                    <a:pt x="808" y="639"/>
                  </a:lnTo>
                  <a:lnTo>
                    <a:pt x="816" y="623"/>
                  </a:lnTo>
                  <a:lnTo>
                    <a:pt x="821" y="610"/>
                  </a:lnTo>
                  <a:lnTo>
                    <a:pt x="821" y="610"/>
                  </a:lnTo>
                  <a:lnTo>
                    <a:pt x="835" y="581"/>
                  </a:lnTo>
                  <a:lnTo>
                    <a:pt x="848" y="553"/>
                  </a:lnTo>
                  <a:lnTo>
                    <a:pt x="848" y="553"/>
                  </a:lnTo>
                  <a:lnTo>
                    <a:pt x="853" y="542"/>
                  </a:lnTo>
                  <a:lnTo>
                    <a:pt x="855" y="533"/>
                  </a:lnTo>
                  <a:lnTo>
                    <a:pt x="856" y="523"/>
                  </a:lnTo>
                  <a:lnTo>
                    <a:pt x="856" y="515"/>
                  </a:lnTo>
                  <a:lnTo>
                    <a:pt x="856" y="515"/>
                  </a:lnTo>
                  <a:lnTo>
                    <a:pt x="857" y="504"/>
                  </a:lnTo>
                  <a:lnTo>
                    <a:pt x="859" y="492"/>
                  </a:lnTo>
                  <a:lnTo>
                    <a:pt x="860" y="487"/>
                  </a:lnTo>
                  <a:lnTo>
                    <a:pt x="860" y="487"/>
                  </a:lnTo>
                  <a:lnTo>
                    <a:pt x="868" y="456"/>
                  </a:lnTo>
                  <a:lnTo>
                    <a:pt x="875" y="425"/>
                  </a:lnTo>
                  <a:lnTo>
                    <a:pt x="875" y="425"/>
                  </a:lnTo>
                  <a:lnTo>
                    <a:pt x="878" y="414"/>
                  </a:lnTo>
                  <a:lnTo>
                    <a:pt x="881" y="404"/>
                  </a:lnTo>
                  <a:lnTo>
                    <a:pt x="881" y="404"/>
                  </a:lnTo>
                  <a:lnTo>
                    <a:pt x="886" y="388"/>
                  </a:lnTo>
                  <a:lnTo>
                    <a:pt x="888" y="380"/>
                  </a:lnTo>
                  <a:lnTo>
                    <a:pt x="890" y="372"/>
                  </a:lnTo>
                  <a:lnTo>
                    <a:pt x="890" y="372"/>
                  </a:lnTo>
                  <a:lnTo>
                    <a:pt x="890" y="367"/>
                  </a:lnTo>
                  <a:lnTo>
                    <a:pt x="892" y="363"/>
                  </a:lnTo>
                  <a:lnTo>
                    <a:pt x="894" y="360"/>
                  </a:lnTo>
                  <a:lnTo>
                    <a:pt x="898" y="357"/>
                  </a:lnTo>
                  <a:lnTo>
                    <a:pt x="899" y="356"/>
                  </a:lnTo>
                  <a:lnTo>
                    <a:pt x="900" y="355"/>
                  </a:lnTo>
                  <a:lnTo>
                    <a:pt x="900" y="355"/>
                  </a:lnTo>
                  <a:lnTo>
                    <a:pt x="901" y="352"/>
                  </a:lnTo>
                  <a:lnTo>
                    <a:pt x="903" y="349"/>
                  </a:lnTo>
                  <a:lnTo>
                    <a:pt x="907" y="347"/>
                  </a:lnTo>
                  <a:lnTo>
                    <a:pt x="912" y="346"/>
                  </a:lnTo>
                  <a:lnTo>
                    <a:pt x="912" y="346"/>
                  </a:lnTo>
                  <a:lnTo>
                    <a:pt x="915" y="346"/>
                  </a:lnTo>
                  <a:lnTo>
                    <a:pt x="918" y="347"/>
                  </a:lnTo>
                  <a:lnTo>
                    <a:pt x="918" y="347"/>
                  </a:lnTo>
                  <a:lnTo>
                    <a:pt x="934" y="352"/>
                  </a:lnTo>
                  <a:lnTo>
                    <a:pt x="957" y="357"/>
                  </a:lnTo>
                  <a:lnTo>
                    <a:pt x="985" y="362"/>
                  </a:lnTo>
                  <a:lnTo>
                    <a:pt x="999" y="363"/>
                  </a:lnTo>
                  <a:lnTo>
                    <a:pt x="1012" y="363"/>
                  </a:lnTo>
                  <a:lnTo>
                    <a:pt x="1012" y="363"/>
                  </a:lnTo>
                  <a:lnTo>
                    <a:pt x="1023" y="363"/>
                  </a:lnTo>
                  <a:lnTo>
                    <a:pt x="1031" y="361"/>
                  </a:lnTo>
                  <a:lnTo>
                    <a:pt x="1038" y="359"/>
                  </a:lnTo>
                  <a:lnTo>
                    <a:pt x="1043" y="355"/>
                  </a:lnTo>
                  <a:lnTo>
                    <a:pt x="1043" y="355"/>
                  </a:lnTo>
                  <a:lnTo>
                    <a:pt x="1044" y="353"/>
                  </a:lnTo>
                  <a:lnTo>
                    <a:pt x="1045" y="350"/>
                  </a:lnTo>
                  <a:lnTo>
                    <a:pt x="1046" y="347"/>
                  </a:lnTo>
                  <a:lnTo>
                    <a:pt x="1046" y="344"/>
                  </a:lnTo>
                  <a:lnTo>
                    <a:pt x="1046" y="344"/>
                  </a:lnTo>
                  <a:lnTo>
                    <a:pt x="1044" y="333"/>
                  </a:lnTo>
                  <a:lnTo>
                    <a:pt x="1041" y="323"/>
                  </a:lnTo>
                  <a:lnTo>
                    <a:pt x="1038" y="313"/>
                  </a:lnTo>
                  <a:lnTo>
                    <a:pt x="1033" y="303"/>
                  </a:lnTo>
                  <a:lnTo>
                    <a:pt x="1023" y="285"/>
                  </a:lnTo>
                  <a:lnTo>
                    <a:pt x="1012" y="268"/>
                  </a:lnTo>
                  <a:lnTo>
                    <a:pt x="1012" y="268"/>
                  </a:lnTo>
                  <a:lnTo>
                    <a:pt x="1006" y="258"/>
                  </a:lnTo>
                  <a:lnTo>
                    <a:pt x="1000" y="248"/>
                  </a:lnTo>
                  <a:lnTo>
                    <a:pt x="988" y="225"/>
                  </a:lnTo>
                  <a:lnTo>
                    <a:pt x="988" y="225"/>
                  </a:lnTo>
                  <a:lnTo>
                    <a:pt x="976" y="200"/>
                  </a:lnTo>
                  <a:lnTo>
                    <a:pt x="969" y="189"/>
                  </a:lnTo>
                  <a:lnTo>
                    <a:pt x="962" y="177"/>
                  </a:lnTo>
                  <a:lnTo>
                    <a:pt x="962" y="177"/>
                  </a:lnTo>
                  <a:lnTo>
                    <a:pt x="939" y="148"/>
                  </a:lnTo>
                  <a:lnTo>
                    <a:pt x="916" y="123"/>
                  </a:lnTo>
                  <a:lnTo>
                    <a:pt x="916" y="123"/>
                  </a:lnTo>
                  <a:lnTo>
                    <a:pt x="902" y="105"/>
                  </a:lnTo>
                  <a:lnTo>
                    <a:pt x="902" y="105"/>
                  </a:lnTo>
                  <a:lnTo>
                    <a:pt x="890" y="90"/>
                  </a:lnTo>
                  <a:lnTo>
                    <a:pt x="890" y="90"/>
                  </a:lnTo>
                  <a:lnTo>
                    <a:pt x="879" y="75"/>
                  </a:lnTo>
                  <a:lnTo>
                    <a:pt x="874" y="69"/>
                  </a:lnTo>
                  <a:lnTo>
                    <a:pt x="868" y="63"/>
                  </a:lnTo>
                  <a:lnTo>
                    <a:pt x="868" y="63"/>
                  </a:lnTo>
                  <a:lnTo>
                    <a:pt x="860" y="58"/>
                  </a:lnTo>
                  <a:lnTo>
                    <a:pt x="853" y="53"/>
                  </a:lnTo>
                  <a:lnTo>
                    <a:pt x="846" y="49"/>
                  </a:lnTo>
                  <a:lnTo>
                    <a:pt x="839" y="46"/>
                  </a:lnTo>
                  <a:lnTo>
                    <a:pt x="830" y="43"/>
                  </a:lnTo>
                  <a:lnTo>
                    <a:pt x="822" y="42"/>
                  </a:lnTo>
                  <a:lnTo>
                    <a:pt x="814" y="41"/>
                  </a:lnTo>
                  <a:lnTo>
                    <a:pt x="805" y="40"/>
                  </a:lnTo>
                  <a:lnTo>
                    <a:pt x="805" y="40"/>
                  </a:lnTo>
                  <a:lnTo>
                    <a:pt x="794" y="41"/>
                  </a:lnTo>
                  <a:lnTo>
                    <a:pt x="784" y="42"/>
                  </a:lnTo>
                  <a:lnTo>
                    <a:pt x="774" y="44"/>
                  </a:lnTo>
                  <a:lnTo>
                    <a:pt x="763" y="47"/>
                  </a:lnTo>
                  <a:lnTo>
                    <a:pt x="742" y="53"/>
                  </a:lnTo>
                  <a:lnTo>
                    <a:pt x="721" y="61"/>
                  </a:lnTo>
                  <a:lnTo>
                    <a:pt x="714" y="64"/>
                  </a:lnTo>
                  <a:lnTo>
                    <a:pt x="695" y="71"/>
                  </a:lnTo>
                  <a:lnTo>
                    <a:pt x="695" y="71"/>
                  </a:lnTo>
                  <a:lnTo>
                    <a:pt x="661" y="83"/>
                  </a:lnTo>
                  <a:lnTo>
                    <a:pt x="627" y="97"/>
                  </a:lnTo>
                  <a:lnTo>
                    <a:pt x="610" y="105"/>
                  </a:lnTo>
                  <a:lnTo>
                    <a:pt x="595" y="112"/>
                  </a:lnTo>
                  <a:lnTo>
                    <a:pt x="578" y="122"/>
                  </a:lnTo>
                  <a:lnTo>
                    <a:pt x="564" y="131"/>
                  </a:lnTo>
                  <a:lnTo>
                    <a:pt x="564" y="131"/>
                  </a:lnTo>
                  <a:lnTo>
                    <a:pt x="538" y="148"/>
                  </a:lnTo>
                  <a:lnTo>
                    <a:pt x="513" y="166"/>
                  </a:lnTo>
                  <a:lnTo>
                    <a:pt x="513" y="166"/>
                  </a:lnTo>
                  <a:lnTo>
                    <a:pt x="490" y="184"/>
                  </a:lnTo>
                  <a:lnTo>
                    <a:pt x="466" y="201"/>
                  </a:lnTo>
                  <a:lnTo>
                    <a:pt x="466" y="201"/>
                  </a:lnTo>
                  <a:lnTo>
                    <a:pt x="461" y="204"/>
                  </a:lnTo>
                  <a:lnTo>
                    <a:pt x="458" y="207"/>
                  </a:lnTo>
                  <a:lnTo>
                    <a:pt x="454" y="211"/>
                  </a:lnTo>
                  <a:lnTo>
                    <a:pt x="453" y="215"/>
                  </a:lnTo>
                  <a:lnTo>
                    <a:pt x="452" y="222"/>
                  </a:lnTo>
                  <a:lnTo>
                    <a:pt x="452" y="228"/>
                  </a:lnTo>
                  <a:lnTo>
                    <a:pt x="452" y="228"/>
                  </a:lnTo>
                  <a:lnTo>
                    <a:pt x="454" y="233"/>
                  </a:lnTo>
                  <a:lnTo>
                    <a:pt x="459" y="239"/>
                  </a:lnTo>
                  <a:lnTo>
                    <a:pt x="463" y="245"/>
                  </a:lnTo>
                  <a:lnTo>
                    <a:pt x="469" y="250"/>
                  </a:lnTo>
                  <a:lnTo>
                    <a:pt x="482" y="260"/>
                  </a:lnTo>
                  <a:lnTo>
                    <a:pt x="498" y="269"/>
                  </a:lnTo>
                  <a:lnTo>
                    <a:pt x="514" y="277"/>
                  </a:lnTo>
                  <a:lnTo>
                    <a:pt x="530" y="283"/>
                  </a:lnTo>
                  <a:lnTo>
                    <a:pt x="543" y="287"/>
                  </a:lnTo>
                  <a:lnTo>
                    <a:pt x="554" y="289"/>
                  </a:lnTo>
                  <a:lnTo>
                    <a:pt x="554" y="289"/>
                  </a:lnTo>
                  <a:lnTo>
                    <a:pt x="557" y="290"/>
                  </a:lnTo>
                  <a:lnTo>
                    <a:pt x="560" y="291"/>
                  </a:lnTo>
                  <a:lnTo>
                    <a:pt x="563" y="293"/>
                  </a:lnTo>
                  <a:lnTo>
                    <a:pt x="566" y="295"/>
                  </a:lnTo>
                  <a:lnTo>
                    <a:pt x="568" y="298"/>
                  </a:lnTo>
                  <a:lnTo>
                    <a:pt x="571" y="297"/>
                  </a:lnTo>
                  <a:lnTo>
                    <a:pt x="571" y="297"/>
                  </a:lnTo>
                  <a:lnTo>
                    <a:pt x="575" y="297"/>
                  </a:lnTo>
                  <a:lnTo>
                    <a:pt x="575" y="297"/>
                  </a:lnTo>
                  <a:lnTo>
                    <a:pt x="578" y="297"/>
                  </a:lnTo>
                  <a:lnTo>
                    <a:pt x="583" y="298"/>
                  </a:lnTo>
                  <a:lnTo>
                    <a:pt x="586" y="299"/>
                  </a:lnTo>
                  <a:lnTo>
                    <a:pt x="588" y="301"/>
                  </a:lnTo>
                  <a:lnTo>
                    <a:pt x="588" y="301"/>
                  </a:lnTo>
                  <a:lnTo>
                    <a:pt x="590" y="304"/>
                  </a:lnTo>
                  <a:lnTo>
                    <a:pt x="591" y="306"/>
                  </a:lnTo>
                  <a:lnTo>
                    <a:pt x="591" y="313"/>
                  </a:lnTo>
                  <a:lnTo>
                    <a:pt x="591" y="313"/>
                  </a:lnTo>
                  <a:lnTo>
                    <a:pt x="589" y="328"/>
                  </a:lnTo>
                  <a:lnTo>
                    <a:pt x="586" y="344"/>
                  </a:lnTo>
                  <a:lnTo>
                    <a:pt x="581" y="358"/>
                  </a:lnTo>
                  <a:lnTo>
                    <a:pt x="576" y="373"/>
                  </a:lnTo>
                  <a:lnTo>
                    <a:pt x="571" y="388"/>
                  </a:lnTo>
                  <a:lnTo>
                    <a:pt x="565" y="403"/>
                  </a:lnTo>
                  <a:lnTo>
                    <a:pt x="558" y="417"/>
                  </a:lnTo>
                  <a:lnTo>
                    <a:pt x="549" y="430"/>
                  </a:lnTo>
                  <a:lnTo>
                    <a:pt x="533" y="458"/>
                  </a:lnTo>
                  <a:lnTo>
                    <a:pt x="514" y="485"/>
                  </a:lnTo>
                  <a:lnTo>
                    <a:pt x="495" y="512"/>
                  </a:lnTo>
                  <a:lnTo>
                    <a:pt x="474" y="537"/>
                  </a:lnTo>
                  <a:lnTo>
                    <a:pt x="474" y="537"/>
                  </a:lnTo>
                  <a:lnTo>
                    <a:pt x="465" y="548"/>
                  </a:lnTo>
                  <a:lnTo>
                    <a:pt x="453" y="561"/>
                  </a:lnTo>
                  <a:lnTo>
                    <a:pt x="442" y="571"/>
                  </a:lnTo>
                  <a:lnTo>
                    <a:pt x="431" y="582"/>
                  </a:lnTo>
                  <a:lnTo>
                    <a:pt x="418" y="593"/>
                  </a:lnTo>
                  <a:lnTo>
                    <a:pt x="405" y="603"/>
                  </a:lnTo>
                  <a:lnTo>
                    <a:pt x="378" y="622"/>
                  </a:lnTo>
                  <a:lnTo>
                    <a:pt x="348" y="640"/>
                  </a:lnTo>
                  <a:lnTo>
                    <a:pt x="317" y="656"/>
                  </a:lnTo>
                  <a:lnTo>
                    <a:pt x="284" y="670"/>
                  </a:lnTo>
                  <a:lnTo>
                    <a:pt x="248" y="684"/>
                  </a:lnTo>
                  <a:lnTo>
                    <a:pt x="248" y="684"/>
                  </a:lnTo>
                  <a:lnTo>
                    <a:pt x="226" y="690"/>
                  </a:lnTo>
                  <a:lnTo>
                    <a:pt x="204" y="694"/>
                  </a:lnTo>
                  <a:lnTo>
                    <a:pt x="181" y="697"/>
                  </a:lnTo>
                  <a:lnTo>
                    <a:pt x="158" y="698"/>
                  </a:lnTo>
                  <a:lnTo>
                    <a:pt x="158" y="698"/>
                  </a:lnTo>
                  <a:lnTo>
                    <a:pt x="140" y="697"/>
                  </a:lnTo>
                  <a:lnTo>
                    <a:pt x="140" y="697"/>
                  </a:lnTo>
                  <a:lnTo>
                    <a:pt x="129" y="696"/>
                  </a:lnTo>
                  <a:lnTo>
                    <a:pt x="129" y="696"/>
                  </a:lnTo>
                  <a:lnTo>
                    <a:pt x="115" y="695"/>
                  </a:lnTo>
                  <a:lnTo>
                    <a:pt x="98" y="694"/>
                  </a:lnTo>
                  <a:lnTo>
                    <a:pt x="98" y="6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7" name="组合 956"/>
          <p:cNvGrpSpPr/>
          <p:nvPr/>
        </p:nvGrpSpPr>
        <p:grpSpPr>
          <a:xfrm>
            <a:off x="2889227" y="2493486"/>
            <a:ext cx="876300" cy="910167"/>
            <a:chOff x="2254250" y="2162175"/>
            <a:chExt cx="657225" cy="682625"/>
          </a:xfrm>
          <a:solidFill>
            <a:schemeClr val="tx1"/>
          </a:solidFill>
        </p:grpSpPr>
        <p:sp>
          <p:nvSpPr>
            <p:cNvPr id="16646" name="Freeform 262"/>
            <p:cNvSpPr/>
            <p:nvPr/>
          </p:nvSpPr>
          <p:spPr bwMode="auto">
            <a:xfrm>
              <a:off x="2292350" y="2236788"/>
              <a:ext cx="38100" cy="179388"/>
            </a:xfrm>
            <a:custGeom>
              <a:avLst/>
              <a:gdLst/>
              <a:ahLst/>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l="0" t="0" r="r" b="b"/>
              <a:pathLst>
                <a:path w="72" h="338">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7" name="Freeform 263"/>
            <p:cNvSpPr/>
            <p:nvPr/>
          </p:nvSpPr>
          <p:spPr bwMode="auto">
            <a:xfrm>
              <a:off x="2309813" y="2203450"/>
              <a:ext cx="53975" cy="276225"/>
            </a:xfrm>
            <a:custGeom>
              <a:avLst/>
              <a:gdLst/>
              <a:ahLst/>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l="0" t="0" r="r" b="b"/>
              <a:pathLst>
                <a:path w="104" h="520">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8" name="Freeform 264"/>
            <p:cNvSpPr/>
            <p:nvPr/>
          </p:nvSpPr>
          <p:spPr bwMode="auto">
            <a:xfrm>
              <a:off x="2349500" y="2176463"/>
              <a:ext cx="61913" cy="349250"/>
            </a:xfrm>
            <a:custGeom>
              <a:avLst/>
              <a:gdLst/>
              <a:ahLst/>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l="0" t="0" r="r" b="b"/>
              <a:pathLst>
                <a:path w="117" h="660">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9" name="Freeform 265"/>
            <p:cNvSpPr/>
            <p:nvPr/>
          </p:nvSpPr>
          <p:spPr bwMode="auto">
            <a:xfrm>
              <a:off x="2386013" y="2193925"/>
              <a:ext cx="58738" cy="395288"/>
            </a:xfrm>
            <a:custGeom>
              <a:avLst/>
              <a:gdLst/>
              <a:ahLst/>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l="0" t="0" r="r" b="b"/>
              <a:pathLst>
                <a:path w="111" h="749">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0" name="Freeform 266"/>
            <p:cNvSpPr/>
            <p:nvPr/>
          </p:nvSpPr>
          <p:spPr bwMode="auto">
            <a:xfrm>
              <a:off x="2413000" y="2193925"/>
              <a:ext cx="79375" cy="442913"/>
            </a:xfrm>
            <a:custGeom>
              <a:avLst/>
              <a:gdLst/>
              <a:ahLst/>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l="0" t="0" r="r" b="b"/>
              <a:pathLst>
                <a:path w="149" h="838">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1" name="Freeform 267"/>
            <p:cNvSpPr/>
            <p:nvPr/>
          </p:nvSpPr>
          <p:spPr bwMode="auto">
            <a:xfrm>
              <a:off x="2476500" y="2239963"/>
              <a:ext cx="38100" cy="149225"/>
            </a:xfrm>
            <a:custGeom>
              <a:avLst/>
              <a:gdLst/>
              <a:ahLst/>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l="0" t="0" r="r" b="b"/>
              <a:pathLst>
                <a:path w="72" h="281">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2" name="Freeform 268"/>
            <p:cNvSpPr/>
            <p:nvPr/>
          </p:nvSpPr>
          <p:spPr bwMode="auto">
            <a:xfrm>
              <a:off x="2516188" y="2290763"/>
              <a:ext cx="19050" cy="74613"/>
            </a:xfrm>
            <a:custGeom>
              <a:avLst/>
              <a:gdLst/>
              <a:ahLst/>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l="0" t="0" r="r" b="b"/>
              <a:pathLst>
                <a:path w="35" h="142">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3" name="Freeform 269"/>
            <p:cNvSpPr/>
            <p:nvPr/>
          </p:nvSpPr>
          <p:spPr bwMode="auto">
            <a:xfrm>
              <a:off x="2443163" y="2420938"/>
              <a:ext cx="38100" cy="215900"/>
            </a:xfrm>
            <a:custGeom>
              <a:avLst/>
              <a:gdLst/>
              <a:ahLst/>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l="0" t="0" r="r" b="b"/>
              <a:pathLst>
                <a:path w="73" h="408">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4" name="Freeform 270"/>
            <p:cNvSpPr/>
            <p:nvPr/>
          </p:nvSpPr>
          <p:spPr bwMode="auto">
            <a:xfrm>
              <a:off x="2463800" y="2487613"/>
              <a:ext cx="34925" cy="169863"/>
            </a:xfrm>
            <a:custGeom>
              <a:avLst/>
              <a:gdLst/>
              <a:ahLst/>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19">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5" name="Freeform 271"/>
            <p:cNvSpPr/>
            <p:nvPr/>
          </p:nvSpPr>
          <p:spPr bwMode="auto">
            <a:xfrm>
              <a:off x="2482850" y="2514600"/>
              <a:ext cx="46038" cy="158750"/>
            </a:xfrm>
            <a:custGeom>
              <a:avLst/>
              <a:gdLst/>
              <a:ahLst/>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l="0" t="0" r="r" b="b"/>
              <a:pathLst>
                <a:path w="86" h="299">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6" name="Freeform 272"/>
            <p:cNvSpPr/>
            <p:nvPr/>
          </p:nvSpPr>
          <p:spPr bwMode="auto">
            <a:xfrm>
              <a:off x="2516188" y="2557463"/>
              <a:ext cx="28575" cy="163513"/>
            </a:xfrm>
            <a:custGeom>
              <a:avLst/>
              <a:gdLst/>
              <a:ahLst/>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l="0" t="0" r="r" b="b"/>
              <a:pathLst>
                <a:path w="53" h="307">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7" name="Freeform 273"/>
            <p:cNvSpPr/>
            <p:nvPr/>
          </p:nvSpPr>
          <p:spPr bwMode="auto">
            <a:xfrm>
              <a:off x="2549525" y="2571750"/>
              <a:ext cx="28575" cy="161925"/>
            </a:xfrm>
            <a:custGeom>
              <a:avLst/>
              <a:gdLst/>
              <a:ahLst/>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l="0" t="0" r="r" b="b"/>
              <a:pathLst>
                <a:path w="54" h="306">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8" name="Freeform 274"/>
            <p:cNvSpPr/>
            <p:nvPr/>
          </p:nvSpPr>
          <p:spPr bwMode="auto">
            <a:xfrm>
              <a:off x="2579688" y="2598738"/>
              <a:ext cx="15875" cy="155575"/>
            </a:xfrm>
            <a:custGeom>
              <a:avLst/>
              <a:gdLst/>
              <a:ahLst/>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l="0" t="0" r="r" b="b"/>
              <a:pathLst>
                <a:path w="28" h="293">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9" name="Freeform 275"/>
            <p:cNvSpPr/>
            <p:nvPr/>
          </p:nvSpPr>
          <p:spPr bwMode="auto">
            <a:xfrm>
              <a:off x="2609850" y="2592388"/>
              <a:ext cx="25400" cy="158750"/>
            </a:xfrm>
            <a:custGeom>
              <a:avLst/>
              <a:gdLst/>
              <a:ahLst/>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l="0" t="0" r="r" b="b"/>
              <a:pathLst>
                <a:path w="47" h="300">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0" name="Freeform 276"/>
            <p:cNvSpPr/>
            <p:nvPr/>
          </p:nvSpPr>
          <p:spPr bwMode="auto">
            <a:xfrm>
              <a:off x="2649538" y="2581275"/>
              <a:ext cx="22225" cy="206375"/>
            </a:xfrm>
            <a:custGeom>
              <a:avLst/>
              <a:gdLst/>
              <a:ahLst/>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l="0" t="0" r="r" b="b"/>
              <a:pathLst>
                <a:path w="44" h="388">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1" name="Freeform 277"/>
            <p:cNvSpPr/>
            <p:nvPr/>
          </p:nvSpPr>
          <p:spPr bwMode="auto">
            <a:xfrm>
              <a:off x="2687638" y="2544763"/>
              <a:ext cx="20638" cy="236538"/>
            </a:xfrm>
            <a:custGeom>
              <a:avLst/>
              <a:gdLst/>
              <a:ahLst/>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l="0" t="0" r="r" b="b"/>
              <a:pathLst>
                <a:path w="40" h="446">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2" name="Freeform 278"/>
            <p:cNvSpPr/>
            <p:nvPr/>
          </p:nvSpPr>
          <p:spPr bwMode="auto">
            <a:xfrm>
              <a:off x="2714625" y="2535238"/>
              <a:ext cx="17463" cy="265113"/>
            </a:xfrm>
            <a:custGeom>
              <a:avLst/>
              <a:gdLst/>
              <a:ahLst/>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l="0" t="0" r="r" b="b"/>
              <a:pathLst>
                <a:path w="33" h="502">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3" name="Freeform 279"/>
            <p:cNvSpPr/>
            <p:nvPr/>
          </p:nvSpPr>
          <p:spPr bwMode="auto">
            <a:xfrm>
              <a:off x="2744788" y="2547938"/>
              <a:ext cx="19050" cy="252413"/>
            </a:xfrm>
            <a:custGeom>
              <a:avLst/>
              <a:gdLst/>
              <a:ahLst/>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l="0" t="0" r="r" b="b"/>
              <a:pathLst>
                <a:path w="36" h="477">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4" name="Freeform 280"/>
            <p:cNvSpPr/>
            <p:nvPr/>
          </p:nvSpPr>
          <p:spPr bwMode="auto">
            <a:xfrm>
              <a:off x="2774950" y="2544763"/>
              <a:ext cx="25400" cy="242888"/>
            </a:xfrm>
            <a:custGeom>
              <a:avLst/>
              <a:gdLst/>
              <a:ahLst/>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l="0" t="0" r="r" b="b"/>
              <a:pathLst>
                <a:path w="48" h="45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5" name="Freeform 281"/>
            <p:cNvSpPr/>
            <p:nvPr/>
          </p:nvSpPr>
          <p:spPr bwMode="auto">
            <a:xfrm>
              <a:off x="2808288" y="2571750"/>
              <a:ext cx="20638" cy="209550"/>
            </a:xfrm>
            <a:custGeom>
              <a:avLst/>
              <a:gdLst/>
              <a:ahLst/>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l="0" t="0" r="r" b="b"/>
              <a:pathLst>
                <a:path w="41" h="395">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6" name="Freeform 282"/>
            <p:cNvSpPr/>
            <p:nvPr/>
          </p:nvSpPr>
          <p:spPr bwMode="auto">
            <a:xfrm>
              <a:off x="2847975" y="2592388"/>
              <a:ext cx="14288" cy="144463"/>
            </a:xfrm>
            <a:custGeom>
              <a:avLst/>
              <a:gdLst/>
              <a:ahLst/>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l="0" t="0" r="r" b="b"/>
              <a:pathLst>
                <a:path w="29" h="275">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7" name="Freeform 283"/>
            <p:cNvSpPr/>
            <p:nvPr/>
          </p:nvSpPr>
          <p:spPr bwMode="auto">
            <a:xfrm>
              <a:off x="2874963" y="2625725"/>
              <a:ext cx="14288" cy="101600"/>
            </a:xfrm>
            <a:custGeom>
              <a:avLst/>
              <a:gdLst/>
              <a:ahLst/>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l="0" t="0" r="r" b="b"/>
              <a:pathLst>
                <a:path w="29" h="192">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8" name="Freeform 284"/>
            <p:cNvSpPr/>
            <p:nvPr/>
          </p:nvSpPr>
          <p:spPr bwMode="auto">
            <a:xfrm>
              <a:off x="2254250" y="2162175"/>
              <a:ext cx="657225" cy="652463"/>
            </a:xfrm>
            <a:custGeom>
              <a:avLst/>
              <a:gdLst/>
              <a:ahLst/>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l="0" t="0" r="r" b="b"/>
              <a:pathLst>
                <a:path w="1242" h="123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9" name="Freeform 285"/>
            <p:cNvSpPr/>
            <p:nvPr/>
          </p:nvSpPr>
          <p:spPr bwMode="auto">
            <a:xfrm>
              <a:off x="2463800" y="2317750"/>
              <a:ext cx="261938" cy="290513"/>
            </a:xfrm>
            <a:custGeom>
              <a:avLst/>
              <a:gdLst/>
              <a:ahLst/>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l="0" t="0" r="r" b="b"/>
              <a:pathLst>
                <a:path w="495" h="548">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0" name="Freeform 286"/>
            <p:cNvSpPr>
              <a:spLocks noEditPoints="1"/>
            </p:cNvSpPr>
            <p:nvPr/>
          </p:nvSpPr>
          <p:spPr bwMode="auto">
            <a:xfrm>
              <a:off x="2262188" y="2705100"/>
              <a:ext cx="312738" cy="139700"/>
            </a:xfrm>
            <a:custGeom>
              <a:avLst/>
              <a:gdLst/>
              <a:ahLst/>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l="0" t="0" r="r" b="b"/>
              <a:pathLst>
                <a:path w="590" h="263">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1" name="Freeform 287"/>
            <p:cNvSpPr/>
            <p:nvPr/>
          </p:nvSpPr>
          <p:spPr bwMode="auto">
            <a:xfrm>
              <a:off x="2338388" y="2205038"/>
              <a:ext cx="153988" cy="179388"/>
            </a:xfrm>
            <a:custGeom>
              <a:avLst/>
              <a:gdLst/>
              <a:ahLst/>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l="0" t="0" r="r" b="b"/>
              <a:pathLst>
                <a:path w="291" h="340">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2" name="Freeform 288"/>
            <p:cNvSpPr/>
            <p:nvPr/>
          </p:nvSpPr>
          <p:spPr bwMode="auto">
            <a:xfrm>
              <a:off x="2679700" y="2560638"/>
              <a:ext cx="160338" cy="195263"/>
            </a:xfrm>
            <a:custGeom>
              <a:avLst/>
              <a:gdLst/>
              <a:ahLst/>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l="0" t="0" r="r" b="b"/>
              <a:pathLst>
                <a:path w="305" h="368">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1" name="组合 960"/>
          <p:cNvGrpSpPr/>
          <p:nvPr/>
        </p:nvGrpSpPr>
        <p:grpSpPr>
          <a:xfrm>
            <a:off x="4281993" y="3816403"/>
            <a:ext cx="893235" cy="884767"/>
            <a:chOff x="3298825" y="3154363"/>
            <a:chExt cx="669926" cy="663575"/>
          </a:xfrm>
          <a:solidFill>
            <a:schemeClr val="tx1"/>
          </a:solidFill>
        </p:grpSpPr>
        <p:sp>
          <p:nvSpPr>
            <p:cNvPr id="16673" name="Freeform 289"/>
            <p:cNvSpPr/>
            <p:nvPr/>
          </p:nvSpPr>
          <p:spPr bwMode="auto">
            <a:xfrm>
              <a:off x="3313113" y="3236913"/>
              <a:ext cx="138113" cy="165100"/>
            </a:xfrm>
            <a:custGeom>
              <a:avLst/>
              <a:gdLst/>
              <a:ahLst/>
              <a:cxnLst>
                <a:cxn ang="0">
                  <a:pos x="256" y="0"/>
                </a:cxn>
                <a:cxn ang="0">
                  <a:pos x="239" y="6"/>
                </a:cxn>
                <a:cxn ang="0">
                  <a:pos x="224" y="18"/>
                </a:cxn>
                <a:cxn ang="0">
                  <a:pos x="200" y="46"/>
                </a:cxn>
                <a:cxn ang="0">
                  <a:pos x="158" y="86"/>
                </a:cxn>
                <a:cxn ang="0">
                  <a:pos x="118" y="127"/>
                </a:cxn>
                <a:cxn ang="0">
                  <a:pos x="109" y="139"/>
                </a:cxn>
                <a:cxn ang="0">
                  <a:pos x="86" y="173"/>
                </a:cxn>
                <a:cxn ang="0">
                  <a:pos x="58" y="221"/>
                </a:cxn>
                <a:cxn ang="0">
                  <a:pos x="51" y="234"/>
                </a:cxn>
                <a:cxn ang="0">
                  <a:pos x="33" y="256"/>
                </a:cxn>
                <a:cxn ang="0">
                  <a:pos x="26" y="269"/>
                </a:cxn>
                <a:cxn ang="0">
                  <a:pos x="16" y="288"/>
                </a:cxn>
                <a:cxn ang="0">
                  <a:pos x="1" y="305"/>
                </a:cxn>
                <a:cxn ang="0">
                  <a:pos x="0" y="307"/>
                </a:cxn>
                <a:cxn ang="0">
                  <a:pos x="0" y="310"/>
                </a:cxn>
                <a:cxn ang="0">
                  <a:pos x="4" y="313"/>
                </a:cxn>
                <a:cxn ang="0">
                  <a:pos x="9" y="311"/>
                </a:cxn>
                <a:cxn ang="0">
                  <a:pos x="14" y="306"/>
                </a:cxn>
                <a:cxn ang="0">
                  <a:pos x="27" y="287"/>
                </a:cxn>
                <a:cxn ang="0">
                  <a:pos x="43" y="261"/>
                </a:cxn>
                <a:cxn ang="0">
                  <a:pos x="51" y="250"/>
                </a:cxn>
                <a:cxn ang="0">
                  <a:pos x="73" y="215"/>
                </a:cxn>
                <a:cxn ang="0">
                  <a:pos x="99" y="166"/>
                </a:cxn>
                <a:cxn ang="0">
                  <a:pos x="116" y="143"/>
                </a:cxn>
                <a:cxn ang="0">
                  <a:pos x="135" y="121"/>
                </a:cxn>
                <a:cxn ang="0">
                  <a:pos x="177" y="81"/>
                </a:cxn>
                <a:cxn ang="0">
                  <a:pos x="212" y="46"/>
                </a:cxn>
                <a:cxn ang="0">
                  <a:pos x="222" y="35"/>
                </a:cxn>
                <a:cxn ang="0">
                  <a:pos x="237" y="19"/>
                </a:cxn>
                <a:cxn ang="0">
                  <a:pos x="249" y="11"/>
                </a:cxn>
                <a:cxn ang="0">
                  <a:pos x="256" y="9"/>
                </a:cxn>
                <a:cxn ang="0">
                  <a:pos x="259" y="7"/>
                </a:cxn>
                <a:cxn ang="0">
                  <a:pos x="261" y="2"/>
                </a:cxn>
                <a:cxn ang="0">
                  <a:pos x="258" y="0"/>
                </a:cxn>
                <a:cxn ang="0">
                  <a:pos x="256" y="0"/>
                </a:cxn>
              </a:cxnLst>
              <a:rect l="0" t="0" r="r" b="b"/>
              <a:pathLst>
                <a:path w="261" h="313">
                  <a:moveTo>
                    <a:pt x="256" y="0"/>
                  </a:moveTo>
                  <a:lnTo>
                    <a:pt x="256" y="0"/>
                  </a:lnTo>
                  <a:lnTo>
                    <a:pt x="247" y="2"/>
                  </a:lnTo>
                  <a:lnTo>
                    <a:pt x="239" y="6"/>
                  </a:lnTo>
                  <a:lnTo>
                    <a:pt x="232" y="11"/>
                  </a:lnTo>
                  <a:lnTo>
                    <a:pt x="224" y="18"/>
                  </a:lnTo>
                  <a:lnTo>
                    <a:pt x="212" y="31"/>
                  </a:lnTo>
                  <a:lnTo>
                    <a:pt x="200" y="46"/>
                  </a:lnTo>
                  <a:lnTo>
                    <a:pt x="200" y="46"/>
                  </a:lnTo>
                  <a:lnTo>
                    <a:pt x="158" y="86"/>
                  </a:lnTo>
                  <a:lnTo>
                    <a:pt x="138" y="106"/>
                  </a:lnTo>
                  <a:lnTo>
                    <a:pt x="118" y="127"/>
                  </a:lnTo>
                  <a:lnTo>
                    <a:pt x="118" y="127"/>
                  </a:lnTo>
                  <a:lnTo>
                    <a:pt x="109" y="139"/>
                  </a:lnTo>
                  <a:lnTo>
                    <a:pt x="100" y="149"/>
                  </a:lnTo>
                  <a:lnTo>
                    <a:pt x="86" y="173"/>
                  </a:lnTo>
                  <a:lnTo>
                    <a:pt x="72" y="196"/>
                  </a:lnTo>
                  <a:lnTo>
                    <a:pt x="58" y="221"/>
                  </a:lnTo>
                  <a:lnTo>
                    <a:pt x="58" y="221"/>
                  </a:lnTo>
                  <a:lnTo>
                    <a:pt x="51" y="234"/>
                  </a:lnTo>
                  <a:lnTo>
                    <a:pt x="42" y="245"/>
                  </a:lnTo>
                  <a:lnTo>
                    <a:pt x="33" y="256"/>
                  </a:lnTo>
                  <a:lnTo>
                    <a:pt x="26" y="269"/>
                  </a:lnTo>
                  <a:lnTo>
                    <a:pt x="26" y="269"/>
                  </a:lnTo>
                  <a:lnTo>
                    <a:pt x="22" y="278"/>
                  </a:lnTo>
                  <a:lnTo>
                    <a:pt x="16" y="288"/>
                  </a:lnTo>
                  <a:lnTo>
                    <a:pt x="9" y="298"/>
                  </a:lnTo>
                  <a:lnTo>
                    <a:pt x="1" y="305"/>
                  </a:lnTo>
                  <a:lnTo>
                    <a:pt x="1" y="305"/>
                  </a:lnTo>
                  <a:lnTo>
                    <a:pt x="0" y="307"/>
                  </a:lnTo>
                  <a:lnTo>
                    <a:pt x="0" y="308"/>
                  </a:lnTo>
                  <a:lnTo>
                    <a:pt x="0" y="310"/>
                  </a:lnTo>
                  <a:lnTo>
                    <a:pt x="1" y="311"/>
                  </a:lnTo>
                  <a:lnTo>
                    <a:pt x="4" y="313"/>
                  </a:lnTo>
                  <a:lnTo>
                    <a:pt x="6" y="312"/>
                  </a:lnTo>
                  <a:lnTo>
                    <a:pt x="9" y="311"/>
                  </a:lnTo>
                  <a:lnTo>
                    <a:pt x="9" y="311"/>
                  </a:lnTo>
                  <a:lnTo>
                    <a:pt x="14" y="306"/>
                  </a:lnTo>
                  <a:lnTo>
                    <a:pt x="19" y="301"/>
                  </a:lnTo>
                  <a:lnTo>
                    <a:pt x="27" y="287"/>
                  </a:lnTo>
                  <a:lnTo>
                    <a:pt x="34" y="274"/>
                  </a:lnTo>
                  <a:lnTo>
                    <a:pt x="43" y="261"/>
                  </a:lnTo>
                  <a:lnTo>
                    <a:pt x="43" y="261"/>
                  </a:lnTo>
                  <a:lnTo>
                    <a:pt x="51" y="250"/>
                  </a:lnTo>
                  <a:lnTo>
                    <a:pt x="59" y="239"/>
                  </a:lnTo>
                  <a:lnTo>
                    <a:pt x="73" y="215"/>
                  </a:lnTo>
                  <a:lnTo>
                    <a:pt x="99" y="166"/>
                  </a:lnTo>
                  <a:lnTo>
                    <a:pt x="99" y="166"/>
                  </a:lnTo>
                  <a:lnTo>
                    <a:pt x="107" y="154"/>
                  </a:lnTo>
                  <a:lnTo>
                    <a:pt x="116" y="143"/>
                  </a:lnTo>
                  <a:lnTo>
                    <a:pt x="125" y="132"/>
                  </a:lnTo>
                  <a:lnTo>
                    <a:pt x="135" y="121"/>
                  </a:lnTo>
                  <a:lnTo>
                    <a:pt x="156" y="100"/>
                  </a:lnTo>
                  <a:lnTo>
                    <a:pt x="177" y="81"/>
                  </a:lnTo>
                  <a:lnTo>
                    <a:pt x="177" y="81"/>
                  </a:lnTo>
                  <a:lnTo>
                    <a:pt x="212" y="46"/>
                  </a:lnTo>
                  <a:lnTo>
                    <a:pt x="212" y="46"/>
                  </a:lnTo>
                  <a:lnTo>
                    <a:pt x="222" y="35"/>
                  </a:lnTo>
                  <a:lnTo>
                    <a:pt x="232" y="24"/>
                  </a:lnTo>
                  <a:lnTo>
                    <a:pt x="237" y="19"/>
                  </a:lnTo>
                  <a:lnTo>
                    <a:pt x="243" y="15"/>
                  </a:lnTo>
                  <a:lnTo>
                    <a:pt x="249" y="11"/>
                  </a:lnTo>
                  <a:lnTo>
                    <a:pt x="256" y="9"/>
                  </a:lnTo>
                  <a:lnTo>
                    <a:pt x="256" y="9"/>
                  </a:lnTo>
                  <a:lnTo>
                    <a:pt x="258" y="8"/>
                  </a:lnTo>
                  <a:lnTo>
                    <a:pt x="259" y="7"/>
                  </a:lnTo>
                  <a:lnTo>
                    <a:pt x="261" y="4"/>
                  </a:lnTo>
                  <a:lnTo>
                    <a:pt x="261" y="2"/>
                  </a:lnTo>
                  <a:lnTo>
                    <a:pt x="259" y="1"/>
                  </a:lnTo>
                  <a:lnTo>
                    <a:pt x="258"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4" name="Freeform 290"/>
            <p:cNvSpPr/>
            <p:nvPr/>
          </p:nvSpPr>
          <p:spPr bwMode="auto">
            <a:xfrm>
              <a:off x="3316288" y="3211513"/>
              <a:ext cx="177800" cy="225425"/>
            </a:xfrm>
            <a:custGeom>
              <a:avLst/>
              <a:gdLst/>
              <a:ahLst/>
              <a:cxnLst>
                <a:cxn ang="0">
                  <a:pos x="329" y="1"/>
                </a:cxn>
                <a:cxn ang="0">
                  <a:pos x="329" y="1"/>
                </a:cxn>
                <a:cxn ang="0">
                  <a:pos x="316" y="12"/>
                </a:cxn>
                <a:cxn ang="0">
                  <a:pos x="305" y="23"/>
                </a:cxn>
                <a:cxn ang="0">
                  <a:pos x="282" y="47"/>
                </a:cxn>
                <a:cxn ang="0">
                  <a:pos x="261" y="72"/>
                </a:cxn>
                <a:cxn ang="0">
                  <a:pos x="239" y="96"/>
                </a:cxn>
                <a:cxn ang="0">
                  <a:pos x="239" y="96"/>
                </a:cxn>
                <a:cxn ang="0">
                  <a:pos x="214" y="121"/>
                </a:cxn>
                <a:cxn ang="0">
                  <a:pos x="191" y="147"/>
                </a:cxn>
                <a:cxn ang="0">
                  <a:pos x="169" y="173"/>
                </a:cxn>
                <a:cxn ang="0">
                  <a:pos x="147" y="201"/>
                </a:cxn>
                <a:cxn ang="0">
                  <a:pos x="147" y="201"/>
                </a:cxn>
                <a:cxn ang="0">
                  <a:pos x="110" y="250"/>
                </a:cxn>
                <a:cxn ang="0">
                  <a:pos x="91" y="275"/>
                </a:cxn>
                <a:cxn ang="0">
                  <a:pos x="74" y="301"/>
                </a:cxn>
                <a:cxn ang="0">
                  <a:pos x="74" y="301"/>
                </a:cxn>
                <a:cxn ang="0">
                  <a:pos x="55" y="330"/>
                </a:cxn>
                <a:cxn ang="0">
                  <a:pos x="38" y="360"/>
                </a:cxn>
                <a:cxn ang="0">
                  <a:pos x="19" y="390"/>
                </a:cxn>
                <a:cxn ang="0">
                  <a:pos x="0" y="419"/>
                </a:cxn>
                <a:cxn ang="0">
                  <a:pos x="0" y="419"/>
                </a:cxn>
                <a:cxn ang="0">
                  <a:pos x="0" y="421"/>
                </a:cxn>
                <a:cxn ang="0">
                  <a:pos x="0" y="423"/>
                </a:cxn>
                <a:cxn ang="0">
                  <a:pos x="0" y="424"/>
                </a:cxn>
                <a:cxn ang="0">
                  <a:pos x="2" y="425"/>
                </a:cxn>
                <a:cxn ang="0">
                  <a:pos x="4" y="426"/>
                </a:cxn>
                <a:cxn ang="0">
                  <a:pos x="6" y="426"/>
                </a:cxn>
                <a:cxn ang="0">
                  <a:pos x="8" y="425"/>
                </a:cxn>
                <a:cxn ang="0">
                  <a:pos x="9" y="424"/>
                </a:cxn>
                <a:cxn ang="0">
                  <a:pos x="9" y="424"/>
                </a:cxn>
                <a:cxn ang="0">
                  <a:pos x="25" y="398"/>
                </a:cxn>
                <a:cxn ang="0">
                  <a:pos x="42" y="371"/>
                </a:cxn>
                <a:cxn ang="0">
                  <a:pos x="57" y="346"/>
                </a:cxn>
                <a:cxn ang="0">
                  <a:pos x="74" y="319"/>
                </a:cxn>
                <a:cxn ang="0">
                  <a:pos x="74" y="319"/>
                </a:cxn>
                <a:cxn ang="0">
                  <a:pos x="92" y="291"/>
                </a:cxn>
                <a:cxn ang="0">
                  <a:pos x="112" y="262"/>
                </a:cxn>
                <a:cxn ang="0">
                  <a:pos x="154" y="207"/>
                </a:cxn>
                <a:cxn ang="0">
                  <a:pos x="154" y="207"/>
                </a:cxn>
                <a:cxn ang="0">
                  <a:pos x="176" y="180"/>
                </a:cxn>
                <a:cxn ang="0">
                  <a:pos x="198" y="153"/>
                </a:cxn>
                <a:cxn ang="0">
                  <a:pos x="221" y="128"/>
                </a:cxn>
                <a:cxn ang="0">
                  <a:pos x="245" y="103"/>
                </a:cxn>
                <a:cxn ang="0">
                  <a:pos x="245" y="103"/>
                </a:cxn>
                <a:cxn ang="0">
                  <a:pos x="268" y="79"/>
                </a:cxn>
                <a:cxn ang="0">
                  <a:pos x="290" y="54"/>
                </a:cxn>
                <a:cxn ang="0">
                  <a:pos x="311" y="31"/>
                </a:cxn>
                <a:cxn ang="0">
                  <a:pos x="324" y="19"/>
                </a:cxn>
                <a:cxn ang="0">
                  <a:pos x="335" y="8"/>
                </a:cxn>
                <a:cxn ang="0">
                  <a:pos x="335" y="8"/>
                </a:cxn>
                <a:cxn ang="0">
                  <a:pos x="336" y="6"/>
                </a:cxn>
                <a:cxn ang="0">
                  <a:pos x="337" y="5"/>
                </a:cxn>
                <a:cxn ang="0">
                  <a:pos x="336" y="3"/>
                </a:cxn>
                <a:cxn ang="0">
                  <a:pos x="335" y="2"/>
                </a:cxn>
                <a:cxn ang="0">
                  <a:pos x="334" y="1"/>
                </a:cxn>
                <a:cxn ang="0">
                  <a:pos x="332" y="0"/>
                </a:cxn>
                <a:cxn ang="0">
                  <a:pos x="330" y="0"/>
                </a:cxn>
                <a:cxn ang="0">
                  <a:pos x="329" y="1"/>
                </a:cxn>
                <a:cxn ang="0">
                  <a:pos x="329" y="1"/>
                </a:cxn>
              </a:cxnLst>
              <a:rect l="0" t="0" r="r" b="b"/>
              <a:pathLst>
                <a:path w="337" h="426">
                  <a:moveTo>
                    <a:pt x="329" y="1"/>
                  </a:moveTo>
                  <a:lnTo>
                    <a:pt x="329" y="1"/>
                  </a:lnTo>
                  <a:lnTo>
                    <a:pt x="316" y="12"/>
                  </a:lnTo>
                  <a:lnTo>
                    <a:pt x="305" y="23"/>
                  </a:lnTo>
                  <a:lnTo>
                    <a:pt x="282" y="47"/>
                  </a:lnTo>
                  <a:lnTo>
                    <a:pt x="261" y="72"/>
                  </a:lnTo>
                  <a:lnTo>
                    <a:pt x="239" y="96"/>
                  </a:lnTo>
                  <a:lnTo>
                    <a:pt x="239" y="96"/>
                  </a:lnTo>
                  <a:lnTo>
                    <a:pt x="214" y="121"/>
                  </a:lnTo>
                  <a:lnTo>
                    <a:pt x="191" y="147"/>
                  </a:lnTo>
                  <a:lnTo>
                    <a:pt x="169" y="173"/>
                  </a:lnTo>
                  <a:lnTo>
                    <a:pt x="147" y="201"/>
                  </a:lnTo>
                  <a:lnTo>
                    <a:pt x="147" y="201"/>
                  </a:lnTo>
                  <a:lnTo>
                    <a:pt x="110" y="250"/>
                  </a:lnTo>
                  <a:lnTo>
                    <a:pt x="91" y="275"/>
                  </a:lnTo>
                  <a:lnTo>
                    <a:pt x="74" y="301"/>
                  </a:lnTo>
                  <a:lnTo>
                    <a:pt x="74" y="301"/>
                  </a:lnTo>
                  <a:lnTo>
                    <a:pt x="55" y="330"/>
                  </a:lnTo>
                  <a:lnTo>
                    <a:pt x="38" y="360"/>
                  </a:lnTo>
                  <a:lnTo>
                    <a:pt x="19" y="390"/>
                  </a:lnTo>
                  <a:lnTo>
                    <a:pt x="0" y="419"/>
                  </a:lnTo>
                  <a:lnTo>
                    <a:pt x="0" y="419"/>
                  </a:lnTo>
                  <a:lnTo>
                    <a:pt x="0" y="421"/>
                  </a:lnTo>
                  <a:lnTo>
                    <a:pt x="0" y="423"/>
                  </a:lnTo>
                  <a:lnTo>
                    <a:pt x="0" y="424"/>
                  </a:lnTo>
                  <a:lnTo>
                    <a:pt x="2" y="425"/>
                  </a:lnTo>
                  <a:lnTo>
                    <a:pt x="4" y="426"/>
                  </a:lnTo>
                  <a:lnTo>
                    <a:pt x="6" y="426"/>
                  </a:lnTo>
                  <a:lnTo>
                    <a:pt x="8" y="425"/>
                  </a:lnTo>
                  <a:lnTo>
                    <a:pt x="9" y="424"/>
                  </a:lnTo>
                  <a:lnTo>
                    <a:pt x="9" y="424"/>
                  </a:lnTo>
                  <a:lnTo>
                    <a:pt x="25" y="398"/>
                  </a:lnTo>
                  <a:lnTo>
                    <a:pt x="42" y="371"/>
                  </a:lnTo>
                  <a:lnTo>
                    <a:pt x="57" y="346"/>
                  </a:lnTo>
                  <a:lnTo>
                    <a:pt x="74" y="319"/>
                  </a:lnTo>
                  <a:lnTo>
                    <a:pt x="74" y="319"/>
                  </a:lnTo>
                  <a:lnTo>
                    <a:pt x="92" y="291"/>
                  </a:lnTo>
                  <a:lnTo>
                    <a:pt x="112" y="262"/>
                  </a:lnTo>
                  <a:lnTo>
                    <a:pt x="154" y="207"/>
                  </a:lnTo>
                  <a:lnTo>
                    <a:pt x="154" y="207"/>
                  </a:lnTo>
                  <a:lnTo>
                    <a:pt x="176" y="180"/>
                  </a:lnTo>
                  <a:lnTo>
                    <a:pt x="198" y="153"/>
                  </a:lnTo>
                  <a:lnTo>
                    <a:pt x="221" y="128"/>
                  </a:lnTo>
                  <a:lnTo>
                    <a:pt x="245" y="103"/>
                  </a:lnTo>
                  <a:lnTo>
                    <a:pt x="245" y="103"/>
                  </a:lnTo>
                  <a:lnTo>
                    <a:pt x="268" y="79"/>
                  </a:lnTo>
                  <a:lnTo>
                    <a:pt x="290" y="54"/>
                  </a:lnTo>
                  <a:lnTo>
                    <a:pt x="311" y="31"/>
                  </a:lnTo>
                  <a:lnTo>
                    <a:pt x="324" y="19"/>
                  </a:lnTo>
                  <a:lnTo>
                    <a:pt x="335" y="8"/>
                  </a:lnTo>
                  <a:lnTo>
                    <a:pt x="335" y="8"/>
                  </a:lnTo>
                  <a:lnTo>
                    <a:pt x="336" y="6"/>
                  </a:lnTo>
                  <a:lnTo>
                    <a:pt x="337" y="5"/>
                  </a:lnTo>
                  <a:lnTo>
                    <a:pt x="336" y="3"/>
                  </a:lnTo>
                  <a:lnTo>
                    <a:pt x="335" y="2"/>
                  </a:lnTo>
                  <a:lnTo>
                    <a:pt x="334" y="1"/>
                  </a:lnTo>
                  <a:lnTo>
                    <a:pt x="332" y="0"/>
                  </a:lnTo>
                  <a:lnTo>
                    <a:pt x="330" y="0"/>
                  </a:lnTo>
                  <a:lnTo>
                    <a:pt x="329" y="1"/>
                  </a:lnTo>
                  <a:lnTo>
                    <a:pt x="3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5" name="Freeform 291"/>
            <p:cNvSpPr/>
            <p:nvPr/>
          </p:nvSpPr>
          <p:spPr bwMode="auto">
            <a:xfrm>
              <a:off x="3319463" y="3198813"/>
              <a:ext cx="217488" cy="288925"/>
            </a:xfrm>
            <a:custGeom>
              <a:avLst/>
              <a:gdLst/>
              <a:ahLst/>
              <a:cxnLst>
                <a:cxn ang="0">
                  <a:pos x="404" y="1"/>
                </a:cxn>
                <a:cxn ang="0">
                  <a:pos x="376" y="33"/>
                </a:cxn>
                <a:cxn ang="0">
                  <a:pos x="324" y="99"/>
                </a:cxn>
                <a:cxn ang="0">
                  <a:pos x="298" y="133"/>
                </a:cxn>
                <a:cxn ang="0">
                  <a:pos x="237" y="210"/>
                </a:cxn>
                <a:cxn ang="0">
                  <a:pos x="172" y="284"/>
                </a:cxn>
                <a:cxn ang="0">
                  <a:pos x="116" y="352"/>
                </a:cxn>
                <a:cxn ang="0">
                  <a:pos x="78" y="405"/>
                </a:cxn>
                <a:cxn ang="0">
                  <a:pos x="66" y="423"/>
                </a:cxn>
                <a:cxn ang="0">
                  <a:pos x="24" y="496"/>
                </a:cxn>
                <a:cxn ang="0">
                  <a:pos x="11" y="516"/>
                </a:cxn>
                <a:cxn ang="0">
                  <a:pos x="0" y="539"/>
                </a:cxn>
                <a:cxn ang="0">
                  <a:pos x="0" y="541"/>
                </a:cxn>
                <a:cxn ang="0">
                  <a:pos x="2" y="544"/>
                </a:cxn>
                <a:cxn ang="0">
                  <a:pos x="5" y="545"/>
                </a:cxn>
                <a:cxn ang="0">
                  <a:pos x="8" y="543"/>
                </a:cxn>
                <a:cxn ang="0">
                  <a:pos x="9" y="542"/>
                </a:cxn>
                <a:cxn ang="0">
                  <a:pos x="21" y="516"/>
                </a:cxn>
                <a:cxn ang="0">
                  <a:pos x="37" y="493"/>
                </a:cxn>
                <a:cxn ang="0">
                  <a:pos x="56" y="456"/>
                </a:cxn>
                <a:cxn ang="0">
                  <a:pos x="78" y="421"/>
                </a:cxn>
                <a:cxn ang="0">
                  <a:pos x="104" y="383"/>
                </a:cxn>
                <a:cxn ang="0">
                  <a:pos x="162" y="312"/>
                </a:cxn>
                <a:cxn ang="0">
                  <a:pos x="191" y="277"/>
                </a:cxn>
                <a:cxn ang="0">
                  <a:pos x="274" y="179"/>
                </a:cxn>
                <a:cxn ang="0">
                  <a:pos x="301" y="144"/>
                </a:cxn>
                <a:cxn ang="0">
                  <a:pos x="382" y="40"/>
                </a:cxn>
                <a:cxn ang="0">
                  <a:pos x="411" y="8"/>
                </a:cxn>
                <a:cxn ang="0">
                  <a:pos x="412" y="6"/>
                </a:cxn>
                <a:cxn ang="0">
                  <a:pos x="412" y="3"/>
                </a:cxn>
                <a:cxn ang="0">
                  <a:pos x="410" y="0"/>
                </a:cxn>
                <a:cxn ang="0">
                  <a:pos x="405" y="0"/>
                </a:cxn>
                <a:cxn ang="0">
                  <a:pos x="404" y="1"/>
                </a:cxn>
              </a:cxnLst>
              <a:rect l="0" t="0" r="r" b="b"/>
              <a:pathLst>
                <a:path w="413" h="545">
                  <a:moveTo>
                    <a:pt x="404" y="1"/>
                  </a:moveTo>
                  <a:lnTo>
                    <a:pt x="404" y="1"/>
                  </a:lnTo>
                  <a:lnTo>
                    <a:pt x="390" y="16"/>
                  </a:lnTo>
                  <a:lnTo>
                    <a:pt x="376" y="33"/>
                  </a:lnTo>
                  <a:lnTo>
                    <a:pt x="350" y="65"/>
                  </a:lnTo>
                  <a:lnTo>
                    <a:pt x="324" y="99"/>
                  </a:lnTo>
                  <a:lnTo>
                    <a:pt x="298" y="133"/>
                  </a:lnTo>
                  <a:lnTo>
                    <a:pt x="298" y="133"/>
                  </a:lnTo>
                  <a:lnTo>
                    <a:pt x="268" y="171"/>
                  </a:lnTo>
                  <a:lnTo>
                    <a:pt x="237" y="210"/>
                  </a:lnTo>
                  <a:lnTo>
                    <a:pt x="172" y="284"/>
                  </a:lnTo>
                  <a:lnTo>
                    <a:pt x="172" y="284"/>
                  </a:lnTo>
                  <a:lnTo>
                    <a:pt x="144" y="318"/>
                  </a:lnTo>
                  <a:lnTo>
                    <a:pt x="116" y="352"/>
                  </a:lnTo>
                  <a:lnTo>
                    <a:pt x="90" y="387"/>
                  </a:lnTo>
                  <a:lnTo>
                    <a:pt x="78" y="405"/>
                  </a:lnTo>
                  <a:lnTo>
                    <a:pt x="66" y="423"/>
                  </a:lnTo>
                  <a:lnTo>
                    <a:pt x="66" y="423"/>
                  </a:lnTo>
                  <a:lnTo>
                    <a:pt x="44" y="459"/>
                  </a:lnTo>
                  <a:lnTo>
                    <a:pt x="24" y="496"/>
                  </a:lnTo>
                  <a:lnTo>
                    <a:pt x="24" y="496"/>
                  </a:lnTo>
                  <a:lnTo>
                    <a:pt x="11" y="516"/>
                  </a:lnTo>
                  <a:lnTo>
                    <a:pt x="5" y="528"/>
                  </a:lnTo>
                  <a:lnTo>
                    <a:pt x="0" y="539"/>
                  </a:lnTo>
                  <a:lnTo>
                    <a:pt x="0" y="539"/>
                  </a:lnTo>
                  <a:lnTo>
                    <a:pt x="0" y="541"/>
                  </a:lnTo>
                  <a:lnTo>
                    <a:pt x="1" y="543"/>
                  </a:lnTo>
                  <a:lnTo>
                    <a:pt x="2" y="544"/>
                  </a:lnTo>
                  <a:lnTo>
                    <a:pt x="3" y="544"/>
                  </a:lnTo>
                  <a:lnTo>
                    <a:pt x="5" y="545"/>
                  </a:lnTo>
                  <a:lnTo>
                    <a:pt x="7" y="544"/>
                  </a:lnTo>
                  <a:lnTo>
                    <a:pt x="8" y="543"/>
                  </a:lnTo>
                  <a:lnTo>
                    <a:pt x="9" y="542"/>
                  </a:lnTo>
                  <a:lnTo>
                    <a:pt x="9" y="542"/>
                  </a:lnTo>
                  <a:lnTo>
                    <a:pt x="15" y="529"/>
                  </a:lnTo>
                  <a:lnTo>
                    <a:pt x="21" y="516"/>
                  </a:lnTo>
                  <a:lnTo>
                    <a:pt x="29" y="505"/>
                  </a:lnTo>
                  <a:lnTo>
                    <a:pt x="37" y="493"/>
                  </a:lnTo>
                  <a:lnTo>
                    <a:pt x="37" y="493"/>
                  </a:lnTo>
                  <a:lnTo>
                    <a:pt x="56" y="456"/>
                  </a:lnTo>
                  <a:lnTo>
                    <a:pt x="78" y="421"/>
                  </a:lnTo>
                  <a:lnTo>
                    <a:pt x="78" y="421"/>
                  </a:lnTo>
                  <a:lnTo>
                    <a:pt x="91" y="403"/>
                  </a:lnTo>
                  <a:lnTo>
                    <a:pt x="104" y="383"/>
                  </a:lnTo>
                  <a:lnTo>
                    <a:pt x="132" y="347"/>
                  </a:lnTo>
                  <a:lnTo>
                    <a:pt x="162" y="312"/>
                  </a:lnTo>
                  <a:lnTo>
                    <a:pt x="191" y="277"/>
                  </a:lnTo>
                  <a:lnTo>
                    <a:pt x="191" y="277"/>
                  </a:lnTo>
                  <a:lnTo>
                    <a:pt x="247" y="212"/>
                  </a:lnTo>
                  <a:lnTo>
                    <a:pt x="274" y="179"/>
                  </a:lnTo>
                  <a:lnTo>
                    <a:pt x="301" y="144"/>
                  </a:lnTo>
                  <a:lnTo>
                    <a:pt x="301" y="144"/>
                  </a:lnTo>
                  <a:lnTo>
                    <a:pt x="354" y="74"/>
                  </a:lnTo>
                  <a:lnTo>
                    <a:pt x="382" y="40"/>
                  </a:lnTo>
                  <a:lnTo>
                    <a:pt x="396" y="24"/>
                  </a:lnTo>
                  <a:lnTo>
                    <a:pt x="411" y="8"/>
                  </a:lnTo>
                  <a:lnTo>
                    <a:pt x="411" y="8"/>
                  </a:lnTo>
                  <a:lnTo>
                    <a:pt x="412" y="6"/>
                  </a:lnTo>
                  <a:lnTo>
                    <a:pt x="413" y="4"/>
                  </a:lnTo>
                  <a:lnTo>
                    <a:pt x="412" y="3"/>
                  </a:lnTo>
                  <a:lnTo>
                    <a:pt x="411" y="1"/>
                  </a:lnTo>
                  <a:lnTo>
                    <a:pt x="410" y="0"/>
                  </a:lnTo>
                  <a:lnTo>
                    <a:pt x="408" y="0"/>
                  </a:lnTo>
                  <a:lnTo>
                    <a:pt x="405" y="0"/>
                  </a:lnTo>
                  <a:lnTo>
                    <a:pt x="404" y="1"/>
                  </a:lnTo>
                  <a:lnTo>
                    <a:pt x="4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6" name="Freeform 292"/>
            <p:cNvSpPr/>
            <p:nvPr/>
          </p:nvSpPr>
          <p:spPr bwMode="auto">
            <a:xfrm>
              <a:off x="3321050" y="3190875"/>
              <a:ext cx="250825" cy="319088"/>
            </a:xfrm>
            <a:custGeom>
              <a:avLst/>
              <a:gdLst/>
              <a:ahLst/>
              <a:cxnLst>
                <a:cxn ang="0">
                  <a:pos x="466" y="2"/>
                </a:cxn>
                <a:cxn ang="0">
                  <a:pos x="440" y="34"/>
                </a:cxn>
                <a:cxn ang="0">
                  <a:pos x="417" y="70"/>
                </a:cxn>
                <a:cxn ang="0">
                  <a:pos x="411" y="80"/>
                </a:cxn>
                <a:cxn ang="0">
                  <a:pos x="386" y="109"/>
                </a:cxn>
                <a:cxn ang="0">
                  <a:pos x="350" y="146"/>
                </a:cxn>
                <a:cxn ang="0">
                  <a:pos x="315" y="183"/>
                </a:cxn>
                <a:cxn ang="0">
                  <a:pos x="249" y="261"/>
                </a:cxn>
                <a:cxn ang="0">
                  <a:pos x="216" y="300"/>
                </a:cxn>
                <a:cxn ang="0">
                  <a:pos x="123" y="414"/>
                </a:cxn>
                <a:cxn ang="0">
                  <a:pos x="94" y="454"/>
                </a:cxn>
                <a:cxn ang="0">
                  <a:pos x="43" y="531"/>
                </a:cxn>
                <a:cxn ang="0">
                  <a:pos x="32" y="548"/>
                </a:cxn>
                <a:cxn ang="0">
                  <a:pos x="8" y="580"/>
                </a:cxn>
                <a:cxn ang="0">
                  <a:pos x="0" y="596"/>
                </a:cxn>
                <a:cxn ang="0">
                  <a:pos x="0" y="598"/>
                </a:cxn>
                <a:cxn ang="0">
                  <a:pos x="1" y="602"/>
                </a:cxn>
                <a:cxn ang="0">
                  <a:pos x="5" y="603"/>
                </a:cxn>
                <a:cxn ang="0">
                  <a:pos x="8" y="602"/>
                </a:cxn>
                <a:cxn ang="0">
                  <a:pos x="9" y="599"/>
                </a:cxn>
                <a:cxn ang="0">
                  <a:pos x="17" y="583"/>
                </a:cxn>
                <a:cxn ang="0">
                  <a:pos x="40" y="552"/>
                </a:cxn>
                <a:cxn ang="0">
                  <a:pos x="50" y="536"/>
                </a:cxn>
                <a:cxn ang="0">
                  <a:pos x="102" y="458"/>
                </a:cxn>
                <a:cxn ang="0">
                  <a:pos x="116" y="437"/>
                </a:cxn>
                <a:cxn ang="0">
                  <a:pos x="164" y="377"/>
                </a:cxn>
                <a:cxn ang="0">
                  <a:pos x="228" y="300"/>
                </a:cxn>
                <a:cxn ang="0">
                  <a:pos x="291" y="225"/>
                </a:cxn>
                <a:cxn ang="0">
                  <a:pos x="357" y="152"/>
                </a:cxn>
                <a:cxn ang="0">
                  <a:pos x="387" y="121"/>
                </a:cxn>
                <a:cxn ang="0">
                  <a:pos x="416" y="87"/>
                </a:cxn>
                <a:cxn ang="0">
                  <a:pos x="429" y="67"/>
                </a:cxn>
                <a:cxn ang="0">
                  <a:pos x="456" y="27"/>
                </a:cxn>
                <a:cxn ang="0">
                  <a:pos x="473" y="9"/>
                </a:cxn>
                <a:cxn ang="0">
                  <a:pos x="474" y="7"/>
                </a:cxn>
                <a:cxn ang="0">
                  <a:pos x="473" y="3"/>
                </a:cxn>
                <a:cxn ang="0">
                  <a:pos x="471" y="1"/>
                </a:cxn>
                <a:cxn ang="0">
                  <a:pos x="468" y="0"/>
                </a:cxn>
                <a:cxn ang="0">
                  <a:pos x="466" y="2"/>
                </a:cxn>
              </a:cxnLst>
              <a:rect l="0" t="0" r="r" b="b"/>
              <a:pathLst>
                <a:path w="474" h="603">
                  <a:moveTo>
                    <a:pt x="466" y="2"/>
                  </a:moveTo>
                  <a:lnTo>
                    <a:pt x="466" y="2"/>
                  </a:lnTo>
                  <a:lnTo>
                    <a:pt x="452" y="18"/>
                  </a:lnTo>
                  <a:lnTo>
                    <a:pt x="440" y="34"/>
                  </a:lnTo>
                  <a:lnTo>
                    <a:pt x="428" y="52"/>
                  </a:lnTo>
                  <a:lnTo>
                    <a:pt x="417" y="70"/>
                  </a:lnTo>
                  <a:lnTo>
                    <a:pt x="417" y="70"/>
                  </a:lnTo>
                  <a:lnTo>
                    <a:pt x="411" y="80"/>
                  </a:lnTo>
                  <a:lnTo>
                    <a:pt x="403" y="90"/>
                  </a:lnTo>
                  <a:lnTo>
                    <a:pt x="386" y="109"/>
                  </a:lnTo>
                  <a:lnTo>
                    <a:pt x="368" y="127"/>
                  </a:lnTo>
                  <a:lnTo>
                    <a:pt x="350" y="146"/>
                  </a:lnTo>
                  <a:lnTo>
                    <a:pt x="350" y="146"/>
                  </a:lnTo>
                  <a:lnTo>
                    <a:pt x="315" y="183"/>
                  </a:lnTo>
                  <a:lnTo>
                    <a:pt x="282" y="221"/>
                  </a:lnTo>
                  <a:lnTo>
                    <a:pt x="249" y="261"/>
                  </a:lnTo>
                  <a:lnTo>
                    <a:pt x="216" y="300"/>
                  </a:lnTo>
                  <a:lnTo>
                    <a:pt x="216" y="300"/>
                  </a:lnTo>
                  <a:lnTo>
                    <a:pt x="154" y="375"/>
                  </a:lnTo>
                  <a:lnTo>
                    <a:pt x="123" y="414"/>
                  </a:lnTo>
                  <a:lnTo>
                    <a:pt x="94" y="454"/>
                  </a:lnTo>
                  <a:lnTo>
                    <a:pt x="94" y="454"/>
                  </a:lnTo>
                  <a:lnTo>
                    <a:pt x="68" y="492"/>
                  </a:lnTo>
                  <a:lnTo>
                    <a:pt x="43" y="531"/>
                  </a:lnTo>
                  <a:lnTo>
                    <a:pt x="43" y="531"/>
                  </a:lnTo>
                  <a:lnTo>
                    <a:pt x="32" y="548"/>
                  </a:lnTo>
                  <a:lnTo>
                    <a:pt x="19" y="563"/>
                  </a:lnTo>
                  <a:lnTo>
                    <a:pt x="8" y="580"/>
                  </a:lnTo>
                  <a:lnTo>
                    <a:pt x="4" y="588"/>
                  </a:lnTo>
                  <a:lnTo>
                    <a:pt x="0" y="596"/>
                  </a:lnTo>
                  <a:lnTo>
                    <a:pt x="0" y="596"/>
                  </a:lnTo>
                  <a:lnTo>
                    <a:pt x="0" y="598"/>
                  </a:lnTo>
                  <a:lnTo>
                    <a:pt x="0" y="600"/>
                  </a:lnTo>
                  <a:lnTo>
                    <a:pt x="1" y="602"/>
                  </a:lnTo>
                  <a:lnTo>
                    <a:pt x="3" y="603"/>
                  </a:lnTo>
                  <a:lnTo>
                    <a:pt x="5" y="603"/>
                  </a:lnTo>
                  <a:lnTo>
                    <a:pt x="6" y="603"/>
                  </a:lnTo>
                  <a:lnTo>
                    <a:pt x="8" y="602"/>
                  </a:lnTo>
                  <a:lnTo>
                    <a:pt x="9" y="599"/>
                  </a:lnTo>
                  <a:lnTo>
                    <a:pt x="9" y="599"/>
                  </a:lnTo>
                  <a:lnTo>
                    <a:pt x="12" y="591"/>
                  </a:lnTo>
                  <a:lnTo>
                    <a:pt x="17" y="583"/>
                  </a:lnTo>
                  <a:lnTo>
                    <a:pt x="28" y="567"/>
                  </a:lnTo>
                  <a:lnTo>
                    <a:pt x="40" y="552"/>
                  </a:lnTo>
                  <a:lnTo>
                    <a:pt x="50" y="536"/>
                  </a:lnTo>
                  <a:lnTo>
                    <a:pt x="50" y="536"/>
                  </a:lnTo>
                  <a:lnTo>
                    <a:pt x="76" y="497"/>
                  </a:lnTo>
                  <a:lnTo>
                    <a:pt x="102" y="458"/>
                  </a:lnTo>
                  <a:lnTo>
                    <a:pt x="102" y="458"/>
                  </a:lnTo>
                  <a:lnTo>
                    <a:pt x="116" y="437"/>
                  </a:lnTo>
                  <a:lnTo>
                    <a:pt x="132" y="418"/>
                  </a:lnTo>
                  <a:lnTo>
                    <a:pt x="164" y="377"/>
                  </a:lnTo>
                  <a:lnTo>
                    <a:pt x="228" y="300"/>
                  </a:lnTo>
                  <a:lnTo>
                    <a:pt x="228" y="300"/>
                  </a:lnTo>
                  <a:lnTo>
                    <a:pt x="259" y="262"/>
                  </a:lnTo>
                  <a:lnTo>
                    <a:pt x="291" y="225"/>
                  </a:lnTo>
                  <a:lnTo>
                    <a:pt x="323" y="187"/>
                  </a:lnTo>
                  <a:lnTo>
                    <a:pt x="357" y="152"/>
                  </a:lnTo>
                  <a:lnTo>
                    <a:pt x="357" y="152"/>
                  </a:lnTo>
                  <a:lnTo>
                    <a:pt x="387" y="121"/>
                  </a:lnTo>
                  <a:lnTo>
                    <a:pt x="402" y="105"/>
                  </a:lnTo>
                  <a:lnTo>
                    <a:pt x="416" y="87"/>
                  </a:lnTo>
                  <a:lnTo>
                    <a:pt x="416" y="87"/>
                  </a:lnTo>
                  <a:lnTo>
                    <a:pt x="429" y="67"/>
                  </a:lnTo>
                  <a:lnTo>
                    <a:pt x="443" y="47"/>
                  </a:lnTo>
                  <a:lnTo>
                    <a:pt x="456" y="27"/>
                  </a:lnTo>
                  <a:lnTo>
                    <a:pt x="465" y="18"/>
                  </a:lnTo>
                  <a:lnTo>
                    <a:pt x="473" y="9"/>
                  </a:lnTo>
                  <a:lnTo>
                    <a:pt x="473" y="9"/>
                  </a:lnTo>
                  <a:lnTo>
                    <a:pt x="474" y="7"/>
                  </a:lnTo>
                  <a:lnTo>
                    <a:pt x="474" y="6"/>
                  </a:lnTo>
                  <a:lnTo>
                    <a:pt x="473" y="3"/>
                  </a:lnTo>
                  <a:lnTo>
                    <a:pt x="472" y="2"/>
                  </a:lnTo>
                  <a:lnTo>
                    <a:pt x="471" y="1"/>
                  </a:lnTo>
                  <a:lnTo>
                    <a:pt x="469" y="0"/>
                  </a:lnTo>
                  <a:lnTo>
                    <a:pt x="468" y="0"/>
                  </a:lnTo>
                  <a:lnTo>
                    <a:pt x="466" y="2"/>
                  </a:lnTo>
                  <a:lnTo>
                    <a:pt x="4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7" name="Freeform 293"/>
            <p:cNvSpPr/>
            <p:nvPr/>
          </p:nvSpPr>
          <p:spPr bwMode="auto">
            <a:xfrm>
              <a:off x="3325813" y="3400425"/>
              <a:ext cx="115888" cy="142875"/>
            </a:xfrm>
            <a:custGeom>
              <a:avLst/>
              <a:gdLst/>
              <a:ahLst/>
              <a:cxnLst>
                <a:cxn ang="0">
                  <a:pos x="212" y="1"/>
                </a:cxn>
                <a:cxn ang="0">
                  <a:pos x="192" y="13"/>
                </a:cxn>
                <a:cxn ang="0">
                  <a:pos x="175" y="31"/>
                </a:cxn>
                <a:cxn ang="0">
                  <a:pos x="141" y="67"/>
                </a:cxn>
                <a:cxn ang="0">
                  <a:pos x="102" y="104"/>
                </a:cxn>
                <a:cxn ang="0">
                  <a:pos x="67" y="143"/>
                </a:cxn>
                <a:cxn ang="0">
                  <a:pos x="52" y="165"/>
                </a:cxn>
                <a:cxn ang="0">
                  <a:pos x="38" y="187"/>
                </a:cxn>
                <a:cxn ang="0">
                  <a:pos x="19" y="218"/>
                </a:cxn>
                <a:cxn ang="0">
                  <a:pos x="15" y="228"/>
                </a:cxn>
                <a:cxn ang="0">
                  <a:pos x="13" y="232"/>
                </a:cxn>
                <a:cxn ang="0">
                  <a:pos x="6" y="247"/>
                </a:cxn>
                <a:cxn ang="0">
                  <a:pos x="1" y="261"/>
                </a:cxn>
                <a:cxn ang="0">
                  <a:pos x="0" y="266"/>
                </a:cxn>
                <a:cxn ang="0">
                  <a:pos x="3" y="271"/>
                </a:cxn>
                <a:cxn ang="0">
                  <a:pos x="7" y="271"/>
                </a:cxn>
                <a:cxn ang="0">
                  <a:pos x="8" y="270"/>
                </a:cxn>
                <a:cxn ang="0">
                  <a:pos x="10" y="267"/>
                </a:cxn>
                <a:cxn ang="0">
                  <a:pos x="10" y="264"/>
                </a:cxn>
                <a:cxn ang="0">
                  <a:pos x="12" y="256"/>
                </a:cxn>
                <a:cxn ang="0">
                  <a:pos x="21" y="239"/>
                </a:cxn>
                <a:cxn ang="0">
                  <a:pos x="25" y="230"/>
                </a:cxn>
                <a:cxn ang="0">
                  <a:pos x="34" y="210"/>
                </a:cxn>
                <a:cxn ang="0">
                  <a:pos x="46" y="188"/>
                </a:cxn>
                <a:cxn ang="0">
                  <a:pos x="75" y="149"/>
                </a:cxn>
                <a:cxn ang="0">
                  <a:pos x="83" y="138"/>
                </a:cxn>
                <a:cxn ang="0">
                  <a:pos x="110" y="109"/>
                </a:cxn>
                <a:cxn ang="0">
                  <a:pos x="180" y="41"/>
                </a:cxn>
                <a:cxn ang="0">
                  <a:pos x="197" y="24"/>
                </a:cxn>
                <a:cxn ang="0">
                  <a:pos x="211" y="12"/>
                </a:cxn>
                <a:cxn ang="0">
                  <a:pos x="217" y="9"/>
                </a:cxn>
                <a:cxn ang="0">
                  <a:pos x="219" y="6"/>
                </a:cxn>
                <a:cxn ang="0">
                  <a:pos x="219" y="3"/>
                </a:cxn>
                <a:cxn ang="0">
                  <a:pos x="214" y="0"/>
                </a:cxn>
                <a:cxn ang="0">
                  <a:pos x="212" y="1"/>
                </a:cxn>
              </a:cxnLst>
              <a:rect l="0" t="0" r="r" b="b"/>
              <a:pathLst>
                <a:path w="219" h="271">
                  <a:moveTo>
                    <a:pt x="212" y="1"/>
                  </a:moveTo>
                  <a:lnTo>
                    <a:pt x="212" y="1"/>
                  </a:lnTo>
                  <a:lnTo>
                    <a:pt x="201" y="6"/>
                  </a:lnTo>
                  <a:lnTo>
                    <a:pt x="192" y="13"/>
                  </a:lnTo>
                  <a:lnTo>
                    <a:pt x="183" y="22"/>
                  </a:lnTo>
                  <a:lnTo>
                    <a:pt x="175" y="31"/>
                  </a:lnTo>
                  <a:lnTo>
                    <a:pt x="157" y="49"/>
                  </a:lnTo>
                  <a:lnTo>
                    <a:pt x="141" y="67"/>
                  </a:lnTo>
                  <a:lnTo>
                    <a:pt x="141" y="67"/>
                  </a:lnTo>
                  <a:lnTo>
                    <a:pt x="102" y="104"/>
                  </a:lnTo>
                  <a:lnTo>
                    <a:pt x="84" y="124"/>
                  </a:lnTo>
                  <a:lnTo>
                    <a:pt x="67" y="143"/>
                  </a:lnTo>
                  <a:lnTo>
                    <a:pt x="67" y="143"/>
                  </a:lnTo>
                  <a:lnTo>
                    <a:pt x="52" y="165"/>
                  </a:lnTo>
                  <a:lnTo>
                    <a:pt x="38" y="187"/>
                  </a:lnTo>
                  <a:lnTo>
                    <a:pt x="38" y="187"/>
                  </a:lnTo>
                  <a:lnTo>
                    <a:pt x="25" y="206"/>
                  </a:lnTo>
                  <a:lnTo>
                    <a:pt x="19" y="218"/>
                  </a:lnTo>
                  <a:lnTo>
                    <a:pt x="16" y="223"/>
                  </a:lnTo>
                  <a:lnTo>
                    <a:pt x="15" y="228"/>
                  </a:lnTo>
                  <a:lnTo>
                    <a:pt x="15" y="228"/>
                  </a:lnTo>
                  <a:lnTo>
                    <a:pt x="13" y="232"/>
                  </a:lnTo>
                  <a:lnTo>
                    <a:pt x="11" y="237"/>
                  </a:lnTo>
                  <a:lnTo>
                    <a:pt x="6" y="247"/>
                  </a:lnTo>
                  <a:lnTo>
                    <a:pt x="2" y="256"/>
                  </a:lnTo>
                  <a:lnTo>
                    <a:pt x="1" y="261"/>
                  </a:lnTo>
                  <a:lnTo>
                    <a:pt x="0" y="266"/>
                  </a:lnTo>
                  <a:lnTo>
                    <a:pt x="0" y="266"/>
                  </a:lnTo>
                  <a:lnTo>
                    <a:pt x="1" y="268"/>
                  </a:lnTo>
                  <a:lnTo>
                    <a:pt x="3" y="271"/>
                  </a:lnTo>
                  <a:lnTo>
                    <a:pt x="5" y="271"/>
                  </a:lnTo>
                  <a:lnTo>
                    <a:pt x="7" y="271"/>
                  </a:lnTo>
                  <a:lnTo>
                    <a:pt x="8" y="270"/>
                  </a:lnTo>
                  <a:lnTo>
                    <a:pt x="8" y="270"/>
                  </a:lnTo>
                  <a:lnTo>
                    <a:pt x="9" y="268"/>
                  </a:lnTo>
                  <a:lnTo>
                    <a:pt x="10" y="267"/>
                  </a:lnTo>
                  <a:lnTo>
                    <a:pt x="10" y="264"/>
                  </a:lnTo>
                  <a:lnTo>
                    <a:pt x="10" y="264"/>
                  </a:lnTo>
                  <a:lnTo>
                    <a:pt x="10" y="260"/>
                  </a:lnTo>
                  <a:lnTo>
                    <a:pt x="12" y="256"/>
                  </a:lnTo>
                  <a:lnTo>
                    <a:pt x="16" y="247"/>
                  </a:lnTo>
                  <a:lnTo>
                    <a:pt x="21" y="239"/>
                  </a:lnTo>
                  <a:lnTo>
                    <a:pt x="25" y="230"/>
                  </a:lnTo>
                  <a:lnTo>
                    <a:pt x="25" y="230"/>
                  </a:lnTo>
                  <a:lnTo>
                    <a:pt x="29" y="220"/>
                  </a:lnTo>
                  <a:lnTo>
                    <a:pt x="34" y="210"/>
                  </a:lnTo>
                  <a:lnTo>
                    <a:pt x="40" y="198"/>
                  </a:lnTo>
                  <a:lnTo>
                    <a:pt x="46" y="188"/>
                  </a:lnTo>
                  <a:lnTo>
                    <a:pt x="61" y="167"/>
                  </a:lnTo>
                  <a:lnTo>
                    <a:pt x="75" y="149"/>
                  </a:lnTo>
                  <a:lnTo>
                    <a:pt x="75" y="149"/>
                  </a:lnTo>
                  <a:lnTo>
                    <a:pt x="83" y="138"/>
                  </a:lnTo>
                  <a:lnTo>
                    <a:pt x="92" y="129"/>
                  </a:lnTo>
                  <a:lnTo>
                    <a:pt x="110" y="109"/>
                  </a:lnTo>
                  <a:lnTo>
                    <a:pt x="148" y="73"/>
                  </a:lnTo>
                  <a:lnTo>
                    <a:pt x="180" y="41"/>
                  </a:lnTo>
                  <a:lnTo>
                    <a:pt x="180" y="41"/>
                  </a:lnTo>
                  <a:lnTo>
                    <a:pt x="197" y="24"/>
                  </a:lnTo>
                  <a:lnTo>
                    <a:pt x="207" y="15"/>
                  </a:lnTo>
                  <a:lnTo>
                    <a:pt x="211" y="12"/>
                  </a:lnTo>
                  <a:lnTo>
                    <a:pt x="217" y="9"/>
                  </a:lnTo>
                  <a:lnTo>
                    <a:pt x="217" y="9"/>
                  </a:lnTo>
                  <a:lnTo>
                    <a:pt x="218" y="8"/>
                  </a:lnTo>
                  <a:lnTo>
                    <a:pt x="219" y="6"/>
                  </a:lnTo>
                  <a:lnTo>
                    <a:pt x="219" y="5"/>
                  </a:lnTo>
                  <a:lnTo>
                    <a:pt x="219" y="3"/>
                  </a:lnTo>
                  <a:lnTo>
                    <a:pt x="216" y="1"/>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8" name="Freeform 294"/>
            <p:cNvSpPr/>
            <p:nvPr/>
          </p:nvSpPr>
          <p:spPr bwMode="auto">
            <a:xfrm>
              <a:off x="3338513" y="3462338"/>
              <a:ext cx="76200" cy="107950"/>
            </a:xfrm>
            <a:custGeom>
              <a:avLst/>
              <a:gdLst/>
              <a:ahLst/>
              <a:cxnLst>
                <a:cxn ang="0">
                  <a:pos x="134" y="1"/>
                </a:cxn>
                <a:cxn ang="0">
                  <a:pos x="134" y="1"/>
                </a:cxn>
                <a:cxn ang="0">
                  <a:pos x="113" y="23"/>
                </a:cxn>
                <a:cxn ang="0">
                  <a:pos x="96" y="46"/>
                </a:cxn>
                <a:cxn ang="0">
                  <a:pos x="78" y="71"/>
                </a:cxn>
                <a:cxn ang="0">
                  <a:pos x="63" y="96"/>
                </a:cxn>
                <a:cxn ang="0">
                  <a:pos x="32" y="146"/>
                </a:cxn>
                <a:cxn ang="0">
                  <a:pos x="16" y="171"/>
                </a:cxn>
                <a:cxn ang="0">
                  <a:pos x="1" y="196"/>
                </a:cxn>
                <a:cxn ang="0">
                  <a:pos x="1" y="196"/>
                </a:cxn>
                <a:cxn ang="0">
                  <a:pos x="0" y="198"/>
                </a:cxn>
                <a:cxn ang="0">
                  <a:pos x="0" y="200"/>
                </a:cxn>
                <a:cxn ang="0">
                  <a:pos x="1" y="201"/>
                </a:cxn>
                <a:cxn ang="0">
                  <a:pos x="2" y="202"/>
                </a:cxn>
                <a:cxn ang="0">
                  <a:pos x="4" y="203"/>
                </a:cxn>
                <a:cxn ang="0">
                  <a:pos x="5" y="203"/>
                </a:cxn>
                <a:cxn ang="0">
                  <a:pos x="7" y="203"/>
                </a:cxn>
                <a:cxn ang="0">
                  <a:pos x="9" y="201"/>
                </a:cxn>
                <a:cxn ang="0">
                  <a:pos x="9" y="201"/>
                </a:cxn>
                <a:cxn ang="0">
                  <a:pos x="25" y="176"/>
                </a:cxn>
                <a:cxn ang="0">
                  <a:pos x="39" y="152"/>
                </a:cxn>
                <a:cxn ang="0">
                  <a:pos x="70" y="101"/>
                </a:cxn>
                <a:cxn ang="0">
                  <a:pos x="85" y="76"/>
                </a:cxn>
                <a:cxn ang="0">
                  <a:pos x="102" y="52"/>
                </a:cxn>
                <a:cxn ang="0">
                  <a:pos x="121" y="30"/>
                </a:cxn>
                <a:cxn ang="0">
                  <a:pos x="140" y="8"/>
                </a:cxn>
                <a:cxn ang="0">
                  <a:pos x="140" y="8"/>
                </a:cxn>
                <a:cxn ang="0">
                  <a:pos x="141" y="6"/>
                </a:cxn>
                <a:cxn ang="0">
                  <a:pos x="142" y="4"/>
                </a:cxn>
                <a:cxn ang="0">
                  <a:pos x="141" y="3"/>
                </a:cxn>
                <a:cxn ang="0">
                  <a:pos x="140" y="1"/>
                </a:cxn>
                <a:cxn ang="0">
                  <a:pos x="139" y="0"/>
                </a:cxn>
                <a:cxn ang="0">
                  <a:pos x="137" y="0"/>
                </a:cxn>
                <a:cxn ang="0">
                  <a:pos x="135" y="0"/>
                </a:cxn>
                <a:cxn ang="0">
                  <a:pos x="134" y="1"/>
                </a:cxn>
                <a:cxn ang="0">
                  <a:pos x="134" y="1"/>
                </a:cxn>
              </a:cxnLst>
              <a:rect l="0" t="0" r="r" b="b"/>
              <a:pathLst>
                <a:path w="142" h="203">
                  <a:moveTo>
                    <a:pt x="134" y="1"/>
                  </a:moveTo>
                  <a:lnTo>
                    <a:pt x="134" y="1"/>
                  </a:lnTo>
                  <a:lnTo>
                    <a:pt x="113" y="23"/>
                  </a:lnTo>
                  <a:lnTo>
                    <a:pt x="96" y="46"/>
                  </a:lnTo>
                  <a:lnTo>
                    <a:pt x="78" y="71"/>
                  </a:lnTo>
                  <a:lnTo>
                    <a:pt x="63" y="96"/>
                  </a:lnTo>
                  <a:lnTo>
                    <a:pt x="32" y="146"/>
                  </a:lnTo>
                  <a:lnTo>
                    <a:pt x="16" y="171"/>
                  </a:lnTo>
                  <a:lnTo>
                    <a:pt x="1" y="196"/>
                  </a:lnTo>
                  <a:lnTo>
                    <a:pt x="1" y="196"/>
                  </a:lnTo>
                  <a:lnTo>
                    <a:pt x="0" y="198"/>
                  </a:lnTo>
                  <a:lnTo>
                    <a:pt x="0" y="200"/>
                  </a:lnTo>
                  <a:lnTo>
                    <a:pt x="1" y="201"/>
                  </a:lnTo>
                  <a:lnTo>
                    <a:pt x="2" y="202"/>
                  </a:lnTo>
                  <a:lnTo>
                    <a:pt x="4" y="203"/>
                  </a:lnTo>
                  <a:lnTo>
                    <a:pt x="5" y="203"/>
                  </a:lnTo>
                  <a:lnTo>
                    <a:pt x="7" y="203"/>
                  </a:lnTo>
                  <a:lnTo>
                    <a:pt x="9" y="201"/>
                  </a:lnTo>
                  <a:lnTo>
                    <a:pt x="9" y="201"/>
                  </a:lnTo>
                  <a:lnTo>
                    <a:pt x="25" y="176"/>
                  </a:lnTo>
                  <a:lnTo>
                    <a:pt x="39" y="152"/>
                  </a:lnTo>
                  <a:lnTo>
                    <a:pt x="70" y="101"/>
                  </a:lnTo>
                  <a:lnTo>
                    <a:pt x="85" y="76"/>
                  </a:lnTo>
                  <a:lnTo>
                    <a:pt x="102" y="52"/>
                  </a:lnTo>
                  <a:lnTo>
                    <a:pt x="121" y="30"/>
                  </a:lnTo>
                  <a:lnTo>
                    <a:pt x="140" y="8"/>
                  </a:lnTo>
                  <a:lnTo>
                    <a:pt x="140" y="8"/>
                  </a:lnTo>
                  <a:lnTo>
                    <a:pt x="141" y="6"/>
                  </a:lnTo>
                  <a:lnTo>
                    <a:pt x="142" y="4"/>
                  </a:lnTo>
                  <a:lnTo>
                    <a:pt x="141" y="3"/>
                  </a:lnTo>
                  <a:lnTo>
                    <a:pt x="140" y="1"/>
                  </a:lnTo>
                  <a:lnTo>
                    <a:pt x="139" y="0"/>
                  </a:lnTo>
                  <a:lnTo>
                    <a:pt x="137" y="0"/>
                  </a:lnTo>
                  <a:lnTo>
                    <a:pt x="135"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9" name="Freeform 295"/>
            <p:cNvSpPr/>
            <p:nvPr/>
          </p:nvSpPr>
          <p:spPr bwMode="auto">
            <a:xfrm>
              <a:off x="3351213" y="3516313"/>
              <a:ext cx="55563" cy="88900"/>
            </a:xfrm>
            <a:custGeom>
              <a:avLst/>
              <a:gdLst/>
              <a:ahLst/>
              <a:cxnLst>
                <a:cxn ang="0">
                  <a:pos x="95" y="2"/>
                </a:cxn>
                <a:cxn ang="0">
                  <a:pos x="95" y="2"/>
                </a:cxn>
                <a:cxn ang="0">
                  <a:pos x="88" y="11"/>
                </a:cxn>
                <a:cxn ang="0">
                  <a:pos x="81" y="20"/>
                </a:cxn>
                <a:cxn ang="0">
                  <a:pos x="74" y="28"/>
                </a:cxn>
                <a:cxn ang="0">
                  <a:pos x="68" y="37"/>
                </a:cxn>
                <a:cxn ang="0">
                  <a:pos x="68" y="37"/>
                </a:cxn>
                <a:cxn ang="0">
                  <a:pos x="55" y="59"/>
                </a:cxn>
                <a:cxn ang="0">
                  <a:pos x="42" y="79"/>
                </a:cxn>
                <a:cxn ang="0">
                  <a:pos x="42" y="79"/>
                </a:cxn>
                <a:cxn ang="0">
                  <a:pos x="29" y="100"/>
                </a:cxn>
                <a:cxn ang="0">
                  <a:pos x="17" y="121"/>
                </a:cxn>
                <a:cxn ang="0">
                  <a:pos x="12" y="131"/>
                </a:cxn>
                <a:cxn ang="0">
                  <a:pos x="7" y="141"/>
                </a:cxn>
                <a:cxn ang="0">
                  <a:pos x="3" y="153"/>
                </a:cxn>
                <a:cxn ang="0">
                  <a:pos x="0" y="164"/>
                </a:cxn>
                <a:cxn ang="0">
                  <a:pos x="0" y="164"/>
                </a:cxn>
                <a:cxn ang="0">
                  <a:pos x="0" y="166"/>
                </a:cxn>
                <a:cxn ang="0">
                  <a:pos x="1" y="167"/>
                </a:cxn>
                <a:cxn ang="0">
                  <a:pos x="2" y="169"/>
                </a:cxn>
                <a:cxn ang="0">
                  <a:pos x="4" y="169"/>
                </a:cxn>
                <a:cxn ang="0">
                  <a:pos x="5" y="170"/>
                </a:cxn>
                <a:cxn ang="0">
                  <a:pos x="7" y="169"/>
                </a:cxn>
                <a:cxn ang="0">
                  <a:pos x="8" y="168"/>
                </a:cxn>
                <a:cxn ang="0">
                  <a:pos x="9" y="166"/>
                </a:cxn>
                <a:cxn ang="0">
                  <a:pos x="9" y="166"/>
                </a:cxn>
                <a:cxn ang="0">
                  <a:pos x="12" y="155"/>
                </a:cxn>
                <a:cxn ang="0">
                  <a:pos x="16" y="145"/>
                </a:cxn>
                <a:cxn ang="0">
                  <a:pos x="21" y="134"/>
                </a:cxn>
                <a:cxn ang="0">
                  <a:pos x="26" y="124"/>
                </a:cxn>
                <a:cxn ang="0">
                  <a:pos x="39" y="104"/>
                </a:cxn>
                <a:cxn ang="0">
                  <a:pos x="50" y="85"/>
                </a:cxn>
                <a:cxn ang="0">
                  <a:pos x="50" y="85"/>
                </a:cxn>
                <a:cxn ang="0">
                  <a:pos x="63" y="63"/>
                </a:cxn>
                <a:cxn ang="0">
                  <a:pos x="76" y="42"/>
                </a:cxn>
                <a:cxn ang="0">
                  <a:pos x="76" y="42"/>
                </a:cxn>
                <a:cxn ang="0">
                  <a:pos x="82" y="33"/>
                </a:cxn>
                <a:cxn ang="0">
                  <a:pos x="89" y="24"/>
                </a:cxn>
                <a:cxn ang="0">
                  <a:pos x="97" y="15"/>
                </a:cxn>
                <a:cxn ang="0">
                  <a:pos x="103" y="6"/>
                </a:cxn>
                <a:cxn ang="0">
                  <a:pos x="103" y="6"/>
                </a:cxn>
                <a:cxn ang="0">
                  <a:pos x="104" y="4"/>
                </a:cxn>
                <a:cxn ang="0">
                  <a:pos x="104" y="3"/>
                </a:cxn>
                <a:cxn ang="0">
                  <a:pos x="103" y="1"/>
                </a:cxn>
                <a:cxn ang="0">
                  <a:pos x="102" y="0"/>
                </a:cxn>
                <a:cxn ang="0">
                  <a:pos x="100" y="0"/>
                </a:cxn>
                <a:cxn ang="0">
                  <a:pos x="98" y="0"/>
                </a:cxn>
                <a:cxn ang="0">
                  <a:pos x="97" y="0"/>
                </a:cxn>
                <a:cxn ang="0">
                  <a:pos x="95" y="2"/>
                </a:cxn>
                <a:cxn ang="0">
                  <a:pos x="95" y="2"/>
                </a:cxn>
              </a:cxnLst>
              <a:rect l="0" t="0" r="r" b="b"/>
              <a:pathLst>
                <a:path w="104" h="170">
                  <a:moveTo>
                    <a:pt x="95" y="2"/>
                  </a:moveTo>
                  <a:lnTo>
                    <a:pt x="95" y="2"/>
                  </a:lnTo>
                  <a:lnTo>
                    <a:pt x="88" y="11"/>
                  </a:lnTo>
                  <a:lnTo>
                    <a:pt x="81" y="20"/>
                  </a:lnTo>
                  <a:lnTo>
                    <a:pt x="74" y="28"/>
                  </a:lnTo>
                  <a:lnTo>
                    <a:pt x="68" y="37"/>
                  </a:lnTo>
                  <a:lnTo>
                    <a:pt x="68" y="37"/>
                  </a:lnTo>
                  <a:lnTo>
                    <a:pt x="55" y="59"/>
                  </a:lnTo>
                  <a:lnTo>
                    <a:pt x="42" y="79"/>
                  </a:lnTo>
                  <a:lnTo>
                    <a:pt x="42" y="79"/>
                  </a:lnTo>
                  <a:lnTo>
                    <a:pt x="29" y="100"/>
                  </a:lnTo>
                  <a:lnTo>
                    <a:pt x="17" y="121"/>
                  </a:lnTo>
                  <a:lnTo>
                    <a:pt x="12" y="131"/>
                  </a:lnTo>
                  <a:lnTo>
                    <a:pt x="7" y="141"/>
                  </a:lnTo>
                  <a:lnTo>
                    <a:pt x="3" y="153"/>
                  </a:lnTo>
                  <a:lnTo>
                    <a:pt x="0" y="164"/>
                  </a:lnTo>
                  <a:lnTo>
                    <a:pt x="0" y="164"/>
                  </a:lnTo>
                  <a:lnTo>
                    <a:pt x="0" y="166"/>
                  </a:lnTo>
                  <a:lnTo>
                    <a:pt x="1" y="167"/>
                  </a:lnTo>
                  <a:lnTo>
                    <a:pt x="2" y="169"/>
                  </a:lnTo>
                  <a:lnTo>
                    <a:pt x="4" y="169"/>
                  </a:lnTo>
                  <a:lnTo>
                    <a:pt x="5" y="170"/>
                  </a:lnTo>
                  <a:lnTo>
                    <a:pt x="7" y="169"/>
                  </a:lnTo>
                  <a:lnTo>
                    <a:pt x="8" y="168"/>
                  </a:lnTo>
                  <a:lnTo>
                    <a:pt x="9" y="166"/>
                  </a:lnTo>
                  <a:lnTo>
                    <a:pt x="9" y="166"/>
                  </a:lnTo>
                  <a:lnTo>
                    <a:pt x="12" y="155"/>
                  </a:lnTo>
                  <a:lnTo>
                    <a:pt x="16" y="145"/>
                  </a:lnTo>
                  <a:lnTo>
                    <a:pt x="21" y="134"/>
                  </a:lnTo>
                  <a:lnTo>
                    <a:pt x="26" y="124"/>
                  </a:lnTo>
                  <a:lnTo>
                    <a:pt x="39" y="104"/>
                  </a:lnTo>
                  <a:lnTo>
                    <a:pt x="50" y="85"/>
                  </a:lnTo>
                  <a:lnTo>
                    <a:pt x="50" y="85"/>
                  </a:lnTo>
                  <a:lnTo>
                    <a:pt x="63" y="63"/>
                  </a:lnTo>
                  <a:lnTo>
                    <a:pt x="76" y="42"/>
                  </a:lnTo>
                  <a:lnTo>
                    <a:pt x="76" y="42"/>
                  </a:lnTo>
                  <a:lnTo>
                    <a:pt x="82" y="33"/>
                  </a:lnTo>
                  <a:lnTo>
                    <a:pt x="89" y="24"/>
                  </a:lnTo>
                  <a:lnTo>
                    <a:pt x="97" y="15"/>
                  </a:lnTo>
                  <a:lnTo>
                    <a:pt x="103" y="6"/>
                  </a:lnTo>
                  <a:lnTo>
                    <a:pt x="103" y="6"/>
                  </a:lnTo>
                  <a:lnTo>
                    <a:pt x="104" y="4"/>
                  </a:lnTo>
                  <a:lnTo>
                    <a:pt x="104" y="3"/>
                  </a:lnTo>
                  <a:lnTo>
                    <a:pt x="103" y="1"/>
                  </a:lnTo>
                  <a:lnTo>
                    <a:pt x="102" y="0"/>
                  </a:lnTo>
                  <a:lnTo>
                    <a:pt x="100" y="0"/>
                  </a:lnTo>
                  <a:lnTo>
                    <a:pt x="98" y="0"/>
                  </a:lnTo>
                  <a:lnTo>
                    <a:pt x="97"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0" name="Freeform 296"/>
            <p:cNvSpPr/>
            <p:nvPr/>
          </p:nvSpPr>
          <p:spPr bwMode="auto">
            <a:xfrm>
              <a:off x="3359150" y="3557588"/>
              <a:ext cx="49213" cy="88900"/>
            </a:xfrm>
            <a:custGeom>
              <a:avLst/>
              <a:gdLst/>
              <a:ahLst/>
              <a:cxnLst>
                <a:cxn ang="0">
                  <a:pos x="86" y="4"/>
                </a:cxn>
                <a:cxn ang="0">
                  <a:pos x="86" y="4"/>
                </a:cxn>
                <a:cxn ang="0">
                  <a:pos x="63" y="47"/>
                </a:cxn>
                <a:cxn ang="0">
                  <a:pos x="52" y="69"/>
                </a:cxn>
                <a:cxn ang="0">
                  <a:pos x="39" y="89"/>
                </a:cxn>
                <a:cxn ang="0">
                  <a:pos x="39" y="89"/>
                </a:cxn>
                <a:cxn ang="0">
                  <a:pos x="28" y="107"/>
                </a:cxn>
                <a:cxn ang="0">
                  <a:pos x="16" y="123"/>
                </a:cxn>
                <a:cxn ang="0">
                  <a:pos x="11" y="133"/>
                </a:cxn>
                <a:cxn ang="0">
                  <a:pos x="6" y="141"/>
                </a:cxn>
                <a:cxn ang="0">
                  <a:pos x="3" y="151"/>
                </a:cxn>
                <a:cxn ang="0">
                  <a:pos x="0" y="161"/>
                </a:cxn>
                <a:cxn ang="0">
                  <a:pos x="0" y="161"/>
                </a:cxn>
                <a:cxn ang="0">
                  <a:pos x="0" y="163"/>
                </a:cxn>
                <a:cxn ang="0">
                  <a:pos x="1" y="165"/>
                </a:cxn>
                <a:cxn ang="0">
                  <a:pos x="2" y="166"/>
                </a:cxn>
                <a:cxn ang="0">
                  <a:pos x="3" y="167"/>
                </a:cxn>
                <a:cxn ang="0">
                  <a:pos x="5" y="167"/>
                </a:cxn>
                <a:cxn ang="0">
                  <a:pos x="7" y="167"/>
                </a:cxn>
                <a:cxn ang="0">
                  <a:pos x="8" y="165"/>
                </a:cxn>
                <a:cxn ang="0">
                  <a:pos x="9" y="164"/>
                </a:cxn>
                <a:cxn ang="0">
                  <a:pos x="9" y="164"/>
                </a:cxn>
                <a:cxn ang="0">
                  <a:pos x="12" y="153"/>
                </a:cxn>
                <a:cxn ang="0">
                  <a:pos x="16" y="143"/>
                </a:cxn>
                <a:cxn ang="0">
                  <a:pos x="21" y="134"/>
                </a:cxn>
                <a:cxn ang="0">
                  <a:pos x="27" y="124"/>
                </a:cxn>
                <a:cxn ang="0">
                  <a:pos x="39" y="107"/>
                </a:cxn>
                <a:cxn ang="0">
                  <a:pos x="52" y="88"/>
                </a:cxn>
                <a:cxn ang="0">
                  <a:pos x="52" y="88"/>
                </a:cxn>
                <a:cxn ang="0">
                  <a:pos x="63" y="69"/>
                </a:cxn>
                <a:cxn ang="0">
                  <a:pos x="73" y="49"/>
                </a:cxn>
                <a:cxn ang="0">
                  <a:pos x="94" y="8"/>
                </a:cxn>
                <a:cxn ang="0">
                  <a:pos x="94" y="8"/>
                </a:cxn>
                <a:cxn ang="0">
                  <a:pos x="94" y="6"/>
                </a:cxn>
                <a:cxn ang="0">
                  <a:pos x="94" y="5"/>
                </a:cxn>
                <a:cxn ang="0">
                  <a:pos x="93" y="2"/>
                </a:cxn>
                <a:cxn ang="0">
                  <a:pos x="92" y="1"/>
                </a:cxn>
                <a:cxn ang="0">
                  <a:pos x="90" y="0"/>
                </a:cxn>
                <a:cxn ang="0">
                  <a:pos x="89" y="0"/>
                </a:cxn>
                <a:cxn ang="0">
                  <a:pos x="87" y="1"/>
                </a:cxn>
                <a:cxn ang="0">
                  <a:pos x="86" y="4"/>
                </a:cxn>
                <a:cxn ang="0">
                  <a:pos x="86" y="4"/>
                </a:cxn>
              </a:cxnLst>
              <a:rect l="0" t="0" r="r" b="b"/>
              <a:pathLst>
                <a:path w="94" h="167">
                  <a:moveTo>
                    <a:pt x="86" y="4"/>
                  </a:moveTo>
                  <a:lnTo>
                    <a:pt x="86" y="4"/>
                  </a:lnTo>
                  <a:lnTo>
                    <a:pt x="63" y="47"/>
                  </a:lnTo>
                  <a:lnTo>
                    <a:pt x="52" y="69"/>
                  </a:lnTo>
                  <a:lnTo>
                    <a:pt x="39" y="89"/>
                  </a:lnTo>
                  <a:lnTo>
                    <a:pt x="39" y="89"/>
                  </a:lnTo>
                  <a:lnTo>
                    <a:pt x="28" y="107"/>
                  </a:lnTo>
                  <a:lnTo>
                    <a:pt x="16" y="123"/>
                  </a:lnTo>
                  <a:lnTo>
                    <a:pt x="11" y="133"/>
                  </a:lnTo>
                  <a:lnTo>
                    <a:pt x="6" y="141"/>
                  </a:lnTo>
                  <a:lnTo>
                    <a:pt x="3" y="151"/>
                  </a:lnTo>
                  <a:lnTo>
                    <a:pt x="0" y="161"/>
                  </a:lnTo>
                  <a:lnTo>
                    <a:pt x="0" y="161"/>
                  </a:lnTo>
                  <a:lnTo>
                    <a:pt x="0" y="163"/>
                  </a:lnTo>
                  <a:lnTo>
                    <a:pt x="1" y="165"/>
                  </a:lnTo>
                  <a:lnTo>
                    <a:pt x="2" y="166"/>
                  </a:lnTo>
                  <a:lnTo>
                    <a:pt x="3" y="167"/>
                  </a:lnTo>
                  <a:lnTo>
                    <a:pt x="5" y="167"/>
                  </a:lnTo>
                  <a:lnTo>
                    <a:pt x="7" y="167"/>
                  </a:lnTo>
                  <a:lnTo>
                    <a:pt x="8" y="165"/>
                  </a:lnTo>
                  <a:lnTo>
                    <a:pt x="9" y="164"/>
                  </a:lnTo>
                  <a:lnTo>
                    <a:pt x="9" y="164"/>
                  </a:lnTo>
                  <a:lnTo>
                    <a:pt x="12" y="153"/>
                  </a:lnTo>
                  <a:lnTo>
                    <a:pt x="16" y="143"/>
                  </a:lnTo>
                  <a:lnTo>
                    <a:pt x="21" y="134"/>
                  </a:lnTo>
                  <a:lnTo>
                    <a:pt x="27" y="124"/>
                  </a:lnTo>
                  <a:lnTo>
                    <a:pt x="39" y="107"/>
                  </a:lnTo>
                  <a:lnTo>
                    <a:pt x="52" y="88"/>
                  </a:lnTo>
                  <a:lnTo>
                    <a:pt x="52" y="88"/>
                  </a:lnTo>
                  <a:lnTo>
                    <a:pt x="63" y="69"/>
                  </a:lnTo>
                  <a:lnTo>
                    <a:pt x="73" y="49"/>
                  </a:lnTo>
                  <a:lnTo>
                    <a:pt x="94" y="8"/>
                  </a:lnTo>
                  <a:lnTo>
                    <a:pt x="94" y="8"/>
                  </a:lnTo>
                  <a:lnTo>
                    <a:pt x="94" y="6"/>
                  </a:lnTo>
                  <a:lnTo>
                    <a:pt x="94" y="5"/>
                  </a:lnTo>
                  <a:lnTo>
                    <a:pt x="93" y="2"/>
                  </a:lnTo>
                  <a:lnTo>
                    <a:pt x="92" y="1"/>
                  </a:lnTo>
                  <a:lnTo>
                    <a:pt x="90" y="0"/>
                  </a:lnTo>
                  <a:lnTo>
                    <a:pt x="89" y="0"/>
                  </a:lnTo>
                  <a:lnTo>
                    <a:pt x="87"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1" name="Freeform 297"/>
            <p:cNvSpPr/>
            <p:nvPr/>
          </p:nvSpPr>
          <p:spPr bwMode="auto">
            <a:xfrm>
              <a:off x="3373438" y="3598863"/>
              <a:ext cx="47625" cy="69850"/>
            </a:xfrm>
            <a:custGeom>
              <a:avLst/>
              <a:gdLst/>
              <a:ahLst/>
              <a:cxnLst>
                <a:cxn ang="0">
                  <a:pos x="82" y="1"/>
                </a:cxn>
                <a:cxn ang="0">
                  <a:pos x="82" y="1"/>
                </a:cxn>
                <a:cxn ang="0">
                  <a:pos x="71" y="14"/>
                </a:cxn>
                <a:cxn ang="0">
                  <a:pos x="61" y="28"/>
                </a:cxn>
                <a:cxn ang="0">
                  <a:pos x="52" y="42"/>
                </a:cxn>
                <a:cxn ang="0">
                  <a:pos x="43" y="57"/>
                </a:cxn>
                <a:cxn ang="0">
                  <a:pos x="43" y="57"/>
                </a:cxn>
                <a:cxn ang="0">
                  <a:pos x="23" y="91"/>
                </a:cxn>
                <a:cxn ang="0">
                  <a:pos x="23" y="91"/>
                </a:cxn>
                <a:cxn ang="0">
                  <a:pos x="13" y="108"/>
                </a:cxn>
                <a:cxn ang="0">
                  <a:pos x="8" y="119"/>
                </a:cxn>
                <a:cxn ang="0">
                  <a:pos x="5" y="122"/>
                </a:cxn>
                <a:cxn ang="0">
                  <a:pos x="3" y="124"/>
                </a:cxn>
                <a:cxn ang="0">
                  <a:pos x="3" y="124"/>
                </a:cxn>
                <a:cxn ang="0">
                  <a:pos x="1" y="125"/>
                </a:cxn>
                <a:cxn ang="0">
                  <a:pos x="0" y="126"/>
                </a:cxn>
                <a:cxn ang="0">
                  <a:pos x="0" y="128"/>
                </a:cxn>
                <a:cxn ang="0">
                  <a:pos x="1" y="130"/>
                </a:cxn>
                <a:cxn ang="0">
                  <a:pos x="3" y="132"/>
                </a:cxn>
                <a:cxn ang="0">
                  <a:pos x="5" y="132"/>
                </a:cxn>
                <a:cxn ang="0">
                  <a:pos x="7" y="132"/>
                </a:cxn>
                <a:cxn ang="0">
                  <a:pos x="7" y="132"/>
                </a:cxn>
                <a:cxn ang="0">
                  <a:pos x="11" y="130"/>
                </a:cxn>
                <a:cxn ang="0">
                  <a:pos x="13" y="127"/>
                </a:cxn>
                <a:cxn ang="0">
                  <a:pos x="17" y="120"/>
                </a:cxn>
                <a:cxn ang="0">
                  <a:pos x="17" y="120"/>
                </a:cxn>
                <a:cxn ang="0">
                  <a:pos x="28" y="101"/>
                </a:cxn>
                <a:cxn ang="0">
                  <a:pos x="39" y="81"/>
                </a:cxn>
                <a:cxn ang="0">
                  <a:pos x="39" y="81"/>
                </a:cxn>
                <a:cxn ang="0">
                  <a:pos x="49" y="62"/>
                </a:cxn>
                <a:cxn ang="0">
                  <a:pos x="62" y="43"/>
                </a:cxn>
                <a:cxn ang="0">
                  <a:pos x="74" y="25"/>
                </a:cxn>
                <a:cxn ang="0">
                  <a:pos x="81" y="16"/>
                </a:cxn>
                <a:cxn ang="0">
                  <a:pos x="89" y="8"/>
                </a:cxn>
                <a:cxn ang="0">
                  <a:pos x="89" y="8"/>
                </a:cxn>
                <a:cxn ang="0">
                  <a:pos x="90" y="6"/>
                </a:cxn>
                <a:cxn ang="0">
                  <a:pos x="90" y="4"/>
                </a:cxn>
                <a:cxn ang="0">
                  <a:pos x="90" y="3"/>
                </a:cxn>
                <a:cxn ang="0">
                  <a:pos x="89" y="1"/>
                </a:cxn>
                <a:cxn ang="0">
                  <a:pos x="88" y="0"/>
                </a:cxn>
                <a:cxn ang="0">
                  <a:pos x="86" y="0"/>
                </a:cxn>
                <a:cxn ang="0">
                  <a:pos x="84" y="0"/>
                </a:cxn>
                <a:cxn ang="0">
                  <a:pos x="82" y="1"/>
                </a:cxn>
                <a:cxn ang="0">
                  <a:pos x="82" y="1"/>
                </a:cxn>
              </a:cxnLst>
              <a:rect l="0" t="0" r="r" b="b"/>
              <a:pathLst>
                <a:path w="90" h="132">
                  <a:moveTo>
                    <a:pt x="82" y="1"/>
                  </a:moveTo>
                  <a:lnTo>
                    <a:pt x="82" y="1"/>
                  </a:lnTo>
                  <a:lnTo>
                    <a:pt x="71" y="14"/>
                  </a:lnTo>
                  <a:lnTo>
                    <a:pt x="61" y="28"/>
                  </a:lnTo>
                  <a:lnTo>
                    <a:pt x="52" y="42"/>
                  </a:lnTo>
                  <a:lnTo>
                    <a:pt x="43" y="57"/>
                  </a:lnTo>
                  <a:lnTo>
                    <a:pt x="43" y="57"/>
                  </a:lnTo>
                  <a:lnTo>
                    <a:pt x="23" y="91"/>
                  </a:lnTo>
                  <a:lnTo>
                    <a:pt x="23" y="91"/>
                  </a:lnTo>
                  <a:lnTo>
                    <a:pt x="13" y="108"/>
                  </a:lnTo>
                  <a:lnTo>
                    <a:pt x="8" y="119"/>
                  </a:lnTo>
                  <a:lnTo>
                    <a:pt x="5" y="122"/>
                  </a:lnTo>
                  <a:lnTo>
                    <a:pt x="3" y="124"/>
                  </a:lnTo>
                  <a:lnTo>
                    <a:pt x="3" y="124"/>
                  </a:lnTo>
                  <a:lnTo>
                    <a:pt x="1" y="125"/>
                  </a:lnTo>
                  <a:lnTo>
                    <a:pt x="0" y="126"/>
                  </a:lnTo>
                  <a:lnTo>
                    <a:pt x="0" y="128"/>
                  </a:lnTo>
                  <a:lnTo>
                    <a:pt x="1" y="130"/>
                  </a:lnTo>
                  <a:lnTo>
                    <a:pt x="3" y="132"/>
                  </a:lnTo>
                  <a:lnTo>
                    <a:pt x="5" y="132"/>
                  </a:lnTo>
                  <a:lnTo>
                    <a:pt x="7" y="132"/>
                  </a:lnTo>
                  <a:lnTo>
                    <a:pt x="7" y="132"/>
                  </a:lnTo>
                  <a:lnTo>
                    <a:pt x="11" y="130"/>
                  </a:lnTo>
                  <a:lnTo>
                    <a:pt x="13" y="127"/>
                  </a:lnTo>
                  <a:lnTo>
                    <a:pt x="17" y="120"/>
                  </a:lnTo>
                  <a:lnTo>
                    <a:pt x="17" y="120"/>
                  </a:lnTo>
                  <a:lnTo>
                    <a:pt x="28" y="101"/>
                  </a:lnTo>
                  <a:lnTo>
                    <a:pt x="39" y="81"/>
                  </a:lnTo>
                  <a:lnTo>
                    <a:pt x="39" y="81"/>
                  </a:lnTo>
                  <a:lnTo>
                    <a:pt x="49" y="62"/>
                  </a:lnTo>
                  <a:lnTo>
                    <a:pt x="62" y="43"/>
                  </a:lnTo>
                  <a:lnTo>
                    <a:pt x="74" y="25"/>
                  </a:lnTo>
                  <a:lnTo>
                    <a:pt x="81" y="16"/>
                  </a:lnTo>
                  <a:lnTo>
                    <a:pt x="89" y="8"/>
                  </a:lnTo>
                  <a:lnTo>
                    <a:pt x="89" y="8"/>
                  </a:lnTo>
                  <a:lnTo>
                    <a:pt x="90" y="6"/>
                  </a:lnTo>
                  <a:lnTo>
                    <a:pt x="90" y="4"/>
                  </a:lnTo>
                  <a:lnTo>
                    <a:pt x="90" y="3"/>
                  </a:lnTo>
                  <a:lnTo>
                    <a:pt x="89" y="1"/>
                  </a:lnTo>
                  <a:lnTo>
                    <a:pt x="88"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2" name="Freeform 298"/>
            <p:cNvSpPr/>
            <p:nvPr/>
          </p:nvSpPr>
          <p:spPr bwMode="auto">
            <a:xfrm>
              <a:off x="3398838" y="3617913"/>
              <a:ext cx="46038" cy="77788"/>
            </a:xfrm>
            <a:custGeom>
              <a:avLst/>
              <a:gdLst/>
              <a:ahLst/>
              <a:cxnLst>
                <a:cxn ang="0">
                  <a:pos x="77" y="4"/>
                </a:cxn>
                <a:cxn ang="0">
                  <a:pos x="77" y="4"/>
                </a:cxn>
                <a:cxn ang="0">
                  <a:pos x="76" y="9"/>
                </a:cxn>
                <a:cxn ang="0">
                  <a:pos x="74" y="14"/>
                </a:cxn>
                <a:cxn ang="0">
                  <a:pos x="68" y="23"/>
                </a:cxn>
                <a:cxn ang="0">
                  <a:pos x="54" y="39"/>
                </a:cxn>
                <a:cxn ang="0">
                  <a:pos x="54" y="39"/>
                </a:cxn>
                <a:cxn ang="0">
                  <a:pos x="42" y="55"/>
                </a:cxn>
                <a:cxn ang="0">
                  <a:pos x="31" y="72"/>
                </a:cxn>
                <a:cxn ang="0">
                  <a:pos x="31" y="72"/>
                </a:cxn>
                <a:cxn ang="0">
                  <a:pos x="22" y="87"/>
                </a:cxn>
                <a:cxn ang="0">
                  <a:pos x="13" y="102"/>
                </a:cxn>
                <a:cxn ang="0">
                  <a:pos x="9" y="111"/>
                </a:cxn>
                <a:cxn ang="0">
                  <a:pos x="6" y="119"/>
                </a:cxn>
                <a:cxn ang="0">
                  <a:pos x="2" y="127"/>
                </a:cxn>
                <a:cxn ang="0">
                  <a:pos x="1" y="135"/>
                </a:cxn>
                <a:cxn ang="0">
                  <a:pos x="1" y="135"/>
                </a:cxn>
                <a:cxn ang="0">
                  <a:pos x="0" y="137"/>
                </a:cxn>
                <a:cxn ang="0">
                  <a:pos x="0" y="141"/>
                </a:cxn>
                <a:cxn ang="0">
                  <a:pos x="0" y="141"/>
                </a:cxn>
                <a:cxn ang="0">
                  <a:pos x="1" y="143"/>
                </a:cxn>
                <a:cxn ang="0">
                  <a:pos x="2" y="144"/>
                </a:cxn>
                <a:cxn ang="0">
                  <a:pos x="3" y="145"/>
                </a:cxn>
                <a:cxn ang="0">
                  <a:pos x="6" y="146"/>
                </a:cxn>
                <a:cxn ang="0">
                  <a:pos x="7" y="145"/>
                </a:cxn>
                <a:cxn ang="0">
                  <a:pos x="9" y="144"/>
                </a:cxn>
                <a:cxn ang="0">
                  <a:pos x="10" y="143"/>
                </a:cxn>
                <a:cxn ang="0">
                  <a:pos x="10" y="141"/>
                </a:cxn>
                <a:cxn ang="0">
                  <a:pos x="10" y="141"/>
                </a:cxn>
                <a:cxn ang="0">
                  <a:pos x="11" y="130"/>
                </a:cxn>
                <a:cxn ang="0">
                  <a:pos x="15" y="119"/>
                </a:cxn>
                <a:cxn ang="0">
                  <a:pos x="19" y="108"/>
                </a:cxn>
                <a:cxn ang="0">
                  <a:pos x="25" y="97"/>
                </a:cxn>
                <a:cxn ang="0">
                  <a:pos x="39" y="75"/>
                </a:cxn>
                <a:cxn ang="0">
                  <a:pos x="52" y="57"/>
                </a:cxn>
                <a:cxn ang="0">
                  <a:pos x="52" y="57"/>
                </a:cxn>
                <a:cxn ang="0">
                  <a:pos x="62" y="45"/>
                </a:cxn>
                <a:cxn ang="0">
                  <a:pos x="73" y="32"/>
                </a:cxn>
                <a:cxn ang="0">
                  <a:pos x="77" y="26"/>
                </a:cxn>
                <a:cxn ang="0">
                  <a:pos x="81" y="19"/>
                </a:cxn>
                <a:cxn ang="0">
                  <a:pos x="84" y="12"/>
                </a:cxn>
                <a:cxn ang="0">
                  <a:pos x="86" y="4"/>
                </a:cxn>
                <a:cxn ang="0">
                  <a:pos x="86" y="4"/>
                </a:cxn>
                <a:cxn ang="0">
                  <a:pos x="86" y="2"/>
                </a:cxn>
                <a:cxn ang="0">
                  <a:pos x="85" y="1"/>
                </a:cxn>
                <a:cxn ang="0">
                  <a:pos x="83" y="0"/>
                </a:cxn>
                <a:cxn ang="0">
                  <a:pos x="82" y="0"/>
                </a:cxn>
                <a:cxn ang="0">
                  <a:pos x="78" y="1"/>
                </a:cxn>
                <a:cxn ang="0">
                  <a:pos x="77" y="2"/>
                </a:cxn>
                <a:cxn ang="0">
                  <a:pos x="77" y="4"/>
                </a:cxn>
                <a:cxn ang="0">
                  <a:pos x="77" y="4"/>
                </a:cxn>
              </a:cxnLst>
              <a:rect l="0" t="0" r="r" b="b"/>
              <a:pathLst>
                <a:path w="86" h="146">
                  <a:moveTo>
                    <a:pt x="77" y="4"/>
                  </a:moveTo>
                  <a:lnTo>
                    <a:pt x="77" y="4"/>
                  </a:lnTo>
                  <a:lnTo>
                    <a:pt x="76" y="9"/>
                  </a:lnTo>
                  <a:lnTo>
                    <a:pt x="74" y="14"/>
                  </a:lnTo>
                  <a:lnTo>
                    <a:pt x="68" y="23"/>
                  </a:lnTo>
                  <a:lnTo>
                    <a:pt x="54" y="39"/>
                  </a:lnTo>
                  <a:lnTo>
                    <a:pt x="54" y="39"/>
                  </a:lnTo>
                  <a:lnTo>
                    <a:pt x="42" y="55"/>
                  </a:lnTo>
                  <a:lnTo>
                    <a:pt x="31" y="72"/>
                  </a:lnTo>
                  <a:lnTo>
                    <a:pt x="31" y="72"/>
                  </a:lnTo>
                  <a:lnTo>
                    <a:pt x="22" y="87"/>
                  </a:lnTo>
                  <a:lnTo>
                    <a:pt x="13" y="102"/>
                  </a:lnTo>
                  <a:lnTo>
                    <a:pt x="9" y="111"/>
                  </a:lnTo>
                  <a:lnTo>
                    <a:pt x="6" y="119"/>
                  </a:lnTo>
                  <a:lnTo>
                    <a:pt x="2" y="127"/>
                  </a:lnTo>
                  <a:lnTo>
                    <a:pt x="1" y="135"/>
                  </a:lnTo>
                  <a:lnTo>
                    <a:pt x="1" y="135"/>
                  </a:lnTo>
                  <a:lnTo>
                    <a:pt x="0" y="137"/>
                  </a:lnTo>
                  <a:lnTo>
                    <a:pt x="0" y="141"/>
                  </a:lnTo>
                  <a:lnTo>
                    <a:pt x="0" y="141"/>
                  </a:lnTo>
                  <a:lnTo>
                    <a:pt x="1" y="143"/>
                  </a:lnTo>
                  <a:lnTo>
                    <a:pt x="2" y="144"/>
                  </a:lnTo>
                  <a:lnTo>
                    <a:pt x="3" y="145"/>
                  </a:lnTo>
                  <a:lnTo>
                    <a:pt x="6" y="146"/>
                  </a:lnTo>
                  <a:lnTo>
                    <a:pt x="7" y="145"/>
                  </a:lnTo>
                  <a:lnTo>
                    <a:pt x="9" y="144"/>
                  </a:lnTo>
                  <a:lnTo>
                    <a:pt x="10" y="143"/>
                  </a:lnTo>
                  <a:lnTo>
                    <a:pt x="10" y="141"/>
                  </a:lnTo>
                  <a:lnTo>
                    <a:pt x="10" y="141"/>
                  </a:lnTo>
                  <a:lnTo>
                    <a:pt x="11" y="130"/>
                  </a:lnTo>
                  <a:lnTo>
                    <a:pt x="15" y="119"/>
                  </a:lnTo>
                  <a:lnTo>
                    <a:pt x="19" y="108"/>
                  </a:lnTo>
                  <a:lnTo>
                    <a:pt x="25" y="97"/>
                  </a:lnTo>
                  <a:lnTo>
                    <a:pt x="39" y="75"/>
                  </a:lnTo>
                  <a:lnTo>
                    <a:pt x="52" y="57"/>
                  </a:lnTo>
                  <a:lnTo>
                    <a:pt x="52" y="57"/>
                  </a:lnTo>
                  <a:lnTo>
                    <a:pt x="62" y="45"/>
                  </a:lnTo>
                  <a:lnTo>
                    <a:pt x="73" y="32"/>
                  </a:lnTo>
                  <a:lnTo>
                    <a:pt x="77" y="26"/>
                  </a:lnTo>
                  <a:lnTo>
                    <a:pt x="81" y="19"/>
                  </a:lnTo>
                  <a:lnTo>
                    <a:pt x="84" y="12"/>
                  </a:lnTo>
                  <a:lnTo>
                    <a:pt x="86" y="4"/>
                  </a:lnTo>
                  <a:lnTo>
                    <a:pt x="86" y="4"/>
                  </a:lnTo>
                  <a:lnTo>
                    <a:pt x="86" y="2"/>
                  </a:lnTo>
                  <a:lnTo>
                    <a:pt x="85" y="1"/>
                  </a:lnTo>
                  <a:lnTo>
                    <a:pt x="83" y="0"/>
                  </a:lnTo>
                  <a:lnTo>
                    <a:pt x="82" y="0"/>
                  </a:lnTo>
                  <a:lnTo>
                    <a:pt x="78"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3" name="Freeform 299"/>
            <p:cNvSpPr/>
            <p:nvPr/>
          </p:nvSpPr>
          <p:spPr bwMode="auto">
            <a:xfrm>
              <a:off x="3429000" y="3648075"/>
              <a:ext cx="42863" cy="68263"/>
            </a:xfrm>
            <a:custGeom>
              <a:avLst/>
              <a:gdLst/>
              <a:ahLst/>
              <a:cxnLst>
                <a:cxn ang="0">
                  <a:pos x="72" y="2"/>
                </a:cxn>
                <a:cxn ang="0">
                  <a:pos x="72" y="2"/>
                </a:cxn>
                <a:cxn ang="0">
                  <a:pos x="52" y="31"/>
                </a:cxn>
                <a:cxn ang="0">
                  <a:pos x="32" y="60"/>
                </a:cxn>
                <a:cxn ang="0">
                  <a:pos x="24" y="74"/>
                </a:cxn>
                <a:cxn ang="0">
                  <a:pos x="16" y="90"/>
                </a:cxn>
                <a:cxn ang="0">
                  <a:pos x="7" y="105"/>
                </a:cxn>
                <a:cxn ang="0">
                  <a:pos x="0" y="122"/>
                </a:cxn>
                <a:cxn ang="0">
                  <a:pos x="0" y="122"/>
                </a:cxn>
                <a:cxn ang="0">
                  <a:pos x="0" y="124"/>
                </a:cxn>
                <a:cxn ang="0">
                  <a:pos x="1" y="125"/>
                </a:cxn>
                <a:cxn ang="0">
                  <a:pos x="2" y="126"/>
                </a:cxn>
                <a:cxn ang="0">
                  <a:pos x="3" y="127"/>
                </a:cxn>
                <a:cxn ang="0">
                  <a:pos x="7" y="127"/>
                </a:cxn>
                <a:cxn ang="0">
                  <a:pos x="8" y="126"/>
                </a:cxn>
                <a:cxn ang="0">
                  <a:pos x="9" y="124"/>
                </a:cxn>
                <a:cxn ang="0">
                  <a:pos x="9" y="124"/>
                </a:cxn>
                <a:cxn ang="0">
                  <a:pos x="17" y="108"/>
                </a:cxn>
                <a:cxn ang="0">
                  <a:pos x="24" y="93"/>
                </a:cxn>
                <a:cxn ang="0">
                  <a:pos x="32" y="78"/>
                </a:cxn>
                <a:cxn ang="0">
                  <a:pos x="41" y="63"/>
                </a:cxn>
                <a:cxn ang="0">
                  <a:pos x="60" y="35"/>
                </a:cxn>
                <a:cxn ang="0">
                  <a:pos x="81" y="7"/>
                </a:cxn>
                <a:cxn ang="0">
                  <a:pos x="81" y="7"/>
                </a:cxn>
                <a:cxn ang="0">
                  <a:pos x="81" y="5"/>
                </a:cxn>
                <a:cxn ang="0">
                  <a:pos x="81" y="3"/>
                </a:cxn>
                <a:cxn ang="0">
                  <a:pos x="81" y="2"/>
                </a:cxn>
                <a:cxn ang="0">
                  <a:pos x="79" y="1"/>
                </a:cxn>
                <a:cxn ang="0">
                  <a:pos x="76" y="0"/>
                </a:cxn>
                <a:cxn ang="0">
                  <a:pos x="74" y="1"/>
                </a:cxn>
                <a:cxn ang="0">
                  <a:pos x="72" y="2"/>
                </a:cxn>
                <a:cxn ang="0">
                  <a:pos x="72" y="2"/>
                </a:cxn>
              </a:cxnLst>
              <a:rect l="0" t="0" r="r" b="b"/>
              <a:pathLst>
                <a:path w="81" h="127">
                  <a:moveTo>
                    <a:pt x="72" y="2"/>
                  </a:moveTo>
                  <a:lnTo>
                    <a:pt x="72" y="2"/>
                  </a:lnTo>
                  <a:lnTo>
                    <a:pt x="52" y="31"/>
                  </a:lnTo>
                  <a:lnTo>
                    <a:pt x="32" y="60"/>
                  </a:lnTo>
                  <a:lnTo>
                    <a:pt x="24" y="74"/>
                  </a:lnTo>
                  <a:lnTo>
                    <a:pt x="16" y="90"/>
                  </a:lnTo>
                  <a:lnTo>
                    <a:pt x="7" y="105"/>
                  </a:lnTo>
                  <a:lnTo>
                    <a:pt x="0" y="122"/>
                  </a:lnTo>
                  <a:lnTo>
                    <a:pt x="0" y="122"/>
                  </a:lnTo>
                  <a:lnTo>
                    <a:pt x="0" y="124"/>
                  </a:lnTo>
                  <a:lnTo>
                    <a:pt x="1" y="125"/>
                  </a:lnTo>
                  <a:lnTo>
                    <a:pt x="2" y="126"/>
                  </a:lnTo>
                  <a:lnTo>
                    <a:pt x="3" y="127"/>
                  </a:lnTo>
                  <a:lnTo>
                    <a:pt x="7" y="127"/>
                  </a:lnTo>
                  <a:lnTo>
                    <a:pt x="8" y="126"/>
                  </a:lnTo>
                  <a:lnTo>
                    <a:pt x="9" y="124"/>
                  </a:lnTo>
                  <a:lnTo>
                    <a:pt x="9" y="124"/>
                  </a:lnTo>
                  <a:lnTo>
                    <a:pt x="17" y="108"/>
                  </a:lnTo>
                  <a:lnTo>
                    <a:pt x="24" y="93"/>
                  </a:lnTo>
                  <a:lnTo>
                    <a:pt x="32" y="78"/>
                  </a:lnTo>
                  <a:lnTo>
                    <a:pt x="41" y="63"/>
                  </a:lnTo>
                  <a:lnTo>
                    <a:pt x="60" y="35"/>
                  </a:lnTo>
                  <a:lnTo>
                    <a:pt x="81" y="7"/>
                  </a:lnTo>
                  <a:lnTo>
                    <a:pt x="81" y="7"/>
                  </a:lnTo>
                  <a:lnTo>
                    <a:pt x="81" y="5"/>
                  </a:lnTo>
                  <a:lnTo>
                    <a:pt x="81" y="3"/>
                  </a:lnTo>
                  <a:lnTo>
                    <a:pt x="81" y="2"/>
                  </a:lnTo>
                  <a:lnTo>
                    <a:pt x="79" y="1"/>
                  </a:lnTo>
                  <a:lnTo>
                    <a:pt x="76" y="0"/>
                  </a:lnTo>
                  <a:lnTo>
                    <a:pt x="74"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4" name="Freeform 300"/>
            <p:cNvSpPr/>
            <p:nvPr/>
          </p:nvSpPr>
          <p:spPr bwMode="auto">
            <a:xfrm>
              <a:off x="3449638" y="3665538"/>
              <a:ext cx="38100" cy="80963"/>
            </a:xfrm>
            <a:custGeom>
              <a:avLst/>
              <a:gdLst/>
              <a:ahLst/>
              <a:cxnLst>
                <a:cxn ang="0">
                  <a:pos x="62" y="2"/>
                </a:cxn>
                <a:cxn ang="0">
                  <a:pos x="62" y="2"/>
                </a:cxn>
                <a:cxn ang="0">
                  <a:pos x="53" y="21"/>
                </a:cxn>
                <a:cxn ang="0">
                  <a:pos x="44" y="40"/>
                </a:cxn>
                <a:cxn ang="0">
                  <a:pos x="34" y="59"/>
                </a:cxn>
                <a:cxn ang="0">
                  <a:pos x="25" y="78"/>
                </a:cxn>
                <a:cxn ang="0">
                  <a:pos x="25" y="78"/>
                </a:cxn>
                <a:cxn ang="0">
                  <a:pos x="16" y="94"/>
                </a:cxn>
                <a:cxn ang="0">
                  <a:pos x="9" y="112"/>
                </a:cxn>
                <a:cxn ang="0">
                  <a:pos x="6" y="120"/>
                </a:cxn>
                <a:cxn ang="0">
                  <a:pos x="3" y="129"/>
                </a:cxn>
                <a:cxn ang="0">
                  <a:pos x="1" y="137"/>
                </a:cxn>
                <a:cxn ang="0">
                  <a:pos x="0" y="147"/>
                </a:cxn>
                <a:cxn ang="0">
                  <a:pos x="0" y="147"/>
                </a:cxn>
                <a:cxn ang="0">
                  <a:pos x="0" y="149"/>
                </a:cxn>
                <a:cxn ang="0">
                  <a:pos x="1" y="150"/>
                </a:cxn>
                <a:cxn ang="0">
                  <a:pos x="3" y="151"/>
                </a:cxn>
                <a:cxn ang="0">
                  <a:pos x="5" y="152"/>
                </a:cxn>
                <a:cxn ang="0">
                  <a:pos x="7" y="151"/>
                </a:cxn>
                <a:cxn ang="0">
                  <a:pos x="8" y="150"/>
                </a:cxn>
                <a:cxn ang="0">
                  <a:pos x="10" y="149"/>
                </a:cxn>
                <a:cxn ang="0">
                  <a:pos x="10" y="147"/>
                </a:cxn>
                <a:cxn ang="0">
                  <a:pos x="10" y="147"/>
                </a:cxn>
                <a:cxn ang="0">
                  <a:pos x="11" y="136"/>
                </a:cxn>
                <a:cxn ang="0">
                  <a:pos x="14" y="126"/>
                </a:cxn>
                <a:cxn ang="0">
                  <a:pos x="17" y="117"/>
                </a:cxn>
                <a:cxn ang="0">
                  <a:pos x="21" y="106"/>
                </a:cxn>
                <a:cxn ang="0">
                  <a:pos x="30" y="88"/>
                </a:cxn>
                <a:cxn ang="0">
                  <a:pos x="41" y="69"/>
                </a:cxn>
                <a:cxn ang="0">
                  <a:pos x="41" y="69"/>
                </a:cxn>
                <a:cxn ang="0">
                  <a:pos x="48" y="54"/>
                </a:cxn>
                <a:cxn ang="0">
                  <a:pos x="55" y="38"/>
                </a:cxn>
                <a:cxn ang="0">
                  <a:pos x="62" y="23"/>
                </a:cxn>
                <a:cxn ang="0">
                  <a:pos x="71" y="7"/>
                </a:cxn>
                <a:cxn ang="0">
                  <a:pos x="71" y="7"/>
                </a:cxn>
                <a:cxn ang="0">
                  <a:pos x="72" y="5"/>
                </a:cxn>
                <a:cxn ang="0">
                  <a:pos x="72" y="3"/>
                </a:cxn>
                <a:cxn ang="0">
                  <a:pos x="71" y="2"/>
                </a:cxn>
                <a:cxn ang="0">
                  <a:pos x="69" y="1"/>
                </a:cxn>
                <a:cxn ang="0">
                  <a:pos x="68" y="0"/>
                </a:cxn>
                <a:cxn ang="0">
                  <a:pos x="65" y="0"/>
                </a:cxn>
                <a:cxn ang="0">
                  <a:pos x="64" y="1"/>
                </a:cxn>
                <a:cxn ang="0">
                  <a:pos x="62" y="2"/>
                </a:cxn>
                <a:cxn ang="0">
                  <a:pos x="62" y="2"/>
                </a:cxn>
              </a:cxnLst>
              <a:rect l="0" t="0" r="r" b="b"/>
              <a:pathLst>
                <a:path w="72" h="152">
                  <a:moveTo>
                    <a:pt x="62" y="2"/>
                  </a:moveTo>
                  <a:lnTo>
                    <a:pt x="62" y="2"/>
                  </a:lnTo>
                  <a:lnTo>
                    <a:pt x="53" y="21"/>
                  </a:lnTo>
                  <a:lnTo>
                    <a:pt x="44" y="40"/>
                  </a:lnTo>
                  <a:lnTo>
                    <a:pt x="34" y="59"/>
                  </a:lnTo>
                  <a:lnTo>
                    <a:pt x="25" y="78"/>
                  </a:lnTo>
                  <a:lnTo>
                    <a:pt x="25" y="78"/>
                  </a:lnTo>
                  <a:lnTo>
                    <a:pt x="16" y="94"/>
                  </a:lnTo>
                  <a:lnTo>
                    <a:pt x="9" y="112"/>
                  </a:lnTo>
                  <a:lnTo>
                    <a:pt x="6" y="120"/>
                  </a:lnTo>
                  <a:lnTo>
                    <a:pt x="3" y="129"/>
                  </a:lnTo>
                  <a:lnTo>
                    <a:pt x="1" y="137"/>
                  </a:lnTo>
                  <a:lnTo>
                    <a:pt x="0" y="147"/>
                  </a:lnTo>
                  <a:lnTo>
                    <a:pt x="0" y="147"/>
                  </a:lnTo>
                  <a:lnTo>
                    <a:pt x="0" y="149"/>
                  </a:lnTo>
                  <a:lnTo>
                    <a:pt x="1" y="150"/>
                  </a:lnTo>
                  <a:lnTo>
                    <a:pt x="3" y="151"/>
                  </a:lnTo>
                  <a:lnTo>
                    <a:pt x="5" y="152"/>
                  </a:lnTo>
                  <a:lnTo>
                    <a:pt x="7" y="151"/>
                  </a:lnTo>
                  <a:lnTo>
                    <a:pt x="8" y="150"/>
                  </a:lnTo>
                  <a:lnTo>
                    <a:pt x="10" y="149"/>
                  </a:lnTo>
                  <a:lnTo>
                    <a:pt x="10" y="147"/>
                  </a:lnTo>
                  <a:lnTo>
                    <a:pt x="10" y="147"/>
                  </a:lnTo>
                  <a:lnTo>
                    <a:pt x="11" y="136"/>
                  </a:lnTo>
                  <a:lnTo>
                    <a:pt x="14" y="126"/>
                  </a:lnTo>
                  <a:lnTo>
                    <a:pt x="17" y="117"/>
                  </a:lnTo>
                  <a:lnTo>
                    <a:pt x="21" y="106"/>
                  </a:lnTo>
                  <a:lnTo>
                    <a:pt x="30" y="88"/>
                  </a:lnTo>
                  <a:lnTo>
                    <a:pt x="41" y="69"/>
                  </a:lnTo>
                  <a:lnTo>
                    <a:pt x="41" y="69"/>
                  </a:lnTo>
                  <a:lnTo>
                    <a:pt x="48" y="54"/>
                  </a:lnTo>
                  <a:lnTo>
                    <a:pt x="55" y="38"/>
                  </a:lnTo>
                  <a:lnTo>
                    <a:pt x="62" y="23"/>
                  </a:lnTo>
                  <a:lnTo>
                    <a:pt x="71" y="7"/>
                  </a:lnTo>
                  <a:lnTo>
                    <a:pt x="71" y="7"/>
                  </a:lnTo>
                  <a:lnTo>
                    <a:pt x="72" y="5"/>
                  </a:lnTo>
                  <a:lnTo>
                    <a:pt x="72" y="3"/>
                  </a:lnTo>
                  <a:lnTo>
                    <a:pt x="71" y="2"/>
                  </a:lnTo>
                  <a:lnTo>
                    <a:pt x="69" y="1"/>
                  </a:lnTo>
                  <a:lnTo>
                    <a:pt x="68" y="0"/>
                  </a:lnTo>
                  <a:lnTo>
                    <a:pt x="65"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5" name="Freeform 301"/>
            <p:cNvSpPr/>
            <p:nvPr/>
          </p:nvSpPr>
          <p:spPr bwMode="auto">
            <a:xfrm>
              <a:off x="3481388" y="3683000"/>
              <a:ext cx="38100" cy="68263"/>
            </a:xfrm>
            <a:custGeom>
              <a:avLst/>
              <a:gdLst/>
              <a:ahLst/>
              <a:cxnLst>
                <a:cxn ang="0">
                  <a:pos x="62" y="2"/>
                </a:cxn>
                <a:cxn ang="0">
                  <a:pos x="62" y="2"/>
                </a:cxn>
                <a:cxn ang="0">
                  <a:pos x="58" y="9"/>
                </a:cxn>
                <a:cxn ang="0">
                  <a:pos x="53" y="17"/>
                </a:cxn>
                <a:cxn ang="0">
                  <a:pos x="48" y="24"/>
                </a:cxn>
                <a:cxn ang="0">
                  <a:pos x="44" y="31"/>
                </a:cxn>
                <a:cxn ang="0">
                  <a:pos x="44" y="31"/>
                </a:cxn>
                <a:cxn ang="0">
                  <a:pos x="40" y="38"/>
                </a:cxn>
                <a:cxn ang="0">
                  <a:pos x="35" y="48"/>
                </a:cxn>
                <a:cxn ang="0">
                  <a:pos x="32" y="56"/>
                </a:cxn>
                <a:cxn ang="0">
                  <a:pos x="29" y="64"/>
                </a:cxn>
                <a:cxn ang="0">
                  <a:pos x="29" y="64"/>
                </a:cxn>
                <a:cxn ang="0">
                  <a:pos x="24" y="73"/>
                </a:cxn>
                <a:cxn ang="0">
                  <a:pos x="19" y="82"/>
                </a:cxn>
                <a:cxn ang="0">
                  <a:pos x="13" y="90"/>
                </a:cxn>
                <a:cxn ang="0">
                  <a:pos x="8" y="99"/>
                </a:cxn>
                <a:cxn ang="0">
                  <a:pos x="8" y="99"/>
                </a:cxn>
                <a:cxn ang="0">
                  <a:pos x="6" y="104"/>
                </a:cxn>
                <a:cxn ang="0">
                  <a:pos x="5" y="111"/>
                </a:cxn>
                <a:cxn ang="0">
                  <a:pos x="2" y="116"/>
                </a:cxn>
                <a:cxn ang="0">
                  <a:pos x="0" y="121"/>
                </a:cxn>
                <a:cxn ang="0">
                  <a:pos x="0" y="121"/>
                </a:cxn>
                <a:cxn ang="0">
                  <a:pos x="0" y="123"/>
                </a:cxn>
                <a:cxn ang="0">
                  <a:pos x="0" y="125"/>
                </a:cxn>
                <a:cxn ang="0">
                  <a:pos x="2" y="127"/>
                </a:cxn>
                <a:cxn ang="0">
                  <a:pos x="5" y="128"/>
                </a:cxn>
                <a:cxn ang="0">
                  <a:pos x="6" y="128"/>
                </a:cxn>
                <a:cxn ang="0">
                  <a:pos x="8" y="127"/>
                </a:cxn>
                <a:cxn ang="0">
                  <a:pos x="9" y="126"/>
                </a:cxn>
                <a:cxn ang="0">
                  <a:pos x="9" y="126"/>
                </a:cxn>
                <a:cxn ang="0">
                  <a:pos x="22" y="97"/>
                </a:cxn>
                <a:cxn ang="0">
                  <a:pos x="29" y="83"/>
                </a:cxn>
                <a:cxn ang="0">
                  <a:pos x="38" y="68"/>
                </a:cxn>
                <a:cxn ang="0">
                  <a:pos x="38" y="68"/>
                </a:cxn>
                <a:cxn ang="0">
                  <a:pos x="41" y="63"/>
                </a:cxn>
                <a:cxn ang="0">
                  <a:pos x="44" y="56"/>
                </a:cxn>
                <a:cxn ang="0">
                  <a:pos x="49" y="42"/>
                </a:cxn>
                <a:cxn ang="0">
                  <a:pos x="49" y="42"/>
                </a:cxn>
                <a:cxn ang="0">
                  <a:pos x="54" y="33"/>
                </a:cxn>
                <a:cxn ang="0">
                  <a:pos x="59" y="25"/>
                </a:cxn>
                <a:cxn ang="0">
                  <a:pos x="65" y="16"/>
                </a:cxn>
                <a:cxn ang="0">
                  <a:pos x="71" y="7"/>
                </a:cxn>
                <a:cxn ang="0">
                  <a:pos x="71" y="7"/>
                </a:cxn>
                <a:cxn ang="0">
                  <a:pos x="71" y="5"/>
                </a:cxn>
                <a:cxn ang="0">
                  <a:pos x="71" y="3"/>
                </a:cxn>
                <a:cxn ang="0">
                  <a:pos x="70" y="2"/>
                </a:cxn>
                <a:cxn ang="0">
                  <a:pos x="69" y="1"/>
                </a:cxn>
                <a:cxn ang="0">
                  <a:pos x="66" y="0"/>
                </a:cxn>
                <a:cxn ang="0">
                  <a:pos x="65" y="0"/>
                </a:cxn>
                <a:cxn ang="0">
                  <a:pos x="63" y="1"/>
                </a:cxn>
                <a:cxn ang="0">
                  <a:pos x="62" y="2"/>
                </a:cxn>
                <a:cxn ang="0">
                  <a:pos x="62" y="2"/>
                </a:cxn>
              </a:cxnLst>
              <a:rect l="0" t="0" r="r" b="b"/>
              <a:pathLst>
                <a:path w="71" h="128">
                  <a:moveTo>
                    <a:pt x="62" y="2"/>
                  </a:moveTo>
                  <a:lnTo>
                    <a:pt x="62" y="2"/>
                  </a:lnTo>
                  <a:lnTo>
                    <a:pt x="58" y="9"/>
                  </a:lnTo>
                  <a:lnTo>
                    <a:pt x="53" y="17"/>
                  </a:lnTo>
                  <a:lnTo>
                    <a:pt x="48" y="24"/>
                  </a:lnTo>
                  <a:lnTo>
                    <a:pt x="44" y="31"/>
                  </a:lnTo>
                  <a:lnTo>
                    <a:pt x="44" y="31"/>
                  </a:lnTo>
                  <a:lnTo>
                    <a:pt x="40" y="38"/>
                  </a:lnTo>
                  <a:lnTo>
                    <a:pt x="35" y="48"/>
                  </a:lnTo>
                  <a:lnTo>
                    <a:pt x="32" y="56"/>
                  </a:lnTo>
                  <a:lnTo>
                    <a:pt x="29" y="64"/>
                  </a:lnTo>
                  <a:lnTo>
                    <a:pt x="29" y="64"/>
                  </a:lnTo>
                  <a:lnTo>
                    <a:pt x="24" y="73"/>
                  </a:lnTo>
                  <a:lnTo>
                    <a:pt x="19" y="82"/>
                  </a:lnTo>
                  <a:lnTo>
                    <a:pt x="13" y="90"/>
                  </a:lnTo>
                  <a:lnTo>
                    <a:pt x="8" y="99"/>
                  </a:lnTo>
                  <a:lnTo>
                    <a:pt x="8" y="99"/>
                  </a:lnTo>
                  <a:lnTo>
                    <a:pt x="6" y="104"/>
                  </a:lnTo>
                  <a:lnTo>
                    <a:pt x="5" y="111"/>
                  </a:lnTo>
                  <a:lnTo>
                    <a:pt x="2" y="116"/>
                  </a:lnTo>
                  <a:lnTo>
                    <a:pt x="0" y="121"/>
                  </a:lnTo>
                  <a:lnTo>
                    <a:pt x="0" y="121"/>
                  </a:lnTo>
                  <a:lnTo>
                    <a:pt x="0" y="123"/>
                  </a:lnTo>
                  <a:lnTo>
                    <a:pt x="0" y="125"/>
                  </a:lnTo>
                  <a:lnTo>
                    <a:pt x="2" y="127"/>
                  </a:lnTo>
                  <a:lnTo>
                    <a:pt x="5" y="128"/>
                  </a:lnTo>
                  <a:lnTo>
                    <a:pt x="6" y="128"/>
                  </a:lnTo>
                  <a:lnTo>
                    <a:pt x="8" y="127"/>
                  </a:lnTo>
                  <a:lnTo>
                    <a:pt x="9" y="126"/>
                  </a:lnTo>
                  <a:lnTo>
                    <a:pt x="9" y="126"/>
                  </a:lnTo>
                  <a:lnTo>
                    <a:pt x="22" y="97"/>
                  </a:lnTo>
                  <a:lnTo>
                    <a:pt x="29" y="83"/>
                  </a:lnTo>
                  <a:lnTo>
                    <a:pt x="38" y="68"/>
                  </a:lnTo>
                  <a:lnTo>
                    <a:pt x="38" y="68"/>
                  </a:lnTo>
                  <a:lnTo>
                    <a:pt x="41" y="63"/>
                  </a:lnTo>
                  <a:lnTo>
                    <a:pt x="44" y="56"/>
                  </a:lnTo>
                  <a:lnTo>
                    <a:pt x="49" y="42"/>
                  </a:lnTo>
                  <a:lnTo>
                    <a:pt x="49" y="42"/>
                  </a:lnTo>
                  <a:lnTo>
                    <a:pt x="54" y="33"/>
                  </a:lnTo>
                  <a:lnTo>
                    <a:pt x="59" y="25"/>
                  </a:lnTo>
                  <a:lnTo>
                    <a:pt x="65" y="16"/>
                  </a:lnTo>
                  <a:lnTo>
                    <a:pt x="71" y="7"/>
                  </a:lnTo>
                  <a:lnTo>
                    <a:pt x="71" y="7"/>
                  </a:lnTo>
                  <a:lnTo>
                    <a:pt x="71" y="5"/>
                  </a:lnTo>
                  <a:lnTo>
                    <a:pt x="71" y="3"/>
                  </a:lnTo>
                  <a:lnTo>
                    <a:pt x="70" y="2"/>
                  </a:lnTo>
                  <a:lnTo>
                    <a:pt x="69" y="1"/>
                  </a:lnTo>
                  <a:lnTo>
                    <a:pt x="66"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6" name="Freeform 302"/>
            <p:cNvSpPr/>
            <p:nvPr/>
          </p:nvSpPr>
          <p:spPr bwMode="auto">
            <a:xfrm>
              <a:off x="3514725" y="3687763"/>
              <a:ext cx="39688" cy="82550"/>
            </a:xfrm>
            <a:custGeom>
              <a:avLst/>
              <a:gdLst/>
              <a:ahLst/>
              <a:cxnLst>
                <a:cxn ang="0">
                  <a:pos x="67" y="3"/>
                </a:cxn>
                <a:cxn ang="0">
                  <a:pos x="67" y="3"/>
                </a:cxn>
                <a:cxn ang="0">
                  <a:pos x="64" y="15"/>
                </a:cxn>
                <a:cxn ang="0">
                  <a:pos x="60" y="25"/>
                </a:cxn>
                <a:cxn ang="0">
                  <a:pos x="56" y="35"/>
                </a:cxn>
                <a:cxn ang="0">
                  <a:pos x="50" y="46"/>
                </a:cxn>
                <a:cxn ang="0">
                  <a:pos x="50" y="46"/>
                </a:cxn>
                <a:cxn ang="0">
                  <a:pos x="45" y="54"/>
                </a:cxn>
                <a:cxn ang="0">
                  <a:pos x="39" y="62"/>
                </a:cxn>
                <a:cxn ang="0">
                  <a:pos x="33" y="71"/>
                </a:cxn>
                <a:cxn ang="0">
                  <a:pos x="29" y="80"/>
                </a:cxn>
                <a:cxn ang="0">
                  <a:pos x="29" y="80"/>
                </a:cxn>
                <a:cxn ang="0">
                  <a:pos x="21" y="104"/>
                </a:cxn>
                <a:cxn ang="0">
                  <a:pos x="17" y="115"/>
                </a:cxn>
                <a:cxn ang="0">
                  <a:pos x="11" y="126"/>
                </a:cxn>
                <a:cxn ang="0">
                  <a:pos x="11" y="126"/>
                </a:cxn>
                <a:cxn ang="0">
                  <a:pos x="7" y="135"/>
                </a:cxn>
                <a:cxn ang="0">
                  <a:pos x="2" y="144"/>
                </a:cxn>
                <a:cxn ang="0">
                  <a:pos x="2" y="144"/>
                </a:cxn>
                <a:cxn ang="0">
                  <a:pos x="1" y="145"/>
                </a:cxn>
                <a:cxn ang="0">
                  <a:pos x="0" y="147"/>
                </a:cxn>
                <a:cxn ang="0">
                  <a:pos x="0" y="152"/>
                </a:cxn>
                <a:cxn ang="0">
                  <a:pos x="0" y="152"/>
                </a:cxn>
                <a:cxn ang="0">
                  <a:pos x="1" y="154"/>
                </a:cxn>
                <a:cxn ang="0">
                  <a:pos x="2" y="155"/>
                </a:cxn>
                <a:cxn ang="0">
                  <a:pos x="4" y="156"/>
                </a:cxn>
                <a:cxn ang="0">
                  <a:pos x="8" y="156"/>
                </a:cxn>
                <a:cxn ang="0">
                  <a:pos x="10" y="155"/>
                </a:cxn>
                <a:cxn ang="0">
                  <a:pos x="10" y="153"/>
                </a:cxn>
                <a:cxn ang="0">
                  <a:pos x="10" y="153"/>
                </a:cxn>
                <a:cxn ang="0">
                  <a:pos x="12" y="145"/>
                </a:cxn>
                <a:cxn ang="0">
                  <a:pos x="15" y="137"/>
                </a:cxn>
                <a:cxn ang="0">
                  <a:pos x="22" y="121"/>
                </a:cxn>
                <a:cxn ang="0">
                  <a:pos x="30" y="105"/>
                </a:cxn>
                <a:cxn ang="0">
                  <a:pos x="33" y="96"/>
                </a:cxn>
                <a:cxn ang="0">
                  <a:pos x="36" y="89"/>
                </a:cxn>
                <a:cxn ang="0">
                  <a:pos x="36" y="89"/>
                </a:cxn>
                <a:cxn ang="0">
                  <a:pos x="39" y="83"/>
                </a:cxn>
                <a:cxn ang="0">
                  <a:pos x="42" y="77"/>
                </a:cxn>
                <a:cxn ang="0">
                  <a:pos x="48" y="65"/>
                </a:cxn>
                <a:cxn ang="0">
                  <a:pos x="55" y="55"/>
                </a:cxn>
                <a:cxn ang="0">
                  <a:pos x="62" y="44"/>
                </a:cxn>
                <a:cxn ang="0">
                  <a:pos x="62" y="44"/>
                </a:cxn>
                <a:cxn ang="0">
                  <a:pos x="66" y="34"/>
                </a:cxn>
                <a:cxn ang="0">
                  <a:pos x="71" y="26"/>
                </a:cxn>
                <a:cxn ang="0">
                  <a:pos x="74" y="16"/>
                </a:cxn>
                <a:cxn ang="0">
                  <a:pos x="77" y="7"/>
                </a:cxn>
                <a:cxn ang="0">
                  <a:pos x="77" y="7"/>
                </a:cxn>
                <a:cxn ang="0">
                  <a:pos x="77" y="4"/>
                </a:cxn>
                <a:cxn ang="0">
                  <a:pos x="76" y="2"/>
                </a:cxn>
                <a:cxn ang="0">
                  <a:pos x="75" y="1"/>
                </a:cxn>
                <a:cxn ang="0">
                  <a:pos x="73" y="0"/>
                </a:cxn>
                <a:cxn ang="0">
                  <a:pos x="71" y="0"/>
                </a:cxn>
                <a:cxn ang="0">
                  <a:pos x="70" y="1"/>
                </a:cxn>
                <a:cxn ang="0">
                  <a:pos x="67" y="2"/>
                </a:cxn>
                <a:cxn ang="0">
                  <a:pos x="67" y="3"/>
                </a:cxn>
                <a:cxn ang="0">
                  <a:pos x="67" y="3"/>
                </a:cxn>
              </a:cxnLst>
              <a:rect l="0" t="0" r="r" b="b"/>
              <a:pathLst>
                <a:path w="77" h="156">
                  <a:moveTo>
                    <a:pt x="67" y="3"/>
                  </a:moveTo>
                  <a:lnTo>
                    <a:pt x="67" y="3"/>
                  </a:lnTo>
                  <a:lnTo>
                    <a:pt x="64" y="15"/>
                  </a:lnTo>
                  <a:lnTo>
                    <a:pt x="60" y="25"/>
                  </a:lnTo>
                  <a:lnTo>
                    <a:pt x="56" y="35"/>
                  </a:lnTo>
                  <a:lnTo>
                    <a:pt x="50" y="46"/>
                  </a:lnTo>
                  <a:lnTo>
                    <a:pt x="50" y="46"/>
                  </a:lnTo>
                  <a:lnTo>
                    <a:pt x="45" y="54"/>
                  </a:lnTo>
                  <a:lnTo>
                    <a:pt x="39" y="62"/>
                  </a:lnTo>
                  <a:lnTo>
                    <a:pt x="33" y="71"/>
                  </a:lnTo>
                  <a:lnTo>
                    <a:pt x="29" y="80"/>
                  </a:lnTo>
                  <a:lnTo>
                    <a:pt x="29" y="80"/>
                  </a:lnTo>
                  <a:lnTo>
                    <a:pt x="21" y="104"/>
                  </a:lnTo>
                  <a:lnTo>
                    <a:pt x="17" y="115"/>
                  </a:lnTo>
                  <a:lnTo>
                    <a:pt x="11" y="126"/>
                  </a:lnTo>
                  <a:lnTo>
                    <a:pt x="11" y="126"/>
                  </a:lnTo>
                  <a:lnTo>
                    <a:pt x="7" y="135"/>
                  </a:lnTo>
                  <a:lnTo>
                    <a:pt x="2" y="144"/>
                  </a:lnTo>
                  <a:lnTo>
                    <a:pt x="2" y="144"/>
                  </a:lnTo>
                  <a:lnTo>
                    <a:pt x="1" y="145"/>
                  </a:lnTo>
                  <a:lnTo>
                    <a:pt x="0" y="147"/>
                  </a:lnTo>
                  <a:lnTo>
                    <a:pt x="0" y="152"/>
                  </a:lnTo>
                  <a:lnTo>
                    <a:pt x="0" y="152"/>
                  </a:lnTo>
                  <a:lnTo>
                    <a:pt x="1" y="154"/>
                  </a:lnTo>
                  <a:lnTo>
                    <a:pt x="2" y="155"/>
                  </a:lnTo>
                  <a:lnTo>
                    <a:pt x="4" y="156"/>
                  </a:lnTo>
                  <a:lnTo>
                    <a:pt x="8" y="156"/>
                  </a:lnTo>
                  <a:lnTo>
                    <a:pt x="10" y="155"/>
                  </a:lnTo>
                  <a:lnTo>
                    <a:pt x="10" y="153"/>
                  </a:lnTo>
                  <a:lnTo>
                    <a:pt x="10" y="153"/>
                  </a:lnTo>
                  <a:lnTo>
                    <a:pt x="12" y="145"/>
                  </a:lnTo>
                  <a:lnTo>
                    <a:pt x="15" y="137"/>
                  </a:lnTo>
                  <a:lnTo>
                    <a:pt x="22" y="121"/>
                  </a:lnTo>
                  <a:lnTo>
                    <a:pt x="30" y="105"/>
                  </a:lnTo>
                  <a:lnTo>
                    <a:pt x="33" y="96"/>
                  </a:lnTo>
                  <a:lnTo>
                    <a:pt x="36" y="89"/>
                  </a:lnTo>
                  <a:lnTo>
                    <a:pt x="36" y="89"/>
                  </a:lnTo>
                  <a:lnTo>
                    <a:pt x="39" y="83"/>
                  </a:lnTo>
                  <a:lnTo>
                    <a:pt x="42" y="77"/>
                  </a:lnTo>
                  <a:lnTo>
                    <a:pt x="48" y="65"/>
                  </a:lnTo>
                  <a:lnTo>
                    <a:pt x="55" y="55"/>
                  </a:lnTo>
                  <a:lnTo>
                    <a:pt x="62" y="44"/>
                  </a:lnTo>
                  <a:lnTo>
                    <a:pt x="62" y="44"/>
                  </a:lnTo>
                  <a:lnTo>
                    <a:pt x="66" y="34"/>
                  </a:lnTo>
                  <a:lnTo>
                    <a:pt x="71" y="26"/>
                  </a:lnTo>
                  <a:lnTo>
                    <a:pt x="74" y="16"/>
                  </a:lnTo>
                  <a:lnTo>
                    <a:pt x="77" y="7"/>
                  </a:lnTo>
                  <a:lnTo>
                    <a:pt x="77" y="7"/>
                  </a:lnTo>
                  <a:lnTo>
                    <a:pt x="77" y="4"/>
                  </a:lnTo>
                  <a:lnTo>
                    <a:pt x="76" y="2"/>
                  </a:lnTo>
                  <a:lnTo>
                    <a:pt x="75" y="1"/>
                  </a:lnTo>
                  <a:lnTo>
                    <a:pt x="73" y="0"/>
                  </a:lnTo>
                  <a:lnTo>
                    <a:pt x="71" y="0"/>
                  </a:lnTo>
                  <a:lnTo>
                    <a:pt x="70" y="1"/>
                  </a:lnTo>
                  <a:lnTo>
                    <a:pt x="67"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7" name="Freeform 303"/>
            <p:cNvSpPr/>
            <p:nvPr/>
          </p:nvSpPr>
          <p:spPr bwMode="auto">
            <a:xfrm>
              <a:off x="3541713" y="3703638"/>
              <a:ext cx="42863" cy="74613"/>
            </a:xfrm>
            <a:custGeom>
              <a:avLst/>
              <a:gdLst/>
              <a:ahLst/>
              <a:cxnLst>
                <a:cxn ang="0">
                  <a:pos x="81" y="3"/>
                </a:cxn>
                <a:cxn ang="0">
                  <a:pos x="81" y="3"/>
                </a:cxn>
                <a:cxn ang="0">
                  <a:pos x="80" y="1"/>
                </a:cxn>
                <a:cxn ang="0">
                  <a:pos x="77" y="0"/>
                </a:cxn>
                <a:cxn ang="0">
                  <a:pos x="76" y="0"/>
                </a:cxn>
                <a:cxn ang="0">
                  <a:pos x="74" y="0"/>
                </a:cxn>
                <a:cxn ang="0">
                  <a:pos x="73" y="1"/>
                </a:cxn>
                <a:cxn ang="0">
                  <a:pos x="71" y="2"/>
                </a:cxn>
                <a:cxn ang="0">
                  <a:pos x="71" y="3"/>
                </a:cxn>
                <a:cxn ang="0">
                  <a:pos x="71" y="5"/>
                </a:cxn>
                <a:cxn ang="0">
                  <a:pos x="71" y="5"/>
                </a:cxn>
                <a:cxn ang="0">
                  <a:pos x="71" y="10"/>
                </a:cxn>
                <a:cxn ang="0">
                  <a:pos x="70" y="13"/>
                </a:cxn>
                <a:cxn ang="0">
                  <a:pos x="68" y="16"/>
                </a:cxn>
                <a:cxn ang="0">
                  <a:pos x="65" y="19"/>
                </a:cxn>
                <a:cxn ang="0">
                  <a:pos x="59" y="25"/>
                </a:cxn>
                <a:cxn ang="0">
                  <a:pos x="57" y="28"/>
                </a:cxn>
                <a:cxn ang="0">
                  <a:pos x="55" y="31"/>
                </a:cxn>
                <a:cxn ang="0">
                  <a:pos x="55" y="31"/>
                </a:cxn>
                <a:cxn ang="0">
                  <a:pos x="51" y="38"/>
                </a:cxn>
                <a:cxn ang="0">
                  <a:pos x="46" y="46"/>
                </a:cxn>
                <a:cxn ang="0">
                  <a:pos x="41" y="53"/>
                </a:cxn>
                <a:cxn ang="0">
                  <a:pos x="38" y="60"/>
                </a:cxn>
                <a:cxn ang="0">
                  <a:pos x="38" y="60"/>
                </a:cxn>
                <a:cxn ang="0">
                  <a:pos x="34" y="70"/>
                </a:cxn>
                <a:cxn ang="0">
                  <a:pos x="29" y="80"/>
                </a:cxn>
                <a:cxn ang="0">
                  <a:pos x="19" y="98"/>
                </a:cxn>
                <a:cxn ang="0">
                  <a:pos x="8" y="117"/>
                </a:cxn>
                <a:cxn ang="0">
                  <a:pos x="4" y="126"/>
                </a:cxn>
                <a:cxn ang="0">
                  <a:pos x="0" y="137"/>
                </a:cxn>
                <a:cxn ang="0">
                  <a:pos x="0" y="137"/>
                </a:cxn>
                <a:cxn ang="0">
                  <a:pos x="0" y="138"/>
                </a:cxn>
                <a:cxn ang="0">
                  <a:pos x="0" y="140"/>
                </a:cxn>
                <a:cxn ang="0">
                  <a:pos x="1" y="141"/>
                </a:cxn>
                <a:cxn ang="0">
                  <a:pos x="3" y="142"/>
                </a:cxn>
                <a:cxn ang="0">
                  <a:pos x="6" y="142"/>
                </a:cxn>
                <a:cxn ang="0">
                  <a:pos x="8" y="141"/>
                </a:cxn>
                <a:cxn ang="0">
                  <a:pos x="9" y="139"/>
                </a:cxn>
                <a:cxn ang="0">
                  <a:pos x="9" y="139"/>
                </a:cxn>
                <a:cxn ang="0">
                  <a:pos x="18" y="118"/>
                </a:cxn>
                <a:cxn ang="0">
                  <a:pos x="28" y="97"/>
                </a:cxn>
                <a:cxn ang="0">
                  <a:pos x="39" y="78"/>
                </a:cxn>
                <a:cxn ang="0">
                  <a:pos x="51" y="59"/>
                </a:cxn>
                <a:cxn ang="0">
                  <a:pos x="51" y="59"/>
                </a:cxn>
                <a:cxn ang="0">
                  <a:pos x="57" y="49"/>
                </a:cxn>
                <a:cxn ang="0">
                  <a:pos x="62" y="39"/>
                </a:cxn>
                <a:cxn ang="0">
                  <a:pos x="68" y="30"/>
                </a:cxn>
                <a:cxn ang="0">
                  <a:pos x="75" y="22"/>
                </a:cxn>
                <a:cxn ang="0">
                  <a:pos x="75" y="22"/>
                </a:cxn>
                <a:cxn ang="0">
                  <a:pos x="78" y="18"/>
                </a:cxn>
                <a:cxn ang="0">
                  <a:pos x="81" y="14"/>
                </a:cxn>
                <a:cxn ang="0">
                  <a:pos x="81" y="8"/>
                </a:cxn>
                <a:cxn ang="0">
                  <a:pos x="81" y="3"/>
                </a:cxn>
                <a:cxn ang="0">
                  <a:pos x="81" y="3"/>
                </a:cxn>
              </a:cxnLst>
              <a:rect l="0" t="0" r="r" b="b"/>
              <a:pathLst>
                <a:path w="81" h="142">
                  <a:moveTo>
                    <a:pt x="81" y="3"/>
                  </a:moveTo>
                  <a:lnTo>
                    <a:pt x="81" y="3"/>
                  </a:lnTo>
                  <a:lnTo>
                    <a:pt x="80" y="1"/>
                  </a:lnTo>
                  <a:lnTo>
                    <a:pt x="77" y="0"/>
                  </a:lnTo>
                  <a:lnTo>
                    <a:pt x="76" y="0"/>
                  </a:lnTo>
                  <a:lnTo>
                    <a:pt x="74" y="0"/>
                  </a:lnTo>
                  <a:lnTo>
                    <a:pt x="73" y="1"/>
                  </a:lnTo>
                  <a:lnTo>
                    <a:pt x="71" y="2"/>
                  </a:lnTo>
                  <a:lnTo>
                    <a:pt x="71" y="3"/>
                  </a:lnTo>
                  <a:lnTo>
                    <a:pt x="71" y="5"/>
                  </a:lnTo>
                  <a:lnTo>
                    <a:pt x="71" y="5"/>
                  </a:lnTo>
                  <a:lnTo>
                    <a:pt x="71" y="10"/>
                  </a:lnTo>
                  <a:lnTo>
                    <a:pt x="70" y="13"/>
                  </a:lnTo>
                  <a:lnTo>
                    <a:pt x="68" y="16"/>
                  </a:lnTo>
                  <a:lnTo>
                    <a:pt x="65" y="19"/>
                  </a:lnTo>
                  <a:lnTo>
                    <a:pt x="59" y="25"/>
                  </a:lnTo>
                  <a:lnTo>
                    <a:pt x="57" y="28"/>
                  </a:lnTo>
                  <a:lnTo>
                    <a:pt x="55" y="31"/>
                  </a:lnTo>
                  <a:lnTo>
                    <a:pt x="55" y="31"/>
                  </a:lnTo>
                  <a:lnTo>
                    <a:pt x="51" y="38"/>
                  </a:lnTo>
                  <a:lnTo>
                    <a:pt x="46" y="46"/>
                  </a:lnTo>
                  <a:lnTo>
                    <a:pt x="41" y="53"/>
                  </a:lnTo>
                  <a:lnTo>
                    <a:pt x="38" y="60"/>
                  </a:lnTo>
                  <a:lnTo>
                    <a:pt x="38" y="60"/>
                  </a:lnTo>
                  <a:lnTo>
                    <a:pt x="34" y="70"/>
                  </a:lnTo>
                  <a:lnTo>
                    <a:pt x="29" y="80"/>
                  </a:lnTo>
                  <a:lnTo>
                    <a:pt x="19" y="98"/>
                  </a:lnTo>
                  <a:lnTo>
                    <a:pt x="8" y="117"/>
                  </a:lnTo>
                  <a:lnTo>
                    <a:pt x="4" y="126"/>
                  </a:lnTo>
                  <a:lnTo>
                    <a:pt x="0" y="137"/>
                  </a:lnTo>
                  <a:lnTo>
                    <a:pt x="0" y="137"/>
                  </a:lnTo>
                  <a:lnTo>
                    <a:pt x="0" y="138"/>
                  </a:lnTo>
                  <a:lnTo>
                    <a:pt x="0" y="140"/>
                  </a:lnTo>
                  <a:lnTo>
                    <a:pt x="1" y="141"/>
                  </a:lnTo>
                  <a:lnTo>
                    <a:pt x="3" y="142"/>
                  </a:lnTo>
                  <a:lnTo>
                    <a:pt x="6" y="142"/>
                  </a:lnTo>
                  <a:lnTo>
                    <a:pt x="8" y="141"/>
                  </a:lnTo>
                  <a:lnTo>
                    <a:pt x="9" y="139"/>
                  </a:lnTo>
                  <a:lnTo>
                    <a:pt x="9" y="139"/>
                  </a:lnTo>
                  <a:lnTo>
                    <a:pt x="18" y="118"/>
                  </a:lnTo>
                  <a:lnTo>
                    <a:pt x="28" y="97"/>
                  </a:lnTo>
                  <a:lnTo>
                    <a:pt x="39" y="78"/>
                  </a:lnTo>
                  <a:lnTo>
                    <a:pt x="51" y="59"/>
                  </a:lnTo>
                  <a:lnTo>
                    <a:pt x="51" y="59"/>
                  </a:lnTo>
                  <a:lnTo>
                    <a:pt x="57" y="49"/>
                  </a:lnTo>
                  <a:lnTo>
                    <a:pt x="62" y="39"/>
                  </a:lnTo>
                  <a:lnTo>
                    <a:pt x="68" y="30"/>
                  </a:lnTo>
                  <a:lnTo>
                    <a:pt x="75" y="22"/>
                  </a:lnTo>
                  <a:lnTo>
                    <a:pt x="75" y="22"/>
                  </a:lnTo>
                  <a:lnTo>
                    <a:pt x="78" y="18"/>
                  </a:lnTo>
                  <a:lnTo>
                    <a:pt x="81" y="14"/>
                  </a:lnTo>
                  <a:lnTo>
                    <a:pt x="81" y="8"/>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8" name="Freeform 304"/>
            <p:cNvSpPr/>
            <p:nvPr/>
          </p:nvSpPr>
          <p:spPr bwMode="auto">
            <a:xfrm>
              <a:off x="3570288" y="3708400"/>
              <a:ext cx="47625" cy="73025"/>
            </a:xfrm>
            <a:custGeom>
              <a:avLst/>
              <a:gdLst/>
              <a:ahLst/>
              <a:cxnLst>
                <a:cxn ang="0">
                  <a:pos x="81" y="2"/>
                </a:cxn>
                <a:cxn ang="0">
                  <a:pos x="81" y="2"/>
                </a:cxn>
                <a:cxn ang="0">
                  <a:pos x="59" y="37"/>
                </a:cxn>
                <a:cxn ang="0">
                  <a:pos x="35" y="72"/>
                </a:cxn>
                <a:cxn ang="0">
                  <a:pos x="35" y="72"/>
                </a:cxn>
                <a:cxn ang="0">
                  <a:pos x="25" y="86"/>
                </a:cxn>
                <a:cxn ang="0">
                  <a:pos x="15" y="100"/>
                </a:cxn>
                <a:cxn ang="0">
                  <a:pos x="7" y="114"/>
                </a:cxn>
                <a:cxn ang="0">
                  <a:pos x="0" y="131"/>
                </a:cxn>
                <a:cxn ang="0">
                  <a:pos x="0" y="131"/>
                </a:cxn>
                <a:cxn ang="0">
                  <a:pos x="0" y="133"/>
                </a:cxn>
                <a:cxn ang="0">
                  <a:pos x="1" y="135"/>
                </a:cxn>
                <a:cxn ang="0">
                  <a:pos x="2" y="136"/>
                </a:cxn>
                <a:cxn ang="0">
                  <a:pos x="3" y="137"/>
                </a:cxn>
                <a:cxn ang="0">
                  <a:pos x="5" y="137"/>
                </a:cxn>
                <a:cxn ang="0">
                  <a:pos x="7" y="136"/>
                </a:cxn>
                <a:cxn ang="0">
                  <a:pos x="8" y="135"/>
                </a:cxn>
                <a:cxn ang="0">
                  <a:pos x="9" y="134"/>
                </a:cxn>
                <a:cxn ang="0">
                  <a:pos x="9" y="134"/>
                </a:cxn>
                <a:cxn ang="0">
                  <a:pos x="13" y="125"/>
                </a:cxn>
                <a:cxn ang="0">
                  <a:pos x="17" y="116"/>
                </a:cxn>
                <a:cxn ang="0">
                  <a:pos x="26" y="100"/>
                </a:cxn>
                <a:cxn ang="0">
                  <a:pos x="37" y="84"/>
                </a:cxn>
                <a:cxn ang="0">
                  <a:pos x="48" y="69"/>
                </a:cxn>
                <a:cxn ang="0">
                  <a:pos x="48" y="69"/>
                </a:cxn>
                <a:cxn ang="0">
                  <a:pos x="69" y="38"/>
                </a:cxn>
                <a:cxn ang="0">
                  <a:pos x="90" y="7"/>
                </a:cxn>
                <a:cxn ang="0">
                  <a:pos x="90" y="7"/>
                </a:cxn>
                <a:cxn ang="0">
                  <a:pos x="91" y="5"/>
                </a:cxn>
                <a:cxn ang="0">
                  <a:pos x="90" y="3"/>
                </a:cxn>
                <a:cxn ang="0">
                  <a:pos x="90" y="2"/>
                </a:cxn>
                <a:cxn ang="0">
                  <a:pos x="87" y="1"/>
                </a:cxn>
                <a:cxn ang="0">
                  <a:pos x="86" y="0"/>
                </a:cxn>
                <a:cxn ang="0">
                  <a:pos x="84" y="0"/>
                </a:cxn>
                <a:cxn ang="0">
                  <a:pos x="82" y="1"/>
                </a:cxn>
                <a:cxn ang="0">
                  <a:pos x="81" y="2"/>
                </a:cxn>
                <a:cxn ang="0">
                  <a:pos x="81" y="2"/>
                </a:cxn>
              </a:cxnLst>
              <a:rect l="0" t="0" r="r" b="b"/>
              <a:pathLst>
                <a:path w="91" h="137">
                  <a:moveTo>
                    <a:pt x="81" y="2"/>
                  </a:moveTo>
                  <a:lnTo>
                    <a:pt x="81" y="2"/>
                  </a:lnTo>
                  <a:lnTo>
                    <a:pt x="59" y="37"/>
                  </a:lnTo>
                  <a:lnTo>
                    <a:pt x="35" y="72"/>
                  </a:lnTo>
                  <a:lnTo>
                    <a:pt x="35" y="72"/>
                  </a:lnTo>
                  <a:lnTo>
                    <a:pt x="25" y="86"/>
                  </a:lnTo>
                  <a:lnTo>
                    <a:pt x="15" y="100"/>
                  </a:lnTo>
                  <a:lnTo>
                    <a:pt x="7" y="114"/>
                  </a:lnTo>
                  <a:lnTo>
                    <a:pt x="0" y="131"/>
                  </a:lnTo>
                  <a:lnTo>
                    <a:pt x="0" y="131"/>
                  </a:lnTo>
                  <a:lnTo>
                    <a:pt x="0" y="133"/>
                  </a:lnTo>
                  <a:lnTo>
                    <a:pt x="1" y="135"/>
                  </a:lnTo>
                  <a:lnTo>
                    <a:pt x="2" y="136"/>
                  </a:lnTo>
                  <a:lnTo>
                    <a:pt x="3" y="137"/>
                  </a:lnTo>
                  <a:lnTo>
                    <a:pt x="5" y="137"/>
                  </a:lnTo>
                  <a:lnTo>
                    <a:pt x="7" y="136"/>
                  </a:lnTo>
                  <a:lnTo>
                    <a:pt x="8" y="135"/>
                  </a:lnTo>
                  <a:lnTo>
                    <a:pt x="9" y="134"/>
                  </a:lnTo>
                  <a:lnTo>
                    <a:pt x="9" y="134"/>
                  </a:lnTo>
                  <a:lnTo>
                    <a:pt x="13" y="125"/>
                  </a:lnTo>
                  <a:lnTo>
                    <a:pt x="17" y="116"/>
                  </a:lnTo>
                  <a:lnTo>
                    <a:pt x="26" y="100"/>
                  </a:lnTo>
                  <a:lnTo>
                    <a:pt x="37" y="84"/>
                  </a:lnTo>
                  <a:lnTo>
                    <a:pt x="48" y="69"/>
                  </a:lnTo>
                  <a:lnTo>
                    <a:pt x="48" y="69"/>
                  </a:lnTo>
                  <a:lnTo>
                    <a:pt x="69" y="38"/>
                  </a:lnTo>
                  <a:lnTo>
                    <a:pt x="90" y="7"/>
                  </a:lnTo>
                  <a:lnTo>
                    <a:pt x="90" y="7"/>
                  </a:lnTo>
                  <a:lnTo>
                    <a:pt x="91" y="5"/>
                  </a:lnTo>
                  <a:lnTo>
                    <a:pt x="90" y="3"/>
                  </a:lnTo>
                  <a:lnTo>
                    <a:pt x="90" y="2"/>
                  </a:lnTo>
                  <a:lnTo>
                    <a:pt x="87" y="1"/>
                  </a:lnTo>
                  <a:lnTo>
                    <a:pt x="86" y="0"/>
                  </a:lnTo>
                  <a:lnTo>
                    <a:pt x="84" y="0"/>
                  </a:lnTo>
                  <a:lnTo>
                    <a:pt x="82" y="1"/>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9" name="Freeform 305"/>
            <p:cNvSpPr/>
            <p:nvPr/>
          </p:nvSpPr>
          <p:spPr bwMode="auto">
            <a:xfrm>
              <a:off x="3576638" y="3700463"/>
              <a:ext cx="68263" cy="103188"/>
            </a:xfrm>
            <a:custGeom>
              <a:avLst/>
              <a:gdLst/>
              <a:ahLst/>
              <a:cxnLst>
                <a:cxn ang="0">
                  <a:pos x="120" y="1"/>
                </a:cxn>
                <a:cxn ang="0">
                  <a:pos x="120" y="1"/>
                </a:cxn>
                <a:cxn ang="0">
                  <a:pos x="112" y="10"/>
                </a:cxn>
                <a:cxn ang="0">
                  <a:pos x="104" y="21"/>
                </a:cxn>
                <a:cxn ang="0">
                  <a:pos x="90" y="41"/>
                </a:cxn>
                <a:cxn ang="0">
                  <a:pos x="77" y="62"/>
                </a:cxn>
                <a:cxn ang="0">
                  <a:pos x="62" y="83"/>
                </a:cxn>
                <a:cxn ang="0">
                  <a:pos x="62" y="83"/>
                </a:cxn>
                <a:cxn ang="0">
                  <a:pos x="54" y="95"/>
                </a:cxn>
                <a:cxn ang="0">
                  <a:pos x="47" y="109"/>
                </a:cxn>
                <a:cxn ang="0">
                  <a:pos x="33" y="135"/>
                </a:cxn>
                <a:cxn ang="0">
                  <a:pos x="26" y="149"/>
                </a:cxn>
                <a:cxn ang="0">
                  <a:pos x="19" y="162"/>
                </a:cxn>
                <a:cxn ang="0">
                  <a:pos x="10" y="175"/>
                </a:cxn>
                <a:cxn ang="0">
                  <a:pos x="1" y="186"/>
                </a:cxn>
                <a:cxn ang="0">
                  <a:pos x="1" y="186"/>
                </a:cxn>
                <a:cxn ang="0">
                  <a:pos x="0" y="188"/>
                </a:cxn>
                <a:cxn ang="0">
                  <a:pos x="0" y="190"/>
                </a:cxn>
                <a:cxn ang="0">
                  <a:pos x="1" y="192"/>
                </a:cxn>
                <a:cxn ang="0">
                  <a:pos x="2" y="193"/>
                </a:cxn>
                <a:cxn ang="0">
                  <a:pos x="3" y="194"/>
                </a:cxn>
                <a:cxn ang="0">
                  <a:pos x="5" y="194"/>
                </a:cxn>
                <a:cxn ang="0">
                  <a:pos x="6" y="194"/>
                </a:cxn>
                <a:cxn ang="0">
                  <a:pos x="8" y="193"/>
                </a:cxn>
                <a:cxn ang="0">
                  <a:pos x="8" y="193"/>
                </a:cxn>
                <a:cxn ang="0">
                  <a:pos x="17" y="183"/>
                </a:cxn>
                <a:cxn ang="0">
                  <a:pos x="24" y="173"/>
                </a:cxn>
                <a:cxn ang="0">
                  <a:pos x="37" y="150"/>
                </a:cxn>
                <a:cxn ang="0">
                  <a:pos x="50" y="126"/>
                </a:cxn>
                <a:cxn ang="0">
                  <a:pos x="62" y="103"/>
                </a:cxn>
                <a:cxn ang="0">
                  <a:pos x="62" y="103"/>
                </a:cxn>
                <a:cxn ang="0">
                  <a:pos x="69" y="90"/>
                </a:cxn>
                <a:cxn ang="0">
                  <a:pos x="79" y="78"/>
                </a:cxn>
                <a:cxn ang="0">
                  <a:pos x="96" y="53"/>
                </a:cxn>
                <a:cxn ang="0">
                  <a:pos x="96" y="53"/>
                </a:cxn>
                <a:cxn ang="0">
                  <a:pos x="111" y="29"/>
                </a:cxn>
                <a:cxn ang="0">
                  <a:pos x="118" y="19"/>
                </a:cxn>
                <a:cxn ang="0">
                  <a:pos x="127" y="8"/>
                </a:cxn>
                <a:cxn ang="0">
                  <a:pos x="127" y="8"/>
                </a:cxn>
                <a:cxn ang="0">
                  <a:pos x="128" y="6"/>
                </a:cxn>
                <a:cxn ang="0">
                  <a:pos x="128" y="5"/>
                </a:cxn>
                <a:cxn ang="0">
                  <a:pos x="127" y="3"/>
                </a:cxn>
                <a:cxn ang="0">
                  <a:pos x="127" y="1"/>
                </a:cxn>
                <a:cxn ang="0">
                  <a:pos x="125" y="0"/>
                </a:cxn>
                <a:cxn ang="0">
                  <a:pos x="123" y="0"/>
                </a:cxn>
                <a:cxn ang="0">
                  <a:pos x="122" y="0"/>
                </a:cxn>
                <a:cxn ang="0">
                  <a:pos x="120" y="1"/>
                </a:cxn>
                <a:cxn ang="0">
                  <a:pos x="120" y="1"/>
                </a:cxn>
              </a:cxnLst>
              <a:rect l="0" t="0" r="r" b="b"/>
              <a:pathLst>
                <a:path w="128" h="194">
                  <a:moveTo>
                    <a:pt x="120" y="1"/>
                  </a:moveTo>
                  <a:lnTo>
                    <a:pt x="120" y="1"/>
                  </a:lnTo>
                  <a:lnTo>
                    <a:pt x="112" y="10"/>
                  </a:lnTo>
                  <a:lnTo>
                    <a:pt x="104" y="21"/>
                  </a:lnTo>
                  <a:lnTo>
                    <a:pt x="90" y="41"/>
                  </a:lnTo>
                  <a:lnTo>
                    <a:pt x="77" y="62"/>
                  </a:lnTo>
                  <a:lnTo>
                    <a:pt x="62" y="83"/>
                  </a:lnTo>
                  <a:lnTo>
                    <a:pt x="62" y="83"/>
                  </a:lnTo>
                  <a:lnTo>
                    <a:pt x="54" y="95"/>
                  </a:lnTo>
                  <a:lnTo>
                    <a:pt x="47" y="109"/>
                  </a:lnTo>
                  <a:lnTo>
                    <a:pt x="33" y="135"/>
                  </a:lnTo>
                  <a:lnTo>
                    <a:pt x="26" y="149"/>
                  </a:lnTo>
                  <a:lnTo>
                    <a:pt x="19" y="162"/>
                  </a:lnTo>
                  <a:lnTo>
                    <a:pt x="10" y="175"/>
                  </a:lnTo>
                  <a:lnTo>
                    <a:pt x="1" y="186"/>
                  </a:lnTo>
                  <a:lnTo>
                    <a:pt x="1" y="186"/>
                  </a:lnTo>
                  <a:lnTo>
                    <a:pt x="0" y="188"/>
                  </a:lnTo>
                  <a:lnTo>
                    <a:pt x="0" y="190"/>
                  </a:lnTo>
                  <a:lnTo>
                    <a:pt x="1" y="192"/>
                  </a:lnTo>
                  <a:lnTo>
                    <a:pt x="2" y="193"/>
                  </a:lnTo>
                  <a:lnTo>
                    <a:pt x="3" y="194"/>
                  </a:lnTo>
                  <a:lnTo>
                    <a:pt x="5" y="194"/>
                  </a:lnTo>
                  <a:lnTo>
                    <a:pt x="6" y="194"/>
                  </a:lnTo>
                  <a:lnTo>
                    <a:pt x="8" y="193"/>
                  </a:lnTo>
                  <a:lnTo>
                    <a:pt x="8" y="193"/>
                  </a:lnTo>
                  <a:lnTo>
                    <a:pt x="17" y="183"/>
                  </a:lnTo>
                  <a:lnTo>
                    <a:pt x="24" y="173"/>
                  </a:lnTo>
                  <a:lnTo>
                    <a:pt x="37" y="150"/>
                  </a:lnTo>
                  <a:lnTo>
                    <a:pt x="50" y="126"/>
                  </a:lnTo>
                  <a:lnTo>
                    <a:pt x="62" y="103"/>
                  </a:lnTo>
                  <a:lnTo>
                    <a:pt x="62" y="103"/>
                  </a:lnTo>
                  <a:lnTo>
                    <a:pt x="69" y="90"/>
                  </a:lnTo>
                  <a:lnTo>
                    <a:pt x="79" y="78"/>
                  </a:lnTo>
                  <a:lnTo>
                    <a:pt x="96" y="53"/>
                  </a:lnTo>
                  <a:lnTo>
                    <a:pt x="96" y="53"/>
                  </a:lnTo>
                  <a:lnTo>
                    <a:pt x="111" y="29"/>
                  </a:lnTo>
                  <a:lnTo>
                    <a:pt x="118" y="19"/>
                  </a:lnTo>
                  <a:lnTo>
                    <a:pt x="127" y="8"/>
                  </a:lnTo>
                  <a:lnTo>
                    <a:pt x="127" y="8"/>
                  </a:lnTo>
                  <a:lnTo>
                    <a:pt x="128" y="6"/>
                  </a:lnTo>
                  <a:lnTo>
                    <a:pt x="128" y="5"/>
                  </a:lnTo>
                  <a:lnTo>
                    <a:pt x="127" y="3"/>
                  </a:lnTo>
                  <a:lnTo>
                    <a:pt x="127" y="1"/>
                  </a:lnTo>
                  <a:lnTo>
                    <a:pt x="125" y="0"/>
                  </a:lnTo>
                  <a:lnTo>
                    <a:pt x="123" y="0"/>
                  </a:lnTo>
                  <a:lnTo>
                    <a:pt x="122"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0" name="Freeform 306"/>
            <p:cNvSpPr/>
            <p:nvPr/>
          </p:nvSpPr>
          <p:spPr bwMode="auto">
            <a:xfrm>
              <a:off x="3627438" y="3687763"/>
              <a:ext cx="47625" cy="119063"/>
            </a:xfrm>
            <a:custGeom>
              <a:avLst/>
              <a:gdLst/>
              <a:ahLst/>
              <a:cxnLst>
                <a:cxn ang="0">
                  <a:pos x="81" y="3"/>
                </a:cxn>
                <a:cxn ang="0">
                  <a:pos x="81" y="3"/>
                </a:cxn>
                <a:cxn ang="0">
                  <a:pos x="72" y="31"/>
                </a:cxn>
                <a:cxn ang="0">
                  <a:pos x="63" y="58"/>
                </a:cxn>
                <a:cxn ang="0">
                  <a:pos x="53" y="85"/>
                </a:cxn>
                <a:cxn ang="0">
                  <a:pos x="42" y="111"/>
                </a:cxn>
                <a:cxn ang="0">
                  <a:pos x="21" y="164"/>
                </a:cxn>
                <a:cxn ang="0">
                  <a:pos x="9" y="190"/>
                </a:cxn>
                <a:cxn ang="0">
                  <a:pos x="0" y="217"/>
                </a:cxn>
                <a:cxn ang="0">
                  <a:pos x="0" y="217"/>
                </a:cxn>
                <a:cxn ang="0">
                  <a:pos x="0" y="219"/>
                </a:cxn>
                <a:cxn ang="0">
                  <a:pos x="0" y="221"/>
                </a:cxn>
                <a:cxn ang="0">
                  <a:pos x="1" y="222"/>
                </a:cxn>
                <a:cxn ang="0">
                  <a:pos x="3" y="222"/>
                </a:cxn>
                <a:cxn ang="0">
                  <a:pos x="5" y="223"/>
                </a:cxn>
                <a:cxn ang="0">
                  <a:pos x="6" y="222"/>
                </a:cxn>
                <a:cxn ang="0">
                  <a:pos x="8" y="221"/>
                </a:cxn>
                <a:cxn ang="0">
                  <a:pos x="9" y="219"/>
                </a:cxn>
                <a:cxn ang="0">
                  <a:pos x="9" y="219"/>
                </a:cxn>
                <a:cxn ang="0">
                  <a:pos x="19" y="192"/>
                </a:cxn>
                <a:cxn ang="0">
                  <a:pos x="29" y="167"/>
                </a:cxn>
                <a:cxn ang="0">
                  <a:pos x="52" y="114"/>
                </a:cxn>
                <a:cxn ang="0">
                  <a:pos x="62" y="87"/>
                </a:cxn>
                <a:cxn ang="0">
                  <a:pos x="72" y="61"/>
                </a:cxn>
                <a:cxn ang="0">
                  <a:pos x="82" y="33"/>
                </a:cxn>
                <a:cxn ang="0">
                  <a:pos x="90" y="7"/>
                </a:cxn>
                <a:cxn ang="0">
                  <a:pos x="90" y="7"/>
                </a:cxn>
                <a:cxn ang="0">
                  <a:pos x="90" y="4"/>
                </a:cxn>
                <a:cxn ang="0">
                  <a:pos x="89" y="2"/>
                </a:cxn>
                <a:cxn ang="0">
                  <a:pos x="88" y="1"/>
                </a:cxn>
                <a:cxn ang="0">
                  <a:pos x="87" y="0"/>
                </a:cxn>
                <a:cxn ang="0">
                  <a:pos x="85" y="0"/>
                </a:cxn>
                <a:cxn ang="0">
                  <a:pos x="83" y="1"/>
                </a:cxn>
                <a:cxn ang="0">
                  <a:pos x="82" y="2"/>
                </a:cxn>
                <a:cxn ang="0">
                  <a:pos x="81" y="3"/>
                </a:cxn>
                <a:cxn ang="0">
                  <a:pos x="81" y="3"/>
                </a:cxn>
              </a:cxnLst>
              <a:rect l="0" t="0" r="r" b="b"/>
              <a:pathLst>
                <a:path w="90" h="223">
                  <a:moveTo>
                    <a:pt x="81" y="3"/>
                  </a:moveTo>
                  <a:lnTo>
                    <a:pt x="81" y="3"/>
                  </a:lnTo>
                  <a:lnTo>
                    <a:pt x="72" y="31"/>
                  </a:lnTo>
                  <a:lnTo>
                    <a:pt x="63" y="58"/>
                  </a:lnTo>
                  <a:lnTo>
                    <a:pt x="53" y="85"/>
                  </a:lnTo>
                  <a:lnTo>
                    <a:pt x="42" y="111"/>
                  </a:lnTo>
                  <a:lnTo>
                    <a:pt x="21" y="164"/>
                  </a:lnTo>
                  <a:lnTo>
                    <a:pt x="9" y="190"/>
                  </a:lnTo>
                  <a:lnTo>
                    <a:pt x="0" y="217"/>
                  </a:lnTo>
                  <a:lnTo>
                    <a:pt x="0" y="217"/>
                  </a:lnTo>
                  <a:lnTo>
                    <a:pt x="0" y="219"/>
                  </a:lnTo>
                  <a:lnTo>
                    <a:pt x="0" y="221"/>
                  </a:lnTo>
                  <a:lnTo>
                    <a:pt x="1" y="222"/>
                  </a:lnTo>
                  <a:lnTo>
                    <a:pt x="3" y="222"/>
                  </a:lnTo>
                  <a:lnTo>
                    <a:pt x="5" y="223"/>
                  </a:lnTo>
                  <a:lnTo>
                    <a:pt x="6" y="222"/>
                  </a:lnTo>
                  <a:lnTo>
                    <a:pt x="8" y="221"/>
                  </a:lnTo>
                  <a:lnTo>
                    <a:pt x="9" y="219"/>
                  </a:lnTo>
                  <a:lnTo>
                    <a:pt x="9" y="219"/>
                  </a:lnTo>
                  <a:lnTo>
                    <a:pt x="19" y="192"/>
                  </a:lnTo>
                  <a:lnTo>
                    <a:pt x="29" y="167"/>
                  </a:lnTo>
                  <a:lnTo>
                    <a:pt x="52" y="114"/>
                  </a:lnTo>
                  <a:lnTo>
                    <a:pt x="62" y="87"/>
                  </a:lnTo>
                  <a:lnTo>
                    <a:pt x="72" y="61"/>
                  </a:lnTo>
                  <a:lnTo>
                    <a:pt x="82" y="33"/>
                  </a:lnTo>
                  <a:lnTo>
                    <a:pt x="90" y="7"/>
                  </a:lnTo>
                  <a:lnTo>
                    <a:pt x="90" y="7"/>
                  </a:lnTo>
                  <a:lnTo>
                    <a:pt x="90" y="4"/>
                  </a:lnTo>
                  <a:lnTo>
                    <a:pt x="89" y="2"/>
                  </a:lnTo>
                  <a:lnTo>
                    <a:pt x="88" y="1"/>
                  </a:lnTo>
                  <a:lnTo>
                    <a:pt x="87" y="0"/>
                  </a:lnTo>
                  <a:lnTo>
                    <a:pt x="85" y="0"/>
                  </a:lnTo>
                  <a:lnTo>
                    <a:pt x="83" y="1"/>
                  </a:lnTo>
                  <a:lnTo>
                    <a:pt x="82" y="2"/>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1" name="Freeform 307"/>
            <p:cNvSpPr/>
            <p:nvPr/>
          </p:nvSpPr>
          <p:spPr bwMode="auto">
            <a:xfrm>
              <a:off x="3654425" y="3678238"/>
              <a:ext cx="63500" cy="117475"/>
            </a:xfrm>
            <a:custGeom>
              <a:avLst/>
              <a:gdLst/>
              <a:ahLst/>
              <a:cxnLst>
                <a:cxn ang="0">
                  <a:pos x="110" y="1"/>
                </a:cxn>
                <a:cxn ang="0">
                  <a:pos x="110" y="1"/>
                </a:cxn>
                <a:cxn ang="0">
                  <a:pos x="100" y="12"/>
                </a:cxn>
                <a:cxn ang="0">
                  <a:pos x="90" y="23"/>
                </a:cxn>
                <a:cxn ang="0">
                  <a:pos x="80" y="35"/>
                </a:cxn>
                <a:cxn ang="0">
                  <a:pos x="72" y="48"/>
                </a:cxn>
                <a:cxn ang="0">
                  <a:pos x="57" y="74"/>
                </a:cxn>
                <a:cxn ang="0">
                  <a:pos x="42" y="101"/>
                </a:cxn>
                <a:cxn ang="0">
                  <a:pos x="42" y="101"/>
                </a:cxn>
                <a:cxn ang="0">
                  <a:pos x="27" y="129"/>
                </a:cxn>
                <a:cxn ang="0">
                  <a:pos x="20" y="143"/>
                </a:cxn>
                <a:cxn ang="0">
                  <a:pos x="14" y="158"/>
                </a:cxn>
                <a:cxn ang="0">
                  <a:pos x="9" y="172"/>
                </a:cxn>
                <a:cxn ang="0">
                  <a:pos x="5" y="187"/>
                </a:cxn>
                <a:cxn ang="0">
                  <a:pos x="2" y="202"/>
                </a:cxn>
                <a:cxn ang="0">
                  <a:pos x="0" y="218"/>
                </a:cxn>
                <a:cxn ang="0">
                  <a:pos x="0" y="218"/>
                </a:cxn>
                <a:cxn ang="0">
                  <a:pos x="1" y="220"/>
                </a:cxn>
                <a:cxn ang="0">
                  <a:pos x="2" y="221"/>
                </a:cxn>
                <a:cxn ang="0">
                  <a:pos x="3" y="222"/>
                </a:cxn>
                <a:cxn ang="0">
                  <a:pos x="5" y="222"/>
                </a:cxn>
                <a:cxn ang="0">
                  <a:pos x="6" y="222"/>
                </a:cxn>
                <a:cxn ang="0">
                  <a:pos x="8" y="221"/>
                </a:cxn>
                <a:cxn ang="0">
                  <a:pos x="9" y="220"/>
                </a:cxn>
                <a:cxn ang="0">
                  <a:pos x="10" y="218"/>
                </a:cxn>
                <a:cxn ang="0">
                  <a:pos x="10" y="218"/>
                </a:cxn>
                <a:cxn ang="0">
                  <a:pos x="11" y="202"/>
                </a:cxn>
                <a:cxn ang="0">
                  <a:pos x="14" y="188"/>
                </a:cxn>
                <a:cxn ang="0">
                  <a:pos x="18" y="173"/>
                </a:cxn>
                <a:cxn ang="0">
                  <a:pos x="24" y="160"/>
                </a:cxn>
                <a:cxn ang="0">
                  <a:pos x="29" y="146"/>
                </a:cxn>
                <a:cxn ang="0">
                  <a:pos x="36" y="133"/>
                </a:cxn>
                <a:cxn ang="0">
                  <a:pos x="50" y="106"/>
                </a:cxn>
                <a:cxn ang="0">
                  <a:pos x="50" y="106"/>
                </a:cxn>
                <a:cxn ang="0">
                  <a:pos x="64" y="79"/>
                </a:cxn>
                <a:cxn ang="0">
                  <a:pos x="79" y="53"/>
                </a:cxn>
                <a:cxn ang="0">
                  <a:pos x="88" y="41"/>
                </a:cxn>
                <a:cxn ang="0">
                  <a:pos x="97" y="30"/>
                </a:cxn>
                <a:cxn ang="0">
                  <a:pos x="106" y="18"/>
                </a:cxn>
                <a:cxn ang="0">
                  <a:pos x="118" y="8"/>
                </a:cxn>
                <a:cxn ang="0">
                  <a:pos x="118" y="8"/>
                </a:cxn>
                <a:cxn ang="0">
                  <a:pos x="119" y="6"/>
                </a:cxn>
                <a:cxn ang="0">
                  <a:pos x="119" y="4"/>
                </a:cxn>
                <a:cxn ang="0">
                  <a:pos x="119" y="3"/>
                </a:cxn>
                <a:cxn ang="0">
                  <a:pos x="118" y="1"/>
                </a:cxn>
                <a:cxn ang="0">
                  <a:pos x="115" y="0"/>
                </a:cxn>
                <a:cxn ang="0">
                  <a:pos x="114" y="0"/>
                </a:cxn>
                <a:cxn ang="0">
                  <a:pos x="112" y="0"/>
                </a:cxn>
                <a:cxn ang="0">
                  <a:pos x="110" y="1"/>
                </a:cxn>
                <a:cxn ang="0">
                  <a:pos x="110" y="1"/>
                </a:cxn>
              </a:cxnLst>
              <a:rect l="0" t="0" r="r" b="b"/>
              <a:pathLst>
                <a:path w="119" h="222">
                  <a:moveTo>
                    <a:pt x="110" y="1"/>
                  </a:moveTo>
                  <a:lnTo>
                    <a:pt x="110" y="1"/>
                  </a:lnTo>
                  <a:lnTo>
                    <a:pt x="100" y="12"/>
                  </a:lnTo>
                  <a:lnTo>
                    <a:pt x="90" y="23"/>
                  </a:lnTo>
                  <a:lnTo>
                    <a:pt x="80" y="35"/>
                  </a:lnTo>
                  <a:lnTo>
                    <a:pt x="72" y="48"/>
                  </a:lnTo>
                  <a:lnTo>
                    <a:pt x="57" y="74"/>
                  </a:lnTo>
                  <a:lnTo>
                    <a:pt x="42" y="101"/>
                  </a:lnTo>
                  <a:lnTo>
                    <a:pt x="42" y="101"/>
                  </a:lnTo>
                  <a:lnTo>
                    <a:pt x="27" y="129"/>
                  </a:lnTo>
                  <a:lnTo>
                    <a:pt x="20" y="143"/>
                  </a:lnTo>
                  <a:lnTo>
                    <a:pt x="14" y="158"/>
                  </a:lnTo>
                  <a:lnTo>
                    <a:pt x="9" y="172"/>
                  </a:lnTo>
                  <a:lnTo>
                    <a:pt x="5" y="187"/>
                  </a:lnTo>
                  <a:lnTo>
                    <a:pt x="2" y="202"/>
                  </a:lnTo>
                  <a:lnTo>
                    <a:pt x="0" y="218"/>
                  </a:lnTo>
                  <a:lnTo>
                    <a:pt x="0" y="218"/>
                  </a:lnTo>
                  <a:lnTo>
                    <a:pt x="1" y="220"/>
                  </a:lnTo>
                  <a:lnTo>
                    <a:pt x="2" y="221"/>
                  </a:lnTo>
                  <a:lnTo>
                    <a:pt x="3" y="222"/>
                  </a:lnTo>
                  <a:lnTo>
                    <a:pt x="5" y="222"/>
                  </a:lnTo>
                  <a:lnTo>
                    <a:pt x="6" y="222"/>
                  </a:lnTo>
                  <a:lnTo>
                    <a:pt x="8" y="221"/>
                  </a:lnTo>
                  <a:lnTo>
                    <a:pt x="9" y="220"/>
                  </a:lnTo>
                  <a:lnTo>
                    <a:pt x="10" y="218"/>
                  </a:lnTo>
                  <a:lnTo>
                    <a:pt x="10" y="218"/>
                  </a:lnTo>
                  <a:lnTo>
                    <a:pt x="11" y="202"/>
                  </a:lnTo>
                  <a:lnTo>
                    <a:pt x="14" y="188"/>
                  </a:lnTo>
                  <a:lnTo>
                    <a:pt x="18" y="173"/>
                  </a:lnTo>
                  <a:lnTo>
                    <a:pt x="24" y="160"/>
                  </a:lnTo>
                  <a:lnTo>
                    <a:pt x="29" y="146"/>
                  </a:lnTo>
                  <a:lnTo>
                    <a:pt x="36" y="133"/>
                  </a:lnTo>
                  <a:lnTo>
                    <a:pt x="50" y="106"/>
                  </a:lnTo>
                  <a:lnTo>
                    <a:pt x="50" y="106"/>
                  </a:lnTo>
                  <a:lnTo>
                    <a:pt x="64" y="79"/>
                  </a:lnTo>
                  <a:lnTo>
                    <a:pt x="79" y="53"/>
                  </a:lnTo>
                  <a:lnTo>
                    <a:pt x="88" y="41"/>
                  </a:lnTo>
                  <a:lnTo>
                    <a:pt x="97" y="30"/>
                  </a:lnTo>
                  <a:lnTo>
                    <a:pt x="106" y="18"/>
                  </a:lnTo>
                  <a:lnTo>
                    <a:pt x="118" y="8"/>
                  </a:lnTo>
                  <a:lnTo>
                    <a:pt x="118" y="8"/>
                  </a:lnTo>
                  <a:lnTo>
                    <a:pt x="119" y="6"/>
                  </a:lnTo>
                  <a:lnTo>
                    <a:pt x="119" y="4"/>
                  </a:lnTo>
                  <a:lnTo>
                    <a:pt x="119" y="3"/>
                  </a:lnTo>
                  <a:lnTo>
                    <a:pt x="118" y="1"/>
                  </a:lnTo>
                  <a:lnTo>
                    <a:pt x="115" y="0"/>
                  </a:lnTo>
                  <a:lnTo>
                    <a:pt x="114" y="0"/>
                  </a:lnTo>
                  <a:lnTo>
                    <a:pt x="112" y="0"/>
                  </a:lnTo>
                  <a:lnTo>
                    <a:pt x="110" y="1"/>
                  </a:lnTo>
                  <a:lnTo>
                    <a:pt x="1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2" name="Freeform 308"/>
            <p:cNvSpPr/>
            <p:nvPr/>
          </p:nvSpPr>
          <p:spPr bwMode="auto">
            <a:xfrm>
              <a:off x="3675063" y="3630613"/>
              <a:ext cx="95250" cy="171450"/>
            </a:xfrm>
            <a:custGeom>
              <a:avLst/>
              <a:gdLst/>
              <a:ahLst/>
              <a:cxnLst>
                <a:cxn ang="0">
                  <a:pos x="170" y="3"/>
                </a:cxn>
                <a:cxn ang="0">
                  <a:pos x="170" y="3"/>
                </a:cxn>
                <a:cxn ang="0">
                  <a:pos x="166" y="12"/>
                </a:cxn>
                <a:cxn ang="0">
                  <a:pos x="162" y="21"/>
                </a:cxn>
                <a:cxn ang="0">
                  <a:pos x="151" y="38"/>
                </a:cxn>
                <a:cxn ang="0">
                  <a:pos x="151" y="38"/>
                </a:cxn>
                <a:cxn ang="0">
                  <a:pos x="146" y="46"/>
                </a:cxn>
                <a:cxn ang="0">
                  <a:pos x="142" y="55"/>
                </a:cxn>
                <a:cxn ang="0">
                  <a:pos x="133" y="72"/>
                </a:cxn>
                <a:cxn ang="0">
                  <a:pos x="133" y="72"/>
                </a:cxn>
                <a:cxn ang="0">
                  <a:pos x="122" y="93"/>
                </a:cxn>
                <a:cxn ang="0">
                  <a:pos x="109" y="113"/>
                </a:cxn>
                <a:cxn ang="0">
                  <a:pos x="97" y="134"/>
                </a:cxn>
                <a:cxn ang="0">
                  <a:pos x="85" y="156"/>
                </a:cxn>
                <a:cxn ang="0">
                  <a:pos x="85" y="156"/>
                </a:cxn>
                <a:cxn ang="0">
                  <a:pos x="62" y="197"/>
                </a:cxn>
                <a:cxn ang="0">
                  <a:pos x="37" y="239"/>
                </a:cxn>
                <a:cxn ang="0">
                  <a:pos x="37" y="239"/>
                </a:cxn>
                <a:cxn ang="0">
                  <a:pos x="27" y="258"/>
                </a:cxn>
                <a:cxn ang="0">
                  <a:pos x="17" y="277"/>
                </a:cxn>
                <a:cxn ang="0">
                  <a:pos x="7" y="295"/>
                </a:cxn>
                <a:cxn ang="0">
                  <a:pos x="3" y="306"/>
                </a:cxn>
                <a:cxn ang="0">
                  <a:pos x="0" y="316"/>
                </a:cxn>
                <a:cxn ang="0">
                  <a:pos x="0" y="316"/>
                </a:cxn>
                <a:cxn ang="0">
                  <a:pos x="0" y="318"/>
                </a:cxn>
                <a:cxn ang="0">
                  <a:pos x="1" y="319"/>
                </a:cxn>
                <a:cxn ang="0">
                  <a:pos x="2" y="321"/>
                </a:cxn>
                <a:cxn ang="0">
                  <a:pos x="3" y="321"/>
                </a:cxn>
                <a:cxn ang="0">
                  <a:pos x="5" y="322"/>
                </a:cxn>
                <a:cxn ang="0">
                  <a:pos x="7" y="321"/>
                </a:cxn>
                <a:cxn ang="0">
                  <a:pos x="8" y="320"/>
                </a:cxn>
                <a:cxn ang="0">
                  <a:pos x="9" y="318"/>
                </a:cxn>
                <a:cxn ang="0">
                  <a:pos x="9" y="318"/>
                </a:cxn>
                <a:cxn ang="0">
                  <a:pos x="12" y="308"/>
                </a:cxn>
                <a:cxn ang="0">
                  <a:pos x="18" y="296"/>
                </a:cxn>
                <a:cxn ang="0">
                  <a:pos x="27" y="277"/>
                </a:cxn>
                <a:cxn ang="0">
                  <a:pos x="38" y="256"/>
                </a:cxn>
                <a:cxn ang="0">
                  <a:pos x="50" y="236"/>
                </a:cxn>
                <a:cxn ang="0">
                  <a:pos x="50" y="236"/>
                </a:cxn>
                <a:cxn ang="0">
                  <a:pos x="74" y="195"/>
                </a:cxn>
                <a:cxn ang="0">
                  <a:pos x="97" y="153"/>
                </a:cxn>
                <a:cxn ang="0">
                  <a:pos x="97" y="153"/>
                </a:cxn>
                <a:cxn ang="0">
                  <a:pos x="109" y="132"/>
                </a:cxn>
                <a:cxn ang="0">
                  <a:pos x="122" y="111"/>
                </a:cxn>
                <a:cxn ang="0">
                  <a:pos x="133" y="91"/>
                </a:cxn>
                <a:cxn ang="0">
                  <a:pos x="145" y="69"/>
                </a:cxn>
                <a:cxn ang="0">
                  <a:pos x="145" y="69"/>
                </a:cxn>
                <a:cxn ang="0">
                  <a:pos x="154" y="54"/>
                </a:cxn>
                <a:cxn ang="0">
                  <a:pos x="163" y="37"/>
                </a:cxn>
                <a:cxn ang="0">
                  <a:pos x="172" y="22"/>
                </a:cxn>
                <a:cxn ang="0">
                  <a:pos x="180" y="5"/>
                </a:cxn>
                <a:cxn ang="0">
                  <a:pos x="180" y="5"/>
                </a:cxn>
                <a:cxn ang="0">
                  <a:pos x="181" y="3"/>
                </a:cxn>
                <a:cxn ang="0">
                  <a:pos x="180" y="2"/>
                </a:cxn>
                <a:cxn ang="0">
                  <a:pos x="179" y="1"/>
                </a:cxn>
                <a:cxn ang="0">
                  <a:pos x="177" y="0"/>
                </a:cxn>
                <a:cxn ang="0">
                  <a:pos x="174" y="0"/>
                </a:cxn>
                <a:cxn ang="0">
                  <a:pos x="172" y="1"/>
                </a:cxn>
                <a:cxn ang="0">
                  <a:pos x="170" y="3"/>
                </a:cxn>
                <a:cxn ang="0">
                  <a:pos x="170" y="3"/>
                </a:cxn>
              </a:cxnLst>
              <a:rect l="0" t="0" r="r" b="b"/>
              <a:pathLst>
                <a:path w="181" h="322">
                  <a:moveTo>
                    <a:pt x="170" y="3"/>
                  </a:moveTo>
                  <a:lnTo>
                    <a:pt x="170" y="3"/>
                  </a:lnTo>
                  <a:lnTo>
                    <a:pt x="166" y="12"/>
                  </a:lnTo>
                  <a:lnTo>
                    <a:pt x="162" y="21"/>
                  </a:lnTo>
                  <a:lnTo>
                    <a:pt x="151" y="38"/>
                  </a:lnTo>
                  <a:lnTo>
                    <a:pt x="151" y="38"/>
                  </a:lnTo>
                  <a:lnTo>
                    <a:pt x="146" y="46"/>
                  </a:lnTo>
                  <a:lnTo>
                    <a:pt x="142" y="55"/>
                  </a:lnTo>
                  <a:lnTo>
                    <a:pt x="133" y="72"/>
                  </a:lnTo>
                  <a:lnTo>
                    <a:pt x="133" y="72"/>
                  </a:lnTo>
                  <a:lnTo>
                    <a:pt x="122" y="93"/>
                  </a:lnTo>
                  <a:lnTo>
                    <a:pt x="109" y="113"/>
                  </a:lnTo>
                  <a:lnTo>
                    <a:pt x="97" y="134"/>
                  </a:lnTo>
                  <a:lnTo>
                    <a:pt x="85" y="156"/>
                  </a:lnTo>
                  <a:lnTo>
                    <a:pt x="85" y="156"/>
                  </a:lnTo>
                  <a:lnTo>
                    <a:pt x="62" y="197"/>
                  </a:lnTo>
                  <a:lnTo>
                    <a:pt x="37" y="239"/>
                  </a:lnTo>
                  <a:lnTo>
                    <a:pt x="37" y="239"/>
                  </a:lnTo>
                  <a:lnTo>
                    <a:pt x="27" y="258"/>
                  </a:lnTo>
                  <a:lnTo>
                    <a:pt x="17" y="277"/>
                  </a:lnTo>
                  <a:lnTo>
                    <a:pt x="7" y="295"/>
                  </a:lnTo>
                  <a:lnTo>
                    <a:pt x="3" y="306"/>
                  </a:lnTo>
                  <a:lnTo>
                    <a:pt x="0" y="316"/>
                  </a:lnTo>
                  <a:lnTo>
                    <a:pt x="0" y="316"/>
                  </a:lnTo>
                  <a:lnTo>
                    <a:pt x="0" y="318"/>
                  </a:lnTo>
                  <a:lnTo>
                    <a:pt x="1" y="319"/>
                  </a:lnTo>
                  <a:lnTo>
                    <a:pt x="2" y="321"/>
                  </a:lnTo>
                  <a:lnTo>
                    <a:pt x="3" y="321"/>
                  </a:lnTo>
                  <a:lnTo>
                    <a:pt x="5" y="322"/>
                  </a:lnTo>
                  <a:lnTo>
                    <a:pt x="7" y="321"/>
                  </a:lnTo>
                  <a:lnTo>
                    <a:pt x="8" y="320"/>
                  </a:lnTo>
                  <a:lnTo>
                    <a:pt x="9" y="318"/>
                  </a:lnTo>
                  <a:lnTo>
                    <a:pt x="9" y="318"/>
                  </a:lnTo>
                  <a:lnTo>
                    <a:pt x="12" y="308"/>
                  </a:lnTo>
                  <a:lnTo>
                    <a:pt x="18" y="296"/>
                  </a:lnTo>
                  <a:lnTo>
                    <a:pt x="27" y="277"/>
                  </a:lnTo>
                  <a:lnTo>
                    <a:pt x="38" y="256"/>
                  </a:lnTo>
                  <a:lnTo>
                    <a:pt x="50" y="236"/>
                  </a:lnTo>
                  <a:lnTo>
                    <a:pt x="50" y="236"/>
                  </a:lnTo>
                  <a:lnTo>
                    <a:pt x="74" y="195"/>
                  </a:lnTo>
                  <a:lnTo>
                    <a:pt x="97" y="153"/>
                  </a:lnTo>
                  <a:lnTo>
                    <a:pt x="97" y="153"/>
                  </a:lnTo>
                  <a:lnTo>
                    <a:pt x="109" y="132"/>
                  </a:lnTo>
                  <a:lnTo>
                    <a:pt x="122" y="111"/>
                  </a:lnTo>
                  <a:lnTo>
                    <a:pt x="133" y="91"/>
                  </a:lnTo>
                  <a:lnTo>
                    <a:pt x="145" y="69"/>
                  </a:lnTo>
                  <a:lnTo>
                    <a:pt x="145" y="69"/>
                  </a:lnTo>
                  <a:lnTo>
                    <a:pt x="154" y="54"/>
                  </a:lnTo>
                  <a:lnTo>
                    <a:pt x="163" y="37"/>
                  </a:lnTo>
                  <a:lnTo>
                    <a:pt x="172" y="22"/>
                  </a:lnTo>
                  <a:lnTo>
                    <a:pt x="180" y="5"/>
                  </a:lnTo>
                  <a:lnTo>
                    <a:pt x="180" y="5"/>
                  </a:lnTo>
                  <a:lnTo>
                    <a:pt x="181" y="3"/>
                  </a:lnTo>
                  <a:lnTo>
                    <a:pt x="180" y="2"/>
                  </a:lnTo>
                  <a:lnTo>
                    <a:pt x="179" y="1"/>
                  </a:lnTo>
                  <a:lnTo>
                    <a:pt x="177" y="0"/>
                  </a:lnTo>
                  <a:lnTo>
                    <a:pt x="174" y="0"/>
                  </a:lnTo>
                  <a:lnTo>
                    <a:pt x="172" y="1"/>
                  </a:lnTo>
                  <a:lnTo>
                    <a:pt x="170" y="3"/>
                  </a:lnTo>
                  <a:lnTo>
                    <a:pt x="1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3" name="Freeform 309"/>
            <p:cNvSpPr/>
            <p:nvPr/>
          </p:nvSpPr>
          <p:spPr bwMode="auto">
            <a:xfrm>
              <a:off x="3714750" y="3598863"/>
              <a:ext cx="106363" cy="188913"/>
            </a:xfrm>
            <a:custGeom>
              <a:avLst/>
              <a:gdLst/>
              <a:ahLst/>
              <a:cxnLst>
                <a:cxn ang="0">
                  <a:pos x="190" y="3"/>
                </a:cxn>
                <a:cxn ang="0">
                  <a:pos x="190" y="3"/>
                </a:cxn>
                <a:cxn ang="0">
                  <a:pos x="186" y="15"/>
                </a:cxn>
                <a:cxn ang="0">
                  <a:pos x="180" y="27"/>
                </a:cxn>
                <a:cxn ang="0">
                  <a:pos x="174" y="38"/>
                </a:cxn>
                <a:cxn ang="0">
                  <a:pos x="167" y="48"/>
                </a:cxn>
                <a:cxn ang="0">
                  <a:pos x="167" y="48"/>
                </a:cxn>
                <a:cxn ang="0">
                  <a:pos x="158" y="62"/>
                </a:cxn>
                <a:cxn ang="0">
                  <a:pos x="152" y="75"/>
                </a:cxn>
                <a:cxn ang="0">
                  <a:pos x="140" y="102"/>
                </a:cxn>
                <a:cxn ang="0">
                  <a:pos x="140" y="102"/>
                </a:cxn>
                <a:cxn ang="0">
                  <a:pos x="111" y="157"/>
                </a:cxn>
                <a:cxn ang="0">
                  <a:pos x="80" y="212"/>
                </a:cxn>
                <a:cxn ang="0">
                  <a:pos x="80" y="212"/>
                </a:cxn>
                <a:cxn ang="0">
                  <a:pos x="24" y="308"/>
                </a:cxn>
                <a:cxn ang="0">
                  <a:pos x="24" y="308"/>
                </a:cxn>
                <a:cxn ang="0">
                  <a:pos x="17" y="318"/>
                </a:cxn>
                <a:cxn ang="0">
                  <a:pos x="9" y="331"/>
                </a:cxn>
                <a:cxn ang="0">
                  <a:pos x="5" y="338"/>
                </a:cxn>
                <a:cxn ang="0">
                  <a:pos x="1" y="345"/>
                </a:cxn>
                <a:cxn ang="0">
                  <a:pos x="0" y="351"/>
                </a:cxn>
                <a:cxn ang="0">
                  <a:pos x="0" y="354"/>
                </a:cxn>
                <a:cxn ang="0">
                  <a:pos x="1" y="356"/>
                </a:cxn>
                <a:cxn ang="0">
                  <a:pos x="1" y="356"/>
                </a:cxn>
                <a:cxn ang="0">
                  <a:pos x="2" y="358"/>
                </a:cxn>
                <a:cxn ang="0">
                  <a:pos x="3" y="359"/>
                </a:cxn>
                <a:cxn ang="0">
                  <a:pos x="8" y="359"/>
                </a:cxn>
                <a:cxn ang="0">
                  <a:pos x="9" y="359"/>
                </a:cxn>
                <a:cxn ang="0">
                  <a:pos x="10" y="357"/>
                </a:cxn>
                <a:cxn ang="0">
                  <a:pos x="11" y="356"/>
                </a:cxn>
                <a:cxn ang="0">
                  <a:pos x="11" y="354"/>
                </a:cxn>
                <a:cxn ang="0">
                  <a:pos x="11" y="354"/>
                </a:cxn>
                <a:cxn ang="0">
                  <a:pos x="10" y="351"/>
                </a:cxn>
                <a:cxn ang="0">
                  <a:pos x="11" y="348"/>
                </a:cxn>
                <a:cxn ang="0">
                  <a:pos x="15" y="340"/>
                </a:cxn>
                <a:cxn ang="0">
                  <a:pos x="24" y="327"/>
                </a:cxn>
                <a:cxn ang="0">
                  <a:pos x="24" y="327"/>
                </a:cxn>
                <a:cxn ang="0">
                  <a:pos x="36" y="309"/>
                </a:cxn>
                <a:cxn ang="0">
                  <a:pos x="45" y="291"/>
                </a:cxn>
                <a:cxn ang="0">
                  <a:pos x="45" y="291"/>
                </a:cxn>
                <a:cxn ang="0">
                  <a:pos x="101" y="194"/>
                </a:cxn>
                <a:cxn ang="0">
                  <a:pos x="101" y="194"/>
                </a:cxn>
                <a:cxn ang="0">
                  <a:pos x="128" y="143"/>
                </a:cxn>
                <a:cxn ang="0">
                  <a:pos x="156" y="91"/>
                </a:cxn>
                <a:cxn ang="0">
                  <a:pos x="156" y="91"/>
                </a:cxn>
                <a:cxn ang="0">
                  <a:pos x="167" y="69"/>
                </a:cxn>
                <a:cxn ang="0">
                  <a:pos x="172" y="58"/>
                </a:cxn>
                <a:cxn ang="0">
                  <a:pos x="179" y="47"/>
                </a:cxn>
                <a:cxn ang="0">
                  <a:pos x="179" y="47"/>
                </a:cxn>
                <a:cxn ang="0">
                  <a:pos x="185" y="37"/>
                </a:cxn>
                <a:cxn ang="0">
                  <a:pos x="190" y="28"/>
                </a:cxn>
                <a:cxn ang="0">
                  <a:pos x="196" y="16"/>
                </a:cxn>
                <a:cxn ang="0">
                  <a:pos x="200" y="6"/>
                </a:cxn>
                <a:cxn ang="0">
                  <a:pos x="200" y="6"/>
                </a:cxn>
                <a:cxn ang="0">
                  <a:pos x="200" y="4"/>
                </a:cxn>
                <a:cxn ang="0">
                  <a:pos x="200" y="2"/>
                </a:cxn>
                <a:cxn ang="0">
                  <a:pos x="199" y="1"/>
                </a:cxn>
                <a:cxn ang="0">
                  <a:pos x="197" y="0"/>
                </a:cxn>
                <a:cxn ang="0">
                  <a:pos x="195" y="0"/>
                </a:cxn>
                <a:cxn ang="0">
                  <a:pos x="194" y="0"/>
                </a:cxn>
                <a:cxn ang="0">
                  <a:pos x="191" y="1"/>
                </a:cxn>
                <a:cxn ang="0">
                  <a:pos x="190" y="3"/>
                </a:cxn>
                <a:cxn ang="0">
                  <a:pos x="190" y="3"/>
                </a:cxn>
              </a:cxnLst>
              <a:rect l="0" t="0" r="r" b="b"/>
              <a:pathLst>
                <a:path w="200" h="359">
                  <a:moveTo>
                    <a:pt x="190" y="3"/>
                  </a:moveTo>
                  <a:lnTo>
                    <a:pt x="190" y="3"/>
                  </a:lnTo>
                  <a:lnTo>
                    <a:pt x="186" y="15"/>
                  </a:lnTo>
                  <a:lnTo>
                    <a:pt x="180" y="27"/>
                  </a:lnTo>
                  <a:lnTo>
                    <a:pt x="174" y="38"/>
                  </a:lnTo>
                  <a:lnTo>
                    <a:pt x="167" y="48"/>
                  </a:lnTo>
                  <a:lnTo>
                    <a:pt x="167" y="48"/>
                  </a:lnTo>
                  <a:lnTo>
                    <a:pt x="158" y="62"/>
                  </a:lnTo>
                  <a:lnTo>
                    <a:pt x="152" y="75"/>
                  </a:lnTo>
                  <a:lnTo>
                    <a:pt x="140" y="102"/>
                  </a:lnTo>
                  <a:lnTo>
                    <a:pt x="140" y="102"/>
                  </a:lnTo>
                  <a:lnTo>
                    <a:pt x="111" y="157"/>
                  </a:lnTo>
                  <a:lnTo>
                    <a:pt x="80" y="212"/>
                  </a:lnTo>
                  <a:lnTo>
                    <a:pt x="80" y="212"/>
                  </a:lnTo>
                  <a:lnTo>
                    <a:pt x="24" y="308"/>
                  </a:lnTo>
                  <a:lnTo>
                    <a:pt x="24" y="308"/>
                  </a:lnTo>
                  <a:lnTo>
                    <a:pt x="17" y="318"/>
                  </a:lnTo>
                  <a:lnTo>
                    <a:pt x="9" y="331"/>
                  </a:lnTo>
                  <a:lnTo>
                    <a:pt x="5" y="338"/>
                  </a:lnTo>
                  <a:lnTo>
                    <a:pt x="1" y="345"/>
                  </a:lnTo>
                  <a:lnTo>
                    <a:pt x="0" y="351"/>
                  </a:lnTo>
                  <a:lnTo>
                    <a:pt x="0" y="354"/>
                  </a:lnTo>
                  <a:lnTo>
                    <a:pt x="1" y="356"/>
                  </a:lnTo>
                  <a:lnTo>
                    <a:pt x="1" y="356"/>
                  </a:lnTo>
                  <a:lnTo>
                    <a:pt x="2" y="358"/>
                  </a:lnTo>
                  <a:lnTo>
                    <a:pt x="3" y="359"/>
                  </a:lnTo>
                  <a:lnTo>
                    <a:pt x="8" y="359"/>
                  </a:lnTo>
                  <a:lnTo>
                    <a:pt x="9" y="359"/>
                  </a:lnTo>
                  <a:lnTo>
                    <a:pt x="10" y="357"/>
                  </a:lnTo>
                  <a:lnTo>
                    <a:pt x="11" y="356"/>
                  </a:lnTo>
                  <a:lnTo>
                    <a:pt x="11" y="354"/>
                  </a:lnTo>
                  <a:lnTo>
                    <a:pt x="11" y="354"/>
                  </a:lnTo>
                  <a:lnTo>
                    <a:pt x="10" y="351"/>
                  </a:lnTo>
                  <a:lnTo>
                    <a:pt x="11" y="348"/>
                  </a:lnTo>
                  <a:lnTo>
                    <a:pt x="15" y="340"/>
                  </a:lnTo>
                  <a:lnTo>
                    <a:pt x="24" y="327"/>
                  </a:lnTo>
                  <a:lnTo>
                    <a:pt x="24" y="327"/>
                  </a:lnTo>
                  <a:lnTo>
                    <a:pt x="36" y="309"/>
                  </a:lnTo>
                  <a:lnTo>
                    <a:pt x="45" y="291"/>
                  </a:lnTo>
                  <a:lnTo>
                    <a:pt x="45" y="291"/>
                  </a:lnTo>
                  <a:lnTo>
                    <a:pt x="101" y="194"/>
                  </a:lnTo>
                  <a:lnTo>
                    <a:pt x="101" y="194"/>
                  </a:lnTo>
                  <a:lnTo>
                    <a:pt x="128" y="143"/>
                  </a:lnTo>
                  <a:lnTo>
                    <a:pt x="156" y="91"/>
                  </a:lnTo>
                  <a:lnTo>
                    <a:pt x="156" y="91"/>
                  </a:lnTo>
                  <a:lnTo>
                    <a:pt x="167" y="69"/>
                  </a:lnTo>
                  <a:lnTo>
                    <a:pt x="172" y="58"/>
                  </a:lnTo>
                  <a:lnTo>
                    <a:pt x="179" y="47"/>
                  </a:lnTo>
                  <a:lnTo>
                    <a:pt x="179" y="47"/>
                  </a:lnTo>
                  <a:lnTo>
                    <a:pt x="185" y="37"/>
                  </a:lnTo>
                  <a:lnTo>
                    <a:pt x="190" y="28"/>
                  </a:lnTo>
                  <a:lnTo>
                    <a:pt x="196" y="16"/>
                  </a:lnTo>
                  <a:lnTo>
                    <a:pt x="200" y="6"/>
                  </a:lnTo>
                  <a:lnTo>
                    <a:pt x="200" y="6"/>
                  </a:lnTo>
                  <a:lnTo>
                    <a:pt x="200" y="4"/>
                  </a:lnTo>
                  <a:lnTo>
                    <a:pt x="200" y="2"/>
                  </a:lnTo>
                  <a:lnTo>
                    <a:pt x="199" y="1"/>
                  </a:lnTo>
                  <a:lnTo>
                    <a:pt x="197" y="0"/>
                  </a:lnTo>
                  <a:lnTo>
                    <a:pt x="195" y="0"/>
                  </a:lnTo>
                  <a:lnTo>
                    <a:pt x="194" y="0"/>
                  </a:lnTo>
                  <a:lnTo>
                    <a:pt x="191" y="1"/>
                  </a:lnTo>
                  <a:lnTo>
                    <a:pt x="190" y="3"/>
                  </a:lnTo>
                  <a:lnTo>
                    <a:pt x="1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4" name="Freeform 310"/>
            <p:cNvSpPr/>
            <p:nvPr/>
          </p:nvSpPr>
          <p:spPr bwMode="auto">
            <a:xfrm>
              <a:off x="3770313" y="3409950"/>
              <a:ext cx="198438" cy="354013"/>
            </a:xfrm>
            <a:custGeom>
              <a:avLst/>
              <a:gdLst/>
              <a:ahLst/>
              <a:cxnLst>
                <a:cxn ang="0">
                  <a:pos x="365" y="1"/>
                </a:cxn>
                <a:cxn ang="0">
                  <a:pos x="332" y="37"/>
                </a:cxn>
                <a:cxn ang="0">
                  <a:pos x="301" y="76"/>
                </a:cxn>
                <a:cxn ang="0">
                  <a:pos x="273" y="117"/>
                </a:cxn>
                <a:cxn ang="0">
                  <a:pos x="222" y="205"/>
                </a:cxn>
                <a:cxn ang="0">
                  <a:pos x="176" y="295"/>
                </a:cxn>
                <a:cxn ang="0">
                  <a:pos x="156" y="339"/>
                </a:cxn>
                <a:cxn ang="0">
                  <a:pos x="130" y="399"/>
                </a:cxn>
                <a:cxn ang="0">
                  <a:pos x="123" y="420"/>
                </a:cxn>
                <a:cxn ang="0">
                  <a:pos x="107" y="466"/>
                </a:cxn>
                <a:cxn ang="0">
                  <a:pos x="87" y="512"/>
                </a:cxn>
                <a:cxn ang="0">
                  <a:pos x="75" y="534"/>
                </a:cxn>
                <a:cxn ang="0">
                  <a:pos x="51" y="575"/>
                </a:cxn>
                <a:cxn ang="0">
                  <a:pos x="40" y="597"/>
                </a:cxn>
                <a:cxn ang="0">
                  <a:pos x="31" y="613"/>
                </a:cxn>
                <a:cxn ang="0">
                  <a:pos x="12" y="636"/>
                </a:cxn>
                <a:cxn ang="0">
                  <a:pos x="3" y="652"/>
                </a:cxn>
                <a:cxn ang="0">
                  <a:pos x="0" y="662"/>
                </a:cxn>
                <a:cxn ang="0">
                  <a:pos x="0" y="666"/>
                </a:cxn>
                <a:cxn ang="0">
                  <a:pos x="3" y="668"/>
                </a:cxn>
                <a:cxn ang="0">
                  <a:pos x="6" y="667"/>
                </a:cxn>
                <a:cxn ang="0">
                  <a:pos x="8" y="664"/>
                </a:cxn>
                <a:cxn ang="0">
                  <a:pos x="12" y="654"/>
                </a:cxn>
                <a:cxn ang="0">
                  <a:pos x="22" y="637"/>
                </a:cxn>
                <a:cxn ang="0">
                  <a:pos x="41" y="612"/>
                </a:cxn>
                <a:cxn ang="0">
                  <a:pos x="52" y="595"/>
                </a:cxn>
                <a:cxn ang="0">
                  <a:pos x="62" y="575"/>
                </a:cxn>
                <a:cxn ang="0">
                  <a:pos x="95" y="517"/>
                </a:cxn>
                <a:cxn ang="0">
                  <a:pos x="104" y="499"/>
                </a:cxn>
                <a:cxn ang="0">
                  <a:pos x="120" y="463"/>
                </a:cxn>
                <a:cxn ang="0">
                  <a:pos x="126" y="445"/>
                </a:cxn>
                <a:cxn ang="0">
                  <a:pos x="142" y="398"/>
                </a:cxn>
                <a:cxn ang="0">
                  <a:pos x="161" y="352"/>
                </a:cxn>
                <a:cxn ang="0">
                  <a:pos x="182" y="305"/>
                </a:cxn>
                <a:cxn ang="0">
                  <a:pos x="229" y="213"/>
                </a:cxn>
                <a:cxn ang="0">
                  <a:pos x="255" y="170"/>
                </a:cxn>
                <a:cxn ang="0">
                  <a:pos x="309" y="85"/>
                </a:cxn>
                <a:cxn ang="0">
                  <a:pos x="339" y="45"/>
                </a:cxn>
                <a:cxn ang="0">
                  <a:pos x="373" y="7"/>
                </a:cxn>
                <a:cxn ang="0">
                  <a:pos x="374" y="6"/>
                </a:cxn>
                <a:cxn ang="0">
                  <a:pos x="374" y="2"/>
                </a:cxn>
                <a:cxn ang="0">
                  <a:pos x="371" y="0"/>
                </a:cxn>
                <a:cxn ang="0">
                  <a:pos x="367" y="0"/>
                </a:cxn>
                <a:cxn ang="0">
                  <a:pos x="365" y="1"/>
                </a:cxn>
              </a:cxnLst>
              <a:rect l="0" t="0" r="r" b="b"/>
              <a:pathLst>
                <a:path w="374" h="668">
                  <a:moveTo>
                    <a:pt x="365" y="1"/>
                  </a:moveTo>
                  <a:lnTo>
                    <a:pt x="365" y="1"/>
                  </a:lnTo>
                  <a:lnTo>
                    <a:pt x="349" y="18"/>
                  </a:lnTo>
                  <a:lnTo>
                    <a:pt x="332" y="37"/>
                  </a:lnTo>
                  <a:lnTo>
                    <a:pt x="317" y="56"/>
                  </a:lnTo>
                  <a:lnTo>
                    <a:pt x="301" y="76"/>
                  </a:lnTo>
                  <a:lnTo>
                    <a:pt x="287" y="97"/>
                  </a:lnTo>
                  <a:lnTo>
                    <a:pt x="273" y="117"/>
                  </a:lnTo>
                  <a:lnTo>
                    <a:pt x="247" y="161"/>
                  </a:lnTo>
                  <a:lnTo>
                    <a:pt x="222" y="205"/>
                  </a:lnTo>
                  <a:lnTo>
                    <a:pt x="199" y="250"/>
                  </a:lnTo>
                  <a:lnTo>
                    <a:pt x="176" y="295"/>
                  </a:lnTo>
                  <a:lnTo>
                    <a:pt x="156" y="339"/>
                  </a:lnTo>
                  <a:lnTo>
                    <a:pt x="156" y="339"/>
                  </a:lnTo>
                  <a:lnTo>
                    <a:pt x="138" y="380"/>
                  </a:lnTo>
                  <a:lnTo>
                    <a:pt x="130" y="399"/>
                  </a:lnTo>
                  <a:lnTo>
                    <a:pt x="123" y="420"/>
                  </a:lnTo>
                  <a:lnTo>
                    <a:pt x="123" y="420"/>
                  </a:lnTo>
                  <a:lnTo>
                    <a:pt x="114" y="444"/>
                  </a:lnTo>
                  <a:lnTo>
                    <a:pt x="107" y="466"/>
                  </a:lnTo>
                  <a:lnTo>
                    <a:pt x="98" y="489"/>
                  </a:lnTo>
                  <a:lnTo>
                    <a:pt x="87" y="512"/>
                  </a:lnTo>
                  <a:lnTo>
                    <a:pt x="87" y="512"/>
                  </a:lnTo>
                  <a:lnTo>
                    <a:pt x="75" y="534"/>
                  </a:lnTo>
                  <a:lnTo>
                    <a:pt x="63" y="554"/>
                  </a:lnTo>
                  <a:lnTo>
                    <a:pt x="51" y="575"/>
                  </a:lnTo>
                  <a:lnTo>
                    <a:pt x="40" y="597"/>
                  </a:lnTo>
                  <a:lnTo>
                    <a:pt x="40" y="597"/>
                  </a:lnTo>
                  <a:lnTo>
                    <a:pt x="36" y="605"/>
                  </a:lnTo>
                  <a:lnTo>
                    <a:pt x="31" y="613"/>
                  </a:lnTo>
                  <a:lnTo>
                    <a:pt x="18" y="629"/>
                  </a:lnTo>
                  <a:lnTo>
                    <a:pt x="12" y="636"/>
                  </a:lnTo>
                  <a:lnTo>
                    <a:pt x="7" y="644"/>
                  </a:lnTo>
                  <a:lnTo>
                    <a:pt x="3" y="652"/>
                  </a:lnTo>
                  <a:lnTo>
                    <a:pt x="0" y="662"/>
                  </a:lnTo>
                  <a:lnTo>
                    <a:pt x="0" y="662"/>
                  </a:lnTo>
                  <a:lnTo>
                    <a:pt x="0" y="664"/>
                  </a:lnTo>
                  <a:lnTo>
                    <a:pt x="0" y="666"/>
                  </a:lnTo>
                  <a:lnTo>
                    <a:pt x="1" y="667"/>
                  </a:lnTo>
                  <a:lnTo>
                    <a:pt x="3" y="668"/>
                  </a:lnTo>
                  <a:lnTo>
                    <a:pt x="5" y="668"/>
                  </a:lnTo>
                  <a:lnTo>
                    <a:pt x="6" y="667"/>
                  </a:lnTo>
                  <a:lnTo>
                    <a:pt x="8" y="666"/>
                  </a:lnTo>
                  <a:lnTo>
                    <a:pt x="8" y="664"/>
                  </a:lnTo>
                  <a:lnTo>
                    <a:pt x="8" y="664"/>
                  </a:lnTo>
                  <a:lnTo>
                    <a:pt x="12" y="654"/>
                  </a:lnTo>
                  <a:lnTo>
                    <a:pt x="16" y="646"/>
                  </a:lnTo>
                  <a:lnTo>
                    <a:pt x="22" y="637"/>
                  </a:lnTo>
                  <a:lnTo>
                    <a:pt x="29" y="629"/>
                  </a:lnTo>
                  <a:lnTo>
                    <a:pt x="41" y="612"/>
                  </a:lnTo>
                  <a:lnTo>
                    <a:pt x="47" y="604"/>
                  </a:lnTo>
                  <a:lnTo>
                    <a:pt x="52" y="595"/>
                  </a:lnTo>
                  <a:lnTo>
                    <a:pt x="52" y="595"/>
                  </a:lnTo>
                  <a:lnTo>
                    <a:pt x="62" y="575"/>
                  </a:lnTo>
                  <a:lnTo>
                    <a:pt x="73" y="555"/>
                  </a:lnTo>
                  <a:lnTo>
                    <a:pt x="95" y="517"/>
                  </a:lnTo>
                  <a:lnTo>
                    <a:pt x="95" y="517"/>
                  </a:lnTo>
                  <a:lnTo>
                    <a:pt x="104" y="499"/>
                  </a:lnTo>
                  <a:lnTo>
                    <a:pt x="112" y="482"/>
                  </a:lnTo>
                  <a:lnTo>
                    <a:pt x="120" y="463"/>
                  </a:lnTo>
                  <a:lnTo>
                    <a:pt x="126" y="445"/>
                  </a:lnTo>
                  <a:lnTo>
                    <a:pt x="126" y="445"/>
                  </a:lnTo>
                  <a:lnTo>
                    <a:pt x="133" y="421"/>
                  </a:lnTo>
                  <a:lnTo>
                    <a:pt x="142" y="398"/>
                  </a:lnTo>
                  <a:lnTo>
                    <a:pt x="151" y="376"/>
                  </a:lnTo>
                  <a:lnTo>
                    <a:pt x="161" y="352"/>
                  </a:lnTo>
                  <a:lnTo>
                    <a:pt x="161" y="352"/>
                  </a:lnTo>
                  <a:lnTo>
                    <a:pt x="182" y="305"/>
                  </a:lnTo>
                  <a:lnTo>
                    <a:pt x="204" y="259"/>
                  </a:lnTo>
                  <a:lnTo>
                    <a:pt x="229" y="213"/>
                  </a:lnTo>
                  <a:lnTo>
                    <a:pt x="255" y="170"/>
                  </a:lnTo>
                  <a:lnTo>
                    <a:pt x="255" y="170"/>
                  </a:lnTo>
                  <a:lnTo>
                    <a:pt x="281" y="127"/>
                  </a:lnTo>
                  <a:lnTo>
                    <a:pt x="309" y="85"/>
                  </a:lnTo>
                  <a:lnTo>
                    <a:pt x="324" y="65"/>
                  </a:lnTo>
                  <a:lnTo>
                    <a:pt x="339" y="45"/>
                  </a:lnTo>
                  <a:lnTo>
                    <a:pt x="355" y="25"/>
                  </a:lnTo>
                  <a:lnTo>
                    <a:pt x="373" y="7"/>
                  </a:lnTo>
                  <a:lnTo>
                    <a:pt x="373" y="7"/>
                  </a:lnTo>
                  <a:lnTo>
                    <a:pt x="374" y="6"/>
                  </a:lnTo>
                  <a:lnTo>
                    <a:pt x="374" y="4"/>
                  </a:lnTo>
                  <a:lnTo>
                    <a:pt x="374" y="2"/>
                  </a:lnTo>
                  <a:lnTo>
                    <a:pt x="373" y="1"/>
                  </a:lnTo>
                  <a:lnTo>
                    <a:pt x="371" y="0"/>
                  </a:lnTo>
                  <a:lnTo>
                    <a:pt x="370" y="0"/>
                  </a:lnTo>
                  <a:lnTo>
                    <a:pt x="367" y="0"/>
                  </a:lnTo>
                  <a:lnTo>
                    <a:pt x="365" y="1"/>
                  </a:lnTo>
                  <a:lnTo>
                    <a:pt x="3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5" name="Freeform 311"/>
            <p:cNvSpPr/>
            <p:nvPr/>
          </p:nvSpPr>
          <p:spPr bwMode="auto">
            <a:xfrm>
              <a:off x="3817938" y="3492500"/>
              <a:ext cx="133350" cy="258763"/>
            </a:xfrm>
            <a:custGeom>
              <a:avLst/>
              <a:gdLst/>
              <a:ahLst/>
              <a:cxnLst>
                <a:cxn ang="0">
                  <a:pos x="243" y="1"/>
                </a:cxn>
                <a:cxn ang="0">
                  <a:pos x="235" y="8"/>
                </a:cxn>
                <a:cxn ang="0">
                  <a:pos x="219" y="36"/>
                </a:cxn>
                <a:cxn ang="0">
                  <a:pos x="210" y="52"/>
                </a:cxn>
                <a:cxn ang="0">
                  <a:pos x="195" y="85"/>
                </a:cxn>
                <a:cxn ang="0">
                  <a:pos x="186" y="101"/>
                </a:cxn>
                <a:cxn ang="0">
                  <a:pos x="152" y="163"/>
                </a:cxn>
                <a:cxn ang="0">
                  <a:pos x="118" y="225"/>
                </a:cxn>
                <a:cxn ang="0">
                  <a:pos x="99" y="257"/>
                </a:cxn>
                <a:cxn ang="0">
                  <a:pos x="62" y="324"/>
                </a:cxn>
                <a:cxn ang="0">
                  <a:pos x="44" y="357"/>
                </a:cxn>
                <a:cxn ang="0">
                  <a:pos x="21" y="402"/>
                </a:cxn>
                <a:cxn ang="0">
                  <a:pos x="9" y="433"/>
                </a:cxn>
                <a:cxn ang="0">
                  <a:pos x="1" y="466"/>
                </a:cxn>
                <a:cxn ang="0">
                  <a:pos x="0" y="483"/>
                </a:cxn>
                <a:cxn ang="0">
                  <a:pos x="1" y="487"/>
                </a:cxn>
                <a:cxn ang="0">
                  <a:pos x="4" y="488"/>
                </a:cxn>
                <a:cxn ang="0">
                  <a:pos x="7" y="487"/>
                </a:cxn>
                <a:cxn ang="0">
                  <a:pos x="9" y="483"/>
                </a:cxn>
                <a:cxn ang="0">
                  <a:pos x="11" y="465"/>
                </a:cxn>
                <a:cxn ang="0">
                  <a:pos x="20" y="429"/>
                </a:cxn>
                <a:cxn ang="0">
                  <a:pos x="35" y="396"/>
                </a:cxn>
                <a:cxn ang="0">
                  <a:pos x="60" y="347"/>
                </a:cxn>
                <a:cxn ang="0">
                  <a:pos x="92" y="288"/>
                </a:cxn>
                <a:cxn ang="0">
                  <a:pos x="127" y="229"/>
                </a:cxn>
                <a:cxn ang="0">
                  <a:pos x="142" y="202"/>
                </a:cxn>
                <a:cxn ang="0">
                  <a:pos x="187" y="119"/>
                </a:cxn>
                <a:cxn ang="0">
                  <a:pos x="201" y="91"/>
                </a:cxn>
                <a:cxn ang="0">
                  <a:pos x="215" y="63"/>
                </a:cxn>
                <a:cxn ang="0">
                  <a:pos x="229" y="34"/>
                </a:cxn>
                <a:cxn ang="0">
                  <a:pos x="238" y="19"/>
                </a:cxn>
                <a:cxn ang="0">
                  <a:pos x="249" y="9"/>
                </a:cxn>
                <a:cxn ang="0">
                  <a:pos x="250" y="7"/>
                </a:cxn>
                <a:cxn ang="0">
                  <a:pos x="250" y="2"/>
                </a:cxn>
                <a:cxn ang="0">
                  <a:pos x="246" y="0"/>
                </a:cxn>
                <a:cxn ang="0">
                  <a:pos x="243" y="1"/>
                </a:cxn>
              </a:cxnLst>
              <a:rect l="0" t="0" r="r" b="b"/>
              <a:pathLst>
                <a:path w="251" h="488">
                  <a:moveTo>
                    <a:pt x="243" y="1"/>
                  </a:moveTo>
                  <a:lnTo>
                    <a:pt x="243" y="1"/>
                  </a:lnTo>
                  <a:lnTo>
                    <a:pt x="239" y="4"/>
                  </a:lnTo>
                  <a:lnTo>
                    <a:pt x="235" y="8"/>
                  </a:lnTo>
                  <a:lnTo>
                    <a:pt x="229" y="17"/>
                  </a:lnTo>
                  <a:lnTo>
                    <a:pt x="219" y="36"/>
                  </a:lnTo>
                  <a:lnTo>
                    <a:pt x="219" y="36"/>
                  </a:lnTo>
                  <a:lnTo>
                    <a:pt x="210" y="52"/>
                  </a:lnTo>
                  <a:lnTo>
                    <a:pt x="202" y="69"/>
                  </a:lnTo>
                  <a:lnTo>
                    <a:pt x="195" y="85"/>
                  </a:lnTo>
                  <a:lnTo>
                    <a:pt x="186" y="101"/>
                  </a:lnTo>
                  <a:lnTo>
                    <a:pt x="186" y="101"/>
                  </a:lnTo>
                  <a:lnTo>
                    <a:pt x="168" y="132"/>
                  </a:lnTo>
                  <a:lnTo>
                    <a:pt x="152" y="163"/>
                  </a:lnTo>
                  <a:lnTo>
                    <a:pt x="136" y="194"/>
                  </a:lnTo>
                  <a:lnTo>
                    <a:pt x="118" y="225"/>
                  </a:lnTo>
                  <a:lnTo>
                    <a:pt x="118" y="225"/>
                  </a:lnTo>
                  <a:lnTo>
                    <a:pt x="99" y="257"/>
                  </a:lnTo>
                  <a:lnTo>
                    <a:pt x="79" y="290"/>
                  </a:lnTo>
                  <a:lnTo>
                    <a:pt x="62" y="324"/>
                  </a:lnTo>
                  <a:lnTo>
                    <a:pt x="44" y="357"/>
                  </a:lnTo>
                  <a:lnTo>
                    <a:pt x="44" y="357"/>
                  </a:lnTo>
                  <a:lnTo>
                    <a:pt x="29" y="387"/>
                  </a:lnTo>
                  <a:lnTo>
                    <a:pt x="21" y="402"/>
                  </a:lnTo>
                  <a:lnTo>
                    <a:pt x="14" y="418"/>
                  </a:lnTo>
                  <a:lnTo>
                    <a:pt x="9" y="433"/>
                  </a:lnTo>
                  <a:lnTo>
                    <a:pt x="4" y="450"/>
                  </a:lnTo>
                  <a:lnTo>
                    <a:pt x="1" y="466"/>
                  </a:lnTo>
                  <a:lnTo>
                    <a:pt x="0" y="483"/>
                  </a:lnTo>
                  <a:lnTo>
                    <a:pt x="0" y="483"/>
                  </a:lnTo>
                  <a:lnTo>
                    <a:pt x="0" y="485"/>
                  </a:lnTo>
                  <a:lnTo>
                    <a:pt x="1" y="487"/>
                  </a:lnTo>
                  <a:lnTo>
                    <a:pt x="2" y="487"/>
                  </a:lnTo>
                  <a:lnTo>
                    <a:pt x="4" y="488"/>
                  </a:lnTo>
                  <a:lnTo>
                    <a:pt x="6" y="487"/>
                  </a:lnTo>
                  <a:lnTo>
                    <a:pt x="7" y="487"/>
                  </a:lnTo>
                  <a:lnTo>
                    <a:pt x="8" y="485"/>
                  </a:lnTo>
                  <a:lnTo>
                    <a:pt x="9" y="483"/>
                  </a:lnTo>
                  <a:lnTo>
                    <a:pt x="9" y="483"/>
                  </a:lnTo>
                  <a:lnTo>
                    <a:pt x="11" y="465"/>
                  </a:lnTo>
                  <a:lnTo>
                    <a:pt x="14" y="447"/>
                  </a:lnTo>
                  <a:lnTo>
                    <a:pt x="20" y="429"/>
                  </a:lnTo>
                  <a:lnTo>
                    <a:pt x="26" y="413"/>
                  </a:lnTo>
                  <a:lnTo>
                    <a:pt x="35" y="396"/>
                  </a:lnTo>
                  <a:lnTo>
                    <a:pt x="43" y="379"/>
                  </a:lnTo>
                  <a:lnTo>
                    <a:pt x="60" y="347"/>
                  </a:lnTo>
                  <a:lnTo>
                    <a:pt x="60" y="347"/>
                  </a:lnTo>
                  <a:lnTo>
                    <a:pt x="92" y="288"/>
                  </a:lnTo>
                  <a:lnTo>
                    <a:pt x="109" y="258"/>
                  </a:lnTo>
                  <a:lnTo>
                    <a:pt x="127" y="229"/>
                  </a:lnTo>
                  <a:lnTo>
                    <a:pt x="127" y="229"/>
                  </a:lnTo>
                  <a:lnTo>
                    <a:pt x="142" y="202"/>
                  </a:lnTo>
                  <a:lnTo>
                    <a:pt x="158" y="175"/>
                  </a:lnTo>
                  <a:lnTo>
                    <a:pt x="187" y="119"/>
                  </a:lnTo>
                  <a:lnTo>
                    <a:pt x="187" y="119"/>
                  </a:lnTo>
                  <a:lnTo>
                    <a:pt x="201" y="91"/>
                  </a:lnTo>
                  <a:lnTo>
                    <a:pt x="215" y="63"/>
                  </a:lnTo>
                  <a:lnTo>
                    <a:pt x="215" y="63"/>
                  </a:lnTo>
                  <a:lnTo>
                    <a:pt x="222" y="49"/>
                  </a:lnTo>
                  <a:lnTo>
                    <a:pt x="229" y="34"/>
                  </a:lnTo>
                  <a:lnTo>
                    <a:pt x="233" y="26"/>
                  </a:lnTo>
                  <a:lnTo>
                    <a:pt x="238" y="19"/>
                  </a:lnTo>
                  <a:lnTo>
                    <a:pt x="243" y="13"/>
                  </a:lnTo>
                  <a:lnTo>
                    <a:pt x="249" y="9"/>
                  </a:lnTo>
                  <a:lnTo>
                    <a:pt x="249" y="9"/>
                  </a:lnTo>
                  <a:lnTo>
                    <a:pt x="250" y="7"/>
                  </a:lnTo>
                  <a:lnTo>
                    <a:pt x="251" y="5"/>
                  </a:lnTo>
                  <a:lnTo>
                    <a:pt x="250" y="2"/>
                  </a:lnTo>
                  <a:lnTo>
                    <a:pt x="249" y="1"/>
                  </a:lnTo>
                  <a:lnTo>
                    <a:pt x="246" y="0"/>
                  </a:lnTo>
                  <a:lnTo>
                    <a:pt x="245" y="0"/>
                  </a:lnTo>
                  <a:lnTo>
                    <a:pt x="243" y="1"/>
                  </a:lnTo>
                  <a:lnTo>
                    <a:pt x="2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6" name="Freeform 312"/>
            <p:cNvSpPr/>
            <p:nvPr/>
          </p:nvSpPr>
          <p:spPr bwMode="auto">
            <a:xfrm>
              <a:off x="3852863" y="3552825"/>
              <a:ext cx="103188" cy="176213"/>
            </a:xfrm>
            <a:custGeom>
              <a:avLst/>
              <a:gdLst/>
              <a:ahLst/>
              <a:cxnLst>
                <a:cxn ang="0">
                  <a:pos x="186" y="3"/>
                </a:cxn>
                <a:cxn ang="0">
                  <a:pos x="186" y="3"/>
                </a:cxn>
                <a:cxn ang="0">
                  <a:pos x="134" y="81"/>
                </a:cxn>
                <a:cxn ang="0">
                  <a:pos x="81" y="158"/>
                </a:cxn>
                <a:cxn ang="0">
                  <a:pos x="81" y="158"/>
                </a:cxn>
                <a:cxn ang="0">
                  <a:pos x="67" y="180"/>
                </a:cxn>
                <a:cxn ang="0">
                  <a:pos x="54" y="202"/>
                </a:cxn>
                <a:cxn ang="0">
                  <a:pos x="42" y="223"/>
                </a:cxn>
                <a:cxn ang="0">
                  <a:pos x="32" y="246"/>
                </a:cxn>
                <a:cxn ang="0">
                  <a:pos x="32" y="246"/>
                </a:cxn>
                <a:cxn ang="0">
                  <a:pos x="25" y="267"/>
                </a:cxn>
                <a:cxn ang="0">
                  <a:pos x="18" y="286"/>
                </a:cxn>
                <a:cxn ang="0">
                  <a:pos x="10" y="307"/>
                </a:cxn>
                <a:cxn ang="0">
                  <a:pos x="6" y="316"/>
                </a:cxn>
                <a:cxn ang="0">
                  <a:pos x="1" y="326"/>
                </a:cxn>
                <a:cxn ang="0">
                  <a:pos x="1" y="326"/>
                </a:cxn>
                <a:cxn ang="0">
                  <a:pos x="0" y="327"/>
                </a:cxn>
                <a:cxn ang="0">
                  <a:pos x="0" y="329"/>
                </a:cxn>
                <a:cxn ang="0">
                  <a:pos x="1" y="331"/>
                </a:cxn>
                <a:cxn ang="0">
                  <a:pos x="2" y="332"/>
                </a:cxn>
                <a:cxn ang="0">
                  <a:pos x="4" y="332"/>
                </a:cxn>
                <a:cxn ang="0">
                  <a:pos x="5" y="332"/>
                </a:cxn>
                <a:cxn ang="0">
                  <a:pos x="7" y="332"/>
                </a:cxn>
                <a:cxn ang="0">
                  <a:pos x="8" y="330"/>
                </a:cxn>
                <a:cxn ang="0">
                  <a:pos x="8" y="330"/>
                </a:cxn>
                <a:cxn ang="0">
                  <a:pos x="13" y="322"/>
                </a:cxn>
                <a:cxn ang="0">
                  <a:pos x="17" y="314"/>
                </a:cxn>
                <a:cxn ang="0">
                  <a:pos x="23" y="298"/>
                </a:cxn>
                <a:cxn ang="0">
                  <a:pos x="35" y="265"/>
                </a:cxn>
                <a:cxn ang="0">
                  <a:pos x="35" y="265"/>
                </a:cxn>
                <a:cxn ang="0">
                  <a:pos x="40" y="252"/>
                </a:cxn>
                <a:cxn ang="0">
                  <a:pos x="45" y="240"/>
                </a:cxn>
                <a:cxn ang="0">
                  <a:pos x="57" y="216"/>
                </a:cxn>
                <a:cxn ang="0">
                  <a:pos x="70" y="192"/>
                </a:cxn>
                <a:cxn ang="0">
                  <a:pos x="84" y="171"/>
                </a:cxn>
                <a:cxn ang="0">
                  <a:pos x="84" y="171"/>
                </a:cxn>
                <a:cxn ang="0">
                  <a:pos x="99" y="149"/>
                </a:cxn>
                <a:cxn ang="0">
                  <a:pos x="114" y="128"/>
                </a:cxn>
                <a:cxn ang="0">
                  <a:pos x="129" y="108"/>
                </a:cxn>
                <a:cxn ang="0">
                  <a:pos x="142" y="86"/>
                </a:cxn>
                <a:cxn ang="0">
                  <a:pos x="142" y="86"/>
                </a:cxn>
                <a:cxn ang="0">
                  <a:pos x="155" y="65"/>
                </a:cxn>
                <a:cxn ang="0">
                  <a:pos x="168" y="47"/>
                </a:cxn>
                <a:cxn ang="0">
                  <a:pos x="194" y="7"/>
                </a:cxn>
                <a:cxn ang="0">
                  <a:pos x="194" y="7"/>
                </a:cxn>
                <a:cxn ang="0">
                  <a:pos x="194" y="5"/>
                </a:cxn>
                <a:cxn ang="0">
                  <a:pos x="194" y="4"/>
                </a:cxn>
                <a:cxn ang="0">
                  <a:pos x="193" y="2"/>
                </a:cxn>
                <a:cxn ang="0">
                  <a:pos x="192" y="1"/>
                </a:cxn>
                <a:cxn ang="0">
                  <a:pos x="190" y="0"/>
                </a:cxn>
                <a:cxn ang="0">
                  <a:pos x="189" y="0"/>
                </a:cxn>
                <a:cxn ang="0">
                  <a:pos x="187" y="1"/>
                </a:cxn>
                <a:cxn ang="0">
                  <a:pos x="186" y="3"/>
                </a:cxn>
                <a:cxn ang="0">
                  <a:pos x="186" y="3"/>
                </a:cxn>
              </a:cxnLst>
              <a:rect l="0" t="0" r="r" b="b"/>
              <a:pathLst>
                <a:path w="194" h="332">
                  <a:moveTo>
                    <a:pt x="186" y="3"/>
                  </a:moveTo>
                  <a:lnTo>
                    <a:pt x="186" y="3"/>
                  </a:lnTo>
                  <a:lnTo>
                    <a:pt x="134" y="81"/>
                  </a:lnTo>
                  <a:lnTo>
                    <a:pt x="81" y="158"/>
                  </a:lnTo>
                  <a:lnTo>
                    <a:pt x="81" y="158"/>
                  </a:lnTo>
                  <a:lnTo>
                    <a:pt x="67" y="180"/>
                  </a:lnTo>
                  <a:lnTo>
                    <a:pt x="54" y="202"/>
                  </a:lnTo>
                  <a:lnTo>
                    <a:pt x="42" y="223"/>
                  </a:lnTo>
                  <a:lnTo>
                    <a:pt x="32" y="246"/>
                  </a:lnTo>
                  <a:lnTo>
                    <a:pt x="32" y="246"/>
                  </a:lnTo>
                  <a:lnTo>
                    <a:pt x="25" y="267"/>
                  </a:lnTo>
                  <a:lnTo>
                    <a:pt x="18" y="286"/>
                  </a:lnTo>
                  <a:lnTo>
                    <a:pt x="10" y="307"/>
                  </a:lnTo>
                  <a:lnTo>
                    <a:pt x="6" y="316"/>
                  </a:lnTo>
                  <a:lnTo>
                    <a:pt x="1" y="326"/>
                  </a:lnTo>
                  <a:lnTo>
                    <a:pt x="1" y="326"/>
                  </a:lnTo>
                  <a:lnTo>
                    <a:pt x="0" y="327"/>
                  </a:lnTo>
                  <a:lnTo>
                    <a:pt x="0" y="329"/>
                  </a:lnTo>
                  <a:lnTo>
                    <a:pt x="1" y="331"/>
                  </a:lnTo>
                  <a:lnTo>
                    <a:pt x="2" y="332"/>
                  </a:lnTo>
                  <a:lnTo>
                    <a:pt x="4" y="332"/>
                  </a:lnTo>
                  <a:lnTo>
                    <a:pt x="5" y="332"/>
                  </a:lnTo>
                  <a:lnTo>
                    <a:pt x="7" y="332"/>
                  </a:lnTo>
                  <a:lnTo>
                    <a:pt x="8" y="330"/>
                  </a:lnTo>
                  <a:lnTo>
                    <a:pt x="8" y="330"/>
                  </a:lnTo>
                  <a:lnTo>
                    <a:pt x="13" y="322"/>
                  </a:lnTo>
                  <a:lnTo>
                    <a:pt x="17" y="314"/>
                  </a:lnTo>
                  <a:lnTo>
                    <a:pt x="23" y="298"/>
                  </a:lnTo>
                  <a:lnTo>
                    <a:pt x="35" y="265"/>
                  </a:lnTo>
                  <a:lnTo>
                    <a:pt x="35" y="265"/>
                  </a:lnTo>
                  <a:lnTo>
                    <a:pt x="40" y="252"/>
                  </a:lnTo>
                  <a:lnTo>
                    <a:pt x="45" y="240"/>
                  </a:lnTo>
                  <a:lnTo>
                    <a:pt x="57" y="216"/>
                  </a:lnTo>
                  <a:lnTo>
                    <a:pt x="70" y="192"/>
                  </a:lnTo>
                  <a:lnTo>
                    <a:pt x="84" y="171"/>
                  </a:lnTo>
                  <a:lnTo>
                    <a:pt x="84" y="171"/>
                  </a:lnTo>
                  <a:lnTo>
                    <a:pt x="99" y="149"/>
                  </a:lnTo>
                  <a:lnTo>
                    <a:pt x="114" y="128"/>
                  </a:lnTo>
                  <a:lnTo>
                    <a:pt x="129" y="108"/>
                  </a:lnTo>
                  <a:lnTo>
                    <a:pt x="142" y="86"/>
                  </a:lnTo>
                  <a:lnTo>
                    <a:pt x="142" y="86"/>
                  </a:lnTo>
                  <a:lnTo>
                    <a:pt x="155" y="65"/>
                  </a:lnTo>
                  <a:lnTo>
                    <a:pt x="168" y="47"/>
                  </a:lnTo>
                  <a:lnTo>
                    <a:pt x="194" y="7"/>
                  </a:lnTo>
                  <a:lnTo>
                    <a:pt x="194" y="7"/>
                  </a:lnTo>
                  <a:lnTo>
                    <a:pt x="194" y="5"/>
                  </a:lnTo>
                  <a:lnTo>
                    <a:pt x="194" y="4"/>
                  </a:lnTo>
                  <a:lnTo>
                    <a:pt x="193" y="2"/>
                  </a:lnTo>
                  <a:lnTo>
                    <a:pt x="192" y="1"/>
                  </a:lnTo>
                  <a:lnTo>
                    <a:pt x="190" y="0"/>
                  </a:lnTo>
                  <a:lnTo>
                    <a:pt x="189" y="0"/>
                  </a:lnTo>
                  <a:lnTo>
                    <a:pt x="187" y="1"/>
                  </a:lnTo>
                  <a:lnTo>
                    <a:pt x="186" y="3"/>
                  </a:lnTo>
                  <a:lnTo>
                    <a:pt x="1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7" name="Freeform 313"/>
            <p:cNvSpPr/>
            <p:nvPr/>
          </p:nvSpPr>
          <p:spPr bwMode="auto">
            <a:xfrm>
              <a:off x="3544888" y="3167063"/>
              <a:ext cx="79375" cy="114300"/>
            </a:xfrm>
            <a:custGeom>
              <a:avLst/>
              <a:gdLst/>
              <a:ahLst/>
              <a:cxnLst>
                <a:cxn ang="0">
                  <a:pos x="143" y="2"/>
                </a:cxn>
                <a:cxn ang="0">
                  <a:pos x="143" y="2"/>
                </a:cxn>
                <a:cxn ang="0">
                  <a:pos x="123" y="28"/>
                </a:cxn>
                <a:cxn ang="0">
                  <a:pos x="104" y="56"/>
                </a:cxn>
                <a:cxn ang="0">
                  <a:pos x="104" y="56"/>
                </a:cxn>
                <a:cxn ang="0">
                  <a:pos x="94" y="70"/>
                </a:cxn>
                <a:cxn ang="0">
                  <a:pos x="83" y="84"/>
                </a:cxn>
                <a:cxn ang="0">
                  <a:pos x="70" y="97"/>
                </a:cxn>
                <a:cxn ang="0">
                  <a:pos x="59" y="110"/>
                </a:cxn>
                <a:cxn ang="0">
                  <a:pos x="59" y="110"/>
                </a:cxn>
                <a:cxn ang="0">
                  <a:pos x="50" y="123"/>
                </a:cxn>
                <a:cxn ang="0">
                  <a:pos x="41" y="135"/>
                </a:cxn>
                <a:cxn ang="0">
                  <a:pos x="24" y="162"/>
                </a:cxn>
                <a:cxn ang="0">
                  <a:pos x="24" y="162"/>
                </a:cxn>
                <a:cxn ang="0">
                  <a:pos x="16" y="173"/>
                </a:cxn>
                <a:cxn ang="0">
                  <a:pos x="9" y="185"/>
                </a:cxn>
                <a:cxn ang="0">
                  <a:pos x="3" y="197"/>
                </a:cxn>
                <a:cxn ang="0">
                  <a:pos x="1" y="204"/>
                </a:cxn>
                <a:cxn ang="0">
                  <a:pos x="0" y="212"/>
                </a:cxn>
                <a:cxn ang="0">
                  <a:pos x="0" y="212"/>
                </a:cxn>
                <a:cxn ang="0">
                  <a:pos x="0" y="214"/>
                </a:cxn>
                <a:cxn ang="0">
                  <a:pos x="0" y="215"/>
                </a:cxn>
                <a:cxn ang="0">
                  <a:pos x="3" y="217"/>
                </a:cxn>
                <a:cxn ang="0">
                  <a:pos x="5" y="217"/>
                </a:cxn>
                <a:cxn ang="0">
                  <a:pos x="6" y="217"/>
                </a:cxn>
                <a:cxn ang="0">
                  <a:pos x="8" y="216"/>
                </a:cxn>
                <a:cxn ang="0">
                  <a:pos x="8" y="214"/>
                </a:cxn>
                <a:cxn ang="0">
                  <a:pos x="8" y="214"/>
                </a:cxn>
                <a:cxn ang="0">
                  <a:pos x="10" y="207"/>
                </a:cxn>
                <a:cxn ang="0">
                  <a:pos x="13" y="201"/>
                </a:cxn>
                <a:cxn ang="0">
                  <a:pos x="18" y="189"/>
                </a:cxn>
                <a:cxn ang="0">
                  <a:pos x="25" y="178"/>
                </a:cxn>
                <a:cxn ang="0">
                  <a:pos x="32" y="166"/>
                </a:cxn>
                <a:cxn ang="0">
                  <a:pos x="32" y="166"/>
                </a:cxn>
                <a:cxn ang="0">
                  <a:pos x="54" y="135"/>
                </a:cxn>
                <a:cxn ang="0">
                  <a:pos x="64" y="120"/>
                </a:cxn>
                <a:cxn ang="0">
                  <a:pos x="77" y="104"/>
                </a:cxn>
                <a:cxn ang="0">
                  <a:pos x="77" y="104"/>
                </a:cxn>
                <a:cxn ang="0">
                  <a:pos x="86" y="93"/>
                </a:cxn>
                <a:cxn ang="0">
                  <a:pos x="95" y="83"/>
                </a:cxn>
                <a:cxn ang="0">
                  <a:pos x="104" y="72"/>
                </a:cxn>
                <a:cxn ang="0">
                  <a:pos x="113" y="60"/>
                </a:cxn>
                <a:cxn ang="0">
                  <a:pos x="113" y="60"/>
                </a:cxn>
                <a:cxn ang="0">
                  <a:pos x="122" y="46"/>
                </a:cxn>
                <a:cxn ang="0">
                  <a:pos x="131" y="33"/>
                </a:cxn>
                <a:cxn ang="0">
                  <a:pos x="151" y="6"/>
                </a:cxn>
                <a:cxn ang="0">
                  <a:pos x="151" y="6"/>
                </a:cxn>
                <a:cxn ang="0">
                  <a:pos x="151" y="5"/>
                </a:cxn>
                <a:cxn ang="0">
                  <a:pos x="151" y="3"/>
                </a:cxn>
                <a:cxn ang="0">
                  <a:pos x="151" y="1"/>
                </a:cxn>
                <a:cxn ang="0">
                  <a:pos x="149" y="0"/>
                </a:cxn>
                <a:cxn ang="0">
                  <a:pos x="146" y="0"/>
                </a:cxn>
                <a:cxn ang="0">
                  <a:pos x="144" y="0"/>
                </a:cxn>
                <a:cxn ang="0">
                  <a:pos x="143" y="2"/>
                </a:cxn>
                <a:cxn ang="0">
                  <a:pos x="143" y="2"/>
                </a:cxn>
              </a:cxnLst>
              <a:rect l="0" t="0" r="r" b="b"/>
              <a:pathLst>
                <a:path w="151" h="217">
                  <a:moveTo>
                    <a:pt x="143" y="2"/>
                  </a:moveTo>
                  <a:lnTo>
                    <a:pt x="143" y="2"/>
                  </a:lnTo>
                  <a:lnTo>
                    <a:pt x="123" y="28"/>
                  </a:lnTo>
                  <a:lnTo>
                    <a:pt x="104" y="56"/>
                  </a:lnTo>
                  <a:lnTo>
                    <a:pt x="104" y="56"/>
                  </a:lnTo>
                  <a:lnTo>
                    <a:pt x="94" y="70"/>
                  </a:lnTo>
                  <a:lnTo>
                    <a:pt x="83" y="84"/>
                  </a:lnTo>
                  <a:lnTo>
                    <a:pt x="70" y="97"/>
                  </a:lnTo>
                  <a:lnTo>
                    <a:pt x="59" y="110"/>
                  </a:lnTo>
                  <a:lnTo>
                    <a:pt x="59" y="110"/>
                  </a:lnTo>
                  <a:lnTo>
                    <a:pt x="50" y="123"/>
                  </a:lnTo>
                  <a:lnTo>
                    <a:pt x="41" y="135"/>
                  </a:lnTo>
                  <a:lnTo>
                    <a:pt x="24" y="162"/>
                  </a:lnTo>
                  <a:lnTo>
                    <a:pt x="24" y="162"/>
                  </a:lnTo>
                  <a:lnTo>
                    <a:pt x="16" y="173"/>
                  </a:lnTo>
                  <a:lnTo>
                    <a:pt x="9" y="185"/>
                  </a:lnTo>
                  <a:lnTo>
                    <a:pt x="3" y="197"/>
                  </a:lnTo>
                  <a:lnTo>
                    <a:pt x="1" y="204"/>
                  </a:lnTo>
                  <a:lnTo>
                    <a:pt x="0" y="212"/>
                  </a:lnTo>
                  <a:lnTo>
                    <a:pt x="0" y="212"/>
                  </a:lnTo>
                  <a:lnTo>
                    <a:pt x="0" y="214"/>
                  </a:lnTo>
                  <a:lnTo>
                    <a:pt x="0" y="215"/>
                  </a:lnTo>
                  <a:lnTo>
                    <a:pt x="3" y="217"/>
                  </a:lnTo>
                  <a:lnTo>
                    <a:pt x="5" y="217"/>
                  </a:lnTo>
                  <a:lnTo>
                    <a:pt x="6" y="217"/>
                  </a:lnTo>
                  <a:lnTo>
                    <a:pt x="8" y="216"/>
                  </a:lnTo>
                  <a:lnTo>
                    <a:pt x="8" y="214"/>
                  </a:lnTo>
                  <a:lnTo>
                    <a:pt x="8" y="214"/>
                  </a:lnTo>
                  <a:lnTo>
                    <a:pt x="10" y="207"/>
                  </a:lnTo>
                  <a:lnTo>
                    <a:pt x="13" y="201"/>
                  </a:lnTo>
                  <a:lnTo>
                    <a:pt x="18" y="189"/>
                  </a:lnTo>
                  <a:lnTo>
                    <a:pt x="25" y="178"/>
                  </a:lnTo>
                  <a:lnTo>
                    <a:pt x="32" y="166"/>
                  </a:lnTo>
                  <a:lnTo>
                    <a:pt x="32" y="166"/>
                  </a:lnTo>
                  <a:lnTo>
                    <a:pt x="54" y="135"/>
                  </a:lnTo>
                  <a:lnTo>
                    <a:pt x="64" y="120"/>
                  </a:lnTo>
                  <a:lnTo>
                    <a:pt x="77" y="104"/>
                  </a:lnTo>
                  <a:lnTo>
                    <a:pt x="77" y="104"/>
                  </a:lnTo>
                  <a:lnTo>
                    <a:pt x="86" y="93"/>
                  </a:lnTo>
                  <a:lnTo>
                    <a:pt x="95" y="83"/>
                  </a:lnTo>
                  <a:lnTo>
                    <a:pt x="104" y="72"/>
                  </a:lnTo>
                  <a:lnTo>
                    <a:pt x="113" y="60"/>
                  </a:lnTo>
                  <a:lnTo>
                    <a:pt x="113" y="60"/>
                  </a:lnTo>
                  <a:lnTo>
                    <a:pt x="122" y="46"/>
                  </a:lnTo>
                  <a:lnTo>
                    <a:pt x="131" y="33"/>
                  </a:lnTo>
                  <a:lnTo>
                    <a:pt x="151" y="6"/>
                  </a:lnTo>
                  <a:lnTo>
                    <a:pt x="151" y="6"/>
                  </a:lnTo>
                  <a:lnTo>
                    <a:pt x="151" y="5"/>
                  </a:lnTo>
                  <a:lnTo>
                    <a:pt x="151" y="3"/>
                  </a:lnTo>
                  <a:lnTo>
                    <a:pt x="151" y="1"/>
                  </a:lnTo>
                  <a:lnTo>
                    <a:pt x="149" y="0"/>
                  </a:lnTo>
                  <a:lnTo>
                    <a:pt x="146" y="0"/>
                  </a:lnTo>
                  <a:lnTo>
                    <a:pt x="144"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8" name="Freeform 314"/>
            <p:cNvSpPr/>
            <p:nvPr/>
          </p:nvSpPr>
          <p:spPr bwMode="auto">
            <a:xfrm>
              <a:off x="3598863" y="3168650"/>
              <a:ext cx="71438" cy="95250"/>
            </a:xfrm>
            <a:custGeom>
              <a:avLst/>
              <a:gdLst/>
              <a:ahLst/>
              <a:cxnLst>
                <a:cxn ang="0">
                  <a:pos x="125" y="1"/>
                </a:cxn>
                <a:cxn ang="0">
                  <a:pos x="125" y="1"/>
                </a:cxn>
                <a:cxn ang="0">
                  <a:pos x="108" y="22"/>
                </a:cxn>
                <a:cxn ang="0">
                  <a:pos x="90" y="43"/>
                </a:cxn>
                <a:cxn ang="0">
                  <a:pos x="58" y="88"/>
                </a:cxn>
                <a:cxn ang="0">
                  <a:pos x="21" y="137"/>
                </a:cxn>
                <a:cxn ang="0">
                  <a:pos x="21" y="137"/>
                </a:cxn>
                <a:cxn ang="0">
                  <a:pos x="14" y="147"/>
                </a:cxn>
                <a:cxn ang="0">
                  <a:pos x="8" y="155"/>
                </a:cxn>
                <a:cxn ang="0">
                  <a:pos x="4" y="164"/>
                </a:cxn>
                <a:cxn ang="0">
                  <a:pos x="1" y="169"/>
                </a:cxn>
                <a:cxn ang="0">
                  <a:pos x="0" y="176"/>
                </a:cxn>
                <a:cxn ang="0">
                  <a:pos x="0" y="176"/>
                </a:cxn>
                <a:cxn ang="0">
                  <a:pos x="1" y="178"/>
                </a:cxn>
                <a:cxn ang="0">
                  <a:pos x="1" y="179"/>
                </a:cxn>
                <a:cxn ang="0">
                  <a:pos x="4" y="180"/>
                </a:cxn>
                <a:cxn ang="0">
                  <a:pos x="5" y="180"/>
                </a:cxn>
                <a:cxn ang="0">
                  <a:pos x="9" y="179"/>
                </a:cxn>
                <a:cxn ang="0">
                  <a:pos x="10" y="178"/>
                </a:cxn>
                <a:cxn ang="0">
                  <a:pos x="11" y="176"/>
                </a:cxn>
                <a:cxn ang="0">
                  <a:pos x="11" y="176"/>
                </a:cxn>
                <a:cxn ang="0">
                  <a:pos x="12" y="169"/>
                </a:cxn>
                <a:cxn ang="0">
                  <a:pos x="14" y="164"/>
                </a:cxn>
                <a:cxn ang="0">
                  <a:pos x="16" y="159"/>
                </a:cxn>
                <a:cxn ang="0">
                  <a:pos x="20" y="154"/>
                </a:cxn>
                <a:cxn ang="0">
                  <a:pos x="35" y="135"/>
                </a:cxn>
                <a:cxn ang="0">
                  <a:pos x="35" y="135"/>
                </a:cxn>
                <a:cxn ang="0">
                  <a:pos x="52" y="111"/>
                </a:cxn>
                <a:cxn ang="0">
                  <a:pos x="71" y="87"/>
                </a:cxn>
                <a:cxn ang="0">
                  <a:pos x="71" y="87"/>
                </a:cxn>
                <a:cxn ang="0">
                  <a:pos x="86" y="67"/>
                </a:cxn>
                <a:cxn ang="0">
                  <a:pos x="101" y="46"/>
                </a:cxn>
                <a:cxn ang="0">
                  <a:pos x="116" y="27"/>
                </a:cxn>
                <a:cxn ang="0">
                  <a:pos x="123" y="18"/>
                </a:cxn>
                <a:cxn ang="0">
                  <a:pos x="133" y="8"/>
                </a:cxn>
                <a:cxn ang="0">
                  <a:pos x="133" y="8"/>
                </a:cxn>
                <a:cxn ang="0">
                  <a:pos x="134" y="6"/>
                </a:cxn>
                <a:cxn ang="0">
                  <a:pos x="134" y="4"/>
                </a:cxn>
                <a:cxn ang="0">
                  <a:pos x="133" y="3"/>
                </a:cxn>
                <a:cxn ang="0">
                  <a:pos x="132" y="1"/>
                </a:cxn>
                <a:cxn ang="0">
                  <a:pos x="131" y="0"/>
                </a:cxn>
                <a:cxn ang="0">
                  <a:pos x="129" y="0"/>
                </a:cxn>
                <a:cxn ang="0">
                  <a:pos x="127" y="0"/>
                </a:cxn>
                <a:cxn ang="0">
                  <a:pos x="125" y="1"/>
                </a:cxn>
                <a:cxn ang="0">
                  <a:pos x="125" y="1"/>
                </a:cxn>
              </a:cxnLst>
              <a:rect l="0" t="0" r="r" b="b"/>
              <a:pathLst>
                <a:path w="134" h="180">
                  <a:moveTo>
                    <a:pt x="125" y="1"/>
                  </a:moveTo>
                  <a:lnTo>
                    <a:pt x="125" y="1"/>
                  </a:lnTo>
                  <a:lnTo>
                    <a:pt x="108" y="22"/>
                  </a:lnTo>
                  <a:lnTo>
                    <a:pt x="90" y="43"/>
                  </a:lnTo>
                  <a:lnTo>
                    <a:pt x="58" y="88"/>
                  </a:lnTo>
                  <a:lnTo>
                    <a:pt x="21" y="137"/>
                  </a:lnTo>
                  <a:lnTo>
                    <a:pt x="21" y="137"/>
                  </a:lnTo>
                  <a:lnTo>
                    <a:pt x="14" y="147"/>
                  </a:lnTo>
                  <a:lnTo>
                    <a:pt x="8" y="155"/>
                  </a:lnTo>
                  <a:lnTo>
                    <a:pt x="4" y="164"/>
                  </a:lnTo>
                  <a:lnTo>
                    <a:pt x="1" y="169"/>
                  </a:lnTo>
                  <a:lnTo>
                    <a:pt x="0" y="176"/>
                  </a:lnTo>
                  <a:lnTo>
                    <a:pt x="0" y="176"/>
                  </a:lnTo>
                  <a:lnTo>
                    <a:pt x="1" y="178"/>
                  </a:lnTo>
                  <a:lnTo>
                    <a:pt x="1" y="179"/>
                  </a:lnTo>
                  <a:lnTo>
                    <a:pt x="4" y="180"/>
                  </a:lnTo>
                  <a:lnTo>
                    <a:pt x="5" y="180"/>
                  </a:lnTo>
                  <a:lnTo>
                    <a:pt x="9" y="179"/>
                  </a:lnTo>
                  <a:lnTo>
                    <a:pt x="10" y="178"/>
                  </a:lnTo>
                  <a:lnTo>
                    <a:pt x="11" y="176"/>
                  </a:lnTo>
                  <a:lnTo>
                    <a:pt x="11" y="176"/>
                  </a:lnTo>
                  <a:lnTo>
                    <a:pt x="12" y="169"/>
                  </a:lnTo>
                  <a:lnTo>
                    <a:pt x="14" y="164"/>
                  </a:lnTo>
                  <a:lnTo>
                    <a:pt x="16" y="159"/>
                  </a:lnTo>
                  <a:lnTo>
                    <a:pt x="20" y="154"/>
                  </a:lnTo>
                  <a:lnTo>
                    <a:pt x="35" y="135"/>
                  </a:lnTo>
                  <a:lnTo>
                    <a:pt x="35" y="135"/>
                  </a:lnTo>
                  <a:lnTo>
                    <a:pt x="52" y="111"/>
                  </a:lnTo>
                  <a:lnTo>
                    <a:pt x="71" y="87"/>
                  </a:lnTo>
                  <a:lnTo>
                    <a:pt x="71" y="87"/>
                  </a:lnTo>
                  <a:lnTo>
                    <a:pt x="86" y="67"/>
                  </a:lnTo>
                  <a:lnTo>
                    <a:pt x="101" y="46"/>
                  </a:lnTo>
                  <a:lnTo>
                    <a:pt x="116" y="27"/>
                  </a:lnTo>
                  <a:lnTo>
                    <a:pt x="123" y="18"/>
                  </a:lnTo>
                  <a:lnTo>
                    <a:pt x="133" y="8"/>
                  </a:lnTo>
                  <a:lnTo>
                    <a:pt x="133" y="8"/>
                  </a:lnTo>
                  <a:lnTo>
                    <a:pt x="134" y="6"/>
                  </a:lnTo>
                  <a:lnTo>
                    <a:pt x="134" y="4"/>
                  </a:lnTo>
                  <a:lnTo>
                    <a:pt x="133" y="3"/>
                  </a:lnTo>
                  <a:lnTo>
                    <a:pt x="132" y="1"/>
                  </a:lnTo>
                  <a:lnTo>
                    <a:pt x="131" y="0"/>
                  </a:lnTo>
                  <a:lnTo>
                    <a:pt x="129"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9" name="Freeform 315"/>
            <p:cNvSpPr/>
            <p:nvPr/>
          </p:nvSpPr>
          <p:spPr bwMode="auto">
            <a:xfrm>
              <a:off x="3644900" y="3186113"/>
              <a:ext cx="52388" cy="76200"/>
            </a:xfrm>
            <a:custGeom>
              <a:avLst/>
              <a:gdLst/>
              <a:ahLst/>
              <a:cxnLst>
                <a:cxn ang="0">
                  <a:pos x="92" y="1"/>
                </a:cxn>
                <a:cxn ang="0">
                  <a:pos x="92" y="1"/>
                </a:cxn>
                <a:cxn ang="0">
                  <a:pos x="79" y="17"/>
                </a:cxn>
                <a:cxn ang="0">
                  <a:pos x="65" y="32"/>
                </a:cxn>
                <a:cxn ang="0">
                  <a:pos x="53" y="49"/>
                </a:cxn>
                <a:cxn ang="0">
                  <a:pos x="41" y="65"/>
                </a:cxn>
                <a:cxn ang="0">
                  <a:pos x="31" y="83"/>
                </a:cxn>
                <a:cxn ang="0">
                  <a:pos x="20" y="100"/>
                </a:cxn>
                <a:cxn ang="0">
                  <a:pos x="1" y="135"/>
                </a:cxn>
                <a:cxn ang="0">
                  <a:pos x="1" y="135"/>
                </a:cxn>
                <a:cxn ang="0">
                  <a:pos x="0" y="137"/>
                </a:cxn>
                <a:cxn ang="0">
                  <a:pos x="0" y="138"/>
                </a:cxn>
                <a:cxn ang="0">
                  <a:pos x="2" y="142"/>
                </a:cxn>
                <a:cxn ang="0">
                  <a:pos x="5" y="143"/>
                </a:cxn>
                <a:cxn ang="0">
                  <a:pos x="6" y="142"/>
                </a:cxn>
                <a:cxn ang="0">
                  <a:pos x="8" y="141"/>
                </a:cxn>
                <a:cxn ang="0">
                  <a:pos x="13" y="136"/>
                </a:cxn>
                <a:cxn ang="0">
                  <a:pos x="13" y="136"/>
                </a:cxn>
                <a:cxn ang="0">
                  <a:pos x="15" y="133"/>
                </a:cxn>
                <a:cxn ang="0">
                  <a:pos x="14" y="131"/>
                </a:cxn>
                <a:cxn ang="0">
                  <a:pos x="14" y="131"/>
                </a:cxn>
                <a:cxn ang="0">
                  <a:pos x="32" y="98"/>
                </a:cxn>
                <a:cxn ang="0">
                  <a:pos x="52" y="67"/>
                </a:cxn>
                <a:cxn ang="0">
                  <a:pos x="63" y="52"/>
                </a:cxn>
                <a:cxn ang="0">
                  <a:pos x="75" y="36"/>
                </a:cxn>
                <a:cxn ang="0">
                  <a:pos x="86" y="22"/>
                </a:cxn>
                <a:cxn ang="0">
                  <a:pos x="98" y="8"/>
                </a:cxn>
                <a:cxn ang="0">
                  <a:pos x="98" y="8"/>
                </a:cxn>
                <a:cxn ang="0">
                  <a:pos x="99" y="6"/>
                </a:cxn>
                <a:cxn ang="0">
                  <a:pos x="99" y="4"/>
                </a:cxn>
                <a:cxn ang="0">
                  <a:pos x="99" y="3"/>
                </a:cxn>
                <a:cxn ang="0">
                  <a:pos x="98" y="1"/>
                </a:cxn>
                <a:cxn ang="0">
                  <a:pos x="96" y="0"/>
                </a:cxn>
                <a:cxn ang="0">
                  <a:pos x="95" y="0"/>
                </a:cxn>
                <a:cxn ang="0">
                  <a:pos x="93" y="0"/>
                </a:cxn>
                <a:cxn ang="0">
                  <a:pos x="92" y="1"/>
                </a:cxn>
                <a:cxn ang="0">
                  <a:pos x="92" y="1"/>
                </a:cxn>
              </a:cxnLst>
              <a:rect l="0" t="0" r="r" b="b"/>
              <a:pathLst>
                <a:path w="99" h="143">
                  <a:moveTo>
                    <a:pt x="92" y="1"/>
                  </a:moveTo>
                  <a:lnTo>
                    <a:pt x="92" y="1"/>
                  </a:lnTo>
                  <a:lnTo>
                    <a:pt x="79" y="17"/>
                  </a:lnTo>
                  <a:lnTo>
                    <a:pt x="65" y="32"/>
                  </a:lnTo>
                  <a:lnTo>
                    <a:pt x="53" y="49"/>
                  </a:lnTo>
                  <a:lnTo>
                    <a:pt x="41" y="65"/>
                  </a:lnTo>
                  <a:lnTo>
                    <a:pt x="31" y="83"/>
                  </a:lnTo>
                  <a:lnTo>
                    <a:pt x="20" y="100"/>
                  </a:lnTo>
                  <a:lnTo>
                    <a:pt x="1" y="135"/>
                  </a:lnTo>
                  <a:lnTo>
                    <a:pt x="1" y="135"/>
                  </a:lnTo>
                  <a:lnTo>
                    <a:pt x="0" y="137"/>
                  </a:lnTo>
                  <a:lnTo>
                    <a:pt x="0" y="138"/>
                  </a:lnTo>
                  <a:lnTo>
                    <a:pt x="2" y="142"/>
                  </a:lnTo>
                  <a:lnTo>
                    <a:pt x="5" y="143"/>
                  </a:lnTo>
                  <a:lnTo>
                    <a:pt x="6" y="142"/>
                  </a:lnTo>
                  <a:lnTo>
                    <a:pt x="8" y="141"/>
                  </a:lnTo>
                  <a:lnTo>
                    <a:pt x="13" y="136"/>
                  </a:lnTo>
                  <a:lnTo>
                    <a:pt x="13" y="136"/>
                  </a:lnTo>
                  <a:lnTo>
                    <a:pt x="15" y="133"/>
                  </a:lnTo>
                  <a:lnTo>
                    <a:pt x="14" y="131"/>
                  </a:lnTo>
                  <a:lnTo>
                    <a:pt x="14" y="131"/>
                  </a:lnTo>
                  <a:lnTo>
                    <a:pt x="32" y="98"/>
                  </a:lnTo>
                  <a:lnTo>
                    <a:pt x="52" y="67"/>
                  </a:lnTo>
                  <a:lnTo>
                    <a:pt x="63" y="52"/>
                  </a:lnTo>
                  <a:lnTo>
                    <a:pt x="75" y="36"/>
                  </a:lnTo>
                  <a:lnTo>
                    <a:pt x="86" y="22"/>
                  </a:lnTo>
                  <a:lnTo>
                    <a:pt x="98" y="8"/>
                  </a:lnTo>
                  <a:lnTo>
                    <a:pt x="98" y="8"/>
                  </a:lnTo>
                  <a:lnTo>
                    <a:pt x="99" y="6"/>
                  </a:lnTo>
                  <a:lnTo>
                    <a:pt x="99" y="4"/>
                  </a:lnTo>
                  <a:lnTo>
                    <a:pt x="99" y="3"/>
                  </a:lnTo>
                  <a:lnTo>
                    <a:pt x="98" y="1"/>
                  </a:lnTo>
                  <a:lnTo>
                    <a:pt x="96"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0" name="Freeform 316"/>
            <p:cNvSpPr/>
            <p:nvPr/>
          </p:nvSpPr>
          <p:spPr bwMode="auto">
            <a:xfrm>
              <a:off x="3679825" y="3197225"/>
              <a:ext cx="58738" cy="66675"/>
            </a:xfrm>
            <a:custGeom>
              <a:avLst/>
              <a:gdLst/>
              <a:ahLst/>
              <a:cxnLst>
                <a:cxn ang="0">
                  <a:pos x="100" y="3"/>
                </a:cxn>
                <a:cxn ang="0">
                  <a:pos x="100" y="3"/>
                </a:cxn>
                <a:cxn ang="0">
                  <a:pos x="99" y="5"/>
                </a:cxn>
                <a:cxn ang="0">
                  <a:pos x="97" y="7"/>
                </a:cxn>
                <a:cxn ang="0">
                  <a:pos x="92" y="12"/>
                </a:cxn>
                <a:cxn ang="0">
                  <a:pos x="87" y="16"/>
                </a:cxn>
                <a:cxn ang="0">
                  <a:pos x="82" y="20"/>
                </a:cxn>
                <a:cxn ang="0">
                  <a:pos x="82" y="20"/>
                </a:cxn>
                <a:cxn ang="0">
                  <a:pos x="72" y="32"/>
                </a:cxn>
                <a:cxn ang="0">
                  <a:pos x="63" y="44"/>
                </a:cxn>
                <a:cxn ang="0">
                  <a:pos x="63" y="44"/>
                </a:cxn>
                <a:cxn ang="0">
                  <a:pos x="49" y="64"/>
                </a:cxn>
                <a:cxn ang="0">
                  <a:pos x="34" y="83"/>
                </a:cxn>
                <a:cxn ang="0">
                  <a:pos x="19" y="101"/>
                </a:cxn>
                <a:cxn ang="0">
                  <a:pos x="2" y="120"/>
                </a:cxn>
                <a:cxn ang="0">
                  <a:pos x="2" y="120"/>
                </a:cxn>
                <a:cxn ang="0">
                  <a:pos x="0" y="121"/>
                </a:cxn>
                <a:cxn ang="0">
                  <a:pos x="0" y="123"/>
                </a:cxn>
                <a:cxn ang="0">
                  <a:pos x="1" y="125"/>
                </a:cxn>
                <a:cxn ang="0">
                  <a:pos x="2" y="126"/>
                </a:cxn>
                <a:cxn ang="0">
                  <a:pos x="3" y="127"/>
                </a:cxn>
                <a:cxn ang="0">
                  <a:pos x="5" y="127"/>
                </a:cxn>
                <a:cxn ang="0">
                  <a:pos x="6" y="127"/>
                </a:cxn>
                <a:cxn ang="0">
                  <a:pos x="9" y="126"/>
                </a:cxn>
                <a:cxn ang="0">
                  <a:pos x="9" y="126"/>
                </a:cxn>
                <a:cxn ang="0">
                  <a:pos x="24" y="109"/>
                </a:cxn>
                <a:cxn ang="0">
                  <a:pos x="39" y="92"/>
                </a:cxn>
                <a:cxn ang="0">
                  <a:pos x="53" y="74"/>
                </a:cxn>
                <a:cxn ang="0">
                  <a:pos x="66" y="55"/>
                </a:cxn>
                <a:cxn ang="0">
                  <a:pos x="66" y="55"/>
                </a:cxn>
                <a:cxn ang="0">
                  <a:pos x="74" y="46"/>
                </a:cxn>
                <a:cxn ang="0">
                  <a:pos x="82" y="35"/>
                </a:cxn>
                <a:cxn ang="0">
                  <a:pos x="90" y="24"/>
                </a:cxn>
                <a:cxn ang="0">
                  <a:pos x="95" y="21"/>
                </a:cxn>
                <a:cxn ang="0">
                  <a:pos x="100" y="18"/>
                </a:cxn>
                <a:cxn ang="0">
                  <a:pos x="100" y="18"/>
                </a:cxn>
                <a:cxn ang="0">
                  <a:pos x="104" y="15"/>
                </a:cxn>
                <a:cxn ang="0">
                  <a:pos x="107" y="13"/>
                </a:cxn>
                <a:cxn ang="0">
                  <a:pos x="108" y="9"/>
                </a:cxn>
                <a:cxn ang="0">
                  <a:pos x="110" y="5"/>
                </a:cxn>
                <a:cxn ang="0">
                  <a:pos x="110" y="5"/>
                </a:cxn>
                <a:cxn ang="0">
                  <a:pos x="110" y="3"/>
                </a:cxn>
                <a:cxn ang="0">
                  <a:pos x="109" y="2"/>
                </a:cxn>
                <a:cxn ang="0">
                  <a:pos x="108" y="0"/>
                </a:cxn>
                <a:cxn ang="0">
                  <a:pos x="106" y="0"/>
                </a:cxn>
                <a:cxn ang="0">
                  <a:pos x="104" y="0"/>
                </a:cxn>
                <a:cxn ang="0">
                  <a:pos x="103" y="0"/>
                </a:cxn>
                <a:cxn ang="0">
                  <a:pos x="102" y="1"/>
                </a:cxn>
                <a:cxn ang="0">
                  <a:pos x="100" y="3"/>
                </a:cxn>
                <a:cxn ang="0">
                  <a:pos x="100" y="3"/>
                </a:cxn>
              </a:cxnLst>
              <a:rect l="0" t="0" r="r" b="b"/>
              <a:pathLst>
                <a:path w="110" h="127">
                  <a:moveTo>
                    <a:pt x="100" y="3"/>
                  </a:moveTo>
                  <a:lnTo>
                    <a:pt x="100" y="3"/>
                  </a:lnTo>
                  <a:lnTo>
                    <a:pt x="99" y="5"/>
                  </a:lnTo>
                  <a:lnTo>
                    <a:pt x="97" y="7"/>
                  </a:lnTo>
                  <a:lnTo>
                    <a:pt x="92" y="12"/>
                  </a:lnTo>
                  <a:lnTo>
                    <a:pt x="87" y="16"/>
                  </a:lnTo>
                  <a:lnTo>
                    <a:pt x="82" y="20"/>
                  </a:lnTo>
                  <a:lnTo>
                    <a:pt x="82" y="20"/>
                  </a:lnTo>
                  <a:lnTo>
                    <a:pt x="72" y="32"/>
                  </a:lnTo>
                  <a:lnTo>
                    <a:pt x="63" y="44"/>
                  </a:lnTo>
                  <a:lnTo>
                    <a:pt x="63" y="44"/>
                  </a:lnTo>
                  <a:lnTo>
                    <a:pt x="49" y="64"/>
                  </a:lnTo>
                  <a:lnTo>
                    <a:pt x="34" y="83"/>
                  </a:lnTo>
                  <a:lnTo>
                    <a:pt x="19" y="101"/>
                  </a:lnTo>
                  <a:lnTo>
                    <a:pt x="2" y="120"/>
                  </a:lnTo>
                  <a:lnTo>
                    <a:pt x="2" y="120"/>
                  </a:lnTo>
                  <a:lnTo>
                    <a:pt x="0" y="121"/>
                  </a:lnTo>
                  <a:lnTo>
                    <a:pt x="0" y="123"/>
                  </a:lnTo>
                  <a:lnTo>
                    <a:pt x="1" y="125"/>
                  </a:lnTo>
                  <a:lnTo>
                    <a:pt x="2" y="126"/>
                  </a:lnTo>
                  <a:lnTo>
                    <a:pt x="3" y="127"/>
                  </a:lnTo>
                  <a:lnTo>
                    <a:pt x="5" y="127"/>
                  </a:lnTo>
                  <a:lnTo>
                    <a:pt x="6" y="127"/>
                  </a:lnTo>
                  <a:lnTo>
                    <a:pt x="9" y="126"/>
                  </a:lnTo>
                  <a:lnTo>
                    <a:pt x="9" y="126"/>
                  </a:lnTo>
                  <a:lnTo>
                    <a:pt x="24" y="109"/>
                  </a:lnTo>
                  <a:lnTo>
                    <a:pt x="39" y="92"/>
                  </a:lnTo>
                  <a:lnTo>
                    <a:pt x="53" y="74"/>
                  </a:lnTo>
                  <a:lnTo>
                    <a:pt x="66" y="55"/>
                  </a:lnTo>
                  <a:lnTo>
                    <a:pt x="66" y="55"/>
                  </a:lnTo>
                  <a:lnTo>
                    <a:pt x="74" y="46"/>
                  </a:lnTo>
                  <a:lnTo>
                    <a:pt x="82" y="35"/>
                  </a:lnTo>
                  <a:lnTo>
                    <a:pt x="90" y="24"/>
                  </a:lnTo>
                  <a:lnTo>
                    <a:pt x="95" y="21"/>
                  </a:lnTo>
                  <a:lnTo>
                    <a:pt x="100" y="18"/>
                  </a:lnTo>
                  <a:lnTo>
                    <a:pt x="100" y="18"/>
                  </a:lnTo>
                  <a:lnTo>
                    <a:pt x="104" y="15"/>
                  </a:lnTo>
                  <a:lnTo>
                    <a:pt x="107" y="13"/>
                  </a:lnTo>
                  <a:lnTo>
                    <a:pt x="108" y="9"/>
                  </a:lnTo>
                  <a:lnTo>
                    <a:pt x="110" y="5"/>
                  </a:lnTo>
                  <a:lnTo>
                    <a:pt x="110" y="5"/>
                  </a:lnTo>
                  <a:lnTo>
                    <a:pt x="110" y="3"/>
                  </a:lnTo>
                  <a:lnTo>
                    <a:pt x="109" y="2"/>
                  </a:lnTo>
                  <a:lnTo>
                    <a:pt x="108" y="0"/>
                  </a:lnTo>
                  <a:lnTo>
                    <a:pt x="106" y="0"/>
                  </a:lnTo>
                  <a:lnTo>
                    <a:pt x="104" y="0"/>
                  </a:lnTo>
                  <a:lnTo>
                    <a:pt x="103" y="0"/>
                  </a:lnTo>
                  <a:lnTo>
                    <a:pt x="102" y="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1" name="Freeform 317"/>
            <p:cNvSpPr/>
            <p:nvPr/>
          </p:nvSpPr>
          <p:spPr bwMode="auto">
            <a:xfrm>
              <a:off x="3714750" y="3203575"/>
              <a:ext cx="55563" cy="68263"/>
            </a:xfrm>
            <a:custGeom>
              <a:avLst/>
              <a:gdLst/>
              <a:ahLst/>
              <a:cxnLst>
                <a:cxn ang="0">
                  <a:pos x="97" y="2"/>
                </a:cxn>
                <a:cxn ang="0">
                  <a:pos x="97" y="2"/>
                </a:cxn>
                <a:cxn ang="0">
                  <a:pos x="82" y="19"/>
                </a:cxn>
                <a:cxn ang="0">
                  <a:pos x="68" y="36"/>
                </a:cxn>
                <a:cxn ang="0">
                  <a:pos x="53" y="54"/>
                </a:cxn>
                <a:cxn ang="0">
                  <a:pos x="39" y="70"/>
                </a:cxn>
                <a:cxn ang="0">
                  <a:pos x="39" y="70"/>
                </a:cxn>
                <a:cxn ang="0">
                  <a:pos x="27" y="83"/>
                </a:cxn>
                <a:cxn ang="0">
                  <a:pos x="16" y="95"/>
                </a:cxn>
                <a:cxn ang="0">
                  <a:pos x="11" y="101"/>
                </a:cxn>
                <a:cxn ang="0">
                  <a:pos x="6" y="109"/>
                </a:cxn>
                <a:cxn ang="0">
                  <a:pos x="2" y="116"/>
                </a:cxn>
                <a:cxn ang="0">
                  <a:pos x="0" y="124"/>
                </a:cxn>
                <a:cxn ang="0">
                  <a:pos x="0" y="124"/>
                </a:cxn>
                <a:cxn ang="0">
                  <a:pos x="1" y="126"/>
                </a:cxn>
                <a:cxn ang="0">
                  <a:pos x="3" y="128"/>
                </a:cxn>
                <a:cxn ang="0">
                  <a:pos x="7" y="128"/>
                </a:cxn>
                <a:cxn ang="0">
                  <a:pos x="9" y="127"/>
                </a:cxn>
                <a:cxn ang="0">
                  <a:pos x="14" y="122"/>
                </a:cxn>
                <a:cxn ang="0">
                  <a:pos x="14" y="122"/>
                </a:cxn>
                <a:cxn ang="0">
                  <a:pos x="15" y="120"/>
                </a:cxn>
                <a:cxn ang="0">
                  <a:pos x="15" y="119"/>
                </a:cxn>
                <a:cxn ang="0">
                  <a:pos x="15" y="117"/>
                </a:cxn>
                <a:cxn ang="0">
                  <a:pos x="13" y="115"/>
                </a:cxn>
                <a:cxn ang="0">
                  <a:pos x="13" y="115"/>
                </a:cxn>
                <a:cxn ang="0">
                  <a:pos x="17" y="110"/>
                </a:cxn>
                <a:cxn ang="0">
                  <a:pos x="21" y="105"/>
                </a:cxn>
                <a:cxn ang="0">
                  <a:pos x="29" y="96"/>
                </a:cxn>
                <a:cxn ang="0">
                  <a:pos x="29" y="96"/>
                </a:cxn>
                <a:cxn ang="0">
                  <a:pos x="43" y="81"/>
                </a:cxn>
                <a:cxn ang="0">
                  <a:pos x="56" y="65"/>
                </a:cxn>
                <a:cxn ang="0">
                  <a:pos x="56" y="65"/>
                </a:cxn>
                <a:cxn ang="0">
                  <a:pos x="69" y="52"/>
                </a:cxn>
                <a:cxn ang="0">
                  <a:pos x="80" y="37"/>
                </a:cxn>
                <a:cxn ang="0">
                  <a:pos x="91" y="22"/>
                </a:cxn>
                <a:cxn ang="0">
                  <a:pos x="104" y="8"/>
                </a:cxn>
                <a:cxn ang="0">
                  <a:pos x="104" y="8"/>
                </a:cxn>
                <a:cxn ang="0">
                  <a:pos x="105" y="6"/>
                </a:cxn>
                <a:cxn ang="0">
                  <a:pos x="105" y="5"/>
                </a:cxn>
                <a:cxn ang="0">
                  <a:pos x="105" y="3"/>
                </a:cxn>
                <a:cxn ang="0">
                  <a:pos x="104" y="2"/>
                </a:cxn>
                <a:cxn ang="0">
                  <a:pos x="103" y="1"/>
                </a:cxn>
                <a:cxn ang="0">
                  <a:pos x="101" y="0"/>
                </a:cxn>
                <a:cxn ang="0">
                  <a:pos x="99" y="0"/>
                </a:cxn>
                <a:cxn ang="0">
                  <a:pos x="97" y="2"/>
                </a:cxn>
                <a:cxn ang="0">
                  <a:pos x="97" y="2"/>
                </a:cxn>
              </a:cxnLst>
              <a:rect l="0" t="0" r="r" b="b"/>
              <a:pathLst>
                <a:path w="105" h="128">
                  <a:moveTo>
                    <a:pt x="97" y="2"/>
                  </a:moveTo>
                  <a:lnTo>
                    <a:pt x="97" y="2"/>
                  </a:lnTo>
                  <a:lnTo>
                    <a:pt x="82" y="19"/>
                  </a:lnTo>
                  <a:lnTo>
                    <a:pt x="68" y="36"/>
                  </a:lnTo>
                  <a:lnTo>
                    <a:pt x="53" y="54"/>
                  </a:lnTo>
                  <a:lnTo>
                    <a:pt x="39" y="70"/>
                  </a:lnTo>
                  <a:lnTo>
                    <a:pt x="39" y="70"/>
                  </a:lnTo>
                  <a:lnTo>
                    <a:pt x="27" y="83"/>
                  </a:lnTo>
                  <a:lnTo>
                    <a:pt x="16" y="95"/>
                  </a:lnTo>
                  <a:lnTo>
                    <a:pt x="11" y="101"/>
                  </a:lnTo>
                  <a:lnTo>
                    <a:pt x="6" y="109"/>
                  </a:lnTo>
                  <a:lnTo>
                    <a:pt x="2" y="116"/>
                  </a:lnTo>
                  <a:lnTo>
                    <a:pt x="0" y="124"/>
                  </a:lnTo>
                  <a:lnTo>
                    <a:pt x="0" y="124"/>
                  </a:lnTo>
                  <a:lnTo>
                    <a:pt x="1" y="126"/>
                  </a:lnTo>
                  <a:lnTo>
                    <a:pt x="3" y="128"/>
                  </a:lnTo>
                  <a:lnTo>
                    <a:pt x="7" y="128"/>
                  </a:lnTo>
                  <a:lnTo>
                    <a:pt x="9" y="127"/>
                  </a:lnTo>
                  <a:lnTo>
                    <a:pt x="14" y="122"/>
                  </a:lnTo>
                  <a:lnTo>
                    <a:pt x="14" y="122"/>
                  </a:lnTo>
                  <a:lnTo>
                    <a:pt x="15" y="120"/>
                  </a:lnTo>
                  <a:lnTo>
                    <a:pt x="15" y="119"/>
                  </a:lnTo>
                  <a:lnTo>
                    <a:pt x="15" y="117"/>
                  </a:lnTo>
                  <a:lnTo>
                    <a:pt x="13" y="115"/>
                  </a:lnTo>
                  <a:lnTo>
                    <a:pt x="13" y="115"/>
                  </a:lnTo>
                  <a:lnTo>
                    <a:pt x="17" y="110"/>
                  </a:lnTo>
                  <a:lnTo>
                    <a:pt x="21" y="105"/>
                  </a:lnTo>
                  <a:lnTo>
                    <a:pt x="29" y="96"/>
                  </a:lnTo>
                  <a:lnTo>
                    <a:pt x="29" y="96"/>
                  </a:lnTo>
                  <a:lnTo>
                    <a:pt x="43" y="81"/>
                  </a:lnTo>
                  <a:lnTo>
                    <a:pt x="56" y="65"/>
                  </a:lnTo>
                  <a:lnTo>
                    <a:pt x="56" y="65"/>
                  </a:lnTo>
                  <a:lnTo>
                    <a:pt x="69" y="52"/>
                  </a:lnTo>
                  <a:lnTo>
                    <a:pt x="80" y="37"/>
                  </a:lnTo>
                  <a:lnTo>
                    <a:pt x="91" y="22"/>
                  </a:lnTo>
                  <a:lnTo>
                    <a:pt x="104" y="8"/>
                  </a:lnTo>
                  <a:lnTo>
                    <a:pt x="104" y="8"/>
                  </a:lnTo>
                  <a:lnTo>
                    <a:pt x="105" y="6"/>
                  </a:lnTo>
                  <a:lnTo>
                    <a:pt x="105" y="5"/>
                  </a:lnTo>
                  <a:lnTo>
                    <a:pt x="105" y="3"/>
                  </a:lnTo>
                  <a:lnTo>
                    <a:pt x="104" y="2"/>
                  </a:lnTo>
                  <a:lnTo>
                    <a:pt x="103" y="1"/>
                  </a:lnTo>
                  <a:lnTo>
                    <a:pt x="101"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2" name="Freeform 318"/>
            <p:cNvSpPr/>
            <p:nvPr/>
          </p:nvSpPr>
          <p:spPr bwMode="auto">
            <a:xfrm>
              <a:off x="3751263" y="3214688"/>
              <a:ext cx="41275" cy="61913"/>
            </a:xfrm>
            <a:custGeom>
              <a:avLst/>
              <a:gdLst/>
              <a:ahLst/>
              <a:cxnLst>
                <a:cxn ang="0">
                  <a:pos x="71" y="3"/>
                </a:cxn>
                <a:cxn ang="0">
                  <a:pos x="71" y="3"/>
                </a:cxn>
                <a:cxn ang="0">
                  <a:pos x="68" y="8"/>
                </a:cxn>
                <a:cxn ang="0">
                  <a:pos x="64" y="14"/>
                </a:cxn>
                <a:cxn ang="0">
                  <a:pos x="55" y="28"/>
                </a:cxn>
                <a:cxn ang="0">
                  <a:pos x="55" y="28"/>
                </a:cxn>
                <a:cxn ang="0">
                  <a:pos x="51" y="34"/>
                </a:cxn>
                <a:cxn ang="0">
                  <a:pos x="47" y="39"/>
                </a:cxn>
                <a:cxn ang="0">
                  <a:pos x="43" y="45"/>
                </a:cxn>
                <a:cxn ang="0">
                  <a:pos x="39" y="51"/>
                </a:cxn>
                <a:cxn ang="0">
                  <a:pos x="39" y="51"/>
                </a:cxn>
                <a:cxn ang="0">
                  <a:pos x="19" y="81"/>
                </a:cxn>
                <a:cxn ang="0">
                  <a:pos x="0" y="110"/>
                </a:cxn>
                <a:cxn ang="0">
                  <a:pos x="0" y="110"/>
                </a:cxn>
                <a:cxn ang="0">
                  <a:pos x="0" y="113"/>
                </a:cxn>
                <a:cxn ang="0">
                  <a:pos x="1" y="116"/>
                </a:cxn>
                <a:cxn ang="0">
                  <a:pos x="3" y="117"/>
                </a:cxn>
                <a:cxn ang="0">
                  <a:pos x="6" y="117"/>
                </a:cxn>
                <a:cxn ang="0">
                  <a:pos x="6" y="117"/>
                </a:cxn>
                <a:cxn ang="0">
                  <a:pos x="8" y="116"/>
                </a:cxn>
                <a:cxn ang="0">
                  <a:pos x="11" y="115"/>
                </a:cxn>
                <a:cxn ang="0">
                  <a:pos x="12" y="112"/>
                </a:cxn>
                <a:cxn ang="0">
                  <a:pos x="13" y="109"/>
                </a:cxn>
                <a:cxn ang="0">
                  <a:pos x="13" y="109"/>
                </a:cxn>
                <a:cxn ang="0">
                  <a:pos x="13" y="107"/>
                </a:cxn>
                <a:cxn ang="0">
                  <a:pos x="13" y="107"/>
                </a:cxn>
                <a:cxn ang="0">
                  <a:pos x="46" y="57"/>
                </a:cxn>
                <a:cxn ang="0">
                  <a:pos x="46" y="57"/>
                </a:cxn>
                <a:cxn ang="0">
                  <a:pos x="55" y="44"/>
                </a:cxn>
                <a:cxn ang="0">
                  <a:pos x="65" y="32"/>
                </a:cxn>
                <a:cxn ang="0">
                  <a:pos x="74" y="18"/>
                </a:cxn>
                <a:cxn ang="0">
                  <a:pos x="77" y="12"/>
                </a:cxn>
                <a:cxn ang="0">
                  <a:pos x="80" y="5"/>
                </a:cxn>
                <a:cxn ang="0">
                  <a:pos x="80" y="5"/>
                </a:cxn>
                <a:cxn ang="0">
                  <a:pos x="80" y="3"/>
                </a:cxn>
                <a:cxn ang="0">
                  <a:pos x="79" y="2"/>
                </a:cxn>
                <a:cxn ang="0">
                  <a:pos x="78" y="1"/>
                </a:cxn>
                <a:cxn ang="0">
                  <a:pos x="76" y="0"/>
                </a:cxn>
                <a:cxn ang="0">
                  <a:pos x="75" y="0"/>
                </a:cxn>
                <a:cxn ang="0">
                  <a:pos x="73" y="0"/>
                </a:cxn>
                <a:cxn ang="0">
                  <a:pos x="72" y="1"/>
                </a:cxn>
                <a:cxn ang="0">
                  <a:pos x="71" y="3"/>
                </a:cxn>
                <a:cxn ang="0">
                  <a:pos x="71" y="3"/>
                </a:cxn>
              </a:cxnLst>
              <a:rect l="0" t="0" r="r" b="b"/>
              <a:pathLst>
                <a:path w="80" h="117">
                  <a:moveTo>
                    <a:pt x="71" y="3"/>
                  </a:moveTo>
                  <a:lnTo>
                    <a:pt x="71" y="3"/>
                  </a:lnTo>
                  <a:lnTo>
                    <a:pt x="68" y="8"/>
                  </a:lnTo>
                  <a:lnTo>
                    <a:pt x="64" y="14"/>
                  </a:lnTo>
                  <a:lnTo>
                    <a:pt x="55" y="28"/>
                  </a:lnTo>
                  <a:lnTo>
                    <a:pt x="55" y="28"/>
                  </a:lnTo>
                  <a:lnTo>
                    <a:pt x="51" y="34"/>
                  </a:lnTo>
                  <a:lnTo>
                    <a:pt x="47" y="39"/>
                  </a:lnTo>
                  <a:lnTo>
                    <a:pt x="43" y="45"/>
                  </a:lnTo>
                  <a:lnTo>
                    <a:pt x="39" y="51"/>
                  </a:lnTo>
                  <a:lnTo>
                    <a:pt x="39" y="51"/>
                  </a:lnTo>
                  <a:lnTo>
                    <a:pt x="19" y="81"/>
                  </a:lnTo>
                  <a:lnTo>
                    <a:pt x="0" y="110"/>
                  </a:lnTo>
                  <a:lnTo>
                    <a:pt x="0" y="110"/>
                  </a:lnTo>
                  <a:lnTo>
                    <a:pt x="0" y="113"/>
                  </a:lnTo>
                  <a:lnTo>
                    <a:pt x="1" y="116"/>
                  </a:lnTo>
                  <a:lnTo>
                    <a:pt x="3" y="117"/>
                  </a:lnTo>
                  <a:lnTo>
                    <a:pt x="6" y="117"/>
                  </a:lnTo>
                  <a:lnTo>
                    <a:pt x="6" y="117"/>
                  </a:lnTo>
                  <a:lnTo>
                    <a:pt x="8" y="116"/>
                  </a:lnTo>
                  <a:lnTo>
                    <a:pt x="11" y="115"/>
                  </a:lnTo>
                  <a:lnTo>
                    <a:pt x="12" y="112"/>
                  </a:lnTo>
                  <a:lnTo>
                    <a:pt x="13" y="109"/>
                  </a:lnTo>
                  <a:lnTo>
                    <a:pt x="13" y="109"/>
                  </a:lnTo>
                  <a:lnTo>
                    <a:pt x="13" y="107"/>
                  </a:lnTo>
                  <a:lnTo>
                    <a:pt x="13" y="107"/>
                  </a:lnTo>
                  <a:lnTo>
                    <a:pt x="46" y="57"/>
                  </a:lnTo>
                  <a:lnTo>
                    <a:pt x="46" y="57"/>
                  </a:lnTo>
                  <a:lnTo>
                    <a:pt x="55" y="44"/>
                  </a:lnTo>
                  <a:lnTo>
                    <a:pt x="65" y="32"/>
                  </a:lnTo>
                  <a:lnTo>
                    <a:pt x="74" y="18"/>
                  </a:lnTo>
                  <a:lnTo>
                    <a:pt x="77" y="12"/>
                  </a:lnTo>
                  <a:lnTo>
                    <a:pt x="80" y="5"/>
                  </a:lnTo>
                  <a:lnTo>
                    <a:pt x="80" y="5"/>
                  </a:lnTo>
                  <a:lnTo>
                    <a:pt x="80" y="3"/>
                  </a:lnTo>
                  <a:lnTo>
                    <a:pt x="79" y="2"/>
                  </a:lnTo>
                  <a:lnTo>
                    <a:pt x="78" y="1"/>
                  </a:lnTo>
                  <a:lnTo>
                    <a:pt x="76"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3" name="Freeform 319"/>
            <p:cNvSpPr/>
            <p:nvPr/>
          </p:nvSpPr>
          <p:spPr bwMode="auto">
            <a:xfrm>
              <a:off x="3775075" y="3227388"/>
              <a:ext cx="42863" cy="55563"/>
            </a:xfrm>
            <a:custGeom>
              <a:avLst/>
              <a:gdLst/>
              <a:ahLst/>
              <a:cxnLst>
                <a:cxn ang="0">
                  <a:pos x="81" y="4"/>
                </a:cxn>
                <a:cxn ang="0">
                  <a:pos x="81" y="4"/>
                </a:cxn>
                <a:cxn ang="0">
                  <a:pos x="80" y="2"/>
                </a:cxn>
                <a:cxn ang="0">
                  <a:pos x="79" y="0"/>
                </a:cxn>
                <a:cxn ang="0">
                  <a:pos x="76" y="0"/>
                </a:cxn>
                <a:cxn ang="0">
                  <a:pos x="74" y="0"/>
                </a:cxn>
                <a:cxn ang="0">
                  <a:pos x="72" y="3"/>
                </a:cxn>
                <a:cxn ang="0">
                  <a:pos x="71" y="4"/>
                </a:cxn>
                <a:cxn ang="0">
                  <a:pos x="71" y="6"/>
                </a:cxn>
                <a:cxn ang="0">
                  <a:pos x="71" y="6"/>
                </a:cxn>
                <a:cxn ang="0">
                  <a:pos x="71" y="12"/>
                </a:cxn>
                <a:cxn ang="0">
                  <a:pos x="69" y="18"/>
                </a:cxn>
                <a:cxn ang="0">
                  <a:pos x="66" y="24"/>
                </a:cxn>
                <a:cxn ang="0">
                  <a:pos x="62" y="30"/>
                </a:cxn>
                <a:cxn ang="0">
                  <a:pos x="53" y="40"/>
                </a:cxn>
                <a:cxn ang="0">
                  <a:pos x="43" y="49"/>
                </a:cxn>
                <a:cxn ang="0">
                  <a:pos x="43" y="49"/>
                </a:cxn>
                <a:cxn ang="0">
                  <a:pos x="38" y="54"/>
                </a:cxn>
                <a:cxn ang="0">
                  <a:pos x="34" y="60"/>
                </a:cxn>
                <a:cxn ang="0">
                  <a:pos x="34" y="60"/>
                </a:cxn>
                <a:cxn ang="0">
                  <a:pos x="29" y="70"/>
                </a:cxn>
                <a:cxn ang="0">
                  <a:pos x="22" y="80"/>
                </a:cxn>
                <a:cxn ang="0">
                  <a:pos x="18" y="85"/>
                </a:cxn>
                <a:cxn ang="0">
                  <a:pos x="13" y="90"/>
                </a:cxn>
                <a:cxn ang="0">
                  <a:pos x="9" y="93"/>
                </a:cxn>
                <a:cxn ang="0">
                  <a:pos x="4" y="94"/>
                </a:cxn>
                <a:cxn ang="0">
                  <a:pos x="4" y="94"/>
                </a:cxn>
                <a:cxn ang="0">
                  <a:pos x="2" y="96"/>
                </a:cxn>
                <a:cxn ang="0">
                  <a:pos x="1" y="97"/>
                </a:cxn>
                <a:cxn ang="0">
                  <a:pos x="0" y="100"/>
                </a:cxn>
                <a:cxn ang="0">
                  <a:pos x="0" y="102"/>
                </a:cxn>
                <a:cxn ang="0">
                  <a:pos x="1" y="103"/>
                </a:cxn>
                <a:cxn ang="0">
                  <a:pos x="2" y="104"/>
                </a:cxn>
                <a:cxn ang="0">
                  <a:pos x="4" y="105"/>
                </a:cxn>
                <a:cxn ang="0">
                  <a:pos x="4" y="105"/>
                </a:cxn>
                <a:cxn ang="0">
                  <a:pos x="8" y="104"/>
                </a:cxn>
                <a:cxn ang="0">
                  <a:pos x="12" y="102"/>
                </a:cxn>
                <a:cxn ang="0">
                  <a:pos x="20" y="97"/>
                </a:cxn>
                <a:cxn ang="0">
                  <a:pos x="26" y="90"/>
                </a:cxn>
                <a:cxn ang="0">
                  <a:pos x="32" y="83"/>
                </a:cxn>
                <a:cxn ang="0">
                  <a:pos x="42" y="67"/>
                </a:cxn>
                <a:cxn ang="0">
                  <a:pos x="48" y="59"/>
                </a:cxn>
                <a:cxn ang="0">
                  <a:pos x="54" y="53"/>
                </a:cxn>
                <a:cxn ang="0">
                  <a:pos x="54" y="53"/>
                </a:cxn>
                <a:cxn ang="0">
                  <a:pos x="64" y="43"/>
                </a:cxn>
                <a:cxn ang="0">
                  <a:pos x="68" y="37"/>
                </a:cxn>
                <a:cxn ang="0">
                  <a:pos x="72" y="31"/>
                </a:cxn>
                <a:cxn ang="0">
                  <a:pos x="76" y="24"/>
                </a:cxn>
                <a:cxn ang="0">
                  <a:pos x="79" y="18"/>
                </a:cxn>
                <a:cxn ang="0">
                  <a:pos x="81" y="11"/>
                </a:cxn>
                <a:cxn ang="0">
                  <a:pos x="81" y="4"/>
                </a:cxn>
                <a:cxn ang="0">
                  <a:pos x="81" y="4"/>
                </a:cxn>
              </a:cxnLst>
              <a:rect l="0" t="0" r="r" b="b"/>
              <a:pathLst>
                <a:path w="81" h="105">
                  <a:moveTo>
                    <a:pt x="81" y="4"/>
                  </a:moveTo>
                  <a:lnTo>
                    <a:pt x="81" y="4"/>
                  </a:lnTo>
                  <a:lnTo>
                    <a:pt x="80" y="2"/>
                  </a:lnTo>
                  <a:lnTo>
                    <a:pt x="79" y="0"/>
                  </a:lnTo>
                  <a:lnTo>
                    <a:pt x="76" y="0"/>
                  </a:lnTo>
                  <a:lnTo>
                    <a:pt x="74" y="0"/>
                  </a:lnTo>
                  <a:lnTo>
                    <a:pt x="72" y="3"/>
                  </a:lnTo>
                  <a:lnTo>
                    <a:pt x="71" y="4"/>
                  </a:lnTo>
                  <a:lnTo>
                    <a:pt x="71" y="6"/>
                  </a:lnTo>
                  <a:lnTo>
                    <a:pt x="71" y="6"/>
                  </a:lnTo>
                  <a:lnTo>
                    <a:pt x="71" y="12"/>
                  </a:lnTo>
                  <a:lnTo>
                    <a:pt x="69" y="18"/>
                  </a:lnTo>
                  <a:lnTo>
                    <a:pt x="66" y="24"/>
                  </a:lnTo>
                  <a:lnTo>
                    <a:pt x="62" y="30"/>
                  </a:lnTo>
                  <a:lnTo>
                    <a:pt x="53" y="40"/>
                  </a:lnTo>
                  <a:lnTo>
                    <a:pt x="43" y="49"/>
                  </a:lnTo>
                  <a:lnTo>
                    <a:pt x="43" y="49"/>
                  </a:lnTo>
                  <a:lnTo>
                    <a:pt x="38" y="54"/>
                  </a:lnTo>
                  <a:lnTo>
                    <a:pt x="34" y="60"/>
                  </a:lnTo>
                  <a:lnTo>
                    <a:pt x="34" y="60"/>
                  </a:lnTo>
                  <a:lnTo>
                    <a:pt x="29" y="70"/>
                  </a:lnTo>
                  <a:lnTo>
                    <a:pt x="22" y="80"/>
                  </a:lnTo>
                  <a:lnTo>
                    <a:pt x="18" y="85"/>
                  </a:lnTo>
                  <a:lnTo>
                    <a:pt x="13" y="90"/>
                  </a:lnTo>
                  <a:lnTo>
                    <a:pt x="9" y="93"/>
                  </a:lnTo>
                  <a:lnTo>
                    <a:pt x="4" y="94"/>
                  </a:lnTo>
                  <a:lnTo>
                    <a:pt x="4" y="94"/>
                  </a:lnTo>
                  <a:lnTo>
                    <a:pt x="2" y="96"/>
                  </a:lnTo>
                  <a:lnTo>
                    <a:pt x="1" y="97"/>
                  </a:lnTo>
                  <a:lnTo>
                    <a:pt x="0" y="100"/>
                  </a:lnTo>
                  <a:lnTo>
                    <a:pt x="0" y="102"/>
                  </a:lnTo>
                  <a:lnTo>
                    <a:pt x="1" y="103"/>
                  </a:lnTo>
                  <a:lnTo>
                    <a:pt x="2" y="104"/>
                  </a:lnTo>
                  <a:lnTo>
                    <a:pt x="4" y="105"/>
                  </a:lnTo>
                  <a:lnTo>
                    <a:pt x="4" y="105"/>
                  </a:lnTo>
                  <a:lnTo>
                    <a:pt x="8" y="104"/>
                  </a:lnTo>
                  <a:lnTo>
                    <a:pt x="12" y="102"/>
                  </a:lnTo>
                  <a:lnTo>
                    <a:pt x="20" y="97"/>
                  </a:lnTo>
                  <a:lnTo>
                    <a:pt x="26" y="90"/>
                  </a:lnTo>
                  <a:lnTo>
                    <a:pt x="32" y="83"/>
                  </a:lnTo>
                  <a:lnTo>
                    <a:pt x="42" y="67"/>
                  </a:lnTo>
                  <a:lnTo>
                    <a:pt x="48" y="59"/>
                  </a:lnTo>
                  <a:lnTo>
                    <a:pt x="54" y="53"/>
                  </a:lnTo>
                  <a:lnTo>
                    <a:pt x="54" y="53"/>
                  </a:lnTo>
                  <a:lnTo>
                    <a:pt x="64" y="43"/>
                  </a:lnTo>
                  <a:lnTo>
                    <a:pt x="68" y="37"/>
                  </a:lnTo>
                  <a:lnTo>
                    <a:pt x="72" y="31"/>
                  </a:lnTo>
                  <a:lnTo>
                    <a:pt x="76" y="24"/>
                  </a:lnTo>
                  <a:lnTo>
                    <a:pt x="79" y="18"/>
                  </a:lnTo>
                  <a:lnTo>
                    <a:pt x="81" y="1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4" name="Freeform 320"/>
            <p:cNvSpPr/>
            <p:nvPr/>
          </p:nvSpPr>
          <p:spPr bwMode="auto">
            <a:xfrm>
              <a:off x="3792538" y="3240088"/>
              <a:ext cx="46038" cy="57150"/>
            </a:xfrm>
            <a:custGeom>
              <a:avLst/>
              <a:gdLst/>
              <a:ahLst/>
              <a:cxnLst>
                <a:cxn ang="0">
                  <a:pos x="77" y="2"/>
                </a:cxn>
                <a:cxn ang="0">
                  <a:pos x="77" y="2"/>
                </a:cxn>
                <a:cxn ang="0">
                  <a:pos x="67" y="15"/>
                </a:cxn>
                <a:cxn ang="0">
                  <a:pos x="58" y="26"/>
                </a:cxn>
                <a:cxn ang="0">
                  <a:pos x="39" y="50"/>
                </a:cxn>
                <a:cxn ang="0">
                  <a:pos x="39" y="50"/>
                </a:cxn>
                <a:cxn ang="0">
                  <a:pos x="30" y="62"/>
                </a:cxn>
                <a:cxn ang="0">
                  <a:pos x="21" y="76"/>
                </a:cxn>
                <a:cxn ang="0">
                  <a:pos x="11" y="88"/>
                </a:cxn>
                <a:cxn ang="0">
                  <a:pos x="1" y="100"/>
                </a:cxn>
                <a:cxn ang="0">
                  <a:pos x="1" y="100"/>
                </a:cxn>
                <a:cxn ang="0">
                  <a:pos x="0" y="103"/>
                </a:cxn>
                <a:cxn ang="0">
                  <a:pos x="0" y="105"/>
                </a:cxn>
                <a:cxn ang="0">
                  <a:pos x="0" y="106"/>
                </a:cxn>
                <a:cxn ang="0">
                  <a:pos x="1" y="108"/>
                </a:cxn>
                <a:cxn ang="0">
                  <a:pos x="3" y="109"/>
                </a:cxn>
                <a:cxn ang="0">
                  <a:pos x="4" y="109"/>
                </a:cxn>
                <a:cxn ang="0">
                  <a:pos x="6" y="109"/>
                </a:cxn>
                <a:cxn ang="0">
                  <a:pos x="8" y="108"/>
                </a:cxn>
                <a:cxn ang="0">
                  <a:pos x="8" y="108"/>
                </a:cxn>
                <a:cxn ang="0">
                  <a:pos x="18" y="96"/>
                </a:cxn>
                <a:cxn ang="0">
                  <a:pos x="27" y="84"/>
                </a:cxn>
                <a:cxn ang="0">
                  <a:pos x="43" y="60"/>
                </a:cxn>
                <a:cxn ang="0">
                  <a:pos x="43" y="60"/>
                </a:cxn>
                <a:cxn ang="0">
                  <a:pos x="54" y="47"/>
                </a:cxn>
                <a:cxn ang="0">
                  <a:pos x="64" y="33"/>
                </a:cxn>
                <a:cxn ang="0">
                  <a:pos x="74" y="20"/>
                </a:cxn>
                <a:cxn ang="0">
                  <a:pos x="85" y="6"/>
                </a:cxn>
                <a:cxn ang="0">
                  <a:pos x="85" y="6"/>
                </a:cxn>
                <a:cxn ang="0">
                  <a:pos x="86" y="5"/>
                </a:cxn>
                <a:cxn ang="0">
                  <a:pos x="85" y="3"/>
                </a:cxn>
                <a:cxn ang="0">
                  <a:pos x="85" y="2"/>
                </a:cxn>
                <a:cxn ang="0">
                  <a:pos x="83" y="0"/>
                </a:cxn>
                <a:cxn ang="0">
                  <a:pos x="80" y="0"/>
                </a:cxn>
                <a:cxn ang="0">
                  <a:pos x="78" y="0"/>
                </a:cxn>
                <a:cxn ang="0">
                  <a:pos x="77" y="2"/>
                </a:cxn>
                <a:cxn ang="0">
                  <a:pos x="77" y="2"/>
                </a:cxn>
              </a:cxnLst>
              <a:rect l="0" t="0" r="r" b="b"/>
              <a:pathLst>
                <a:path w="86" h="109">
                  <a:moveTo>
                    <a:pt x="77" y="2"/>
                  </a:moveTo>
                  <a:lnTo>
                    <a:pt x="77" y="2"/>
                  </a:lnTo>
                  <a:lnTo>
                    <a:pt x="67" y="15"/>
                  </a:lnTo>
                  <a:lnTo>
                    <a:pt x="58" y="26"/>
                  </a:lnTo>
                  <a:lnTo>
                    <a:pt x="39" y="50"/>
                  </a:lnTo>
                  <a:lnTo>
                    <a:pt x="39" y="50"/>
                  </a:lnTo>
                  <a:lnTo>
                    <a:pt x="30" y="62"/>
                  </a:lnTo>
                  <a:lnTo>
                    <a:pt x="21" y="76"/>
                  </a:lnTo>
                  <a:lnTo>
                    <a:pt x="11" y="88"/>
                  </a:lnTo>
                  <a:lnTo>
                    <a:pt x="1" y="100"/>
                  </a:lnTo>
                  <a:lnTo>
                    <a:pt x="1" y="100"/>
                  </a:lnTo>
                  <a:lnTo>
                    <a:pt x="0" y="103"/>
                  </a:lnTo>
                  <a:lnTo>
                    <a:pt x="0" y="105"/>
                  </a:lnTo>
                  <a:lnTo>
                    <a:pt x="0" y="106"/>
                  </a:lnTo>
                  <a:lnTo>
                    <a:pt x="1" y="108"/>
                  </a:lnTo>
                  <a:lnTo>
                    <a:pt x="3" y="109"/>
                  </a:lnTo>
                  <a:lnTo>
                    <a:pt x="4" y="109"/>
                  </a:lnTo>
                  <a:lnTo>
                    <a:pt x="6" y="109"/>
                  </a:lnTo>
                  <a:lnTo>
                    <a:pt x="8" y="108"/>
                  </a:lnTo>
                  <a:lnTo>
                    <a:pt x="8" y="108"/>
                  </a:lnTo>
                  <a:lnTo>
                    <a:pt x="18" y="96"/>
                  </a:lnTo>
                  <a:lnTo>
                    <a:pt x="27" y="84"/>
                  </a:lnTo>
                  <a:lnTo>
                    <a:pt x="43" y="60"/>
                  </a:lnTo>
                  <a:lnTo>
                    <a:pt x="43" y="60"/>
                  </a:lnTo>
                  <a:lnTo>
                    <a:pt x="54" y="47"/>
                  </a:lnTo>
                  <a:lnTo>
                    <a:pt x="64" y="33"/>
                  </a:lnTo>
                  <a:lnTo>
                    <a:pt x="74" y="20"/>
                  </a:lnTo>
                  <a:lnTo>
                    <a:pt x="85" y="6"/>
                  </a:lnTo>
                  <a:lnTo>
                    <a:pt x="85" y="6"/>
                  </a:lnTo>
                  <a:lnTo>
                    <a:pt x="86" y="5"/>
                  </a:lnTo>
                  <a:lnTo>
                    <a:pt x="85" y="3"/>
                  </a:lnTo>
                  <a:lnTo>
                    <a:pt x="85" y="2"/>
                  </a:lnTo>
                  <a:lnTo>
                    <a:pt x="83" y="0"/>
                  </a:lnTo>
                  <a:lnTo>
                    <a:pt x="80" y="0"/>
                  </a:lnTo>
                  <a:lnTo>
                    <a:pt x="78"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5" name="Freeform 321"/>
            <p:cNvSpPr/>
            <p:nvPr/>
          </p:nvSpPr>
          <p:spPr bwMode="auto">
            <a:xfrm>
              <a:off x="3817938" y="3254375"/>
              <a:ext cx="33338" cy="55563"/>
            </a:xfrm>
            <a:custGeom>
              <a:avLst/>
              <a:gdLst/>
              <a:ahLst/>
              <a:cxnLst>
                <a:cxn ang="0">
                  <a:pos x="52" y="2"/>
                </a:cxn>
                <a:cxn ang="0">
                  <a:pos x="52" y="2"/>
                </a:cxn>
                <a:cxn ang="0">
                  <a:pos x="41" y="27"/>
                </a:cxn>
                <a:cxn ang="0">
                  <a:pos x="30" y="51"/>
                </a:cxn>
                <a:cxn ang="0">
                  <a:pos x="16" y="75"/>
                </a:cxn>
                <a:cxn ang="0">
                  <a:pos x="9" y="86"/>
                </a:cxn>
                <a:cxn ang="0">
                  <a:pos x="1" y="96"/>
                </a:cxn>
                <a:cxn ang="0">
                  <a:pos x="1" y="96"/>
                </a:cxn>
                <a:cxn ang="0">
                  <a:pos x="0" y="98"/>
                </a:cxn>
                <a:cxn ang="0">
                  <a:pos x="0" y="100"/>
                </a:cxn>
                <a:cxn ang="0">
                  <a:pos x="1" y="103"/>
                </a:cxn>
                <a:cxn ang="0">
                  <a:pos x="3" y="104"/>
                </a:cxn>
                <a:cxn ang="0">
                  <a:pos x="4" y="104"/>
                </a:cxn>
                <a:cxn ang="0">
                  <a:pos x="6" y="104"/>
                </a:cxn>
                <a:cxn ang="0">
                  <a:pos x="8" y="103"/>
                </a:cxn>
                <a:cxn ang="0">
                  <a:pos x="8" y="103"/>
                </a:cxn>
                <a:cxn ang="0">
                  <a:pos x="16" y="92"/>
                </a:cxn>
                <a:cxn ang="0">
                  <a:pos x="23" y="81"/>
                </a:cxn>
                <a:cxn ang="0">
                  <a:pos x="37" y="57"/>
                </a:cxn>
                <a:cxn ang="0">
                  <a:pos x="49" y="32"/>
                </a:cxn>
                <a:cxn ang="0">
                  <a:pos x="61" y="7"/>
                </a:cxn>
                <a:cxn ang="0">
                  <a:pos x="61" y="7"/>
                </a:cxn>
                <a:cxn ang="0">
                  <a:pos x="61" y="5"/>
                </a:cxn>
                <a:cxn ang="0">
                  <a:pos x="61" y="3"/>
                </a:cxn>
                <a:cxn ang="0">
                  <a:pos x="57" y="1"/>
                </a:cxn>
                <a:cxn ang="0">
                  <a:pos x="56" y="0"/>
                </a:cxn>
                <a:cxn ang="0">
                  <a:pos x="54" y="0"/>
                </a:cxn>
                <a:cxn ang="0">
                  <a:pos x="53" y="1"/>
                </a:cxn>
                <a:cxn ang="0">
                  <a:pos x="52" y="2"/>
                </a:cxn>
                <a:cxn ang="0">
                  <a:pos x="52" y="2"/>
                </a:cxn>
              </a:cxnLst>
              <a:rect l="0" t="0" r="r" b="b"/>
              <a:pathLst>
                <a:path w="61" h="104">
                  <a:moveTo>
                    <a:pt x="52" y="2"/>
                  </a:moveTo>
                  <a:lnTo>
                    <a:pt x="52" y="2"/>
                  </a:lnTo>
                  <a:lnTo>
                    <a:pt x="41" y="27"/>
                  </a:lnTo>
                  <a:lnTo>
                    <a:pt x="30" y="51"/>
                  </a:lnTo>
                  <a:lnTo>
                    <a:pt x="16" y="75"/>
                  </a:lnTo>
                  <a:lnTo>
                    <a:pt x="9" y="86"/>
                  </a:lnTo>
                  <a:lnTo>
                    <a:pt x="1" y="96"/>
                  </a:lnTo>
                  <a:lnTo>
                    <a:pt x="1" y="96"/>
                  </a:lnTo>
                  <a:lnTo>
                    <a:pt x="0" y="98"/>
                  </a:lnTo>
                  <a:lnTo>
                    <a:pt x="0" y="100"/>
                  </a:lnTo>
                  <a:lnTo>
                    <a:pt x="1" y="103"/>
                  </a:lnTo>
                  <a:lnTo>
                    <a:pt x="3" y="104"/>
                  </a:lnTo>
                  <a:lnTo>
                    <a:pt x="4" y="104"/>
                  </a:lnTo>
                  <a:lnTo>
                    <a:pt x="6" y="104"/>
                  </a:lnTo>
                  <a:lnTo>
                    <a:pt x="8" y="103"/>
                  </a:lnTo>
                  <a:lnTo>
                    <a:pt x="8" y="103"/>
                  </a:lnTo>
                  <a:lnTo>
                    <a:pt x="16" y="92"/>
                  </a:lnTo>
                  <a:lnTo>
                    <a:pt x="23" y="81"/>
                  </a:lnTo>
                  <a:lnTo>
                    <a:pt x="37" y="57"/>
                  </a:lnTo>
                  <a:lnTo>
                    <a:pt x="49" y="32"/>
                  </a:lnTo>
                  <a:lnTo>
                    <a:pt x="61" y="7"/>
                  </a:lnTo>
                  <a:lnTo>
                    <a:pt x="61" y="7"/>
                  </a:lnTo>
                  <a:lnTo>
                    <a:pt x="61" y="5"/>
                  </a:lnTo>
                  <a:lnTo>
                    <a:pt x="61" y="3"/>
                  </a:lnTo>
                  <a:lnTo>
                    <a:pt x="57" y="1"/>
                  </a:lnTo>
                  <a:lnTo>
                    <a:pt x="56" y="0"/>
                  </a:lnTo>
                  <a:lnTo>
                    <a:pt x="54"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6" name="Freeform 322"/>
            <p:cNvSpPr/>
            <p:nvPr/>
          </p:nvSpPr>
          <p:spPr bwMode="auto">
            <a:xfrm>
              <a:off x="3843338" y="3259138"/>
              <a:ext cx="36513" cy="63500"/>
            </a:xfrm>
            <a:custGeom>
              <a:avLst/>
              <a:gdLst/>
              <a:ahLst/>
              <a:cxnLst>
                <a:cxn ang="0">
                  <a:pos x="61" y="5"/>
                </a:cxn>
                <a:cxn ang="0">
                  <a:pos x="61" y="5"/>
                </a:cxn>
                <a:cxn ang="0">
                  <a:pos x="60" y="12"/>
                </a:cxn>
                <a:cxn ang="0">
                  <a:pos x="57" y="19"/>
                </a:cxn>
                <a:cxn ang="0">
                  <a:pos x="54" y="25"/>
                </a:cxn>
                <a:cxn ang="0">
                  <a:pos x="50" y="30"/>
                </a:cxn>
                <a:cxn ang="0">
                  <a:pos x="40" y="42"/>
                </a:cxn>
                <a:cxn ang="0">
                  <a:pos x="35" y="48"/>
                </a:cxn>
                <a:cxn ang="0">
                  <a:pos x="32" y="54"/>
                </a:cxn>
                <a:cxn ang="0">
                  <a:pos x="32" y="54"/>
                </a:cxn>
                <a:cxn ang="0">
                  <a:pos x="15" y="83"/>
                </a:cxn>
                <a:cxn ang="0">
                  <a:pos x="6" y="98"/>
                </a:cxn>
                <a:cxn ang="0">
                  <a:pos x="2" y="106"/>
                </a:cxn>
                <a:cxn ang="0">
                  <a:pos x="0" y="113"/>
                </a:cxn>
                <a:cxn ang="0">
                  <a:pos x="0" y="113"/>
                </a:cxn>
                <a:cxn ang="0">
                  <a:pos x="0" y="115"/>
                </a:cxn>
                <a:cxn ang="0">
                  <a:pos x="0" y="117"/>
                </a:cxn>
                <a:cxn ang="0">
                  <a:pos x="1" y="118"/>
                </a:cxn>
                <a:cxn ang="0">
                  <a:pos x="3" y="119"/>
                </a:cxn>
                <a:cxn ang="0">
                  <a:pos x="5" y="119"/>
                </a:cxn>
                <a:cxn ang="0">
                  <a:pos x="6" y="118"/>
                </a:cxn>
                <a:cxn ang="0">
                  <a:pos x="8" y="117"/>
                </a:cxn>
                <a:cxn ang="0">
                  <a:pos x="9" y="116"/>
                </a:cxn>
                <a:cxn ang="0">
                  <a:pos x="9" y="116"/>
                </a:cxn>
                <a:cxn ang="0">
                  <a:pos x="11" y="108"/>
                </a:cxn>
                <a:cxn ang="0">
                  <a:pos x="16" y="100"/>
                </a:cxn>
                <a:cxn ang="0">
                  <a:pos x="24" y="84"/>
                </a:cxn>
                <a:cxn ang="0">
                  <a:pos x="42" y="53"/>
                </a:cxn>
                <a:cxn ang="0">
                  <a:pos x="42" y="53"/>
                </a:cxn>
                <a:cxn ang="0">
                  <a:pos x="48" y="48"/>
                </a:cxn>
                <a:cxn ang="0">
                  <a:pos x="53" y="42"/>
                </a:cxn>
                <a:cxn ang="0">
                  <a:pos x="57" y="37"/>
                </a:cxn>
                <a:cxn ang="0">
                  <a:pos x="62" y="30"/>
                </a:cxn>
                <a:cxn ang="0">
                  <a:pos x="62" y="30"/>
                </a:cxn>
                <a:cxn ang="0">
                  <a:pos x="67" y="19"/>
                </a:cxn>
                <a:cxn ang="0">
                  <a:pos x="69" y="13"/>
                </a:cxn>
                <a:cxn ang="0">
                  <a:pos x="70" y="7"/>
                </a:cxn>
                <a:cxn ang="0">
                  <a:pos x="70" y="7"/>
                </a:cxn>
                <a:cxn ang="0">
                  <a:pos x="70" y="5"/>
                </a:cxn>
                <a:cxn ang="0">
                  <a:pos x="69" y="3"/>
                </a:cxn>
                <a:cxn ang="0">
                  <a:pos x="66" y="0"/>
                </a:cxn>
                <a:cxn ang="0">
                  <a:pos x="65" y="0"/>
                </a:cxn>
                <a:cxn ang="0">
                  <a:pos x="63" y="1"/>
                </a:cxn>
                <a:cxn ang="0">
                  <a:pos x="62" y="3"/>
                </a:cxn>
                <a:cxn ang="0">
                  <a:pos x="61" y="5"/>
                </a:cxn>
                <a:cxn ang="0">
                  <a:pos x="61" y="5"/>
                </a:cxn>
              </a:cxnLst>
              <a:rect l="0" t="0" r="r" b="b"/>
              <a:pathLst>
                <a:path w="70" h="119">
                  <a:moveTo>
                    <a:pt x="61" y="5"/>
                  </a:moveTo>
                  <a:lnTo>
                    <a:pt x="61" y="5"/>
                  </a:lnTo>
                  <a:lnTo>
                    <a:pt x="60" y="12"/>
                  </a:lnTo>
                  <a:lnTo>
                    <a:pt x="57" y="19"/>
                  </a:lnTo>
                  <a:lnTo>
                    <a:pt x="54" y="25"/>
                  </a:lnTo>
                  <a:lnTo>
                    <a:pt x="50" y="30"/>
                  </a:lnTo>
                  <a:lnTo>
                    <a:pt x="40" y="42"/>
                  </a:lnTo>
                  <a:lnTo>
                    <a:pt x="35" y="48"/>
                  </a:lnTo>
                  <a:lnTo>
                    <a:pt x="32" y="54"/>
                  </a:lnTo>
                  <a:lnTo>
                    <a:pt x="32" y="54"/>
                  </a:lnTo>
                  <a:lnTo>
                    <a:pt x="15" y="83"/>
                  </a:lnTo>
                  <a:lnTo>
                    <a:pt x="6" y="98"/>
                  </a:lnTo>
                  <a:lnTo>
                    <a:pt x="2" y="106"/>
                  </a:lnTo>
                  <a:lnTo>
                    <a:pt x="0" y="113"/>
                  </a:lnTo>
                  <a:lnTo>
                    <a:pt x="0" y="113"/>
                  </a:lnTo>
                  <a:lnTo>
                    <a:pt x="0" y="115"/>
                  </a:lnTo>
                  <a:lnTo>
                    <a:pt x="0" y="117"/>
                  </a:lnTo>
                  <a:lnTo>
                    <a:pt x="1" y="118"/>
                  </a:lnTo>
                  <a:lnTo>
                    <a:pt x="3" y="119"/>
                  </a:lnTo>
                  <a:lnTo>
                    <a:pt x="5" y="119"/>
                  </a:lnTo>
                  <a:lnTo>
                    <a:pt x="6" y="118"/>
                  </a:lnTo>
                  <a:lnTo>
                    <a:pt x="8" y="117"/>
                  </a:lnTo>
                  <a:lnTo>
                    <a:pt x="9" y="116"/>
                  </a:lnTo>
                  <a:lnTo>
                    <a:pt x="9" y="116"/>
                  </a:lnTo>
                  <a:lnTo>
                    <a:pt x="11" y="108"/>
                  </a:lnTo>
                  <a:lnTo>
                    <a:pt x="16" y="100"/>
                  </a:lnTo>
                  <a:lnTo>
                    <a:pt x="24" y="84"/>
                  </a:lnTo>
                  <a:lnTo>
                    <a:pt x="42" y="53"/>
                  </a:lnTo>
                  <a:lnTo>
                    <a:pt x="42" y="53"/>
                  </a:lnTo>
                  <a:lnTo>
                    <a:pt x="48" y="48"/>
                  </a:lnTo>
                  <a:lnTo>
                    <a:pt x="53" y="42"/>
                  </a:lnTo>
                  <a:lnTo>
                    <a:pt x="57" y="37"/>
                  </a:lnTo>
                  <a:lnTo>
                    <a:pt x="62" y="30"/>
                  </a:lnTo>
                  <a:lnTo>
                    <a:pt x="62" y="30"/>
                  </a:lnTo>
                  <a:lnTo>
                    <a:pt x="67" y="19"/>
                  </a:lnTo>
                  <a:lnTo>
                    <a:pt x="69" y="13"/>
                  </a:lnTo>
                  <a:lnTo>
                    <a:pt x="70" y="7"/>
                  </a:lnTo>
                  <a:lnTo>
                    <a:pt x="70" y="7"/>
                  </a:lnTo>
                  <a:lnTo>
                    <a:pt x="70" y="5"/>
                  </a:lnTo>
                  <a:lnTo>
                    <a:pt x="69" y="3"/>
                  </a:lnTo>
                  <a:lnTo>
                    <a:pt x="66" y="0"/>
                  </a:lnTo>
                  <a:lnTo>
                    <a:pt x="65" y="0"/>
                  </a:lnTo>
                  <a:lnTo>
                    <a:pt x="63" y="1"/>
                  </a:lnTo>
                  <a:lnTo>
                    <a:pt x="62" y="3"/>
                  </a:lnTo>
                  <a:lnTo>
                    <a:pt x="61" y="5"/>
                  </a:lnTo>
                  <a:lnTo>
                    <a:pt x="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7" name="Freeform 323"/>
            <p:cNvSpPr/>
            <p:nvPr/>
          </p:nvSpPr>
          <p:spPr bwMode="auto">
            <a:xfrm>
              <a:off x="3857625" y="3278188"/>
              <a:ext cx="41275" cy="66675"/>
            </a:xfrm>
            <a:custGeom>
              <a:avLst/>
              <a:gdLst/>
              <a:ahLst/>
              <a:cxnLst>
                <a:cxn ang="0">
                  <a:pos x="66" y="4"/>
                </a:cxn>
                <a:cxn ang="0">
                  <a:pos x="66" y="4"/>
                </a:cxn>
                <a:cxn ang="0">
                  <a:pos x="64" y="11"/>
                </a:cxn>
                <a:cxn ang="0">
                  <a:pos x="61" y="18"/>
                </a:cxn>
                <a:cxn ang="0">
                  <a:pos x="52" y="31"/>
                </a:cxn>
                <a:cxn ang="0">
                  <a:pos x="52" y="31"/>
                </a:cxn>
                <a:cxn ang="0">
                  <a:pos x="43" y="45"/>
                </a:cxn>
                <a:cxn ang="0">
                  <a:pos x="34" y="59"/>
                </a:cxn>
                <a:cxn ang="0">
                  <a:pos x="34" y="59"/>
                </a:cxn>
                <a:cxn ang="0">
                  <a:pos x="24" y="74"/>
                </a:cxn>
                <a:cxn ang="0">
                  <a:pos x="14" y="88"/>
                </a:cxn>
                <a:cxn ang="0">
                  <a:pos x="6" y="104"/>
                </a:cxn>
                <a:cxn ang="0">
                  <a:pos x="3" y="112"/>
                </a:cxn>
                <a:cxn ang="0">
                  <a:pos x="0" y="120"/>
                </a:cxn>
                <a:cxn ang="0">
                  <a:pos x="0" y="120"/>
                </a:cxn>
                <a:cxn ang="0">
                  <a:pos x="0" y="122"/>
                </a:cxn>
                <a:cxn ang="0">
                  <a:pos x="1" y="125"/>
                </a:cxn>
                <a:cxn ang="0">
                  <a:pos x="2" y="126"/>
                </a:cxn>
                <a:cxn ang="0">
                  <a:pos x="4" y="127"/>
                </a:cxn>
                <a:cxn ang="0">
                  <a:pos x="5" y="127"/>
                </a:cxn>
                <a:cxn ang="0">
                  <a:pos x="7" y="127"/>
                </a:cxn>
                <a:cxn ang="0">
                  <a:pos x="8" y="126"/>
                </a:cxn>
                <a:cxn ang="0">
                  <a:pos x="9" y="123"/>
                </a:cxn>
                <a:cxn ang="0">
                  <a:pos x="9" y="123"/>
                </a:cxn>
                <a:cxn ang="0">
                  <a:pos x="12" y="113"/>
                </a:cxn>
                <a:cxn ang="0">
                  <a:pos x="17" y="104"/>
                </a:cxn>
                <a:cxn ang="0">
                  <a:pos x="22" y="96"/>
                </a:cxn>
                <a:cxn ang="0">
                  <a:pos x="27" y="87"/>
                </a:cxn>
                <a:cxn ang="0">
                  <a:pos x="39" y="71"/>
                </a:cxn>
                <a:cxn ang="0">
                  <a:pos x="44" y="62"/>
                </a:cxn>
                <a:cxn ang="0">
                  <a:pos x="50" y="53"/>
                </a:cxn>
                <a:cxn ang="0">
                  <a:pos x="50" y="53"/>
                </a:cxn>
                <a:cxn ang="0">
                  <a:pos x="57" y="41"/>
                </a:cxn>
                <a:cxn ang="0">
                  <a:pos x="65" y="29"/>
                </a:cxn>
                <a:cxn ang="0">
                  <a:pos x="72" y="17"/>
                </a:cxn>
                <a:cxn ang="0">
                  <a:pos x="74" y="10"/>
                </a:cxn>
                <a:cxn ang="0">
                  <a:pos x="76" y="4"/>
                </a:cxn>
                <a:cxn ang="0">
                  <a:pos x="76" y="4"/>
                </a:cxn>
                <a:cxn ang="0">
                  <a:pos x="75" y="2"/>
                </a:cxn>
                <a:cxn ang="0">
                  <a:pos x="75" y="1"/>
                </a:cxn>
                <a:cxn ang="0">
                  <a:pos x="73" y="0"/>
                </a:cxn>
                <a:cxn ang="0">
                  <a:pos x="72" y="0"/>
                </a:cxn>
                <a:cxn ang="0">
                  <a:pos x="68" y="1"/>
                </a:cxn>
                <a:cxn ang="0">
                  <a:pos x="67" y="2"/>
                </a:cxn>
                <a:cxn ang="0">
                  <a:pos x="66" y="4"/>
                </a:cxn>
                <a:cxn ang="0">
                  <a:pos x="66" y="4"/>
                </a:cxn>
              </a:cxnLst>
              <a:rect l="0" t="0" r="r" b="b"/>
              <a:pathLst>
                <a:path w="76" h="127">
                  <a:moveTo>
                    <a:pt x="66" y="4"/>
                  </a:moveTo>
                  <a:lnTo>
                    <a:pt x="66" y="4"/>
                  </a:lnTo>
                  <a:lnTo>
                    <a:pt x="64" y="11"/>
                  </a:lnTo>
                  <a:lnTo>
                    <a:pt x="61" y="18"/>
                  </a:lnTo>
                  <a:lnTo>
                    <a:pt x="52" y="31"/>
                  </a:lnTo>
                  <a:lnTo>
                    <a:pt x="52" y="31"/>
                  </a:lnTo>
                  <a:lnTo>
                    <a:pt x="43" y="45"/>
                  </a:lnTo>
                  <a:lnTo>
                    <a:pt x="34" y="59"/>
                  </a:lnTo>
                  <a:lnTo>
                    <a:pt x="34" y="59"/>
                  </a:lnTo>
                  <a:lnTo>
                    <a:pt x="24" y="74"/>
                  </a:lnTo>
                  <a:lnTo>
                    <a:pt x="14" y="88"/>
                  </a:lnTo>
                  <a:lnTo>
                    <a:pt x="6" y="104"/>
                  </a:lnTo>
                  <a:lnTo>
                    <a:pt x="3" y="112"/>
                  </a:lnTo>
                  <a:lnTo>
                    <a:pt x="0" y="120"/>
                  </a:lnTo>
                  <a:lnTo>
                    <a:pt x="0" y="120"/>
                  </a:lnTo>
                  <a:lnTo>
                    <a:pt x="0" y="122"/>
                  </a:lnTo>
                  <a:lnTo>
                    <a:pt x="1" y="125"/>
                  </a:lnTo>
                  <a:lnTo>
                    <a:pt x="2" y="126"/>
                  </a:lnTo>
                  <a:lnTo>
                    <a:pt x="4" y="127"/>
                  </a:lnTo>
                  <a:lnTo>
                    <a:pt x="5" y="127"/>
                  </a:lnTo>
                  <a:lnTo>
                    <a:pt x="7" y="127"/>
                  </a:lnTo>
                  <a:lnTo>
                    <a:pt x="8" y="126"/>
                  </a:lnTo>
                  <a:lnTo>
                    <a:pt x="9" y="123"/>
                  </a:lnTo>
                  <a:lnTo>
                    <a:pt x="9" y="123"/>
                  </a:lnTo>
                  <a:lnTo>
                    <a:pt x="12" y="113"/>
                  </a:lnTo>
                  <a:lnTo>
                    <a:pt x="17" y="104"/>
                  </a:lnTo>
                  <a:lnTo>
                    <a:pt x="22" y="96"/>
                  </a:lnTo>
                  <a:lnTo>
                    <a:pt x="27" y="87"/>
                  </a:lnTo>
                  <a:lnTo>
                    <a:pt x="39" y="71"/>
                  </a:lnTo>
                  <a:lnTo>
                    <a:pt x="44" y="62"/>
                  </a:lnTo>
                  <a:lnTo>
                    <a:pt x="50" y="53"/>
                  </a:lnTo>
                  <a:lnTo>
                    <a:pt x="50" y="53"/>
                  </a:lnTo>
                  <a:lnTo>
                    <a:pt x="57" y="41"/>
                  </a:lnTo>
                  <a:lnTo>
                    <a:pt x="65" y="29"/>
                  </a:lnTo>
                  <a:lnTo>
                    <a:pt x="72" y="17"/>
                  </a:lnTo>
                  <a:lnTo>
                    <a:pt x="74" y="10"/>
                  </a:lnTo>
                  <a:lnTo>
                    <a:pt x="76" y="4"/>
                  </a:lnTo>
                  <a:lnTo>
                    <a:pt x="76" y="4"/>
                  </a:lnTo>
                  <a:lnTo>
                    <a:pt x="75" y="2"/>
                  </a:lnTo>
                  <a:lnTo>
                    <a:pt x="75" y="1"/>
                  </a:lnTo>
                  <a:lnTo>
                    <a:pt x="73" y="0"/>
                  </a:lnTo>
                  <a:lnTo>
                    <a:pt x="72" y="0"/>
                  </a:lnTo>
                  <a:lnTo>
                    <a:pt x="68" y="1"/>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8" name="Freeform 324"/>
            <p:cNvSpPr/>
            <p:nvPr/>
          </p:nvSpPr>
          <p:spPr bwMode="auto">
            <a:xfrm>
              <a:off x="3875088" y="3305175"/>
              <a:ext cx="42863" cy="69850"/>
            </a:xfrm>
            <a:custGeom>
              <a:avLst/>
              <a:gdLst/>
              <a:ahLst/>
              <a:cxnLst>
                <a:cxn ang="0">
                  <a:pos x="73" y="0"/>
                </a:cxn>
                <a:cxn ang="0">
                  <a:pos x="73" y="0"/>
                </a:cxn>
                <a:cxn ang="0">
                  <a:pos x="72" y="0"/>
                </a:cxn>
                <a:cxn ang="0">
                  <a:pos x="70" y="0"/>
                </a:cxn>
                <a:cxn ang="0">
                  <a:pos x="69" y="1"/>
                </a:cxn>
                <a:cxn ang="0">
                  <a:pos x="67" y="2"/>
                </a:cxn>
                <a:cxn ang="0">
                  <a:pos x="67" y="5"/>
                </a:cxn>
                <a:cxn ang="0">
                  <a:pos x="67" y="7"/>
                </a:cxn>
                <a:cxn ang="0">
                  <a:pos x="69" y="8"/>
                </a:cxn>
                <a:cxn ang="0">
                  <a:pos x="69" y="8"/>
                </a:cxn>
                <a:cxn ang="0">
                  <a:pos x="70" y="9"/>
                </a:cxn>
                <a:cxn ang="0">
                  <a:pos x="70" y="12"/>
                </a:cxn>
                <a:cxn ang="0">
                  <a:pos x="70" y="16"/>
                </a:cxn>
                <a:cxn ang="0">
                  <a:pos x="69" y="22"/>
                </a:cxn>
                <a:cxn ang="0">
                  <a:pos x="66" y="29"/>
                </a:cxn>
                <a:cxn ang="0">
                  <a:pos x="57" y="47"/>
                </a:cxn>
                <a:cxn ang="0">
                  <a:pos x="44" y="66"/>
                </a:cxn>
                <a:cxn ang="0">
                  <a:pos x="31" y="86"/>
                </a:cxn>
                <a:cxn ang="0">
                  <a:pos x="19" y="103"/>
                </a:cxn>
                <a:cxn ang="0">
                  <a:pos x="2" y="125"/>
                </a:cxn>
                <a:cxn ang="0">
                  <a:pos x="2" y="125"/>
                </a:cxn>
                <a:cxn ang="0">
                  <a:pos x="1" y="126"/>
                </a:cxn>
                <a:cxn ang="0">
                  <a:pos x="0" y="128"/>
                </a:cxn>
                <a:cxn ang="0">
                  <a:pos x="1" y="130"/>
                </a:cxn>
                <a:cxn ang="0">
                  <a:pos x="2" y="131"/>
                </a:cxn>
                <a:cxn ang="0">
                  <a:pos x="3" y="132"/>
                </a:cxn>
                <a:cxn ang="0">
                  <a:pos x="5" y="132"/>
                </a:cxn>
                <a:cxn ang="0">
                  <a:pos x="6" y="132"/>
                </a:cxn>
                <a:cxn ang="0">
                  <a:pos x="8" y="131"/>
                </a:cxn>
                <a:cxn ang="0">
                  <a:pos x="8" y="131"/>
                </a:cxn>
                <a:cxn ang="0">
                  <a:pos x="23" y="115"/>
                </a:cxn>
                <a:cxn ang="0">
                  <a:pos x="36" y="96"/>
                </a:cxn>
                <a:cxn ang="0">
                  <a:pos x="48" y="78"/>
                </a:cxn>
                <a:cxn ang="0">
                  <a:pos x="59" y="58"/>
                </a:cxn>
                <a:cxn ang="0">
                  <a:pos x="59" y="58"/>
                </a:cxn>
                <a:cxn ang="0">
                  <a:pos x="67" y="47"/>
                </a:cxn>
                <a:cxn ang="0">
                  <a:pos x="71" y="38"/>
                </a:cxn>
                <a:cxn ang="0">
                  <a:pos x="75" y="30"/>
                </a:cxn>
                <a:cxn ang="0">
                  <a:pos x="79" y="21"/>
                </a:cxn>
                <a:cxn ang="0">
                  <a:pos x="80" y="13"/>
                </a:cxn>
                <a:cxn ang="0">
                  <a:pos x="80" y="9"/>
                </a:cxn>
                <a:cxn ang="0">
                  <a:pos x="79" y="6"/>
                </a:cxn>
                <a:cxn ang="0">
                  <a:pos x="77" y="3"/>
                </a:cxn>
                <a:cxn ang="0">
                  <a:pos x="73" y="0"/>
                </a:cxn>
                <a:cxn ang="0">
                  <a:pos x="73" y="0"/>
                </a:cxn>
              </a:cxnLst>
              <a:rect l="0" t="0" r="r" b="b"/>
              <a:pathLst>
                <a:path w="80" h="132">
                  <a:moveTo>
                    <a:pt x="73" y="0"/>
                  </a:moveTo>
                  <a:lnTo>
                    <a:pt x="73" y="0"/>
                  </a:lnTo>
                  <a:lnTo>
                    <a:pt x="72" y="0"/>
                  </a:lnTo>
                  <a:lnTo>
                    <a:pt x="70" y="0"/>
                  </a:lnTo>
                  <a:lnTo>
                    <a:pt x="69" y="1"/>
                  </a:lnTo>
                  <a:lnTo>
                    <a:pt x="67" y="2"/>
                  </a:lnTo>
                  <a:lnTo>
                    <a:pt x="67" y="5"/>
                  </a:lnTo>
                  <a:lnTo>
                    <a:pt x="67" y="7"/>
                  </a:lnTo>
                  <a:lnTo>
                    <a:pt x="69" y="8"/>
                  </a:lnTo>
                  <a:lnTo>
                    <a:pt x="69" y="8"/>
                  </a:lnTo>
                  <a:lnTo>
                    <a:pt x="70" y="9"/>
                  </a:lnTo>
                  <a:lnTo>
                    <a:pt x="70" y="12"/>
                  </a:lnTo>
                  <a:lnTo>
                    <a:pt x="70" y="16"/>
                  </a:lnTo>
                  <a:lnTo>
                    <a:pt x="69" y="22"/>
                  </a:lnTo>
                  <a:lnTo>
                    <a:pt x="66" y="29"/>
                  </a:lnTo>
                  <a:lnTo>
                    <a:pt x="57" y="47"/>
                  </a:lnTo>
                  <a:lnTo>
                    <a:pt x="44" y="66"/>
                  </a:lnTo>
                  <a:lnTo>
                    <a:pt x="31" y="86"/>
                  </a:lnTo>
                  <a:lnTo>
                    <a:pt x="19" y="103"/>
                  </a:lnTo>
                  <a:lnTo>
                    <a:pt x="2" y="125"/>
                  </a:lnTo>
                  <a:lnTo>
                    <a:pt x="2" y="125"/>
                  </a:lnTo>
                  <a:lnTo>
                    <a:pt x="1" y="126"/>
                  </a:lnTo>
                  <a:lnTo>
                    <a:pt x="0" y="128"/>
                  </a:lnTo>
                  <a:lnTo>
                    <a:pt x="1" y="130"/>
                  </a:lnTo>
                  <a:lnTo>
                    <a:pt x="2" y="131"/>
                  </a:lnTo>
                  <a:lnTo>
                    <a:pt x="3" y="132"/>
                  </a:lnTo>
                  <a:lnTo>
                    <a:pt x="5" y="132"/>
                  </a:lnTo>
                  <a:lnTo>
                    <a:pt x="6" y="132"/>
                  </a:lnTo>
                  <a:lnTo>
                    <a:pt x="8" y="131"/>
                  </a:lnTo>
                  <a:lnTo>
                    <a:pt x="8" y="131"/>
                  </a:lnTo>
                  <a:lnTo>
                    <a:pt x="23" y="115"/>
                  </a:lnTo>
                  <a:lnTo>
                    <a:pt x="36" y="96"/>
                  </a:lnTo>
                  <a:lnTo>
                    <a:pt x="48" y="78"/>
                  </a:lnTo>
                  <a:lnTo>
                    <a:pt x="59" y="58"/>
                  </a:lnTo>
                  <a:lnTo>
                    <a:pt x="59" y="58"/>
                  </a:lnTo>
                  <a:lnTo>
                    <a:pt x="67" y="47"/>
                  </a:lnTo>
                  <a:lnTo>
                    <a:pt x="71" y="38"/>
                  </a:lnTo>
                  <a:lnTo>
                    <a:pt x="75" y="30"/>
                  </a:lnTo>
                  <a:lnTo>
                    <a:pt x="79" y="21"/>
                  </a:lnTo>
                  <a:lnTo>
                    <a:pt x="80" y="13"/>
                  </a:lnTo>
                  <a:lnTo>
                    <a:pt x="80" y="9"/>
                  </a:lnTo>
                  <a:lnTo>
                    <a:pt x="79" y="6"/>
                  </a:lnTo>
                  <a:lnTo>
                    <a:pt x="77" y="3"/>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9" name="Freeform 325"/>
            <p:cNvSpPr/>
            <p:nvPr/>
          </p:nvSpPr>
          <p:spPr bwMode="auto">
            <a:xfrm>
              <a:off x="3883025" y="3336925"/>
              <a:ext cx="47625" cy="76200"/>
            </a:xfrm>
            <a:custGeom>
              <a:avLst/>
              <a:gdLst/>
              <a:ahLst/>
              <a:cxnLst>
                <a:cxn ang="0">
                  <a:pos x="80" y="3"/>
                </a:cxn>
                <a:cxn ang="0">
                  <a:pos x="80" y="3"/>
                </a:cxn>
                <a:cxn ang="0">
                  <a:pos x="78" y="13"/>
                </a:cxn>
                <a:cxn ang="0">
                  <a:pos x="74" y="22"/>
                </a:cxn>
                <a:cxn ang="0">
                  <a:pos x="68" y="30"/>
                </a:cxn>
                <a:cxn ang="0">
                  <a:pos x="63" y="38"/>
                </a:cxn>
                <a:cxn ang="0">
                  <a:pos x="49" y="55"/>
                </a:cxn>
                <a:cxn ang="0">
                  <a:pos x="44" y="63"/>
                </a:cxn>
                <a:cxn ang="0">
                  <a:pos x="39" y="71"/>
                </a:cxn>
                <a:cxn ang="0">
                  <a:pos x="39" y="71"/>
                </a:cxn>
                <a:cxn ang="0">
                  <a:pos x="27" y="96"/>
                </a:cxn>
                <a:cxn ang="0">
                  <a:pos x="20" y="109"/>
                </a:cxn>
                <a:cxn ang="0">
                  <a:pos x="16" y="114"/>
                </a:cxn>
                <a:cxn ang="0">
                  <a:pos x="12" y="118"/>
                </a:cxn>
                <a:cxn ang="0">
                  <a:pos x="12" y="118"/>
                </a:cxn>
                <a:cxn ang="0">
                  <a:pos x="8" y="122"/>
                </a:cxn>
                <a:cxn ang="0">
                  <a:pos x="4" y="126"/>
                </a:cxn>
                <a:cxn ang="0">
                  <a:pos x="2" y="130"/>
                </a:cxn>
                <a:cxn ang="0">
                  <a:pos x="0" y="135"/>
                </a:cxn>
                <a:cxn ang="0">
                  <a:pos x="0" y="135"/>
                </a:cxn>
                <a:cxn ang="0">
                  <a:pos x="0" y="138"/>
                </a:cxn>
                <a:cxn ang="0">
                  <a:pos x="1" y="140"/>
                </a:cxn>
                <a:cxn ang="0">
                  <a:pos x="2" y="141"/>
                </a:cxn>
                <a:cxn ang="0">
                  <a:pos x="4" y="142"/>
                </a:cxn>
                <a:cxn ang="0">
                  <a:pos x="5" y="142"/>
                </a:cxn>
                <a:cxn ang="0">
                  <a:pos x="7" y="142"/>
                </a:cxn>
                <a:cxn ang="0">
                  <a:pos x="8" y="141"/>
                </a:cxn>
                <a:cxn ang="0">
                  <a:pos x="9" y="139"/>
                </a:cxn>
                <a:cxn ang="0">
                  <a:pos x="9" y="139"/>
                </a:cxn>
                <a:cxn ang="0">
                  <a:pos x="10" y="135"/>
                </a:cxn>
                <a:cxn ang="0">
                  <a:pos x="12" y="131"/>
                </a:cxn>
                <a:cxn ang="0">
                  <a:pos x="17" y="125"/>
                </a:cxn>
                <a:cxn ang="0">
                  <a:pos x="22" y="119"/>
                </a:cxn>
                <a:cxn ang="0">
                  <a:pos x="26" y="113"/>
                </a:cxn>
                <a:cxn ang="0">
                  <a:pos x="26" y="113"/>
                </a:cxn>
                <a:cxn ang="0">
                  <a:pos x="40" y="88"/>
                </a:cxn>
                <a:cxn ang="0">
                  <a:pos x="47" y="76"/>
                </a:cxn>
                <a:cxn ang="0">
                  <a:pos x="51" y="69"/>
                </a:cxn>
                <a:cxn ang="0">
                  <a:pos x="55" y="64"/>
                </a:cxn>
                <a:cxn ang="0">
                  <a:pos x="55" y="64"/>
                </a:cxn>
                <a:cxn ang="0">
                  <a:pos x="65" y="54"/>
                </a:cxn>
                <a:cxn ang="0">
                  <a:pos x="69" y="48"/>
                </a:cxn>
                <a:cxn ang="0">
                  <a:pos x="73" y="40"/>
                </a:cxn>
                <a:cxn ang="0">
                  <a:pos x="73" y="40"/>
                </a:cxn>
                <a:cxn ang="0">
                  <a:pos x="77" y="32"/>
                </a:cxn>
                <a:cxn ang="0">
                  <a:pos x="82" y="24"/>
                </a:cxn>
                <a:cxn ang="0">
                  <a:pos x="86" y="15"/>
                </a:cxn>
                <a:cxn ang="0">
                  <a:pos x="88" y="10"/>
                </a:cxn>
                <a:cxn ang="0">
                  <a:pos x="89" y="5"/>
                </a:cxn>
                <a:cxn ang="0">
                  <a:pos x="89" y="5"/>
                </a:cxn>
                <a:cxn ang="0">
                  <a:pos x="89" y="3"/>
                </a:cxn>
                <a:cxn ang="0">
                  <a:pos x="88" y="2"/>
                </a:cxn>
                <a:cxn ang="0">
                  <a:pos x="85" y="0"/>
                </a:cxn>
                <a:cxn ang="0">
                  <a:pos x="84" y="0"/>
                </a:cxn>
                <a:cxn ang="0">
                  <a:pos x="82" y="0"/>
                </a:cxn>
                <a:cxn ang="0">
                  <a:pos x="81" y="1"/>
                </a:cxn>
                <a:cxn ang="0">
                  <a:pos x="80" y="3"/>
                </a:cxn>
                <a:cxn ang="0">
                  <a:pos x="80" y="3"/>
                </a:cxn>
              </a:cxnLst>
              <a:rect l="0" t="0" r="r" b="b"/>
              <a:pathLst>
                <a:path w="89" h="142">
                  <a:moveTo>
                    <a:pt x="80" y="3"/>
                  </a:moveTo>
                  <a:lnTo>
                    <a:pt x="80" y="3"/>
                  </a:lnTo>
                  <a:lnTo>
                    <a:pt x="78" y="13"/>
                  </a:lnTo>
                  <a:lnTo>
                    <a:pt x="74" y="22"/>
                  </a:lnTo>
                  <a:lnTo>
                    <a:pt x="68" y="30"/>
                  </a:lnTo>
                  <a:lnTo>
                    <a:pt x="63" y="38"/>
                  </a:lnTo>
                  <a:lnTo>
                    <a:pt x="49" y="55"/>
                  </a:lnTo>
                  <a:lnTo>
                    <a:pt x="44" y="63"/>
                  </a:lnTo>
                  <a:lnTo>
                    <a:pt x="39" y="71"/>
                  </a:lnTo>
                  <a:lnTo>
                    <a:pt x="39" y="71"/>
                  </a:lnTo>
                  <a:lnTo>
                    <a:pt x="27" y="96"/>
                  </a:lnTo>
                  <a:lnTo>
                    <a:pt x="20" y="109"/>
                  </a:lnTo>
                  <a:lnTo>
                    <a:pt x="16" y="114"/>
                  </a:lnTo>
                  <a:lnTo>
                    <a:pt x="12" y="118"/>
                  </a:lnTo>
                  <a:lnTo>
                    <a:pt x="12" y="118"/>
                  </a:lnTo>
                  <a:lnTo>
                    <a:pt x="8" y="122"/>
                  </a:lnTo>
                  <a:lnTo>
                    <a:pt x="4" y="126"/>
                  </a:lnTo>
                  <a:lnTo>
                    <a:pt x="2" y="130"/>
                  </a:lnTo>
                  <a:lnTo>
                    <a:pt x="0" y="135"/>
                  </a:lnTo>
                  <a:lnTo>
                    <a:pt x="0" y="135"/>
                  </a:lnTo>
                  <a:lnTo>
                    <a:pt x="0" y="138"/>
                  </a:lnTo>
                  <a:lnTo>
                    <a:pt x="1" y="140"/>
                  </a:lnTo>
                  <a:lnTo>
                    <a:pt x="2" y="141"/>
                  </a:lnTo>
                  <a:lnTo>
                    <a:pt x="4" y="142"/>
                  </a:lnTo>
                  <a:lnTo>
                    <a:pt x="5" y="142"/>
                  </a:lnTo>
                  <a:lnTo>
                    <a:pt x="7" y="142"/>
                  </a:lnTo>
                  <a:lnTo>
                    <a:pt x="8" y="141"/>
                  </a:lnTo>
                  <a:lnTo>
                    <a:pt x="9" y="139"/>
                  </a:lnTo>
                  <a:lnTo>
                    <a:pt x="9" y="139"/>
                  </a:lnTo>
                  <a:lnTo>
                    <a:pt x="10" y="135"/>
                  </a:lnTo>
                  <a:lnTo>
                    <a:pt x="12" y="131"/>
                  </a:lnTo>
                  <a:lnTo>
                    <a:pt x="17" y="125"/>
                  </a:lnTo>
                  <a:lnTo>
                    <a:pt x="22" y="119"/>
                  </a:lnTo>
                  <a:lnTo>
                    <a:pt x="26" y="113"/>
                  </a:lnTo>
                  <a:lnTo>
                    <a:pt x="26" y="113"/>
                  </a:lnTo>
                  <a:lnTo>
                    <a:pt x="40" y="88"/>
                  </a:lnTo>
                  <a:lnTo>
                    <a:pt x="47" y="76"/>
                  </a:lnTo>
                  <a:lnTo>
                    <a:pt x="51" y="69"/>
                  </a:lnTo>
                  <a:lnTo>
                    <a:pt x="55" y="64"/>
                  </a:lnTo>
                  <a:lnTo>
                    <a:pt x="55" y="64"/>
                  </a:lnTo>
                  <a:lnTo>
                    <a:pt x="65" y="54"/>
                  </a:lnTo>
                  <a:lnTo>
                    <a:pt x="69" y="48"/>
                  </a:lnTo>
                  <a:lnTo>
                    <a:pt x="73" y="40"/>
                  </a:lnTo>
                  <a:lnTo>
                    <a:pt x="73" y="40"/>
                  </a:lnTo>
                  <a:lnTo>
                    <a:pt x="77" y="32"/>
                  </a:lnTo>
                  <a:lnTo>
                    <a:pt x="82" y="24"/>
                  </a:lnTo>
                  <a:lnTo>
                    <a:pt x="86" y="15"/>
                  </a:lnTo>
                  <a:lnTo>
                    <a:pt x="88" y="10"/>
                  </a:lnTo>
                  <a:lnTo>
                    <a:pt x="89" y="5"/>
                  </a:lnTo>
                  <a:lnTo>
                    <a:pt x="89" y="5"/>
                  </a:lnTo>
                  <a:lnTo>
                    <a:pt x="89" y="3"/>
                  </a:lnTo>
                  <a:lnTo>
                    <a:pt x="88" y="2"/>
                  </a:lnTo>
                  <a:lnTo>
                    <a:pt x="85" y="0"/>
                  </a:lnTo>
                  <a:lnTo>
                    <a:pt x="84" y="0"/>
                  </a:lnTo>
                  <a:lnTo>
                    <a:pt x="82" y="0"/>
                  </a:lnTo>
                  <a:lnTo>
                    <a:pt x="81" y="1"/>
                  </a:lnTo>
                  <a:lnTo>
                    <a:pt x="80" y="3"/>
                  </a:lnTo>
                  <a:lnTo>
                    <a:pt x="8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0" name="Freeform 326"/>
            <p:cNvSpPr/>
            <p:nvPr/>
          </p:nvSpPr>
          <p:spPr bwMode="auto">
            <a:xfrm>
              <a:off x="3883025" y="3362325"/>
              <a:ext cx="63500" cy="82550"/>
            </a:xfrm>
            <a:custGeom>
              <a:avLst/>
              <a:gdLst/>
              <a:ahLst/>
              <a:cxnLst>
                <a:cxn ang="0">
                  <a:pos x="110" y="2"/>
                </a:cxn>
                <a:cxn ang="0">
                  <a:pos x="110" y="2"/>
                </a:cxn>
                <a:cxn ang="0">
                  <a:pos x="98" y="16"/>
                </a:cxn>
                <a:cxn ang="0">
                  <a:pos x="86" y="33"/>
                </a:cxn>
                <a:cxn ang="0">
                  <a:pos x="76" y="50"/>
                </a:cxn>
                <a:cxn ang="0">
                  <a:pos x="66" y="67"/>
                </a:cxn>
                <a:cxn ang="0">
                  <a:pos x="66" y="67"/>
                </a:cxn>
                <a:cxn ang="0">
                  <a:pos x="52" y="88"/>
                </a:cxn>
                <a:cxn ang="0">
                  <a:pos x="36" y="109"/>
                </a:cxn>
                <a:cxn ang="0">
                  <a:pos x="18" y="130"/>
                </a:cxn>
                <a:cxn ang="0">
                  <a:pos x="1" y="148"/>
                </a:cxn>
                <a:cxn ang="0">
                  <a:pos x="1" y="148"/>
                </a:cxn>
                <a:cxn ang="0">
                  <a:pos x="0" y="151"/>
                </a:cxn>
                <a:cxn ang="0">
                  <a:pos x="1" y="154"/>
                </a:cxn>
                <a:cxn ang="0">
                  <a:pos x="3" y="156"/>
                </a:cxn>
                <a:cxn ang="0">
                  <a:pos x="6" y="157"/>
                </a:cxn>
                <a:cxn ang="0">
                  <a:pos x="6" y="157"/>
                </a:cxn>
                <a:cxn ang="0">
                  <a:pos x="9" y="156"/>
                </a:cxn>
                <a:cxn ang="0">
                  <a:pos x="11" y="154"/>
                </a:cxn>
                <a:cxn ang="0">
                  <a:pos x="12" y="151"/>
                </a:cxn>
                <a:cxn ang="0">
                  <a:pos x="13" y="148"/>
                </a:cxn>
                <a:cxn ang="0">
                  <a:pos x="13" y="148"/>
                </a:cxn>
                <a:cxn ang="0">
                  <a:pos x="25" y="135"/>
                </a:cxn>
                <a:cxn ang="0">
                  <a:pos x="38" y="120"/>
                </a:cxn>
                <a:cxn ang="0">
                  <a:pos x="60" y="91"/>
                </a:cxn>
                <a:cxn ang="0">
                  <a:pos x="60" y="91"/>
                </a:cxn>
                <a:cxn ang="0">
                  <a:pos x="68" y="80"/>
                </a:cxn>
                <a:cxn ang="0">
                  <a:pos x="75" y="70"/>
                </a:cxn>
                <a:cxn ang="0">
                  <a:pos x="87" y="48"/>
                </a:cxn>
                <a:cxn ang="0">
                  <a:pos x="101" y="28"/>
                </a:cxn>
                <a:cxn ang="0">
                  <a:pos x="108" y="17"/>
                </a:cxn>
                <a:cxn ang="0">
                  <a:pos x="116" y="8"/>
                </a:cxn>
                <a:cxn ang="0">
                  <a:pos x="116" y="8"/>
                </a:cxn>
                <a:cxn ang="0">
                  <a:pos x="117" y="7"/>
                </a:cxn>
                <a:cxn ang="0">
                  <a:pos x="118" y="5"/>
                </a:cxn>
                <a:cxn ang="0">
                  <a:pos x="117" y="3"/>
                </a:cxn>
                <a:cxn ang="0">
                  <a:pos x="116" y="2"/>
                </a:cxn>
                <a:cxn ang="0">
                  <a:pos x="115" y="1"/>
                </a:cxn>
                <a:cxn ang="0">
                  <a:pos x="113" y="0"/>
                </a:cxn>
                <a:cxn ang="0">
                  <a:pos x="112" y="1"/>
                </a:cxn>
                <a:cxn ang="0">
                  <a:pos x="110" y="2"/>
                </a:cxn>
                <a:cxn ang="0">
                  <a:pos x="110" y="2"/>
                </a:cxn>
              </a:cxnLst>
              <a:rect l="0" t="0" r="r" b="b"/>
              <a:pathLst>
                <a:path w="118" h="157">
                  <a:moveTo>
                    <a:pt x="110" y="2"/>
                  </a:moveTo>
                  <a:lnTo>
                    <a:pt x="110" y="2"/>
                  </a:lnTo>
                  <a:lnTo>
                    <a:pt x="98" y="16"/>
                  </a:lnTo>
                  <a:lnTo>
                    <a:pt x="86" y="33"/>
                  </a:lnTo>
                  <a:lnTo>
                    <a:pt x="76" y="50"/>
                  </a:lnTo>
                  <a:lnTo>
                    <a:pt x="66" y="67"/>
                  </a:lnTo>
                  <a:lnTo>
                    <a:pt x="66" y="67"/>
                  </a:lnTo>
                  <a:lnTo>
                    <a:pt x="52" y="88"/>
                  </a:lnTo>
                  <a:lnTo>
                    <a:pt x="36" y="109"/>
                  </a:lnTo>
                  <a:lnTo>
                    <a:pt x="18" y="130"/>
                  </a:lnTo>
                  <a:lnTo>
                    <a:pt x="1" y="148"/>
                  </a:lnTo>
                  <a:lnTo>
                    <a:pt x="1" y="148"/>
                  </a:lnTo>
                  <a:lnTo>
                    <a:pt x="0" y="151"/>
                  </a:lnTo>
                  <a:lnTo>
                    <a:pt x="1" y="154"/>
                  </a:lnTo>
                  <a:lnTo>
                    <a:pt x="3" y="156"/>
                  </a:lnTo>
                  <a:lnTo>
                    <a:pt x="6" y="157"/>
                  </a:lnTo>
                  <a:lnTo>
                    <a:pt x="6" y="157"/>
                  </a:lnTo>
                  <a:lnTo>
                    <a:pt x="9" y="156"/>
                  </a:lnTo>
                  <a:lnTo>
                    <a:pt x="11" y="154"/>
                  </a:lnTo>
                  <a:lnTo>
                    <a:pt x="12" y="151"/>
                  </a:lnTo>
                  <a:lnTo>
                    <a:pt x="13" y="148"/>
                  </a:lnTo>
                  <a:lnTo>
                    <a:pt x="13" y="148"/>
                  </a:lnTo>
                  <a:lnTo>
                    <a:pt x="25" y="135"/>
                  </a:lnTo>
                  <a:lnTo>
                    <a:pt x="38" y="120"/>
                  </a:lnTo>
                  <a:lnTo>
                    <a:pt x="60" y="91"/>
                  </a:lnTo>
                  <a:lnTo>
                    <a:pt x="60" y="91"/>
                  </a:lnTo>
                  <a:lnTo>
                    <a:pt x="68" y="80"/>
                  </a:lnTo>
                  <a:lnTo>
                    <a:pt x="75" y="70"/>
                  </a:lnTo>
                  <a:lnTo>
                    <a:pt x="87" y="48"/>
                  </a:lnTo>
                  <a:lnTo>
                    <a:pt x="101" y="28"/>
                  </a:lnTo>
                  <a:lnTo>
                    <a:pt x="108" y="17"/>
                  </a:lnTo>
                  <a:lnTo>
                    <a:pt x="116" y="8"/>
                  </a:lnTo>
                  <a:lnTo>
                    <a:pt x="116" y="8"/>
                  </a:lnTo>
                  <a:lnTo>
                    <a:pt x="117" y="7"/>
                  </a:lnTo>
                  <a:lnTo>
                    <a:pt x="118" y="5"/>
                  </a:lnTo>
                  <a:lnTo>
                    <a:pt x="117" y="3"/>
                  </a:lnTo>
                  <a:lnTo>
                    <a:pt x="116" y="2"/>
                  </a:lnTo>
                  <a:lnTo>
                    <a:pt x="115" y="1"/>
                  </a:lnTo>
                  <a:lnTo>
                    <a:pt x="113" y="0"/>
                  </a:lnTo>
                  <a:lnTo>
                    <a:pt x="112" y="1"/>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1" name="Freeform 327"/>
            <p:cNvSpPr/>
            <p:nvPr/>
          </p:nvSpPr>
          <p:spPr bwMode="auto">
            <a:xfrm>
              <a:off x="3535363" y="3360738"/>
              <a:ext cx="34925" cy="61913"/>
            </a:xfrm>
            <a:custGeom>
              <a:avLst/>
              <a:gdLst/>
              <a:ahLst/>
              <a:cxnLst>
                <a:cxn ang="0">
                  <a:pos x="56" y="3"/>
                </a:cxn>
                <a:cxn ang="0">
                  <a:pos x="56" y="3"/>
                </a:cxn>
                <a:cxn ang="0">
                  <a:pos x="55" y="8"/>
                </a:cxn>
                <a:cxn ang="0">
                  <a:pos x="52" y="11"/>
                </a:cxn>
                <a:cxn ang="0">
                  <a:pos x="45" y="19"/>
                </a:cxn>
                <a:cxn ang="0">
                  <a:pos x="38" y="26"/>
                </a:cxn>
                <a:cxn ang="0">
                  <a:pos x="35" y="30"/>
                </a:cxn>
                <a:cxn ang="0">
                  <a:pos x="34" y="36"/>
                </a:cxn>
                <a:cxn ang="0">
                  <a:pos x="34" y="36"/>
                </a:cxn>
                <a:cxn ang="0">
                  <a:pos x="33" y="41"/>
                </a:cxn>
                <a:cxn ang="0">
                  <a:pos x="31" y="46"/>
                </a:cxn>
                <a:cxn ang="0">
                  <a:pos x="25" y="55"/>
                </a:cxn>
                <a:cxn ang="0">
                  <a:pos x="20" y="66"/>
                </a:cxn>
                <a:cxn ang="0">
                  <a:pos x="15" y="75"/>
                </a:cxn>
                <a:cxn ang="0">
                  <a:pos x="15" y="75"/>
                </a:cxn>
                <a:cxn ang="0">
                  <a:pos x="7" y="94"/>
                </a:cxn>
                <a:cxn ang="0">
                  <a:pos x="0" y="112"/>
                </a:cxn>
                <a:cxn ang="0">
                  <a:pos x="0" y="112"/>
                </a:cxn>
                <a:cxn ang="0">
                  <a:pos x="0" y="114"/>
                </a:cxn>
                <a:cxn ang="0">
                  <a:pos x="0" y="115"/>
                </a:cxn>
                <a:cxn ang="0">
                  <a:pos x="1" y="116"/>
                </a:cxn>
                <a:cxn ang="0">
                  <a:pos x="3" y="117"/>
                </a:cxn>
                <a:cxn ang="0">
                  <a:pos x="6" y="117"/>
                </a:cxn>
                <a:cxn ang="0">
                  <a:pos x="8" y="116"/>
                </a:cxn>
                <a:cxn ang="0">
                  <a:pos x="9" y="114"/>
                </a:cxn>
                <a:cxn ang="0">
                  <a:pos x="9" y="114"/>
                </a:cxn>
                <a:cxn ang="0">
                  <a:pos x="17" y="94"/>
                </a:cxn>
                <a:cxn ang="0">
                  <a:pos x="26" y="73"/>
                </a:cxn>
                <a:cxn ang="0">
                  <a:pos x="26" y="73"/>
                </a:cxn>
                <a:cxn ang="0">
                  <a:pos x="31" y="66"/>
                </a:cxn>
                <a:cxn ang="0">
                  <a:pos x="35" y="58"/>
                </a:cxn>
                <a:cxn ang="0">
                  <a:pos x="39" y="51"/>
                </a:cxn>
                <a:cxn ang="0">
                  <a:pos x="42" y="43"/>
                </a:cxn>
                <a:cxn ang="0">
                  <a:pos x="42" y="43"/>
                </a:cxn>
                <a:cxn ang="0">
                  <a:pos x="44" y="38"/>
                </a:cxn>
                <a:cxn ang="0">
                  <a:pos x="47" y="33"/>
                </a:cxn>
                <a:cxn ang="0">
                  <a:pos x="54" y="24"/>
                </a:cxn>
                <a:cxn ang="0">
                  <a:pos x="62" y="15"/>
                </a:cxn>
                <a:cxn ang="0">
                  <a:pos x="64" y="11"/>
                </a:cxn>
                <a:cxn ang="0">
                  <a:pos x="66" y="6"/>
                </a:cxn>
                <a:cxn ang="0">
                  <a:pos x="66" y="6"/>
                </a:cxn>
                <a:cxn ang="0">
                  <a:pos x="66" y="4"/>
                </a:cxn>
                <a:cxn ang="0">
                  <a:pos x="65" y="2"/>
                </a:cxn>
                <a:cxn ang="0">
                  <a:pos x="64" y="1"/>
                </a:cxn>
                <a:cxn ang="0">
                  <a:pos x="63" y="0"/>
                </a:cxn>
                <a:cxn ang="0">
                  <a:pos x="60" y="0"/>
                </a:cxn>
                <a:cxn ang="0">
                  <a:pos x="58" y="0"/>
                </a:cxn>
                <a:cxn ang="0">
                  <a:pos x="57" y="1"/>
                </a:cxn>
                <a:cxn ang="0">
                  <a:pos x="56" y="3"/>
                </a:cxn>
                <a:cxn ang="0">
                  <a:pos x="56" y="3"/>
                </a:cxn>
              </a:cxnLst>
              <a:rect l="0" t="0" r="r" b="b"/>
              <a:pathLst>
                <a:path w="66" h="117">
                  <a:moveTo>
                    <a:pt x="56" y="3"/>
                  </a:moveTo>
                  <a:lnTo>
                    <a:pt x="56" y="3"/>
                  </a:lnTo>
                  <a:lnTo>
                    <a:pt x="55" y="8"/>
                  </a:lnTo>
                  <a:lnTo>
                    <a:pt x="52" y="11"/>
                  </a:lnTo>
                  <a:lnTo>
                    <a:pt x="45" y="19"/>
                  </a:lnTo>
                  <a:lnTo>
                    <a:pt x="38" y="26"/>
                  </a:lnTo>
                  <a:lnTo>
                    <a:pt x="35" y="30"/>
                  </a:lnTo>
                  <a:lnTo>
                    <a:pt x="34" y="36"/>
                  </a:lnTo>
                  <a:lnTo>
                    <a:pt x="34" y="36"/>
                  </a:lnTo>
                  <a:lnTo>
                    <a:pt x="33" y="41"/>
                  </a:lnTo>
                  <a:lnTo>
                    <a:pt x="31" y="46"/>
                  </a:lnTo>
                  <a:lnTo>
                    <a:pt x="25" y="55"/>
                  </a:lnTo>
                  <a:lnTo>
                    <a:pt x="20" y="66"/>
                  </a:lnTo>
                  <a:lnTo>
                    <a:pt x="15" y="75"/>
                  </a:lnTo>
                  <a:lnTo>
                    <a:pt x="15" y="75"/>
                  </a:lnTo>
                  <a:lnTo>
                    <a:pt x="7" y="94"/>
                  </a:lnTo>
                  <a:lnTo>
                    <a:pt x="0" y="112"/>
                  </a:lnTo>
                  <a:lnTo>
                    <a:pt x="0" y="112"/>
                  </a:lnTo>
                  <a:lnTo>
                    <a:pt x="0" y="114"/>
                  </a:lnTo>
                  <a:lnTo>
                    <a:pt x="0" y="115"/>
                  </a:lnTo>
                  <a:lnTo>
                    <a:pt x="1" y="116"/>
                  </a:lnTo>
                  <a:lnTo>
                    <a:pt x="3" y="117"/>
                  </a:lnTo>
                  <a:lnTo>
                    <a:pt x="6" y="117"/>
                  </a:lnTo>
                  <a:lnTo>
                    <a:pt x="8" y="116"/>
                  </a:lnTo>
                  <a:lnTo>
                    <a:pt x="9" y="114"/>
                  </a:lnTo>
                  <a:lnTo>
                    <a:pt x="9" y="114"/>
                  </a:lnTo>
                  <a:lnTo>
                    <a:pt x="17" y="94"/>
                  </a:lnTo>
                  <a:lnTo>
                    <a:pt x="26" y="73"/>
                  </a:lnTo>
                  <a:lnTo>
                    <a:pt x="26" y="73"/>
                  </a:lnTo>
                  <a:lnTo>
                    <a:pt x="31" y="66"/>
                  </a:lnTo>
                  <a:lnTo>
                    <a:pt x="35" y="58"/>
                  </a:lnTo>
                  <a:lnTo>
                    <a:pt x="39" y="51"/>
                  </a:lnTo>
                  <a:lnTo>
                    <a:pt x="42" y="43"/>
                  </a:lnTo>
                  <a:lnTo>
                    <a:pt x="42" y="43"/>
                  </a:lnTo>
                  <a:lnTo>
                    <a:pt x="44" y="38"/>
                  </a:lnTo>
                  <a:lnTo>
                    <a:pt x="47" y="33"/>
                  </a:lnTo>
                  <a:lnTo>
                    <a:pt x="54" y="24"/>
                  </a:lnTo>
                  <a:lnTo>
                    <a:pt x="62" y="15"/>
                  </a:lnTo>
                  <a:lnTo>
                    <a:pt x="64" y="11"/>
                  </a:lnTo>
                  <a:lnTo>
                    <a:pt x="66" y="6"/>
                  </a:lnTo>
                  <a:lnTo>
                    <a:pt x="66" y="6"/>
                  </a:lnTo>
                  <a:lnTo>
                    <a:pt x="66" y="4"/>
                  </a:lnTo>
                  <a:lnTo>
                    <a:pt x="65" y="2"/>
                  </a:lnTo>
                  <a:lnTo>
                    <a:pt x="64" y="1"/>
                  </a:lnTo>
                  <a:lnTo>
                    <a:pt x="63" y="0"/>
                  </a:lnTo>
                  <a:lnTo>
                    <a:pt x="60" y="0"/>
                  </a:lnTo>
                  <a:lnTo>
                    <a:pt x="58"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2" name="Freeform 328"/>
            <p:cNvSpPr/>
            <p:nvPr/>
          </p:nvSpPr>
          <p:spPr bwMode="auto">
            <a:xfrm>
              <a:off x="3575050" y="3349625"/>
              <a:ext cx="31750" cy="46038"/>
            </a:xfrm>
            <a:custGeom>
              <a:avLst/>
              <a:gdLst/>
              <a:ahLst/>
              <a:cxnLst>
                <a:cxn ang="0">
                  <a:pos x="54" y="2"/>
                </a:cxn>
                <a:cxn ang="0">
                  <a:pos x="54" y="2"/>
                </a:cxn>
                <a:cxn ang="0">
                  <a:pos x="40" y="18"/>
                </a:cxn>
                <a:cxn ang="0">
                  <a:pos x="26" y="35"/>
                </a:cxn>
                <a:cxn ang="0">
                  <a:pos x="26" y="35"/>
                </a:cxn>
                <a:cxn ang="0">
                  <a:pos x="23" y="39"/>
                </a:cxn>
                <a:cxn ang="0">
                  <a:pos x="21" y="44"/>
                </a:cxn>
                <a:cxn ang="0">
                  <a:pos x="16" y="55"/>
                </a:cxn>
                <a:cxn ang="0">
                  <a:pos x="16" y="55"/>
                </a:cxn>
                <a:cxn ang="0">
                  <a:pos x="9" y="67"/>
                </a:cxn>
                <a:cxn ang="0">
                  <a:pos x="1" y="78"/>
                </a:cxn>
                <a:cxn ang="0">
                  <a:pos x="1" y="78"/>
                </a:cxn>
                <a:cxn ang="0">
                  <a:pos x="0" y="80"/>
                </a:cxn>
                <a:cxn ang="0">
                  <a:pos x="0" y="83"/>
                </a:cxn>
                <a:cxn ang="0">
                  <a:pos x="1" y="84"/>
                </a:cxn>
                <a:cxn ang="0">
                  <a:pos x="3" y="85"/>
                </a:cxn>
                <a:cxn ang="0">
                  <a:pos x="4" y="86"/>
                </a:cxn>
                <a:cxn ang="0">
                  <a:pos x="6" y="86"/>
                </a:cxn>
                <a:cxn ang="0">
                  <a:pos x="8" y="85"/>
                </a:cxn>
                <a:cxn ang="0">
                  <a:pos x="9" y="84"/>
                </a:cxn>
                <a:cxn ang="0">
                  <a:pos x="9" y="84"/>
                </a:cxn>
                <a:cxn ang="0">
                  <a:pos x="22" y="64"/>
                </a:cxn>
                <a:cxn ang="0">
                  <a:pos x="27" y="55"/>
                </a:cxn>
                <a:cxn ang="0">
                  <a:pos x="32" y="44"/>
                </a:cxn>
                <a:cxn ang="0">
                  <a:pos x="32" y="44"/>
                </a:cxn>
                <a:cxn ang="0">
                  <a:pos x="34" y="39"/>
                </a:cxn>
                <a:cxn ang="0">
                  <a:pos x="37" y="35"/>
                </a:cxn>
                <a:cxn ang="0">
                  <a:pos x="44" y="27"/>
                </a:cxn>
                <a:cxn ang="0">
                  <a:pos x="44" y="27"/>
                </a:cxn>
                <a:cxn ang="0">
                  <a:pos x="53" y="17"/>
                </a:cxn>
                <a:cxn ang="0">
                  <a:pos x="61" y="8"/>
                </a:cxn>
                <a:cxn ang="0">
                  <a:pos x="61" y="8"/>
                </a:cxn>
                <a:cxn ang="0">
                  <a:pos x="62" y="7"/>
                </a:cxn>
                <a:cxn ang="0">
                  <a:pos x="62" y="5"/>
                </a:cxn>
                <a:cxn ang="0">
                  <a:pos x="62" y="3"/>
                </a:cxn>
                <a:cxn ang="0">
                  <a:pos x="61" y="2"/>
                </a:cxn>
                <a:cxn ang="0">
                  <a:pos x="59" y="1"/>
                </a:cxn>
                <a:cxn ang="0">
                  <a:pos x="58" y="0"/>
                </a:cxn>
                <a:cxn ang="0">
                  <a:pos x="56" y="1"/>
                </a:cxn>
                <a:cxn ang="0">
                  <a:pos x="54" y="2"/>
                </a:cxn>
                <a:cxn ang="0">
                  <a:pos x="54" y="2"/>
                </a:cxn>
              </a:cxnLst>
              <a:rect l="0" t="0" r="r" b="b"/>
              <a:pathLst>
                <a:path w="62" h="86">
                  <a:moveTo>
                    <a:pt x="54" y="2"/>
                  </a:moveTo>
                  <a:lnTo>
                    <a:pt x="54" y="2"/>
                  </a:lnTo>
                  <a:lnTo>
                    <a:pt x="40" y="18"/>
                  </a:lnTo>
                  <a:lnTo>
                    <a:pt x="26" y="35"/>
                  </a:lnTo>
                  <a:lnTo>
                    <a:pt x="26" y="35"/>
                  </a:lnTo>
                  <a:lnTo>
                    <a:pt x="23" y="39"/>
                  </a:lnTo>
                  <a:lnTo>
                    <a:pt x="21" y="44"/>
                  </a:lnTo>
                  <a:lnTo>
                    <a:pt x="16" y="55"/>
                  </a:lnTo>
                  <a:lnTo>
                    <a:pt x="16" y="55"/>
                  </a:lnTo>
                  <a:lnTo>
                    <a:pt x="9" y="67"/>
                  </a:lnTo>
                  <a:lnTo>
                    <a:pt x="1" y="78"/>
                  </a:lnTo>
                  <a:lnTo>
                    <a:pt x="1" y="78"/>
                  </a:lnTo>
                  <a:lnTo>
                    <a:pt x="0" y="80"/>
                  </a:lnTo>
                  <a:lnTo>
                    <a:pt x="0" y="83"/>
                  </a:lnTo>
                  <a:lnTo>
                    <a:pt x="1" y="84"/>
                  </a:lnTo>
                  <a:lnTo>
                    <a:pt x="3" y="85"/>
                  </a:lnTo>
                  <a:lnTo>
                    <a:pt x="4" y="86"/>
                  </a:lnTo>
                  <a:lnTo>
                    <a:pt x="6" y="86"/>
                  </a:lnTo>
                  <a:lnTo>
                    <a:pt x="8" y="85"/>
                  </a:lnTo>
                  <a:lnTo>
                    <a:pt x="9" y="84"/>
                  </a:lnTo>
                  <a:lnTo>
                    <a:pt x="9" y="84"/>
                  </a:lnTo>
                  <a:lnTo>
                    <a:pt x="22" y="64"/>
                  </a:lnTo>
                  <a:lnTo>
                    <a:pt x="27" y="55"/>
                  </a:lnTo>
                  <a:lnTo>
                    <a:pt x="32" y="44"/>
                  </a:lnTo>
                  <a:lnTo>
                    <a:pt x="32" y="44"/>
                  </a:lnTo>
                  <a:lnTo>
                    <a:pt x="34" y="39"/>
                  </a:lnTo>
                  <a:lnTo>
                    <a:pt x="37" y="35"/>
                  </a:lnTo>
                  <a:lnTo>
                    <a:pt x="44" y="27"/>
                  </a:lnTo>
                  <a:lnTo>
                    <a:pt x="44" y="27"/>
                  </a:lnTo>
                  <a:lnTo>
                    <a:pt x="53" y="17"/>
                  </a:lnTo>
                  <a:lnTo>
                    <a:pt x="61" y="8"/>
                  </a:lnTo>
                  <a:lnTo>
                    <a:pt x="61" y="8"/>
                  </a:lnTo>
                  <a:lnTo>
                    <a:pt x="62" y="7"/>
                  </a:lnTo>
                  <a:lnTo>
                    <a:pt x="62" y="5"/>
                  </a:lnTo>
                  <a:lnTo>
                    <a:pt x="62" y="3"/>
                  </a:lnTo>
                  <a:lnTo>
                    <a:pt x="61" y="2"/>
                  </a:lnTo>
                  <a:lnTo>
                    <a:pt x="59" y="1"/>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3" name="Freeform 329"/>
            <p:cNvSpPr/>
            <p:nvPr/>
          </p:nvSpPr>
          <p:spPr bwMode="auto">
            <a:xfrm>
              <a:off x="3602038" y="3348038"/>
              <a:ext cx="33338" cy="44450"/>
            </a:xfrm>
            <a:custGeom>
              <a:avLst/>
              <a:gdLst/>
              <a:ahLst/>
              <a:cxnLst>
                <a:cxn ang="0">
                  <a:pos x="52" y="2"/>
                </a:cxn>
                <a:cxn ang="0">
                  <a:pos x="52" y="2"/>
                </a:cxn>
                <a:cxn ang="0">
                  <a:pos x="47" y="9"/>
                </a:cxn>
                <a:cxn ang="0">
                  <a:pos x="42" y="15"/>
                </a:cxn>
                <a:cxn ang="0">
                  <a:pos x="37" y="22"/>
                </a:cxn>
                <a:cxn ang="0">
                  <a:pos x="33" y="30"/>
                </a:cxn>
                <a:cxn ang="0">
                  <a:pos x="33" y="30"/>
                </a:cxn>
                <a:cxn ang="0">
                  <a:pos x="30" y="36"/>
                </a:cxn>
                <a:cxn ang="0">
                  <a:pos x="26" y="42"/>
                </a:cxn>
                <a:cxn ang="0">
                  <a:pos x="18" y="54"/>
                </a:cxn>
                <a:cxn ang="0">
                  <a:pos x="9" y="66"/>
                </a:cxn>
                <a:cxn ang="0">
                  <a:pos x="1" y="78"/>
                </a:cxn>
                <a:cxn ang="0">
                  <a:pos x="1" y="78"/>
                </a:cxn>
                <a:cxn ang="0">
                  <a:pos x="0" y="79"/>
                </a:cxn>
                <a:cxn ang="0">
                  <a:pos x="0" y="81"/>
                </a:cxn>
                <a:cxn ang="0">
                  <a:pos x="1" y="82"/>
                </a:cxn>
                <a:cxn ang="0">
                  <a:pos x="2" y="84"/>
                </a:cxn>
                <a:cxn ang="0">
                  <a:pos x="4" y="84"/>
                </a:cxn>
                <a:cxn ang="0">
                  <a:pos x="5" y="84"/>
                </a:cxn>
                <a:cxn ang="0">
                  <a:pos x="7" y="84"/>
                </a:cxn>
                <a:cxn ang="0">
                  <a:pos x="8" y="82"/>
                </a:cxn>
                <a:cxn ang="0">
                  <a:pos x="8" y="82"/>
                </a:cxn>
                <a:cxn ang="0">
                  <a:pos x="24" y="60"/>
                </a:cxn>
                <a:cxn ang="0">
                  <a:pos x="24" y="60"/>
                </a:cxn>
                <a:cxn ang="0">
                  <a:pos x="32" y="50"/>
                </a:cxn>
                <a:cxn ang="0">
                  <a:pos x="36" y="45"/>
                </a:cxn>
                <a:cxn ang="0">
                  <a:pos x="39" y="40"/>
                </a:cxn>
                <a:cxn ang="0">
                  <a:pos x="39" y="40"/>
                </a:cxn>
                <a:cxn ang="0">
                  <a:pos x="44" y="32"/>
                </a:cxn>
                <a:cxn ang="0">
                  <a:pos x="49" y="24"/>
                </a:cxn>
                <a:cxn ang="0">
                  <a:pos x="55" y="15"/>
                </a:cxn>
                <a:cxn ang="0">
                  <a:pos x="61" y="7"/>
                </a:cxn>
                <a:cxn ang="0">
                  <a:pos x="61" y="7"/>
                </a:cxn>
                <a:cxn ang="0">
                  <a:pos x="62" y="5"/>
                </a:cxn>
                <a:cxn ang="0">
                  <a:pos x="61" y="3"/>
                </a:cxn>
                <a:cxn ang="0">
                  <a:pos x="60" y="2"/>
                </a:cxn>
                <a:cxn ang="0">
                  <a:pos x="58" y="1"/>
                </a:cxn>
                <a:cxn ang="0">
                  <a:pos x="57" y="0"/>
                </a:cxn>
                <a:cxn ang="0">
                  <a:pos x="55" y="0"/>
                </a:cxn>
                <a:cxn ang="0">
                  <a:pos x="53" y="1"/>
                </a:cxn>
                <a:cxn ang="0">
                  <a:pos x="52" y="2"/>
                </a:cxn>
                <a:cxn ang="0">
                  <a:pos x="52" y="2"/>
                </a:cxn>
              </a:cxnLst>
              <a:rect l="0" t="0" r="r" b="b"/>
              <a:pathLst>
                <a:path w="62" h="84">
                  <a:moveTo>
                    <a:pt x="52" y="2"/>
                  </a:moveTo>
                  <a:lnTo>
                    <a:pt x="52" y="2"/>
                  </a:lnTo>
                  <a:lnTo>
                    <a:pt x="47" y="9"/>
                  </a:lnTo>
                  <a:lnTo>
                    <a:pt x="42" y="15"/>
                  </a:lnTo>
                  <a:lnTo>
                    <a:pt x="37" y="22"/>
                  </a:lnTo>
                  <a:lnTo>
                    <a:pt x="33" y="30"/>
                  </a:lnTo>
                  <a:lnTo>
                    <a:pt x="33" y="30"/>
                  </a:lnTo>
                  <a:lnTo>
                    <a:pt x="30" y="36"/>
                  </a:lnTo>
                  <a:lnTo>
                    <a:pt x="26" y="42"/>
                  </a:lnTo>
                  <a:lnTo>
                    <a:pt x="18" y="54"/>
                  </a:lnTo>
                  <a:lnTo>
                    <a:pt x="9" y="66"/>
                  </a:lnTo>
                  <a:lnTo>
                    <a:pt x="1" y="78"/>
                  </a:lnTo>
                  <a:lnTo>
                    <a:pt x="1" y="78"/>
                  </a:lnTo>
                  <a:lnTo>
                    <a:pt x="0" y="79"/>
                  </a:lnTo>
                  <a:lnTo>
                    <a:pt x="0" y="81"/>
                  </a:lnTo>
                  <a:lnTo>
                    <a:pt x="1" y="82"/>
                  </a:lnTo>
                  <a:lnTo>
                    <a:pt x="2" y="84"/>
                  </a:lnTo>
                  <a:lnTo>
                    <a:pt x="4" y="84"/>
                  </a:lnTo>
                  <a:lnTo>
                    <a:pt x="5" y="84"/>
                  </a:lnTo>
                  <a:lnTo>
                    <a:pt x="7" y="84"/>
                  </a:lnTo>
                  <a:lnTo>
                    <a:pt x="8" y="82"/>
                  </a:lnTo>
                  <a:lnTo>
                    <a:pt x="8" y="82"/>
                  </a:lnTo>
                  <a:lnTo>
                    <a:pt x="24" y="60"/>
                  </a:lnTo>
                  <a:lnTo>
                    <a:pt x="24" y="60"/>
                  </a:lnTo>
                  <a:lnTo>
                    <a:pt x="32" y="50"/>
                  </a:lnTo>
                  <a:lnTo>
                    <a:pt x="36" y="45"/>
                  </a:lnTo>
                  <a:lnTo>
                    <a:pt x="39" y="40"/>
                  </a:lnTo>
                  <a:lnTo>
                    <a:pt x="39" y="40"/>
                  </a:lnTo>
                  <a:lnTo>
                    <a:pt x="44" y="32"/>
                  </a:lnTo>
                  <a:lnTo>
                    <a:pt x="49" y="24"/>
                  </a:lnTo>
                  <a:lnTo>
                    <a:pt x="55" y="15"/>
                  </a:lnTo>
                  <a:lnTo>
                    <a:pt x="61" y="7"/>
                  </a:lnTo>
                  <a:lnTo>
                    <a:pt x="61" y="7"/>
                  </a:lnTo>
                  <a:lnTo>
                    <a:pt x="62" y="5"/>
                  </a:lnTo>
                  <a:lnTo>
                    <a:pt x="61" y="3"/>
                  </a:lnTo>
                  <a:lnTo>
                    <a:pt x="60" y="2"/>
                  </a:lnTo>
                  <a:lnTo>
                    <a:pt x="58" y="1"/>
                  </a:lnTo>
                  <a:lnTo>
                    <a:pt x="57"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4" name="Freeform 330"/>
            <p:cNvSpPr/>
            <p:nvPr/>
          </p:nvSpPr>
          <p:spPr bwMode="auto">
            <a:xfrm>
              <a:off x="3632200" y="3352800"/>
              <a:ext cx="28575" cy="39688"/>
            </a:xfrm>
            <a:custGeom>
              <a:avLst/>
              <a:gdLst/>
              <a:ahLst/>
              <a:cxnLst>
                <a:cxn ang="0">
                  <a:pos x="53" y="5"/>
                </a:cxn>
                <a:cxn ang="0">
                  <a:pos x="53" y="5"/>
                </a:cxn>
                <a:cxn ang="0">
                  <a:pos x="52" y="3"/>
                </a:cxn>
                <a:cxn ang="0">
                  <a:pos x="51" y="1"/>
                </a:cxn>
                <a:cxn ang="0">
                  <a:pos x="50" y="1"/>
                </a:cxn>
                <a:cxn ang="0">
                  <a:pos x="48" y="0"/>
                </a:cxn>
                <a:cxn ang="0">
                  <a:pos x="45" y="1"/>
                </a:cxn>
                <a:cxn ang="0">
                  <a:pos x="44" y="3"/>
                </a:cxn>
                <a:cxn ang="0">
                  <a:pos x="43" y="5"/>
                </a:cxn>
                <a:cxn ang="0">
                  <a:pos x="43" y="5"/>
                </a:cxn>
                <a:cxn ang="0">
                  <a:pos x="42" y="9"/>
                </a:cxn>
                <a:cxn ang="0">
                  <a:pos x="41" y="13"/>
                </a:cxn>
                <a:cxn ang="0">
                  <a:pos x="36" y="22"/>
                </a:cxn>
                <a:cxn ang="0">
                  <a:pos x="28" y="31"/>
                </a:cxn>
                <a:cxn ang="0">
                  <a:pos x="23" y="37"/>
                </a:cxn>
                <a:cxn ang="0">
                  <a:pos x="23" y="37"/>
                </a:cxn>
                <a:cxn ang="0">
                  <a:pos x="17" y="44"/>
                </a:cxn>
                <a:cxn ang="0">
                  <a:pos x="11" y="53"/>
                </a:cxn>
                <a:cxn ang="0">
                  <a:pos x="1" y="69"/>
                </a:cxn>
                <a:cxn ang="0">
                  <a:pos x="1" y="69"/>
                </a:cxn>
                <a:cxn ang="0">
                  <a:pos x="0" y="71"/>
                </a:cxn>
                <a:cxn ang="0">
                  <a:pos x="1" y="74"/>
                </a:cxn>
                <a:cxn ang="0">
                  <a:pos x="4" y="75"/>
                </a:cxn>
                <a:cxn ang="0">
                  <a:pos x="7" y="75"/>
                </a:cxn>
                <a:cxn ang="0">
                  <a:pos x="7" y="75"/>
                </a:cxn>
                <a:cxn ang="0">
                  <a:pos x="10" y="74"/>
                </a:cxn>
                <a:cxn ang="0">
                  <a:pos x="12" y="72"/>
                </a:cxn>
                <a:cxn ang="0">
                  <a:pos x="14" y="70"/>
                </a:cxn>
                <a:cxn ang="0">
                  <a:pos x="15" y="66"/>
                </a:cxn>
                <a:cxn ang="0">
                  <a:pos x="15" y="66"/>
                </a:cxn>
                <a:cxn ang="0">
                  <a:pos x="15" y="66"/>
                </a:cxn>
                <a:cxn ang="0">
                  <a:pos x="15" y="66"/>
                </a:cxn>
                <a:cxn ang="0">
                  <a:pos x="25" y="51"/>
                </a:cxn>
                <a:cxn ang="0">
                  <a:pos x="36" y="35"/>
                </a:cxn>
                <a:cxn ang="0">
                  <a:pos x="36" y="35"/>
                </a:cxn>
                <a:cxn ang="0">
                  <a:pos x="46" y="21"/>
                </a:cxn>
                <a:cxn ang="0">
                  <a:pos x="50" y="13"/>
                </a:cxn>
                <a:cxn ang="0">
                  <a:pos x="52" y="9"/>
                </a:cxn>
                <a:cxn ang="0">
                  <a:pos x="53" y="5"/>
                </a:cxn>
                <a:cxn ang="0">
                  <a:pos x="53" y="5"/>
                </a:cxn>
              </a:cxnLst>
              <a:rect l="0" t="0" r="r" b="b"/>
              <a:pathLst>
                <a:path w="53" h="75">
                  <a:moveTo>
                    <a:pt x="53" y="5"/>
                  </a:moveTo>
                  <a:lnTo>
                    <a:pt x="53" y="5"/>
                  </a:lnTo>
                  <a:lnTo>
                    <a:pt x="52" y="3"/>
                  </a:lnTo>
                  <a:lnTo>
                    <a:pt x="51" y="1"/>
                  </a:lnTo>
                  <a:lnTo>
                    <a:pt x="50" y="1"/>
                  </a:lnTo>
                  <a:lnTo>
                    <a:pt x="48" y="0"/>
                  </a:lnTo>
                  <a:lnTo>
                    <a:pt x="45" y="1"/>
                  </a:lnTo>
                  <a:lnTo>
                    <a:pt x="44" y="3"/>
                  </a:lnTo>
                  <a:lnTo>
                    <a:pt x="43" y="5"/>
                  </a:lnTo>
                  <a:lnTo>
                    <a:pt x="43" y="5"/>
                  </a:lnTo>
                  <a:lnTo>
                    <a:pt x="42" y="9"/>
                  </a:lnTo>
                  <a:lnTo>
                    <a:pt x="41" y="13"/>
                  </a:lnTo>
                  <a:lnTo>
                    <a:pt x="36" y="22"/>
                  </a:lnTo>
                  <a:lnTo>
                    <a:pt x="28" y="31"/>
                  </a:lnTo>
                  <a:lnTo>
                    <a:pt x="23" y="37"/>
                  </a:lnTo>
                  <a:lnTo>
                    <a:pt x="23" y="37"/>
                  </a:lnTo>
                  <a:lnTo>
                    <a:pt x="17" y="44"/>
                  </a:lnTo>
                  <a:lnTo>
                    <a:pt x="11" y="53"/>
                  </a:lnTo>
                  <a:lnTo>
                    <a:pt x="1" y="69"/>
                  </a:lnTo>
                  <a:lnTo>
                    <a:pt x="1" y="69"/>
                  </a:lnTo>
                  <a:lnTo>
                    <a:pt x="0" y="71"/>
                  </a:lnTo>
                  <a:lnTo>
                    <a:pt x="1" y="74"/>
                  </a:lnTo>
                  <a:lnTo>
                    <a:pt x="4" y="75"/>
                  </a:lnTo>
                  <a:lnTo>
                    <a:pt x="7" y="75"/>
                  </a:lnTo>
                  <a:lnTo>
                    <a:pt x="7" y="75"/>
                  </a:lnTo>
                  <a:lnTo>
                    <a:pt x="10" y="74"/>
                  </a:lnTo>
                  <a:lnTo>
                    <a:pt x="12" y="72"/>
                  </a:lnTo>
                  <a:lnTo>
                    <a:pt x="14" y="70"/>
                  </a:lnTo>
                  <a:lnTo>
                    <a:pt x="15" y="66"/>
                  </a:lnTo>
                  <a:lnTo>
                    <a:pt x="15" y="66"/>
                  </a:lnTo>
                  <a:lnTo>
                    <a:pt x="15" y="66"/>
                  </a:lnTo>
                  <a:lnTo>
                    <a:pt x="15" y="66"/>
                  </a:lnTo>
                  <a:lnTo>
                    <a:pt x="25" y="51"/>
                  </a:lnTo>
                  <a:lnTo>
                    <a:pt x="36" y="35"/>
                  </a:lnTo>
                  <a:lnTo>
                    <a:pt x="36" y="35"/>
                  </a:lnTo>
                  <a:lnTo>
                    <a:pt x="46" y="21"/>
                  </a:lnTo>
                  <a:lnTo>
                    <a:pt x="50" y="13"/>
                  </a:lnTo>
                  <a:lnTo>
                    <a:pt x="52" y="9"/>
                  </a:lnTo>
                  <a:lnTo>
                    <a:pt x="53" y="5"/>
                  </a:lnTo>
                  <a:lnTo>
                    <a:pt x="5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5" name="Freeform 331"/>
            <p:cNvSpPr/>
            <p:nvPr/>
          </p:nvSpPr>
          <p:spPr bwMode="auto">
            <a:xfrm>
              <a:off x="3670300" y="3357563"/>
              <a:ext cx="17463" cy="26988"/>
            </a:xfrm>
            <a:custGeom>
              <a:avLst/>
              <a:gdLst/>
              <a:ahLst/>
              <a:cxnLst>
                <a:cxn ang="0">
                  <a:pos x="23" y="2"/>
                </a:cxn>
                <a:cxn ang="0">
                  <a:pos x="23" y="2"/>
                </a:cxn>
                <a:cxn ang="0">
                  <a:pos x="16" y="14"/>
                </a:cxn>
                <a:cxn ang="0">
                  <a:pos x="8" y="24"/>
                </a:cxn>
                <a:cxn ang="0">
                  <a:pos x="5" y="29"/>
                </a:cxn>
                <a:cxn ang="0">
                  <a:pos x="2" y="34"/>
                </a:cxn>
                <a:cxn ang="0">
                  <a:pos x="1" y="41"/>
                </a:cxn>
                <a:cxn ang="0">
                  <a:pos x="0" y="48"/>
                </a:cxn>
                <a:cxn ang="0">
                  <a:pos x="0" y="48"/>
                </a:cxn>
                <a:cxn ang="0">
                  <a:pos x="0" y="50"/>
                </a:cxn>
                <a:cxn ang="0">
                  <a:pos x="1" y="51"/>
                </a:cxn>
                <a:cxn ang="0">
                  <a:pos x="3" y="52"/>
                </a:cxn>
                <a:cxn ang="0">
                  <a:pos x="4" y="53"/>
                </a:cxn>
                <a:cxn ang="0">
                  <a:pos x="6" y="52"/>
                </a:cxn>
                <a:cxn ang="0">
                  <a:pos x="7" y="51"/>
                </a:cxn>
                <a:cxn ang="0">
                  <a:pos x="9" y="50"/>
                </a:cxn>
                <a:cxn ang="0">
                  <a:pos x="9" y="48"/>
                </a:cxn>
                <a:cxn ang="0">
                  <a:pos x="9" y="48"/>
                </a:cxn>
                <a:cxn ang="0">
                  <a:pos x="10" y="42"/>
                </a:cxn>
                <a:cxn ang="0">
                  <a:pos x="12" y="36"/>
                </a:cxn>
                <a:cxn ang="0">
                  <a:pos x="14" y="31"/>
                </a:cxn>
                <a:cxn ang="0">
                  <a:pos x="17" y="26"/>
                </a:cxn>
                <a:cxn ang="0">
                  <a:pos x="24" y="17"/>
                </a:cxn>
                <a:cxn ang="0">
                  <a:pos x="32" y="8"/>
                </a:cxn>
                <a:cxn ang="0">
                  <a:pos x="32" y="8"/>
                </a:cxn>
                <a:cxn ang="0">
                  <a:pos x="33" y="6"/>
                </a:cxn>
                <a:cxn ang="0">
                  <a:pos x="33" y="4"/>
                </a:cxn>
                <a:cxn ang="0">
                  <a:pos x="32" y="2"/>
                </a:cxn>
                <a:cxn ang="0">
                  <a:pos x="31" y="1"/>
                </a:cxn>
                <a:cxn ang="0">
                  <a:pos x="28" y="0"/>
                </a:cxn>
                <a:cxn ang="0">
                  <a:pos x="26" y="1"/>
                </a:cxn>
                <a:cxn ang="0">
                  <a:pos x="23" y="2"/>
                </a:cxn>
                <a:cxn ang="0">
                  <a:pos x="23" y="2"/>
                </a:cxn>
              </a:cxnLst>
              <a:rect l="0" t="0" r="r" b="b"/>
              <a:pathLst>
                <a:path w="33" h="53">
                  <a:moveTo>
                    <a:pt x="23" y="2"/>
                  </a:moveTo>
                  <a:lnTo>
                    <a:pt x="23" y="2"/>
                  </a:lnTo>
                  <a:lnTo>
                    <a:pt x="16" y="14"/>
                  </a:lnTo>
                  <a:lnTo>
                    <a:pt x="8" y="24"/>
                  </a:lnTo>
                  <a:lnTo>
                    <a:pt x="5" y="29"/>
                  </a:lnTo>
                  <a:lnTo>
                    <a:pt x="2" y="34"/>
                  </a:lnTo>
                  <a:lnTo>
                    <a:pt x="1" y="41"/>
                  </a:lnTo>
                  <a:lnTo>
                    <a:pt x="0" y="48"/>
                  </a:lnTo>
                  <a:lnTo>
                    <a:pt x="0" y="48"/>
                  </a:lnTo>
                  <a:lnTo>
                    <a:pt x="0" y="50"/>
                  </a:lnTo>
                  <a:lnTo>
                    <a:pt x="1" y="51"/>
                  </a:lnTo>
                  <a:lnTo>
                    <a:pt x="3" y="52"/>
                  </a:lnTo>
                  <a:lnTo>
                    <a:pt x="4" y="53"/>
                  </a:lnTo>
                  <a:lnTo>
                    <a:pt x="6" y="52"/>
                  </a:lnTo>
                  <a:lnTo>
                    <a:pt x="7" y="51"/>
                  </a:lnTo>
                  <a:lnTo>
                    <a:pt x="9" y="50"/>
                  </a:lnTo>
                  <a:lnTo>
                    <a:pt x="9" y="48"/>
                  </a:lnTo>
                  <a:lnTo>
                    <a:pt x="9" y="48"/>
                  </a:lnTo>
                  <a:lnTo>
                    <a:pt x="10" y="42"/>
                  </a:lnTo>
                  <a:lnTo>
                    <a:pt x="12" y="36"/>
                  </a:lnTo>
                  <a:lnTo>
                    <a:pt x="14" y="31"/>
                  </a:lnTo>
                  <a:lnTo>
                    <a:pt x="17" y="26"/>
                  </a:lnTo>
                  <a:lnTo>
                    <a:pt x="24" y="17"/>
                  </a:lnTo>
                  <a:lnTo>
                    <a:pt x="32" y="8"/>
                  </a:lnTo>
                  <a:lnTo>
                    <a:pt x="32" y="8"/>
                  </a:lnTo>
                  <a:lnTo>
                    <a:pt x="33" y="6"/>
                  </a:lnTo>
                  <a:lnTo>
                    <a:pt x="33" y="4"/>
                  </a:lnTo>
                  <a:lnTo>
                    <a:pt x="32" y="2"/>
                  </a:lnTo>
                  <a:lnTo>
                    <a:pt x="31" y="1"/>
                  </a:lnTo>
                  <a:lnTo>
                    <a:pt x="28" y="0"/>
                  </a:lnTo>
                  <a:lnTo>
                    <a:pt x="26"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6" name="Freeform 332"/>
            <p:cNvSpPr/>
            <p:nvPr/>
          </p:nvSpPr>
          <p:spPr bwMode="auto">
            <a:xfrm>
              <a:off x="3690938" y="3352800"/>
              <a:ext cx="22225" cy="36513"/>
            </a:xfrm>
            <a:custGeom>
              <a:avLst/>
              <a:gdLst/>
              <a:ahLst/>
              <a:cxnLst>
                <a:cxn ang="0">
                  <a:pos x="33" y="2"/>
                </a:cxn>
                <a:cxn ang="0">
                  <a:pos x="33" y="2"/>
                </a:cxn>
                <a:cxn ang="0">
                  <a:pos x="27" y="19"/>
                </a:cxn>
                <a:cxn ang="0">
                  <a:pos x="24" y="26"/>
                </a:cxn>
                <a:cxn ang="0">
                  <a:pos x="19" y="33"/>
                </a:cxn>
                <a:cxn ang="0">
                  <a:pos x="19" y="33"/>
                </a:cxn>
                <a:cxn ang="0">
                  <a:pos x="8" y="49"/>
                </a:cxn>
                <a:cxn ang="0">
                  <a:pos x="3" y="57"/>
                </a:cxn>
                <a:cxn ang="0">
                  <a:pos x="0" y="65"/>
                </a:cxn>
                <a:cxn ang="0">
                  <a:pos x="0" y="65"/>
                </a:cxn>
                <a:cxn ang="0">
                  <a:pos x="0" y="67"/>
                </a:cxn>
                <a:cxn ang="0">
                  <a:pos x="1" y="69"/>
                </a:cxn>
                <a:cxn ang="0">
                  <a:pos x="2" y="70"/>
                </a:cxn>
                <a:cxn ang="0">
                  <a:pos x="4" y="71"/>
                </a:cxn>
                <a:cxn ang="0">
                  <a:pos x="9" y="71"/>
                </a:cxn>
                <a:cxn ang="0">
                  <a:pos x="9" y="71"/>
                </a:cxn>
                <a:cxn ang="0">
                  <a:pos x="10" y="71"/>
                </a:cxn>
                <a:cxn ang="0">
                  <a:pos x="12" y="70"/>
                </a:cxn>
                <a:cxn ang="0">
                  <a:pos x="13" y="67"/>
                </a:cxn>
                <a:cxn ang="0">
                  <a:pos x="13" y="64"/>
                </a:cxn>
                <a:cxn ang="0">
                  <a:pos x="11" y="62"/>
                </a:cxn>
                <a:cxn ang="0">
                  <a:pos x="11" y="62"/>
                </a:cxn>
                <a:cxn ang="0">
                  <a:pos x="19" y="50"/>
                </a:cxn>
                <a:cxn ang="0">
                  <a:pos x="27" y="38"/>
                </a:cxn>
                <a:cxn ang="0">
                  <a:pos x="27" y="38"/>
                </a:cxn>
                <a:cxn ang="0">
                  <a:pos x="32" y="31"/>
                </a:cxn>
                <a:cxn ang="0">
                  <a:pos x="35" y="23"/>
                </a:cxn>
                <a:cxn ang="0">
                  <a:pos x="41" y="7"/>
                </a:cxn>
                <a:cxn ang="0">
                  <a:pos x="41" y="7"/>
                </a:cxn>
                <a:cxn ang="0">
                  <a:pos x="42" y="5"/>
                </a:cxn>
                <a:cxn ang="0">
                  <a:pos x="41" y="3"/>
                </a:cxn>
                <a:cxn ang="0">
                  <a:pos x="39" y="1"/>
                </a:cxn>
                <a:cxn ang="0">
                  <a:pos x="38" y="0"/>
                </a:cxn>
                <a:cxn ang="0">
                  <a:pos x="36" y="0"/>
                </a:cxn>
                <a:cxn ang="0">
                  <a:pos x="34" y="1"/>
                </a:cxn>
                <a:cxn ang="0">
                  <a:pos x="33" y="2"/>
                </a:cxn>
                <a:cxn ang="0">
                  <a:pos x="33" y="2"/>
                </a:cxn>
              </a:cxnLst>
              <a:rect l="0" t="0" r="r" b="b"/>
              <a:pathLst>
                <a:path w="42" h="71">
                  <a:moveTo>
                    <a:pt x="33" y="2"/>
                  </a:moveTo>
                  <a:lnTo>
                    <a:pt x="33" y="2"/>
                  </a:lnTo>
                  <a:lnTo>
                    <a:pt x="27" y="19"/>
                  </a:lnTo>
                  <a:lnTo>
                    <a:pt x="24" y="26"/>
                  </a:lnTo>
                  <a:lnTo>
                    <a:pt x="19" y="33"/>
                  </a:lnTo>
                  <a:lnTo>
                    <a:pt x="19" y="33"/>
                  </a:lnTo>
                  <a:lnTo>
                    <a:pt x="8" y="49"/>
                  </a:lnTo>
                  <a:lnTo>
                    <a:pt x="3" y="57"/>
                  </a:lnTo>
                  <a:lnTo>
                    <a:pt x="0" y="65"/>
                  </a:lnTo>
                  <a:lnTo>
                    <a:pt x="0" y="65"/>
                  </a:lnTo>
                  <a:lnTo>
                    <a:pt x="0" y="67"/>
                  </a:lnTo>
                  <a:lnTo>
                    <a:pt x="1" y="69"/>
                  </a:lnTo>
                  <a:lnTo>
                    <a:pt x="2" y="70"/>
                  </a:lnTo>
                  <a:lnTo>
                    <a:pt x="4" y="71"/>
                  </a:lnTo>
                  <a:lnTo>
                    <a:pt x="9" y="71"/>
                  </a:lnTo>
                  <a:lnTo>
                    <a:pt x="9" y="71"/>
                  </a:lnTo>
                  <a:lnTo>
                    <a:pt x="10" y="71"/>
                  </a:lnTo>
                  <a:lnTo>
                    <a:pt x="12" y="70"/>
                  </a:lnTo>
                  <a:lnTo>
                    <a:pt x="13" y="67"/>
                  </a:lnTo>
                  <a:lnTo>
                    <a:pt x="13" y="64"/>
                  </a:lnTo>
                  <a:lnTo>
                    <a:pt x="11" y="62"/>
                  </a:lnTo>
                  <a:lnTo>
                    <a:pt x="11" y="62"/>
                  </a:lnTo>
                  <a:lnTo>
                    <a:pt x="19" y="50"/>
                  </a:lnTo>
                  <a:lnTo>
                    <a:pt x="27" y="38"/>
                  </a:lnTo>
                  <a:lnTo>
                    <a:pt x="27" y="38"/>
                  </a:lnTo>
                  <a:lnTo>
                    <a:pt x="32" y="31"/>
                  </a:lnTo>
                  <a:lnTo>
                    <a:pt x="35" y="23"/>
                  </a:lnTo>
                  <a:lnTo>
                    <a:pt x="41" y="7"/>
                  </a:lnTo>
                  <a:lnTo>
                    <a:pt x="41" y="7"/>
                  </a:lnTo>
                  <a:lnTo>
                    <a:pt x="42" y="5"/>
                  </a:lnTo>
                  <a:lnTo>
                    <a:pt x="41" y="3"/>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7" name="Freeform 333"/>
            <p:cNvSpPr/>
            <p:nvPr/>
          </p:nvSpPr>
          <p:spPr bwMode="auto">
            <a:xfrm>
              <a:off x="3724275" y="3357563"/>
              <a:ext cx="23813" cy="30163"/>
            </a:xfrm>
            <a:custGeom>
              <a:avLst/>
              <a:gdLst/>
              <a:ahLst/>
              <a:cxnLst>
                <a:cxn ang="0">
                  <a:pos x="35" y="2"/>
                </a:cxn>
                <a:cxn ang="0">
                  <a:pos x="35" y="2"/>
                </a:cxn>
                <a:cxn ang="0">
                  <a:pos x="23" y="15"/>
                </a:cxn>
                <a:cxn ang="0">
                  <a:pos x="10" y="29"/>
                </a:cxn>
                <a:cxn ang="0">
                  <a:pos x="10" y="29"/>
                </a:cxn>
                <a:cxn ang="0">
                  <a:pos x="7" y="34"/>
                </a:cxn>
                <a:cxn ang="0">
                  <a:pos x="3" y="41"/>
                </a:cxn>
                <a:cxn ang="0">
                  <a:pos x="1" y="48"/>
                </a:cxn>
                <a:cxn ang="0">
                  <a:pos x="0" y="51"/>
                </a:cxn>
                <a:cxn ang="0">
                  <a:pos x="1" y="54"/>
                </a:cxn>
                <a:cxn ang="0">
                  <a:pos x="1" y="54"/>
                </a:cxn>
                <a:cxn ang="0">
                  <a:pos x="2" y="56"/>
                </a:cxn>
                <a:cxn ang="0">
                  <a:pos x="4" y="57"/>
                </a:cxn>
                <a:cxn ang="0">
                  <a:pos x="7" y="57"/>
                </a:cxn>
                <a:cxn ang="0">
                  <a:pos x="8" y="56"/>
                </a:cxn>
                <a:cxn ang="0">
                  <a:pos x="10" y="55"/>
                </a:cxn>
                <a:cxn ang="0">
                  <a:pos x="10" y="53"/>
                </a:cxn>
                <a:cxn ang="0">
                  <a:pos x="10" y="51"/>
                </a:cxn>
                <a:cxn ang="0">
                  <a:pos x="10" y="51"/>
                </a:cxn>
                <a:cxn ang="0">
                  <a:pos x="10" y="49"/>
                </a:cxn>
                <a:cxn ang="0">
                  <a:pos x="10" y="46"/>
                </a:cxn>
                <a:cxn ang="0">
                  <a:pos x="14" y="40"/>
                </a:cxn>
                <a:cxn ang="0">
                  <a:pos x="23" y="29"/>
                </a:cxn>
                <a:cxn ang="0">
                  <a:pos x="23" y="29"/>
                </a:cxn>
                <a:cxn ang="0">
                  <a:pos x="32" y="19"/>
                </a:cxn>
                <a:cxn ang="0">
                  <a:pos x="42" y="9"/>
                </a:cxn>
                <a:cxn ang="0">
                  <a:pos x="42" y="9"/>
                </a:cxn>
                <a:cxn ang="0">
                  <a:pos x="43" y="7"/>
                </a:cxn>
                <a:cxn ang="0">
                  <a:pos x="43" y="6"/>
                </a:cxn>
                <a:cxn ang="0">
                  <a:pos x="43" y="3"/>
                </a:cxn>
                <a:cxn ang="0">
                  <a:pos x="42" y="2"/>
                </a:cxn>
                <a:cxn ang="0">
                  <a:pos x="40" y="1"/>
                </a:cxn>
                <a:cxn ang="0">
                  <a:pos x="39" y="0"/>
                </a:cxn>
                <a:cxn ang="0">
                  <a:pos x="37" y="0"/>
                </a:cxn>
                <a:cxn ang="0">
                  <a:pos x="35" y="2"/>
                </a:cxn>
                <a:cxn ang="0">
                  <a:pos x="35" y="2"/>
                </a:cxn>
              </a:cxnLst>
              <a:rect l="0" t="0" r="r" b="b"/>
              <a:pathLst>
                <a:path w="43" h="57">
                  <a:moveTo>
                    <a:pt x="35" y="2"/>
                  </a:moveTo>
                  <a:lnTo>
                    <a:pt x="35" y="2"/>
                  </a:lnTo>
                  <a:lnTo>
                    <a:pt x="23" y="15"/>
                  </a:lnTo>
                  <a:lnTo>
                    <a:pt x="10" y="29"/>
                  </a:lnTo>
                  <a:lnTo>
                    <a:pt x="10" y="29"/>
                  </a:lnTo>
                  <a:lnTo>
                    <a:pt x="7" y="34"/>
                  </a:lnTo>
                  <a:lnTo>
                    <a:pt x="3" y="41"/>
                  </a:lnTo>
                  <a:lnTo>
                    <a:pt x="1" y="48"/>
                  </a:lnTo>
                  <a:lnTo>
                    <a:pt x="0" y="51"/>
                  </a:lnTo>
                  <a:lnTo>
                    <a:pt x="1" y="54"/>
                  </a:lnTo>
                  <a:lnTo>
                    <a:pt x="1" y="54"/>
                  </a:lnTo>
                  <a:lnTo>
                    <a:pt x="2" y="56"/>
                  </a:lnTo>
                  <a:lnTo>
                    <a:pt x="4" y="57"/>
                  </a:lnTo>
                  <a:lnTo>
                    <a:pt x="7" y="57"/>
                  </a:lnTo>
                  <a:lnTo>
                    <a:pt x="8" y="56"/>
                  </a:lnTo>
                  <a:lnTo>
                    <a:pt x="10" y="55"/>
                  </a:lnTo>
                  <a:lnTo>
                    <a:pt x="10" y="53"/>
                  </a:lnTo>
                  <a:lnTo>
                    <a:pt x="10" y="51"/>
                  </a:lnTo>
                  <a:lnTo>
                    <a:pt x="10" y="51"/>
                  </a:lnTo>
                  <a:lnTo>
                    <a:pt x="10" y="49"/>
                  </a:lnTo>
                  <a:lnTo>
                    <a:pt x="10" y="46"/>
                  </a:lnTo>
                  <a:lnTo>
                    <a:pt x="14" y="40"/>
                  </a:lnTo>
                  <a:lnTo>
                    <a:pt x="23" y="29"/>
                  </a:lnTo>
                  <a:lnTo>
                    <a:pt x="23" y="29"/>
                  </a:lnTo>
                  <a:lnTo>
                    <a:pt x="32" y="19"/>
                  </a:lnTo>
                  <a:lnTo>
                    <a:pt x="42" y="9"/>
                  </a:lnTo>
                  <a:lnTo>
                    <a:pt x="42" y="9"/>
                  </a:lnTo>
                  <a:lnTo>
                    <a:pt x="43" y="7"/>
                  </a:lnTo>
                  <a:lnTo>
                    <a:pt x="43" y="6"/>
                  </a:lnTo>
                  <a:lnTo>
                    <a:pt x="43" y="3"/>
                  </a:lnTo>
                  <a:lnTo>
                    <a:pt x="42" y="2"/>
                  </a:lnTo>
                  <a:lnTo>
                    <a:pt x="40" y="1"/>
                  </a:lnTo>
                  <a:lnTo>
                    <a:pt x="39" y="0"/>
                  </a:lnTo>
                  <a:lnTo>
                    <a:pt x="37"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8" name="Freeform 334"/>
            <p:cNvSpPr/>
            <p:nvPr/>
          </p:nvSpPr>
          <p:spPr bwMode="auto">
            <a:xfrm>
              <a:off x="3740150" y="3365500"/>
              <a:ext cx="22225" cy="30163"/>
            </a:xfrm>
            <a:custGeom>
              <a:avLst/>
              <a:gdLst/>
              <a:ahLst/>
              <a:cxnLst>
                <a:cxn ang="0">
                  <a:pos x="35" y="1"/>
                </a:cxn>
                <a:cxn ang="0">
                  <a:pos x="35" y="1"/>
                </a:cxn>
                <a:cxn ang="0">
                  <a:pos x="25" y="12"/>
                </a:cxn>
                <a:cxn ang="0">
                  <a:pos x="16" y="24"/>
                </a:cxn>
                <a:cxn ang="0">
                  <a:pos x="8" y="37"/>
                </a:cxn>
                <a:cxn ang="0">
                  <a:pos x="1" y="49"/>
                </a:cxn>
                <a:cxn ang="0">
                  <a:pos x="1" y="49"/>
                </a:cxn>
                <a:cxn ang="0">
                  <a:pos x="0" y="51"/>
                </a:cxn>
                <a:cxn ang="0">
                  <a:pos x="1" y="54"/>
                </a:cxn>
                <a:cxn ang="0">
                  <a:pos x="2" y="55"/>
                </a:cxn>
                <a:cxn ang="0">
                  <a:pos x="3" y="56"/>
                </a:cxn>
                <a:cxn ang="0">
                  <a:pos x="4" y="57"/>
                </a:cxn>
                <a:cxn ang="0">
                  <a:pos x="6" y="57"/>
                </a:cxn>
                <a:cxn ang="0">
                  <a:pos x="8" y="56"/>
                </a:cxn>
                <a:cxn ang="0">
                  <a:pos x="9" y="55"/>
                </a:cxn>
                <a:cxn ang="0">
                  <a:pos x="9" y="55"/>
                </a:cxn>
                <a:cxn ang="0">
                  <a:pos x="16" y="42"/>
                </a:cxn>
                <a:cxn ang="0">
                  <a:pos x="24" y="30"/>
                </a:cxn>
                <a:cxn ang="0">
                  <a:pos x="32" y="18"/>
                </a:cxn>
                <a:cxn ang="0">
                  <a:pos x="41" y="8"/>
                </a:cxn>
                <a:cxn ang="0">
                  <a:pos x="41" y="8"/>
                </a:cxn>
                <a:cxn ang="0">
                  <a:pos x="42" y="6"/>
                </a:cxn>
                <a:cxn ang="0">
                  <a:pos x="43" y="4"/>
                </a:cxn>
                <a:cxn ang="0">
                  <a:pos x="42" y="3"/>
                </a:cxn>
                <a:cxn ang="0">
                  <a:pos x="41" y="1"/>
                </a:cxn>
                <a:cxn ang="0">
                  <a:pos x="40" y="0"/>
                </a:cxn>
                <a:cxn ang="0">
                  <a:pos x="38" y="0"/>
                </a:cxn>
                <a:cxn ang="0">
                  <a:pos x="37" y="0"/>
                </a:cxn>
                <a:cxn ang="0">
                  <a:pos x="35" y="1"/>
                </a:cxn>
                <a:cxn ang="0">
                  <a:pos x="35" y="1"/>
                </a:cxn>
              </a:cxnLst>
              <a:rect l="0" t="0" r="r" b="b"/>
              <a:pathLst>
                <a:path w="43" h="57">
                  <a:moveTo>
                    <a:pt x="35" y="1"/>
                  </a:moveTo>
                  <a:lnTo>
                    <a:pt x="35" y="1"/>
                  </a:lnTo>
                  <a:lnTo>
                    <a:pt x="25" y="12"/>
                  </a:lnTo>
                  <a:lnTo>
                    <a:pt x="16" y="24"/>
                  </a:lnTo>
                  <a:lnTo>
                    <a:pt x="8" y="37"/>
                  </a:lnTo>
                  <a:lnTo>
                    <a:pt x="1" y="49"/>
                  </a:lnTo>
                  <a:lnTo>
                    <a:pt x="1" y="49"/>
                  </a:lnTo>
                  <a:lnTo>
                    <a:pt x="0" y="51"/>
                  </a:lnTo>
                  <a:lnTo>
                    <a:pt x="1" y="54"/>
                  </a:lnTo>
                  <a:lnTo>
                    <a:pt x="2" y="55"/>
                  </a:lnTo>
                  <a:lnTo>
                    <a:pt x="3" y="56"/>
                  </a:lnTo>
                  <a:lnTo>
                    <a:pt x="4" y="57"/>
                  </a:lnTo>
                  <a:lnTo>
                    <a:pt x="6" y="57"/>
                  </a:lnTo>
                  <a:lnTo>
                    <a:pt x="8" y="56"/>
                  </a:lnTo>
                  <a:lnTo>
                    <a:pt x="9" y="55"/>
                  </a:lnTo>
                  <a:lnTo>
                    <a:pt x="9" y="55"/>
                  </a:lnTo>
                  <a:lnTo>
                    <a:pt x="16" y="42"/>
                  </a:lnTo>
                  <a:lnTo>
                    <a:pt x="24" y="30"/>
                  </a:lnTo>
                  <a:lnTo>
                    <a:pt x="32" y="18"/>
                  </a:lnTo>
                  <a:lnTo>
                    <a:pt x="41" y="8"/>
                  </a:lnTo>
                  <a:lnTo>
                    <a:pt x="41" y="8"/>
                  </a:lnTo>
                  <a:lnTo>
                    <a:pt x="42" y="6"/>
                  </a:lnTo>
                  <a:lnTo>
                    <a:pt x="43" y="4"/>
                  </a:lnTo>
                  <a:lnTo>
                    <a:pt x="42" y="3"/>
                  </a:lnTo>
                  <a:lnTo>
                    <a:pt x="41" y="1"/>
                  </a:lnTo>
                  <a:lnTo>
                    <a:pt x="40" y="0"/>
                  </a:lnTo>
                  <a:lnTo>
                    <a:pt x="38"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9" name="Freeform 335"/>
            <p:cNvSpPr/>
            <p:nvPr/>
          </p:nvSpPr>
          <p:spPr bwMode="auto">
            <a:xfrm>
              <a:off x="3762375" y="3375025"/>
              <a:ext cx="12700" cy="30163"/>
            </a:xfrm>
            <a:custGeom>
              <a:avLst/>
              <a:gdLst/>
              <a:ahLst/>
              <a:cxnLst>
                <a:cxn ang="0">
                  <a:pos x="15" y="4"/>
                </a:cxn>
                <a:cxn ang="0">
                  <a:pos x="15" y="4"/>
                </a:cxn>
                <a:cxn ang="0">
                  <a:pos x="0" y="51"/>
                </a:cxn>
                <a:cxn ang="0">
                  <a:pos x="0" y="51"/>
                </a:cxn>
                <a:cxn ang="0">
                  <a:pos x="0" y="53"/>
                </a:cxn>
                <a:cxn ang="0">
                  <a:pos x="0" y="54"/>
                </a:cxn>
                <a:cxn ang="0">
                  <a:pos x="1" y="55"/>
                </a:cxn>
                <a:cxn ang="0">
                  <a:pos x="3" y="56"/>
                </a:cxn>
                <a:cxn ang="0">
                  <a:pos x="5" y="56"/>
                </a:cxn>
                <a:cxn ang="0">
                  <a:pos x="6" y="56"/>
                </a:cxn>
                <a:cxn ang="0">
                  <a:pos x="9" y="55"/>
                </a:cxn>
                <a:cxn ang="0">
                  <a:pos x="10" y="53"/>
                </a:cxn>
                <a:cxn ang="0">
                  <a:pos x="10" y="53"/>
                </a:cxn>
                <a:cxn ang="0">
                  <a:pos x="23" y="6"/>
                </a:cxn>
                <a:cxn ang="0">
                  <a:pos x="23" y="6"/>
                </a:cxn>
                <a:cxn ang="0">
                  <a:pos x="24" y="4"/>
                </a:cxn>
                <a:cxn ang="0">
                  <a:pos x="23" y="2"/>
                </a:cxn>
                <a:cxn ang="0">
                  <a:pos x="22" y="0"/>
                </a:cxn>
                <a:cxn ang="0">
                  <a:pos x="20" y="0"/>
                </a:cxn>
                <a:cxn ang="0">
                  <a:pos x="19" y="0"/>
                </a:cxn>
                <a:cxn ang="0">
                  <a:pos x="17" y="0"/>
                </a:cxn>
                <a:cxn ang="0">
                  <a:pos x="16" y="1"/>
                </a:cxn>
                <a:cxn ang="0">
                  <a:pos x="15" y="4"/>
                </a:cxn>
                <a:cxn ang="0">
                  <a:pos x="15" y="4"/>
                </a:cxn>
              </a:cxnLst>
              <a:rect l="0" t="0" r="r" b="b"/>
              <a:pathLst>
                <a:path w="24" h="56">
                  <a:moveTo>
                    <a:pt x="15" y="4"/>
                  </a:moveTo>
                  <a:lnTo>
                    <a:pt x="15" y="4"/>
                  </a:lnTo>
                  <a:lnTo>
                    <a:pt x="0" y="51"/>
                  </a:lnTo>
                  <a:lnTo>
                    <a:pt x="0" y="51"/>
                  </a:lnTo>
                  <a:lnTo>
                    <a:pt x="0" y="53"/>
                  </a:lnTo>
                  <a:lnTo>
                    <a:pt x="0" y="54"/>
                  </a:lnTo>
                  <a:lnTo>
                    <a:pt x="1" y="55"/>
                  </a:lnTo>
                  <a:lnTo>
                    <a:pt x="3" y="56"/>
                  </a:lnTo>
                  <a:lnTo>
                    <a:pt x="5" y="56"/>
                  </a:lnTo>
                  <a:lnTo>
                    <a:pt x="6" y="56"/>
                  </a:lnTo>
                  <a:lnTo>
                    <a:pt x="9" y="55"/>
                  </a:lnTo>
                  <a:lnTo>
                    <a:pt x="10" y="53"/>
                  </a:lnTo>
                  <a:lnTo>
                    <a:pt x="10" y="53"/>
                  </a:lnTo>
                  <a:lnTo>
                    <a:pt x="23" y="6"/>
                  </a:lnTo>
                  <a:lnTo>
                    <a:pt x="23" y="6"/>
                  </a:lnTo>
                  <a:lnTo>
                    <a:pt x="24" y="4"/>
                  </a:lnTo>
                  <a:lnTo>
                    <a:pt x="23" y="2"/>
                  </a:lnTo>
                  <a:lnTo>
                    <a:pt x="22" y="0"/>
                  </a:lnTo>
                  <a:lnTo>
                    <a:pt x="20" y="0"/>
                  </a:lnTo>
                  <a:lnTo>
                    <a:pt x="19" y="0"/>
                  </a:lnTo>
                  <a:lnTo>
                    <a:pt x="17" y="0"/>
                  </a:lnTo>
                  <a:lnTo>
                    <a:pt x="16" y="1"/>
                  </a:lnTo>
                  <a:lnTo>
                    <a:pt x="15" y="4"/>
                  </a:lnTo>
                  <a:lnTo>
                    <a:pt x="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0" name="Freeform 336"/>
            <p:cNvSpPr/>
            <p:nvPr/>
          </p:nvSpPr>
          <p:spPr bwMode="auto">
            <a:xfrm>
              <a:off x="3757613" y="3392488"/>
              <a:ext cx="38100" cy="42863"/>
            </a:xfrm>
            <a:custGeom>
              <a:avLst/>
              <a:gdLst/>
              <a:ahLst/>
              <a:cxnLst>
                <a:cxn ang="0">
                  <a:pos x="64" y="2"/>
                </a:cxn>
                <a:cxn ang="0">
                  <a:pos x="64" y="2"/>
                </a:cxn>
                <a:cxn ang="0">
                  <a:pos x="54" y="10"/>
                </a:cxn>
                <a:cxn ang="0">
                  <a:pos x="45" y="19"/>
                </a:cxn>
                <a:cxn ang="0">
                  <a:pos x="45" y="19"/>
                </a:cxn>
                <a:cxn ang="0">
                  <a:pos x="41" y="24"/>
                </a:cxn>
                <a:cxn ang="0">
                  <a:pos x="38" y="29"/>
                </a:cxn>
                <a:cxn ang="0">
                  <a:pos x="35" y="35"/>
                </a:cxn>
                <a:cxn ang="0">
                  <a:pos x="31" y="39"/>
                </a:cxn>
                <a:cxn ang="0">
                  <a:pos x="31" y="39"/>
                </a:cxn>
                <a:cxn ang="0">
                  <a:pos x="22" y="47"/>
                </a:cxn>
                <a:cxn ang="0">
                  <a:pos x="13" y="55"/>
                </a:cxn>
                <a:cxn ang="0">
                  <a:pos x="9" y="59"/>
                </a:cxn>
                <a:cxn ang="0">
                  <a:pos x="6" y="63"/>
                </a:cxn>
                <a:cxn ang="0">
                  <a:pos x="3" y="69"/>
                </a:cxn>
                <a:cxn ang="0">
                  <a:pos x="1" y="75"/>
                </a:cxn>
                <a:cxn ang="0">
                  <a:pos x="1" y="75"/>
                </a:cxn>
                <a:cxn ang="0">
                  <a:pos x="0" y="77"/>
                </a:cxn>
                <a:cxn ang="0">
                  <a:pos x="1" y="78"/>
                </a:cxn>
                <a:cxn ang="0">
                  <a:pos x="2" y="79"/>
                </a:cxn>
                <a:cxn ang="0">
                  <a:pos x="4" y="80"/>
                </a:cxn>
                <a:cxn ang="0">
                  <a:pos x="5" y="80"/>
                </a:cxn>
                <a:cxn ang="0">
                  <a:pos x="7" y="80"/>
                </a:cxn>
                <a:cxn ang="0">
                  <a:pos x="9" y="79"/>
                </a:cxn>
                <a:cxn ang="0">
                  <a:pos x="10" y="77"/>
                </a:cxn>
                <a:cxn ang="0">
                  <a:pos x="10" y="77"/>
                </a:cxn>
                <a:cxn ang="0">
                  <a:pos x="12" y="72"/>
                </a:cxn>
                <a:cxn ang="0">
                  <a:pos x="15" y="67"/>
                </a:cxn>
                <a:cxn ang="0">
                  <a:pos x="19" y="62"/>
                </a:cxn>
                <a:cxn ang="0">
                  <a:pos x="23" y="58"/>
                </a:cxn>
                <a:cxn ang="0">
                  <a:pos x="40" y="44"/>
                </a:cxn>
                <a:cxn ang="0">
                  <a:pos x="40" y="44"/>
                </a:cxn>
                <a:cxn ang="0">
                  <a:pos x="43" y="40"/>
                </a:cxn>
                <a:cxn ang="0">
                  <a:pos x="46" y="37"/>
                </a:cxn>
                <a:cxn ang="0">
                  <a:pos x="51" y="28"/>
                </a:cxn>
                <a:cxn ang="0">
                  <a:pos x="51" y="28"/>
                </a:cxn>
                <a:cxn ang="0">
                  <a:pos x="55" y="22"/>
                </a:cxn>
                <a:cxn ang="0">
                  <a:pos x="60" y="17"/>
                </a:cxn>
                <a:cxn ang="0">
                  <a:pos x="70" y="8"/>
                </a:cxn>
                <a:cxn ang="0">
                  <a:pos x="70" y="8"/>
                </a:cxn>
                <a:cxn ang="0">
                  <a:pos x="71" y="7"/>
                </a:cxn>
                <a:cxn ang="0">
                  <a:pos x="71" y="5"/>
                </a:cxn>
                <a:cxn ang="0">
                  <a:pos x="71" y="3"/>
                </a:cxn>
                <a:cxn ang="0">
                  <a:pos x="70" y="2"/>
                </a:cxn>
                <a:cxn ang="0">
                  <a:pos x="69" y="0"/>
                </a:cxn>
                <a:cxn ang="0">
                  <a:pos x="67" y="0"/>
                </a:cxn>
                <a:cxn ang="0">
                  <a:pos x="65" y="0"/>
                </a:cxn>
                <a:cxn ang="0">
                  <a:pos x="64" y="2"/>
                </a:cxn>
                <a:cxn ang="0">
                  <a:pos x="64" y="2"/>
                </a:cxn>
              </a:cxnLst>
              <a:rect l="0" t="0" r="r" b="b"/>
              <a:pathLst>
                <a:path w="71" h="80">
                  <a:moveTo>
                    <a:pt x="64" y="2"/>
                  </a:moveTo>
                  <a:lnTo>
                    <a:pt x="64" y="2"/>
                  </a:lnTo>
                  <a:lnTo>
                    <a:pt x="54" y="10"/>
                  </a:lnTo>
                  <a:lnTo>
                    <a:pt x="45" y="19"/>
                  </a:lnTo>
                  <a:lnTo>
                    <a:pt x="45" y="19"/>
                  </a:lnTo>
                  <a:lnTo>
                    <a:pt x="41" y="24"/>
                  </a:lnTo>
                  <a:lnTo>
                    <a:pt x="38" y="29"/>
                  </a:lnTo>
                  <a:lnTo>
                    <a:pt x="35" y="35"/>
                  </a:lnTo>
                  <a:lnTo>
                    <a:pt x="31" y="39"/>
                  </a:lnTo>
                  <a:lnTo>
                    <a:pt x="31" y="39"/>
                  </a:lnTo>
                  <a:lnTo>
                    <a:pt x="22" y="47"/>
                  </a:lnTo>
                  <a:lnTo>
                    <a:pt x="13" y="55"/>
                  </a:lnTo>
                  <a:lnTo>
                    <a:pt x="9" y="59"/>
                  </a:lnTo>
                  <a:lnTo>
                    <a:pt x="6" y="63"/>
                  </a:lnTo>
                  <a:lnTo>
                    <a:pt x="3" y="69"/>
                  </a:lnTo>
                  <a:lnTo>
                    <a:pt x="1" y="75"/>
                  </a:lnTo>
                  <a:lnTo>
                    <a:pt x="1" y="75"/>
                  </a:lnTo>
                  <a:lnTo>
                    <a:pt x="0" y="77"/>
                  </a:lnTo>
                  <a:lnTo>
                    <a:pt x="1" y="78"/>
                  </a:lnTo>
                  <a:lnTo>
                    <a:pt x="2" y="79"/>
                  </a:lnTo>
                  <a:lnTo>
                    <a:pt x="4" y="80"/>
                  </a:lnTo>
                  <a:lnTo>
                    <a:pt x="5" y="80"/>
                  </a:lnTo>
                  <a:lnTo>
                    <a:pt x="7" y="80"/>
                  </a:lnTo>
                  <a:lnTo>
                    <a:pt x="9" y="79"/>
                  </a:lnTo>
                  <a:lnTo>
                    <a:pt x="10" y="77"/>
                  </a:lnTo>
                  <a:lnTo>
                    <a:pt x="10" y="77"/>
                  </a:lnTo>
                  <a:lnTo>
                    <a:pt x="12" y="72"/>
                  </a:lnTo>
                  <a:lnTo>
                    <a:pt x="15" y="67"/>
                  </a:lnTo>
                  <a:lnTo>
                    <a:pt x="19" y="62"/>
                  </a:lnTo>
                  <a:lnTo>
                    <a:pt x="23" y="58"/>
                  </a:lnTo>
                  <a:lnTo>
                    <a:pt x="40" y="44"/>
                  </a:lnTo>
                  <a:lnTo>
                    <a:pt x="40" y="44"/>
                  </a:lnTo>
                  <a:lnTo>
                    <a:pt x="43" y="40"/>
                  </a:lnTo>
                  <a:lnTo>
                    <a:pt x="46" y="37"/>
                  </a:lnTo>
                  <a:lnTo>
                    <a:pt x="51" y="28"/>
                  </a:lnTo>
                  <a:lnTo>
                    <a:pt x="51" y="28"/>
                  </a:lnTo>
                  <a:lnTo>
                    <a:pt x="55" y="22"/>
                  </a:lnTo>
                  <a:lnTo>
                    <a:pt x="60" y="17"/>
                  </a:lnTo>
                  <a:lnTo>
                    <a:pt x="70" y="8"/>
                  </a:lnTo>
                  <a:lnTo>
                    <a:pt x="70" y="8"/>
                  </a:lnTo>
                  <a:lnTo>
                    <a:pt x="71" y="7"/>
                  </a:lnTo>
                  <a:lnTo>
                    <a:pt x="71" y="5"/>
                  </a:lnTo>
                  <a:lnTo>
                    <a:pt x="71" y="3"/>
                  </a:lnTo>
                  <a:lnTo>
                    <a:pt x="70" y="2"/>
                  </a:lnTo>
                  <a:lnTo>
                    <a:pt x="69" y="0"/>
                  </a:lnTo>
                  <a:lnTo>
                    <a:pt x="67"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1" name="Freeform 337"/>
            <p:cNvSpPr/>
            <p:nvPr/>
          </p:nvSpPr>
          <p:spPr bwMode="auto">
            <a:xfrm>
              <a:off x="3714750" y="3413125"/>
              <a:ext cx="88900" cy="87313"/>
            </a:xfrm>
            <a:custGeom>
              <a:avLst/>
              <a:gdLst/>
              <a:ahLst/>
              <a:cxnLst>
                <a:cxn ang="0">
                  <a:pos x="158" y="2"/>
                </a:cxn>
                <a:cxn ang="0">
                  <a:pos x="158" y="2"/>
                </a:cxn>
                <a:cxn ang="0">
                  <a:pos x="154" y="8"/>
                </a:cxn>
                <a:cxn ang="0">
                  <a:pos x="149" y="13"/>
                </a:cxn>
                <a:cxn ang="0">
                  <a:pos x="139" y="23"/>
                </a:cxn>
                <a:cxn ang="0">
                  <a:pos x="128" y="33"/>
                </a:cxn>
                <a:cxn ang="0">
                  <a:pos x="118" y="43"/>
                </a:cxn>
                <a:cxn ang="0">
                  <a:pos x="118" y="43"/>
                </a:cxn>
                <a:cxn ang="0">
                  <a:pos x="99" y="66"/>
                </a:cxn>
                <a:cxn ang="0">
                  <a:pos x="78" y="86"/>
                </a:cxn>
                <a:cxn ang="0">
                  <a:pos x="78" y="86"/>
                </a:cxn>
                <a:cxn ang="0">
                  <a:pos x="57" y="103"/>
                </a:cxn>
                <a:cxn ang="0">
                  <a:pos x="38" y="121"/>
                </a:cxn>
                <a:cxn ang="0">
                  <a:pos x="27" y="129"/>
                </a:cxn>
                <a:cxn ang="0">
                  <a:pos x="18" y="138"/>
                </a:cxn>
                <a:cxn ang="0">
                  <a:pos x="10" y="148"/>
                </a:cxn>
                <a:cxn ang="0">
                  <a:pos x="1" y="159"/>
                </a:cxn>
                <a:cxn ang="0">
                  <a:pos x="1" y="159"/>
                </a:cxn>
                <a:cxn ang="0">
                  <a:pos x="0" y="162"/>
                </a:cxn>
                <a:cxn ang="0">
                  <a:pos x="1" y="164"/>
                </a:cxn>
                <a:cxn ang="0">
                  <a:pos x="5" y="166"/>
                </a:cxn>
                <a:cxn ang="0">
                  <a:pos x="7" y="166"/>
                </a:cxn>
                <a:cxn ang="0">
                  <a:pos x="7" y="166"/>
                </a:cxn>
                <a:cxn ang="0">
                  <a:pos x="13" y="163"/>
                </a:cxn>
                <a:cxn ang="0">
                  <a:pos x="18" y="160"/>
                </a:cxn>
                <a:cxn ang="0">
                  <a:pos x="18" y="160"/>
                </a:cxn>
                <a:cxn ang="0">
                  <a:pos x="20" y="158"/>
                </a:cxn>
                <a:cxn ang="0">
                  <a:pos x="20" y="156"/>
                </a:cxn>
                <a:cxn ang="0">
                  <a:pos x="19" y="154"/>
                </a:cxn>
                <a:cxn ang="0">
                  <a:pos x="18" y="153"/>
                </a:cxn>
                <a:cxn ang="0">
                  <a:pos x="18" y="153"/>
                </a:cxn>
                <a:cxn ang="0">
                  <a:pos x="25" y="143"/>
                </a:cxn>
                <a:cxn ang="0">
                  <a:pos x="34" y="135"/>
                </a:cxn>
                <a:cxn ang="0">
                  <a:pos x="53" y="118"/>
                </a:cxn>
                <a:cxn ang="0">
                  <a:pos x="73" y="103"/>
                </a:cxn>
                <a:cxn ang="0">
                  <a:pos x="91" y="86"/>
                </a:cxn>
                <a:cxn ang="0">
                  <a:pos x="91" y="86"/>
                </a:cxn>
                <a:cxn ang="0">
                  <a:pos x="102" y="76"/>
                </a:cxn>
                <a:cxn ang="0">
                  <a:pos x="111" y="66"/>
                </a:cxn>
                <a:cxn ang="0">
                  <a:pos x="131" y="44"/>
                </a:cxn>
                <a:cxn ang="0">
                  <a:pos x="131" y="44"/>
                </a:cxn>
                <a:cxn ang="0">
                  <a:pos x="140" y="35"/>
                </a:cxn>
                <a:cxn ang="0">
                  <a:pos x="149" y="25"/>
                </a:cxn>
                <a:cxn ang="0">
                  <a:pos x="158" y="17"/>
                </a:cxn>
                <a:cxn ang="0">
                  <a:pos x="163" y="12"/>
                </a:cxn>
                <a:cxn ang="0">
                  <a:pos x="167" y="7"/>
                </a:cxn>
                <a:cxn ang="0">
                  <a:pos x="167" y="7"/>
                </a:cxn>
                <a:cxn ang="0">
                  <a:pos x="167" y="5"/>
                </a:cxn>
                <a:cxn ang="0">
                  <a:pos x="167" y="4"/>
                </a:cxn>
                <a:cxn ang="0">
                  <a:pos x="166" y="2"/>
                </a:cxn>
                <a:cxn ang="0">
                  <a:pos x="165" y="1"/>
                </a:cxn>
                <a:cxn ang="0">
                  <a:pos x="163" y="0"/>
                </a:cxn>
                <a:cxn ang="0">
                  <a:pos x="162" y="0"/>
                </a:cxn>
                <a:cxn ang="0">
                  <a:pos x="159" y="1"/>
                </a:cxn>
                <a:cxn ang="0">
                  <a:pos x="158" y="2"/>
                </a:cxn>
                <a:cxn ang="0">
                  <a:pos x="158" y="2"/>
                </a:cxn>
              </a:cxnLst>
              <a:rect l="0" t="0" r="r" b="b"/>
              <a:pathLst>
                <a:path w="167" h="166">
                  <a:moveTo>
                    <a:pt x="158" y="2"/>
                  </a:moveTo>
                  <a:lnTo>
                    <a:pt x="158" y="2"/>
                  </a:lnTo>
                  <a:lnTo>
                    <a:pt x="154" y="8"/>
                  </a:lnTo>
                  <a:lnTo>
                    <a:pt x="149" y="13"/>
                  </a:lnTo>
                  <a:lnTo>
                    <a:pt x="139" y="23"/>
                  </a:lnTo>
                  <a:lnTo>
                    <a:pt x="128" y="33"/>
                  </a:lnTo>
                  <a:lnTo>
                    <a:pt x="118" y="43"/>
                  </a:lnTo>
                  <a:lnTo>
                    <a:pt x="118" y="43"/>
                  </a:lnTo>
                  <a:lnTo>
                    <a:pt x="99" y="66"/>
                  </a:lnTo>
                  <a:lnTo>
                    <a:pt x="78" y="86"/>
                  </a:lnTo>
                  <a:lnTo>
                    <a:pt x="78" y="86"/>
                  </a:lnTo>
                  <a:lnTo>
                    <a:pt x="57" y="103"/>
                  </a:lnTo>
                  <a:lnTo>
                    <a:pt x="38" y="121"/>
                  </a:lnTo>
                  <a:lnTo>
                    <a:pt x="27" y="129"/>
                  </a:lnTo>
                  <a:lnTo>
                    <a:pt x="18" y="138"/>
                  </a:lnTo>
                  <a:lnTo>
                    <a:pt x="10" y="148"/>
                  </a:lnTo>
                  <a:lnTo>
                    <a:pt x="1" y="159"/>
                  </a:lnTo>
                  <a:lnTo>
                    <a:pt x="1" y="159"/>
                  </a:lnTo>
                  <a:lnTo>
                    <a:pt x="0" y="162"/>
                  </a:lnTo>
                  <a:lnTo>
                    <a:pt x="1" y="164"/>
                  </a:lnTo>
                  <a:lnTo>
                    <a:pt x="5" y="166"/>
                  </a:lnTo>
                  <a:lnTo>
                    <a:pt x="7" y="166"/>
                  </a:lnTo>
                  <a:lnTo>
                    <a:pt x="7" y="166"/>
                  </a:lnTo>
                  <a:lnTo>
                    <a:pt x="13" y="163"/>
                  </a:lnTo>
                  <a:lnTo>
                    <a:pt x="18" y="160"/>
                  </a:lnTo>
                  <a:lnTo>
                    <a:pt x="18" y="160"/>
                  </a:lnTo>
                  <a:lnTo>
                    <a:pt x="20" y="158"/>
                  </a:lnTo>
                  <a:lnTo>
                    <a:pt x="20" y="156"/>
                  </a:lnTo>
                  <a:lnTo>
                    <a:pt x="19" y="154"/>
                  </a:lnTo>
                  <a:lnTo>
                    <a:pt x="18" y="153"/>
                  </a:lnTo>
                  <a:lnTo>
                    <a:pt x="18" y="153"/>
                  </a:lnTo>
                  <a:lnTo>
                    <a:pt x="25" y="143"/>
                  </a:lnTo>
                  <a:lnTo>
                    <a:pt x="34" y="135"/>
                  </a:lnTo>
                  <a:lnTo>
                    <a:pt x="53" y="118"/>
                  </a:lnTo>
                  <a:lnTo>
                    <a:pt x="73" y="103"/>
                  </a:lnTo>
                  <a:lnTo>
                    <a:pt x="91" y="86"/>
                  </a:lnTo>
                  <a:lnTo>
                    <a:pt x="91" y="86"/>
                  </a:lnTo>
                  <a:lnTo>
                    <a:pt x="102" y="76"/>
                  </a:lnTo>
                  <a:lnTo>
                    <a:pt x="111" y="66"/>
                  </a:lnTo>
                  <a:lnTo>
                    <a:pt x="131" y="44"/>
                  </a:lnTo>
                  <a:lnTo>
                    <a:pt x="131" y="44"/>
                  </a:lnTo>
                  <a:lnTo>
                    <a:pt x="140" y="35"/>
                  </a:lnTo>
                  <a:lnTo>
                    <a:pt x="149" y="25"/>
                  </a:lnTo>
                  <a:lnTo>
                    <a:pt x="158" y="17"/>
                  </a:lnTo>
                  <a:lnTo>
                    <a:pt x="163" y="12"/>
                  </a:lnTo>
                  <a:lnTo>
                    <a:pt x="167" y="7"/>
                  </a:lnTo>
                  <a:lnTo>
                    <a:pt x="167" y="7"/>
                  </a:lnTo>
                  <a:lnTo>
                    <a:pt x="167" y="5"/>
                  </a:lnTo>
                  <a:lnTo>
                    <a:pt x="167" y="4"/>
                  </a:lnTo>
                  <a:lnTo>
                    <a:pt x="166" y="2"/>
                  </a:lnTo>
                  <a:lnTo>
                    <a:pt x="165" y="1"/>
                  </a:lnTo>
                  <a:lnTo>
                    <a:pt x="163" y="0"/>
                  </a:lnTo>
                  <a:lnTo>
                    <a:pt x="162" y="0"/>
                  </a:lnTo>
                  <a:lnTo>
                    <a:pt x="159" y="1"/>
                  </a:lnTo>
                  <a:lnTo>
                    <a:pt x="158" y="2"/>
                  </a:lnTo>
                  <a:lnTo>
                    <a:pt x="1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2" name="Freeform 338"/>
            <p:cNvSpPr/>
            <p:nvPr/>
          </p:nvSpPr>
          <p:spPr bwMode="auto">
            <a:xfrm>
              <a:off x="3743325" y="3448050"/>
              <a:ext cx="57150" cy="65088"/>
            </a:xfrm>
            <a:custGeom>
              <a:avLst/>
              <a:gdLst/>
              <a:ahLst/>
              <a:cxnLst>
                <a:cxn ang="0">
                  <a:pos x="100" y="2"/>
                </a:cxn>
                <a:cxn ang="0">
                  <a:pos x="100" y="2"/>
                </a:cxn>
                <a:cxn ang="0">
                  <a:pos x="90" y="14"/>
                </a:cxn>
                <a:cxn ang="0">
                  <a:pos x="80" y="26"/>
                </a:cxn>
                <a:cxn ang="0">
                  <a:pos x="57" y="49"/>
                </a:cxn>
                <a:cxn ang="0">
                  <a:pos x="57" y="49"/>
                </a:cxn>
                <a:cxn ang="0">
                  <a:pos x="43" y="66"/>
                </a:cxn>
                <a:cxn ang="0">
                  <a:pos x="30" y="82"/>
                </a:cxn>
                <a:cxn ang="0">
                  <a:pos x="16" y="99"/>
                </a:cxn>
                <a:cxn ang="0">
                  <a:pos x="1" y="114"/>
                </a:cxn>
                <a:cxn ang="0">
                  <a:pos x="1" y="114"/>
                </a:cxn>
                <a:cxn ang="0">
                  <a:pos x="0" y="117"/>
                </a:cxn>
                <a:cxn ang="0">
                  <a:pos x="0" y="118"/>
                </a:cxn>
                <a:cxn ang="0">
                  <a:pos x="0" y="120"/>
                </a:cxn>
                <a:cxn ang="0">
                  <a:pos x="1" y="121"/>
                </a:cxn>
                <a:cxn ang="0">
                  <a:pos x="3" y="122"/>
                </a:cxn>
                <a:cxn ang="0">
                  <a:pos x="4" y="123"/>
                </a:cxn>
                <a:cxn ang="0">
                  <a:pos x="6" y="123"/>
                </a:cxn>
                <a:cxn ang="0">
                  <a:pos x="8" y="121"/>
                </a:cxn>
                <a:cxn ang="0">
                  <a:pos x="8" y="121"/>
                </a:cxn>
                <a:cxn ang="0">
                  <a:pos x="23" y="105"/>
                </a:cxn>
                <a:cxn ang="0">
                  <a:pos x="36" y="89"/>
                </a:cxn>
                <a:cxn ang="0">
                  <a:pos x="64" y="57"/>
                </a:cxn>
                <a:cxn ang="0">
                  <a:pos x="64" y="57"/>
                </a:cxn>
                <a:cxn ang="0">
                  <a:pos x="87" y="32"/>
                </a:cxn>
                <a:cxn ang="0">
                  <a:pos x="98" y="19"/>
                </a:cxn>
                <a:cxn ang="0">
                  <a:pos x="109" y="6"/>
                </a:cxn>
                <a:cxn ang="0">
                  <a:pos x="109" y="6"/>
                </a:cxn>
                <a:cxn ang="0">
                  <a:pos x="110" y="5"/>
                </a:cxn>
                <a:cxn ang="0">
                  <a:pos x="110" y="3"/>
                </a:cxn>
                <a:cxn ang="0">
                  <a:pos x="109" y="2"/>
                </a:cxn>
                <a:cxn ang="0">
                  <a:pos x="107" y="0"/>
                </a:cxn>
                <a:cxn ang="0">
                  <a:pos x="103" y="0"/>
                </a:cxn>
                <a:cxn ang="0">
                  <a:pos x="101" y="0"/>
                </a:cxn>
                <a:cxn ang="0">
                  <a:pos x="100" y="2"/>
                </a:cxn>
                <a:cxn ang="0">
                  <a:pos x="100" y="2"/>
                </a:cxn>
              </a:cxnLst>
              <a:rect l="0" t="0" r="r" b="b"/>
              <a:pathLst>
                <a:path w="110" h="123">
                  <a:moveTo>
                    <a:pt x="100" y="2"/>
                  </a:moveTo>
                  <a:lnTo>
                    <a:pt x="100" y="2"/>
                  </a:lnTo>
                  <a:lnTo>
                    <a:pt x="90" y="14"/>
                  </a:lnTo>
                  <a:lnTo>
                    <a:pt x="80" y="26"/>
                  </a:lnTo>
                  <a:lnTo>
                    <a:pt x="57" y="49"/>
                  </a:lnTo>
                  <a:lnTo>
                    <a:pt x="57" y="49"/>
                  </a:lnTo>
                  <a:lnTo>
                    <a:pt x="43" y="66"/>
                  </a:lnTo>
                  <a:lnTo>
                    <a:pt x="30" y="82"/>
                  </a:lnTo>
                  <a:lnTo>
                    <a:pt x="16" y="99"/>
                  </a:lnTo>
                  <a:lnTo>
                    <a:pt x="1" y="114"/>
                  </a:lnTo>
                  <a:lnTo>
                    <a:pt x="1" y="114"/>
                  </a:lnTo>
                  <a:lnTo>
                    <a:pt x="0" y="117"/>
                  </a:lnTo>
                  <a:lnTo>
                    <a:pt x="0" y="118"/>
                  </a:lnTo>
                  <a:lnTo>
                    <a:pt x="0" y="120"/>
                  </a:lnTo>
                  <a:lnTo>
                    <a:pt x="1" y="121"/>
                  </a:lnTo>
                  <a:lnTo>
                    <a:pt x="3" y="122"/>
                  </a:lnTo>
                  <a:lnTo>
                    <a:pt x="4" y="123"/>
                  </a:lnTo>
                  <a:lnTo>
                    <a:pt x="6" y="123"/>
                  </a:lnTo>
                  <a:lnTo>
                    <a:pt x="8" y="121"/>
                  </a:lnTo>
                  <a:lnTo>
                    <a:pt x="8" y="121"/>
                  </a:lnTo>
                  <a:lnTo>
                    <a:pt x="23" y="105"/>
                  </a:lnTo>
                  <a:lnTo>
                    <a:pt x="36" y="89"/>
                  </a:lnTo>
                  <a:lnTo>
                    <a:pt x="64" y="57"/>
                  </a:lnTo>
                  <a:lnTo>
                    <a:pt x="64" y="57"/>
                  </a:lnTo>
                  <a:lnTo>
                    <a:pt x="87" y="32"/>
                  </a:lnTo>
                  <a:lnTo>
                    <a:pt x="98" y="19"/>
                  </a:lnTo>
                  <a:lnTo>
                    <a:pt x="109" y="6"/>
                  </a:lnTo>
                  <a:lnTo>
                    <a:pt x="109" y="6"/>
                  </a:lnTo>
                  <a:lnTo>
                    <a:pt x="110" y="5"/>
                  </a:lnTo>
                  <a:lnTo>
                    <a:pt x="110" y="3"/>
                  </a:lnTo>
                  <a:lnTo>
                    <a:pt x="109" y="2"/>
                  </a:lnTo>
                  <a:lnTo>
                    <a:pt x="107" y="0"/>
                  </a:lnTo>
                  <a:lnTo>
                    <a:pt x="103" y="0"/>
                  </a:lnTo>
                  <a:lnTo>
                    <a:pt x="101" y="0"/>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3" name="Freeform 339"/>
            <p:cNvSpPr/>
            <p:nvPr/>
          </p:nvSpPr>
          <p:spPr bwMode="auto">
            <a:xfrm>
              <a:off x="3752850" y="3470275"/>
              <a:ext cx="50800" cy="60325"/>
            </a:xfrm>
            <a:custGeom>
              <a:avLst/>
              <a:gdLst/>
              <a:ahLst/>
              <a:cxnLst>
                <a:cxn ang="0">
                  <a:pos x="86" y="1"/>
                </a:cxn>
                <a:cxn ang="0">
                  <a:pos x="86" y="1"/>
                </a:cxn>
                <a:cxn ang="0">
                  <a:pos x="63" y="26"/>
                </a:cxn>
                <a:cxn ang="0">
                  <a:pos x="41" y="52"/>
                </a:cxn>
                <a:cxn ang="0">
                  <a:pos x="20" y="79"/>
                </a:cxn>
                <a:cxn ang="0">
                  <a:pos x="1" y="107"/>
                </a:cxn>
                <a:cxn ang="0">
                  <a:pos x="1" y="107"/>
                </a:cxn>
                <a:cxn ang="0">
                  <a:pos x="0" y="109"/>
                </a:cxn>
                <a:cxn ang="0">
                  <a:pos x="0" y="111"/>
                </a:cxn>
                <a:cxn ang="0">
                  <a:pos x="1" y="112"/>
                </a:cxn>
                <a:cxn ang="0">
                  <a:pos x="3" y="113"/>
                </a:cxn>
                <a:cxn ang="0">
                  <a:pos x="4" y="114"/>
                </a:cxn>
                <a:cxn ang="0">
                  <a:pos x="6" y="114"/>
                </a:cxn>
                <a:cxn ang="0">
                  <a:pos x="8" y="113"/>
                </a:cxn>
                <a:cxn ang="0">
                  <a:pos x="9" y="112"/>
                </a:cxn>
                <a:cxn ang="0">
                  <a:pos x="9" y="112"/>
                </a:cxn>
                <a:cxn ang="0">
                  <a:pos x="28" y="84"/>
                </a:cxn>
                <a:cxn ang="0">
                  <a:pos x="48" y="57"/>
                </a:cxn>
                <a:cxn ang="0">
                  <a:pos x="70" y="32"/>
                </a:cxn>
                <a:cxn ang="0">
                  <a:pos x="94" y="8"/>
                </a:cxn>
                <a:cxn ang="0">
                  <a:pos x="94" y="8"/>
                </a:cxn>
                <a:cxn ang="0">
                  <a:pos x="95" y="6"/>
                </a:cxn>
                <a:cxn ang="0">
                  <a:pos x="95" y="4"/>
                </a:cxn>
                <a:cxn ang="0">
                  <a:pos x="95" y="3"/>
                </a:cxn>
                <a:cxn ang="0">
                  <a:pos x="94" y="1"/>
                </a:cxn>
                <a:cxn ang="0">
                  <a:pos x="92" y="0"/>
                </a:cxn>
                <a:cxn ang="0">
                  <a:pos x="91" y="0"/>
                </a:cxn>
                <a:cxn ang="0">
                  <a:pos x="88" y="0"/>
                </a:cxn>
                <a:cxn ang="0">
                  <a:pos x="86" y="1"/>
                </a:cxn>
                <a:cxn ang="0">
                  <a:pos x="86" y="1"/>
                </a:cxn>
              </a:cxnLst>
              <a:rect l="0" t="0" r="r" b="b"/>
              <a:pathLst>
                <a:path w="95" h="114">
                  <a:moveTo>
                    <a:pt x="86" y="1"/>
                  </a:moveTo>
                  <a:lnTo>
                    <a:pt x="86" y="1"/>
                  </a:lnTo>
                  <a:lnTo>
                    <a:pt x="63" y="26"/>
                  </a:lnTo>
                  <a:lnTo>
                    <a:pt x="41" y="52"/>
                  </a:lnTo>
                  <a:lnTo>
                    <a:pt x="20" y="79"/>
                  </a:lnTo>
                  <a:lnTo>
                    <a:pt x="1" y="107"/>
                  </a:lnTo>
                  <a:lnTo>
                    <a:pt x="1" y="107"/>
                  </a:lnTo>
                  <a:lnTo>
                    <a:pt x="0" y="109"/>
                  </a:lnTo>
                  <a:lnTo>
                    <a:pt x="0" y="111"/>
                  </a:lnTo>
                  <a:lnTo>
                    <a:pt x="1" y="112"/>
                  </a:lnTo>
                  <a:lnTo>
                    <a:pt x="3" y="113"/>
                  </a:lnTo>
                  <a:lnTo>
                    <a:pt x="4" y="114"/>
                  </a:lnTo>
                  <a:lnTo>
                    <a:pt x="6" y="114"/>
                  </a:lnTo>
                  <a:lnTo>
                    <a:pt x="8" y="113"/>
                  </a:lnTo>
                  <a:lnTo>
                    <a:pt x="9" y="112"/>
                  </a:lnTo>
                  <a:lnTo>
                    <a:pt x="9" y="112"/>
                  </a:lnTo>
                  <a:lnTo>
                    <a:pt x="28" y="84"/>
                  </a:lnTo>
                  <a:lnTo>
                    <a:pt x="48" y="57"/>
                  </a:lnTo>
                  <a:lnTo>
                    <a:pt x="70" y="32"/>
                  </a:lnTo>
                  <a:lnTo>
                    <a:pt x="94" y="8"/>
                  </a:lnTo>
                  <a:lnTo>
                    <a:pt x="94" y="8"/>
                  </a:lnTo>
                  <a:lnTo>
                    <a:pt x="95" y="6"/>
                  </a:lnTo>
                  <a:lnTo>
                    <a:pt x="95" y="4"/>
                  </a:lnTo>
                  <a:lnTo>
                    <a:pt x="95" y="3"/>
                  </a:lnTo>
                  <a:lnTo>
                    <a:pt x="94" y="1"/>
                  </a:lnTo>
                  <a:lnTo>
                    <a:pt x="92" y="0"/>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4" name="Freeform 340"/>
            <p:cNvSpPr/>
            <p:nvPr/>
          </p:nvSpPr>
          <p:spPr bwMode="auto">
            <a:xfrm>
              <a:off x="3497263" y="3452813"/>
              <a:ext cx="14288" cy="30163"/>
            </a:xfrm>
            <a:custGeom>
              <a:avLst/>
              <a:gdLst/>
              <a:ahLst/>
              <a:cxnLst>
                <a:cxn ang="0">
                  <a:pos x="20" y="2"/>
                </a:cxn>
                <a:cxn ang="0">
                  <a:pos x="20" y="2"/>
                </a:cxn>
                <a:cxn ang="0">
                  <a:pos x="14" y="14"/>
                </a:cxn>
                <a:cxn ang="0">
                  <a:pos x="9" y="26"/>
                </a:cxn>
                <a:cxn ang="0">
                  <a:pos x="0" y="51"/>
                </a:cxn>
                <a:cxn ang="0">
                  <a:pos x="0" y="51"/>
                </a:cxn>
                <a:cxn ang="0">
                  <a:pos x="0" y="53"/>
                </a:cxn>
                <a:cxn ang="0">
                  <a:pos x="1" y="54"/>
                </a:cxn>
                <a:cxn ang="0">
                  <a:pos x="2" y="56"/>
                </a:cxn>
                <a:cxn ang="0">
                  <a:pos x="3" y="56"/>
                </a:cxn>
                <a:cxn ang="0">
                  <a:pos x="5" y="57"/>
                </a:cxn>
                <a:cxn ang="0">
                  <a:pos x="7" y="56"/>
                </a:cxn>
                <a:cxn ang="0">
                  <a:pos x="9" y="55"/>
                </a:cxn>
                <a:cxn ang="0">
                  <a:pos x="10" y="53"/>
                </a:cxn>
                <a:cxn ang="0">
                  <a:pos x="10" y="53"/>
                </a:cxn>
                <a:cxn ang="0">
                  <a:pos x="18" y="29"/>
                </a:cxn>
                <a:cxn ang="0">
                  <a:pos x="22" y="18"/>
                </a:cxn>
                <a:cxn ang="0">
                  <a:pos x="28" y="7"/>
                </a:cxn>
                <a:cxn ang="0">
                  <a:pos x="28" y="7"/>
                </a:cxn>
                <a:cxn ang="0">
                  <a:pos x="29" y="5"/>
                </a:cxn>
                <a:cxn ang="0">
                  <a:pos x="29" y="3"/>
                </a:cxn>
                <a:cxn ang="0">
                  <a:pos x="28" y="2"/>
                </a:cxn>
                <a:cxn ang="0">
                  <a:pos x="26" y="0"/>
                </a:cxn>
                <a:cxn ang="0">
                  <a:pos x="25" y="0"/>
                </a:cxn>
                <a:cxn ang="0">
                  <a:pos x="23" y="0"/>
                </a:cxn>
                <a:cxn ang="0">
                  <a:pos x="22" y="0"/>
                </a:cxn>
                <a:cxn ang="0">
                  <a:pos x="20" y="2"/>
                </a:cxn>
                <a:cxn ang="0">
                  <a:pos x="20" y="2"/>
                </a:cxn>
              </a:cxnLst>
              <a:rect l="0" t="0" r="r" b="b"/>
              <a:pathLst>
                <a:path w="29" h="57">
                  <a:moveTo>
                    <a:pt x="20" y="2"/>
                  </a:moveTo>
                  <a:lnTo>
                    <a:pt x="20" y="2"/>
                  </a:lnTo>
                  <a:lnTo>
                    <a:pt x="14" y="14"/>
                  </a:lnTo>
                  <a:lnTo>
                    <a:pt x="9" y="26"/>
                  </a:lnTo>
                  <a:lnTo>
                    <a:pt x="0" y="51"/>
                  </a:lnTo>
                  <a:lnTo>
                    <a:pt x="0" y="51"/>
                  </a:lnTo>
                  <a:lnTo>
                    <a:pt x="0" y="53"/>
                  </a:lnTo>
                  <a:lnTo>
                    <a:pt x="1" y="54"/>
                  </a:lnTo>
                  <a:lnTo>
                    <a:pt x="2" y="56"/>
                  </a:lnTo>
                  <a:lnTo>
                    <a:pt x="3" y="56"/>
                  </a:lnTo>
                  <a:lnTo>
                    <a:pt x="5" y="57"/>
                  </a:lnTo>
                  <a:lnTo>
                    <a:pt x="7" y="56"/>
                  </a:lnTo>
                  <a:lnTo>
                    <a:pt x="9" y="55"/>
                  </a:lnTo>
                  <a:lnTo>
                    <a:pt x="10" y="53"/>
                  </a:lnTo>
                  <a:lnTo>
                    <a:pt x="10" y="53"/>
                  </a:lnTo>
                  <a:lnTo>
                    <a:pt x="18" y="29"/>
                  </a:lnTo>
                  <a:lnTo>
                    <a:pt x="22" y="18"/>
                  </a:lnTo>
                  <a:lnTo>
                    <a:pt x="28" y="7"/>
                  </a:lnTo>
                  <a:lnTo>
                    <a:pt x="28" y="7"/>
                  </a:lnTo>
                  <a:lnTo>
                    <a:pt x="29" y="5"/>
                  </a:lnTo>
                  <a:lnTo>
                    <a:pt x="29" y="3"/>
                  </a:lnTo>
                  <a:lnTo>
                    <a:pt x="28" y="2"/>
                  </a:lnTo>
                  <a:lnTo>
                    <a:pt x="26" y="0"/>
                  </a:lnTo>
                  <a:lnTo>
                    <a:pt x="25" y="0"/>
                  </a:lnTo>
                  <a:lnTo>
                    <a:pt x="23" y="0"/>
                  </a:lnTo>
                  <a:lnTo>
                    <a:pt x="22" y="0"/>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5" name="Freeform 341"/>
            <p:cNvSpPr/>
            <p:nvPr/>
          </p:nvSpPr>
          <p:spPr bwMode="auto">
            <a:xfrm>
              <a:off x="3516313" y="3560763"/>
              <a:ext cx="12700" cy="39688"/>
            </a:xfrm>
            <a:custGeom>
              <a:avLst/>
              <a:gdLst/>
              <a:ahLst/>
              <a:cxnLst>
                <a:cxn ang="0">
                  <a:pos x="15" y="5"/>
                </a:cxn>
                <a:cxn ang="0">
                  <a:pos x="15" y="5"/>
                </a:cxn>
                <a:cxn ang="0">
                  <a:pos x="14" y="13"/>
                </a:cxn>
                <a:cxn ang="0">
                  <a:pos x="12" y="21"/>
                </a:cxn>
                <a:cxn ang="0">
                  <a:pos x="8" y="38"/>
                </a:cxn>
                <a:cxn ang="0">
                  <a:pos x="3" y="54"/>
                </a:cxn>
                <a:cxn ang="0">
                  <a:pos x="2" y="63"/>
                </a:cxn>
                <a:cxn ang="0">
                  <a:pos x="0" y="71"/>
                </a:cxn>
                <a:cxn ang="0">
                  <a:pos x="0" y="71"/>
                </a:cxn>
                <a:cxn ang="0">
                  <a:pos x="0" y="73"/>
                </a:cxn>
                <a:cxn ang="0">
                  <a:pos x="2" y="74"/>
                </a:cxn>
                <a:cxn ang="0">
                  <a:pos x="4" y="75"/>
                </a:cxn>
                <a:cxn ang="0">
                  <a:pos x="5" y="75"/>
                </a:cxn>
                <a:cxn ang="0">
                  <a:pos x="7" y="75"/>
                </a:cxn>
                <a:cxn ang="0">
                  <a:pos x="8" y="74"/>
                </a:cxn>
                <a:cxn ang="0">
                  <a:pos x="10" y="73"/>
                </a:cxn>
                <a:cxn ang="0">
                  <a:pos x="10" y="71"/>
                </a:cxn>
                <a:cxn ang="0">
                  <a:pos x="10" y="71"/>
                </a:cxn>
                <a:cxn ang="0">
                  <a:pos x="11" y="63"/>
                </a:cxn>
                <a:cxn ang="0">
                  <a:pos x="12" y="54"/>
                </a:cxn>
                <a:cxn ang="0">
                  <a:pos x="17" y="38"/>
                </a:cxn>
                <a:cxn ang="0">
                  <a:pos x="21" y="21"/>
                </a:cxn>
                <a:cxn ang="0">
                  <a:pos x="23" y="13"/>
                </a:cxn>
                <a:cxn ang="0">
                  <a:pos x="24" y="5"/>
                </a:cxn>
                <a:cxn ang="0">
                  <a:pos x="24" y="5"/>
                </a:cxn>
                <a:cxn ang="0">
                  <a:pos x="23" y="3"/>
                </a:cxn>
                <a:cxn ang="0">
                  <a:pos x="23" y="1"/>
                </a:cxn>
                <a:cxn ang="0">
                  <a:pos x="21" y="0"/>
                </a:cxn>
                <a:cxn ang="0">
                  <a:pos x="19" y="0"/>
                </a:cxn>
                <a:cxn ang="0">
                  <a:pos x="18" y="0"/>
                </a:cxn>
                <a:cxn ang="0">
                  <a:pos x="16" y="1"/>
                </a:cxn>
                <a:cxn ang="0">
                  <a:pos x="15" y="3"/>
                </a:cxn>
                <a:cxn ang="0">
                  <a:pos x="15" y="5"/>
                </a:cxn>
                <a:cxn ang="0">
                  <a:pos x="15" y="5"/>
                </a:cxn>
              </a:cxnLst>
              <a:rect l="0" t="0" r="r" b="b"/>
              <a:pathLst>
                <a:path w="24" h="75">
                  <a:moveTo>
                    <a:pt x="15" y="5"/>
                  </a:moveTo>
                  <a:lnTo>
                    <a:pt x="15" y="5"/>
                  </a:lnTo>
                  <a:lnTo>
                    <a:pt x="14" y="13"/>
                  </a:lnTo>
                  <a:lnTo>
                    <a:pt x="12" y="21"/>
                  </a:lnTo>
                  <a:lnTo>
                    <a:pt x="8" y="38"/>
                  </a:lnTo>
                  <a:lnTo>
                    <a:pt x="3" y="54"/>
                  </a:lnTo>
                  <a:lnTo>
                    <a:pt x="2" y="63"/>
                  </a:lnTo>
                  <a:lnTo>
                    <a:pt x="0" y="71"/>
                  </a:lnTo>
                  <a:lnTo>
                    <a:pt x="0" y="71"/>
                  </a:lnTo>
                  <a:lnTo>
                    <a:pt x="0" y="73"/>
                  </a:lnTo>
                  <a:lnTo>
                    <a:pt x="2" y="74"/>
                  </a:lnTo>
                  <a:lnTo>
                    <a:pt x="4" y="75"/>
                  </a:lnTo>
                  <a:lnTo>
                    <a:pt x="5" y="75"/>
                  </a:lnTo>
                  <a:lnTo>
                    <a:pt x="7" y="75"/>
                  </a:lnTo>
                  <a:lnTo>
                    <a:pt x="8" y="74"/>
                  </a:lnTo>
                  <a:lnTo>
                    <a:pt x="10" y="73"/>
                  </a:lnTo>
                  <a:lnTo>
                    <a:pt x="10" y="71"/>
                  </a:lnTo>
                  <a:lnTo>
                    <a:pt x="10" y="71"/>
                  </a:lnTo>
                  <a:lnTo>
                    <a:pt x="11" y="63"/>
                  </a:lnTo>
                  <a:lnTo>
                    <a:pt x="12" y="54"/>
                  </a:lnTo>
                  <a:lnTo>
                    <a:pt x="17" y="38"/>
                  </a:lnTo>
                  <a:lnTo>
                    <a:pt x="21" y="21"/>
                  </a:lnTo>
                  <a:lnTo>
                    <a:pt x="23" y="13"/>
                  </a:lnTo>
                  <a:lnTo>
                    <a:pt x="24" y="5"/>
                  </a:lnTo>
                  <a:lnTo>
                    <a:pt x="24" y="5"/>
                  </a:lnTo>
                  <a:lnTo>
                    <a:pt x="23" y="3"/>
                  </a:lnTo>
                  <a:lnTo>
                    <a:pt x="23" y="1"/>
                  </a:lnTo>
                  <a:lnTo>
                    <a:pt x="21" y="0"/>
                  </a:lnTo>
                  <a:lnTo>
                    <a:pt x="19" y="0"/>
                  </a:lnTo>
                  <a:lnTo>
                    <a:pt x="18" y="0"/>
                  </a:lnTo>
                  <a:lnTo>
                    <a:pt x="16"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6" name="Freeform 342"/>
            <p:cNvSpPr/>
            <p:nvPr/>
          </p:nvSpPr>
          <p:spPr bwMode="auto">
            <a:xfrm>
              <a:off x="3535363" y="3578225"/>
              <a:ext cx="9525" cy="33338"/>
            </a:xfrm>
            <a:custGeom>
              <a:avLst/>
              <a:gdLst/>
              <a:ahLst/>
              <a:cxnLst>
                <a:cxn ang="0">
                  <a:pos x="9" y="5"/>
                </a:cxn>
                <a:cxn ang="0">
                  <a:pos x="9" y="5"/>
                </a:cxn>
                <a:cxn ang="0">
                  <a:pos x="9" y="11"/>
                </a:cxn>
                <a:cxn ang="0">
                  <a:pos x="8" y="17"/>
                </a:cxn>
                <a:cxn ang="0">
                  <a:pos x="5" y="31"/>
                </a:cxn>
                <a:cxn ang="0">
                  <a:pos x="2" y="43"/>
                </a:cxn>
                <a:cxn ang="0">
                  <a:pos x="1" y="50"/>
                </a:cxn>
                <a:cxn ang="0">
                  <a:pos x="0" y="56"/>
                </a:cxn>
                <a:cxn ang="0">
                  <a:pos x="0" y="56"/>
                </a:cxn>
                <a:cxn ang="0">
                  <a:pos x="0" y="59"/>
                </a:cxn>
                <a:cxn ang="0">
                  <a:pos x="1" y="61"/>
                </a:cxn>
                <a:cxn ang="0">
                  <a:pos x="3" y="61"/>
                </a:cxn>
                <a:cxn ang="0">
                  <a:pos x="4" y="62"/>
                </a:cxn>
                <a:cxn ang="0">
                  <a:pos x="6" y="61"/>
                </a:cxn>
                <a:cxn ang="0">
                  <a:pos x="8" y="61"/>
                </a:cxn>
                <a:cxn ang="0">
                  <a:pos x="9" y="59"/>
                </a:cxn>
                <a:cxn ang="0">
                  <a:pos x="9" y="56"/>
                </a:cxn>
                <a:cxn ang="0">
                  <a:pos x="9" y="56"/>
                </a:cxn>
                <a:cxn ang="0">
                  <a:pos x="10" y="50"/>
                </a:cxn>
                <a:cxn ang="0">
                  <a:pos x="11" y="43"/>
                </a:cxn>
                <a:cxn ang="0">
                  <a:pos x="14" y="31"/>
                </a:cxn>
                <a:cxn ang="0">
                  <a:pos x="17" y="18"/>
                </a:cxn>
                <a:cxn ang="0">
                  <a:pos x="18" y="11"/>
                </a:cxn>
                <a:cxn ang="0">
                  <a:pos x="18" y="5"/>
                </a:cxn>
                <a:cxn ang="0">
                  <a:pos x="18" y="5"/>
                </a:cxn>
                <a:cxn ang="0">
                  <a:pos x="18" y="3"/>
                </a:cxn>
                <a:cxn ang="0">
                  <a:pos x="17" y="1"/>
                </a:cxn>
                <a:cxn ang="0">
                  <a:pos x="16" y="1"/>
                </a:cxn>
                <a:cxn ang="0">
                  <a:pos x="14" y="0"/>
                </a:cxn>
                <a:cxn ang="0">
                  <a:pos x="12" y="1"/>
                </a:cxn>
                <a:cxn ang="0">
                  <a:pos x="11" y="1"/>
                </a:cxn>
                <a:cxn ang="0">
                  <a:pos x="10" y="3"/>
                </a:cxn>
                <a:cxn ang="0">
                  <a:pos x="9" y="5"/>
                </a:cxn>
                <a:cxn ang="0">
                  <a:pos x="9" y="5"/>
                </a:cxn>
              </a:cxnLst>
              <a:rect l="0" t="0" r="r" b="b"/>
              <a:pathLst>
                <a:path w="18" h="62">
                  <a:moveTo>
                    <a:pt x="9" y="5"/>
                  </a:moveTo>
                  <a:lnTo>
                    <a:pt x="9" y="5"/>
                  </a:lnTo>
                  <a:lnTo>
                    <a:pt x="9" y="11"/>
                  </a:lnTo>
                  <a:lnTo>
                    <a:pt x="8" y="17"/>
                  </a:lnTo>
                  <a:lnTo>
                    <a:pt x="5" y="31"/>
                  </a:lnTo>
                  <a:lnTo>
                    <a:pt x="2" y="43"/>
                  </a:lnTo>
                  <a:lnTo>
                    <a:pt x="1" y="50"/>
                  </a:lnTo>
                  <a:lnTo>
                    <a:pt x="0" y="56"/>
                  </a:lnTo>
                  <a:lnTo>
                    <a:pt x="0" y="56"/>
                  </a:lnTo>
                  <a:lnTo>
                    <a:pt x="0" y="59"/>
                  </a:lnTo>
                  <a:lnTo>
                    <a:pt x="1" y="61"/>
                  </a:lnTo>
                  <a:lnTo>
                    <a:pt x="3" y="61"/>
                  </a:lnTo>
                  <a:lnTo>
                    <a:pt x="4" y="62"/>
                  </a:lnTo>
                  <a:lnTo>
                    <a:pt x="6" y="61"/>
                  </a:lnTo>
                  <a:lnTo>
                    <a:pt x="8" y="61"/>
                  </a:lnTo>
                  <a:lnTo>
                    <a:pt x="9" y="59"/>
                  </a:lnTo>
                  <a:lnTo>
                    <a:pt x="9" y="56"/>
                  </a:lnTo>
                  <a:lnTo>
                    <a:pt x="9" y="56"/>
                  </a:lnTo>
                  <a:lnTo>
                    <a:pt x="10" y="50"/>
                  </a:lnTo>
                  <a:lnTo>
                    <a:pt x="11" y="43"/>
                  </a:lnTo>
                  <a:lnTo>
                    <a:pt x="14" y="31"/>
                  </a:lnTo>
                  <a:lnTo>
                    <a:pt x="17" y="18"/>
                  </a:lnTo>
                  <a:lnTo>
                    <a:pt x="18" y="11"/>
                  </a:lnTo>
                  <a:lnTo>
                    <a:pt x="18" y="5"/>
                  </a:lnTo>
                  <a:lnTo>
                    <a:pt x="18" y="5"/>
                  </a:lnTo>
                  <a:lnTo>
                    <a:pt x="18" y="3"/>
                  </a:lnTo>
                  <a:lnTo>
                    <a:pt x="17" y="1"/>
                  </a:lnTo>
                  <a:lnTo>
                    <a:pt x="16" y="1"/>
                  </a:lnTo>
                  <a:lnTo>
                    <a:pt x="14" y="0"/>
                  </a:lnTo>
                  <a:lnTo>
                    <a:pt x="12" y="1"/>
                  </a:lnTo>
                  <a:lnTo>
                    <a:pt x="11" y="1"/>
                  </a:lnTo>
                  <a:lnTo>
                    <a:pt x="10" y="3"/>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7" name="Freeform 343"/>
            <p:cNvSpPr/>
            <p:nvPr/>
          </p:nvSpPr>
          <p:spPr bwMode="auto">
            <a:xfrm>
              <a:off x="3554413" y="3590925"/>
              <a:ext cx="4763" cy="26988"/>
            </a:xfrm>
            <a:custGeom>
              <a:avLst/>
              <a:gdLst/>
              <a:ahLst/>
              <a:cxnLst>
                <a:cxn ang="0">
                  <a:pos x="0" y="6"/>
                </a:cxn>
                <a:cxn ang="0">
                  <a:pos x="0" y="48"/>
                </a:cxn>
                <a:cxn ang="0">
                  <a:pos x="0" y="48"/>
                </a:cxn>
                <a:cxn ang="0">
                  <a:pos x="0" y="50"/>
                </a:cxn>
                <a:cxn ang="0">
                  <a:pos x="1" y="51"/>
                </a:cxn>
                <a:cxn ang="0">
                  <a:pos x="3" y="52"/>
                </a:cxn>
                <a:cxn ang="0">
                  <a:pos x="4" y="52"/>
                </a:cxn>
                <a:cxn ang="0">
                  <a:pos x="6" y="52"/>
                </a:cxn>
                <a:cxn ang="0">
                  <a:pos x="7" y="51"/>
                </a:cxn>
                <a:cxn ang="0">
                  <a:pos x="9" y="50"/>
                </a:cxn>
                <a:cxn ang="0">
                  <a:pos x="9" y="48"/>
                </a:cxn>
                <a:cxn ang="0">
                  <a:pos x="9" y="6"/>
                </a:cxn>
                <a:cxn ang="0">
                  <a:pos x="9" y="6"/>
                </a:cxn>
                <a:cxn ang="0">
                  <a:pos x="9" y="4"/>
                </a:cxn>
                <a:cxn ang="0">
                  <a:pos x="7" y="1"/>
                </a:cxn>
                <a:cxn ang="0">
                  <a:pos x="6" y="1"/>
                </a:cxn>
                <a:cxn ang="0">
                  <a:pos x="4" y="0"/>
                </a:cxn>
                <a:cxn ang="0">
                  <a:pos x="3" y="1"/>
                </a:cxn>
                <a:cxn ang="0">
                  <a:pos x="1" y="1"/>
                </a:cxn>
                <a:cxn ang="0">
                  <a:pos x="0" y="4"/>
                </a:cxn>
                <a:cxn ang="0">
                  <a:pos x="0" y="6"/>
                </a:cxn>
                <a:cxn ang="0">
                  <a:pos x="0" y="6"/>
                </a:cxn>
              </a:cxnLst>
              <a:rect l="0" t="0" r="r" b="b"/>
              <a:pathLst>
                <a:path w="9" h="52">
                  <a:moveTo>
                    <a:pt x="0" y="6"/>
                  </a:moveTo>
                  <a:lnTo>
                    <a:pt x="0" y="48"/>
                  </a:lnTo>
                  <a:lnTo>
                    <a:pt x="0" y="48"/>
                  </a:lnTo>
                  <a:lnTo>
                    <a:pt x="0" y="50"/>
                  </a:lnTo>
                  <a:lnTo>
                    <a:pt x="1" y="51"/>
                  </a:lnTo>
                  <a:lnTo>
                    <a:pt x="3" y="52"/>
                  </a:lnTo>
                  <a:lnTo>
                    <a:pt x="4" y="52"/>
                  </a:lnTo>
                  <a:lnTo>
                    <a:pt x="6" y="52"/>
                  </a:lnTo>
                  <a:lnTo>
                    <a:pt x="7" y="51"/>
                  </a:lnTo>
                  <a:lnTo>
                    <a:pt x="9" y="50"/>
                  </a:lnTo>
                  <a:lnTo>
                    <a:pt x="9" y="48"/>
                  </a:lnTo>
                  <a:lnTo>
                    <a:pt x="9" y="6"/>
                  </a:lnTo>
                  <a:lnTo>
                    <a:pt x="9" y="6"/>
                  </a:lnTo>
                  <a:lnTo>
                    <a:pt x="9" y="4"/>
                  </a:lnTo>
                  <a:lnTo>
                    <a:pt x="7" y="1"/>
                  </a:lnTo>
                  <a:lnTo>
                    <a:pt x="6" y="1"/>
                  </a:lnTo>
                  <a:lnTo>
                    <a:pt x="4" y="0"/>
                  </a:lnTo>
                  <a:lnTo>
                    <a:pt x="3" y="1"/>
                  </a:lnTo>
                  <a:lnTo>
                    <a:pt x="1"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8" name="Freeform 344"/>
            <p:cNvSpPr/>
            <p:nvPr/>
          </p:nvSpPr>
          <p:spPr bwMode="auto">
            <a:xfrm>
              <a:off x="3570288" y="3595688"/>
              <a:ext cx="14288" cy="33338"/>
            </a:xfrm>
            <a:custGeom>
              <a:avLst/>
              <a:gdLst/>
              <a:ahLst/>
              <a:cxnLst>
                <a:cxn ang="0">
                  <a:pos x="29" y="4"/>
                </a:cxn>
                <a:cxn ang="0">
                  <a:pos x="29" y="4"/>
                </a:cxn>
                <a:cxn ang="0">
                  <a:pos x="28" y="2"/>
                </a:cxn>
                <a:cxn ang="0">
                  <a:pos x="26" y="1"/>
                </a:cxn>
                <a:cxn ang="0">
                  <a:pos x="24" y="0"/>
                </a:cxn>
                <a:cxn ang="0">
                  <a:pos x="22" y="1"/>
                </a:cxn>
                <a:cxn ang="0">
                  <a:pos x="20" y="2"/>
                </a:cxn>
                <a:cxn ang="0">
                  <a:pos x="19" y="4"/>
                </a:cxn>
                <a:cxn ang="0">
                  <a:pos x="19" y="6"/>
                </a:cxn>
                <a:cxn ang="0">
                  <a:pos x="19" y="6"/>
                </a:cxn>
                <a:cxn ang="0">
                  <a:pos x="19" y="10"/>
                </a:cxn>
                <a:cxn ang="0">
                  <a:pos x="19" y="13"/>
                </a:cxn>
                <a:cxn ang="0">
                  <a:pos x="16" y="20"/>
                </a:cxn>
                <a:cxn ang="0">
                  <a:pos x="13" y="27"/>
                </a:cxn>
                <a:cxn ang="0">
                  <a:pos x="9" y="33"/>
                </a:cxn>
                <a:cxn ang="0">
                  <a:pos x="9" y="33"/>
                </a:cxn>
                <a:cxn ang="0">
                  <a:pos x="6" y="39"/>
                </a:cxn>
                <a:cxn ang="0">
                  <a:pos x="3" y="44"/>
                </a:cxn>
                <a:cxn ang="0">
                  <a:pos x="1" y="50"/>
                </a:cxn>
                <a:cxn ang="0">
                  <a:pos x="0" y="57"/>
                </a:cxn>
                <a:cxn ang="0">
                  <a:pos x="0" y="57"/>
                </a:cxn>
                <a:cxn ang="0">
                  <a:pos x="1" y="59"/>
                </a:cxn>
                <a:cxn ang="0">
                  <a:pos x="2" y="61"/>
                </a:cxn>
                <a:cxn ang="0">
                  <a:pos x="3" y="61"/>
                </a:cxn>
                <a:cxn ang="0">
                  <a:pos x="5" y="62"/>
                </a:cxn>
                <a:cxn ang="0">
                  <a:pos x="6" y="61"/>
                </a:cxn>
                <a:cxn ang="0">
                  <a:pos x="8" y="61"/>
                </a:cxn>
                <a:cxn ang="0">
                  <a:pos x="9" y="59"/>
                </a:cxn>
                <a:cxn ang="0">
                  <a:pos x="9" y="57"/>
                </a:cxn>
                <a:cxn ang="0">
                  <a:pos x="9" y="57"/>
                </a:cxn>
                <a:cxn ang="0">
                  <a:pos x="11" y="49"/>
                </a:cxn>
                <a:cxn ang="0">
                  <a:pos x="13" y="43"/>
                </a:cxn>
                <a:cxn ang="0">
                  <a:pos x="20" y="31"/>
                </a:cxn>
                <a:cxn ang="0">
                  <a:pos x="24" y="24"/>
                </a:cxn>
                <a:cxn ang="0">
                  <a:pos x="28" y="18"/>
                </a:cxn>
                <a:cxn ang="0">
                  <a:pos x="29" y="11"/>
                </a:cxn>
                <a:cxn ang="0">
                  <a:pos x="29" y="4"/>
                </a:cxn>
                <a:cxn ang="0">
                  <a:pos x="29" y="4"/>
                </a:cxn>
              </a:cxnLst>
              <a:rect l="0" t="0" r="r" b="b"/>
              <a:pathLst>
                <a:path w="29" h="62">
                  <a:moveTo>
                    <a:pt x="29" y="4"/>
                  </a:moveTo>
                  <a:lnTo>
                    <a:pt x="29" y="4"/>
                  </a:lnTo>
                  <a:lnTo>
                    <a:pt x="28" y="2"/>
                  </a:lnTo>
                  <a:lnTo>
                    <a:pt x="26" y="1"/>
                  </a:lnTo>
                  <a:lnTo>
                    <a:pt x="24" y="0"/>
                  </a:lnTo>
                  <a:lnTo>
                    <a:pt x="22" y="1"/>
                  </a:lnTo>
                  <a:lnTo>
                    <a:pt x="20" y="2"/>
                  </a:lnTo>
                  <a:lnTo>
                    <a:pt x="19" y="4"/>
                  </a:lnTo>
                  <a:lnTo>
                    <a:pt x="19" y="6"/>
                  </a:lnTo>
                  <a:lnTo>
                    <a:pt x="19" y="6"/>
                  </a:lnTo>
                  <a:lnTo>
                    <a:pt x="19" y="10"/>
                  </a:lnTo>
                  <a:lnTo>
                    <a:pt x="19" y="13"/>
                  </a:lnTo>
                  <a:lnTo>
                    <a:pt x="16" y="20"/>
                  </a:lnTo>
                  <a:lnTo>
                    <a:pt x="13" y="27"/>
                  </a:lnTo>
                  <a:lnTo>
                    <a:pt x="9" y="33"/>
                  </a:lnTo>
                  <a:lnTo>
                    <a:pt x="9" y="33"/>
                  </a:lnTo>
                  <a:lnTo>
                    <a:pt x="6" y="39"/>
                  </a:lnTo>
                  <a:lnTo>
                    <a:pt x="3" y="44"/>
                  </a:lnTo>
                  <a:lnTo>
                    <a:pt x="1" y="50"/>
                  </a:lnTo>
                  <a:lnTo>
                    <a:pt x="0" y="57"/>
                  </a:lnTo>
                  <a:lnTo>
                    <a:pt x="0" y="57"/>
                  </a:lnTo>
                  <a:lnTo>
                    <a:pt x="1" y="59"/>
                  </a:lnTo>
                  <a:lnTo>
                    <a:pt x="2" y="61"/>
                  </a:lnTo>
                  <a:lnTo>
                    <a:pt x="3" y="61"/>
                  </a:lnTo>
                  <a:lnTo>
                    <a:pt x="5" y="62"/>
                  </a:lnTo>
                  <a:lnTo>
                    <a:pt x="6" y="61"/>
                  </a:lnTo>
                  <a:lnTo>
                    <a:pt x="8" y="61"/>
                  </a:lnTo>
                  <a:lnTo>
                    <a:pt x="9" y="59"/>
                  </a:lnTo>
                  <a:lnTo>
                    <a:pt x="9" y="57"/>
                  </a:lnTo>
                  <a:lnTo>
                    <a:pt x="9" y="57"/>
                  </a:lnTo>
                  <a:lnTo>
                    <a:pt x="11" y="49"/>
                  </a:lnTo>
                  <a:lnTo>
                    <a:pt x="13" y="43"/>
                  </a:lnTo>
                  <a:lnTo>
                    <a:pt x="20" y="31"/>
                  </a:lnTo>
                  <a:lnTo>
                    <a:pt x="24" y="24"/>
                  </a:lnTo>
                  <a:lnTo>
                    <a:pt x="28" y="18"/>
                  </a:lnTo>
                  <a:lnTo>
                    <a:pt x="29" y="1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9" name="Freeform 345"/>
            <p:cNvSpPr/>
            <p:nvPr/>
          </p:nvSpPr>
          <p:spPr bwMode="auto">
            <a:xfrm>
              <a:off x="3592513" y="3600450"/>
              <a:ext cx="17463" cy="33338"/>
            </a:xfrm>
            <a:custGeom>
              <a:avLst/>
              <a:gdLst/>
              <a:ahLst/>
              <a:cxnLst>
                <a:cxn ang="0">
                  <a:pos x="24" y="4"/>
                </a:cxn>
                <a:cxn ang="0">
                  <a:pos x="24" y="4"/>
                </a:cxn>
                <a:cxn ang="0">
                  <a:pos x="22" y="11"/>
                </a:cxn>
                <a:cxn ang="0">
                  <a:pos x="20" y="18"/>
                </a:cxn>
                <a:cxn ang="0">
                  <a:pos x="16" y="24"/>
                </a:cxn>
                <a:cxn ang="0">
                  <a:pos x="11" y="30"/>
                </a:cxn>
                <a:cxn ang="0">
                  <a:pos x="7" y="36"/>
                </a:cxn>
                <a:cxn ang="0">
                  <a:pos x="3" y="42"/>
                </a:cxn>
                <a:cxn ang="0">
                  <a:pos x="1" y="49"/>
                </a:cxn>
                <a:cxn ang="0">
                  <a:pos x="0" y="57"/>
                </a:cxn>
                <a:cxn ang="0">
                  <a:pos x="0" y="57"/>
                </a:cxn>
                <a:cxn ang="0">
                  <a:pos x="0" y="58"/>
                </a:cxn>
                <a:cxn ang="0">
                  <a:pos x="1" y="60"/>
                </a:cxn>
                <a:cxn ang="0">
                  <a:pos x="2" y="61"/>
                </a:cxn>
                <a:cxn ang="0">
                  <a:pos x="4" y="61"/>
                </a:cxn>
                <a:cxn ang="0">
                  <a:pos x="6" y="61"/>
                </a:cxn>
                <a:cxn ang="0">
                  <a:pos x="7" y="60"/>
                </a:cxn>
                <a:cxn ang="0">
                  <a:pos x="8" y="58"/>
                </a:cxn>
                <a:cxn ang="0">
                  <a:pos x="9" y="57"/>
                </a:cxn>
                <a:cxn ang="0">
                  <a:pos x="9" y="57"/>
                </a:cxn>
                <a:cxn ang="0">
                  <a:pos x="10" y="50"/>
                </a:cxn>
                <a:cxn ang="0">
                  <a:pos x="13" y="42"/>
                </a:cxn>
                <a:cxn ang="0">
                  <a:pos x="17" y="36"/>
                </a:cxn>
                <a:cxn ang="0">
                  <a:pos x="21" y="31"/>
                </a:cxn>
                <a:cxn ang="0">
                  <a:pos x="25" y="25"/>
                </a:cxn>
                <a:cxn ang="0">
                  <a:pos x="29" y="19"/>
                </a:cxn>
                <a:cxn ang="0">
                  <a:pos x="31" y="11"/>
                </a:cxn>
                <a:cxn ang="0">
                  <a:pos x="33" y="4"/>
                </a:cxn>
                <a:cxn ang="0">
                  <a:pos x="33" y="4"/>
                </a:cxn>
                <a:cxn ang="0">
                  <a:pos x="32" y="2"/>
                </a:cxn>
                <a:cxn ang="0">
                  <a:pos x="31" y="1"/>
                </a:cxn>
                <a:cxn ang="0">
                  <a:pos x="30" y="0"/>
                </a:cxn>
                <a:cxn ang="0">
                  <a:pos x="28" y="0"/>
                </a:cxn>
                <a:cxn ang="0">
                  <a:pos x="27" y="0"/>
                </a:cxn>
                <a:cxn ang="0">
                  <a:pos x="25" y="1"/>
                </a:cxn>
                <a:cxn ang="0">
                  <a:pos x="24" y="2"/>
                </a:cxn>
                <a:cxn ang="0">
                  <a:pos x="24" y="4"/>
                </a:cxn>
                <a:cxn ang="0">
                  <a:pos x="24" y="4"/>
                </a:cxn>
              </a:cxnLst>
              <a:rect l="0" t="0" r="r" b="b"/>
              <a:pathLst>
                <a:path w="33" h="61">
                  <a:moveTo>
                    <a:pt x="24" y="4"/>
                  </a:moveTo>
                  <a:lnTo>
                    <a:pt x="24" y="4"/>
                  </a:lnTo>
                  <a:lnTo>
                    <a:pt x="22" y="11"/>
                  </a:lnTo>
                  <a:lnTo>
                    <a:pt x="20" y="18"/>
                  </a:lnTo>
                  <a:lnTo>
                    <a:pt x="16" y="24"/>
                  </a:lnTo>
                  <a:lnTo>
                    <a:pt x="11" y="30"/>
                  </a:lnTo>
                  <a:lnTo>
                    <a:pt x="7" y="36"/>
                  </a:lnTo>
                  <a:lnTo>
                    <a:pt x="3" y="42"/>
                  </a:lnTo>
                  <a:lnTo>
                    <a:pt x="1" y="49"/>
                  </a:lnTo>
                  <a:lnTo>
                    <a:pt x="0" y="57"/>
                  </a:lnTo>
                  <a:lnTo>
                    <a:pt x="0" y="57"/>
                  </a:lnTo>
                  <a:lnTo>
                    <a:pt x="0" y="58"/>
                  </a:lnTo>
                  <a:lnTo>
                    <a:pt x="1" y="60"/>
                  </a:lnTo>
                  <a:lnTo>
                    <a:pt x="2" y="61"/>
                  </a:lnTo>
                  <a:lnTo>
                    <a:pt x="4" y="61"/>
                  </a:lnTo>
                  <a:lnTo>
                    <a:pt x="6" y="61"/>
                  </a:lnTo>
                  <a:lnTo>
                    <a:pt x="7" y="60"/>
                  </a:lnTo>
                  <a:lnTo>
                    <a:pt x="8" y="58"/>
                  </a:lnTo>
                  <a:lnTo>
                    <a:pt x="9" y="57"/>
                  </a:lnTo>
                  <a:lnTo>
                    <a:pt x="9" y="57"/>
                  </a:lnTo>
                  <a:lnTo>
                    <a:pt x="10" y="50"/>
                  </a:lnTo>
                  <a:lnTo>
                    <a:pt x="13" y="42"/>
                  </a:lnTo>
                  <a:lnTo>
                    <a:pt x="17" y="36"/>
                  </a:lnTo>
                  <a:lnTo>
                    <a:pt x="21" y="31"/>
                  </a:lnTo>
                  <a:lnTo>
                    <a:pt x="25" y="25"/>
                  </a:lnTo>
                  <a:lnTo>
                    <a:pt x="29" y="19"/>
                  </a:lnTo>
                  <a:lnTo>
                    <a:pt x="31" y="11"/>
                  </a:lnTo>
                  <a:lnTo>
                    <a:pt x="33" y="4"/>
                  </a:lnTo>
                  <a:lnTo>
                    <a:pt x="33" y="4"/>
                  </a:lnTo>
                  <a:lnTo>
                    <a:pt x="32" y="2"/>
                  </a:lnTo>
                  <a:lnTo>
                    <a:pt x="31"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0" name="Freeform 346"/>
            <p:cNvSpPr/>
            <p:nvPr/>
          </p:nvSpPr>
          <p:spPr bwMode="auto">
            <a:xfrm>
              <a:off x="3617913" y="3595688"/>
              <a:ext cx="26988" cy="39688"/>
            </a:xfrm>
            <a:custGeom>
              <a:avLst/>
              <a:gdLst/>
              <a:ahLst/>
              <a:cxnLst>
                <a:cxn ang="0">
                  <a:pos x="43" y="2"/>
                </a:cxn>
                <a:cxn ang="0">
                  <a:pos x="43" y="2"/>
                </a:cxn>
                <a:cxn ang="0">
                  <a:pos x="38" y="8"/>
                </a:cxn>
                <a:cxn ang="0">
                  <a:pos x="35" y="15"/>
                </a:cxn>
                <a:cxn ang="0">
                  <a:pos x="28" y="31"/>
                </a:cxn>
                <a:cxn ang="0">
                  <a:pos x="28" y="31"/>
                </a:cxn>
                <a:cxn ang="0">
                  <a:pos x="22" y="41"/>
                </a:cxn>
                <a:cxn ang="0">
                  <a:pos x="16" y="50"/>
                </a:cxn>
                <a:cxn ang="0">
                  <a:pos x="8" y="60"/>
                </a:cxn>
                <a:cxn ang="0">
                  <a:pos x="1" y="68"/>
                </a:cxn>
                <a:cxn ang="0">
                  <a:pos x="1" y="68"/>
                </a:cxn>
                <a:cxn ang="0">
                  <a:pos x="0" y="70"/>
                </a:cxn>
                <a:cxn ang="0">
                  <a:pos x="0" y="71"/>
                </a:cxn>
                <a:cxn ang="0">
                  <a:pos x="0" y="73"/>
                </a:cxn>
                <a:cxn ang="0">
                  <a:pos x="1" y="74"/>
                </a:cxn>
                <a:cxn ang="0">
                  <a:pos x="2" y="75"/>
                </a:cxn>
                <a:cxn ang="0">
                  <a:pos x="4" y="76"/>
                </a:cxn>
                <a:cxn ang="0">
                  <a:pos x="6" y="75"/>
                </a:cxn>
                <a:cxn ang="0">
                  <a:pos x="7" y="74"/>
                </a:cxn>
                <a:cxn ang="0">
                  <a:pos x="7" y="74"/>
                </a:cxn>
                <a:cxn ang="0">
                  <a:pos x="19" y="60"/>
                </a:cxn>
                <a:cxn ang="0">
                  <a:pos x="31" y="44"/>
                </a:cxn>
                <a:cxn ang="0">
                  <a:pos x="31" y="44"/>
                </a:cxn>
                <a:cxn ang="0">
                  <a:pos x="36" y="35"/>
                </a:cxn>
                <a:cxn ang="0">
                  <a:pos x="40" y="26"/>
                </a:cxn>
                <a:cxn ang="0">
                  <a:pos x="44" y="16"/>
                </a:cxn>
                <a:cxn ang="0">
                  <a:pos x="47" y="12"/>
                </a:cxn>
                <a:cxn ang="0">
                  <a:pos x="50" y="8"/>
                </a:cxn>
                <a:cxn ang="0">
                  <a:pos x="50" y="8"/>
                </a:cxn>
                <a:cxn ang="0">
                  <a:pos x="51" y="6"/>
                </a:cxn>
                <a:cxn ang="0">
                  <a:pos x="51" y="5"/>
                </a:cxn>
                <a:cxn ang="0">
                  <a:pos x="50" y="3"/>
                </a:cxn>
                <a:cxn ang="0">
                  <a:pos x="49" y="2"/>
                </a:cxn>
                <a:cxn ang="0">
                  <a:pos x="48" y="1"/>
                </a:cxn>
                <a:cxn ang="0">
                  <a:pos x="46" y="0"/>
                </a:cxn>
                <a:cxn ang="0">
                  <a:pos x="45" y="0"/>
                </a:cxn>
                <a:cxn ang="0">
                  <a:pos x="43" y="2"/>
                </a:cxn>
                <a:cxn ang="0">
                  <a:pos x="43" y="2"/>
                </a:cxn>
              </a:cxnLst>
              <a:rect l="0" t="0" r="r" b="b"/>
              <a:pathLst>
                <a:path w="51" h="76">
                  <a:moveTo>
                    <a:pt x="43" y="2"/>
                  </a:moveTo>
                  <a:lnTo>
                    <a:pt x="43" y="2"/>
                  </a:lnTo>
                  <a:lnTo>
                    <a:pt x="38" y="8"/>
                  </a:lnTo>
                  <a:lnTo>
                    <a:pt x="35" y="15"/>
                  </a:lnTo>
                  <a:lnTo>
                    <a:pt x="28" y="31"/>
                  </a:lnTo>
                  <a:lnTo>
                    <a:pt x="28" y="31"/>
                  </a:lnTo>
                  <a:lnTo>
                    <a:pt x="22" y="41"/>
                  </a:lnTo>
                  <a:lnTo>
                    <a:pt x="16" y="50"/>
                  </a:lnTo>
                  <a:lnTo>
                    <a:pt x="8" y="60"/>
                  </a:lnTo>
                  <a:lnTo>
                    <a:pt x="1" y="68"/>
                  </a:lnTo>
                  <a:lnTo>
                    <a:pt x="1" y="68"/>
                  </a:lnTo>
                  <a:lnTo>
                    <a:pt x="0" y="70"/>
                  </a:lnTo>
                  <a:lnTo>
                    <a:pt x="0" y="71"/>
                  </a:lnTo>
                  <a:lnTo>
                    <a:pt x="0" y="73"/>
                  </a:lnTo>
                  <a:lnTo>
                    <a:pt x="1" y="74"/>
                  </a:lnTo>
                  <a:lnTo>
                    <a:pt x="2" y="75"/>
                  </a:lnTo>
                  <a:lnTo>
                    <a:pt x="4" y="76"/>
                  </a:lnTo>
                  <a:lnTo>
                    <a:pt x="6" y="75"/>
                  </a:lnTo>
                  <a:lnTo>
                    <a:pt x="7" y="74"/>
                  </a:lnTo>
                  <a:lnTo>
                    <a:pt x="7" y="74"/>
                  </a:lnTo>
                  <a:lnTo>
                    <a:pt x="19" y="60"/>
                  </a:lnTo>
                  <a:lnTo>
                    <a:pt x="31" y="44"/>
                  </a:lnTo>
                  <a:lnTo>
                    <a:pt x="31" y="44"/>
                  </a:lnTo>
                  <a:lnTo>
                    <a:pt x="36" y="35"/>
                  </a:lnTo>
                  <a:lnTo>
                    <a:pt x="40" y="26"/>
                  </a:lnTo>
                  <a:lnTo>
                    <a:pt x="44" y="16"/>
                  </a:lnTo>
                  <a:lnTo>
                    <a:pt x="47" y="12"/>
                  </a:lnTo>
                  <a:lnTo>
                    <a:pt x="50" y="8"/>
                  </a:lnTo>
                  <a:lnTo>
                    <a:pt x="50" y="8"/>
                  </a:lnTo>
                  <a:lnTo>
                    <a:pt x="51" y="6"/>
                  </a:lnTo>
                  <a:lnTo>
                    <a:pt x="51" y="5"/>
                  </a:lnTo>
                  <a:lnTo>
                    <a:pt x="50" y="3"/>
                  </a:lnTo>
                  <a:lnTo>
                    <a:pt x="49" y="2"/>
                  </a:lnTo>
                  <a:lnTo>
                    <a:pt x="48" y="1"/>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1" name="Freeform 347"/>
            <p:cNvSpPr/>
            <p:nvPr/>
          </p:nvSpPr>
          <p:spPr bwMode="auto">
            <a:xfrm>
              <a:off x="3640138" y="3600450"/>
              <a:ext cx="22225" cy="34925"/>
            </a:xfrm>
            <a:custGeom>
              <a:avLst/>
              <a:gdLst/>
              <a:ahLst/>
              <a:cxnLst>
                <a:cxn ang="0">
                  <a:pos x="34" y="2"/>
                </a:cxn>
                <a:cxn ang="0">
                  <a:pos x="34" y="2"/>
                </a:cxn>
                <a:cxn ang="0">
                  <a:pos x="25" y="17"/>
                </a:cxn>
                <a:cxn ang="0">
                  <a:pos x="21" y="23"/>
                </a:cxn>
                <a:cxn ang="0">
                  <a:pos x="16" y="31"/>
                </a:cxn>
                <a:cxn ang="0">
                  <a:pos x="16" y="31"/>
                </a:cxn>
                <a:cxn ang="0">
                  <a:pos x="10" y="44"/>
                </a:cxn>
                <a:cxn ang="0">
                  <a:pos x="6" y="52"/>
                </a:cxn>
                <a:cxn ang="0">
                  <a:pos x="1" y="58"/>
                </a:cxn>
                <a:cxn ang="0">
                  <a:pos x="1" y="58"/>
                </a:cxn>
                <a:cxn ang="0">
                  <a:pos x="0" y="60"/>
                </a:cxn>
                <a:cxn ang="0">
                  <a:pos x="0" y="61"/>
                </a:cxn>
                <a:cxn ang="0">
                  <a:pos x="0" y="63"/>
                </a:cxn>
                <a:cxn ang="0">
                  <a:pos x="1" y="64"/>
                </a:cxn>
                <a:cxn ang="0">
                  <a:pos x="3" y="65"/>
                </a:cxn>
                <a:cxn ang="0">
                  <a:pos x="4" y="66"/>
                </a:cxn>
                <a:cxn ang="0">
                  <a:pos x="6" y="66"/>
                </a:cxn>
                <a:cxn ang="0">
                  <a:pos x="8" y="64"/>
                </a:cxn>
                <a:cxn ang="0">
                  <a:pos x="8" y="64"/>
                </a:cxn>
                <a:cxn ang="0">
                  <a:pos x="12" y="59"/>
                </a:cxn>
                <a:cxn ang="0">
                  <a:pos x="16" y="52"/>
                </a:cxn>
                <a:cxn ang="0">
                  <a:pos x="24" y="38"/>
                </a:cxn>
                <a:cxn ang="0">
                  <a:pos x="24" y="38"/>
                </a:cxn>
                <a:cxn ang="0">
                  <a:pos x="28" y="30"/>
                </a:cxn>
                <a:cxn ang="0">
                  <a:pos x="33" y="22"/>
                </a:cxn>
                <a:cxn ang="0">
                  <a:pos x="41" y="6"/>
                </a:cxn>
                <a:cxn ang="0">
                  <a:pos x="41" y="6"/>
                </a:cxn>
                <a:cxn ang="0">
                  <a:pos x="42" y="4"/>
                </a:cxn>
                <a:cxn ang="0">
                  <a:pos x="42" y="3"/>
                </a:cxn>
                <a:cxn ang="0">
                  <a:pos x="41" y="1"/>
                </a:cxn>
                <a:cxn ang="0">
                  <a:pos x="40" y="0"/>
                </a:cxn>
                <a:cxn ang="0">
                  <a:pos x="38" y="0"/>
                </a:cxn>
                <a:cxn ang="0">
                  <a:pos x="36" y="0"/>
                </a:cxn>
                <a:cxn ang="0">
                  <a:pos x="35" y="0"/>
                </a:cxn>
                <a:cxn ang="0">
                  <a:pos x="34" y="2"/>
                </a:cxn>
                <a:cxn ang="0">
                  <a:pos x="34" y="2"/>
                </a:cxn>
              </a:cxnLst>
              <a:rect l="0" t="0" r="r" b="b"/>
              <a:pathLst>
                <a:path w="42" h="66">
                  <a:moveTo>
                    <a:pt x="34" y="2"/>
                  </a:moveTo>
                  <a:lnTo>
                    <a:pt x="34" y="2"/>
                  </a:lnTo>
                  <a:lnTo>
                    <a:pt x="25" y="17"/>
                  </a:lnTo>
                  <a:lnTo>
                    <a:pt x="21" y="23"/>
                  </a:lnTo>
                  <a:lnTo>
                    <a:pt x="16" y="31"/>
                  </a:lnTo>
                  <a:lnTo>
                    <a:pt x="16" y="31"/>
                  </a:lnTo>
                  <a:lnTo>
                    <a:pt x="10" y="44"/>
                  </a:lnTo>
                  <a:lnTo>
                    <a:pt x="6" y="52"/>
                  </a:lnTo>
                  <a:lnTo>
                    <a:pt x="1" y="58"/>
                  </a:lnTo>
                  <a:lnTo>
                    <a:pt x="1" y="58"/>
                  </a:lnTo>
                  <a:lnTo>
                    <a:pt x="0" y="60"/>
                  </a:lnTo>
                  <a:lnTo>
                    <a:pt x="0" y="61"/>
                  </a:lnTo>
                  <a:lnTo>
                    <a:pt x="0" y="63"/>
                  </a:lnTo>
                  <a:lnTo>
                    <a:pt x="1" y="64"/>
                  </a:lnTo>
                  <a:lnTo>
                    <a:pt x="3" y="65"/>
                  </a:lnTo>
                  <a:lnTo>
                    <a:pt x="4" y="66"/>
                  </a:lnTo>
                  <a:lnTo>
                    <a:pt x="6" y="66"/>
                  </a:lnTo>
                  <a:lnTo>
                    <a:pt x="8" y="64"/>
                  </a:lnTo>
                  <a:lnTo>
                    <a:pt x="8" y="64"/>
                  </a:lnTo>
                  <a:lnTo>
                    <a:pt x="12" y="59"/>
                  </a:lnTo>
                  <a:lnTo>
                    <a:pt x="16" y="52"/>
                  </a:lnTo>
                  <a:lnTo>
                    <a:pt x="24" y="38"/>
                  </a:lnTo>
                  <a:lnTo>
                    <a:pt x="24" y="38"/>
                  </a:lnTo>
                  <a:lnTo>
                    <a:pt x="28" y="30"/>
                  </a:lnTo>
                  <a:lnTo>
                    <a:pt x="33" y="22"/>
                  </a:lnTo>
                  <a:lnTo>
                    <a:pt x="41" y="6"/>
                  </a:lnTo>
                  <a:lnTo>
                    <a:pt x="41" y="6"/>
                  </a:lnTo>
                  <a:lnTo>
                    <a:pt x="42" y="4"/>
                  </a:lnTo>
                  <a:lnTo>
                    <a:pt x="42" y="3"/>
                  </a:lnTo>
                  <a:lnTo>
                    <a:pt x="41" y="1"/>
                  </a:lnTo>
                  <a:lnTo>
                    <a:pt x="40" y="0"/>
                  </a:lnTo>
                  <a:lnTo>
                    <a:pt x="38" y="0"/>
                  </a:lnTo>
                  <a:lnTo>
                    <a:pt x="36" y="0"/>
                  </a:lnTo>
                  <a:lnTo>
                    <a:pt x="35"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2" name="Freeform 348"/>
            <p:cNvSpPr/>
            <p:nvPr/>
          </p:nvSpPr>
          <p:spPr bwMode="auto">
            <a:xfrm>
              <a:off x="3665538" y="3603625"/>
              <a:ext cx="19050" cy="34925"/>
            </a:xfrm>
            <a:custGeom>
              <a:avLst/>
              <a:gdLst/>
              <a:ahLst/>
              <a:cxnLst>
                <a:cxn ang="0">
                  <a:pos x="30" y="1"/>
                </a:cxn>
                <a:cxn ang="0">
                  <a:pos x="30" y="1"/>
                </a:cxn>
                <a:cxn ang="0">
                  <a:pos x="25" y="5"/>
                </a:cxn>
                <a:cxn ang="0">
                  <a:pos x="22" y="12"/>
                </a:cxn>
                <a:cxn ang="0">
                  <a:pos x="20" y="18"/>
                </a:cxn>
                <a:cxn ang="0">
                  <a:pos x="19" y="26"/>
                </a:cxn>
                <a:cxn ang="0">
                  <a:pos x="19" y="26"/>
                </a:cxn>
                <a:cxn ang="0">
                  <a:pos x="18" y="30"/>
                </a:cxn>
                <a:cxn ang="0">
                  <a:pos x="16" y="34"/>
                </a:cxn>
                <a:cxn ang="0">
                  <a:pos x="10" y="43"/>
                </a:cxn>
                <a:cxn ang="0">
                  <a:pos x="10" y="43"/>
                </a:cxn>
                <a:cxn ang="0">
                  <a:pos x="0" y="59"/>
                </a:cxn>
                <a:cxn ang="0">
                  <a:pos x="0" y="59"/>
                </a:cxn>
                <a:cxn ang="0">
                  <a:pos x="0" y="61"/>
                </a:cxn>
                <a:cxn ang="0">
                  <a:pos x="0" y="63"/>
                </a:cxn>
                <a:cxn ang="0">
                  <a:pos x="1" y="65"/>
                </a:cxn>
                <a:cxn ang="0">
                  <a:pos x="2" y="66"/>
                </a:cxn>
                <a:cxn ang="0">
                  <a:pos x="5" y="66"/>
                </a:cxn>
                <a:cxn ang="0">
                  <a:pos x="6" y="66"/>
                </a:cxn>
                <a:cxn ang="0">
                  <a:pos x="8" y="66"/>
                </a:cxn>
                <a:cxn ang="0">
                  <a:pos x="9" y="64"/>
                </a:cxn>
                <a:cxn ang="0">
                  <a:pos x="9" y="64"/>
                </a:cxn>
                <a:cxn ang="0">
                  <a:pos x="16" y="52"/>
                </a:cxn>
                <a:cxn ang="0">
                  <a:pos x="23" y="38"/>
                </a:cxn>
                <a:cxn ang="0">
                  <a:pos x="23" y="38"/>
                </a:cxn>
                <a:cxn ang="0">
                  <a:pos x="26" y="34"/>
                </a:cxn>
                <a:cxn ang="0">
                  <a:pos x="28" y="31"/>
                </a:cxn>
                <a:cxn ang="0">
                  <a:pos x="28" y="29"/>
                </a:cxn>
                <a:cxn ang="0">
                  <a:pos x="28" y="29"/>
                </a:cxn>
                <a:cxn ang="0">
                  <a:pos x="28" y="23"/>
                </a:cxn>
                <a:cxn ang="0">
                  <a:pos x="29" y="18"/>
                </a:cxn>
                <a:cxn ang="0">
                  <a:pos x="31" y="13"/>
                </a:cxn>
                <a:cxn ang="0">
                  <a:pos x="33" y="10"/>
                </a:cxn>
                <a:cxn ang="0">
                  <a:pos x="36" y="9"/>
                </a:cxn>
                <a:cxn ang="0">
                  <a:pos x="36" y="9"/>
                </a:cxn>
                <a:cxn ang="0">
                  <a:pos x="38" y="7"/>
                </a:cxn>
                <a:cxn ang="0">
                  <a:pos x="38" y="6"/>
                </a:cxn>
                <a:cxn ang="0">
                  <a:pos x="38" y="4"/>
                </a:cxn>
                <a:cxn ang="0">
                  <a:pos x="38" y="2"/>
                </a:cxn>
                <a:cxn ang="0">
                  <a:pos x="36" y="1"/>
                </a:cxn>
                <a:cxn ang="0">
                  <a:pos x="34" y="0"/>
                </a:cxn>
                <a:cxn ang="0">
                  <a:pos x="32" y="0"/>
                </a:cxn>
                <a:cxn ang="0">
                  <a:pos x="30" y="1"/>
                </a:cxn>
                <a:cxn ang="0">
                  <a:pos x="30" y="1"/>
                </a:cxn>
              </a:cxnLst>
              <a:rect l="0" t="0" r="r" b="b"/>
              <a:pathLst>
                <a:path w="38" h="66">
                  <a:moveTo>
                    <a:pt x="30" y="1"/>
                  </a:moveTo>
                  <a:lnTo>
                    <a:pt x="30" y="1"/>
                  </a:lnTo>
                  <a:lnTo>
                    <a:pt x="25" y="5"/>
                  </a:lnTo>
                  <a:lnTo>
                    <a:pt x="22" y="12"/>
                  </a:lnTo>
                  <a:lnTo>
                    <a:pt x="20" y="18"/>
                  </a:lnTo>
                  <a:lnTo>
                    <a:pt x="19" y="26"/>
                  </a:lnTo>
                  <a:lnTo>
                    <a:pt x="19" y="26"/>
                  </a:lnTo>
                  <a:lnTo>
                    <a:pt x="18" y="30"/>
                  </a:lnTo>
                  <a:lnTo>
                    <a:pt x="16" y="34"/>
                  </a:lnTo>
                  <a:lnTo>
                    <a:pt x="10" y="43"/>
                  </a:lnTo>
                  <a:lnTo>
                    <a:pt x="10" y="43"/>
                  </a:lnTo>
                  <a:lnTo>
                    <a:pt x="0" y="59"/>
                  </a:lnTo>
                  <a:lnTo>
                    <a:pt x="0" y="59"/>
                  </a:lnTo>
                  <a:lnTo>
                    <a:pt x="0" y="61"/>
                  </a:lnTo>
                  <a:lnTo>
                    <a:pt x="0" y="63"/>
                  </a:lnTo>
                  <a:lnTo>
                    <a:pt x="1" y="65"/>
                  </a:lnTo>
                  <a:lnTo>
                    <a:pt x="2" y="66"/>
                  </a:lnTo>
                  <a:lnTo>
                    <a:pt x="5" y="66"/>
                  </a:lnTo>
                  <a:lnTo>
                    <a:pt x="6" y="66"/>
                  </a:lnTo>
                  <a:lnTo>
                    <a:pt x="8" y="66"/>
                  </a:lnTo>
                  <a:lnTo>
                    <a:pt x="9" y="64"/>
                  </a:lnTo>
                  <a:lnTo>
                    <a:pt x="9" y="64"/>
                  </a:lnTo>
                  <a:lnTo>
                    <a:pt x="16" y="52"/>
                  </a:lnTo>
                  <a:lnTo>
                    <a:pt x="23" y="38"/>
                  </a:lnTo>
                  <a:lnTo>
                    <a:pt x="23" y="38"/>
                  </a:lnTo>
                  <a:lnTo>
                    <a:pt x="26" y="34"/>
                  </a:lnTo>
                  <a:lnTo>
                    <a:pt x="28" y="31"/>
                  </a:lnTo>
                  <a:lnTo>
                    <a:pt x="28" y="29"/>
                  </a:lnTo>
                  <a:lnTo>
                    <a:pt x="28" y="29"/>
                  </a:lnTo>
                  <a:lnTo>
                    <a:pt x="28" y="23"/>
                  </a:lnTo>
                  <a:lnTo>
                    <a:pt x="29" y="18"/>
                  </a:lnTo>
                  <a:lnTo>
                    <a:pt x="31" y="13"/>
                  </a:lnTo>
                  <a:lnTo>
                    <a:pt x="33" y="10"/>
                  </a:lnTo>
                  <a:lnTo>
                    <a:pt x="36" y="9"/>
                  </a:lnTo>
                  <a:lnTo>
                    <a:pt x="36" y="9"/>
                  </a:lnTo>
                  <a:lnTo>
                    <a:pt x="38" y="7"/>
                  </a:lnTo>
                  <a:lnTo>
                    <a:pt x="38" y="6"/>
                  </a:lnTo>
                  <a:lnTo>
                    <a:pt x="38" y="4"/>
                  </a:lnTo>
                  <a:lnTo>
                    <a:pt x="38" y="2"/>
                  </a:lnTo>
                  <a:lnTo>
                    <a:pt x="36" y="1"/>
                  </a:lnTo>
                  <a:lnTo>
                    <a:pt x="34"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3" name="Freeform 349"/>
            <p:cNvSpPr/>
            <p:nvPr/>
          </p:nvSpPr>
          <p:spPr bwMode="auto">
            <a:xfrm>
              <a:off x="3686175" y="3608388"/>
              <a:ext cx="17463" cy="30163"/>
            </a:xfrm>
            <a:custGeom>
              <a:avLst/>
              <a:gdLst/>
              <a:ahLst/>
              <a:cxnLst>
                <a:cxn ang="0">
                  <a:pos x="22" y="6"/>
                </a:cxn>
                <a:cxn ang="0">
                  <a:pos x="22" y="6"/>
                </a:cxn>
                <a:cxn ang="0">
                  <a:pos x="21" y="11"/>
                </a:cxn>
                <a:cxn ang="0">
                  <a:pos x="17" y="17"/>
                </a:cxn>
                <a:cxn ang="0">
                  <a:pos x="9" y="27"/>
                </a:cxn>
                <a:cxn ang="0">
                  <a:pos x="9" y="27"/>
                </a:cxn>
                <a:cxn ang="0">
                  <a:pos x="6" y="32"/>
                </a:cxn>
                <a:cxn ang="0">
                  <a:pos x="4" y="39"/>
                </a:cxn>
                <a:cxn ang="0">
                  <a:pos x="2" y="45"/>
                </a:cxn>
                <a:cxn ang="0">
                  <a:pos x="0" y="50"/>
                </a:cxn>
                <a:cxn ang="0">
                  <a:pos x="0" y="50"/>
                </a:cxn>
                <a:cxn ang="0">
                  <a:pos x="0" y="52"/>
                </a:cxn>
                <a:cxn ang="0">
                  <a:pos x="0" y="54"/>
                </a:cxn>
                <a:cxn ang="0">
                  <a:pos x="2" y="57"/>
                </a:cxn>
                <a:cxn ang="0">
                  <a:pos x="4" y="57"/>
                </a:cxn>
                <a:cxn ang="0">
                  <a:pos x="5" y="57"/>
                </a:cxn>
                <a:cxn ang="0">
                  <a:pos x="7" y="57"/>
                </a:cxn>
                <a:cxn ang="0">
                  <a:pos x="8" y="55"/>
                </a:cxn>
                <a:cxn ang="0">
                  <a:pos x="8" y="55"/>
                </a:cxn>
                <a:cxn ang="0">
                  <a:pos x="14" y="40"/>
                </a:cxn>
                <a:cxn ang="0">
                  <a:pos x="17" y="32"/>
                </a:cxn>
                <a:cxn ang="0">
                  <a:pos x="21" y="25"/>
                </a:cxn>
                <a:cxn ang="0">
                  <a:pos x="21" y="25"/>
                </a:cxn>
                <a:cxn ang="0">
                  <a:pos x="29" y="16"/>
                </a:cxn>
                <a:cxn ang="0">
                  <a:pos x="31" y="12"/>
                </a:cxn>
                <a:cxn ang="0">
                  <a:pos x="33" y="6"/>
                </a:cxn>
                <a:cxn ang="0">
                  <a:pos x="33" y="6"/>
                </a:cxn>
                <a:cxn ang="0">
                  <a:pos x="32" y="4"/>
                </a:cxn>
                <a:cxn ang="0">
                  <a:pos x="31" y="1"/>
                </a:cxn>
                <a:cxn ang="0">
                  <a:pos x="30" y="1"/>
                </a:cxn>
                <a:cxn ang="0">
                  <a:pos x="28" y="0"/>
                </a:cxn>
                <a:cxn ang="0">
                  <a:pos x="24" y="3"/>
                </a:cxn>
                <a:cxn ang="0">
                  <a:pos x="23" y="4"/>
                </a:cxn>
                <a:cxn ang="0">
                  <a:pos x="22" y="6"/>
                </a:cxn>
                <a:cxn ang="0">
                  <a:pos x="22" y="6"/>
                </a:cxn>
              </a:cxnLst>
              <a:rect l="0" t="0" r="r" b="b"/>
              <a:pathLst>
                <a:path w="33" h="57">
                  <a:moveTo>
                    <a:pt x="22" y="6"/>
                  </a:moveTo>
                  <a:lnTo>
                    <a:pt x="22" y="6"/>
                  </a:lnTo>
                  <a:lnTo>
                    <a:pt x="21" y="11"/>
                  </a:lnTo>
                  <a:lnTo>
                    <a:pt x="17" y="17"/>
                  </a:lnTo>
                  <a:lnTo>
                    <a:pt x="9" y="27"/>
                  </a:lnTo>
                  <a:lnTo>
                    <a:pt x="9" y="27"/>
                  </a:lnTo>
                  <a:lnTo>
                    <a:pt x="6" y="32"/>
                  </a:lnTo>
                  <a:lnTo>
                    <a:pt x="4" y="39"/>
                  </a:lnTo>
                  <a:lnTo>
                    <a:pt x="2" y="45"/>
                  </a:lnTo>
                  <a:lnTo>
                    <a:pt x="0" y="50"/>
                  </a:lnTo>
                  <a:lnTo>
                    <a:pt x="0" y="50"/>
                  </a:lnTo>
                  <a:lnTo>
                    <a:pt x="0" y="52"/>
                  </a:lnTo>
                  <a:lnTo>
                    <a:pt x="0" y="54"/>
                  </a:lnTo>
                  <a:lnTo>
                    <a:pt x="2" y="57"/>
                  </a:lnTo>
                  <a:lnTo>
                    <a:pt x="4" y="57"/>
                  </a:lnTo>
                  <a:lnTo>
                    <a:pt x="5" y="57"/>
                  </a:lnTo>
                  <a:lnTo>
                    <a:pt x="7" y="57"/>
                  </a:lnTo>
                  <a:lnTo>
                    <a:pt x="8" y="55"/>
                  </a:lnTo>
                  <a:lnTo>
                    <a:pt x="8" y="55"/>
                  </a:lnTo>
                  <a:lnTo>
                    <a:pt x="14" y="40"/>
                  </a:lnTo>
                  <a:lnTo>
                    <a:pt x="17" y="32"/>
                  </a:lnTo>
                  <a:lnTo>
                    <a:pt x="21" y="25"/>
                  </a:lnTo>
                  <a:lnTo>
                    <a:pt x="21" y="25"/>
                  </a:lnTo>
                  <a:lnTo>
                    <a:pt x="29" y="16"/>
                  </a:lnTo>
                  <a:lnTo>
                    <a:pt x="31" y="12"/>
                  </a:lnTo>
                  <a:lnTo>
                    <a:pt x="33" y="6"/>
                  </a:lnTo>
                  <a:lnTo>
                    <a:pt x="33" y="6"/>
                  </a:lnTo>
                  <a:lnTo>
                    <a:pt x="32" y="4"/>
                  </a:lnTo>
                  <a:lnTo>
                    <a:pt x="31" y="1"/>
                  </a:lnTo>
                  <a:lnTo>
                    <a:pt x="30" y="1"/>
                  </a:lnTo>
                  <a:lnTo>
                    <a:pt x="28" y="0"/>
                  </a:lnTo>
                  <a:lnTo>
                    <a:pt x="24" y="3"/>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4" name="Freeform 350"/>
            <p:cNvSpPr/>
            <p:nvPr/>
          </p:nvSpPr>
          <p:spPr bwMode="auto">
            <a:xfrm>
              <a:off x="3703638" y="3613150"/>
              <a:ext cx="22225" cy="30163"/>
            </a:xfrm>
            <a:custGeom>
              <a:avLst/>
              <a:gdLst/>
              <a:ahLst/>
              <a:cxnLst>
                <a:cxn ang="0">
                  <a:pos x="34" y="2"/>
                </a:cxn>
                <a:cxn ang="0">
                  <a:pos x="34" y="2"/>
                </a:cxn>
                <a:cxn ang="0">
                  <a:pos x="29" y="7"/>
                </a:cxn>
                <a:cxn ang="0">
                  <a:pos x="24" y="13"/>
                </a:cxn>
                <a:cxn ang="0">
                  <a:pos x="17" y="26"/>
                </a:cxn>
                <a:cxn ang="0">
                  <a:pos x="10" y="38"/>
                </a:cxn>
                <a:cxn ang="0">
                  <a:pos x="5" y="43"/>
                </a:cxn>
                <a:cxn ang="0">
                  <a:pos x="1" y="49"/>
                </a:cxn>
                <a:cxn ang="0">
                  <a:pos x="1" y="49"/>
                </a:cxn>
                <a:cxn ang="0">
                  <a:pos x="0" y="50"/>
                </a:cxn>
                <a:cxn ang="0">
                  <a:pos x="0" y="52"/>
                </a:cxn>
                <a:cxn ang="0">
                  <a:pos x="0" y="55"/>
                </a:cxn>
                <a:cxn ang="0">
                  <a:pos x="1" y="56"/>
                </a:cxn>
                <a:cxn ang="0">
                  <a:pos x="2" y="57"/>
                </a:cxn>
                <a:cxn ang="0">
                  <a:pos x="4" y="58"/>
                </a:cxn>
                <a:cxn ang="0">
                  <a:pos x="6" y="57"/>
                </a:cxn>
                <a:cxn ang="0">
                  <a:pos x="7" y="56"/>
                </a:cxn>
                <a:cxn ang="0">
                  <a:pos x="7" y="56"/>
                </a:cxn>
                <a:cxn ang="0">
                  <a:pos x="12" y="50"/>
                </a:cxn>
                <a:cxn ang="0">
                  <a:pos x="16" y="44"/>
                </a:cxn>
                <a:cxn ang="0">
                  <a:pos x="23" y="32"/>
                </a:cxn>
                <a:cxn ang="0">
                  <a:pos x="32" y="19"/>
                </a:cxn>
                <a:cxn ang="0">
                  <a:pos x="36" y="14"/>
                </a:cxn>
                <a:cxn ang="0">
                  <a:pos x="40" y="8"/>
                </a:cxn>
                <a:cxn ang="0">
                  <a:pos x="40" y="8"/>
                </a:cxn>
                <a:cxn ang="0">
                  <a:pos x="42" y="7"/>
                </a:cxn>
                <a:cxn ang="0">
                  <a:pos x="42" y="5"/>
                </a:cxn>
                <a:cxn ang="0">
                  <a:pos x="41" y="3"/>
                </a:cxn>
                <a:cxn ang="0">
                  <a:pos x="40" y="2"/>
                </a:cxn>
                <a:cxn ang="0">
                  <a:pos x="39" y="1"/>
                </a:cxn>
                <a:cxn ang="0">
                  <a:pos x="37" y="0"/>
                </a:cxn>
                <a:cxn ang="0">
                  <a:pos x="36" y="1"/>
                </a:cxn>
                <a:cxn ang="0">
                  <a:pos x="34" y="2"/>
                </a:cxn>
                <a:cxn ang="0">
                  <a:pos x="34" y="2"/>
                </a:cxn>
              </a:cxnLst>
              <a:rect l="0" t="0" r="r" b="b"/>
              <a:pathLst>
                <a:path w="42" h="58">
                  <a:moveTo>
                    <a:pt x="34" y="2"/>
                  </a:moveTo>
                  <a:lnTo>
                    <a:pt x="34" y="2"/>
                  </a:lnTo>
                  <a:lnTo>
                    <a:pt x="29" y="7"/>
                  </a:lnTo>
                  <a:lnTo>
                    <a:pt x="24" y="13"/>
                  </a:lnTo>
                  <a:lnTo>
                    <a:pt x="17" y="26"/>
                  </a:lnTo>
                  <a:lnTo>
                    <a:pt x="10" y="38"/>
                  </a:lnTo>
                  <a:lnTo>
                    <a:pt x="5" y="43"/>
                  </a:lnTo>
                  <a:lnTo>
                    <a:pt x="1" y="49"/>
                  </a:lnTo>
                  <a:lnTo>
                    <a:pt x="1" y="49"/>
                  </a:lnTo>
                  <a:lnTo>
                    <a:pt x="0" y="50"/>
                  </a:lnTo>
                  <a:lnTo>
                    <a:pt x="0" y="52"/>
                  </a:lnTo>
                  <a:lnTo>
                    <a:pt x="0" y="55"/>
                  </a:lnTo>
                  <a:lnTo>
                    <a:pt x="1" y="56"/>
                  </a:lnTo>
                  <a:lnTo>
                    <a:pt x="2" y="57"/>
                  </a:lnTo>
                  <a:lnTo>
                    <a:pt x="4" y="58"/>
                  </a:lnTo>
                  <a:lnTo>
                    <a:pt x="6" y="57"/>
                  </a:lnTo>
                  <a:lnTo>
                    <a:pt x="7" y="56"/>
                  </a:lnTo>
                  <a:lnTo>
                    <a:pt x="7" y="56"/>
                  </a:lnTo>
                  <a:lnTo>
                    <a:pt x="12" y="50"/>
                  </a:lnTo>
                  <a:lnTo>
                    <a:pt x="16" y="44"/>
                  </a:lnTo>
                  <a:lnTo>
                    <a:pt x="23" y="32"/>
                  </a:lnTo>
                  <a:lnTo>
                    <a:pt x="32" y="19"/>
                  </a:lnTo>
                  <a:lnTo>
                    <a:pt x="36" y="14"/>
                  </a:lnTo>
                  <a:lnTo>
                    <a:pt x="40" y="8"/>
                  </a:lnTo>
                  <a:lnTo>
                    <a:pt x="40" y="8"/>
                  </a:lnTo>
                  <a:lnTo>
                    <a:pt x="42" y="7"/>
                  </a:lnTo>
                  <a:lnTo>
                    <a:pt x="42" y="5"/>
                  </a:lnTo>
                  <a:lnTo>
                    <a:pt x="41" y="3"/>
                  </a:lnTo>
                  <a:lnTo>
                    <a:pt x="40" y="2"/>
                  </a:lnTo>
                  <a:lnTo>
                    <a:pt x="39" y="1"/>
                  </a:lnTo>
                  <a:lnTo>
                    <a:pt x="37"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5" name="Freeform 351"/>
            <p:cNvSpPr/>
            <p:nvPr/>
          </p:nvSpPr>
          <p:spPr bwMode="auto">
            <a:xfrm>
              <a:off x="3725863" y="3621088"/>
              <a:ext cx="25400" cy="34925"/>
            </a:xfrm>
            <a:custGeom>
              <a:avLst/>
              <a:gdLst/>
              <a:ahLst/>
              <a:cxnLst>
                <a:cxn ang="0">
                  <a:pos x="38" y="1"/>
                </a:cxn>
                <a:cxn ang="0">
                  <a:pos x="38" y="1"/>
                </a:cxn>
                <a:cxn ang="0">
                  <a:pos x="36" y="6"/>
                </a:cxn>
                <a:cxn ang="0">
                  <a:pos x="34" y="11"/>
                </a:cxn>
                <a:cxn ang="0">
                  <a:pos x="34" y="11"/>
                </a:cxn>
                <a:cxn ang="0">
                  <a:pos x="30" y="20"/>
                </a:cxn>
                <a:cxn ang="0">
                  <a:pos x="24" y="27"/>
                </a:cxn>
                <a:cxn ang="0">
                  <a:pos x="24" y="27"/>
                </a:cxn>
                <a:cxn ang="0">
                  <a:pos x="12" y="43"/>
                </a:cxn>
                <a:cxn ang="0">
                  <a:pos x="0" y="59"/>
                </a:cxn>
                <a:cxn ang="0">
                  <a:pos x="0" y="59"/>
                </a:cxn>
                <a:cxn ang="0">
                  <a:pos x="0" y="60"/>
                </a:cxn>
                <a:cxn ang="0">
                  <a:pos x="0" y="62"/>
                </a:cxn>
                <a:cxn ang="0">
                  <a:pos x="1" y="63"/>
                </a:cxn>
                <a:cxn ang="0">
                  <a:pos x="2" y="64"/>
                </a:cxn>
                <a:cxn ang="0">
                  <a:pos x="4" y="65"/>
                </a:cxn>
                <a:cxn ang="0">
                  <a:pos x="5" y="65"/>
                </a:cxn>
                <a:cxn ang="0">
                  <a:pos x="7" y="65"/>
                </a:cxn>
                <a:cxn ang="0">
                  <a:pos x="8" y="63"/>
                </a:cxn>
                <a:cxn ang="0">
                  <a:pos x="8" y="63"/>
                </a:cxn>
                <a:cxn ang="0">
                  <a:pos x="20" y="49"/>
                </a:cxn>
                <a:cxn ang="0">
                  <a:pos x="30" y="35"/>
                </a:cxn>
                <a:cxn ang="0">
                  <a:pos x="30" y="35"/>
                </a:cxn>
                <a:cxn ang="0">
                  <a:pos x="35" y="28"/>
                </a:cxn>
                <a:cxn ang="0">
                  <a:pos x="40" y="21"/>
                </a:cxn>
                <a:cxn ang="0">
                  <a:pos x="40" y="21"/>
                </a:cxn>
                <a:cxn ang="0">
                  <a:pos x="43" y="14"/>
                </a:cxn>
                <a:cxn ang="0">
                  <a:pos x="44" y="10"/>
                </a:cxn>
                <a:cxn ang="0">
                  <a:pos x="47" y="6"/>
                </a:cxn>
                <a:cxn ang="0">
                  <a:pos x="47" y="6"/>
                </a:cxn>
                <a:cxn ang="0">
                  <a:pos x="48" y="4"/>
                </a:cxn>
                <a:cxn ang="0">
                  <a:pos x="48" y="3"/>
                </a:cxn>
                <a:cxn ang="0">
                  <a:pos x="47" y="1"/>
                </a:cxn>
                <a:cxn ang="0">
                  <a:pos x="45" y="0"/>
                </a:cxn>
                <a:cxn ang="0">
                  <a:pos x="41" y="0"/>
                </a:cxn>
                <a:cxn ang="0">
                  <a:pos x="40" y="0"/>
                </a:cxn>
                <a:cxn ang="0">
                  <a:pos x="38" y="1"/>
                </a:cxn>
                <a:cxn ang="0">
                  <a:pos x="38" y="1"/>
                </a:cxn>
              </a:cxnLst>
              <a:rect l="0" t="0" r="r" b="b"/>
              <a:pathLst>
                <a:path w="48" h="65">
                  <a:moveTo>
                    <a:pt x="38" y="1"/>
                  </a:moveTo>
                  <a:lnTo>
                    <a:pt x="38" y="1"/>
                  </a:lnTo>
                  <a:lnTo>
                    <a:pt x="36" y="6"/>
                  </a:lnTo>
                  <a:lnTo>
                    <a:pt x="34" y="11"/>
                  </a:lnTo>
                  <a:lnTo>
                    <a:pt x="34" y="11"/>
                  </a:lnTo>
                  <a:lnTo>
                    <a:pt x="30" y="20"/>
                  </a:lnTo>
                  <a:lnTo>
                    <a:pt x="24" y="27"/>
                  </a:lnTo>
                  <a:lnTo>
                    <a:pt x="24" y="27"/>
                  </a:lnTo>
                  <a:lnTo>
                    <a:pt x="12" y="43"/>
                  </a:lnTo>
                  <a:lnTo>
                    <a:pt x="0" y="59"/>
                  </a:lnTo>
                  <a:lnTo>
                    <a:pt x="0" y="59"/>
                  </a:lnTo>
                  <a:lnTo>
                    <a:pt x="0" y="60"/>
                  </a:lnTo>
                  <a:lnTo>
                    <a:pt x="0" y="62"/>
                  </a:lnTo>
                  <a:lnTo>
                    <a:pt x="1" y="63"/>
                  </a:lnTo>
                  <a:lnTo>
                    <a:pt x="2" y="64"/>
                  </a:lnTo>
                  <a:lnTo>
                    <a:pt x="4" y="65"/>
                  </a:lnTo>
                  <a:lnTo>
                    <a:pt x="5" y="65"/>
                  </a:lnTo>
                  <a:lnTo>
                    <a:pt x="7" y="65"/>
                  </a:lnTo>
                  <a:lnTo>
                    <a:pt x="8" y="63"/>
                  </a:lnTo>
                  <a:lnTo>
                    <a:pt x="8" y="63"/>
                  </a:lnTo>
                  <a:lnTo>
                    <a:pt x="20" y="49"/>
                  </a:lnTo>
                  <a:lnTo>
                    <a:pt x="30" y="35"/>
                  </a:lnTo>
                  <a:lnTo>
                    <a:pt x="30" y="35"/>
                  </a:lnTo>
                  <a:lnTo>
                    <a:pt x="35" y="28"/>
                  </a:lnTo>
                  <a:lnTo>
                    <a:pt x="40" y="21"/>
                  </a:lnTo>
                  <a:lnTo>
                    <a:pt x="40" y="21"/>
                  </a:lnTo>
                  <a:lnTo>
                    <a:pt x="43" y="14"/>
                  </a:lnTo>
                  <a:lnTo>
                    <a:pt x="44" y="10"/>
                  </a:lnTo>
                  <a:lnTo>
                    <a:pt x="47" y="6"/>
                  </a:lnTo>
                  <a:lnTo>
                    <a:pt x="47" y="6"/>
                  </a:lnTo>
                  <a:lnTo>
                    <a:pt x="48" y="4"/>
                  </a:lnTo>
                  <a:lnTo>
                    <a:pt x="48" y="3"/>
                  </a:lnTo>
                  <a:lnTo>
                    <a:pt x="47" y="1"/>
                  </a:lnTo>
                  <a:lnTo>
                    <a:pt x="45" y="0"/>
                  </a:lnTo>
                  <a:lnTo>
                    <a:pt x="41" y="0"/>
                  </a:lnTo>
                  <a:lnTo>
                    <a:pt x="40" y="0"/>
                  </a:lnTo>
                  <a:lnTo>
                    <a:pt x="38" y="1"/>
                  </a:lnTo>
                  <a:lnTo>
                    <a:pt x="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6" name="Freeform 352"/>
            <p:cNvSpPr>
              <a:spLocks noEditPoints="1"/>
            </p:cNvSpPr>
            <p:nvPr/>
          </p:nvSpPr>
          <p:spPr bwMode="auto">
            <a:xfrm>
              <a:off x="3298825" y="3154363"/>
              <a:ext cx="669925" cy="663575"/>
            </a:xfrm>
            <a:custGeom>
              <a:avLst/>
              <a:gdLst/>
              <a:ahLst/>
              <a:cxnLst>
                <a:cxn ang="0">
                  <a:pos x="515" y="1242"/>
                </a:cxn>
                <a:cxn ang="0">
                  <a:pos x="386" y="1197"/>
                </a:cxn>
                <a:cxn ang="0">
                  <a:pos x="238" y="1112"/>
                </a:cxn>
                <a:cxn ang="0">
                  <a:pos x="126" y="1003"/>
                </a:cxn>
                <a:cxn ang="0">
                  <a:pos x="31" y="856"/>
                </a:cxn>
                <a:cxn ang="0">
                  <a:pos x="2" y="726"/>
                </a:cxn>
                <a:cxn ang="0">
                  <a:pos x="3" y="498"/>
                </a:cxn>
                <a:cxn ang="0">
                  <a:pos x="38" y="350"/>
                </a:cxn>
                <a:cxn ang="0">
                  <a:pos x="111" y="236"/>
                </a:cxn>
                <a:cxn ang="0">
                  <a:pos x="237" y="139"/>
                </a:cxn>
                <a:cxn ang="0">
                  <a:pos x="351" y="72"/>
                </a:cxn>
                <a:cxn ang="0">
                  <a:pos x="525" y="10"/>
                </a:cxn>
                <a:cxn ang="0">
                  <a:pos x="646" y="1"/>
                </a:cxn>
                <a:cxn ang="0">
                  <a:pos x="682" y="13"/>
                </a:cxn>
                <a:cxn ang="0">
                  <a:pos x="782" y="31"/>
                </a:cxn>
                <a:cxn ang="0">
                  <a:pos x="863" y="60"/>
                </a:cxn>
                <a:cxn ang="0">
                  <a:pos x="972" y="104"/>
                </a:cxn>
                <a:cxn ang="0">
                  <a:pos x="1079" y="153"/>
                </a:cxn>
                <a:cxn ang="0">
                  <a:pos x="1171" y="250"/>
                </a:cxn>
                <a:cxn ang="0">
                  <a:pos x="1238" y="379"/>
                </a:cxn>
                <a:cxn ang="0">
                  <a:pos x="1264" y="531"/>
                </a:cxn>
                <a:cxn ang="0">
                  <a:pos x="1252" y="745"/>
                </a:cxn>
                <a:cxn ang="0">
                  <a:pos x="1235" y="888"/>
                </a:cxn>
                <a:cxn ang="0">
                  <a:pos x="1168" y="1026"/>
                </a:cxn>
                <a:cxn ang="0">
                  <a:pos x="1032" y="1139"/>
                </a:cxn>
                <a:cxn ang="0">
                  <a:pos x="902" y="1210"/>
                </a:cxn>
                <a:cxn ang="0">
                  <a:pos x="707" y="1248"/>
                </a:cxn>
                <a:cxn ang="0">
                  <a:pos x="455" y="67"/>
                </a:cxn>
                <a:cxn ang="0">
                  <a:pos x="273" y="155"/>
                </a:cxn>
                <a:cxn ang="0">
                  <a:pos x="140" y="252"/>
                </a:cxn>
                <a:cxn ang="0">
                  <a:pos x="87" y="330"/>
                </a:cxn>
                <a:cxn ang="0">
                  <a:pos x="44" y="465"/>
                </a:cxn>
                <a:cxn ang="0">
                  <a:pos x="38" y="619"/>
                </a:cxn>
                <a:cxn ang="0">
                  <a:pos x="47" y="782"/>
                </a:cxn>
                <a:cxn ang="0">
                  <a:pos x="108" y="922"/>
                </a:cxn>
                <a:cxn ang="0">
                  <a:pos x="228" y="1056"/>
                </a:cxn>
                <a:cxn ang="0">
                  <a:pos x="386" y="1157"/>
                </a:cxn>
                <a:cxn ang="0">
                  <a:pos x="550" y="1210"/>
                </a:cxn>
                <a:cxn ang="0">
                  <a:pos x="685" y="1212"/>
                </a:cxn>
                <a:cxn ang="0">
                  <a:pos x="848" y="1188"/>
                </a:cxn>
                <a:cxn ang="0">
                  <a:pos x="970" y="1143"/>
                </a:cxn>
                <a:cxn ang="0">
                  <a:pos x="1088" y="1054"/>
                </a:cxn>
                <a:cxn ang="0">
                  <a:pos x="1161" y="973"/>
                </a:cxn>
                <a:cxn ang="0">
                  <a:pos x="1210" y="831"/>
                </a:cxn>
                <a:cxn ang="0">
                  <a:pos x="1217" y="692"/>
                </a:cxn>
                <a:cxn ang="0">
                  <a:pos x="1225" y="579"/>
                </a:cxn>
                <a:cxn ang="0">
                  <a:pos x="1220" y="445"/>
                </a:cxn>
                <a:cxn ang="0">
                  <a:pos x="1156" y="298"/>
                </a:cxn>
                <a:cxn ang="0">
                  <a:pos x="1068" y="190"/>
                </a:cxn>
                <a:cxn ang="0">
                  <a:pos x="968" y="144"/>
                </a:cxn>
                <a:cxn ang="0">
                  <a:pos x="865" y="99"/>
                </a:cxn>
                <a:cxn ang="0">
                  <a:pos x="794" y="69"/>
                </a:cxn>
                <a:cxn ang="0">
                  <a:pos x="742" y="59"/>
                </a:cxn>
                <a:cxn ang="0">
                  <a:pos x="679" y="50"/>
                </a:cxn>
                <a:cxn ang="0">
                  <a:pos x="631" y="46"/>
                </a:cxn>
                <a:cxn ang="0">
                  <a:pos x="541" y="49"/>
                </a:cxn>
                <a:cxn ang="0">
                  <a:pos x="487" y="64"/>
                </a:cxn>
                <a:cxn ang="0">
                  <a:pos x="463" y="66"/>
                </a:cxn>
              </a:cxnLst>
              <a:rect l="0" t="0" r="r" b="b"/>
              <a:pathLst>
                <a:path w="1264" h="1253">
                  <a:moveTo>
                    <a:pt x="623" y="1253"/>
                  </a:moveTo>
                  <a:lnTo>
                    <a:pt x="623" y="1253"/>
                  </a:lnTo>
                  <a:lnTo>
                    <a:pt x="585" y="1252"/>
                  </a:lnTo>
                  <a:lnTo>
                    <a:pt x="566" y="1250"/>
                  </a:lnTo>
                  <a:lnTo>
                    <a:pt x="549" y="1248"/>
                  </a:lnTo>
                  <a:lnTo>
                    <a:pt x="531" y="1246"/>
                  </a:lnTo>
                  <a:lnTo>
                    <a:pt x="515" y="1242"/>
                  </a:lnTo>
                  <a:lnTo>
                    <a:pt x="498" y="1239"/>
                  </a:lnTo>
                  <a:lnTo>
                    <a:pt x="482" y="1233"/>
                  </a:lnTo>
                  <a:lnTo>
                    <a:pt x="482" y="1233"/>
                  </a:lnTo>
                  <a:lnTo>
                    <a:pt x="457" y="1225"/>
                  </a:lnTo>
                  <a:lnTo>
                    <a:pt x="433" y="1217"/>
                  </a:lnTo>
                  <a:lnTo>
                    <a:pt x="409" y="1208"/>
                  </a:lnTo>
                  <a:lnTo>
                    <a:pt x="386" y="1197"/>
                  </a:lnTo>
                  <a:lnTo>
                    <a:pt x="363" y="1187"/>
                  </a:lnTo>
                  <a:lnTo>
                    <a:pt x="340" y="1176"/>
                  </a:lnTo>
                  <a:lnTo>
                    <a:pt x="319" y="1164"/>
                  </a:lnTo>
                  <a:lnTo>
                    <a:pt x="298" y="1152"/>
                  </a:lnTo>
                  <a:lnTo>
                    <a:pt x="277" y="1139"/>
                  </a:lnTo>
                  <a:lnTo>
                    <a:pt x="258" y="1126"/>
                  </a:lnTo>
                  <a:lnTo>
                    <a:pt x="238" y="1112"/>
                  </a:lnTo>
                  <a:lnTo>
                    <a:pt x="220" y="1097"/>
                  </a:lnTo>
                  <a:lnTo>
                    <a:pt x="203" y="1083"/>
                  </a:lnTo>
                  <a:lnTo>
                    <a:pt x="185" y="1067"/>
                  </a:lnTo>
                  <a:lnTo>
                    <a:pt x="170" y="1052"/>
                  </a:lnTo>
                  <a:lnTo>
                    <a:pt x="154" y="1036"/>
                  </a:lnTo>
                  <a:lnTo>
                    <a:pt x="154" y="1036"/>
                  </a:lnTo>
                  <a:lnTo>
                    <a:pt x="126" y="1003"/>
                  </a:lnTo>
                  <a:lnTo>
                    <a:pt x="100" y="970"/>
                  </a:lnTo>
                  <a:lnTo>
                    <a:pt x="86" y="951"/>
                  </a:lnTo>
                  <a:lnTo>
                    <a:pt x="74" y="934"/>
                  </a:lnTo>
                  <a:lnTo>
                    <a:pt x="61" y="915"/>
                  </a:lnTo>
                  <a:lnTo>
                    <a:pt x="51" y="897"/>
                  </a:lnTo>
                  <a:lnTo>
                    <a:pt x="41" y="877"/>
                  </a:lnTo>
                  <a:lnTo>
                    <a:pt x="31" y="856"/>
                  </a:lnTo>
                  <a:lnTo>
                    <a:pt x="23" y="836"/>
                  </a:lnTo>
                  <a:lnTo>
                    <a:pt x="16" y="815"/>
                  </a:lnTo>
                  <a:lnTo>
                    <a:pt x="11" y="793"/>
                  </a:lnTo>
                  <a:lnTo>
                    <a:pt x="7" y="772"/>
                  </a:lnTo>
                  <a:lnTo>
                    <a:pt x="3" y="749"/>
                  </a:lnTo>
                  <a:lnTo>
                    <a:pt x="2" y="726"/>
                  </a:lnTo>
                  <a:lnTo>
                    <a:pt x="2" y="726"/>
                  </a:lnTo>
                  <a:lnTo>
                    <a:pt x="2" y="689"/>
                  </a:lnTo>
                  <a:lnTo>
                    <a:pt x="1" y="652"/>
                  </a:lnTo>
                  <a:lnTo>
                    <a:pt x="1" y="652"/>
                  </a:lnTo>
                  <a:lnTo>
                    <a:pt x="0" y="614"/>
                  </a:lnTo>
                  <a:lnTo>
                    <a:pt x="0" y="576"/>
                  </a:lnTo>
                  <a:lnTo>
                    <a:pt x="1" y="536"/>
                  </a:lnTo>
                  <a:lnTo>
                    <a:pt x="3" y="498"/>
                  </a:lnTo>
                  <a:lnTo>
                    <a:pt x="8" y="460"/>
                  </a:lnTo>
                  <a:lnTo>
                    <a:pt x="11" y="441"/>
                  </a:lnTo>
                  <a:lnTo>
                    <a:pt x="14" y="423"/>
                  </a:lnTo>
                  <a:lnTo>
                    <a:pt x="19" y="404"/>
                  </a:lnTo>
                  <a:lnTo>
                    <a:pt x="24" y="386"/>
                  </a:lnTo>
                  <a:lnTo>
                    <a:pt x="30" y="368"/>
                  </a:lnTo>
                  <a:lnTo>
                    <a:pt x="38" y="350"/>
                  </a:lnTo>
                  <a:lnTo>
                    <a:pt x="38" y="350"/>
                  </a:lnTo>
                  <a:lnTo>
                    <a:pt x="48" y="328"/>
                  </a:lnTo>
                  <a:lnTo>
                    <a:pt x="58" y="307"/>
                  </a:lnTo>
                  <a:lnTo>
                    <a:pt x="70" y="288"/>
                  </a:lnTo>
                  <a:lnTo>
                    <a:pt x="82" y="270"/>
                  </a:lnTo>
                  <a:lnTo>
                    <a:pt x="96" y="252"/>
                  </a:lnTo>
                  <a:lnTo>
                    <a:pt x="111" y="236"/>
                  </a:lnTo>
                  <a:lnTo>
                    <a:pt x="127" y="219"/>
                  </a:lnTo>
                  <a:lnTo>
                    <a:pt x="145" y="204"/>
                  </a:lnTo>
                  <a:lnTo>
                    <a:pt x="145" y="204"/>
                  </a:lnTo>
                  <a:lnTo>
                    <a:pt x="160" y="191"/>
                  </a:lnTo>
                  <a:lnTo>
                    <a:pt x="175" y="180"/>
                  </a:lnTo>
                  <a:lnTo>
                    <a:pt x="205" y="158"/>
                  </a:lnTo>
                  <a:lnTo>
                    <a:pt x="237" y="139"/>
                  </a:lnTo>
                  <a:lnTo>
                    <a:pt x="269" y="119"/>
                  </a:lnTo>
                  <a:lnTo>
                    <a:pt x="269" y="119"/>
                  </a:lnTo>
                  <a:lnTo>
                    <a:pt x="295" y="102"/>
                  </a:lnTo>
                  <a:lnTo>
                    <a:pt x="295" y="102"/>
                  </a:lnTo>
                  <a:lnTo>
                    <a:pt x="312" y="92"/>
                  </a:lnTo>
                  <a:lnTo>
                    <a:pt x="331" y="83"/>
                  </a:lnTo>
                  <a:lnTo>
                    <a:pt x="351" y="72"/>
                  </a:lnTo>
                  <a:lnTo>
                    <a:pt x="371" y="63"/>
                  </a:lnTo>
                  <a:lnTo>
                    <a:pt x="416" y="45"/>
                  </a:lnTo>
                  <a:lnTo>
                    <a:pt x="464" y="27"/>
                  </a:lnTo>
                  <a:lnTo>
                    <a:pt x="464" y="27"/>
                  </a:lnTo>
                  <a:lnTo>
                    <a:pt x="484" y="20"/>
                  </a:lnTo>
                  <a:lnTo>
                    <a:pt x="504" y="15"/>
                  </a:lnTo>
                  <a:lnTo>
                    <a:pt x="525" y="10"/>
                  </a:lnTo>
                  <a:lnTo>
                    <a:pt x="546" y="6"/>
                  </a:lnTo>
                  <a:lnTo>
                    <a:pt x="567" y="4"/>
                  </a:lnTo>
                  <a:lnTo>
                    <a:pt x="590" y="2"/>
                  </a:lnTo>
                  <a:lnTo>
                    <a:pt x="615" y="1"/>
                  </a:lnTo>
                  <a:lnTo>
                    <a:pt x="641" y="0"/>
                  </a:lnTo>
                  <a:lnTo>
                    <a:pt x="641" y="0"/>
                  </a:lnTo>
                  <a:lnTo>
                    <a:pt x="646" y="1"/>
                  </a:lnTo>
                  <a:lnTo>
                    <a:pt x="650" y="3"/>
                  </a:lnTo>
                  <a:lnTo>
                    <a:pt x="652" y="5"/>
                  </a:lnTo>
                  <a:lnTo>
                    <a:pt x="654" y="7"/>
                  </a:lnTo>
                  <a:lnTo>
                    <a:pt x="656" y="10"/>
                  </a:lnTo>
                  <a:lnTo>
                    <a:pt x="659" y="10"/>
                  </a:lnTo>
                  <a:lnTo>
                    <a:pt x="659" y="10"/>
                  </a:lnTo>
                  <a:lnTo>
                    <a:pt x="682" y="13"/>
                  </a:lnTo>
                  <a:lnTo>
                    <a:pt x="706" y="15"/>
                  </a:lnTo>
                  <a:lnTo>
                    <a:pt x="729" y="19"/>
                  </a:lnTo>
                  <a:lnTo>
                    <a:pt x="751" y="25"/>
                  </a:lnTo>
                  <a:lnTo>
                    <a:pt x="751" y="25"/>
                  </a:lnTo>
                  <a:lnTo>
                    <a:pt x="767" y="29"/>
                  </a:lnTo>
                  <a:lnTo>
                    <a:pt x="782" y="31"/>
                  </a:lnTo>
                  <a:lnTo>
                    <a:pt x="782" y="31"/>
                  </a:lnTo>
                  <a:lnTo>
                    <a:pt x="801" y="34"/>
                  </a:lnTo>
                  <a:lnTo>
                    <a:pt x="810" y="37"/>
                  </a:lnTo>
                  <a:lnTo>
                    <a:pt x="818" y="40"/>
                  </a:lnTo>
                  <a:lnTo>
                    <a:pt x="818" y="40"/>
                  </a:lnTo>
                  <a:lnTo>
                    <a:pt x="841" y="51"/>
                  </a:lnTo>
                  <a:lnTo>
                    <a:pt x="863" y="60"/>
                  </a:lnTo>
                  <a:lnTo>
                    <a:pt x="863" y="60"/>
                  </a:lnTo>
                  <a:lnTo>
                    <a:pt x="882" y="68"/>
                  </a:lnTo>
                  <a:lnTo>
                    <a:pt x="903" y="78"/>
                  </a:lnTo>
                  <a:lnTo>
                    <a:pt x="903" y="78"/>
                  </a:lnTo>
                  <a:lnTo>
                    <a:pt x="920" y="85"/>
                  </a:lnTo>
                  <a:lnTo>
                    <a:pt x="937" y="92"/>
                  </a:lnTo>
                  <a:lnTo>
                    <a:pt x="972" y="104"/>
                  </a:lnTo>
                  <a:lnTo>
                    <a:pt x="972" y="104"/>
                  </a:lnTo>
                  <a:lnTo>
                    <a:pt x="1000" y="114"/>
                  </a:lnTo>
                  <a:lnTo>
                    <a:pt x="1027" y="124"/>
                  </a:lnTo>
                  <a:lnTo>
                    <a:pt x="1041" y="130"/>
                  </a:lnTo>
                  <a:lnTo>
                    <a:pt x="1054" y="138"/>
                  </a:lnTo>
                  <a:lnTo>
                    <a:pt x="1066" y="145"/>
                  </a:lnTo>
                  <a:lnTo>
                    <a:pt x="1079" y="153"/>
                  </a:lnTo>
                  <a:lnTo>
                    <a:pt x="1079" y="153"/>
                  </a:lnTo>
                  <a:lnTo>
                    <a:pt x="1093" y="164"/>
                  </a:lnTo>
                  <a:lnTo>
                    <a:pt x="1107" y="176"/>
                  </a:lnTo>
                  <a:lnTo>
                    <a:pt x="1120" y="189"/>
                  </a:lnTo>
                  <a:lnTo>
                    <a:pt x="1133" y="203"/>
                  </a:lnTo>
                  <a:lnTo>
                    <a:pt x="1146" y="218"/>
                  </a:lnTo>
                  <a:lnTo>
                    <a:pt x="1159" y="234"/>
                  </a:lnTo>
                  <a:lnTo>
                    <a:pt x="1171" y="250"/>
                  </a:lnTo>
                  <a:lnTo>
                    <a:pt x="1182" y="267"/>
                  </a:lnTo>
                  <a:lnTo>
                    <a:pt x="1193" y="284"/>
                  </a:lnTo>
                  <a:lnTo>
                    <a:pt x="1204" y="303"/>
                  </a:lnTo>
                  <a:lnTo>
                    <a:pt x="1213" y="321"/>
                  </a:lnTo>
                  <a:lnTo>
                    <a:pt x="1222" y="340"/>
                  </a:lnTo>
                  <a:lnTo>
                    <a:pt x="1231" y="360"/>
                  </a:lnTo>
                  <a:lnTo>
                    <a:pt x="1238" y="379"/>
                  </a:lnTo>
                  <a:lnTo>
                    <a:pt x="1244" y="399"/>
                  </a:lnTo>
                  <a:lnTo>
                    <a:pt x="1250" y="418"/>
                  </a:lnTo>
                  <a:lnTo>
                    <a:pt x="1250" y="418"/>
                  </a:lnTo>
                  <a:lnTo>
                    <a:pt x="1256" y="446"/>
                  </a:lnTo>
                  <a:lnTo>
                    <a:pt x="1261" y="474"/>
                  </a:lnTo>
                  <a:lnTo>
                    <a:pt x="1263" y="503"/>
                  </a:lnTo>
                  <a:lnTo>
                    <a:pt x="1264" y="531"/>
                  </a:lnTo>
                  <a:lnTo>
                    <a:pt x="1264" y="560"/>
                  </a:lnTo>
                  <a:lnTo>
                    <a:pt x="1262" y="589"/>
                  </a:lnTo>
                  <a:lnTo>
                    <a:pt x="1258" y="647"/>
                  </a:lnTo>
                  <a:lnTo>
                    <a:pt x="1258" y="647"/>
                  </a:lnTo>
                  <a:lnTo>
                    <a:pt x="1254" y="696"/>
                  </a:lnTo>
                  <a:lnTo>
                    <a:pt x="1253" y="721"/>
                  </a:lnTo>
                  <a:lnTo>
                    <a:pt x="1252" y="745"/>
                  </a:lnTo>
                  <a:lnTo>
                    <a:pt x="1252" y="745"/>
                  </a:lnTo>
                  <a:lnTo>
                    <a:pt x="1251" y="784"/>
                  </a:lnTo>
                  <a:lnTo>
                    <a:pt x="1249" y="805"/>
                  </a:lnTo>
                  <a:lnTo>
                    <a:pt x="1247" y="825"/>
                  </a:lnTo>
                  <a:lnTo>
                    <a:pt x="1244" y="846"/>
                  </a:lnTo>
                  <a:lnTo>
                    <a:pt x="1240" y="867"/>
                  </a:lnTo>
                  <a:lnTo>
                    <a:pt x="1235" y="888"/>
                  </a:lnTo>
                  <a:lnTo>
                    <a:pt x="1229" y="909"/>
                  </a:lnTo>
                  <a:lnTo>
                    <a:pt x="1222" y="930"/>
                  </a:lnTo>
                  <a:lnTo>
                    <a:pt x="1214" y="950"/>
                  </a:lnTo>
                  <a:lnTo>
                    <a:pt x="1204" y="970"/>
                  </a:lnTo>
                  <a:lnTo>
                    <a:pt x="1193" y="990"/>
                  </a:lnTo>
                  <a:lnTo>
                    <a:pt x="1181" y="1008"/>
                  </a:lnTo>
                  <a:lnTo>
                    <a:pt x="1168" y="1026"/>
                  </a:lnTo>
                  <a:lnTo>
                    <a:pt x="1152" y="1042"/>
                  </a:lnTo>
                  <a:lnTo>
                    <a:pt x="1136" y="1058"/>
                  </a:lnTo>
                  <a:lnTo>
                    <a:pt x="1133" y="1059"/>
                  </a:lnTo>
                  <a:lnTo>
                    <a:pt x="1133" y="1059"/>
                  </a:lnTo>
                  <a:lnTo>
                    <a:pt x="1099" y="1087"/>
                  </a:lnTo>
                  <a:lnTo>
                    <a:pt x="1066" y="1114"/>
                  </a:lnTo>
                  <a:lnTo>
                    <a:pt x="1032" y="1139"/>
                  </a:lnTo>
                  <a:lnTo>
                    <a:pt x="1015" y="1152"/>
                  </a:lnTo>
                  <a:lnTo>
                    <a:pt x="997" y="1163"/>
                  </a:lnTo>
                  <a:lnTo>
                    <a:pt x="979" y="1174"/>
                  </a:lnTo>
                  <a:lnTo>
                    <a:pt x="961" y="1184"/>
                  </a:lnTo>
                  <a:lnTo>
                    <a:pt x="941" y="1193"/>
                  </a:lnTo>
                  <a:lnTo>
                    <a:pt x="923" y="1202"/>
                  </a:lnTo>
                  <a:lnTo>
                    <a:pt x="902" y="1210"/>
                  </a:lnTo>
                  <a:lnTo>
                    <a:pt x="882" y="1217"/>
                  </a:lnTo>
                  <a:lnTo>
                    <a:pt x="861" y="1222"/>
                  </a:lnTo>
                  <a:lnTo>
                    <a:pt x="839" y="1227"/>
                  </a:lnTo>
                  <a:lnTo>
                    <a:pt x="839" y="1227"/>
                  </a:lnTo>
                  <a:lnTo>
                    <a:pt x="788" y="1237"/>
                  </a:lnTo>
                  <a:lnTo>
                    <a:pt x="735" y="1245"/>
                  </a:lnTo>
                  <a:lnTo>
                    <a:pt x="707" y="1248"/>
                  </a:lnTo>
                  <a:lnTo>
                    <a:pt x="679" y="1251"/>
                  </a:lnTo>
                  <a:lnTo>
                    <a:pt x="651" y="1252"/>
                  </a:lnTo>
                  <a:lnTo>
                    <a:pt x="623" y="1253"/>
                  </a:lnTo>
                  <a:lnTo>
                    <a:pt x="623" y="1253"/>
                  </a:lnTo>
                  <a:lnTo>
                    <a:pt x="623" y="1253"/>
                  </a:lnTo>
                  <a:lnTo>
                    <a:pt x="623" y="1253"/>
                  </a:lnTo>
                  <a:close/>
                  <a:moveTo>
                    <a:pt x="455" y="67"/>
                  </a:moveTo>
                  <a:lnTo>
                    <a:pt x="455" y="67"/>
                  </a:lnTo>
                  <a:lnTo>
                    <a:pt x="444" y="72"/>
                  </a:lnTo>
                  <a:lnTo>
                    <a:pt x="444" y="72"/>
                  </a:lnTo>
                  <a:lnTo>
                    <a:pt x="396" y="92"/>
                  </a:lnTo>
                  <a:lnTo>
                    <a:pt x="352" y="112"/>
                  </a:lnTo>
                  <a:lnTo>
                    <a:pt x="310" y="133"/>
                  </a:lnTo>
                  <a:lnTo>
                    <a:pt x="273" y="155"/>
                  </a:lnTo>
                  <a:lnTo>
                    <a:pt x="272" y="156"/>
                  </a:lnTo>
                  <a:lnTo>
                    <a:pt x="272" y="156"/>
                  </a:lnTo>
                  <a:lnTo>
                    <a:pt x="227" y="184"/>
                  </a:lnTo>
                  <a:lnTo>
                    <a:pt x="204" y="200"/>
                  </a:lnTo>
                  <a:lnTo>
                    <a:pt x="181" y="216"/>
                  </a:lnTo>
                  <a:lnTo>
                    <a:pt x="159" y="234"/>
                  </a:lnTo>
                  <a:lnTo>
                    <a:pt x="140" y="252"/>
                  </a:lnTo>
                  <a:lnTo>
                    <a:pt x="131" y="261"/>
                  </a:lnTo>
                  <a:lnTo>
                    <a:pt x="122" y="272"/>
                  </a:lnTo>
                  <a:lnTo>
                    <a:pt x="114" y="282"/>
                  </a:lnTo>
                  <a:lnTo>
                    <a:pt x="107" y="292"/>
                  </a:lnTo>
                  <a:lnTo>
                    <a:pt x="107" y="292"/>
                  </a:lnTo>
                  <a:lnTo>
                    <a:pt x="96" y="310"/>
                  </a:lnTo>
                  <a:lnTo>
                    <a:pt x="87" y="330"/>
                  </a:lnTo>
                  <a:lnTo>
                    <a:pt x="78" y="349"/>
                  </a:lnTo>
                  <a:lnTo>
                    <a:pt x="70" y="370"/>
                  </a:lnTo>
                  <a:lnTo>
                    <a:pt x="62" y="392"/>
                  </a:lnTo>
                  <a:lnTo>
                    <a:pt x="55" y="414"/>
                  </a:lnTo>
                  <a:lnTo>
                    <a:pt x="49" y="439"/>
                  </a:lnTo>
                  <a:lnTo>
                    <a:pt x="44" y="465"/>
                  </a:lnTo>
                  <a:lnTo>
                    <a:pt x="44" y="465"/>
                  </a:lnTo>
                  <a:lnTo>
                    <a:pt x="41" y="484"/>
                  </a:lnTo>
                  <a:lnTo>
                    <a:pt x="39" y="503"/>
                  </a:lnTo>
                  <a:lnTo>
                    <a:pt x="38" y="522"/>
                  </a:lnTo>
                  <a:lnTo>
                    <a:pt x="37" y="541"/>
                  </a:lnTo>
                  <a:lnTo>
                    <a:pt x="37" y="580"/>
                  </a:lnTo>
                  <a:lnTo>
                    <a:pt x="38" y="619"/>
                  </a:lnTo>
                  <a:lnTo>
                    <a:pt x="38" y="619"/>
                  </a:lnTo>
                  <a:lnTo>
                    <a:pt x="39" y="648"/>
                  </a:lnTo>
                  <a:lnTo>
                    <a:pt x="39" y="677"/>
                  </a:lnTo>
                  <a:lnTo>
                    <a:pt x="39" y="677"/>
                  </a:lnTo>
                  <a:lnTo>
                    <a:pt x="40" y="705"/>
                  </a:lnTo>
                  <a:lnTo>
                    <a:pt x="41" y="730"/>
                  </a:lnTo>
                  <a:lnTo>
                    <a:pt x="43" y="757"/>
                  </a:lnTo>
                  <a:lnTo>
                    <a:pt x="47" y="782"/>
                  </a:lnTo>
                  <a:lnTo>
                    <a:pt x="52" y="807"/>
                  </a:lnTo>
                  <a:lnTo>
                    <a:pt x="60" y="831"/>
                  </a:lnTo>
                  <a:lnTo>
                    <a:pt x="70" y="855"/>
                  </a:lnTo>
                  <a:lnTo>
                    <a:pt x="82" y="879"/>
                  </a:lnTo>
                  <a:lnTo>
                    <a:pt x="82" y="879"/>
                  </a:lnTo>
                  <a:lnTo>
                    <a:pt x="94" y="901"/>
                  </a:lnTo>
                  <a:lnTo>
                    <a:pt x="108" y="922"/>
                  </a:lnTo>
                  <a:lnTo>
                    <a:pt x="122" y="942"/>
                  </a:lnTo>
                  <a:lnTo>
                    <a:pt x="138" y="963"/>
                  </a:lnTo>
                  <a:lnTo>
                    <a:pt x="154" y="982"/>
                  </a:lnTo>
                  <a:lnTo>
                    <a:pt x="171" y="1001"/>
                  </a:lnTo>
                  <a:lnTo>
                    <a:pt x="189" y="1020"/>
                  </a:lnTo>
                  <a:lnTo>
                    <a:pt x="208" y="1038"/>
                  </a:lnTo>
                  <a:lnTo>
                    <a:pt x="228" y="1056"/>
                  </a:lnTo>
                  <a:lnTo>
                    <a:pt x="248" y="1072"/>
                  </a:lnTo>
                  <a:lnTo>
                    <a:pt x="269" y="1088"/>
                  </a:lnTo>
                  <a:lnTo>
                    <a:pt x="292" y="1103"/>
                  </a:lnTo>
                  <a:lnTo>
                    <a:pt x="313" y="1118"/>
                  </a:lnTo>
                  <a:lnTo>
                    <a:pt x="337" y="1132"/>
                  </a:lnTo>
                  <a:lnTo>
                    <a:pt x="361" y="1145"/>
                  </a:lnTo>
                  <a:lnTo>
                    <a:pt x="386" y="1157"/>
                  </a:lnTo>
                  <a:lnTo>
                    <a:pt x="386" y="1157"/>
                  </a:lnTo>
                  <a:lnTo>
                    <a:pt x="414" y="1169"/>
                  </a:lnTo>
                  <a:lnTo>
                    <a:pt x="440" y="1181"/>
                  </a:lnTo>
                  <a:lnTo>
                    <a:pt x="468" y="1190"/>
                  </a:lnTo>
                  <a:lnTo>
                    <a:pt x="495" y="1198"/>
                  </a:lnTo>
                  <a:lnTo>
                    <a:pt x="522" y="1205"/>
                  </a:lnTo>
                  <a:lnTo>
                    <a:pt x="550" y="1210"/>
                  </a:lnTo>
                  <a:lnTo>
                    <a:pt x="578" y="1213"/>
                  </a:lnTo>
                  <a:lnTo>
                    <a:pt x="607" y="1215"/>
                  </a:lnTo>
                  <a:lnTo>
                    <a:pt x="607" y="1215"/>
                  </a:lnTo>
                  <a:lnTo>
                    <a:pt x="627" y="1216"/>
                  </a:lnTo>
                  <a:lnTo>
                    <a:pt x="627" y="1216"/>
                  </a:lnTo>
                  <a:lnTo>
                    <a:pt x="656" y="1215"/>
                  </a:lnTo>
                  <a:lnTo>
                    <a:pt x="685" y="1212"/>
                  </a:lnTo>
                  <a:lnTo>
                    <a:pt x="714" y="1209"/>
                  </a:lnTo>
                  <a:lnTo>
                    <a:pt x="742" y="1205"/>
                  </a:lnTo>
                  <a:lnTo>
                    <a:pt x="742" y="1205"/>
                  </a:lnTo>
                  <a:lnTo>
                    <a:pt x="788" y="1199"/>
                  </a:lnTo>
                  <a:lnTo>
                    <a:pt x="788" y="1199"/>
                  </a:lnTo>
                  <a:lnTo>
                    <a:pt x="818" y="1194"/>
                  </a:lnTo>
                  <a:lnTo>
                    <a:pt x="848" y="1188"/>
                  </a:lnTo>
                  <a:lnTo>
                    <a:pt x="877" y="1180"/>
                  </a:lnTo>
                  <a:lnTo>
                    <a:pt x="906" y="1169"/>
                  </a:lnTo>
                  <a:lnTo>
                    <a:pt x="915" y="1166"/>
                  </a:lnTo>
                  <a:lnTo>
                    <a:pt x="915" y="1166"/>
                  </a:lnTo>
                  <a:lnTo>
                    <a:pt x="933" y="1159"/>
                  </a:lnTo>
                  <a:lnTo>
                    <a:pt x="952" y="1151"/>
                  </a:lnTo>
                  <a:lnTo>
                    <a:pt x="970" y="1143"/>
                  </a:lnTo>
                  <a:lnTo>
                    <a:pt x="979" y="1137"/>
                  </a:lnTo>
                  <a:lnTo>
                    <a:pt x="986" y="1132"/>
                  </a:lnTo>
                  <a:lnTo>
                    <a:pt x="1003" y="1120"/>
                  </a:lnTo>
                  <a:lnTo>
                    <a:pt x="1003" y="1120"/>
                  </a:lnTo>
                  <a:lnTo>
                    <a:pt x="1037" y="1094"/>
                  </a:lnTo>
                  <a:lnTo>
                    <a:pt x="1072" y="1067"/>
                  </a:lnTo>
                  <a:lnTo>
                    <a:pt x="1088" y="1054"/>
                  </a:lnTo>
                  <a:lnTo>
                    <a:pt x="1104" y="1040"/>
                  </a:lnTo>
                  <a:lnTo>
                    <a:pt x="1119" y="1026"/>
                  </a:lnTo>
                  <a:lnTo>
                    <a:pt x="1133" y="1010"/>
                  </a:lnTo>
                  <a:lnTo>
                    <a:pt x="1133" y="1010"/>
                  </a:lnTo>
                  <a:lnTo>
                    <a:pt x="1144" y="999"/>
                  </a:lnTo>
                  <a:lnTo>
                    <a:pt x="1153" y="986"/>
                  </a:lnTo>
                  <a:lnTo>
                    <a:pt x="1161" y="973"/>
                  </a:lnTo>
                  <a:lnTo>
                    <a:pt x="1170" y="960"/>
                  </a:lnTo>
                  <a:lnTo>
                    <a:pt x="1177" y="946"/>
                  </a:lnTo>
                  <a:lnTo>
                    <a:pt x="1183" y="933"/>
                  </a:lnTo>
                  <a:lnTo>
                    <a:pt x="1192" y="905"/>
                  </a:lnTo>
                  <a:lnTo>
                    <a:pt x="1201" y="878"/>
                  </a:lnTo>
                  <a:lnTo>
                    <a:pt x="1207" y="853"/>
                  </a:lnTo>
                  <a:lnTo>
                    <a:pt x="1210" y="831"/>
                  </a:lnTo>
                  <a:lnTo>
                    <a:pt x="1213" y="811"/>
                  </a:lnTo>
                  <a:lnTo>
                    <a:pt x="1213" y="811"/>
                  </a:lnTo>
                  <a:lnTo>
                    <a:pt x="1215" y="785"/>
                  </a:lnTo>
                  <a:lnTo>
                    <a:pt x="1216" y="760"/>
                  </a:lnTo>
                  <a:lnTo>
                    <a:pt x="1216" y="714"/>
                  </a:lnTo>
                  <a:lnTo>
                    <a:pt x="1216" y="714"/>
                  </a:lnTo>
                  <a:lnTo>
                    <a:pt x="1217" y="692"/>
                  </a:lnTo>
                  <a:lnTo>
                    <a:pt x="1219" y="672"/>
                  </a:lnTo>
                  <a:lnTo>
                    <a:pt x="1219" y="672"/>
                  </a:lnTo>
                  <a:lnTo>
                    <a:pt x="1221" y="652"/>
                  </a:lnTo>
                  <a:lnTo>
                    <a:pt x="1223" y="631"/>
                  </a:lnTo>
                  <a:lnTo>
                    <a:pt x="1223" y="631"/>
                  </a:lnTo>
                  <a:lnTo>
                    <a:pt x="1223" y="605"/>
                  </a:lnTo>
                  <a:lnTo>
                    <a:pt x="1225" y="579"/>
                  </a:lnTo>
                  <a:lnTo>
                    <a:pt x="1225" y="579"/>
                  </a:lnTo>
                  <a:lnTo>
                    <a:pt x="1227" y="540"/>
                  </a:lnTo>
                  <a:lnTo>
                    <a:pt x="1227" y="521"/>
                  </a:lnTo>
                  <a:lnTo>
                    <a:pt x="1227" y="502"/>
                  </a:lnTo>
                  <a:lnTo>
                    <a:pt x="1226" y="483"/>
                  </a:lnTo>
                  <a:lnTo>
                    <a:pt x="1224" y="464"/>
                  </a:lnTo>
                  <a:lnTo>
                    <a:pt x="1220" y="445"/>
                  </a:lnTo>
                  <a:lnTo>
                    <a:pt x="1215" y="428"/>
                  </a:lnTo>
                  <a:lnTo>
                    <a:pt x="1215" y="428"/>
                  </a:lnTo>
                  <a:lnTo>
                    <a:pt x="1203" y="394"/>
                  </a:lnTo>
                  <a:lnTo>
                    <a:pt x="1187" y="355"/>
                  </a:lnTo>
                  <a:lnTo>
                    <a:pt x="1178" y="336"/>
                  </a:lnTo>
                  <a:lnTo>
                    <a:pt x="1168" y="316"/>
                  </a:lnTo>
                  <a:lnTo>
                    <a:pt x="1156" y="298"/>
                  </a:lnTo>
                  <a:lnTo>
                    <a:pt x="1144" y="278"/>
                  </a:lnTo>
                  <a:lnTo>
                    <a:pt x="1144" y="278"/>
                  </a:lnTo>
                  <a:lnTo>
                    <a:pt x="1124" y="251"/>
                  </a:lnTo>
                  <a:lnTo>
                    <a:pt x="1105" y="227"/>
                  </a:lnTo>
                  <a:lnTo>
                    <a:pt x="1086" y="207"/>
                  </a:lnTo>
                  <a:lnTo>
                    <a:pt x="1068" y="190"/>
                  </a:lnTo>
                  <a:lnTo>
                    <a:pt x="1068" y="190"/>
                  </a:lnTo>
                  <a:lnTo>
                    <a:pt x="1057" y="182"/>
                  </a:lnTo>
                  <a:lnTo>
                    <a:pt x="1047" y="175"/>
                  </a:lnTo>
                  <a:lnTo>
                    <a:pt x="1035" y="169"/>
                  </a:lnTo>
                  <a:lnTo>
                    <a:pt x="1024" y="163"/>
                  </a:lnTo>
                  <a:lnTo>
                    <a:pt x="1001" y="154"/>
                  </a:lnTo>
                  <a:lnTo>
                    <a:pt x="978" y="146"/>
                  </a:lnTo>
                  <a:lnTo>
                    <a:pt x="968" y="144"/>
                  </a:lnTo>
                  <a:lnTo>
                    <a:pt x="968" y="144"/>
                  </a:lnTo>
                  <a:lnTo>
                    <a:pt x="948" y="135"/>
                  </a:lnTo>
                  <a:lnTo>
                    <a:pt x="927" y="127"/>
                  </a:lnTo>
                  <a:lnTo>
                    <a:pt x="905" y="118"/>
                  </a:lnTo>
                  <a:lnTo>
                    <a:pt x="884" y="108"/>
                  </a:lnTo>
                  <a:lnTo>
                    <a:pt x="884" y="108"/>
                  </a:lnTo>
                  <a:lnTo>
                    <a:pt x="865" y="99"/>
                  </a:lnTo>
                  <a:lnTo>
                    <a:pt x="845" y="92"/>
                  </a:lnTo>
                  <a:lnTo>
                    <a:pt x="845" y="92"/>
                  </a:lnTo>
                  <a:lnTo>
                    <a:pt x="823" y="82"/>
                  </a:lnTo>
                  <a:lnTo>
                    <a:pt x="811" y="78"/>
                  </a:lnTo>
                  <a:lnTo>
                    <a:pt x="800" y="71"/>
                  </a:lnTo>
                  <a:lnTo>
                    <a:pt x="800" y="71"/>
                  </a:lnTo>
                  <a:lnTo>
                    <a:pt x="794" y="69"/>
                  </a:lnTo>
                  <a:lnTo>
                    <a:pt x="787" y="67"/>
                  </a:lnTo>
                  <a:lnTo>
                    <a:pt x="773" y="66"/>
                  </a:lnTo>
                  <a:lnTo>
                    <a:pt x="773" y="66"/>
                  </a:lnTo>
                  <a:lnTo>
                    <a:pt x="764" y="65"/>
                  </a:lnTo>
                  <a:lnTo>
                    <a:pt x="754" y="63"/>
                  </a:lnTo>
                  <a:lnTo>
                    <a:pt x="754" y="63"/>
                  </a:lnTo>
                  <a:lnTo>
                    <a:pt x="742" y="59"/>
                  </a:lnTo>
                  <a:lnTo>
                    <a:pt x="742" y="59"/>
                  </a:lnTo>
                  <a:lnTo>
                    <a:pt x="719" y="52"/>
                  </a:lnTo>
                  <a:lnTo>
                    <a:pt x="719" y="52"/>
                  </a:lnTo>
                  <a:lnTo>
                    <a:pt x="708" y="50"/>
                  </a:lnTo>
                  <a:lnTo>
                    <a:pt x="696" y="50"/>
                  </a:lnTo>
                  <a:lnTo>
                    <a:pt x="696" y="50"/>
                  </a:lnTo>
                  <a:lnTo>
                    <a:pt x="679" y="50"/>
                  </a:lnTo>
                  <a:lnTo>
                    <a:pt x="679" y="50"/>
                  </a:lnTo>
                  <a:lnTo>
                    <a:pt x="662" y="51"/>
                  </a:lnTo>
                  <a:lnTo>
                    <a:pt x="662" y="51"/>
                  </a:lnTo>
                  <a:lnTo>
                    <a:pt x="651" y="51"/>
                  </a:lnTo>
                  <a:lnTo>
                    <a:pt x="642" y="49"/>
                  </a:lnTo>
                  <a:lnTo>
                    <a:pt x="642" y="49"/>
                  </a:lnTo>
                  <a:lnTo>
                    <a:pt x="631" y="46"/>
                  </a:lnTo>
                  <a:lnTo>
                    <a:pt x="620" y="44"/>
                  </a:lnTo>
                  <a:lnTo>
                    <a:pt x="609" y="43"/>
                  </a:lnTo>
                  <a:lnTo>
                    <a:pt x="597" y="43"/>
                  </a:lnTo>
                  <a:lnTo>
                    <a:pt x="597" y="43"/>
                  </a:lnTo>
                  <a:lnTo>
                    <a:pt x="579" y="44"/>
                  </a:lnTo>
                  <a:lnTo>
                    <a:pt x="559" y="46"/>
                  </a:lnTo>
                  <a:lnTo>
                    <a:pt x="541" y="49"/>
                  </a:lnTo>
                  <a:lnTo>
                    <a:pt x="523" y="53"/>
                  </a:lnTo>
                  <a:lnTo>
                    <a:pt x="523" y="53"/>
                  </a:lnTo>
                  <a:lnTo>
                    <a:pt x="493" y="59"/>
                  </a:lnTo>
                  <a:lnTo>
                    <a:pt x="491" y="59"/>
                  </a:lnTo>
                  <a:lnTo>
                    <a:pt x="490" y="61"/>
                  </a:lnTo>
                  <a:lnTo>
                    <a:pt x="490" y="61"/>
                  </a:lnTo>
                  <a:lnTo>
                    <a:pt x="487" y="64"/>
                  </a:lnTo>
                  <a:lnTo>
                    <a:pt x="484" y="66"/>
                  </a:lnTo>
                  <a:lnTo>
                    <a:pt x="480" y="67"/>
                  </a:lnTo>
                  <a:lnTo>
                    <a:pt x="476" y="68"/>
                  </a:lnTo>
                  <a:lnTo>
                    <a:pt x="469" y="68"/>
                  </a:lnTo>
                  <a:lnTo>
                    <a:pt x="469" y="68"/>
                  </a:lnTo>
                  <a:lnTo>
                    <a:pt x="466" y="67"/>
                  </a:lnTo>
                  <a:lnTo>
                    <a:pt x="463" y="66"/>
                  </a:lnTo>
                  <a:lnTo>
                    <a:pt x="461" y="66"/>
                  </a:lnTo>
                  <a:lnTo>
                    <a:pt x="455" y="6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7" name="Freeform 353"/>
            <p:cNvSpPr>
              <a:spLocks noEditPoints="1"/>
            </p:cNvSpPr>
            <p:nvPr/>
          </p:nvSpPr>
          <p:spPr bwMode="auto">
            <a:xfrm>
              <a:off x="3565525" y="3451225"/>
              <a:ext cx="104775" cy="98425"/>
            </a:xfrm>
            <a:custGeom>
              <a:avLst/>
              <a:gdLst/>
              <a:ahLst/>
              <a:cxnLst>
                <a:cxn ang="0">
                  <a:pos x="81" y="184"/>
                </a:cxn>
                <a:cxn ang="0">
                  <a:pos x="59" y="183"/>
                </a:cxn>
                <a:cxn ang="0">
                  <a:pos x="36" y="177"/>
                </a:cxn>
                <a:cxn ang="0">
                  <a:pos x="20" y="168"/>
                </a:cxn>
                <a:cxn ang="0">
                  <a:pos x="11" y="160"/>
                </a:cxn>
                <a:cxn ang="0">
                  <a:pos x="5" y="150"/>
                </a:cxn>
                <a:cxn ang="0">
                  <a:pos x="3" y="143"/>
                </a:cxn>
                <a:cxn ang="0">
                  <a:pos x="0" y="125"/>
                </a:cxn>
                <a:cxn ang="0">
                  <a:pos x="4" y="104"/>
                </a:cxn>
                <a:cxn ang="0">
                  <a:pos x="9" y="85"/>
                </a:cxn>
                <a:cxn ang="0">
                  <a:pos x="16" y="67"/>
                </a:cxn>
                <a:cxn ang="0">
                  <a:pos x="20" y="60"/>
                </a:cxn>
                <a:cxn ang="0">
                  <a:pos x="30" y="45"/>
                </a:cxn>
                <a:cxn ang="0">
                  <a:pos x="43" y="33"/>
                </a:cxn>
                <a:cxn ang="0">
                  <a:pos x="58" y="22"/>
                </a:cxn>
                <a:cxn ang="0">
                  <a:pos x="67" y="18"/>
                </a:cxn>
                <a:cxn ang="0">
                  <a:pos x="100" y="5"/>
                </a:cxn>
                <a:cxn ang="0">
                  <a:pos x="136" y="0"/>
                </a:cxn>
                <a:cxn ang="0">
                  <a:pos x="144" y="1"/>
                </a:cxn>
                <a:cxn ang="0">
                  <a:pos x="162" y="4"/>
                </a:cxn>
                <a:cxn ang="0">
                  <a:pos x="178" y="11"/>
                </a:cxn>
                <a:cxn ang="0">
                  <a:pos x="190" y="25"/>
                </a:cxn>
                <a:cxn ang="0">
                  <a:pos x="195" y="34"/>
                </a:cxn>
                <a:cxn ang="0">
                  <a:pos x="196" y="43"/>
                </a:cxn>
                <a:cxn ang="0">
                  <a:pos x="196" y="45"/>
                </a:cxn>
                <a:cxn ang="0">
                  <a:pos x="195" y="65"/>
                </a:cxn>
                <a:cxn ang="0">
                  <a:pos x="189" y="106"/>
                </a:cxn>
                <a:cxn ang="0">
                  <a:pos x="184" y="125"/>
                </a:cxn>
                <a:cxn ang="0">
                  <a:pos x="176" y="142"/>
                </a:cxn>
                <a:cxn ang="0">
                  <a:pos x="166" y="157"/>
                </a:cxn>
                <a:cxn ang="0">
                  <a:pos x="150" y="168"/>
                </a:cxn>
                <a:cxn ang="0">
                  <a:pos x="131" y="178"/>
                </a:cxn>
                <a:cxn ang="0">
                  <a:pos x="119" y="180"/>
                </a:cxn>
                <a:cxn ang="0">
                  <a:pos x="93" y="184"/>
                </a:cxn>
                <a:cxn ang="0">
                  <a:pos x="81" y="184"/>
                </a:cxn>
                <a:cxn ang="0">
                  <a:pos x="81" y="184"/>
                </a:cxn>
                <a:cxn ang="0">
                  <a:pos x="131" y="36"/>
                </a:cxn>
                <a:cxn ang="0">
                  <a:pos x="111" y="39"/>
                </a:cxn>
                <a:cxn ang="0">
                  <a:pos x="98" y="43"/>
                </a:cxn>
                <a:cxn ang="0">
                  <a:pos x="73" y="55"/>
                </a:cxn>
                <a:cxn ang="0">
                  <a:pos x="62" y="64"/>
                </a:cxn>
                <a:cxn ang="0">
                  <a:pos x="55" y="74"/>
                </a:cxn>
                <a:cxn ang="0">
                  <a:pos x="42" y="101"/>
                </a:cxn>
                <a:cxn ang="0">
                  <a:pos x="37" y="121"/>
                </a:cxn>
                <a:cxn ang="0">
                  <a:pos x="37" y="129"/>
                </a:cxn>
                <a:cxn ang="0">
                  <a:pos x="40" y="136"/>
                </a:cxn>
                <a:cxn ang="0">
                  <a:pos x="45" y="141"/>
                </a:cxn>
                <a:cxn ang="0">
                  <a:pos x="53" y="144"/>
                </a:cxn>
                <a:cxn ang="0">
                  <a:pos x="74" y="148"/>
                </a:cxn>
                <a:cxn ang="0">
                  <a:pos x="84" y="149"/>
                </a:cxn>
                <a:cxn ang="0">
                  <a:pos x="102" y="148"/>
                </a:cxn>
                <a:cxn ang="0">
                  <a:pos x="117" y="144"/>
                </a:cxn>
                <a:cxn ang="0">
                  <a:pos x="132" y="136"/>
                </a:cxn>
                <a:cxn ang="0">
                  <a:pos x="143" y="127"/>
                </a:cxn>
                <a:cxn ang="0">
                  <a:pos x="147" y="121"/>
                </a:cxn>
                <a:cxn ang="0">
                  <a:pos x="153" y="103"/>
                </a:cxn>
                <a:cxn ang="0">
                  <a:pos x="158" y="73"/>
                </a:cxn>
                <a:cxn ang="0">
                  <a:pos x="160" y="41"/>
                </a:cxn>
                <a:cxn ang="0">
                  <a:pos x="153" y="41"/>
                </a:cxn>
                <a:cxn ang="0">
                  <a:pos x="149" y="39"/>
                </a:cxn>
                <a:cxn ang="0">
                  <a:pos x="144" y="37"/>
                </a:cxn>
                <a:cxn ang="0">
                  <a:pos x="131" y="36"/>
                </a:cxn>
              </a:cxnLst>
              <a:rect l="0" t="0" r="r" b="b"/>
              <a:pathLst>
                <a:path w="196" h="184">
                  <a:moveTo>
                    <a:pt x="81" y="184"/>
                  </a:moveTo>
                  <a:lnTo>
                    <a:pt x="81" y="184"/>
                  </a:lnTo>
                  <a:lnTo>
                    <a:pt x="71" y="184"/>
                  </a:lnTo>
                  <a:lnTo>
                    <a:pt x="59" y="183"/>
                  </a:lnTo>
                  <a:lnTo>
                    <a:pt x="47" y="181"/>
                  </a:lnTo>
                  <a:lnTo>
                    <a:pt x="36" y="177"/>
                  </a:lnTo>
                  <a:lnTo>
                    <a:pt x="24" y="172"/>
                  </a:lnTo>
                  <a:lnTo>
                    <a:pt x="20" y="168"/>
                  </a:lnTo>
                  <a:lnTo>
                    <a:pt x="15" y="164"/>
                  </a:lnTo>
                  <a:lnTo>
                    <a:pt x="11" y="160"/>
                  </a:lnTo>
                  <a:lnTo>
                    <a:pt x="8" y="155"/>
                  </a:lnTo>
                  <a:lnTo>
                    <a:pt x="5" y="150"/>
                  </a:lnTo>
                  <a:lnTo>
                    <a:pt x="3" y="143"/>
                  </a:lnTo>
                  <a:lnTo>
                    <a:pt x="3" y="143"/>
                  </a:lnTo>
                  <a:lnTo>
                    <a:pt x="1" y="134"/>
                  </a:lnTo>
                  <a:lnTo>
                    <a:pt x="0" y="125"/>
                  </a:lnTo>
                  <a:lnTo>
                    <a:pt x="1" y="115"/>
                  </a:lnTo>
                  <a:lnTo>
                    <a:pt x="4" y="104"/>
                  </a:lnTo>
                  <a:lnTo>
                    <a:pt x="6" y="94"/>
                  </a:lnTo>
                  <a:lnTo>
                    <a:pt x="9" y="85"/>
                  </a:lnTo>
                  <a:lnTo>
                    <a:pt x="12" y="75"/>
                  </a:lnTo>
                  <a:lnTo>
                    <a:pt x="16" y="67"/>
                  </a:lnTo>
                  <a:lnTo>
                    <a:pt x="16" y="67"/>
                  </a:lnTo>
                  <a:lnTo>
                    <a:pt x="20" y="60"/>
                  </a:lnTo>
                  <a:lnTo>
                    <a:pt x="25" y="53"/>
                  </a:lnTo>
                  <a:lnTo>
                    <a:pt x="30" y="45"/>
                  </a:lnTo>
                  <a:lnTo>
                    <a:pt x="37" y="39"/>
                  </a:lnTo>
                  <a:lnTo>
                    <a:pt x="43" y="33"/>
                  </a:lnTo>
                  <a:lnTo>
                    <a:pt x="50" y="28"/>
                  </a:lnTo>
                  <a:lnTo>
                    <a:pt x="58" y="22"/>
                  </a:lnTo>
                  <a:lnTo>
                    <a:pt x="67" y="18"/>
                  </a:lnTo>
                  <a:lnTo>
                    <a:pt x="67" y="18"/>
                  </a:lnTo>
                  <a:lnTo>
                    <a:pt x="82" y="10"/>
                  </a:lnTo>
                  <a:lnTo>
                    <a:pt x="100" y="5"/>
                  </a:lnTo>
                  <a:lnTo>
                    <a:pt x="118" y="2"/>
                  </a:lnTo>
                  <a:lnTo>
                    <a:pt x="136" y="0"/>
                  </a:lnTo>
                  <a:lnTo>
                    <a:pt x="136" y="0"/>
                  </a:lnTo>
                  <a:lnTo>
                    <a:pt x="144" y="1"/>
                  </a:lnTo>
                  <a:lnTo>
                    <a:pt x="152" y="2"/>
                  </a:lnTo>
                  <a:lnTo>
                    <a:pt x="162" y="4"/>
                  </a:lnTo>
                  <a:lnTo>
                    <a:pt x="170" y="7"/>
                  </a:lnTo>
                  <a:lnTo>
                    <a:pt x="178" y="11"/>
                  </a:lnTo>
                  <a:lnTo>
                    <a:pt x="185" y="18"/>
                  </a:lnTo>
                  <a:lnTo>
                    <a:pt x="190" y="25"/>
                  </a:lnTo>
                  <a:lnTo>
                    <a:pt x="195" y="34"/>
                  </a:lnTo>
                  <a:lnTo>
                    <a:pt x="195" y="34"/>
                  </a:lnTo>
                  <a:lnTo>
                    <a:pt x="196" y="39"/>
                  </a:lnTo>
                  <a:lnTo>
                    <a:pt x="196" y="43"/>
                  </a:lnTo>
                  <a:lnTo>
                    <a:pt x="196" y="43"/>
                  </a:lnTo>
                  <a:lnTo>
                    <a:pt x="196" y="45"/>
                  </a:lnTo>
                  <a:lnTo>
                    <a:pt x="196" y="45"/>
                  </a:lnTo>
                  <a:lnTo>
                    <a:pt x="195" y="65"/>
                  </a:lnTo>
                  <a:lnTo>
                    <a:pt x="193" y="86"/>
                  </a:lnTo>
                  <a:lnTo>
                    <a:pt x="189" y="106"/>
                  </a:lnTo>
                  <a:lnTo>
                    <a:pt x="187" y="116"/>
                  </a:lnTo>
                  <a:lnTo>
                    <a:pt x="184" y="125"/>
                  </a:lnTo>
                  <a:lnTo>
                    <a:pt x="180" y="133"/>
                  </a:lnTo>
                  <a:lnTo>
                    <a:pt x="176" y="142"/>
                  </a:lnTo>
                  <a:lnTo>
                    <a:pt x="171" y="150"/>
                  </a:lnTo>
                  <a:lnTo>
                    <a:pt x="166" y="157"/>
                  </a:lnTo>
                  <a:lnTo>
                    <a:pt x="158" y="163"/>
                  </a:lnTo>
                  <a:lnTo>
                    <a:pt x="150" y="168"/>
                  </a:lnTo>
                  <a:lnTo>
                    <a:pt x="141" y="174"/>
                  </a:lnTo>
                  <a:lnTo>
                    <a:pt x="131" y="178"/>
                  </a:lnTo>
                  <a:lnTo>
                    <a:pt x="131" y="178"/>
                  </a:lnTo>
                  <a:lnTo>
                    <a:pt x="119" y="180"/>
                  </a:lnTo>
                  <a:lnTo>
                    <a:pt x="107" y="183"/>
                  </a:lnTo>
                  <a:lnTo>
                    <a:pt x="93" y="184"/>
                  </a:lnTo>
                  <a:lnTo>
                    <a:pt x="81" y="184"/>
                  </a:lnTo>
                  <a:lnTo>
                    <a:pt x="81" y="184"/>
                  </a:lnTo>
                  <a:lnTo>
                    <a:pt x="81" y="184"/>
                  </a:lnTo>
                  <a:lnTo>
                    <a:pt x="81" y="184"/>
                  </a:lnTo>
                  <a:close/>
                  <a:moveTo>
                    <a:pt x="131" y="36"/>
                  </a:moveTo>
                  <a:lnTo>
                    <a:pt x="131" y="36"/>
                  </a:lnTo>
                  <a:lnTo>
                    <a:pt x="121" y="37"/>
                  </a:lnTo>
                  <a:lnTo>
                    <a:pt x="111" y="39"/>
                  </a:lnTo>
                  <a:lnTo>
                    <a:pt x="111" y="39"/>
                  </a:lnTo>
                  <a:lnTo>
                    <a:pt x="98" y="43"/>
                  </a:lnTo>
                  <a:lnTo>
                    <a:pt x="85" y="49"/>
                  </a:lnTo>
                  <a:lnTo>
                    <a:pt x="73" y="55"/>
                  </a:lnTo>
                  <a:lnTo>
                    <a:pt x="68" y="59"/>
                  </a:lnTo>
                  <a:lnTo>
                    <a:pt x="62" y="64"/>
                  </a:lnTo>
                  <a:lnTo>
                    <a:pt x="62" y="64"/>
                  </a:lnTo>
                  <a:lnTo>
                    <a:pt x="55" y="74"/>
                  </a:lnTo>
                  <a:lnTo>
                    <a:pt x="46" y="92"/>
                  </a:lnTo>
                  <a:lnTo>
                    <a:pt x="42" y="101"/>
                  </a:lnTo>
                  <a:lnTo>
                    <a:pt x="38" y="112"/>
                  </a:lnTo>
                  <a:lnTo>
                    <a:pt x="37" y="121"/>
                  </a:lnTo>
                  <a:lnTo>
                    <a:pt x="37" y="129"/>
                  </a:lnTo>
                  <a:lnTo>
                    <a:pt x="37" y="129"/>
                  </a:lnTo>
                  <a:lnTo>
                    <a:pt x="38" y="133"/>
                  </a:lnTo>
                  <a:lnTo>
                    <a:pt x="40" y="136"/>
                  </a:lnTo>
                  <a:lnTo>
                    <a:pt x="43" y="139"/>
                  </a:lnTo>
                  <a:lnTo>
                    <a:pt x="45" y="141"/>
                  </a:lnTo>
                  <a:lnTo>
                    <a:pt x="45" y="141"/>
                  </a:lnTo>
                  <a:lnTo>
                    <a:pt x="53" y="144"/>
                  </a:lnTo>
                  <a:lnTo>
                    <a:pt x="63" y="147"/>
                  </a:lnTo>
                  <a:lnTo>
                    <a:pt x="74" y="148"/>
                  </a:lnTo>
                  <a:lnTo>
                    <a:pt x="84" y="149"/>
                  </a:lnTo>
                  <a:lnTo>
                    <a:pt x="84" y="149"/>
                  </a:lnTo>
                  <a:lnTo>
                    <a:pt x="92" y="149"/>
                  </a:lnTo>
                  <a:lnTo>
                    <a:pt x="102" y="148"/>
                  </a:lnTo>
                  <a:lnTo>
                    <a:pt x="110" y="146"/>
                  </a:lnTo>
                  <a:lnTo>
                    <a:pt x="117" y="144"/>
                  </a:lnTo>
                  <a:lnTo>
                    <a:pt x="124" y="141"/>
                  </a:lnTo>
                  <a:lnTo>
                    <a:pt x="132" y="136"/>
                  </a:lnTo>
                  <a:lnTo>
                    <a:pt x="138" y="132"/>
                  </a:lnTo>
                  <a:lnTo>
                    <a:pt x="143" y="127"/>
                  </a:lnTo>
                  <a:lnTo>
                    <a:pt x="143" y="127"/>
                  </a:lnTo>
                  <a:lnTo>
                    <a:pt x="147" y="121"/>
                  </a:lnTo>
                  <a:lnTo>
                    <a:pt x="151" y="113"/>
                  </a:lnTo>
                  <a:lnTo>
                    <a:pt x="153" y="103"/>
                  </a:lnTo>
                  <a:lnTo>
                    <a:pt x="155" y="94"/>
                  </a:lnTo>
                  <a:lnTo>
                    <a:pt x="158" y="73"/>
                  </a:lnTo>
                  <a:lnTo>
                    <a:pt x="160" y="54"/>
                  </a:lnTo>
                  <a:lnTo>
                    <a:pt x="160" y="41"/>
                  </a:lnTo>
                  <a:lnTo>
                    <a:pt x="153" y="41"/>
                  </a:lnTo>
                  <a:lnTo>
                    <a:pt x="153" y="41"/>
                  </a:lnTo>
                  <a:lnTo>
                    <a:pt x="149" y="39"/>
                  </a:lnTo>
                  <a:lnTo>
                    <a:pt x="149" y="39"/>
                  </a:lnTo>
                  <a:lnTo>
                    <a:pt x="144" y="37"/>
                  </a:lnTo>
                  <a:lnTo>
                    <a:pt x="144" y="37"/>
                  </a:lnTo>
                  <a:lnTo>
                    <a:pt x="137" y="36"/>
                  </a:lnTo>
                  <a:lnTo>
                    <a:pt x="131" y="36"/>
                  </a:lnTo>
                  <a:lnTo>
                    <a:pt x="13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8" name="Freeform 354"/>
            <p:cNvSpPr/>
            <p:nvPr/>
          </p:nvSpPr>
          <p:spPr bwMode="auto">
            <a:xfrm>
              <a:off x="3473450" y="3341688"/>
              <a:ext cx="346075" cy="288925"/>
            </a:xfrm>
            <a:custGeom>
              <a:avLst/>
              <a:gdLst/>
              <a:ahLst/>
              <a:cxnLst>
                <a:cxn ang="0">
                  <a:pos x="83" y="525"/>
                </a:cxn>
                <a:cxn ang="0">
                  <a:pos x="26" y="444"/>
                </a:cxn>
                <a:cxn ang="0">
                  <a:pos x="0" y="333"/>
                </a:cxn>
                <a:cxn ang="0">
                  <a:pos x="9" y="215"/>
                </a:cxn>
                <a:cxn ang="0">
                  <a:pos x="62" y="113"/>
                </a:cxn>
                <a:cxn ang="0">
                  <a:pos x="164" y="29"/>
                </a:cxn>
                <a:cxn ang="0">
                  <a:pos x="293" y="2"/>
                </a:cxn>
                <a:cxn ang="0">
                  <a:pos x="454" y="10"/>
                </a:cxn>
                <a:cxn ang="0">
                  <a:pos x="574" y="45"/>
                </a:cxn>
                <a:cxn ang="0">
                  <a:pos x="643" y="113"/>
                </a:cxn>
                <a:cxn ang="0">
                  <a:pos x="654" y="191"/>
                </a:cxn>
                <a:cxn ang="0">
                  <a:pos x="625" y="299"/>
                </a:cxn>
                <a:cxn ang="0">
                  <a:pos x="573" y="379"/>
                </a:cxn>
                <a:cxn ang="0">
                  <a:pos x="516" y="399"/>
                </a:cxn>
                <a:cxn ang="0">
                  <a:pos x="464" y="383"/>
                </a:cxn>
                <a:cxn ang="0">
                  <a:pos x="457" y="298"/>
                </a:cxn>
                <a:cxn ang="0">
                  <a:pos x="498" y="206"/>
                </a:cxn>
                <a:cxn ang="0">
                  <a:pos x="530" y="154"/>
                </a:cxn>
                <a:cxn ang="0">
                  <a:pos x="475" y="107"/>
                </a:cxn>
                <a:cxn ang="0">
                  <a:pos x="444" y="114"/>
                </a:cxn>
                <a:cxn ang="0">
                  <a:pos x="424" y="138"/>
                </a:cxn>
                <a:cxn ang="0">
                  <a:pos x="402" y="126"/>
                </a:cxn>
                <a:cxn ang="0">
                  <a:pos x="313" y="104"/>
                </a:cxn>
                <a:cxn ang="0">
                  <a:pos x="199" y="127"/>
                </a:cxn>
                <a:cxn ang="0">
                  <a:pos x="122" y="197"/>
                </a:cxn>
                <a:cxn ang="0">
                  <a:pos x="89" y="294"/>
                </a:cxn>
                <a:cxn ang="0">
                  <a:pos x="100" y="386"/>
                </a:cxn>
                <a:cxn ang="0">
                  <a:pos x="176" y="469"/>
                </a:cxn>
                <a:cxn ang="0">
                  <a:pos x="259" y="489"/>
                </a:cxn>
                <a:cxn ang="0">
                  <a:pos x="349" y="464"/>
                </a:cxn>
                <a:cxn ang="0">
                  <a:pos x="376" y="462"/>
                </a:cxn>
                <a:cxn ang="0">
                  <a:pos x="379" y="486"/>
                </a:cxn>
                <a:cxn ang="0">
                  <a:pos x="328" y="511"/>
                </a:cxn>
                <a:cxn ang="0">
                  <a:pos x="259" y="523"/>
                </a:cxn>
                <a:cxn ang="0">
                  <a:pos x="142" y="492"/>
                </a:cxn>
                <a:cxn ang="0">
                  <a:pos x="73" y="414"/>
                </a:cxn>
                <a:cxn ang="0">
                  <a:pos x="55" y="267"/>
                </a:cxn>
                <a:cxn ang="0">
                  <a:pos x="93" y="172"/>
                </a:cxn>
                <a:cxn ang="0">
                  <a:pos x="192" y="93"/>
                </a:cxn>
                <a:cxn ang="0">
                  <a:pos x="331" y="70"/>
                </a:cxn>
                <a:cxn ang="0">
                  <a:pos x="415" y="92"/>
                </a:cxn>
                <a:cxn ang="0">
                  <a:pos x="465" y="72"/>
                </a:cxn>
                <a:cxn ang="0">
                  <a:pos x="553" y="118"/>
                </a:cxn>
                <a:cxn ang="0">
                  <a:pos x="561" y="179"/>
                </a:cxn>
                <a:cxn ang="0">
                  <a:pos x="502" y="268"/>
                </a:cxn>
                <a:cxn ang="0">
                  <a:pos x="493" y="338"/>
                </a:cxn>
                <a:cxn ang="0">
                  <a:pos x="515" y="362"/>
                </a:cxn>
                <a:cxn ang="0">
                  <a:pos x="561" y="339"/>
                </a:cxn>
                <a:cxn ang="0">
                  <a:pos x="611" y="212"/>
                </a:cxn>
                <a:cxn ang="0">
                  <a:pos x="597" y="112"/>
                </a:cxn>
                <a:cxn ang="0">
                  <a:pos x="534" y="62"/>
                </a:cxn>
                <a:cxn ang="0">
                  <a:pos x="333" y="39"/>
                </a:cxn>
                <a:cxn ang="0">
                  <a:pos x="196" y="56"/>
                </a:cxn>
                <a:cxn ang="0">
                  <a:pos x="103" y="124"/>
                </a:cxn>
                <a:cxn ang="0">
                  <a:pos x="42" y="216"/>
                </a:cxn>
                <a:cxn ang="0">
                  <a:pos x="36" y="319"/>
                </a:cxn>
                <a:cxn ang="0">
                  <a:pos x="52" y="417"/>
                </a:cxn>
                <a:cxn ang="0">
                  <a:pos x="108" y="497"/>
                </a:cxn>
                <a:cxn ang="0">
                  <a:pos x="132" y="516"/>
                </a:cxn>
                <a:cxn ang="0">
                  <a:pos x="128" y="546"/>
                </a:cxn>
              </a:cxnLst>
              <a:rect l="0" t="0" r="r" b="b"/>
              <a:pathLst>
                <a:path w="656" h="547">
                  <a:moveTo>
                    <a:pt x="120" y="547"/>
                  </a:moveTo>
                  <a:lnTo>
                    <a:pt x="120" y="547"/>
                  </a:lnTo>
                  <a:lnTo>
                    <a:pt x="114" y="547"/>
                  </a:lnTo>
                  <a:lnTo>
                    <a:pt x="110" y="546"/>
                  </a:lnTo>
                  <a:lnTo>
                    <a:pt x="101" y="541"/>
                  </a:lnTo>
                  <a:lnTo>
                    <a:pt x="92" y="533"/>
                  </a:lnTo>
                  <a:lnTo>
                    <a:pt x="83" y="525"/>
                  </a:lnTo>
                  <a:lnTo>
                    <a:pt x="83" y="525"/>
                  </a:lnTo>
                  <a:lnTo>
                    <a:pt x="70" y="514"/>
                  </a:lnTo>
                  <a:lnTo>
                    <a:pt x="70" y="514"/>
                  </a:lnTo>
                  <a:lnTo>
                    <a:pt x="61" y="505"/>
                  </a:lnTo>
                  <a:lnTo>
                    <a:pt x="51" y="495"/>
                  </a:lnTo>
                  <a:lnTo>
                    <a:pt x="44" y="483"/>
                  </a:lnTo>
                  <a:lnTo>
                    <a:pt x="37" y="470"/>
                  </a:lnTo>
                  <a:lnTo>
                    <a:pt x="31" y="457"/>
                  </a:lnTo>
                  <a:lnTo>
                    <a:pt x="26" y="444"/>
                  </a:lnTo>
                  <a:lnTo>
                    <a:pt x="15" y="418"/>
                  </a:lnTo>
                  <a:lnTo>
                    <a:pt x="12" y="409"/>
                  </a:lnTo>
                  <a:lnTo>
                    <a:pt x="12" y="409"/>
                  </a:lnTo>
                  <a:lnTo>
                    <a:pt x="8" y="396"/>
                  </a:lnTo>
                  <a:lnTo>
                    <a:pt x="5" y="384"/>
                  </a:lnTo>
                  <a:lnTo>
                    <a:pt x="2" y="371"/>
                  </a:lnTo>
                  <a:lnTo>
                    <a:pt x="1" y="358"/>
                  </a:lnTo>
                  <a:lnTo>
                    <a:pt x="0" y="333"/>
                  </a:lnTo>
                  <a:lnTo>
                    <a:pt x="0" y="306"/>
                  </a:lnTo>
                  <a:lnTo>
                    <a:pt x="0" y="306"/>
                  </a:lnTo>
                  <a:lnTo>
                    <a:pt x="1" y="281"/>
                  </a:lnTo>
                  <a:lnTo>
                    <a:pt x="1" y="281"/>
                  </a:lnTo>
                  <a:lnTo>
                    <a:pt x="1" y="263"/>
                  </a:lnTo>
                  <a:lnTo>
                    <a:pt x="3" y="245"/>
                  </a:lnTo>
                  <a:lnTo>
                    <a:pt x="5" y="230"/>
                  </a:lnTo>
                  <a:lnTo>
                    <a:pt x="9" y="215"/>
                  </a:lnTo>
                  <a:lnTo>
                    <a:pt x="13" y="201"/>
                  </a:lnTo>
                  <a:lnTo>
                    <a:pt x="19" y="186"/>
                  </a:lnTo>
                  <a:lnTo>
                    <a:pt x="26" y="172"/>
                  </a:lnTo>
                  <a:lnTo>
                    <a:pt x="34" y="157"/>
                  </a:lnTo>
                  <a:lnTo>
                    <a:pt x="34" y="157"/>
                  </a:lnTo>
                  <a:lnTo>
                    <a:pt x="42" y="142"/>
                  </a:lnTo>
                  <a:lnTo>
                    <a:pt x="51" y="127"/>
                  </a:lnTo>
                  <a:lnTo>
                    <a:pt x="62" y="113"/>
                  </a:lnTo>
                  <a:lnTo>
                    <a:pt x="73" y="100"/>
                  </a:lnTo>
                  <a:lnTo>
                    <a:pt x="85" y="87"/>
                  </a:lnTo>
                  <a:lnTo>
                    <a:pt x="97" y="76"/>
                  </a:lnTo>
                  <a:lnTo>
                    <a:pt x="109" y="64"/>
                  </a:lnTo>
                  <a:lnTo>
                    <a:pt x="123" y="54"/>
                  </a:lnTo>
                  <a:lnTo>
                    <a:pt x="136" y="45"/>
                  </a:lnTo>
                  <a:lnTo>
                    <a:pt x="150" y="37"/>
                  </a:lnTo>
                  <a:lnTo>
                    <a:pt x="164" y="29"/>
                  </a:lnTo>
                  <a:lnTo>
                    <a:pt x="179" y="22"/>
                  </a:lnTo>
                  <a:lnTo>
                    <a:pt x="194" y="17"/>
                  </a:lnTo>
                  <a:lnTo>
                    <a:pt x="208" y="13"/>
                  </a:lnTo>
                  <a:lnTo>
                    <a:pt x="224" y="10"/>
                  </a:lnTo>
                  <a:lnTo>
                    <a:pt x="239" y="7"/>
                  </a:lnTo>
                  <a:lnTo>
                    <a:pt x="239" y="7"/>
                  </a:lnTo>
                  <a:lnTo>
                    <a:pt x="267" y="5"/>
                  </a:lnTo>
                  <a:lnTo>
                    <a:pt x="293" y="2"/>
                  </a:lnTo>
                  <a:lnTo>
                    <a:pt x="319" y="1"/>
                  </a:lnTo>
                  <a:lnTo>
                    <a:pt x="345" y="0"/>
                  </a:lnTo>
                  <a:lnTo>
                    <a:pt x="345" y="0"/>
                  </a:lnTo>
                  <a:lnTo>
                    <a:pt x="368" y="1"/>
                  </a:lnTo>
                  <a:lnTo>
                    <a:pt x="390" y="2"/>
                  </a:lnTo>
                  <a:lnTo>
                    <a:pt x="412" y="3"/>
                  </a:lnTo>
                  <a:lnTo>
                    <a:pt x="434" y="7"/>
                  </a:lnTo>
                  <a:lnTo>
                    <a:pt x="454" y="10"/>
                  </a:lnTo>
                  <a:lnTo>
                    <a:pt x="476" y="13"/>
                  </a:lnTo>
                  <a:lnTo>
                    <a:pt x="496" y="18"/>
                  </a:lnTo>
                  <a:lnTo>
                    <a:pt x="516" y="23"/>
                  </a:lnTo>
                  <a:lnTo>
                    <a:pt x="516" y="23"/>
                  </a:lnTo>
                  <a:lnTo>
                    <a:pt x="532" y="27"/>
                  </a:lnTo>
                  <a:lnTo>
                    <a:pt x="547" y="33"/>
                  </a:lnTo>
                  <a:lnTo>
                    <a:pt x="562" y="39"/>
                  </a:lnTo>
                  <a:lnTo>
                    <a:pt x="574" y="45"/>
                  </a:lnTo>
                  <a:lnTo>
                    <a:pt x="587" y="52"/>
                  </a:lnTo>
                  <a:lnTo>
                    <a:pt x="598" y="59"/>
                  </a:lnTo>
                  <a:lnTo>
                    <a:pt x="607" y="66"/>
                  </a:lnTo>
                  <a:lnTo>
                    <a:pt x="616" y="75"/>
                  </a:lnTo>
                  <a:lnTo>
                    <a:pt x="625" y="84"/>
                  </a:lnTo>
                  <a:lnTo>
                    <a:pt x="632" y="93"/>
                  </a:lnTo>
                  <a:lnTo>
                    <a:pt x="638" y="103"/>
                  </a:lnTo>
                  <a:lnTo>
                    <a:pt x="643" y="113"/>
                  </a:lnTo>
                  <a:lnTo>
                    <a:pt x="647" y="124"/>
                  </a:lnTo>
                  <a:lnTo>
                    <a:pt x="651" y="136"/>
                  </a:lnTo>
                  <a:lnTo>
                    <a:pt x="654" y="148"/>
                  </a:lnTo>
                  <a:lnTo>
                    <a:pt x="655" y="160"/>
                  </a:lnTo>
                  <a:lnTo>
                    <a:pt x="655" y="160"/>
                  </a:lnTo>
                  <a:lnTo>
                    <a:pt x="656" y="171"/>
                  </a:lnTo>
                  <a:lnTo>
                    <a:pt x="655" y="181"/>
                  </a:lnTo>
                  <a:lnTo>
                    <a:pt x="654" y="191"/>
                  </a:lnTo>
                  <a:lnTo>
                    <a:pt x="652" y="203"/>
                  </a:lnTo>
                  <a:lnTo>
                    <a:pt x="646" y="224"/>
                  </a:lnTo>
                  <a:lnTo>
                    <a:pt x="640" y="245"/>
                  </a:lnTo>
                  <a:lnTo>
                    <a:pt x="640" y="245"/>
                  </a:lnTo>
                  <a:lnTo>
                    <a:pt x="633" y="272"/>
                  </a:lnTo>
                  <a:lnTo>
                    <a:pt x="633" y="272"/>
                  </a:lnTo>
                  <a:lnTo>
                    <a:pt x="629" y="285"/>
                  </a:lnTo>
                  <a:lnTo>
                    <a:pt x="625" y="299"/>
                  </a:lnTo>
                  <a:lnTo>
                    <a:pt x="619" y="313"/>
                  </a:lnTo>
                  <a:lnTo>
                    <a:pt x="611" y="327"/>
                  </a:lnTo>
                  <a:lnTo>
                    <a:pt x="604" y="339"/>
                  </a:lnTo>
                  <a:lnTo>
                    <a:pt x="597" y="352"/>
                  </a:lnTo>
                  <a:lnTo>
                    <a:pt x="588" y="363"/>
                  </a:lnTo>
                  <a:lnTo>
                    <a:pt x="578" y="374"/>
                  </a:lnTo>
                  <a:lnTo>
                    <a:pt x="578" y="374"/>
                  </a:lnTo>
                  <a:lnTo>
                    <a:pt x="573" y="379"/>
                  </a:lnTo>
                  <a:lnTo>
                    <a:pt x="566" y="385"/>
                  </a:lnTo>
                  <a:lnTo>
                    <a:pt x="560" y="389"/>
                  </a:lnTo>
                  <a:lnTo>
                    <a:pt x="551" y="393"/>
                  </a:lnTo>
                  <a:lnTo>
                    <a:pt x="544" y="395"/>
                  </a:lnTo>
                  <a:lnTo>
                    <a:pt x="535" y="397"/>
                  </a:lnTo>
                  <a:lnTo>
                    <a:pt x="526" y="398"/>
                  </a:lnTo>
                  <a:lnTo>
                    <a:pt x="516" y="399"/>
                  </a:lnTo>
                  <a:lnTo>
                    <a:pt x="516" y="399"/>
                  </a:lnTo>
                  <a:lnTo>
                    <a:pt x="516" y="399"/>
                  </a:lnTo>
                  <a:lnTo>
                    <a:pt x="501" y="398"/>
                  </a:lnTo>
                  <a:lnTo>
                    <a:pt x="484" y="396"/>
                  </a:lnTo>
                  <a:lnTo>
                    <a:pt x="484" y="396"/>
                  </a:lnTo>
                  <a:lnTo>
                    <a:pt x="476" y="393"/>
                  </a:lnTo>
                  <a:lnTo>
                    <a:pt x="472" y="391"/>
                  </a:lnTo>
                  <a:lnTo>
                    <a:pt x="469" y="389"/>
                  </a:lnTo>
                  <a:lnTo>
                    <a:pt x="464" y="383"/>
                  </a:lnTo>
                  <a:lnTo>
                    <a:pt x="459" y="374"/>
                  </a:lnTo>
                  <a:lnTo>
                    <a:pt x="457" y="365"/>
                  </a:lnTo>
                  <a:lnTo>
                    <a:pt x="456" y="356"/>
                  </a:lnTo>
                  <a:lnTo>
                    <a:pt x="455" y="332"/>
                  </a:lnTo>
                  <a:lnTo>
                    <a:pt x="455" y="327"/>
                  </a:lnTo>
                  <a:lnTo>
                    <a:pt x="455" y="327"/>
                  </a:lnTo>
                  <a:lnTo>
                    <a:pt x="456" y="312"/>
                  </a:lnTo>
                  <a:lnTo>
                    <a:pt x="457" y="298"/>
                  </a:lnTo>
                  <a:lnTo>
                    <a:pt x="460" y="283"/>
                  </a:lnTo>
                  <a:lnTo>
                    <a:pt x="464" y="269"/>
                  </a:lnTo>
                  <a:lnTo>
                    <a:pt x="469" y="256"/>
                  </a:lnTo>
                  <a:lnTo>
                    <a:pt x="474" y="243"/>
                  </a:lnTo>
                  <a:lnTo>
                    <a:pt x="480" y="231"/>
                  </a:lnTo>
                  <a:lnTo>
                    <a:pt x="487" y="219"/>
                  </a:lnTo>
                  <a:lnTo>
                    <a:pt x="487" y="219"/>
                  </a:lnTo>
                  <a:lnTo>
                    <a:pt x="498" y="206"/>
                  </a:lnTo>
                  <a:lnTo>
                    <a:pt x="498" y="206"/>
                  </a:lnTo>
                  <a:lnTo>
                    <a:pt x="511" y="190"/>
                  </a:lnTo>
                  <a:lnTo>
                    <a:pt x="521" y="177"/>
                  </a:lnTo>
                  <a:lnTo>
                    <a:pt x="525" y="171"/>
                  </a:lnTo>
                  <a:lnTo>
                    <a:pt x="528" y="165"/>
                  </a:lnTo>
                  <a:lnTo>
                    <a:pt x="529" y="159"/>
                  </a:lnTo>
                  <a:lnTo>
                    <a:pt x="530" y="154"/>
                  </a:lnTo>
                  <a:lnTo>
                    <a:pt x="530" y="154"/>
                  </a:lnTo>
                  <a:lnTo>
                    <a:pt x="529" y="151"/>
                  </a:lnTo>
                  <a:lnTo>
                    <a:pt x="528" y="147"/>
                  </a:lnTo>
                  <a:lnTo>
                    <a:pt x="522" y="139"/>
                  </a:lnTo>
                  <a:lnTo>
                    <a:pt x="515" y="131"/>
                  </a:lnTo>
                  <a:lnTo>
                    <a:pt x="506" y="123"/>
                  </a:lnTo>
                  <a:lnTo>
                    <a:pt x="496" y="116"/>
                  </a:lnTo>
                  <a:lnTo>
                    <a:pt x="485" y="111"/>
                  </a:lnTo>
                  <a:lnTo>
                    <a:pt x="475" y="107"/>
                  </a:lnTo>
                  <a:lnTo>
                    <a:pt x="470" y="106"/>
                  </a:lnTo>
                  <a:lnTo>
                    <a:pt x="465" y="106"/>
                  </a:lnTo>
                  <a:lnTo>
                    <a:pt x="465" y="106"/>
                  </a:lnTo>
                  <a:lnTo>
                    <a:pt x="459" y="106"/>
                  </a:lnTo>
                  <a:lnTo>
                    <a:pt x="455" y="107"/>
                  </a:lnTo>
                  <a:lnTo>
                    <a:pt x="451" y="109"/>
                  </a:lnTo>
                  <a:lnTo>
                    <a:pt x="447" y="111"/>
                  </a:lnTo>
                  <a:lnTo>
                    <a:pt x="444" y="114"/>
                  </a:lnTo>
                  <a:lnTo>
                    <a:pt x="441" y="117"/>
                  </a:lnTo>
                  <a:lnTo>
                    <a:pt x="439" y="121"/>
                  </a:lnTo>
                  <a:lnTo>
                    <a:pt x="437" y="126"/>
                  </a:lnTo>
                  <a:lnTo>
                    <a:pt x="437" y="126"/>
                  </a:lnTo>
                  <a:lnTo>
                    <a:pt x="436" y="130"/>
                  </a:lnTo>
                  <a:lnTo>
                    <a:pt x="435" y="133"/>
                  </a:lnTo>
                  <a:lnTo>
                    <a:pt x="430" y="136"/>
                  </a:lnTo>
                  <a:lnTo>
                    <a:pt x="424" y="138"/>
                  </a:lnTo>
                  <a:lnTo>
                    <a:pt x="419" y="139"/>
                  </a:lnTo>
                  <a:lnTo>
                    <a:pt x="419" y="139"/>
                  </a:lnTo>
                  <a:lnTo>
                    <a:pt x="414" y="138"/>
                  </a:lnTo>
                  <a:lnTo>
                    <a:pt x="410" y="136"/>
                  </a:lnTo>
                  <a:lnTo>
                    <a:pt x="406" y="133"/>
                  </a:lnTo>
                  <a:lnTo>
                    <a:pt x="404" y="128"/>
                  </a:lnTo>
                  <a:lnTo>
                    <a:pt x="403" y="127"/>
                  </a:lnTo>
                  <a:lnTo>
                    <a:pt x="402" y="126"/>
                  </a:lnTo>
                  <a:lnTo>
                    <a:pt x="402" y="126"/>
                  </a:lnTo>
                  <a:lnTo>
                    <a:pt x="391" y="120"/>
                  </a:lnTo>
                  <a:lnTo>
                    <a:pt x="381" y="115"/>
                  </a:lnTo>
                  <a:lnTo>
                    <a:pt x="370" y="111"/>
                  </a:lnTo>
                  <a:lnTo>
                    <a:pt x="358" y="108"/>
                  </a:lnTo>
                  <a:lnTo>
                    <a:pt x="346" y="106"/>
                  </a:lnTo>
                  <a:lnTo>
                    <a:pt x="334" y="105"/>
                  </a:lnTo>
                  <a:lnTo>
                    <a:pt x="313" y="104"/>
                  </a:lnTo>
                  <a:lnTo>
                    <a:pt x="313" y="104"/>
                  </a:lnTo>
                  <a:lnTo>
                    <a:pt x="295" y="105"/>
                  </a:lnTo>
                  <a:lnTo>
                    <a:pt x="277" y="106"/>
                  </a:lnTo>
                  <a:lnTo>
                    <a:pt x="259" y="109"/>
                  </a:lnTo>
                  <a:lnTo>
                    <a:pt x="243" y="112"/>
                  </a:lnTo>
                  <a:lnTo>
                    <a:pt x="227" y="117"/>
                  </a:lnTo>
                  <a:lnTo>
                    <a:pt x="213" y="122"/>
                  </a:lnTo>
                  <a:lnTo>
                    <a:pt x="199" y="127"/>
                  </a:lnTo>
                  <a:lnTo>
                    <a:pt x="189" y="135"/>
                  </a:lnTo>
                  <a:lnTo>
                    <a:pt x="189" y="135"/>
                  </a:lnTo>
                  <a:lnTo>
                    <a:pt x="174" y="144"/>
                  </a:lnTo>
                  <a:lnTo>
                    <a:pt x="162" y="154"/>
                  </a:lnTo>
                  <a:lnTo>
                    <a:pt x="151" y="165"/>
                  </a:lnTo>
                  <a:lnTo>
                    <a:pt x="140" y="175"/>
                  </a:lnTo>
                  <a:lnTo>
                    <a:pt x="130" y="185"/>
                  </a:lnTo>
                  <a:lnTo>
                    <a:pt x="122" y="197"/>
                  </a:lnTo>
                  <a:lnTo>
                    <a:pt x="114" y="208"/>
                  </a:lnTo>
                  <a:lnTo>
                    <a:pt x="107" y="219"/>
                  </a:lnTo>
                  <a:lnTo>
                    <a:pt x="102" y="231"/>
                  </a:lnTo>
                  <a:lnTo>
                    <a:pt x="97" y="243"/>
                  </a:lnTo>
                  <a:lnTo>
                    <a:pt x="94" y="256"/>
                  </a:lnTo>
                  <a:lnTo>
                    <a:pt x="91" y="268"/>
                  </a:lnTo>
                  <a:lnTo>
                    <a:pt x="90" y="281"/>
                  </a:lnTo>
                  <a:lnTo>
                    <a:pt x="89" y="294"/>
                  </a:lnTo>
                  <a:lnTo>
                    <a:pt x="89" y="307"/>
                  </a:lnTo>
                  <a:lnTo>
                    <a:pt x="91" y="322"/>
                  </a:lnTo>
                  <a:lnTo>
                    <a:pt x="91" y="322"/>
                  </a:lnTo>
                  <a:lnTo>
                    <a:pt x="92" y="336"/>
                  </a:lnTo>
                  <a:lnTo>
                    <a:pt x="92" y="336"/>
                  </a:lnTo>
                  <a:lnTo>
                    <a:pt x="95" y="361"/>
                  </a:lnTo>
                  <a:lnTo>
                    <a:pt x="97" y="373"/>
                  </a:lnTo>
                  <a:lnTo>
                    <a:pt x="100" y="386"/>
                  </a:lnTo>
                  <a:lnTo>
                    <a:pt x="104" y="397"/>
                  </a:lnTo>
                  <a:lnTo>
                    <a:pt x="109" y="408"/>
                  </a:lnTo>
                  <a:lnTo>
                    <a:pt x="116" y="420"/>
                  </a:lnTo>
                  <a:lnTo>
                    <a:pt x="124" y="429"/>
                  </a:lnTo>
                  <a:lnTo>
                    <a:pt x="124" y="429"/>
                  </a:lnTo>
                  <a:lnTo>
                    <a:pt x="141" y="445"/>
                  </a:lnTo>
                  <a:lnTo>
                    <a:pt x="159" y="458"/>
                  </a:lnTo>
                  <a:lnTo>
                    <a:pt x="176" y="469"/>
                  </a:lnTo>
                  <a:lnTo>
                    <a:pt x="196" y="480"/>
                  </a:lnTo>
                  <a:lnTo>
                    <a:pt x="196" y="480"/>
                  </a:lnTo>
                  <a:lnTo>
                    <a:pt x="207" y="484"/>
                  </a:lnTo>
                  <a:lnTo>
                    <a:pt x="220" y="487"/>
                  </a:lnTo>
                  <a:lnTo>
                    <a:pt x="232" y="489"/>
                  </a:lnTo>
                  <a:lnTo>
                    <a:pt x="246" y="489"/>
                  </a:lnTo>
                  <a:lnTo>
                    <a:pt x="246" y="489"/>
                  </a:lnTo>
                  <a:lnTo>
                    <a:pt x="259" y="489"/>
                  </a:lnTo>
                  <a:lnTo>
                    <a:pt x="273" y="487"/>
                  </a:lnTo>
                  <a:lnTo>
                    <a:pt x="286" y="485"/>
                  </a:lnTo>
                  <a:lnTo>
                    <a:pt x="298" y="482"/>
                  </a:lnTo>
                  <a:lnTo>
                    <a:pt x="324" y="473"/>
                  </a:lnTo>
                  <a:lnTo>
                    <a:pt x="347" y="465"/>
                  </a:lnTo>
                  <a:lnTo>
                    <a:pt x="348" y="465"/>
                  </a:lnTo>
                  <a:lnTo>
                    <a:pt x="349" y="464"/>
                  </a:lnTo>
                  <a:lnTo>
                    <a:pt x="349" y="464"/>
                  </a:lnTo>
                  <a:lnTo>
                    <a:pt x="352" y="461"/>
                  </a:lnTo>
                  <a:lnTo>
                    <a:pt x="355" y="460"/>
                  </a:lnTo>
                  <a:lnTo>
                    <a:pt x="359" y="459"/>
                  </a:lnTo>
                  <a:lnTo>
                    <a:pt x="363" y="458"/>
                  </a:lnTo>
                  <a:lnTo>
                    <a:pt x="363" y="458"/>
                  </a:lnTo>
                  <a:lnTo>
                    <a:pt x="370" y="459"/>
                  </a:lnTo>
                  <a:lnTo>
                    <a:pt x="373" y="461"/>
                  </a:lnTo>
                  <a:lnTo>
                    <a:pt x="376" y="462"/>
                  </a:lnTo>
                  <a:lnTo>
                    <a:pt x="378" y="465"/>
                  </a:lnTo>
                  <a:lnTo>
                    <a:pt x="379" y="468"/>
                  </a:lnTo>
                  <a:lnTo>
                    <a:pt x="381" y="471"/>
                  </a:lnTo>
                  <a:lnTo>
                    <a:pt x="381" y="476"/>
                  </a:lnTo>
                  <a:lnTo>
                    <a:pt x="381" y="479"/>
                  </a:lnTo>
                  <a:lnTo>
                    <a:pt x="381" y="479"/>
                  </a:lnTo>
                  <a:lnTo>
                    <a:pt x="381" y="483"/>
                  </a:lnTo>
                  <a:lnTo>
                    <a:pt x="379" y="486"/>
                  </a:lnTo>
                  <a:lnTo>
                    <a:pt x="378" y="489"/>
                  </a:lnTo>
                  <a:lnTo>
                    <a:pt x="376" y="491"/>
                  </a:lnTo>
                  <a:lnTo>
                    <a:pt x="372" y="494"/>
                  </a:lnTo>
                  <a:lnTo>
                    <a:pt x="368" y="496"/>
                  </a:lnTo>
                  <a:lnTo>
                    <a:pt x="368" y="496"/>
                  </a:lnTo>
                  <a:lnTo>
                    <a:pt x="349" y="503"/>
                  </a:lnTo>
                  <a:lnTo>
                    <a:pt x="349" y="503"/>
                  </a:lnTo>
                  <a:lnTo>
                    <a:pt x="328" y="511"/>
                  </a:lnTo>
                  <a:lnTo>
                    <a:pt x="309" y="517"/>
                  </a:lnTo>
                  <a:lnTo>
                    <a:pt x="298" y="519"/>
                  </a:lnTo>
                  <a:lnTo>
                    <a:pt x="288" y="521"/>
                  </a:lnTo>
                  <a:lnTo>
                    <a:pt x="278" y="522"/>
                  </a:lnTo>
                  <a:lnTo>
                    <a:pt x="266" y="523"/>
                  </a:lnTo>
                  <a:lnTo>
                    <a:pt x="266" y="523"/>
                  </a:lnTo>
                  <a:lnTo>
                    <a:pt x="259" y="523"/>
                  </a:lnTo>
                  <a:lnTo>
                    <a:pt x="259" y="523"/>
                  </a:lnTo>
                  <a:lnTo>
                    <a:pt x="242" y="522"/>
                  </a:lnTo>
                  <a:lnTo>
                    <a:pt x="226" y="520"/>
                  </a:lnTo>
                  <a:lnTo>
                    <a:pt x="211" y="518"/>
                  </a:lnTo>
                  <a:lnTo>
                    <a:pt x="197" y="515"/>
                  </a:lnTo>
                  <a:lnTo>
                    <a:pt x="184" y="511"/>
                  </a:lnTo>
                  <a:lnTo>
                    <a:pt x="170" y="505"/>
                  </a:lnTo>
                  <a:lnTo>
                    <a:pt x="157" y="499"/>
                  </a:lnTo>
                  <a:lnTo>
                    <a:pt x="142" y="492"/>
                  </a:lnTo>
                  <a:lnTo>
                    <a:pt x="142" y="492"/>
                  </a:lnTo>
                  <a:lnTo>
                    <a:pt x="134" y="488"/>
                  </a:lnTo>
                  <a:lnTo>
                    <a:pt x="126" y="483"/>
                  </a:lnTo>
                  <a:lnTo>
                    <a:pt x="111" y="471"/>
                  </a:lnTo>
                  <a:lnTo>
                    <a:pt x="99" y="458"/>
                  </a:lnTo>
                  <a:lnTo>
                    <a:pt x="89" y="445"/>
                  </a:lnTo>
                  <a:lnTo>
                    <a:pt x="80" y="429"/>
                  </a:lnTo>
                  <a:lnTo>
                    <a:pt x="73" y="414"/>
                  </a:lnTo>
                  <a:lnTo>
                    <a:pt x="67" y="397"/>
                  </a:lnTo>
                  <a:lnTo>
                    <a:pt x="62" y="382"/>
                  </a:lnTo>
                  <a:lnTo>
                    <a:pt x="59" y="365"/>
                  </a:lnTo>
                  <a:lnTo>
                    <a:pt x="56" y="348"/>
                  </a:lnTo>
                  <a:lnTo>
                    <a:pt x="55" y="333"/>
                  </a:lnTo>
                  <a:lnTo>
                    <a:pt x="54" y="317"/>
                  </a:lnTo>
                  <a:lnTo>
                    <a:pt x="52" y="290"/>
                  </a:lnTo>
                  <a:lnTo>
                    <a:pt x="55" y="267"/>
                  </a:lnTo>
                  <a:lnTo>
                    <a:pt x="55" y="267"/>
                  </a:lnTo>
                  <a:lnTo>
                    <a:pt x="56" y="253"/>
                  </a:lnTo>
                  <a:lnTo>
                    <a:pt x="59" y="239"/>
                  </a:lnTo>
                  <a:lnTo>
                    <a:pt x="64" y="226"/>
                  </a:lnTo>
                  <a:lnTo>
                    <a:pt x="69" y="211"/>
                  </a:lnTo>
                  <a:lnTo>
                    <a:pt x="76" y="198"/>
                  </a:lnTo>
                  <a:lnTo>
                    <a:pt x="83" y="184"/>
                  </a:lnTo>
                  <a:lnTo>
                    <a:pt x="93" y="172"/>
                  </a:lnTo>
                  <a:lnTo>
                    <a:pt x="102" y="159"/>
                  </a:lnTo>
                  <a:lnTo>
                    <a:pt x="113" y="148"/>
                  </a:lnTo>
                  <a:lnTo>
                    <a:pt x="125" y="137"/>
                  </a:lnTo>
                  <a:lnTo>
                    <a:pt x="137" y="126"/>
                  </a:lnTo>
                  <a:lnTo>
                    <a:pt x="150" y="116"/>
                  </a:lnTo>
                  <a:lnTo>
                    <a:pt x="163" y="108"/>
                  </a:lnTo>
                  <a:lnTo>
                    <a:pt x="177" y="100"/>
                  </a:lnTo>
                  <a:lnTo>
                    <a:pt x="192" y="93"/>
                  </a:lnTo>
                  <a:lnTo>
                    <a:pt x="206" y="87"/>
                  </a:lnTo>
                  <a:lnTo>
                    <a:pt x="206" y="87"/>
                  </a:lnTo>
                  <a:lnTo>
                    <a:pt x="234" y="80"/>
                  </a:lnTo>
                  <a:lnTo>
                    <a:pt x="262" y="74"/>
                  </a:lnTo>
                  <a:lnTo>
                    <a:pt x="290" y="70"/>
                  </a:lnTo>
                  <a:lnTo>
                    <a:pt x="318" y="69"/>
                  </a:lnTo>
                  <a:lnTo>
                    <a:pt x="318" y="69"/>
                  </a:lnTo>
                  <a:lnTo>
                    <a:pt x="331" y="70"/>
                  </a:lnTo>
                  <a:lnTo>
                    <a:pt x="345" y="71"/>
                  </a:lnTo>
                  <a:lnTo>
                    <a:pt x="357" y="72"/>
                  </a:lnTo>
                  <a:lnTo>
                    <a:pt x="370" y="74"/>
                  </a:lnTo>
                  <a:lnTo>
                    <a:pt x="381" y="77"/>
                  </a:lnTo>
                  <a:lnTo>
                    <a:pt x="392" y="81"/>
                  </a:lnTo>
                  <a:lnTo>
                    <a:pt x="403" y="85"/>
                  </a:lnTo>
                  <a:lnTo>
                    <a:pt x="412" y="90"/>
                  </a:lnTo>
                  <a:lnTo>
                    <a:pt x="415" y="92"/>
                  </a:lnTo>
                  <a:lnTo>
                    <a:pt x="418" y="89"/>
                  </a:lnTo>
                  <a:lnTo>
                    <a:pt x="418" y="89"/>
                  </a:lnTo>
                  <a:lnTo>
                    <a:pt x="423" y="85"/>
                  </a:lnTo>
                  <a:lnTo>
                    <a:pt x="428" y="82"/>
                  </a:lnTo>
                  <a:lnTo>
                    <a:pt x="434" y="79"/>
                  </a:lnTo>
                  <a:lnTo>
                    <a:pt x="439" y="77"/>
                  </a:lnTo>
                  <a:lnTo>
                    <a:pt x="451" y="73"/>
                  </a:lnTo>
                  <a:lnTo>
                    <a:pt x="465" y="72"/>
                  </a:lnTo>
                  <a:lnTo>
                    <a:pt x="465" y="72"/>
                  </a:lnTo>
                  <a:lnTo>
                    <a:pt x="479" y="73"/>
                  </a:lnTo>
                  <a:lnTo>
                    <a:pt x="494" y="77"/>
                  </a:lnTo>
                  <a:lnTo>
                    <a:pt x="508" y="82"/>
                  </a:lnTo>
                  <a:lnTo>
                    <a:pt x="521" y="88"/>
                  </a:lnTo>
                  <a:lnTo>
                    <a:pt x="534" y="97"/>
                  </a:lnTo>
                  <a:lnTo>
                    <a:pt x="544" y="107"/>
                  </a:lnTo>
                  <a:lnTo>
                    <a:pt x="553" y="118"/>
                  </a:lnTo>
                  <a:lnTo>
                    <a:pt x="561" y="130"/>
                  </a:lnTo>
                  <a:lnTo>
                    <a:pt x="561" y="130"/>
                  </a:lnTo>
                  <a:lnTo>
                    <a:pt x="563" y="136"/>
                  </a:lnTo>
                  <a:lnTo>
                    <a:pt x="565" y="144"/>
                  </a:lnTo>
                  <a:lnTo>
                    <a:pt x="566" y="151"/>
                  </a:lnTo>
                  <a:lnTo>
                    <a:pt x="566" y="160"/>
                  </a:lnTo>
                  <a:lnTo>
                    <a:pt x="565" y="170"/>
                  </a:lnTo>
                  <a:lnTo>
                    <a:pt x="561" y="179"/>
                  </a:lnTo>
                  <a:lnTo>
                    <a:pt x="556" y="189"/>
                  </a:lnTo>
                  <a:lnTo>
                    <a:pt x="548" y="201"/>
                  </a:lnTo>
                  <a:lnTo>
                    <a:pt x="548" y="201"/>
                  </a:lnTo>
                  <a:lnTo>
                    <a:pt x="537" y="213"/>
                  </a:lnTo>
                  <a:lnTo>
                    <a:pt x="527" y="227"/>
                  </a:lnTo>
                  <a:lnTo>
                    <a:pt x="517" y="240"/>
                  </a:lnTo>
                  <a:lnTo>
                    <a:pt x="509" y="253"/>
                  </a:lnTo>
                  <a:lnTo>
                    <a:pt x="502" y="268"/>
                  </a:lnTo>
                  <a:lnTo>
                    <a:pt x="497" y="282"/>
                  </a:lnTo>
                  <a:lnTo>
                    <a:pt x="493" y="297"/>
                  </a:lnTo>
                  <a:lnTo>
                    <a:pt x="491" y="311"/>
                  </a:lnTo>
                  <a:lnTo>
                    <a:pt x="491" y="311"/>
                  </a:lnTo>
                  <a:lnTo>
                    <a:pt x="491" y="319"/>
                  </a:lnTo>
                  <a:lnTo>
                    <a:pt x="491" y="319"/>
                  </a:lnTo>
                  <a:lnTo>
                    <a:pt x="491" y="329"/>
                  </a:lnTo>
                  <a:lnTo>
                    <a:pt x="493" y="338"/>
                  </a:lnTo>
                  <a:lnTo>
                    <a:pt x="494" y="343"/>
                  </a:lnTo>
                  <a:lnTo>
                    <a:pt x="495" y="347"/>
                  </a:lnTo>
                  <a:lnTo>
                    <a:pt x="497" y="352"/>
                  </a:lnTo>
                  <a:lnTo>
                    <a:pt x="500" y="355"/>
                  </a:lnTo>
                  <a:lnTo>
                    <a:pt x="500" y="355"/>
                  </a:lnTo>
                  <a:lnTo>
                    <a:pt x="504" y="358"/>
                  </a:lnTo>
                  <a:lnTo>
                    <a:pt x="509" y="361"/>
                  </a:lnTo>
                  <a:lnTo>
                    <a:pt x="515" y="362"/>
                  </a:lnTo>
                  <a:lnTo>
                    <a:pt x="522" y="363"/>
                  </a:lnTo>
                  <a:lnTo>
                    <a:pt x="522" y="363"/>
                  </a:lnTo>
                  <a:lnTo>
                    <a:pt x="528" y="362"/>
                  </a:lnTo>
                  <a:lnTo>
                    <a:pt x="532" y="361"/>
                  </a:lnTo>
                  <a:lnTo>
                    <a:pt x="540" y="358"/>
                  </a:lnTo>
                  <a:lnTo>
                    <a:pt x="548" y="353"/>
                  </a:lnTo>
                  <a:lnTo>
                    <a:pt x="554" y="346"/>
                  </a:lnTo>
                  <a:lnTo>
                    <a:pt x="561" y="339"/>
                  </a:lnTo>
                  <a:lnTo>
                    <a:pt x="566" y="332"/>
                  </a:lnTo>
                  <a:lnTo>
                    <a:pt x="572" y="320"/>
                  </a:lnTo>
                  <a:lnTo>
                    <a:pt x="572" y="320"/>
                  </a:lnTo>
                  <a:lnTo>
                    <a:pt x="580" y="302"/>
                  </a:lnTo>
                  <a:lnTo>
                    <a:pt x="588" y="284"/>
                  </a:lnTo>
                  <a:lnTo>
                    <a:pt x="599" y="248"/>
                  </a:lnTo>
                  <a:lnTo>
                    <a:pt x="599" y="248"/>
                  </a:lnTo>
                  <a:lnTo>
                    <a:pt x="611" y="212"/>
                  </a:lnTo>
                  <a:lnTo>
                    <a:pt x="611" y="212"/>
                  </a:lnTo>
                  <a:lnTo>
                    <a:pt x="615" y="195"/>
                  </a:lnTo>
                  <a:lnTo>
                    <a:pt x="619" y="179"/>
                  </a:lnTo>
                  <a:lnTo>
                    <a:pt x="617" y="165"/>
                  </a:lnTo>
                  <a:lnTo>
                    <a:pt x="615" y="151"/>
                  </a:lnTo>
                  <a:lnTo>
                    <a:pt x="611" y="138"/>
                  </a:lnTo>
                  <a:lnTo>
                    <a:pt x="605" y="124"/>
                  </a:lnTo>
                  <a:lnTo>
                    <a:pt x="597" y="112"/>
                  </a:lnTo>
                  <a:lnTo>
                    <a:pt x="588" y="100"/>
                  </a:lnTo>
                  <a:lnTo>
                    <a:pt x="588" y="100"/>
                  </a:lnTo>
                  <a:lnTo>
                    <a:pt x="581" y="92"/>
                  </a:lnTo>
                  <a:lnTo>
                    <a:pt x="574" y="86"/>
                  </a:lnTo>
                  <a:lnTo>
                    <a:pt x="565" y="79"/>
                  </a:lnTo>
                  <a:lnTo>
                    <a:pt x="556" y="73"/>
                  </a:lnTo>
                  <a:lnTo>
                    <a:pt x="545" y="68"/>
                  </a:lnTo>
                  <a:lnTo>
                    <a:pt x="534" y="62"/>
                  </a:lnTo>
                  <a:lnTo>
                    <a:pt x="521" y="58"/>
                  </a:lnTo>
                  <a:lnTo>
                    <a:pt x="509" y="54"/>
                  </a:lnTo>
                  <a:lnTo>
                    <a:pt x="495" y="50"/>
                  </a:lnTo>
                  <a:lnTo>
                    <a:pt x="479" y="47"/>
                  </a:lnTo>
                  <a:lnTo>
                    <a:pt x="446" y="43"/>
                  </a:lnTo>
                  <a:lnTo>
                    <a:pt x="410" y="40"/>
                  </a:lnTo>
                  <a:lnTo>
                    <a:pt x="370" y="39"/>
                  </a:lnTo>
                  <a:lnTo>
                    <a:pt x="333" y="39"/>
                  </a:lnTo>
                  <a:lnTo>
                    <a:pt x="333" y="39"/>
                  </a:lnTo>
                  <a:lnTo>
                    <a:pt x="305" y="39"/>
                  </a:lnTo>
                  <a:lnTo>
                    <a:pt x="277" y="40"/>
                  </a:lnTo>
                  <a:lnTo>
                    <a:pt x="249" y="43"/>
                  </a:lnTo>
                  <a:lnTo>
                    <a:pt x="235" y="45"/>
                  </a:lnTo>
                  <a:lnTo>
                    <a:pt x="222" y="48"/>
                  </a:lnTo>
                  <a:lnTo>
                    <a:pt x="209" y="51"/>
                  </a:lnTo>
                  <a:lnTo>
                    <a:pt x="196" y="56"/>
                  </a:lnTo>
                  <a:lnTo>
                    <a:pt x="184" y="61"/>
                  </a:lnTo>
                  <a:lnTo>
                    <a:pt x="171" y="66"/>
                  </a:lnTo>
                  <a:lnTo>
                    <a:pt x="159" y="74"/>
                  </a:lnTo>
                  <a:lnTo>
                    <a:pt x="148" y="82"/>
                  </a:lnTo>
                  <a:lnTo>
                    <a:pt x="136" y="91"/>
                  </a:lnTo>
                  <a:lnTo>
                    <a:pt x="126" y="102"/>
                  </a:lnTo>
                  <a:lnTo>
                    <a:pt x="126" y="102"/>
                  </a:lnTo>
                  <a:lnTo>
                    <a:pt x="103" y="124"/>
                  </a:lnTo>
                  <a:lnTo>
                    <a:pt x="92" y="137"/>
                  </a:lnTo>
                  <a:lnTo>
                    <a:pt x="81" y="149"/>
                  </a:lnTo>
                  <a:lnTo>
                    <a:pt x="72" y="163"/>
                  </a:lnTo>
                  <a:lnTo>
                    <a:pt x="63" y="177"/>
                  </a:lnTo>
                  <a:lnTo>
                    <a:pt x="54" y="191"/>
                  </a:lnTo>
                  <a:lnTo>
                    <a:pt x="46" y="207"/>
                  </a:lnTo>
                  <a:lnTo>
                    <a:pt x="46" y="207"/>
                  </a:lnTo>
                  <a:lnTo>
                    <a:pt x="42" y="216"/>
                  </a:lnTo>
                  <a:lnTo>
                    <a:pt x="40" y="227"/>
                  </a:lnTo>
                  <a:lnTo>
                    <a:pt x="38" y="236"/>
                  </a:lnTo>
                  <a:lnTo>
                    <a:pt x="37" y="246"/>
                  </a:lnTo>
                  <a:lnTo>
                    <a:pt x="36" y="266"/>
                  </a:lnTo>
                  <a:lnTo>
                    <a:pt x="36" y="285"/>
                  </a:lnTo>
                  <a:lnTo>
                    <a:pt x="36" y="285"/>
                  </a:lnTo>
                  <a:lnTo>
                    <a:pt x="36" y="308"/>
                  </a:lnTo>
                  <a:lnTo>
                    <a:pt x="36" y="319"/>
                  </a:lnTo>
                  <a:lnTo>
                    <a:pt x="35" y="330"/>
                  </a:lnTo>
                  <a:lnTo>
                    <a:pt x="35" y="330"/>
                  </a:lnTo>
                  <a:lnTo>
                    <a:pt x="34" y="338"/>
                  </a:lnTo>
                  <a:lnTo>
                    <a:pt x="34" y="347"/>
                  </a:lnTo>
                  <a:lnTo>
                    <a:pt x="36" y="365"/>
                  </a:lnTo>
                  <a:lnTo>
                    <a:pt x="40" y="383"/>
                  </a:lnTo>
                  <a:lnTo>
                    <a:pt x="45" y="400"/>
                  </a:lnTo>
                  <a:lnTo>
                    <a:pt x="52" y="417"/>
                  </a:lnTo>
                  <a:lnTo>
                    <a:pt x="61" y="433"/>
                  </a:lnTo>
                  <a:lnTo>
                    <a:pt x="77" y="464"/>
                  </a:lnTo>
                  <a:lnTo>
                    <a:pt x="78" y="466"/>
                  </a:lnTo>
                  <a:lnTo>
                    <a:pt x="78" y="466"/>
                  </a:lnTo>
                  <a:lnTo>
                    <a:pt x="85" y="476"/>
                  </a:lnTo>
                  <a:lnTo>
                    <a:pt x="92" y="484"/>
                  </a:lnTo>
                  <a:lnTo>
                    <a:pt x="100" y="491"/>
                  </a:lnTo>
                  <a:lnTo>
                    <a:pt x="108" y="497"/>
                  </a:lnTo>
                  <a:lnTo>
                    <a:pt x="108" y="497"/>
                  </a:lnTo>
                  <a:lnTo>
                    <a:pt x="117" y="504"/>
                  </a:lnTo>
                  <a:lnTo>
                    <a:pt x="124" y="512"/>
                  </a:lnTo>
                  <a:lnTo>
                    <a:pt x="125" y="512"/>
                  </a:lnTo>
                  <a:lnTo>
                    <a:pt x="126" y="513"/>
                  </a:lnTo>
                  <a:lnTo>
                    <a:pt x="126" y="513"/>
                  </a:lnTo>
                  <a:lnTo>
                    <a:pt x="129" y="514"/>
                  </a:lnTo>
                  <a:lnTo>
                    <a:pt x="132" y="516"/>
                  </a:lnTo>
                  <a:lnTo>
                    <a:pt x="135" y="521"/>
                  </a:lnTo>
                  <a:lnTo>
                    <a:pt x="136" y="527"/>
                  </a:lnTo>
                  <a:lnTo>
                    <a:pt x="136" y="533"/>
                  </a:lnTo>
                  <a:lnTo>
                    <a:pt x="136" y="533"/>
                  </a:lnTo>
                  <a:lnTo>
                    <a:pt x="135" y="536"/>
                  </a:lnTo>
                  <a:lnTo>
                    <a:pt x="133" y="542"/>
                  </a:lnTo>
                  <a:lnTo>
                    <a:pt x="131" y="544"/>
                  </a:lnTo>
                  <a:lnTo>
                    <a:pt x="128" y="546"/>
                  </a:lnTo>
                  <a:lnTo>
                    <a:pt x="124" y="547"/>
                  </a:lnTo>
                  <a:lnTo>
                    <a:pt x="120" y="547"/>
                  </a:lnTo>
                  <a:lnTo>
                    <a:pt x="120" y="5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9" name="Freeform 355"/>
            <p:cNvSpPr/>
            <p:nvPr/>
          </p:nvSpPr>
          <p:spPr bwMode="auto">
            <a:xfrm>
              <a:off x="3398838" y="3257550"/>
              <a:ext cx="492125" cy="452438"/>
            </a:xfrm>
            <a:custGeom>
              <a:avLst/>
              <a:gdLst/>
              <a:ahLst/>
              <a:cxnLst>
                <a:cxn ang="0">
                  <a:pos x="332" y="844"/>
                </a:cxn>
                <a:cxn ang="0">
                  <a:pos x="216" y="808"/>
                </a:cxn>
                <a:cxn ang="0">
                  <a:pos x="91" y="732"/>
                </a:cxn>
                <a:cxn ang="0">
                  <a:pos x="31" y="608"/>
                </a:cxn>
                <a:cxn ang="0">
                  <a:pos x="1" y="450"/>
                </a:cxn>
                <a:cxn ang="0">
                  <a:pos x="20" y="310"/>
                </a:cxn>
                <a:cxn ang="0">
                  <a:pos x="89" y="184"/>
                </a:cxn>
                <a:cxn ang="0">
                  <a:pos x="209" y="76"/>
                </a:cxn>
                <a:cxn ang="0">
                  <a:pos x="406" y="5"/>
                </a:cxn>
                <a:cxn ang="0">
                  <a:pos x="585" y="12"/>
                </a:cxn>
                <a:cxn ang="0">
                  <a:pos x="722" y="62"/>
                </a:cxn>
                <a:cxn ang="0">
                  <a:pos x="867" y="162"/>
                </a:cxn>
                <a:cxn ang="0">
                  <a:pos x="915" y="266"/>
                </a:cxn>
                <a:cxn ang="0">
                  <a:pos x="930" y="328"/>
                </a:cxn>
                <a:cxn ang="0">
                  <a:pos x="927" y="429"/>
                </a:cxn>
                <a:cxn ang="0">
                  <a:pos x="874" y="570"/>
                </a:cxn>
                <a:cxn ang="0">
                  <a:pos x="797" y="662"/>
                </a:cxn>
                <a:cxn ang="0">
                  <a:pos x="715" y="705"/>
                </a:cxn>
                <a:cxn ang="0">
                  <a:pos x="632" y="705"/>
                </a:cxn>
                <a:cxn ang="0">
                  <a:pos x="551" y="683"/>
                </a:cxn>
                <a:cxn ang="0">
                  <a:pos x="493" y="646"/>
                </a:cxn>
                <a:cxn ang="0">
                  <a:pos x="494" y="619"/>
                </a:cxn>
                <a:cxn ang="0">
                  <a:pos x="525" y="624"/>
                </a:cxn>
                <a:cxn ang="0">
                  <a:pos x="602" y="659"/>
                </a:cxn>
                <a:cxn ang="0">
                  <a:pos x="683" y="670"/>
                </a:cxn>
                <a:cxn ang="0">
                  <a:pos x="770" y="637"/>
                </a:cxn>
                <a:cxn ang="0">
                  <a:pos x="827" y="585"/>
                </a:cxn>
                <a:cxn ang="0">
                  <a:pos x="887" y="453"/>
                </a:cxn>
                <a:cxn ang="0">
                  <a:pos x="895" y="354"/>
                </a:cxn>
                <a:cxn ang="0">
                  <a:pos x="881" y="304"/>
                </a:cxn>
                <a:cxn ang="0">
                  <a:pos x="853" y="200"/>
                </a:cxn>
                <a:cxn ang="0">
                  <a:pos x="762" y="124"/>
                </a:cxn>
                <a:cxn ang="0">
                  <a:pos x="618" y="60"/>
                </a:cxn>
                <a:cxn ang="0">
                  <a:pos x="479" y="38"/>
                </a:cxn>
                <a:cxn ang="0">
                  <a:pos x="361" y="48"/>
                </a:cxn>
                <a:cxn ang="0">
                  <a:pos x="233" y="103"/>
                </a:cxn>
                <a:cxn ang="0">
                  <a:pos x="111" y="215"/>
                </a:cxn>
                <a:cxn ang="0">
                  <a:pos x="54" y="336"/>
                </a:cxn>
                <a:cxn ang="0">
                  <a:pos x="36" y="496"/>
                </a:cxn>
                <a:cxn ang="0">
                  <a:pos x="81" y="635"/>
                </a:cxn>
                <a:cxn ang="0">
                  <a:pos x="169" y="746"/>
                </a:cxn>
                <a:cxn ang="0">
                  <a:pos x="326" y="805"/>
                </a:cxn>
                <a:cxn ang="0">
                  <a:pos x="490" y="814"/>
                </a:cxn>
                <a:cxn ang="0">
                  <a:pos x="553" y="797"/>
                </a:cxn>
                <a:cxn ang="0">
                  <a:pos x="577" y="764"/>
                </a:cxn>
                <a:cxn ang="0">
                  <a:pos x="546" y="751"/>
                </a:cxn>
                <a:cxn ang="0">
                  <a:pos x="428" y="749"/>
                </a:cxn>
                <a:cxn ang="0">
                  <a:pos x="274" y="717"/>
                </a:cxn>
                <a:cxn ang="0">
                  <a:pos x="230" y="678"/>
                </a:cxn>
                <a:cxn ang="0">
                  <a:pos x="250" y="661"/>
                </a:cxn>
                <a:cxn ang="0">
                  <a:pos x="336" y="701"/>
                </a:cxn>
                <a:cxn ang="0">
                  <a:pos x="522" y="714"/>
                </a:cxn>
                <a:cxn ang="0">
                  <a:pos x="615" y="746"/>
                </a:cxn>
                <a:cxn ang="0">
                  <a:pos x="620" y="792"/>
                </a:cxn>
                <a:cxn ang="0">
                  <a:pos x="595" y="816"/>
                </a:cxn>
                <a:cxn ang="0">
                  <a:pos x="468" y="853"/>
                </a:cxn>
              </a:cxnLst>
              <a:rect l="0" t="0" r="r" b="b"/>
              <a:pathLst>
                <a:path w="930" h="853">
                  <a:moveTo>
                    <a:pt x="444" y="853"/>
                  </a:moveTo>
                  <a:lnTo>
                    <a:pt x="444" y="853"/>
                  </a:lnTo>
                  <a:lnTo>
                    <a:pt x="394" y="852"/>
                  </a:lnTo>
                  <a:lnTo>
                    <a:pt x="372" y="850"/>
                  </a:lnTo>
                  <a:lnTo>
                    <a:pt x="353" y="848"/>
                  </a:lnTo>
                  <a:lnTo>
                    <a:pt x="353" y="848"/>
                  </a:lnTo>
                  <a:lnTo>
                    <a:pt x="342" y="846"/>
                  </a:lnTo>
                  <a:lnTo>
                    <a:pt x="332" y="844"/>
                  </a:lnTo>
                  <a:lnTo>
                    <a:pt x="311" y="838"/>
                  </a:lnTo>
                  <a:lnTo>
                    <a:pt x="311" y="838"/>
                  </a:lnTo>
                  <a:lnTo>
                    <a:pt x="297" y="834"/>
                  </a:lnTo>
                  <a:lnTo>
                    <a:pt x="282" y="830"/>
                  </a:lnTo>
                  <a:lnTo>
                    <a:pt x="282" y="830"/>
                  </a:lnTo>
                  <a:lnTo>
                    <a:pt x="260" y="825"/>
                  </a:lnTo>
                  <a:lnTo>
                    <a:pt x="238" y="817"/>
                  </a:lnTo>
                  <a:lnTo>
                    <a:pt x="216" y="808"/>
                  </a:lnTo>
                  <a:lnTo>
                    <a:pt x="196" y="799"/>
                  </a:lnTo>
                  <a:lnTo>
                    <a:pt x="175" y="789"/>
                  </a:lnTo>
                  <a:lnTo>
                    <a:pt x="154" y="777"/>
                  </a:lnTo>
                  <a:lnTo>
                    <a:pt x="114" y="752"/>
                  </a:lnTo>
                  <a:lnTo>
                    <a:pt x="114" y="752"/>
                  </a:lnTo>
                  <a:lnTo>
                    <a:pt x="108" y="748"/>
                  </a:lnTo>
                  <a:lnTo>
                    <a:pt x="102" y="743"/>
                  </a:lnTo>
                  <a:lnTo>
                    <a:pt x="91" y="732"/>
                  </a:lnTo>
                  <a:lnTo>
                    <a:pt x="81" y="717"/>
                  </a:lnTo>
                  <a:lnTo>
                    <a:pt x="72" y="702"/>
                  </a:lnTo>
                  <a:lnTo>
                    <a:pt x="63" y="685"/>
                  </a:lnTo>
                  <a:lnTo>
                    <a:pt x="56" y="669"/>
                  </a:lnTo>
                  <a:lnTo>
                    <a:pt x="43" y="635"/>
                  </a:lnTo>
                  <a:lnTo>
                    <a:pt x="43" y="635"/>
                  </a:lnTo>
                  <a:lnTo>
                    <a:pt x="31" y="608"/>
                  </a:lnTo>
                  <a:lnTo>
                    <a:pt x="31" y="608"/>
                  </a:lnTo>
                  <a:lnTo>
                    <a:pt x="23" y="587"/>
                  </a:lnTo>
                  <a:lnTo>
                    <a:pt x="16" y="567"/>
                  </a:lnTo>
                  <a:lnTo>
                    <a:pt x="10" y="549"/>
                  </a:lnTo>
                  <a:lnTo>
                    <a:pt x="6" y="529"/>
                  </a:lnTo>
                  <a:lnTo>
                    <a:pt x="1" y="511"/>
                  </a:lnTo>
                  <a:lnTo>
                    <a:pt x="0" y="491"/>
                  </a:lnTo>
                  <a:lnTo>
                    <a:pt x="0" y="470"/>
                  </a:lnTo>
                  <a:lnTo>
                    <a:pt x="1" y="450"/>
                  </a:lnTo>
                  <a:lnTo>
                    <a:pt x="1" y="450"/>
                  </a:lnTo>
                  <a:lnTo>
                    <a:pt x="5" y="427"/>
                  </a:lnTo>
                  <a:lnTo>
                    <a:pt x="7" y="404"/>
                  </a:lnTo>
                  <a:lnTo>
                    <a:pt x="7" y="404"/>
                  </a:lnTo>
                  <a:lnTo>
                    <a:pt x="9" y="381"/>
                  </a:lnTo>
                  <a:lnTo>
                    <a:pt x="11" y="357"/>
                  </a:lnTo>
                  <a:lnTo>
                    <a:pt x="15" y="334"/>
                  </a:lnTo>
                  <a:lnTo>
                    <a:pt x="20" y="310"/>
                  </a:lnTo>
                  <a:lnTo>
                    <a:pt x="20" y="310"/>
                  </a:lnTo>
                  <a:lnTo>
                    <a:pt x="26" y="292"/>
                  </a:lnTo>
                  <a:lnTo>
                    <a:pt x="33" y="272"/>
                  </a:lnTo>
                  <a:lnTo>
                    <a:pt x="43" y="253"/>
                  </a:lnTo>
                  <a:lnTo>
                    <a:pt x="52" y="236"/>
                  </a:lnTo>
                  <a:lnTo>
                    <a:pt x="63" y="217"/>
                  </a:lnTo>
                  <a:lnTo>
                    <a:pt x="76" y="201"/>
                  </a:lnTo>
                  <a:lnTo>
                    <a:pt x="89" y="184"/>
                  </a:lnTo>
                  <a:lnTo>
                    <a:pt x="103" y="168"/>
                  </a:lnTo>
                  <a:lnTo>
                    <a:pt x="117" y="152"/>
                  </a:lnTo>
                  <a:lnTo>
                    <a:pt x="132" y="138"/>
                  </a:lnTo>
                  <a:lnTo>
                    <a:pt x="147" y="123"/>
                  </a:lnTo>
                  <a:lnTo>
                    <a:pt x="163" y="110"/>
                  </a:lnTo>
                  <a:lnTo>
                    <a:pt x="178" y="97"/>
                  </a:lnTo>
                  <a:lnTo>
                    <a:pt x="194" y="86"/>
                  </a:lnTo>
                  <a:lnTo>
                    <a:pt x="209" y="76"/>
                  </a:lnTo>
                  <a:lnTo>
                    <a:pt x="225" y="66"/>
                  </a:lnTo>
                  <a:lnTo>
                    <a:pt x="225" y="66"/>
                  </a:lnTo>
                  <a:lnTo>
                    <a:pt x="253" y="51"/>
                  </a:lnTo>
                  <a:lnTo>
                    <a:pt x="283" y="38"/>
                  </a:lnTo>
                  <a:lnTo>
                    <a:pt x="313" y="26"/>
                  </a:lnTo>
                  <a:lnTo>
                    <a:pt x="343" y="17"/>
                  </a:lnTo>
                  <a:lnTo>
                    <a:pt x="374" y="10"/>
                  </a:lnTo>
                  <a:lnTo>
                    <a:pt x="406" y="5"/>
                  </a:lnTo>
                  <a:lnTo>
                    <a:pt x="438" y="1"/>
                  </a:lnTo>
                  <a:lnTo>
                    <a:pt x="471" y="0"/>
                  </a:lnTo>
                  <a:lnTo>
                    <a:pt x="471" y="0"/>
                  </a:lnTo>
                  <a:lnTo>
                    <a:pt x="504" y="1"/>
                  </a:lnTo>
                  <a:lnTo>
                    <a:pt x="540" y="5"/>
                  </a:lnTo>
                  <a:lnTo>
                    <a:pt x="540" y="5"/>
                  </a:lnTo>
                  <a:lnTo>
                    <a:pt x="562" y="8"/>
                  </a:lnTo>
                  <a:lnTo>
                    <a:pt x="585" y="12"/>
                  </a:lnTo>
                  <a:lnTo>
                    <a:pt x="608" y="17"/>
                  </a:lnTo>
                  <a:lnTo>
                    <a:pt x="630" y="24"/>
                  </a:lnTo>
                  <a:lnTo>
                    <a:pt x="653" y="31"/>
                  </a:lnTo>
                  <a:lnTo>
                    <a:pt x="676" y="41"/>
                  </a:lnTo>
                  <a:lnTo>
                    <a:pt x="698" y="50"/>
                  </a:lnTo>
                  <a:lnTo>
                    <a:pt x="720" y="61"/>
                  </a:lnTo>
                  <a:lnTo>
                    <a:pt x="722" y="62"/>
                  </a:lnTo>
                  <a:lnTo>
                    <a:pt x="722" y="62"/>
                  </a:lnTo>
                  <a:lnTo>
                    <a:pt x="758" y="81"/>
                  </a:lnTo>
                  <a:lnTo>
                    <a:pt x="793" y="102"/>
                  </a:lnTo>
                  <a:lnTo>
                    <a:pt x="810" y="112"/>
                  </a:lnTo>
                  <a:lnTo>
                    <a:pt x="827" y="124"/>
                  </a:lnTo>
                  <a:lnTo>
                    <a:pt x="842" y="137"/>
                  </a:lnTo>
                  <a:lnTo>
                    <a:pt x="857" y="150"/>
                  </a:lnTo>
                  <a:lnTo>
                    <a:pt x="857" y="150"/>
                  </a:lnTo>
                  <a:lnTo>
                    <a:pt x="867" y="162"/>
                  </a:lnTo>
                  <a:lnTo>
                    <a:pt x="877" y="175"/>
                  </a:lnTo>
                  <a:lnTo>
                    <a:pt x="888" y="188"/>
                  </a:lnTo>
                  <a:lnTo>
                    <a:pt x="896" y="204"/>
                  </a:lnTo>
                  <a:lnTo>
                    <a:pt x="904" y="219"/>
                  </a:lnTo>
                  <a:lnTo>
                    <a:pt x="909" y="235"/>
                  </a:lnTo>
                  <a:lnTo>
                    <a:pt x="913" y="251"/>
                  </a:lnTo>
                  <a:lnTo>
                    <a:pt x="915" y="259"/>
                  </a:lnTo>
                  <a:lnTo>
                    <a:pt x="915" y="266"/>
                  </a:lnTo>
                  <a:lnTo>
                    <a:pt x="915" y="266"/>
                  </a:lnTo>
                  <a:lnTo>
                    <a:pt x="916" y="275"/>
                  </a:lnTo>
                  <a:lnTo>
                    <a:pt x="918" y="283"/>
                  </a:lnTo>
                  <a:lnTo>
                    <a:pt x="923" y="300"/>
                  </a:lnTo>
                  <a:lnTo>
                    <a:pt x="923" y="300"/>
                  </a:lnTo>
                  <a:lnTo>
                    <a:pt x="928" y="313"/>
                  </a:lnTo>
                  <a:lnTo>
                    <a:pt x="930" y="321"/>
                  </a:lnTo>
                  <a:lnTo>
                    <a:pt x="930" y="328"/>
                  </a:lnTo>
                  <a:lnTo>
                    <a:pt x="930" y="328"/>
                  </a:lnTo>
                  <a:lnTo>
                    <a:pt x="930" y="351"/>
                  </a:lnTo>
                  <a:lnTo>
                    <a:pt x="929" y="374"/>
                  </a:lnTo>
                  <a:lnTo>
                    <a:pt x="929" y="374"/>
                  </a:lnTo>
                  <a:lnTo>
                    <a:pt x="928" y="393"/>
                  </a:lnTo>
                  <a:lnTo>
                    <a:pt x="928" y="413"/>
                  </a:lnTo>
                  <a:lnTo>
                    <a:pt x="928" y="413"/>
                  </a:lnTo>
                  <a:lnTo>
                    <a:pt x="927" y="429"/>
                  </a:lnTo>
                  <a:lnTo>
                    <a:pt x="925" y="445"/>
                  </a:lnTo>
                  <a:lnTo>
                    <a:pt x="921" y="460"/>
                  </a:lnTo>
                  <a:lnTo>
                    <a:pt x="916" y="476"/>
                  </a:lnTo>
                  <a:lnTo>
                    <a:pt x="910" y="491"/>
                  </a:lnTo>
                  <a:lnTo>
                    <a:pt x="904" y="505"/>
                  </a:lnTo>
                  <a:lnTo>
                    <a:pt x="890" y="535"/>
                  </a:lnTo>
                  <a:lnTo>
                    <a:pt x="890" y="535"/>
                  </a:lnTo>
                  <a:lnTo>
                    <a:pt x="874" y="570"/>
                  </a:lnTo>
                  <a:lnTo>
                    <a:pt x="874" y="570"/>
                  </a:lnTo>
                  <a:lnTo>
                    <a:pt x="866" y="586"/>
                  </a:lnTo>
                  <a:lnTo>
                    <a:pt x="858" y="602"/>
                  </a:lnTo>
                  <a:lnTo>
                    <a:pt x="847" y="615"/>
                  </a:lnTo>
                  <a:lnTo>
                    <a:pt x="836" y="627"/>
                  </a:lnTo>
                  <a:lnTo>
                    <a:pt x="825" y="640"/>
                  </a:lnTo>
                  <a:lnTo>
                    <a:pt x="811" y="651"/>
                  </a:lnTo>
                  <a:lnTo>
                    <a:pt x="797" y="662"/>
                  </a:lnTo>
                  <a:lnTo>
                    <a:pt x="782" y="674"/>
                  </a:lnTo>
                  <a:lnTo>
                    <a:pt x="782" y="674"/>
                  </a:lnTo>
                  <a:lnTo>
                    <a:pt x="766" y="684"/>
                  </a:lnTo>
                  <a:lnTo>
                    <a:pt x="758" y="690"/>
                  </a:lnTo>
                  <a:lnTo>
                    <a:pt x="747" y="695"/>
                  </a:lnTo>
                  <a:lnTo>
                    <a:pt x="737" y="699"/>
                  </a:lnTo>
                  <a:lnTo>
                    <a:pt x="727" y="703"/>
                  </a:lnTo>
                  <a:lnTo>
                    <a:pt x="715" y="705"/>
                  </a:lnTo>
                  <a:lnTo>
                    <a:pt x="704" y="706"/>
                  </a:lnTo>
                  <a:lnTo>
                    <a:pt x="696" y="707"/>
                  </a:lnTo>
                  <a:lnTo>
                    <a:pt x="696" y="707"/>
                  </a:lnTo>
                  <a:lnTo>
                    <a:pt x="663" y="708"/>
                  </a:lnTo>
                  <a:lnTo>
                    <a:pt x="663" y="708"/>
                  </a:lnTo>
                  <a:lnTo>
                    <a:pt x="663" y="708"/>
                  </a:lnTo>
                  <a:lnTo>
                    <a:pt x="641" y="707"/>
                  </a:lnTo>
                  <a:lnTo>
                    <a:pt x="632" y="705"/>
                  </a:lnTo>
                  <a:lnTo>
                    <a:pt x="623" y="704"/>
                  </a:lnTo>
                  <a:lnTo>
                    <a:pt x="623" y="704"/>
                  </a:lnTo>
                  <a:lnTo>
                    <a:pt x="604" y="699"/>
                  </a:lnTo>
                  <a:lnTo>
                    <a:pt x="604" y="699"/>
                  </a:lnTo>
                  <a:lnTo>
                    <a:pt x="577" y="691"/>
                  </a:lnTo>
                  <a:lnTo>
                    <a:pt x="564" y="687"/>
                  </a:lnTo>
                  <a:lnTo>
                    <a:pt x="551" y="683"/>
                  </a:lnTo>
                  <a:lnTo>
                    <a:pt x="551" y="683"/>
                  </a:lnTo>
                  <a:lnTo>
                    <a:pt x="543" y="679"/>
                  </a:lnTo>
                  <a:lnTo>
                    <a:pt x="534" y="675"/>
                  </a:lnTo>
                  <a:lnTo>
                    <a:pt x="519" y="664"/>
                  </a:lnTo>
                  <a:lnTo>
                    <a:pt x="519" y="664"/>
                  </a:lnTo>
                  <a:lnTo>
                    <a:pt x="508" y="655"/>
                  </a:lnTo>
                  <a:lnTo>
                    <a:pt x="496" y="648"/>
                  </a:lnTo>
                  <a:lnTo>
                    <a:pt x="496" y="648"/>
                  </a:lnTo>
                  <a:lnTo>
                    <a:pt x="493" y="646"/>
                  </a:lnTo>
                  <a:lnTo>
                    <a:pt x="490" y="643"/>
                  </a:lnTo>
                  <a:lnTo>
                    <a:pt x="489" y="641"/>
                  </a:lnTo>
                  <a:lnTo>
                    <a:pt x="488" y="638"/>
                  </a:lnTo>
                  <a:lnTo>
                    <a:pt x="487" y="634"/>
                  </a:lnTo>
                  <a:lnTo>
                    <a:pt x="488" y="629"/>
                  </a:lnTo>
                  <a:lnTo>
                    <a:pt x="488" y="629"/>
                  </a:lnTo>
                  <a:lnTo>
                    <a:pt x="490" y="624"/>
                  </a:lnTo>
                  <a:lnTo>
                    <a:pt x="494" y="619"/>
                  </a:lnTo>
                  <a:lnTo>
                    <a:pt x="499" y="616"/>
                  </a:lnTo>
                  <a:lnTo>
                    <a:pt x="502" y="615"/>
                  </a:lnTo>
                  <a:lnTo>
                    <a:pt x="505" y="615"/>
                  </a:lnTo>
                  <a:lnTo>
                    <a:pt x="505" y="615"/>
                  </a:lnTo>
                  <a:lnTo>
                    <a:pt x="510" y="615"/>
                  </a:lnTo>
                  <a:lnTo>
                    <a:pt x="514" y="617"/>
                  </a:lnTo>
                  <a:lnTo>
                    <a:pt x="514" y="617"/>
                  </a:lnTo>
                  <a:lnTo>
                    <a:pt x="525" y="624"/>
                  </a:lnTo>
                  <a:lnTo>
                    <a:pt x="536" y="632"/>
                  </a:lnTo>
                  <a:lnTo>
                    <a:pt x="536" y="632"/>
                  </a:lnTo>
                  <a:lnTo>
                    <a:pt x="548" y="639"/>
                  </a:lnTo>
                  <a:lnTo>
                    <a:pt x="559" y="646"/>
                  </a:lnTo>
                  <a:lnTo>
                    <a:pt x="572" y="652"/>
                  </a:lnTo>
                  <a:lnTo>
                    <a:pt x="586" y="656"/>
                  </a:lnTo>
                  <a:lnTo>
                    <a:pt x="586" y="656"/>
                  </a:lnTo>
                  <a:lnTo>
                    <a:pt x="602" y="659"/>
                  </a:lnTo>
                  <a:lnTo>
                    <a:pt x="617" y="662"/>
                  </a:lnTo>
                  <a:lnTo>
                    <a:pt x="647" y="667"/>
                  </a:lnTo>
                  <a:lnTo>
                    <a:pt x="647" y="667"/>
                  </a:lnTo>
                  <a:lnTo>
                    <a:pt x="663" y="669"/>
                  </a:lnTo>
                  <a:lnTo>
                    <a:pt x="663" y="669"/>
                  </a:lnTo>
                  <a:lnTo>
                    <a:pt x="673" y="670"/>
                  </a:lnTo>
                  <a:lnTo>
                    <a:pt x="683" y="670"/>
                  </a:lnTo>
                  <a:lnTo>
                    <a:pt x="683" y="670"/>
                  </a:lnTo>
                  <a:lnTo>
                    <a:pt x="695" y="669"/>
                  </a:lnTo>
                  <a:lnTo>
                    <a:pt x="706" y="668"/>
                  </a:lnTo>
                  <a:lnTo>
                    <a:pt x="716" y="666"/>
                  </a:lnTo>
                  <a:lnTo>
                    <a:pt x="728" y="661"/>
                  </a:lnTo>
                  <a:lnTo>
                    <a:pt x="738" y="657"/>
                  </a:lnTo>
                  <a:lnTo>
                    <a:pt x="748" y="651"/>
                  </a:lnTo>
                  <a:lnTo>
                    <a:pt x="760" y="645"/>
                  </a:lnTo>
                  <a:lnTo>
                    <a:pt x="770" y="637"/>
                  </a:lnTo>
                  <a:lnTo>
                    <a:pt x="770" y="637"/>
                  </a:lnTo>
                  <a:lnTo>
                    <a:pt x="783" y="626"/>
                  </a:lnTo>
                  <a:lnTo>
                    <a:pt x="783" y="626"/>
                  </a:lnTo>
                  <a:lnTo>
                    <a:pt x="796" y="618"/>
                  </a:lnTo>
                  <a:lnTo>
                    <a:pt x="808" y="608"/>
                  </a:lnTo>
                  <a:lnTo>
                    <a:pt x="818" y="597"/>
                  </a:lnTo>
                  <a:lnTo>
                    <a:pt x="824" y="591"/>
                  </a:lnTo>
                  <a:lnTo>
                    <a:pt x="827" y="585"/>
                  </a:lnTo>
                  <a:lnTo>
                    <a:pt x="830" y="580"/>
                  </a:lnTo>
                  <a:lnTo>
                    <a:pt x="830" y="580"/>
                  </a:lnTo>
                  <a:lnTo>
                    <a:pt x="848" y="546"/>
                  </a:lnTo>
                  <a:lnTo>
                    <a:pt x="858" y="528"/>
                  </a:lnTo>
                  <a:lnTo>
                    <a:pt x="866" y="510"/>
                  </a:lnTo>
                  <a:lnTo>
                    <a:pt x="874" y="491"/>
                  </a:lnTo>
                  <a:lnTo>
                    <a:pt x="881" y="471"/>
                  </a:lnTo>
                  <a:lnTo>
                    <a:pt x="887" y="453"/>
                  </a:lnTo>
                  <a:lnTo>
                    <a:pt x="891" y="434"/>
                  </a:lnTo>
                  <a:lnTo>
                    <a:pt x="891" y="434"/>
                  </a:lnTo>
                  <a:lnTo>
                    <a:pt x="892" y="421"/>
                  </a:lnTo>
                  <a:lnTo>
                    <a:pt x="893" y="406"/>
                  </a:lnTo>
                  <a:lnTo>
                    <a:pt x="894" y="377"/>
                  </a:lnTo>
                  <a:lnTo>
                    <a:pt x="894" y="377"/>
                  </a:lnTo>
                  <a:lnTo>
                    <a:pt x="894" y="356"/>
                  </a:lnTo>
                  <a:lnTo>
                    <a:pt x="895" y="354"/>
                  </a:lnTo>
                  <a:lnTo>
                    <a:pt x="895" y="354"/>
                  </a:lnTo>
                  <a:lnTo>
                    <a:pt x="895" y="344"/>
                  </a:lnTo>
                  <a:lnTo>
                    <a:pt x="894" y="334"/>
                  </a:lnTo>
                  <a:lnTo>
                    <a:pt x="892" y="325"/>
                  </a:lnTo>
                  <a:lnTo>
                    <a:pt x="888" y="315"/>
                  </a:lnTo>
                  <a:lnTo>
                    <a:pt x="888" y="315"/>
                  </a:lnTo>
                  <a:lnTo>
                    <a:pt x="885" y="310"/>
                  </a:lnTo>
                  <a:lnTo>
                    <a:pt x="881" y="304"/>
                  </a:lnTo>
                  <a:lnTo>
                    <a:pt x="881" y="304"/>
                  </a:lnTo>
                  <a:lnTo>
                    <a:pt x="878" y="287"/>
                  </a:lnTo>
                  <a:lnTo>
                    <a:pt x="878" y="287"/>
                  </a:lnTo>
                  <a:lnTo>
                    <a:pt x="873" y="257"/>
                  </a:lnTo>
                  <a:lnTo>
                    <a:pt x="870" y="242"/>
                  </a:lnTo>
                  <a:lnTo>
                    <a:pt x="866" y="228"/>
                  </a:lnTo>
                  <a:lnTo>
                    <a:pt x="860" y="213"/>
                  </a:lnTo>
                  <a:lnTo>
                    <a:pt x="853" y="200"/>
                  </a:lnTo>
                  <a:lnTo>
                    <a:pt x="842" y="187"/>
                  </a:lnTo>
                  <a:lnTo>
                    <a:pt x="837" y="181"/>
                  </a:lnTo>
                  <a:lnTo>
                    <a:pt x="831" y="175"/>
                  </a:lnTo>
                  <a:lnTo>
                    <a:pt x="831" y="175"/>
                  </a:lnTo>
                  <a:lnTo>
                    <a:pt x="814" y="162"/>
                  </a:lnTo>
                  <a:lnTo>
                    <a:pt x="798" y="149"/>
                  </a:lnTo>
                  <a:lnTo>
                    <a:pt x="780" y="137"/>
                  </a:lnTo>
                  <a:lnTo>
                    <a:pt x="762" y="124"/>
                  </a:lnTo>
                  <a:lnTo>
                    <a:pt x="743" y="114"/>
                  </a:lnTo>
                  <a:lnTo>
                    <a:pt x="724" y="104"/>
                  </a:lnTo>
                  <a:lnTo>
                    <a:pt x="705" y="93"/>
                  </a:lnTo>
                  <a:lnTo>
                    <a:pt x="684" y="85"/>
                  </a:lnTo>
                  <a:lnTo>
                    <a:pt x="684" y="85"/>
                  </a:lnTo>
                  <a:lnTo>
                    <a:pt x="663" y="76"/>
                  </a:lnTo>
                  <a:lnTo>
                    <a:pt x="640" y="68"/>
                  </a:lnTo>
                  <a:lnTo>
                    <a:pt x="618" y="60"/>
                  </a:lnTo>
                  <a:lnTo>
                    <a:pt x="595" y="54"/>
                  </a:lnTo>
                  <a:lnTo>
                    <a:pt x="574" y="50"/>
                  </a:lnTo>
                  <a:lnTo>
                    <a:pt x="550" y="45"/>
                  </a:lnTo>
                  <a:lnTo>
                    <a:pt x="526" y="42"/>
                  </a:lnTo>
                  <a:lnTo>
                    <a:pt x="501" y="39"/>
                  </a:lnTo>
                  <a:lnTo>
                    <a:pt x="501" y="39"/>
                  </a:lnTo>
                  <a:lnTo>
                    <a:pt x="479" y="38"/>
                  </a:lnTo>
                  <a:lnTo>
                    <a:pt x="479" y="38"/>
                  </a:lnTo>
                  <a:lnTo>
                    <a:pt x="464" y="39"/>
                  </a:lnTo>
                  <a:lnTo>
                    <a:pt x="450" y="40"/>
                  </a:lnTo>
                  <a:lnTo>
                    <a:pt x="422" y="43"/>
                  </a:lnTo>
                  <a:lnTo>
                    <a:pt x="422" y="43"/>
                  </a:lnTo>
                  <a:lnTo>
                    <a:pt x="398" y="45"/>
                  </a:lnTo>
                  <a:lnTo>
                    <a:pt x="372" y="47"/>
                  </a:lnTo>
                  <a:lnTo>
                    <a:pt x="372" y="47"/>
                  </a:lnTo>
                  <a:lnTo>
                    <a:pt x="361" y="48"/>
                  </a:lnTo>
                  <a:lnTo>
                    <a:pt x="348" y="49"/>
                  </a:lnTo>
                  <a:lnTo>
                    <a:pt x="337" y="52"/>
                  </a:lnTo>
                  <a:lnTo>
                    <a:pt x="325" y="55"/>
                  </a:lnTo>
                  <a:lnTo>
                    <a:pt x="312" y="59"/>
                  </a:lnTo>
                  <a:lnTo>
                    <a:pt x="301" y="64"/>
                  </a:lnTo>
                  <a:lnTo>
                    <a:pt x="277" y="76"/>
                  </a:lnTo>
                  <a:lnTo>
                    <a:pt x="255" y="88"/>
                  </a:lnTo>
                  <a:lnTo>
                    <a:pt x="233" y="103"/>
                  </a:lnTo>
                  <a:lnTo>
                    <a:pt x="213" y="117"/>
                  </a:lnTo>
                  <a:lnTo>
                    <a:pt x="196" y="132"/>
                  </a:lnTo>
                  <a:lnTo>
                    <a:pt x="190" y="137"/>
                  </a:lnTo>
                  <a:lnTo>
                    <a:pt x="190" y="137"/>
                  </a:lnTo>
                  <a:lnTo>
                    <a:pt x="163" y="162"/>
                  </a:lnTo>
                  <a:lnTo>
                    <a:pt x="136" y="187"/>
                  </a:lnTo>
                  <a:lnTo>
                    <a:pt x="123" y="201"/>
                  </a:lnTo>
                  <a:lnTo>
                    <a:pt x="111" y="215"/>
                  </a:lnTo>
                  <a:lnTo>
                    <a:pt x="101" y="230"/>
                  </a:lnTo>
                  <a:lnTo>
                    <a:pt x="90" y="245"/>
                  </a:lnTo>
                  <a:lnTo>
                    <a:pt x="90" y="245"/>
                  </a:lnTo>
                  <a:lnTo>
                    <a:pt x="81" y="264"/>
                  </a:lnTo>
                  <a:lnTo>
                    <a:pt x="73" y="281"/>
                  </a:lnTo>
                  <a:lnTo>
                    <a:pt x="65" y="300"/>
                  </a:lnTo>
                  <a:lnTo>
                    <a:pt x="59" y="317"/>
                  </a:lnTo>
                  <a:lnTo>
                    <a:pt x="54" y="336"/>
                  </a:lnTo>
                  <a:lnTo>
                    <a:pt x="49" y="355"/>
                  </a:lnTo>
                  <a:lnTo>
                    <a:pt x="42" y="393"/>
                  </a:lnTo>
                  <a:lnTo>
                    <a:pt x="42" y="393"/>
                  </a:lnTo>
                  <a:lnTo>
                    <a:pt x="39" y="417"/>
                  </a:lnTo>
                  <a:lnTo>
                    <a:pt x="36" y="438"/>
                  </a:lnTo>
                  <a:lnTo>
                    <a:pt x="34" y="459"/>
                  </a:lnTo>
                  <a:lnTo>
                    <a:pt x="34" y="479"/>
                  </a:lnTo>
                  <a:lnTo>
                    <a:pt x="36" y="496"/>
                  </a:lnTo>
                  <a:lnTo>
                    <a:pt x="38" y="512"/>
                  </a:lnTo>
                  <a:lnTo>
                    <a:pt x="40" y="527"/>
                  </a:lnTo>
                  <a:lnTo>
                    <a:pt x="44" y="540"/>
                  </a:lnTo>
                  <a:lnTo>
                    <a:pt x="49" y="553"/>
                  </a:lnTo>
                  <a:lnTo>
                    <a:pt x="49" y="553"/>
                  </a:lnTo>
                  <a:lnTo>
                    <a:pt x="63" y="594"/>
                  </a:lnTo>
                  <a:lnTo>
                    <a:pt x="72" y="615"/>
                  </a:lnTo>
                  <a:lnTo>
                    <a:pt x="81" y="635"/>
                  </a:lnTo>
                  <a:lnTo>
                    <a:pt x="90" y="655"/>
                  </a:lnTo>
                  <a:lnTo>
                    <a:pt x="101" y="675"/>
                  </a:lnTo>
                  <a:lnTo>
                    <a:pt x="113" y="692"/>
                  </a:lnTo>
                  <a:lnTo>
                    <a:pt x="125" y="710"/>
                  </a:lnTo>
                  <a:lnTo>
                    <a:pt x="125" y="710"/>
                  </a:lnTo>
                  <a:lnTo>
                    <a:pt x="139" y="723"/>
                  </a:lnTo>
                  <a:lnTo>
                    <a:pt x="153" y="736"/>
                  </a:lnTo>
                  <a:lnTo>
                    <a:pt x="169" y="746"/>
                  </a:lnTo>
                  <a:lnTo>
                    <a:pt x="186" y="756"/>
                  </a:lnTo>
                  <a:lnTo>
                    <a:pt x="205" y="765"/>
                  </a:lnTo>
                  <a:lnTo>
                    <a:pt x="224" y="773"/>
                  </a:lnTo>
                  <a:lnTo>
                    <a:pt x="262" y="786"/>
                  </a:lnTo>
                  <a:lnTo>
                    <a:pt x="262" y="786"/>
                  </a:lnTo>
                  <a:lnTo>
                    <a:pt x="283" y="794"/>
                  </a:lnTo>
                  <a:lnTo>
                    <a:pt x="305" y="800"/>
                  </a:lnTo>
                  <a:lnTo>
                    <a:pt x="326" y="805"/>
                  </a:lnTo>
                  <a:lnTo>
                    <a:pt x="346" y="809"/>
                  </a:lnTo>
                  <a:lnTo>
                    <a:pt x="367" y="812"/>
                  </a:lnTo>
                  <a:lnTo>
                    <a:pt x="388" y="815"/>
                  </a:lnTo>
                  <a:lnTo>
                    <a:pt x="408" y="816"/>
                  </a:lnTo>
                  <a:lnTo>
                    <a:pt x="429" y="816"/>
                  </a:lnTo>
                  <a:lnTo>
                    <a:pt x="429" y="816"/>
                  </a:lnTo>
                  <a:lnTo>
                    <a:pt x="460" y="816"/>
                  </a:lnTo>
                  <a:lnTo>
                    <a:pt x="490" y="814"/>
                  </a:lnTo>
                  <a:lnTo>
                    <a:pt x="505" y="812"/>
                  </a:lnTo>
                  <a:lnTo>
                    <a:pt x="520" y="809"/>
                  </a:lnTo>
                  <a:lnTo>
                    <a:pt x="534" y="806"/>
                  </a:lnTo>
                  <a:lnTo>
                    <a:pt x="548" y="801"/>
                  </a:lnTo>
                  <a:lnTo>
                    <a:pt x="549" y="801"/>
                  </a:lnTo>
                  <a:lnTo>
                    <a:pt x="550" y="800"/>
                  </a:lnTo>
                  <a:lnTo>
                    <a:pt x="550" y="800"/>
                  </a:lnTo>
                  <a:lnTo>
                    <a:pt x="553" y="797"/>
                  </a:lnTo>
                  <a:lnTo>
                    <a:pt x="553" y="797"/>
                  </a:lnTo>
                  <a:lnTo>
                    <a:pt x="560" y="792"/>
                  </a:lnTo>
                  <a:lnTo>
                    <a:pt x="570" y="783"/>
                  </a:lnTo>
                  <a:lnTo>
                    <a:pt x="573" y="779"/>
                  </a:lnTo>
                  <a:lnTo>
                    <a:pt x="576" y="774"/>
                  </a:lnTo>
                  <a:lnTo>
                    <a:pt x="578" y="769"/>
                  </a:lnTo>
                  <a:lnTo>
                    <a:pt x="577" y="764"/>
                  </a:lnTo>
                  <a:lnTo>
                    <a:pt x="577" y="764"/>
                  </a:lnTo>
                  <a:lnTo>
                    <a:pt x="575" y="760"/>
                  </a:lnTo>
                  <a:lnTo>
                    <a:pt x="572" y="756"/>
                  </a:lnTo>
                  <a:lnTo>
                    <a:pt x="567" y="754"/>
                  </a:lnTo>
                  <a:lnTo>
                    <a:pt x="563" y="752"/>
                  </a:lnTo>
                  <a:lnTo>
                    <a:pt x="554" y="751"/>
                  </a:lnTo>
                  <a:lnTo>
                    <a:pt x="547" y="751"/>
                  </a:lnTo>
                  <a:lnTo>
                    <a:pt x="546" y="751"/>
                  </a:lnTo>
                  <a:lnTo>
                    <a:pt x="546" y="751"/>
                  </a:lnTo>
                  <a:lnTo>
                    <a:pt x="519" y="751"/>
                  </a:lnTo>
                  <a:lnTo>
                    <a:pt x="519" y="751"/>
                  </a:lnTo>
                  <a:lnTo>
                    <a:pt x="492" y="751"/>
                  </a:lnTo>
                  <a:lnTo>
                    <a:pt x="492" y="751"/>
                  </a:lnTo>
                  <a:lnTo>
                    <a:pt x="470" y="751"/>
                  </a:lnTo>
                  <a:lnTo>
                    <a:pt x="450" y="750"/>
                  </a:lnTo>
                  <a:lnTo>
                    <a:pt x="450" y="750"/>
                  </a:lnTo>
                  <a:lnTo>
                    <a:pt x="428" y="749"/>
                  </a:lnTo>
                  <a:lnTo>
                    <a:pt x="407" y="748"/>
                  </a:lnTo>
                  <a:lnTo>
                    <a:pt x="407" y="748"/>
                  </a:lnTo>
                  <a:lnTo>
                    <a:pt x="385" y="747"/>
                  </a:lnTo>
                  <a:lnTo>
                    <a:pt x="362" y="745"/>
                  </a:lnTo>
                  <a:lnTo>
                    <a:pt x="339" y="740"/>
                  </a:lnTo>
                  <a:lnTo>
                    <a:pt x="318" y="734"/>
                  </a:lnTo>
                  <a:lnTo>
                    <a:pt x="296" y="727"/>
                  </a:lnTo>
                  <a:lnTo>
                    <a:pt x="274" y="717"/>
                  </a:lnTo>
                  <a:lnTo>
                    <a:pt x="256" y="707"/>
                  </a:lnTo>
                  <a:lnTo>
                    <a:pt x="237" y="696"/>
                  </a:lnTo>
                  <a:lnTo>
                    <a:pt x="237" y="696"/>
                  </a:lnTo>
                  <a:lnTo>
                    <a:pt x="234" y="692"/>
                  </a:lnTo>
                  <a:lnTo>
                    <a:pt x="232" y="689"/>
                  </a:lnTo>
                  <a:lnTo>
                    <a:pt x="230" y="686"/>
                  </a:lnTo>
                  <a:lnTo>
                    <a:pt x="230" y="683"/>
                  </a:lnTo>
                  <a:lnTo>
                    <a:pt x="230" y="678"/>
                  </a:lnTo>
                  <a:lnTo>
                    <a:pt x="231" y="674"/>
                  </a:lnTo>
                  <a:lnTo>
                    <a:pt x="231" y="674"/>
                  </a:lnTo>
                  <a:lnTo>
                    <a:pt x="233" y="669"/>
                  </a:lnTo>
                  <a:lnTo>
                    <a:pt x="236" y="665"/>
                  </a:lnTo>
                  <a:lnTo>
                    <a:pt x="241" y="661"/>
                  </a:lnTo>
                  <a:lnTo>
                    <a:pt x="245" y="660"/>
                  </a:lnTo>
                  <a:lnTo>
                    <a:pt x="245" y="660"/>
                  </a:lnTo>
                  <a:lnTo>
                    <a:pt x="250" y="661"/>
                  </a:lnTo>
                  <a:lnTo>
                    <a:pt x="255" y="665"/>
                  </a:lnTo>
                  <a:lnTo>
                    <a:pt x="255" y="665"/>
                  </a:lnTo>
                  <a:lnTo>
                    <a:pt x="267" y="673"/>
                  </a:lnTo>
                  <a:lnTo>
                    <a:pt x="280" y="680"/>
                  </a:lnTo>
                  <a:lnTo>
                    <a:pt x="294" y="686"/>
                  </a:lnTo>
                  <a:lnTo>
                    <a:pt x="307" y="692"/>
                  </a:lnTo>
                  <a:lnTo>
                    <a:pt x="322" y="697"/>
                  </a:lnTo>
                  <a:lnTo>
                    <a:pt x="336" y="701"/>
                  </a:lnTo>
                  <a:lnTo>
                    <a:pt x="350" y="704"/>
                  </a:lnTo>
                  <a:lnTo>
                    <a:pt x="364" y="707"/>
                  </a:lnTo>
                  <a:lnTo>
                    <a:pt x="394" y="710"/>
                  </a:lnTo>
                  <a:lnTo>
                    <a:pt x="423" y="712"/>
                  </a:lnTo>
                  <a:lnTo>
                    <a:pt x="453" y="713"/>
                  </a:lnTo>
                  <a:lnTo>
                    <a:pt x="483" y="714"/>
                  </a:lnTo>
                  <a:lnTo>
                    <a:pt x="483" y="714"/>
                  </a:lnTo>
                  <a:lnTo>
                    <a:pt x="522" y="714"/>
                  </a:lnTo>
                  <a:lnTo>
                    <a:pt x="560" y="716"/>
                  </a:lnTo>
                  <a:lnTo>
                    <a:pt x="560" y="716"/>
                  </a:lnTo>
                  <a:lnTo>
                    <a:pt x="572" y="717"/>
                  </a:lnTo>
                  <a:lnTo>
                    <a:pt x="582" y="720"/>
                  </a:lnTo>
                  <a:lnTo>
                    <a:pt x="591" y="726"/>
                  </a:lnTo>
                  <a:lnTo>
                    <a:pt x="599" y="731"/>
                  </a:lnTo>
                  <a:lnTo>
                    <a:pt x="608" y="738"/>
                  </a:lnTo>
                  <a:lnTo>
                    <a:pt x="615" y="746"/>
                  </a:lnTo>
                  <a:lnTo>
                    <a:pt x="620" y="755"/>
                  </a:lnTo>
                  <a:lnTo>
                    <a:pt x="625" y="766"/>
                  </a:lnTo>
                  <a:lnTo>
                    <a:pt x="625" y="766"/>
                  </a:lnTo>
                  <a:lnTo>
                    <a:pt x="626" y="771"/>
                  </a:lnTo>
                  <a:lnTo>
                    <a:pt x="626" y="776"/>
                  </a:lnTo>
                  <a:lnTo>
                    <a:pt x="625" y="781"/>
                  </a:lnTo>
                  <a:lnTo>
                    <a:pt x="623" y="786"/>
                  </a:lnTo>
                  <a:lnTo>
                    <a:pt x="620" y="792"/>
                  </a:lnTo>
                  <a:lnTo>
                    <a:pt x="616" y="797"/>
                  </a:lnTo>
                  <a:lnTo>
                    <a:pt x="610" y="803"/>
                  </a:lnTo>
                  <a:lnTo>
                    <a:pt x="603" y="808"/>
                  </a:lnTo>
                  <a:lnTo>
                    <a:pt x="602" y="809"/>
                  </a:lnTo>
                  <a:lnTo>
                    <a:pt x="602" y="810"/>
                  </a:lnTo>
                  <a:lnTo>
                    <a:pt x="602" y="810"/>
                  </a:lnTo>
                  <a:lnTo>
                    <a:pt x="598" y="813"/>
                  </a:lnTo>
                  <a:lnTo>
                    <a:pt x="595" y="816"/>
                  </a:lnTo>
                  <a:lnTo>
                    <a:pt x="595" y="816"/>
                  </a:lnTo>
                  <a:lnTo>
                    <a:pt x="583" y="825"/>
                  </a:lnTo>
                  <a:lnTo>
                    <a:pt x="569" y="832"/>
                  </a:lnTo>
                  <a:lnTo>
                    <a:pt x="552" y="838"/>
                  </a:lnTo>
                  <a:lnTo>
                    <a:pt x="533" y="843"/>
                  </a:lnTo>
                  <a:lnTo>
                    <a:pt x="514" y="847"/>
                  </a:lnTo>
                  <a:lnTo>
                    <a:pt x="492" y="850"/>
                  </a:lnTo>
                  <a:lnTo>
                    <a:pt x="468" y="853"/>
                  </a:lnTo>
                  <a:lnTo>
                    <a:pt x="444" y="853"/>
                  </a:lnTo>
                  <a:lnTo>
                    <a:pt x="444" y="85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0" name="组合 959"/>
          <p:cNvGrpSpPr/>
          <p:nvPr/>
        </p:nvGrpSpPr>
        <p:grpSpPr>
          <a:xfrm>
            <a:off x="5509661" y="3748670"/>
            <a:ext cx="994833" cy="944033"/>
            <a:chOff x="4219575" y="3103563"/>
            <a:chExt cx="746125" cy="708025"/>
          </a:xfrm>
          <a:solidFill>
            <a:schemeClr val="tx1"/>
          </a:solidFill>
        </p:grpSpPr>
        <p:sp>
          <p:nvSpPr>
            <p:cNvPr id="16740" name="Freeform 356"/>
            <p:cNvSpPr/>
            <p:nvPr/>
          </p:nvSpPr>
          <p:spPr bwMode="auto">
            <a:xfrm>
              <a:off x="4276725" y="3703638"/>
              <a:ext cx="17463" cy="60325"/>
            </a:xfrm>
            <a:custGeom>
              <a:avLst/>
              <a:gdLst/>
              <a:ahLst/>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l="0" t="0" r="r" b="b"/>
              <a:pathLst>
                <a:path w="33" h="114">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1" name="Freeform 357"/>
            <p:cNvSpPr/>
            <p:nvPr/>
          </p:nvSpPr>
          <p:spPr bwMode="auto">
            <a:xfrm>
              <a:off x="4314825" y="3724275"/>
              <a:ext cx="17463" cy="57150"/>
            </a:xfrm>
            <a:custGeom>
              <a:avLst/>
              <a:gdLst/>
              <a:ahLst/>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l="0" t="0" r="r" b="b"/>
              <a:pathLst>
                <a:path w="33" h="109">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2" name="Freeform 358"/>
            <p:cNvSpPr/>
            <p:nvPr/>
          </p:nvSpPr>
          <p:spPr bwMode="auto">
            <a:xfrm>
              <a:off x="4352925" y="3725863"/>
              <a:ext cx="22225" cy="55563"/>
            </a:xfrm>
            <a:custGeom>
              <a:avLst/>
              <a:gdLst/>
              <a:ahLst/>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l="0" t="0" r="r" b="b"/>
              <a:pathLst>
                <a:path w="42" h="104">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3" name="Freeform 359"/>
            <p:cNvSpPr/>
            <p:nvPr/>
          </p:nvSpPr>
          <p:spPr bwMode="auto">
            <a:xfrm>
              <a:off x="4387850" y="3729038"/>
              <a:ext cx="26988" cy="57150"/>
            </a:xfrm>
            <a:custGeom>
              <a:avLst/>
              <a:gdLst/>
              <a:ahLst/>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l="0" t="0" r="r" b="b"/>
              <a:pathLst>
                <a:path w="52" h="108">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4" name="Freeform 360"/>
            <p:cNvSpPr/>
            <p:nvPr/>
          </p:nvSpPr>
          <p:spPr bwMode="auto">
            <a:xfrm>
              <a:off x="4438650" y="3730625"/>
              <a:ext cx="23813" cy="55563"/>
            </a:xfrm>
            <a:custGeom>
              <a:avLst/>
              <a:gdLst/>
              <a:ahLst/>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l="0" t="0" r="r" b="b"/>
              <a:pathLst>
                <a:path w="46" h="104">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5" name="Freeform 361"/>
            <p:cNvSpPr/>
            <p:nvPr/>
          </p:nvSpPr>
          <p:spPr bwMode="auto">
            <a:xfrm>
              <a:off x="4478338" y="3732213"/>
              <a:ext cx="25400" cy="52388"/>
            </a:xfrm>
            <a:custGeom>
              <a:avLst/>
              <a:gdLst/>
              <a:ahLst/>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l="0" t="0" r="r" b="b"/>
              <a:pathLst>
                <a:path w="48" h="99">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6" name="Freeform 362"/>
            <p:cNvSpPr/>
            <p:nvPr/>
          </p:nvSpPr>
          <p:spPr bwMode="auto">
            <a:xfrm>
              <a:off x="4508500" y="3738563"/>
              <a:ext cx="19050" cy="55563"/>
            </a:xfrm>
            <a:custGeom>
              <a:avLst/>
              <a:gdLst/>
              <a:ahLst/>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l="0" t="0" r="r" b="b"/>
              <a:pathLst>
                <a:path w="38" h="105">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7" name="Freeform 363"/>
            <p:cNvSpPr/>
            <p:nvPr/>
          </p:nvSpPr>
          <p:spPr bwMode="auto">
            <a:xfrm>
              <a:off x="4545013" y="3736975"/>
              <a:ext cx="15875" cy="49213"/>
            </a:xfrm>
            <a:custGeom>
              <a:avLst/>
              <a:gdLst/>
              <a:ahLst/>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94">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8" name="Freeform 364"/>
            <p:cNvSpPr/>
            <p:nvPr/>
          </p:nvSpPr>
          <p:spPr bwMode="auto">
            <a:xfrm>
              <a:off x="4605338" y="3643313"/>
              <a:ext cx="47625" cy="82550"/>
            </a:xfrm>
            <a:custGeom>
              <a:avLst/>
              <a:gdLst/>
              <a:ahLst/>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l="0" t="0" r="r" b="b"/>
              <a:pathLst>
                <a:path w="90" h="155">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9" name="Freeform 365"/>
            <p:cNvSpPr/>
            <p:nvPr/>
          </p:nvSpPr>
          <p:spPr bwMode="auto">
            <a:xfrm>
              <a:off x="4610100" y="3646488"/>
              <a:ext cx="71438" cy="104775"/>
            </a:xfrm>
            <a:custGeom>
              <a:avLst/>
              <a:gdLst/>
              <a:ahLst/>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l="0" t="0" r="r" b="b"/>
              <a:pathLst>
                <a:path w="134" h="199">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0" name="Freeform 366"/>
            <p:cNvSpPr/>
            <p:nvPr/>
          </p:nvSpPr>
          <p:spPr bwMode="auto">
            <a:xfrm>
              <a:off x="4624388" y="3638550"/>
              <a:ext cx="84138" cy="130175"/>
            </a:xfrm>
            <a:custGeom>
              <a:avLst/>
              <a:gdLst/>
              <a:ahLst/>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l="0" t="0" r="r" b="b"/>
              <a:pathLst>
                <a:path w="159" h="247">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1" name="Freeform 367"/>
            <p:cNvSpPr/>
            <p:nvPr/>
          </p:nvSpPr>
          <p:spPr bwMode="auto">
            <a:xfrm>
              <a:off x="4648200" y="3646488"/>
              <a:ext cx="80963" cy="120650"/>
            </a:xfrm>
            <a:custGeom>
              <a:avLst/>
              <a:gdLst/>
              <a:ahLst/>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l="0" t="0" r="r" b="b"/>
              <a:pathLst>
                <a:path w="151" h="228">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2" name="Freeform 368"/>
            <p:cNvSpPr/>
            <p:nvPr/>
          </p:nvSpPr>
          <p:spPr bwMode="auto">
            <a:xfrm>
              <a:off x="4708525" y="3648075"/>
              <a:ext cx="52388" cy="69850"/>
            </a:xfrm>
            <a:custGeom>
              <a:avLst/>
              <a:gdLst/>
              <a:ahLst/>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l="0" t="0" r="r" b="b"/>
              <a:pathLst>
                <a:path w="100" h="132">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3" name="Freeform 369"/>
            <p:cNvSpPr/>
            <p:nvPr/>
          </p:nvSpPr>
          <p:spPr bwMode="auto">
            <a:xfrm>
              <a:off x="4749800" y="3648075"/>
              <a:ext cx="39688" cy="52388"/>
            </a:xfrm>
            <a:custGeom>
              <a:avLst/>
              <a:gdLst/>
              <a:ahLst/>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l="0" t="0" r="r" b="b"/>
              <a:pathLst>
                <a:path w="75" h="99">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4" name="Freeform 370"/>
            <p:cNvSpPr/>
            <p:nvPr/>
          </p:nvSpPr>
          <p:spPr bwMode="auto">
            <a:xfrm>
              <a:off x="4384675" y="3116263"/>
              <a:ext cx="22225" cy="38100"/>
            </a:xfrm>
            <a:custGeom>
              <a:avLst/>
              <a:gdLst/>
              <a:ahLst/>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l="0" t="0" r="r" b="b"/>
              <a:pathLst>
                <a:path w="42" h="70">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5" name="Freeform 371"/>
            <p:cNvSpPr/>
            <p:nvPr/>
          </p:nvSpPr>
          <p:spPr bwMode="auto">
            <a:xfrm>
              <a:off x="4446588" y="3108325"/>
              <a:ext cx="34925" cy="47625"/>
            </a:xfrm>
            <a:custGeom>
              <a:avLst/>
              <a:gdLst/>
              <a:ahLst/>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l="0" t="0" r="r" b="b"/>
              <a:pathLst>
                <a:path w="65" h="90">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6" name="Freeform 372"/>
            <p:cNvSpPr/>
            <p:nvPr/>
          </p:nvSpPr>
          <p:spPr bwMode="auto">
            <a:xfrm>
              <a:off x="4516438" y="3119438"/>
              <a:ext cx="22225" cy="39688"/>
            </a:xfrm>
            <a:custGeom>
              <a:avLst/>
              <a:gdLst/>
              <a:ahLst/>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l="0" t="0" r="r" b="b"/>
              <a:pathLst>
                <a:path w="42" h="75">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7" name="Freeform 373"/>
            <p:cNvSpPr/>
            <p:nvPr/>
          </p:nvSpPr>
          <p:spPr bwMode="auto">
            <a:xfrm>
              <a:off x="4583113" y="3121025"/>
              <a:ext cx="26988" cy="34925"/>
            </a:xfrm>
            <a:custGeom>
              <a:avLst/>
              <a:gdLst/>
              <a:ahLst/>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l="0" t="0" r="r" b="b"/>
              <a:pathLst>
                <a:path w="51" h="66">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8" name="Freeform 374"/>
            <p:cNvSpPr/>
            <p:nvPr/>
          </p:nvSpPr>
          <p:spPr bwMode="auto">
            <a:xfrm>
              <a:off x="4638675" y="3114675"/>
              <a:ext cx="26988" cy="44450"/>
            </a:xfrm>
            <a:custGeom>
              <a:avLst/>
              <a:gdLst/>
              <a:ahLst/>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l="0" t="0" r="r" b="b"/>
              <a:pathLst>
                <a:path w="52" h="84">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9" name="Freeform 375"/>
            <p:cNvSpPr/>
            <p:nvPr/>
          </p:nvSpPr>
          <p:spPr bwMode="auto">
            <a:xfrm>
              <a:off x="4686300" y="3121025"/>
              <a:ext cx="25400" cy="38100"/>
            </a:xfrm>
            <a:custGeom>
              <a:avLst/>
              <a:gdLst/>
              <a:ahLst/>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1">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0" name="Freeform 376"/>
            <p:cNvSpPr/>
            <p:nvPr/>
          </p:nvSpPr>
          <p:spPr bwMode="auto">
            <a:xfrm>
              <a:off x="4721225" y="3125788"/>
              <a:ext cx="33338" cy="38100"/>
            </a:xfrm>
            <a:custGeom>
              <a:avLst/>
              <a:gdLst/>
              <a:ahLst/>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l="0" t="0" r="r" b="b"/>
              <a:pathLst>
                <a:path w="62" h="7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1" name="Freeform 377"/>
            <p:cNvSpPr/>
            <p:nvPr/>
          </p:nvSpPr>
          <p:spPr bwMode="auto">
            <a:xfrm>
              <a:off x="4311650" y="3119438"/>
              <a:ext cx="20638" cy="39688"/>
            </a:xfrm>
            <a:custGeom>
              <a:avLst/>
              <a:gdLst/>
              <a:ahLst/>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l="0" t="0" r="r" b="b"/>
              <a:pathLst>
                <a:path w="39" h="75">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2" name="Freeform 378"/>
            <p:cNvSpPr/>
            <p:nvPr/>
          </p:nvSpPr>
          <p:spPr bwMode="auto">
            <a:xfrm>
              <a:off x="4568825" y="3319463"/>
              <a:ext cx="41275" cy="146050"/>
            </a:xfrm>
            <a:custGeom>
              <a:avLst/>
              <a:gdLst/>
              <a:ahLst/>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l="0" t="0" r="r" b="b"/>
              <a:pathLst>
                <a:path w="80" h="275">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3" name="Freeform 379"/>
            <p:cNvSpPr/>
            <p:nvPr/>
          </p:nvSpPr>
          <p:spPr bwMode="auto">
            <a:xfrm>
              <a:off x="4610100" y="3270250"/>
              <a:ext cx="46038" cy="166688"/>
            </a:xfrm>
            <a:custGeom>
              <a:avLst/>
              <a:gdLst/>
              <a:ahLst/>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l="0" t="0" r="r" b="b"/>
              <a:pathLst>
                <a:path w="86" h="317">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4" name="Freeform 380"/>
            <p:cNvSpPr/>
            <p:nvPr/>
          </p:nvSpPr>
          <p:spPr bwMode="auto">
            <a:xfrm>
              <a:off x="4660900" y="3228975"/>
              <a:ext cx="38100" cy="158750"/>
            </a:xfrm>
            <a:custGeom>
              <a:avLst/>
              <a:gdLst/>
              <a:ahLst/>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l="0" t="0" r="r" b="b"/>
              <a:pathLst>
                <a:path w="72" h="298">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5" name="Freeform 381"/>
            <p:cNvSpPr/>
            <p:nvPr/>
          </p:nvSpPr>
          <p:spPr bwMode="auto">
            <a:xfrm>
              <a:off x="4719638" y="3197225"/>
              <a:ext cx="39688" cy="139700"/>
            </a:xfrm>
            <a:custGeom>
              <a:avLst/>
              <a:gdLst/>
              <a:ahLst/>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l="0" t="0" r="r" b="b"/>
              <a:pathLst>
                <a:path w="75" h="264">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6" name="Freeform 382"/>
            <p:cNvSpPr/>
            <p:nvPr/>
          </p:nvSpPr>
          <p:spPr bwMode="auto">
            <a:xfrm>
              <a:off x="4773613" y="3186113"/>
              <a:ext cx="34925" cy="101600"/>
            </a:xfrm>
            <a:custGeom>
              <a:avLst/>
              <a:gdLst/>
              <a:ahLst/>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l="0" t="0" r="r" b="b"/>
              <a:pathLst>
                <a:path w="68" h="190">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7" name="Freeform 383"/>
            <p:cNvSpPr/>
            <p:nvPr/>
          </p:nvSpPr>
          <p:spPr bwMode="auto">
            <a:xfrm>
              <a:off x="4829175" y="3186113"/>
              <a:ext cx="22225" cy="73025"/>
            </a:xfrm>
            <a:custGeom>
              <a:avLst/>
              <a:gdLst/>
              <a:ahLst/>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l="0" t="0" r="r" b="b"/>
              <a:pathLst>
                <a:path w="44" h="137">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8" name="Freeform 384"/>
            <p:cNvSpPr/>
            <p:nvPr/>
          </p:nvSpPr>
          <p:spPr bwMode="auto">
            <a:xfrm>
              <a:off x="4884738" y="3184525"/>
              <a:ext cx="9525" cy="12700"/>
            </a:xfrm>
            <a:custGeom>
              <a:avLst/>
              <a:gdLst/>
              <a:ahLst/>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l="0" t="0" r="r" b="b"/>
              <a:pathLst>
                <a:path w="18" h="23">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9" name="Freeform 385"/>
            <p:cNvSpPr/>
            <p:nvPr/>
          </p:nvSpPr>
          <p:spPr bwMode="auto">
            <a:xfrm>
              <a:off x="4586288" y="3460750"/>
              <a:ext cx="165100" cy="39688"/>
            </a:xfrm>
            <a:custGeom>
              <a:avLst/>
              <a:gdLst/>
              <a:ahLst/>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l="0" t="0" r="r" b="b"/>
              <a:pathLst>
                <a:path w="312" h="76">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0" name="Freeform 386"/>
            <p:cNvSpPr/>
            <p:nvPr/>
          </p:nvSpPr>
          <p:spPr bwMode="auto">
            <a:xfrm>
              <a:off x="4660900" y="3400425"/>
              <a:ext cx="171450" cy="47625"/>
            </a:xfrm>
            <a:custGeom>
              <a:avLst/>
              <a:gdLst/>
              <a:ahLst/>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l="0" t="0" r="r" b="b"/>
              <a:pathLst>
                <a:path w="323" h="91">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1" name="Freeform 387"/>
            <p:cNvSpPr/>
            <p:nvPr/>
          </p:nvSpPr>
          <p:spPr bwMode="auto">
            <a:xfrm>
              <a:off x="4708525" y="3362325"/>
              <a:ext cx="158750" cy="50800"/>
            </a:xfrm>
            <a:custGeom>
              <a:avLst/>
              <a:gdLst/>
              <a:ahLst/>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l="0" t="0" r="r" b="b"/>
              <a:pathLst>
                <a:path w="299" h="95">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2" name="Freeform 388"/>
            <p:cNvSpPr/>
            <p:nvPr/>
          </p:nvSpPr>
          <p:spPr bwMode="auto">
            <a:xfrm>
              <a:off x="4737100" y="3335338"/>
              <a:ext cx="131763" cy="30163"/>
            </a:xfrm>
            <a:custGeom>
              <a:avLst/>
              <a:gdLst/>
              <a:ahLst/>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l="0" t="0" r="r" b="b"/>
              <a:pathLst>
                <a:path w="251" h="57">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3" name="Freeform 389"/>
            <p:cNvSpPr/>
            <p:nvPr/>
          </p:nvSpPr>
          <p:spPr bwMode="auto">
            <a:xfrm>
              <a:off x="4838700" y="3271838"/>
              <a:ext cx="112713" cy="6350"/>
            </a:xfrm>
            <a:custGeom>
              <a:avLst/>
              <a:gdLst/>
              <a:ahLst/>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l="0" t="0" r="r" b="b"/>
              <a:pathLst>
                <a:path w="213" h="11">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4" name="Freeform 390"/>
            <p:cNvSpPr/>
            <p:nvPr/>
          </p:nvSpPr>
          <p:spPr bwMode="auto">
            <a:xfrm>
              <a:off x="4260850" y="3252788"/>
              <a:ext cx="73025" cy="128588"/>
            </a:xfrm>
            <a:custGeom>
              <a:avLst/>
              <a:gdLst/>
              <a:ahLst/>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l="0" t="0" r="r" b="b"/>
              <a:pathLst>
                <a:path w="136" h="244">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5" name="Freeform 391"/>
            <p:cNvSpPr/>
            <p:nvPr/>
          </p:nvSpPr>
          <p:spPr bwMode="auto">
            <a:xfrm>
              <a:off x="4311650" y="3292475"/>
              <a:ext cx="50800" cy="82550"/>
            </a:xfrm>
            <a:custGeom>
              <a:avLst/>
              <a:gdLst/>
              <a:ahLst/>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l="0" t="0" r="r" b="b"/>
              <a:pathLst>
                <a:path w="98" h="154">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6" name="Freeform 392"/>
            <p:cNvSpPr/>
            <p:nvPr/>
          </p:nvSpPr>
          <p:spPr bwMode="auto">
            <a:xfrm>
              <a:off x="4529138" y="3536950"/>
              <a:ext cx="41275" cy="85725"/>
            </a:xfrm>
            <a:custGeom>
              <a:avLst/>
              <a:gdLst/>
              <a:ahLst/>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l="0" t="0" r="r" b="b"/>
              <a:pathLst>
                <a:path w="80" h="161">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7" name="Freeform 393"/>
            <p:cNvSpPr/>
            <p:nvPr/>
          </p:nvSpPr>
          <p:spPr bwMode="auto">
            <a:xfrm>
              <a:off x="4592638" y="3511550"/>
              <a:ext cx="31750" cy="57150"/>
            </a:xfrm>
            <a:custGeom>
              <a:avLst/>
              <a:gdLst/>
              <a:ahLst/>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l="0" t="0" r="r" b="b"/>
              <a:pathLst>
                <a:path w="61" h="109">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8" name="Freeform 394"/>
            <p:cNvSpPr/>
            <p:nvPr/>
          </p:nvSpPr>
          <p:spPr bwMode="auto">
            <a:xfrm>
              <a:off x="4638675" y="3521075"/>
              <a:ext cx="22225" cy="50800"/>
            </a:xfrm>
            <a:custGeom>
              <a:avLst/>
              <a:gdLst/>
              <a:ahLst/>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l="0" t="0" r="r" b="b"/>
              <a:pathLst>
                <a:path w="41" h="97">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9" name="Freeform 395"/>
            <p:cNvSpPr/>
            <p:nvPr/>
          </p:nvSpPr>
          <p:spPr bwMode="auto">
            <a:xfrm>
              <a:off x="4719638" y="3544888"/>
              <a:ext cx="55563" cy="80963"/>
            </a:xfrm>
            <a:custGeom>
              <a:avLst/>
              <a:gdLst/>
              <a:ahLst/>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l="0" t="0" r="r" b="b"/>
              <a:pathLst>
                <a:path w="104" h="155">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0" name="Freeform 396"/>
            <p:cNvSpPr/>
            <p:nvPr/>
          </p:nvSpPr>
          <p:spPr bwMode="auto">
            <a:xfrm>
              <a:off x="4219575" y="3103563"/>
              <a:ext cx="604838" cy="708025"/>
            </a:xfrm>
            <a:custGeom>
              <a:avLst/>
              <a:gdLst/>
              <a:ahLst/>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l="0" t="0" r="r" b="b"/>
              <a:pathLst>
                <a:path w="1145" h="1338">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1" name="Freeform 397"/>
            <p:cNvSpPr>
              <a:spLocks noEditPoints="1"/>
            </p:cNvSpPr>
            <p:nvPr/>
          </p:nvSpPr>
          <p:spPr bwMode="auto">
            <a:xfrm>
              <a:off x="4422775" y="3170238"/>
              <a:ext cx="542925" cy="473075"/>
            </a:xfrm>
            <a:custGeom>
              <a:avLst/>
              <a:gdLst/>
              <a:ahLst/>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l="0" t="0" r="r" b="b"/>
              <a:pathLst>
                <a:path w="1026" h="894">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2" name="Freeform 398"/>
            <p:cNvSpPr/>
            <p:nvPr/>
          </p:nvSpPr>
          <p:spPr bwMode="auto">
            <a:xfrm>
              <a:off x="4587875" y="3630613"/>
              <a:ext cx="239713" cy="161925"/>
            </a:xfrm>
            <a:custGeom>
              <a:avLst/>
              <a:gdLst/>
              <a:ahLst/>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l="0" t="0" r="r" b="b"/>
              <a:pathLst>
                <a:path w="452" h="306">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3" name="Freeform 399"/>
            <p:cNvSpPr/>
            <p:nvPr/>
          </p:nvSpPr>
          <p:spPr bwMode="auto">
            <a:xfrm>
              <a:off x="4329113" y="3263900"/>
              <a:ext cx="242888" cy="22225"/>
            </a:xfrm>
            <a:custGeom>
              <a:avLst/>
              <a:gdLst/>
              <a:ahLst/>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l="0" t="0" r="r" b="b"/>
              <a:pathLst>
                <a:path w="459" h="42">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4" name="Freeform 400"/>
            <p:cNvSpPr/>
            <p:nvPr/>
          </p:nvSpPr>
          <p:spPr bwMode="auto">
            <a:xfrm>
              <a:off x="4335463" y="3346450"/>
              <a:ext cx="173038" cy="19050"/>
            </a:xfrm>
            <a:custGeom>
              <a:avLst/>
              <a:gdLst/>
              <a:ahLst/>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l="0" t="0" r="r" b="b"/>
              <a:pathLst>
                <a:path w="328" h="36">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5" name="Freeform 401"/>
            <p:cNvSpPr/>
            <p:nvPr/>
          </p:nvSpPr>
          <p:spPr bwMode="auto">
            <a:xfrm>
              <a:off x="4332288" y="3421063"/>
              <a:ext cx="63500" cy="23813"/>
            </a:xfrm>
            <a:custGeom>
              <a:avLst/>
              <a:gdLst/>
              <a:ahLst/>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l="0" t="0" r="r" b="b"/>
              <a:pathLst>
                <a:path w="119" h="44">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6" name="Freeform 402"/>
            <p:cNvSpPr/>
            <p:nvPr/>
          </p:nvSpPr>
          <p:spPr bwMode="auto">
            <a:xfrm>
              <a:off x="4427538" y="3421063"/>
              <a:ext cx="68263" cy="22225"/>
            </a:xfrm>
            <a:custGeom>
              <a:avLst/>
              <a:gdLst/>
              <a:ahLst/>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l="0" t="0" r="r" b="b"/>
              <a:pathLst>
                <a:path w="129" h="42">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7" name="Freeform 403"/>
            <p:cNvSpPr/>
            <p:nvPr/>
          </p:nvSpPr>
          <p:spPr bwMode="auto">
            <a:xfrm>
              <a:off x="4335463" y="3495675"/>
              <a:ext cx="128588" cy="20638"/>
            </a:xfrm>
            <a:custGeom>
              <a:avLst/>
              <a:gdLst/>
              <a:ahLst/>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l="0" t="0" r="r" b="b"/>
              <a:pathLst>
                <a:path w="243" h="40">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8" name="Freeform 404"/>
            <p:cNvSpPr/>
            <p:nvPr/>
          </p:nvSpPr>
          <p:spPr bwMode="auto">
            <a:xfrm>
              <a:off x="4332288" y="3560763"/>
              <a:ext cx="77788" cy="19050"/>
            </a:xfrm>
            <a:custGeom>
              <a:avLst/>
              <a:gdLst/>
              <a:ahLst/>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l="0" t="0" r="r" b="b"/>
              <a:pathLst>
                <a:path w="147" h="36">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9" name="Freeform 405"/>
            <p:cNvSpPr/>
            <p:nvPr/>
          </p:nvSpPr>
          <p:spPr bwMode="auto">
            <a:xfrm>
              <a:off x="4329113" y="3621088"/>
              <a:ext cx="66675" cy="20638"/>
            </a:xfrm>
            <a:custGeom>
              <a:avLst/>
              <a:gdLst/>
              <a:ahLst/>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l="0" t="0" r="r" b="b"/>
              <a:pathLst>
                <a:path w="126" h="41">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1" name="Freeform 407"/>
            <p:cNvSpPr/>
            <p:nvPr/>
          </p:nvSpPr>
          <p:spPr bwMode="auto">
            <a:xfrm>
              <a:off x="4535488" y="3187700"/>
              <a:ext cx="396875" cy="330200"/>
            </a:xfrm>
            <a:custGeom>
              <a:avLst/>
              <a:gdLst/>
              <a:ahLst/>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l="0" t="0" r="r" b="b"/>
              <a:pathLst>
                <a:path w="752" h="623">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9" name="组合 958"/>
          <p:cNvGrpSpPr/>
          <p:nvPr/>
        </p:nvGrpSpPr>
        <p:grpSpPr>
          <a:xfrm>
            <a:off x="6843161" y="3795236"/>
            <a:ext cx="922867" cy="908051"/>
            <a:chOff x="5219701" y="3138488"/>
            <a:chExt cx="692150" cy="681038"/>
          </a:xfrm>
          <a:solidFill>
            <a:schemeClr val="tx1"/>
          </a:solidFill>
        </p:grpSpPr>
        <p:sp>
          <p:nvSpPr>
            <p:cNvPr id="16792" name="Freeform 408"/>
            <p:cNvSpPr>
              <a:spLocks noEditPoints="1"/>
            </p:cNvSpPr>
            <p:nvPr/>
          </p:nvSpPr>
          <p:spPr bwMode="auto">
            <a:xfrm>
              <a:off x="5219701" y="3141663"/>
              <a:ext cx="692150" cy="674688"/>
            </a:xfrm>
            <a:custGeom>
              <a:avLst/>
              <a:gdLst/>
              <a:ahLst/>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l="0" t="0" r="r" b="b"/>
              <a:pathLst>
                <a:path w="1307" h="127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3" name="Freeform 409"/>
            <p:cNvSpPr/>
            <p:nvPr/>
          </p:nvSpPr>
          <p:spPr bwMode="auto">
            <a:xfrm>
              <a:off x="5319713" y="3249613"/>
              <a:ext cx="493713" cy="57150"/>
            </a:xfrm>
            <a:custGeom>
              <a:avLst/>
              <a:gdLst/>
              <a:ahLst/>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l="0" t="0" r="r" b="b"/>
              <a:pathLst>
                <a:path w="933" h="109">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4" name="Freeform 410"/>
            <p:cNvSpPr/>
            <p:nvPr/>
          </p:nvSpPr>
          <p:spPr bwMode="auto">
            <a:xfrm>
              <a:off x="5219701" y="3473450"/>
              <a:ext cx="684213" cy="31750"/>
            </a:xfrm>
            <a:custGeom>
              <a:avLst/>
              <a:gdLst/>
              <a:ahLst/>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l="0" t="0" r="r" b="b"/>
              <a:pathLst>
                <a:path w="1293" h="61">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5" name="Freeform 411"/>
            <p:cNvSpPr/>
            <p:nvPr/>
          </p:nvSpPr>
          <p:spPr bwMode="auto">
            <a:xfrm>
              <a:off x="5334001" y="3676650"/>
              <a:ext cx="481013" cy="55563"/>
            </a:xfrm>
            <a:custGeom>
              <a:avLst/>
              <a:gdLst/>
              <a:ahLst/>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l="0" t="0" r="r" b="b"/>
              <a:pathLst>
                <a:path w="908" h="105">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6" name="Freeform 412"/>
            <p:cNvSpPr/>
            <p:nvPr/>
          </p:nvSpPr>
          <p:spPr bwMode="auto">
            <a:xfrm>
              <a:off x="5305426" y="3159125"/>
              <a:ext cx="180975" cy="641350"/>
            </a:xfrm>
            <a:custGeom>
              <a:avLst/>
              <a:gdLst/>
              <a:ahLst/>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l="0" t="0" r="r" b="b"/>
              <a:pathLst>
                <a:path w="342" h="1211">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7" name="Freeform 413"/>
            <p:cNvSpPr/>
            <p:nvPr/>
          </p:nvSpPr>
          <p:spPr bwMode="auto">
            <a:xfrm>
              <a:off x="5449888" y="3138488"/>
              <a:ext cx="133350" cy="681038"/>
            </a:xfrm>
            <a:custGeom>
              <a:avLst/>
              <a:gdLst/>
              <a:ahLst/>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l="0" t="0" r="r" b="b"/>
              <a:pathLst>
                <a:path w="253" h="1287">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8" name="Freeform 414"/>
            <p:cNvSpPr/>
            <p:nvPr/>
          </p:nvSpPr>
          <p:spPr bwMode="auto">
            <a:xfrm>
              <a:off x="5559426" y="3148013"/>
              <a:ext cx="134938" cy="661988"/>
            </a:xfrm>
            <a:custGeom>
              <a:avLst/>
              <a:gdLst/>
              <a:ahLst/>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l="0" t="0" r="r" b="b"/>
              <a:pathLst>
                <a:path w="254" h="1251">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9" name="Freeform 415"/>
            <p:cNvSpPr/>
            <p:nvPr/>
          </p:nvSpPr>
          <p:spPr bwMode="auto">
            <a:xfrm>
              <a:off x="5618163" y="3146425"/>
              <a:ext cx="193675" cy="657225"/>
            </a:xfrm>
            <a:custGeom>
              <a:avLst/>
              <a:gdLst/>
              <a:ahLst/>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l="0" t="0" r="r" b="b"/>
              <a:pathLst>
                <a:path w="366" h="1244">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8" name="组合 957"/>
          <p:cNvGrpSpPr/>
          <p:nvPr/>
        </p:nvGrpSpPr>
        <p:grpSpPr>
          <a:xfrm>
            <a:off x="8159729" y="3742319"/>
            <a:ext cx="988484" cy="950384"/>
            <a:chOff x="6207126" y="3098800"/>
            <a:chExt cx="741363" cy="712788"/>
          </a:xfrm>
          <a:solidFill>
            <a:schemeClr val="tx1"/>
          </a:solidFill>
        </p:grpSpPr>
        <p:sp>
          <p:nvSpPr>
            <p:cNvPr id="16800" name="Freeform 416"/>
            <p:cNvSpPr/>
            <p:nvPr/>
          </p:nvSpPr>
          <p:spPr bwMode="auto">
            <a:xfrm>
              <a:off x="6251576" y="3155950"/>
              <a:ext cx="122238" cy="168275"/>
            </a:xfrm>
            <a:custGeom>
              <a:avLst/>
              <a:gdLst/>
              <a:ahLst/>
              <a:cxnLst>
                <a:cxn ang="0">
                  <a:pos x="226" y="0"/>
                </a:cxn>
                <a:cxn ang="0">
                  <a:pos x="226" y="0"/>
                </a:cxn>
                <a:cxn ang="0">
                  <a:pos x="220" y="2"/>
                </a:cxn>
                <a:cxn ang="0">
                  <a:pos x="214" y="5"/>
                </a:cxn>
                <a:cxn ang="0">
                  <a:pos x="208" y="11"/>
                </a:cxn>
                <a:cxn ang="0">
                  <a:pos x="203" y="16"/>
                </a:cxn>
                <a:cxn ang="0">
                  <a:pos x="193" y="27"/>
                </a:cxn>
                <a:cxn ang="0">
                  <a:pos x="185" y="37"/>
                </a:cxn>
                <a:cxn ang="0">
                  <a:pos x="185" y="37"/>
                </a:cxn>
                <a:cxn ang="0">
                  <a:pos x="153" y="80"/>
                </a:cxn>
                <a:cxn ang="0">
                  <a:pos x="121" y="121"/>
                </a:cxn>
                <a:cxn ang="0">
                  <a:pos x="121" y="121"/>
                </a:cxn>
                <a:cxn ang="0">
                  <a:pos x="88" y="167"/>
                </a:cxn>
                <a:cxn ang="0">
                  <a:pos x="56" y="213"/>
                </a:cxn>
                <a:cxn ang="0">
                  <a:pos x="41" y="237"/>
                </a:cxn>
                <a:cxn ang="0">
                  <a:pos x="27" y="261"/>
                </a:cxn>
                <a:cxn ang="0">
                  <a:pos x="14" y="285"/>
                </a:cxn>
                <a:cxn ang="0">
                  <a:pos x="0" y="310"/>
                </a:cxn>
                <a:cxn ang="0">
                  <a:pos x="0" y="310"/>
                </a:cxn>
                <a:cxn ang="0">
                  <a:pos x="0" y="312"/>
                </a:cxn>
                <a:cxn ang="0">
                  <a:pos x="0" y="314"/>
                </a:cxn>
                <a:cxn ang="0">
                  <a:pos x="2" y="317"/>
                </a:cxn>
                <a:cxn ang="0">
                  <a:pos x="4" y="317"/>
                </a:cxn>
                <a:cxn ang="0">
                  <a:pos x="6" y="317"/>
                </a:cxn>
                <a:cxn ang="0">
                  <a:pos x="7" y="316"/>
                </a:cxn>
                <a:cxn ang="0">
                  <a:pos x="8" y="315"/>
                </a:cxn>
                <a:cxn ang="0">
                  <a:pos x="8" y="315"/>
                </a:cxn>
                <a:cxn ang="0">
                  <a:pos x="20" y="294"/>
                </a:cxn>
                <a:cxn ang="0">
                  <a:pos x="31" y="273"/>
                </a:cxn>
                <a:cxn ang="0">
                  <a:pos x="42" y="252"/>
                </a:cxn>
                <a:cxn ang="0">
                  <a:pos x="55" y="233"/>
                </a:cxn>
                <a:cxn ang="0">
                  <a:pos x="82" y="193"/>
                </a:cxn>
                <a:cxn ang="0">
                  <a:pos x="109" y="154"/>
                </a:cxn>
                <a:cxn ang="0">
                  <a:pos x="109" y="154"/>
                </a:cxn>
                <a:cxn ang="0">
                  <a:pos x="140" y="112"/>
                </a:cxn>
                <a:cxn ang="0">
                  <a:pos x="172" y="71"/>
                </a:cxn>
                <a:cxn ang="0">
                  <a:pos x="172" y="71"/>
                </a:cxn>
                <a:cxn ang="0">
                  <a:pos x="183" y="55"/>
                </a:cxn>
                <a:cxn ang="0">
                  <a:pos x="196" y="36"/>
                </a:cxn>
                <a:cxn ang="0">
                  <a:pos x="204" y="27"/>
                </a:cxn>
                <a:cxn ang="0">
                  <a:pos x="212" y="19"/>
                </a:cxn>
                <a:cxn ang="0">
                  <a:pos x="220" y="13"/>
                </a:cxn>
                <a:cxn ang="0">
                  <a:pos x="224" y="11"/>
                </a:cxn>
                <a:cxn ang="0">
                  <a:pos x="228" y="10"/>
                </a:cxn>
                <a:cxn ang="0">
                  <a:pos x="228" y="10"/>
                </a:cxn>
                <a:cxn ang="0">
                  <a:pos x="230" y="8"/>
                </a:cxn>
                <a:cxn ang="0">
                  <a:pos x="231" y="7"/>
                </a:cxn>
                <a:cxn ang="0">
                  <a:pos x="231" y="5"/>
                </a:cxn>
                <a:cxn ang="0">
                  <a:pos x="231" y="3"/>
                </a:cxn>
                <a:cxn ang="0">
                  <a:pos x="231" y="2"/>
                </a:cxn>
                <a:cxn ang="0">
                  <a:pos x="229" y="0"/>
                </a:cxn>
                <a:cxn ang="0">
                  <a:pos x="228" y="0"/>
                </a:cxn>
                <a:cxn ang="0">
                  <a:pos x="226" y="0"/>
                </a:cxn>
                <a:cxn ang="0">
                  <a:pos x="226" y="0"/>
                </a:cxn>
              </a:cxnLst>
              <a:rect l="0" t="0" r="r" b="b"/>
              <a:pathLst>
                <a:path w="231" h="317">
                  <a:moveTo>
                    <a:pt x="226" y="0"/>
                  </a:moveTo>
                  <a:lnTo>
                    <a:pt x="226" y="0"/>
                  </a:lnTo>
                  <a:lnTo>
                    <a:pt x="220" y="2"/>
                  </a:lnTo>
                  <a:lnTo>
                    <a:pt x="214" y="5"/>
                  </a:lnTo>
                  <a:lnTo>
                    <a:pt x="208" y="11"/>
                  </a:lnTo>
                  <a:lnTo>
                    <a:pt x="203" y="16"/>
                  </a:lnTo>
                  <a:lnTo>
                    <a:pt x="193" y="27"/>
                  </a:lnTo>
                  <a:lnTo>
                    <a:pt x="185" y="37"/>
                  </a:lnTo>
                  <a:lnTo>
                    <a:pt x="185" y="37"/>
                  </a:lnTo>
                  <a:lnTo>
                    <a:pt x="153" y="80"/>
                  </a:lnTo>
                  <a:lnTo>
                    <a:pt x="121" y="121"/>
                  </a:lnTo>
                  <a:lnTo>
                    <a:pt x="121" y="121"/>
                  </a:lnTo>
                  <a:lnTo>
                    <a:pt x="88" y="167"/>
                  </a:lnTo>
                  <a:lnTo>
                    <a:pt x="56" y="213"/>
                  </a:lnTo>
                  <a:lnTo>
                    <a:pt x="41" y="237"/>
                  </a:lnTo>
                  <a:lnTo>
                    <a:pt x="27" y="261"/>
                  </a:lnTo>
                  <a:lnTo>
                    <a:pt x="14" y="285"/>
                  </a:lnTo>
                  <a:lnTo>
                    <a:pt x="0" y="310"/>
                  </a:lnTo>
                  <a:lnTo>
                    <a:pt x="0" y="310"/>
                  </a:lnTo>
                  <a:lnTo>
                    <a:pt x="0" y="312"/>
                  </a:lnTo>
                  <a:lnTo>
                    <a:pt x="0" y="314"/>
                  </a:lnTo>
                  <a:lnTo>
                    <a:pt x="2" y="317"/>
                  </a:lnTo>
                  <a:lnTo>
                    <a:pt x="4" y="317"/>
                  </a:lnTo>
                  <a:lnTo>
                    <a:pt x="6" y="317"/>
                  </a:lnTo>
                  <a:lnTo>
                    <a:pt x="7" y="316"/>
                  </a:lnTo>
                  <a:lnTo>
                    <a:pt x="8" y="315"/>
                  </a:lnTo>
                  <a:lnTo>
                    <a:pt x="8" y="315"/>
                  </a:lnTo>
                  <a:lnTo>
                    <a:pt x="20" y="294"/>
                  </a:lnTo>
                  <a:lnTo>
                    <a:pt x="31" y="273"/>
                  </a:lnTo>
                  <a:lnTo>
                    <a:pt x="42" y="252"/>
                  </a:lnTo>
                  <a:lnTo>
                    <a:pt x="55" y="233"/>
                  </a:lnTo>
                  <a:lnTo>
                    <a:pt x="82" y="193"/>
                  </a:lnTo>
                  <a:lnTo>
                    <a:pt x="109" y="154"/>
                  </a:lnTo>
                  <a:lnTo>
                    <a:pt x="109" y="154"/>
                  </a:lnTo>
                  <a:lnTo>
                    <a:pt x="140" y="112"/>
                  </a:lnTo>
                  <a:lnTo>
                    <a:pt x="172" y="71"/>
                  </a:lnTo>
                  <a:lnTo>
                    <a:pt x="172" y="71"/>
                  </a:lnTo>
                  <a:lnTo>
                    <a:pt x="183" y="55"/>
                  </a:lnTo>
                  <a:lnTo>
                    <a:pt x="196" y="36"/>
                  </a:lnTo>
                  <a:lnTo>
                    <a:pt x="204" y="27"/>
                  </a:lnTo>
                  <a:lnTo>
                    <a:pt x="212" y="19"/>
                  </a:lnTo>
                  <a:lnTo>
                    <a:pt x="220" y="13"/>
                  </a:lnTo>
                  <a:lnTo>
                    <a:pt x="224" y="11"/>
                  </a:lnTo>
                  <a:lnTo>
                    <a:pt x="228" y="10"/>
                  </a:lnTo>
                  <a:lnTo>
                    <a:pt x="228" y="10"/>
                  </a:lnTo>
                  <a:lnTo>
                    <a:pt x="230" y="8"/>
                  </a:lnTo>
                  <a:lnTo>
                    <a:pt x="231" y="7"/>
                  </a:lnTo>
                  <a:lnTo>
                    <a:pt x="231" y="5"/>
                  </a:lnTo>
                  <a:lnTo>
                    <a:pt x="231" y="3"/>
                  </a:lnTo>
                  <a:lnTo>
                    <a:pt x="231" y="2"/>
                  </a:lnTo>
                  <a:lnTo>
                    <a:pt x="229" y="0"/>
                  </a:lnTo>
                  <a:lnTo>
                    <a:pt x="228"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1" name="Freeform 417"/>
            <p:cNvSpPr/>
            <p:nvPr/>
          </p:nvSpPr>
          <p:spPr bwMode="auto">
            <a:xfrm>
              <a:off x="6240463" y="3148013"/>
              <a:ext cx="165100" cy="241300"/>
            </a:xfrm>
            <a:custGeom>
              <a:avLst/>
              <a:gdLst/>
              <a:ahLst/>
              <a:cxnLst>
                <a:cxn ang="0">
                  <a:pos x="306" y="1"/>
                </a:cxn>
                <a:cxn ang="0">
                  <a:pos x="283" y="20"/>
                </a:cxn>
                <a:cxn ang="0">
                  <a:pos x="264" y="43"/>
                </a:cxn>
                <a:cxn ang="0">
                  <a:pos x="229" y="92"/>
                </a:cxn>
                <a:cxn ang="0">
                  <a:pos x="218" y="107"/>
                </a:cxn>
                <a:cxn ang="0">
                  <a:pos x="183" y="151"/>
                </a:cxn>
                <a:cxn ang="0">
                  <a:pos x="178" y="158"/>
                </a:cxn>
                <a:cxn ang="0">
                  <a:pos x="165" y="181"/>
                </a:cxn>
                <a:cxn ang="0">
                  <a:pos x="148" y="212"/>
                </a:cxn>
                <a:cxn ang="0">
                  <a:pos x="130" y="241"/>
                </a:cxn>
                <a:cxn ang="0">
                  <a:pos x="68" y="328"/>
                </a:cxn>
                <a:cxn ang="0">
                  <a:pos x="47" y="356"/>
                </a:cxn>
                <a:cxn ang="0">
                  <a:pos x="28" y="385"/>
                </a:cxn>
                <a:cxn ang="0">
                  <a:pos x="12" y="416"/>
                </a:cxn>
                <a:cxn ang="0">
                  <a:pos x="0" y="449"/>
                </a:cxn>
                <a:cxn ang="0">
                  <a:pos x="0" y="451"/>
                </a:cxn>
                <a:cxn ang="0">
                  <a:pos x="3" y="454"/>
                </a:cxn>
                <a:cxn ang="0">
                  <a:pos x="7" y="454"/>
                </a:cxn>
                <a:cxn ang="0">
                  <a:pos x="9" y="453"/>
                </a:cxn>
                <a:cxn ang="0">
                  <a:pos x="10" y="451"/>
                </a:cxn>
                <a:cxn ang="0">
                  <a:pos x="21" y="419"/>
                </a:cxn>
                <a:cxn ang="0">
                  <a:pos x="37" y="389"/>
                </a:cxn>
                <a:cxn ang="0">
                  <a:pos x="56" y="360"/>
                </a:cxn>
                <a:cxn ang="0">
                  <a:pos x="75" y="333"/>
                </a:cxn>
                <a:cxn ang="0">
                  <a:pos x="152" y="224"/>
                </a:cxn>
                <a:cxn ang="0">
                  <a:pos x="161" y="210"/>
                </a:cxn>
                <a:cxn ang="0">
                  <a:pos x="181" y="171"/>
                </a:cxn>
                <a:cxn ang="0">
                  <a:pos x="185" y="163"/>
                </a:cxn>
                <a:cxn ang="0">
                  <a:pos x="203" y="139"/>
                </a:cxn>
                <a:cxn ang="0">
                  <a:pos x="228" y="109"/>
                </a:cxn>
                <a:cxn ang="0">
                  <a:pos x="247" y="83"/>
                </a:cxn>
                <a:cxn ang="0">
                  <a:pos x="276" y="43"/>
                </a:cxn>
                <a:cxn ang="0">
                  <a:pos x="299" y="19"/>
                </a:cxn>
                <a:cxn ang="0">
                  <a:pos x="311" y="8"/>
                </a:cxn>
                <a:cxn ang="0">
                  <a:pos x="313" y="5"/>
                </a:cxn>
                <a:cxn ang="0">
                  <a:pos x="311" y="1"/>
                </a:cxn>
                <a:cxn ang="0">
                  <a:pos x="308" y="0"/>
                </a:cxn>
                <a:cxn ang="0">
                  <a:pos x="306" y="1"/>
                </a:cxn>
              </a:cxnLst>
              <a:rect l="0" t="0" r="r" b="b"/>
              <a:pathLst>
                <a:path w="313" h="454">
                  <a:moveTo>
                    <a:pt x="306" y="1"/>
                  </a:moveTo>
                  <a:lnTo>
                    <a:pt x="306" y="1"/>
                  </a:lnTo>
                  <a:lnTo>
                    <a:pt x="295" y="10"/>
                  </a:lnTo>
                  <a:lnTo>
                    <a:pt x="283" y="20"/>
                  </a:lnTo>
                  <a:lnTo>
                    <a:pt x="274" y="32"/>
                  </a:lnTo>
                  <a:lnTo>
                    <a:pt x="264" y="43"/>
                  </a:lnTo>
                  <a:lnTo>
                    <a:pt x="246" y="67"/>
                  </a:lnTo>
                  <a:lnTo>
                    <a:pt x="229" y="92"/>
                  </a:lnTo>
                  <a:lnTo>
                    <a:pt x="229" y="92"/>
                  </a:lnTo>
                  <a:lnTo>
                    <a:pt x="218" y="107"/>
                  </a:lnTo>
                  <a:lnTo>
                    <a:pt x="207" y="122"/>
                  </a:lnTo>
                  <a:lnTo>
                    <a:pt x="183" y="151"/>
                  </a:lnTo>
                  <a:lnTo>
                    <a:pt x="183" y="151"/>
                  </a:lnTo>
                  <a:lnTo>
                    <a:pt x="178" y="158"/>
                  </a:lnTo>
                  <a:lnTo>
                    <a:pt x="173" y="165"/>
                  </a:lnTo>
                  <a:lnTo>
                    <a:pt x="165" y="181"/>
                  </a:lnTo>
                  <a:lnTo>
                    <a:pt x="156" y="196"/>
                  </a:lnTo>
                  <a:lnTo>
                    <a:pt x="148" y="212"/>
                  </a:lnTo>
                  <a:lnTo>
                    <a:pt x="148" y="212"/>
                  </a:lnTo>
                  <a:lnTo>
                    <a:pt x="130" y="241"/>
                  </a:lnTo>
                  <a:lnTo>
                    <a:pt x="109" y="270"/>
                  </a:lnTo>
                  <a:lnTo>
                    <a:pt x="68" y="328"/>
                  </a:lnTo>
                  <a:lnTo>
                    <a:pt x="68" y="328"/>
                  </a:lnTo>
                  <a:lnTo>
                    <a:pt x="47" y="356"/>
                  </a:lnTo>
                  <a:lnTo>
                    <a:pt x="38" y="371"/>
                  </a:lnTo>
                  <a:lnTo>
                    <a:pt x="28" y="385"/>
                  </a:lnTo>
                  <a:lnTo>
                    <a:pt x="20" y="401"/>
                  </a:lnTo>
                  <a:lnTo>
                    <a:pt x="12" y="416"/>
                  </a:lnTo>
                  <a:lnTo>
                    <a:pt x="6" y="433"/>
                  </a:lnTo>
                  <a:lnTo>
                    <a:pt x="0" y="449"/>
                  </a:lnTo>
                  <a:lnTo>
                    <a:pt x="0" y="449"/>
                  </a:lnTo>
                  <a:lnTo>
                    <a:pt x="0" y="451"/>
                  </a:lnTo>
                  <a:lnTo>
                    <a:pt x="2" y="452"/>
                  </a:lnTo>
                  <a:lnTo>
                    <a:pt x="3" y="454"/>
                  </a:lnTo>
                  <a:lnTo>
                    <a:pt x="5" y="454"/>
                  </a:lnTo>
                  <a:lnTo>
                    <a:pt x="7" y="454"/>
                  </a:lnTo>
                  <a:lnTo>
                    <a:pt x="8" y="454"/>
                  </a:lnTo>
                  <a:lnTo>
                    <a:pt x="9" y="453"/>
                  </a:lnTo>
                  <a:lnTo>
                    <a:pt x="10" y="451"/>
                  </a:lnTo>
                  <a:lnTo>
                    <a:pt x="10" y="451"/>
                  </a:lnTo>
                  <a:lnTo>
                    <a:pt x="15" y="436"/>
                  </a:lnTo>
                  <a:lnTo>
                    <a:pt x="21" y="419"/>
                  </a:lnTo>
                  <a:lnTo>
                    <a:pt x="28" y="405"/>
                  </a:lnTo>
                  <a:lnTo>
                    <a:pt x="37" y="389"/>
                  </a:lnTo>
                  <a:lnTo>
                    <a:pt x="46" y="375"/>
                  </a:lnTo>
                  <a:lnTo>
                    <a:pt x="56" y="360"/>
                  </a:lnTo>
                  <a:lnTo>
                    <a:pt x="75" y="333"/>
                  </a:lnTo>
                  <a:lnTo>
                    <a:pt x="75" y="333"/>
                  </a:lnTo>
                  <a:lnTo>
                    <a:pt x="114" y="279"/>
                  </a:lnTo>
                  <a:lnTo>
                    <a:pt x="152" y="224"/>
                  </a:lnTo>
                  <a:lnTo>
                    <a:pt x="152" y="224"/>
                  </a:lnTo>
                  <a:lnTo>
                    <a:pt x="161" y="210"/>
                  </a:lnTo>
                  <a:lnTo>
                    <a:pt x="168" y="198"/>
                  </a:lnTo>
                  <a:lnTo>
                    <a:pt x="181" y="171"/>
                  </a:lnTo>
                  <a:lnTo>
                    <a:pt x="181" y="171"/>
                  </a:lnTo>
                  <a:lnTo>
                    <a:pt x="185" y="163"/>
                  </a:lnTo>
                  <a:lnTo>
                    <a:pt x="191" y="155"/>
                  </a:lnTo>
                  <a:lnTo>
                    <a:pt x="203" y="139"/>
                  </a:lnTo>
                  <a:lnTo>
                    <a:pt x="215" y="125"/>
                  </a:lnTo>
                  <a:lnTo>
                    <a:pt x="228" y="109"/>
                  </a:lnTo>
                  <a:lnTo>
                    <a:pt x="228" y="109"/>
                  </a:lnTo>
                  <a:lnTo>
                    <a:pt x="247" y="83"/>
                  </a:lnTo>
                  <a:lnTo>
                    <a:pt x="266" y="57"/>
                  </a:lnTo>
                  <a:lnTo>
                    <a:pt x="276" y="43"/>
                  </a:lnTo>
                  <a:lnTo>
                    <a:pt x="287" y="31"/>
                  </a:lnTo>
                  <a:lnTo>
                    <a:pt x="299" y="19"/>
                  </a:lnTo>
                  <a:lnTo>
                    <a:pt x="311" y="8"/>
                  </a:lnTo>
                  <a:lnTo>
                    <a:pt x="311" y="8"/>
                  </a:lnTo>
                  <a:lnTo>
                    <a:pt x="312" y="7"/>
                  </a:lnTo>
                  <a:lnTo>
                    <a:pt x="313" y="5"/>
                  </a:lnTo>
                  <a:lnTo>
                    <a:pt x="312" y="2"/>
                  </a:lnTo>
                  <a:lnTo>
                    <a:pt x="311" y="1"/>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2" name="Freeform 418"/>
            <p:cNvSpPr/>
            <p:nvPr/>
          </p:nvSpPr>
          <p:spPr bwMode="auto">
            <a:xfrm>
              <a:off x="6234113" y="3133725"/>
              <a:ext cx="217488" cy="295275"/>
            </a:xfrm>
            <a:custGeom>
              <a:avLst/>
              <a:gdLst/>
              <a:ahLst/>
              <a:cxnLst>
                <a:cxn ang="0">
                  <a:pos x="405" y="1"/>
                </a:cxn>
                <a:cxn ang="0">
                  <a:pos x="379" y="25"/>
                </a:cxn>
                <a:cxn ang="0">
                  <a:pos x="357" y="51"/>
                </a:cxn>
                <a:cxn ang="0">
                  <a:pos x="317" y="109"/>
                </a:cxn>
                <a:cxn ang="0">
                  <a:pos x="256" y="191"/>
                </a:cxn>
                <a:cxn ang="0">
                  <a:pos x="194" y="271"/>
                </a:cxn>
                <a:cxn ang="0">
                  <a:pos x="134" y="347"/>
                </a:cxn>
                <a:cxn ang="0">
                  <a:pos x="73" y="420"/>
                </a:cxn>
                <a:cxn ang="0">
                  <a:pos x="49" y="451"/>
                </a:cxn>
                <a:cxn ang="0">
                  <a:pos x="28" y="483"/>
                </a:cxn>
                <a:cxn ang="0">
                  <a:pos x="11" y="516"/>
                </a:cxn>
                <a:cxn ang="0">
                  <a:pos x="0" y="553"/>
                </a:cxn>
                <a:cxn ang="0">
                  <a:pos x="0" y="556"/>
                </a:cxn>
                <a:cxn ang="0">
                  <a:pos x="2" y="559"/>
                </a:cxn>
                <a:cxn ang="0">
                  <a:pos x="5" y="560"/>
                </a:cxn>
                <a:cxn ang="0">
                  <a:pos x="8" y="558"/>
                </a:cxn>
                <a:cxn ang="0">
                  <a:pos x="9" y="557"/>
                </a:cxn>
                <a:cxn ang="0">
                  <a:pos x="22" y="516"/>
                </a:cxn>
                <a:cxn ang="0">
                  <a:pos x="40" y="480"/>
                </a:cxn>
                <a:cxn ang="0">
                  <a:pos x="64" y="447"/>
                </a:cxn>
                <a:cxn ang="0">
                  <a:pos x="90" y="415"/>
                </a:cxn>
                <a:cxn ang="0">
                  <a:pos x="167" y="322"/>
                </a:cxn>
                <a:cxn ang="0">
                  <a:pos x="191" y="291"/>
                </a:cxn>
                <a:cxn ang="0">
                  <a:pos x="304" y="143"/>
                </a:cxn>
                <a:cxn ang="0">
                  <a:pos x="329" y="111"/>
                </a:cxn>
                <a:cxn ang="0">
                  <a:pos x="353" y="77"/>
                </a:cxn>
                <a:cxn ang="0">
                  <a:pos x="378" y="41"/>
                </a:cxn>
                <a:cxn ang="0">
                  <a:pos x="393" y="24"/>
                </a:cxn>
                <a:cxn ang="0">
                  <a:pos x="410" y="9"/>
                </a:cxn>
                <a:cxn ang="0">
                  <a:pos x="411" y="7"/>
                </a:cxn>
                <a:cxn ang="0">
                  <a:pos x="411" y="2"/>
                </a:cxn>
                <a:cxn ang="0">
                  <a:pos x="408" y="0"/>
                </a:cxn>
                <a:cxn ang="0">
                  <a:pos x="405" y="1"/>
                </a:cxn>
              </a:cxnLst>
              <a:rect l="0" t="0" r="r" b="b"/>
              <a:pathLst>
                <a:path w="411" h="560">
                  <a:moveTo>
                    <a:pt x="405" y="1"/>
                  </a:moveTo>
                  <a:lnTo>
                    <a:pt x="405" y="1"/>
                  </a:lnTo>
                  <a:lnTo>
                    <a:pt x="392" y="12"/>
                  </a:lnTo>
                  <a:lnTo>
                    <a:pt x="379" y="25"/>
                  </a:lnTo>
                  <a:lnTo>
                    <a:pt x="368" y="38"/>
                  </a:lnTo>
                  <a:lnTo>
                    <a:pt x="357" y="51"/>
                  </a:lnTo>
                  <a:lnTo>
                    <a:pt x="337" y="81"/>
                  </a:lnTo>
                  <a:lnTo>
                    <a:pt x="317" y="109"/>
                  </a:lnTo>
                  <a:lnTo>
                    <a:pt x="317" y="109"/>
                  </a:lnTo>
                  <a:lnTo>
                    <a:pt x="256" y="191"/>
                  </a:lnTo>
                  <a:lnTo>
                    <a:pt x="194" y="271"/>
                  </a:lnTo>
                  <a:lnTo>
                    <a:pt x="194" y="271"/>
                  </a:lnTo>
                  <a:lnTo>
                    <a:pt x="164" y="310"/>
                  </a:lnTo>
                  <a:lnTo>
                    <a:pt x="134" y="347"/>
                  </a:lnTo>
                  <a:lnTo>
                    <a:pt x="73" y="420"/>
                  </a:lnTo>
                  <a:lnTo>
                    <a:pt x="73" y="420"/>
                  </a:lnTo>
                  <a:lnTo>
                    <a:pt x="61" y="436"/>
                  </a:lnTo>
                  <a:lnTo>
                    <a:pt x="49" y="451"/>
                  </a:lnTo>
                  <a:lnTo>
                    <a:pt x="38" y="467"/>
                  </a:lnTo>
                  <a:lnTo>
                    <a:pt x="28" y="483"/>
                  </a:lnTo>
                  <a:lnTo>
                    <a:pt x="19" y="500"/>
                  </a:lnTo>
                  <a:lnTo>
                    <a:pt x="11" y="516"/>
                  </a:lnTo>
                  <a:lnTo>
                    <a:pt x="4" y="535"/>
                  </a:lnTo>
                  <a:lnTo>
                    <a:pt x="0" y="553"/>
                  </a:lnTo>
                  <a:lnTo>
                    <a:pt x="0" y="553"/>
                  </a:lnTo>
                  <a:lnTo>
                    <a:pt x="0" y="556"/>
                  </a:lnTo>
                  <a:lnTo>
                    <a:pt x="0" y="558"/>
                  </a:lnTo>
                  <a:lnTo>
                    <a:pt x="2" y="559"/>
                  </a:lnTo>
                  <a:lnTo>
                    <a:pt x="3" y="560"/>
                  </a:lnTo>
                  <a:lnTo>
                    <a:pt x="5" y="560"/>
                  </a:lnTo>
                  <a:lnTo>
                    <a:pt x="6" y="559"/>
                  </a:lnTo>
                  <a:lnTo>
                    <a:pt x="8" y="558"/>
                  </a:lnTo>
                  <a:lnTo>
                    <a:pt x="9" y="557"/>
                  </a:lnTo>
                  <a:lnTo>
                    <a:pt x="9" y="557"/>
                  </a:lnTo>
                  <a:lnTo>
                    <a:pt x="15" y="536"/>
                  </a:lnTo>
                  <a:lnTo>
                    <a:pt x="22" y="516"/>
                  </a:lnTo>
                  <a:lnTo>
                    <a:pt x="30" y="499"/>
                  </a:lnTo>
                  <a:lnTo>
                    <a:pt x="40" y="480"/>
                  </a:lnTo>
                  <a:lnTo>
                    <a:pt x="52" y="464"/>
                  </a:lnTo>
                  <a:lnTo>
                    <a:pt x="64" y="447"/>
                  </a:lnTo>
                  <a:lnTo>
                    <a:pt x="90" y="415"/>
                  </a:lnTo>
                  <a:lnTo>
                    <a:pt x="90" y="415"/>
                  </a:lnTo>
                  <a:lnTo>
                    <a:pt x="142" y="353"/>
                  </a:lnTo>
                  <a:lnTo>
                    <a:pt x="167" y="322"/>
                  </a:lnTo>
                  <a:lnTo>
                    <a:pt x="191" y="291"/>
                  </a:lnTo>
                  <a:lnTo>
                    <a:pt x="191" y="291"/>
                  </a:lnTo>
                  <a:lnTo>
                    <a:pt x="247" y="217"/>
                  </a:lnTo>
                  <a:lnTo>
                    <a:pt x="304" y="143"/>
                  </a:lnTo>
                  <a:lnTo>
                    <a:pt x="304" y="143"/>
                  </a:lnTo>
                  <a:lnTo>
                    <a:pt x="329" y="111"/>
                  </a:lnTo>
                  <a:lnTo>
                    <a:pt x="353" y="77"/>
                  </a:lnTo>
                  <a:lnTo>
                    <a:pt x="353" y="77"/>
                  </a:lnTo>
                  <a:lnTo>
                    <a:pt x="366" y="59"/>
                  </a:lnTo>
                  <a:lnTo>
                    <a:pt x="378" y="41"/>
                  </a:lnTo>
                  <a:lnTo>
                    <a:pt x="385" y="32"/>
                  </a:lnTo>
                  <a:lnTo>
                    <a:pt x="393" y="24"/>
                  </a:lnTo>
                  <a:lnTo>
                    <a:pt x="401" y="16"/>
                  </a:lnTo>
                  <a:lnTo>
                    <a:pt x="410" y="9"/>
                  </a:lnTo>
                  <a:lnTo>
                    <a:pt x="410" y="9"/>
                  </a:lnTo>
                  <a:lnTo>
                    <a:pt x="411" y="7"/>
                  </a:lnTo>
                  <a:lnTo>
                    <a:pt x="411" y="6"/>
                  </a:lnTo>
                  <a:lnTo>
                    <a:pt x="411" y="2"/>
                  </a:lnTo>
                  <a:lnTo>
                    <a:pt x="410" y="1"/>
                  </a:lnTo>
                  <a:lnTo>
                    <a:pt x="408" y="0"/>
                  </a:lnTo>
                  <a:lnTo>
                    <a:pt x="407" y="0"/>
                  </a:lnTo>
                  <a:lnTo>
                    <a:pt x="405" y="1"/>
                  </a:lnTo>
                  <a:lnTo>
                    <a:pt x="4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3" name="Freeform 419"/>
            <p:cNvSpPr/>
            <p:nvPr/>
          </p:nvSpPr>
          <p:spPr bwMode="auto">
            <a:xfrm>
              <a:off x="6213476" y="3122613"/>
              <a:ext cx="284163" cy="357188"/>
            </a:xfrm>
            <a:custGeom>
              <a:avLst/>
              <a:gdLst/>
              <a:ahLst/>
              <a:cxnLst>
                <a:cxn ang="0">
                  <a:pos x="528" y="1"/>
                </a:cxn>
                <a:cxn ang="0">
                  <a:pos x="491" y="35"/>
                </a:cxn>
                <a:cxn ang="0">
                  <a:pos x="458" y="73"/>
                </a:cxn>
                <a:cxn ang="0">
                  <a:pos x="427" y="112"/>
                </a:cxn>
                <a:cxn ang="0">
                  <a:pos x="399" y="153"/>
                </a:cxn>
                <a:cxn ang="0">
                  <a:pos x="349" y="223"/>
                </a:cxn>
                <a:cxn ang="0">
                  <a:pos x="330" y="245"/>
                </a:cxn>
                <a:cxn ang="0">
                  <a:pos x="294" y="286"/>
                </a:cxn>
                <a:cxn ang="0">
                  <a:pos x="258" y="328"/>
                </a:cxn>
                <a:cxn ang="0">
                  <a:pos x="225" y="367"/>
                </a:cxn>
                <a:cxn ang="0">
                  <a:pos x="195" y="408"/>
                </a:cxn>
                <a:cxn ang="0">
                  <a:pos x="176" y="432"/>
                </a:cxn>
                <a:cxn ang="0">
                  <a:pos x="137" y="478"/>
                </a:cxn>
                <a:cxn ang="0">
                  <a:pos x="118" y="501"/>
                </a:cxn>
                <a:cxn ang="0">
                  <a:pos x="87" y="543"/>
                </a:cxn>
                <a:cxn ang="0">
                  <a:pos x="57" y="586"/>
                </a:cxn>
                <a:cxn ang="0">
                  <a:pos x="43" y="606"/>
                </a:cxn>
                <a:cxn ang="0">
                  <a:pos x="13" y="646"/>
                </a:cxn>
                <a:cxn ang="0">
                  <a:pos x="0" y="666"/>
                </a:cxn>
                <a:cxn ang="0">
                  <a:pos x="0" y="669"/>
                </a:cxn>
                <a:cxn ang="0">
                  <a:pos x="1" y="672"/>
                </a:cxn>
                <a:cxn ang="0">
                  <a:pos x="4" y="674"/>
                </a:cxn>
                <a:cxn ang="0">
                  <a:pos x="7" y="673"/>
                </a:cxn>
                <a:cxn ang="0">
                  <a:pos x="8" y="672"/>
                </a:cxn>
                <a:cxn ang="0">
                  <a:pos x="20" y="652"/>
                </a:cxn>
                <a:cxn ang="0">
                  <a:pos x="48" y="616"/>
                </a:cxn>
                <a:cxn ang="0">
                  <a:pos x="62" y="597"/>
                </a:cxn>
                <a:cxn ang="0">
                  <a:pos x="95" y="548"/>
                </a:cxn>
                <a:cxn ang="0">
                  <a:pos x="130" y="501"/>
                </a:cxn>
                <a:cxn ang="0">
                  <a:pos x="164" y="461"/>
                </a:cxn>
                <a:cxn ang="0">
                  <a:pos x="197" y="421"/>
                </a:cxn>
                <a:cxn ang="0">
                  <a:pos x="231" y="377"/>
                </a:cxn>
                <a:cxn ang="0">
                  <a:pos x="264" y="334"/>
                </a:cxn>
                <a:cxn ang="0">
                  <a:pos x="330" y="257"/>
                </a:cxn>
                <a:cxn ang="0">
                  <a:pos x="378" y="199"/>
                </a:cxn>
                <a:cxn ang="0">
                  <a:pos x="392" y="178"/>
                </a:cxn>
                <a:cxn ang="0">
                  <a:pos x="441" y="110"/>
                </a:cxn>
                <a:cxn ang="0">
                  <a:pos x="475" y="67"/>
                </a:cxn>
                <a:cxn ang="0">
                  <a:pos x="513" y="27"/>
                </a:cxn>
                <a:cxn ang="0">
                  <a:pos x="534" y="9"/>
                </a:cxn>
                <a:cxn ang="0">
                  <a:pos x="536" y="5"/>
                </a:cxn>
                <a:cxn ang="0">
                  <a:pos x="534" y="2"/>
                </a:cxn>
                <a:cxn ang="0">
                  <a:pos x="529" y="0"/>
                </a:cxn>
                <a:cxn ang="0">
                  <a:pos x="528" y="1"/>
                </a:cxn>
              </a:cxnLst>
              <a:rect l="0" t="0" r="r" b="b"/>
              <a:pathLst>
                <a:path w="536" h="674">
                  <a:moveTo>
                    <a:pt x="528" y="1"/>
                  </a:moveTo>
                  <a:lnTo>
                    <a:pt x="528" y="1"/>
                  </a:lnTo>
                  <a:lnTo>
                    <a:pt x="509" y="18"/>
                  </a:lnTo>
                  <a:lnTo>
                    <a:pt x="491" y="35"/>
                  </a:lnTo>
                  <a:lnTo>
                    <a:pt x="474" y="54"/>
                  </a:lnTo>
                  <a:lnTo>
                    <a:pt x="458" y="73"/>
                  </a:lnTo>
                  <a:lnTo>
                    <a:pt x="443" y="92"/>
                  </a:lnTo>
                  <a:lnTo>
                    <a:pt x="427" y="112"/>
                  </a:lnTo>
                  <a:lnTo>
                    <a:pt x="399" y="153"/>
                  </a:lnTo>
                  <a:lnTo>
                    <a:pt x="399" y="153"/>
                  </a:lnTo>
                  <a:lnTo>
                    <a:pt x="365" y="200"/>
                  </a:lnTo>
                  <a:lnTo>
                    <a:pt x="349" y="223"/>
                  </a:lnTo>
                  <a:lnTo>
                    <a:pt x="330" y="245"/>
                  </a:lnTo>
                  <a:lnTo>
                    <a:pt x="330" y="245"/>
                  </a:lnTo>
                  <a:lnTo>
                    <a:pt x="313" y="267"/>
                  </a:lnTo>
                  <a:lnTo>
                    <a:pt x="294" y="286"/>
                  </a:lnTo>
                  <a:lnTo>
                    <a:pt x="276" y="307"/>
                  </a:lnTo>
                  <a:lnTo>
                    <a:pt x="258" y="328"/>
                  </a:lnTo>
                  <a:lnTo>
                    <a:pt x="258" y="328"/>
                  </a:lnTo>
                  <a:lnTo>
                    <a:pt x="225" y="367"/>
                  </a:lnTo>
                  <a:lnTo>
                    <a:pt x="210" y="388"/>
                  </a:lnTo>
                  <a:lnTo>
                    <a:pt x="195" y="408"/>
                  </a:lnTo>
                  <a:lnTo>
                    <a:pt x="195" y="408"/>
                  </a:lnTo>
                  <a:lnTo>
                    <a:pt x="176" y="432"/>
                  </a:lnTo>
                  <a:lnTo>
                    <a:pt x="157" y="455"/>
                  </a:lnTo>
                  <a:lnTo>
                    <a:pt x="137" y="478"/>
                  </a:lnTo>
                  <a:lnTo>
                    <a:pt x="118" y="501"/>
                  </a:lnTo>
                  <a:lnTo>
                    <a:pt x="118" y="501"/>
                  </a:lnTo>
                  <a:lnTo>
                    <a:pt x="102" y="522"/>
                  </a:lnTo>
                  <a:lnTo>
                    <a:pt x="87" y="543"/>
                  </a:lnTo>
                  <a:lnTo>
                    <a:pt x="71" y="564"/>
                  </a:lnTo>
                  <a:lnTo>
                    <a:pt x="57" y="586"/>
                  </a:lnTo>
                  <a:lnTo>
                    <a:pt x="57" y="586"/>
                  </a:lnTo>
                  <a:lnTo>
                    <a:pt x="43" y="606"/>
                  </a:lnTo>
                  <a:lnTo>
                    <a:pt x="28" y="625"/>
                  </a:lnTo>
                  <a:lnTo>
                    <a:pt x="13" y="646"/>
                  </a:lnTo>
                  <a:lnTo>
                    <a:pt x="6" y="656"/>
                  </a:lnTo>
                  <a:lnTo>
                    <a:pt x="0" y="666"/>
                  </a:lnTo>
                  <a:lnTo>
                    <a:pt x="0" y="666"/>
                  </a:lnTo>
                  <a:lnTo>
                    <a:pt x="0" y="669"/>
                  </a:lnTo>
                  <a:lnTo>
                    <a:pt x="0" y="671"/>
                  </a:lnTo>
                  <a:lnTo>
                    <a:pt x="1" y="672"/>
                  </a:lnTo>
                  <a:lnTo>
                    <a:pt x="2" y="673"/>
                  </a:lnTo>
                  <a:lnTo>
                    <a:pt x="4" y="674"/>
                  </a:lnTo>
                  <a:lnTo>
                    <a:pt x="6" y="674"/>
                  </a:lnTo>
                  <a:lnTo>
                    <a:pt x="7" y="673"/>
                  </a:lnTo>
                  <a:lnTo>
                    <a:pt x="8" y="672"/>
                  </a:lnTo>
                  <a:lnTo>
                    <a:pt x="8" y="672"/>
                  </a:lnTo>
                  <a:lnTo>
                    <a:pt x="14" y="661"/>
                  </a:lnTo>
                  <a:lnTo>
                    <a:pt x="20" y="652"/>
                  </a:lnTo>
                  <a:lnTo>
                    <a:pt x="35" y="633"/>
                  </a:lnTo>
                  <a:lnTo>
                    <a:pt x="48" y="616"/>
                  </a:lnTo>
                  <a:lnTo>
                    <a:pt x="62" y="597"/>
                  </a:lnTo>
                  <a:lnTo>
                    <a:pt x="62" y="597"/>
                  </a:lnTo>
                  <a:lnTo>
                    <a:pt x="77" y="572"/>
                  </a:lnTo>
                  <a:lnTo>
                    <a:pt x="95" y="548"/>
                  </a:lnTo>
                  <a:lnTo>
                    <a:pt x="111" y="524"/>
                  </a:lnTo>
                  <a:lnTo>
                    <a:pt x="130" y="501"/>
                  </a:lnTo>
                  <a:lnTo>
                    <a:pt x="130" y="501"/>
                  </a:lnTo>
                  <a:lnTo>
                    <a:pt x="164" y="461"/>
                  </a:lnTo>
                  <a:lnTo>
                    <a:pt x="197" y="421"/>
                  </a:lnTo>
                  <a:lnTo>
                    <a:pt x="197" y="421"/>
                  </a:lnTo>
                  <a:lnTo>
                    <a:pt x="215" y="399"/>
                  </a:lnTo>
                  <a:lnTo>
                    <a:pt x="231" y="377"/>
                  </a:lnTo>
                  <a:lnTo>
                    <a:pt x="248" y="356"/>
                  </a:lnTo>
                  <a:lnTo>
                    <a:pt x="264" y="334"/>
                  </a:lnTo>
                  <a:lnTo>
                    <a:pt x="264" y="334"/>
                  </a:lnTo>
                  <a:lnTo>
                    <a:pt x="330" y="257"/>
                  </a:lnTo>
                  <a:lnTo>
                    <a:pt x="362" y="219"/>
                  </a:lnTo>
                  <a:lnTo>
                    <a:pt x="378" y="199"/>
                  </a:lnTo>
                  <a:lnTo>
                    <a:pt x="392" y="178"/>
                  </a:lnTo>
                  <a:lnTo>
                    <a:pt x="392" y="178"/>
                  </a:lnTo>
                  <a:lnTo>
                    <a:pt x="424" y="132"/>
                  </a:lnTo>
                  <a:lnTo>
                    <a:pt x="441" y="110"/>
                  </a:lnTo>
                  <a:lnTo>
                    <a:pt x="457" y="88"/>
                  </a:lnTo>
                  <a:lnTo>
                    <a:pt x="475" y="67"/>
                  </a:lnTo>
                  <a:lnTo>
                    <a:pt x="494" y="47"/>
                  </a:lnTo>
                  <a:lnTo>
                    <a:pt x="513" y="27"/>
                  </a:lnTo>
                  <a:lnTo>
                    <a:pt x="534" y="9"/>
                  </a:lnTo>
                  <a:lnTo>
                    <a:pt x="534" y="9"/>
                  </a:lnTo>
                  <a:lnTo>
                    <a:pt x="535" y="6"/>
                  </a:lnTo>
                  <a:lnTo>
                    <a:pt x="536" y="5"/>
                  </a:lnTo>
                  <a:lnTo>
                    <a:pt x="535" y="3"/>
                  </a:lnTo>
                  <a:lnTo>
                    <a:pt x="534" y="2"/>
                  </a:lnTo>
                  <a:lnTo>
                    <a:pt x="531" y="0"/>
                  </a:lnTo>
                  <a:lnTo>
                    <a:pt x="529" y="0"/>
                  </a:lnTo>
                  <a:lnTo>
                    <a:pt x="528" y="1"/>
                  </a:lnTo>
                  <a:lnTo>
                    <a:pt x="5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4" name="Freeform 420"/>
            <p:cNvSpPr/>
            <p:nvPr/>
          </p:nvSpPr>
          <p:spPr bwMode="auto">
            <a:xfrm>
              <a:off x="6230938" y="3341688"/>
              <a:ext cx="122238" cy="155575"/>
            </a:xfrm>
            <a:custGeom>
              <a:avLst/>
              <a:gdLst/>
              <a:ahLst/>
              <a:cxnLst>
                <a:cxn ang="0">
                  <a:pos x="224" y="2"/>
                </a:cxn>
                <a:cxn ang="0">
                  <a:pos x="224" y="2"/>
                </a:cxn>
                <a:cxn ang="0">
                  <a:pos x="196" y="29"/>
                </a:cxn>
                <a:cxn ang="0">
                  <a:pos x="183" y="43"/>
                </a:cxn>
                <a:cxn ang="0">
                  <a:pos x="170" y="58"/>
                </a:cxn>
                <a:cxn ang="0">
                  <a:pos x="170" y="58"/>
                </a:cxn>
                <a:cxn ang="0">
                  <a:pos x="155" y="82"/>
                </a:cxn>
                <a:cxn ang="0">
                  <a:pos x="139" y="106"/>
                </a:cxn>
                <a:cxn ang="0">
                  <a:pos x="123" y="128"/>
                </a:cxn>
                <a:cxn ang="0">
                  <a:pos x="115" y="140"/>
                </a:cxn>
                <a:cxn ang="0">
                  <a:pos x="104" y="150"/>
                </a:cxn>
                <a:cxn ang="0">
                  <a:pos x="104" y="150"/>
                </a:cxn>
                <a:cxn ang="0">
                  <a:pos x="91" y="166"/>
                </a:cxn>
                <a:cxn ang="0">
                  <a:pos x="77" y="182"/>
                </a:cxn>
                <a:cxn ang="0">
                  <a:pos x="53" y="215"/>
                </a:cxn>
                <a:cxn ang="0">
                  <a:pos x="53" y="215"/>
                </a:cxn>
                <a:cxn ang="0">
                  <a:pos x="26" y="250"/>
                </a:cxn>
                <a:cxn ang="0">
                  <a:pos x="12" y="269"/>
                </a:cxn>
                <a:cxn ang="0">
                  <a:pos x="1" y="288"/>
                </a:cxn>
                <a:cxn ang="0">
                  <a:pos x="1" y="288"/>
                </a:cxn>
                <a:cxn ang="0">
                  <a:pos x="0" y="290"/>
                </a:cxn>
                <a:cxn ang="0">
                  <a:pos x="0" y="292"/>
                </a:cxn>
                <a:cxn ang="0">
                  <a:pos x="1" y="293"/>
                </a:cxn>
                <a:cxn ang="0">
                  <a:pos x="2" y="294"/>
                </a:cxn>
                <a:cxn ang="0">
                  <a:pos x="4" y="295"/>
                </a:cxn>
                <a:cxn ang="0">
                  <a:pos x="6" y="295"/>
                </a:cxn>
                <a:cxn ang="0">
                  <a:pos x="7" y="294"/>
                </a:cxn>
                <a:cxn ang="0">
                  <a:pos x="8" y="293"/>
                </a:cxn>
                <a:cxn ang="0">
                  <a:pos x="8" y="293"/>
                </a:cxn>
                <a:cxn ang="0">
                  <a:pos x="20" y="275"/>
                </a:cxn>
                <a:cxn ang="0">
                  <a:pos x="31" y="259"/>
                </a:cxn>
                <a:cxn ang="0">
                  <a:pos x="56" y="227"/>
                </a:cxn>
                <a:cxn ang="0">
                  <a:pos x="56" y="227"/>
                </a:cxn>
                <a:cxn ang="0">
                  <a:pos x="86" y="188"/>
                </a:cxn>
                <a:cxn ang="0">
                  <a:pos x="101" y="169"/>
                </a:cxn>
                <a:cxn ang="0">
                  <a:pos x="117" y="151"/>
                </a:cxn>
                <a:cxn ang="0">
                  <a:pos x="117" y="151"/>
                </a:cxn>
                <a:cxn ang="0">
                  <a:pos x="124" y="143"/>
                </a:cxn>
                <a:cxn ang="0">
                  <a:pos x="131" y="135"/>
                </a:cxn>
                <a:cxn ang="0">
                  <a:pos x="144" y="116"/>
                </a:cxn>
                <a:cxn ang="0">
                  <a:pos x="168" y="78"/>
                </a:cxn>
                <a:cxn ang="0">
                  <a:pos x="168" y="78"/>
                </a:cxn>
                <a:cxn ang="0">
                  <a:pos x="175" y="69"/>
                </a:cxn>
                <a:cxn ang="0">
                  <a:pos x="183" y="59"/>
                </a:cxn>
                <a:cxn ang="0">
                  <a:pos x="198" y="42"/>
                </a:cxn>
                <a:cxn ang="0">
                  <a:pos x="230" y="9"/>
                </a:cxn>
                <a:cxn ang="0">
                  <a:pos x="230" y="9"/>
                </a:cxn>
                <a:cxn ang="0">
                  <a:pos x="232" y="8"/>
                </a:cxn>
                <a:cxn ang="0">
                  <a:pos x="232" y="6"/>
                </a:cxn>
                <a:cxn ang="0">
                  <a:pos x="231" y="3"/>
                </a:cxn>
                <a:cxn ang="0">
                  <a:pos x="230" y="2"/>
                </a:cxn>
                <a:cxn ang="0">
                  <a:pos x="229" y="1"/>
                </a:cxn>
                <a:cxn ang="0">
                  <a:pos x="227" y="0"/>
                </a:cxn>
                <a:cxn ang="0">
                  <a:pos x="226" y="1"/>
                </a:cxn>
                <a:cxn ang="0">
                  <a:pos x="224" y="2"/>
                </a:cxn>
                <a:cxn ang="0">
                  <a:pos x="224" y="2"/>
                </a:cxn>
              </a:cxnLst>
              <a:rect l="0" t="0" r="r" b="b"/>
              <a:pathLst>
                <a:path w="232" h="295">
                  <a:moveTo>
                    <a:pt x="224" y="2"/>
                  </a:moveTo>
                  <a:lnTo>
                    <a:pt x="224" y="2"/>
                  </a:lnTo>
                  <a:lnTo>
                    <a:pt x="196" y="29"/>
                  </a:lnTo>
                  <a:lnTo>
                    <a:pt x="183" y="43"/>
                  </a:lnTo>
                  <a:lnTo>
                    <a:pt x="170" y="58"/>
                  </a:lnTo>
                  <a:lnTo>
                    <a:pt x="170" y="58"/>
                  </a:lnTo>
                  <a:lnTo>
                    <a:pt x="155" y="82"/>
                  </a:lnTo>
                  <a:lnTo>
                    <a:pt x="139" y="106"/>
                  </a:lnTo>
                  <a:lnTo>
                    <a:pt x="123" y="128"/>
                  </a:lnTo>
                  <a:lnTo>
                    <a:pt x="115" y="140"/>
                  </a:lnTo>
                  <a:lnTo>
                    <a:pt x="104" y="150"/>
                  </a:lnTo>
                  <a:lnTo>
                    <a:pt x="104" y="150"/>
                  </a:lnTo>
                  <a:lnTo>
                    <a:pt x="91" y="166"/>
                  </a:lnTo>
                  <a:lnTo>
                    <a:pt x="77" y="182"/>
                  </a:lnTo>
                  <a:lnTo>
                    <a:pt x="53" y="215"/>
                  </a:lnTo>
                  <a:lnTo>
                    <a:pt x="53" y="215"/>
                  </a:lnTo>
                  <a:lnTo>
                    <a:pt x="26" y="250"/>
                  </a:lnTo>
                  <a:lnTo>
                    <a:pt x="12" y="269"/>
                  </a:lnTo>
                  <a:lnTo>
                    <a:pt x="1" y="288"/>
                  </a:lnTo>
                  <a:lnTo>
                    <a:pt x="1" y="288"/>
                  </a:lnTo>
                  <a:lnTo>
                    <a:pt x="0" y="290"/>
                  </a:lnTo>
                  <a:lnTo>
                    <a:pt x="0" y="292"/>
                  </a:lnTo>
                  <a:lnTo>
                    <a:pt x="1" y="293"/>
                  </a:lnTo>
                  <a:lnTo>
                    <a:pt x="2" y="294"/>
                  </a:lnTo>
                  <a:lnTo>
                    <a:pt x="4" y="295"/>
                  </a:lnTo>
                  <a:lnTo>
                    <a:pt x="6" y="295"/>
                  </a:lnTo>
                  <a:lnTo>
                    <a:pt x="7" y="294"/>
                  </a:lnTo>
                  <a:lnTo>
                    <a:pt x="8" y="293"/>
                  </a:lnTo>
                  <a:lnTo>
                    <a:pt x="8" y="293"/>
                  </a:lnTo>
                  <a:lnTo>
                    <a:pt x="20" y="275"/>
                  </a:lnTo>
                  <a:lnTo>
                    <a:pt x="31" y="259"/>
                  </a:lnTo>
                  <a:lnTo>
                    <a:pt x="56" y="227"/>
                  </a:lnTo>
                  <a:lnTo>
                    <a:pt x="56" y="227"/>
                  </a:lnTo>
                  <a:lnTo>
                    <a:pt x="86" y="188"/>
                  </a:lnTo>
                  <a:lnTo>
                    <a:pt x="101" y="169"/>
                  </a:lnTo>
                  <a:lnTo>
                    <a:pt x="117" y="151"/>
                  </a:lnTo>
                  <a:lnTo>
                    <a:pt x="117" y="151"/>
                  </a:lnTo>
                  <a:lnTo>
                    <a:pt x="124" y="143"/>
                  </a:lnTo>
                  <a:lnTo>
                    <a:pt x="131" y="135"/>
                  </a:lnTo>
                  <a:lnTo>
                    <a:pt x="144" y="116"/>
                  </a:lnTo>
                  <a:lnTo>
                    <a:pt x="168" y="78"/>
                  </a:lnTo>
                  <a:lnTo>
                    <a:pt x="168" y="78"/>
                  </a:lnTo>
                  <a:lnTo>
                    <a:pt x="175" y="69"/>
                  </a:lnTo>
                  <a:lnTo>
                    <a:pt x="183" y="59"/>
                  </a:lnTo>
                  <a:lnTo>
                    <a:pt x="198" y="42"/>
                  </a:lnTo>
                  <a:lnTo>
                    <a:pt x="230" y="9"/>
                  </a:lnTo>
                  <a:lnTo>
                    <a:pt x="230" y="9"/>
                  </a:lnTo>
                  <a:lnTo>
                    <a:pt x="232" y="8"/>
                  </a:lnTo>
                  <a:lnTo>
                    <a:pt x="232" y="6"/>
                  </a:lnTo>
                  <a:lnTo>
                    <a:pt x="231" y="3"/>
                  </a:lnTo>
                  <a:lnTo>
                    <a:pt x="230" y="2"/>
                  </a:lnTo>
                  <a:lnTo>
                    <a:pt x="229" y="1"/>
                  </a:lnTo>
                  <a:lnTo>
                    <a:pt x="227" y="0"/>
                  </a:lnTo>
                  <a:lnTo>
                    <a:pt x="226" y="1"/>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5" name="Freeform 421"/>
            <p:cNvSpPr/>
            <p:nvPr/>
          </p:nvSpPr>
          <p:spPr bwMode="auto">
            <a:xfrm>
              <a:off x="6240463" y="3398838"/>
              <a:ext cx="98425" cy="134938"/>
            </a:xfrm>
            <a:custGeom>
              <a:avLst/>
              <a:gdLst/>
              <a:ahLst/>
              <a:cxnLst>
                <a:cxn ang="0">
                  <a:pos x="177" y="2"/>
                </a:cxn>
                <a:cxn ang="0">
                  <a:pos x="177" y="2"/>
                </a:cxn>
                <a:cxn ang="0">
                  <a:pos x="153" y="36"/>
                </a:cxn>
                <a:cxn ang="0">
                  <a:pos x="129" y="70"/>
                </a:cxn>
                <a:cxn ang="0">
                  <a:pos x="104" y="103"/>
                </a:cxn>
                <a:cxn ang="0">
                  <a:pos x="77" y="135"/>
                </a:cxn>
                <a:cxn ang="0">
                  <a:pos x="77" y="135"/>
                </a:cxn>
                <a:cxn ang="0">
                  <a:pos x="56" y="162"/>
                </a:cxn>
                <a:cxn ang="0">
                  <a:pos x="35" y="190"/>
                </a:cxn>
                <a:cxn ang="0">
                  <a:pos x="25" y="204"/>
                </a:cxn>
                <a:cxn ang="0">
                  <a:pos x="16" y="219"/>
                </a:cxn>
                <a:cxn ang="0">
                  <a:pos x="8" y="234"/>
                </a:cxn>
                <a:cxn ang="0">
                  <a:pos x="0" y="250"/>
                </a:cxn>
                <a:cxn ang="0">
                  <a:pos x="0" y="250"/>
                </a:cxn>
                <a:cxn ang="0">
                  <a:pos x="0" y="252"/>
                </a:cxn>
                <a:cxn ang="0">
                  <a:pos x="2" y="253"/>
                </a:cxn>
                <a:cxn ang="0">
                  <a:pos x="3" y="255"/>
                </a:cxn>
                <a:cxn ang="0">
                  <a:pos x="4" y="255"/>
                </a:cxn>
                <a:cxn ang="0">
                  <a:pos x="8" y="255"/>
                </a:cxn>
                <a:cxn ang="0">
                  <a:pos x="9" y="254"/>
                </a:cxn>
                <a:cxn ang="0">
                  <a:pos x="10" y="252"/>
                </a:cxn>
                <a:cxn ang="0">
                  <a:pos x="10" y="252"/>
                </a:cxn>
                <a:cxn ang="0">
                  <a:pos x="18" y="236"/>
                </a:cxn>
                <a:cxn ang="0">
                  <a:pos x="26" y="221"/>
                </a:cxn>
                <a:cxn ang="0">
                  <a:pos x="37" y="205"/>
                </a:cxn>
                <a:cxn ang="0">
                  <a:pos x="47" y="192"/>
                </a:cxn>
                <a:cxn ang="0">
                  <a:pos x="69" y="163"/>
                </a:cxn>
                <a:cxn ang="0">
                  <a:pos x="80" y="150"/>
                </a:cxn>
                <a:cxn ang="0">
                  <a:pos x="90" y="135"/>
                </a:cxn>
                <a:cxn ang="0">
                  <a:pos x="90" y="135"/>
                </a:cxn>
                <a:cxn ang="0">
                  <a:pos x="113" y="102"/>
                </a:cxn>
                <a:cxn ang="0">
                  <a:pos x="138" y="71"/>
                </a:cxn>
                <a:cxn ang="0">
                  <a:pos x="162" y="39"/>
                </a:cxn>
                <a:cxn ang="0">
                  <a:pos x="185" y="7"/>
                </a:cxn>
                <a:cxn ang="0">
                  <a:pos x="185" y="7"/>
                </a:cxn>
                <a:cxn ang="0">
                  <a:pos x="185" y="5"/>
                </a:cxn>
                <a:cxn ang="0">
                  <a:pos x="185" y="3"/>
                </a:cxn>
                <a:cxn ang="0">
                  <a:pos x="184" y="2"/>
                </a:cxn>
                <a:cxn ang="0">
                  <a:pos x="183" y="1"/>
                </a:cxn>
                <a:cxn ang="0">
                  <a:pos x="182" y="0"/>
                </a:cxn>
                <a:cxn ang="0">
                  <a:pos x="180" y="0"/>
                </a:cxn>
                <a:cxn ang="0">
                  <a:pos x="178" y="1"/>
                </a:cxn>
                <a:cxn ang="0">
                  <a:pos x="177" y="2"/>
                </a:cxn>
                <a:cxn ang="0">
                  <a:pos x="177" y="2"/>
                </a:cxn>
              </a:cxnLst>
              <a:rect l="0" t="0" r="r" b="b"/>
              <a:pathLst>
                <a:path w="185" h="255">
                  <a:moveTo>
                    <a:pt x="177" y="2"/>
                  </a:moveTo>
                  <a:lnTo>
                    <a:pt x="177" y="2"/>
                  </a:lnTo>
                  <a:lnTo>
                    <a:pt x="153" y="36"/>
                  </a:lnTo>
                  <a:lnTo>
                    <a:pt x="129" y="70"/>
                  </a:lnTo>
                  <a:lnTo>
                    <a:pt x="104" y="103"/>
                  </a:lnTo>
                  <a:lnTo>
                    <a:pt x="77" y="135"/>
                  </a:lnTo>
                  <a:lnTo>
                    <a:pt x="77" y="135"/>
                  </a:lnTo>
                  <a:lnTo>
                    <a:pt x="56" y="162"/>
                  </a:lnTo>
                  <a:lnTo>
                    <a:pt x="35" y="190"/>
                  </a:lnTo>
                  <a:lnTo>
                    <a:pt x="25" y="204"/>
                  </a:lnTo>
                  <a:lnTo>
                    <a:pt x="16" y="219"/>
                  </a:lnTo>
                  <a:lnTo>
                    <a:pt x="8" y="234"/>
                  </a:lnTo>
                  <a:lnTo>
                    <a:pt x="0" y="250"/>
                  </a:lnTo>
                  <a:lnTo>
                    <a:pt x="0" y="250"/>
                  </a:lnTo>
                  <a:lnTo>
                    <a:pt x="0" y="252"/>
                  </a:lnTo>
                  <a:lnTo>
                    <a:pt x="2" y="253"/>
                  </a:lnTo>
                  <a:lnTo>
                    <a:pt x="3" y="255"/>
                  </a:lnTo>
                  <a:lnTo>
                    <a:pt x="4" y="255"/>
                  </a:lnTo>
                  <a:lnTo>
                    <a:pt x="8" y="255"/>
                  </a:lnTo>
                  <a:lnTo>
                    <a:pt x="9" y="254"/>
                  </a:lnTo>
                  <a:lnTo>
                    <a:pt x="10" y="252"/>
                  </a:lnTo>
                  <a:lnTo>
                    <a:pt x="10" y="252"/>
                  </a:lnTo>
                  <a:lnTo>
                    <a:pt x="18" y="236"/>
                  </a:lnTo>
                  <a:lnTo>
                    <a:pt x="26" y="221"/>
                  </a:lnTo>
                  <a:lnTo>
                    <a:pt x="37" y="205"/>
                  </a:lnTo>
                  <a:lnTo>
                    <a:pt x="47" y="192"/>
                  </a:lnTo>
                  <a:lnTo>
                    <a:pt x="69" y="163"/>
                  </a:lnTo>
                  <a:lnTo>
                    <a:pt x="80" y="150"/>
                  </a:lnTo>
                  <a:lnTo>
                    <a:pt x="90" y="135"/>
                  </a:lnTo>
                  <a:lnTo>
                    <a:pt x="90" y="135"/>
                  </a:lnTo>
                  <a:lnTo>
                    <a:pt x="113" y="102"/>
                  </a:lnTo>
                  <a:lnTo>
                    <a:pt x="138" y="71"/>
                  </a:lnTo>
                  <a:lnTo>
                    <a:pt x="162" y="39"/>
                  </a:lnTo>
                  <a:lnTo>
                    <a:pt x="185" y="7"/>
                  </a:lnTo>
                  <a:lnTo>
                    <a:pt x="185" y="7"/>
                  </a:lnTo>
                  <a:lnTo>
                    <a:pt x="185" y="5"/>
                  </a:lnTo>
                  <a:lnTo>
                    <a:pt x="185" y="3"/>
                  </a:lnTo>
                  <a:lnTo>
                    <a:pt x="184" y="2"/>
                  </a:lnTo>
                  <a:lnTo>
                    <a:pt x="183" y="1"/>
                  </a:lnTo>
                  <a:lnTo>
                    <a:pt x="182" y="0"/>
                  </a:lnTo>
                  <a:lnTo>
                    <a:pt x="180" y="0"/>
                  </a:lnTo>
                  <a:lnTo>
                    <a:pt x="178"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6" name="Freeform 422"/>
            <p:cNvSpPr/>
            <p:nvPr/>
          </p:nvSpPr>
          <p:spPr bwMode="auto">
            <a:xfrm>
              <a:off x="6251576" y="3451225"/>
              <a:ext cx="77788" cy="106363"/>
            </a:xfrm>
            <a:custGeom>
              <a:avLst/>
              <a:gdLst/>
              <a:ahLst/>
              <a:cxnLst>
                <a:cxn ang="0">
                  <a:pos x="139" y="2"/>
                </a:cxn>
                <a:cxn ang="0">
                  <a:pos x="139" y="2"/>
                </a:cxn>
                <a:cxn ang="0">
                  <a:pos x="121" y="19"/>
                </a:cxn>
                <a:cxn ang="0">
                  <a:pos x="113" y="28"/>
                </a:cxn>
                <a:cxn ang="0">
                  <a:pos x="104" y="37"/>
                </a:cxn>
                <a:cxn ang="0">
                  <a:pos x="104" y="37"/>
                </a:cxn>
                <a:cxn ang="0">
                  <a:pos x="94" y="54"/>
                </a:cxn>
                <a:cxn ang="0">
                  <a:pos x="84" y="71"/>
                </a:cxn>
                <a:cxn ang="0">
                  <a:pos x="73" y="88"/>
                </a:cxn>
                <a:cxn ang="0">
                  <a:pos x="62" y="103"/>
                </a:cxn>
                <a:cxn ang="0">
                  <a:pos x="62" y="103"/>
                </a:cxn>
                <a:cxn ang="0">
                  <a:pos x="17" y="160"/>
                </a:cxn>
                <a:cxn ang="0">
                  <a:pos x="17" y="160"/>
                </a:cxn>
                <a:cxn ang="0">
                  <a:pos x="10" y="168"/>
                </a:cxn>
                <a:cxn ang="0">
                  <a:pos x="5" y="177"/>
                </a:cxn>
                <a:cxn ang="0">
                  <a:pos x="2" y="185"/>
                </a:cxn>
                <a:cxn ang="0">
                  <a:pos x="0" y="194"/>
                </a:cxn>
                <a:cxn ang="0">
                  <a:pos x="0" y="194"/>
                </a:cxn>
                <a:cxn ang="0">
                  <a:pos x="0" y="196"/>
                </a:cxn>
                <a:cxn ang="0">
                  <a:pos x="1" y="198"/>
                </a:cxn>
                <a:cxn ang="0">
                  <a:pos x="2" y="199"/>
                </a:cxn>
                <a:cxn ang="0">
                  <a:pos x="4" y="199"/>
                </a:cxn>
                <a:cxn ang="0">
                  <a:pos x="7" y="198"/>
                </a:cxn>
                <a:cxn ang="0">
                  <a:pos x="8" y="196"/>
                </a:cxn>
                <a:cxn ang="0">
                  <a:pos x="9" y="194"/>
                </a:cxn>
                <a:cxn ang="0">
                  <a:pos x="9" y="194"/>
                </a:cxn>
                <a:cxn ang="0">
                  <a:pos x="11" y="187"/>
                </a:cxn>
                <a:cxn ang="0">
                  <a:pos x="15" y="180"/>
                </a:cxn>
                <a:cxn ang="0">
                  <a:pos x="19" y="173"/>
                </a:cxn>
                <a:cxn ang="0">
                  <a:pos x="24" y="165"/>
                </a:cxn>
                <a:cxn ang="0">
                  <a:pos x="35" y="151"/>
                </a:cxn>
                <a:cxn ang="0">
                  <a:pos x="46" y="138"/>
                </a:cxn>
                <a:cxn ang="0">
                  <a:pos x="46" y="138"/>
                </a:cxn>
                <a:cxn ang="0">
                  <a:pos x="61" y="121"/>
                </a:cxn>
                <a:cxn ang="0">
                  <a:pos x="68" y="112"/>
                </a:cxn>
                <a:cxn ang="0">
                  <a:pos x="74" y="102"/>
                </a:cxn>
                <a:cxn ang="0">
                  <a:pos x="74" y="102"/>
                </a:cxn>
                <a:cxn ang="0">
                  <a:pos x="91" y="78"/>
                </a:cxn>
                <a:cxn ang="0">
                  <a:pos x="108" y="53"/>
                </a:cxn>
                <a:cxn ang="0">
                  <a:pos x="125" y="30"/>
                </a:cxn>
                <a:cxn ang="0">
                  <a:pos x="135" y="20"/>
                </a:cxn>
                <a:cxn ang="0">
                  <a:pos x="146" y="8"/>
                </a:cxn>
                <a:cxn ang="0">
                  <a:pos x="146" y="8"/>
                </a:cxn>
                <a:cxn ang="0">
                  <a:pos x="147" y="6"/>
                </a:cxn>
                <a:cxn ang="0">
                  <a:pos x="147" y="5"/>
                </a:cxn>
                <a:cxn ang="0">
                  <a:pos x="146" y="3"/>
                </a:cxn>
                <a:cxn ang="0">
                  <a:pos x="145" y="2"/>
                </a:cxn>
                <a:cxn ang="0">
                  <a:pos x="144" y="1"/>
                </a:cxn>
                <a:cxn ang="0">
                  <a:pos x="142" y="0"/>
                </a:cxn>
                <a:cxn ang="0">
                  <a:pos x="141" y="1"/>
                </a:cxn>
                <a:cxn ang="0">
                  <a:pos x="139" y="2"/>
                </a:cxn>
                <a:cxn ang="0">
                  <a:pos x="139" y="2"/>
                </a:cxn>
              </a:cxnLst>
              <a:rect l="0" t="0" r="r" b="b"/>
              <a:pathLst>
                <a:path w="147" h="199">
                  <a:moveTo>
                    <a:pt x="139" y="2"/>
                  </a:moveTo>
                  <a:lnTo>
                    <a:pt x="139" y="2"/>
                  </a:lnTo>
                  <a:lnTo>
                    <a:pt x="121" y="19"/>
                  </a:lnTo>
                  <a:lnTo>
                    <a:pt x="113" y="28"/>
                  </a:lnTo>
                  <a:lnTo>
                    <a:pt x="104" y="37"/>
                  </a:lnTo>
                  <a:lnTo>
                    <a:pt x="104" y="37"/>
                  </a:lnTo>
                  <a:lnTo>
                    <a:pt x="94" y="54"/>
                  </a:lnTo>
                  <a:lnTo>
                    <a:pt x="84" y="71"/>
                  </a:lnTo>
                  <a:lnTo>
                    <a:pt x="73" y="88"/>
                  </a:lnTo>
                  <a:lnTo>
                    <a:pt x="62" y="103"/>
                  </a:lnTo>
                  <a:lnTo>
                    <a:pt x="62" y="103"/>
                  </a:lnTo>
                  <a:lnTo>
                    <a:pt x="17" y="160"/>
                  </a:lnTo>
                  <a:lnTo>
                    <a:pt x="17" y="160"/>
                  </a:lnTo>
                  <a:lnTo>
                    <a:pt x="10" y="168"/>
                  </a:lnTo>
                  <a:lnTo>
                    <a:pt x="5" y="177"/>
                  </a:lnTo>
                  <a:lnTo>
                    <a:pt x="2" y="185"/>
                  </a:lnTo>
                  <a:lnTo>
                    <a:pt x="0" y="194"/>
                  </a:lnTo>
                  <a:lnTo>
                    <a:pt x="0" y="194"/>
                  </a:lnTo>
                  <a:lnTo>
                    <a:pt x="0" y="196"/>
                  </a:lnTo>
                  <a:lnTo>
                    <a:pt x="1" y="198"/>
                  </a:lnTo>
                  <a:lnTo>
                    <a:pt x="2" y="199"/>
                  </a:lnTo>
                  <a:lnTo>
                    <a:pt x="4" y="199"/>
                  </a:lnTo>
                  <a:lnTo>
                    <a:pt x="7" y="198"/>
                  </a:lnTo>
                  <a:lnTo>
                    <a:pt x="8" y="196"/>
                  </a:lnTo>
                  <a:lnTo>
                    <a:pt x="9" y="194"/>
                  </a:lnTo>
                  <a:lnTo>
                    <a:pt x="9" y="194"/>
                  </a:lnTo>
                  <a:lnTo>
                    <a:pt x="11" y="187"/>
                  </a:lnTo>
                  <a:lnTo>
                    <a:pt x="15" y="180"/>
                  </a:lnTo>
                  <a:lnTo>
                    <a:pt x="19" y="173"/>
                  </a:lnTo>
                  <a:lnTo>
                    <a:pt x="24" y="165"/>
                  </a:lnTo>
                  <a:lnTo>
                    <a:pt x="35" y="151"/>
                  </a:lnTo>
                  <a:lnTo>
                    <a:pt x="46" y="138"/>
                  </a:lnTo>
                  <a:lnTo>
                    <a:pt x="46" y="138"/>
                  </a:lnTo>
                  <a:lnTo>
                    <a:pt x="61" y="121"/>
                  </a:lnTo>
                  <a:lnTo>
                    <a:pt x="68" y="112"/>
                  </a:lnTo>
                  <a:lnTo>
                    <a:pt x="74" y="102"/>
                  </a:lnTo>
                  <a:lnTo>
                    <a:pt x="74" y="102"/>
                  </a:lnTo>
                  <a:lnTo>
                    <a:pt x="91" y="78"/>
                  </a:lnTo>
                  <a:lnTo>
                    <a:pt x="108" y="53"/>
                  </a:lnTo>
                  <a:lnTo>
                    <a:pt x="125" y="30"/>
                  </a:lnTo>
                  <a:lnTo>
                    <a:pt x="135" y="20"/>
                  </a:lnTo>
                  <a:lnTo>
                    <a:pt x="146" y="8"/>
                  </a:lnTo>
                  <a:lnTo>
                    <a:pt x="146" y="8"/>
                  </a:lnTo>
                  <a:lnTo>
                    <a:pt x="147" y="6"/>
                  </a:lnTo>
                  <a:lnTo>
                    <a:pt x="147" y="5"/>
                  </a:lnTo>
                  <a:lnTo>
                    <a:pt x="146" y="3"/>
                  </a:lnTo>
                  <a:lnTo>
                    <a:pt x="145" y="2"/>
                  </a:lnTo>
                  <a:lnTo>
                    <a:pt x="144" y="1"/>
                  </a:lnTo>
                  <a:lnTo>
                    <a:pt x="142" y="0"/>
                  </a:lnTo>
                  <a:lnTo>
                    <a:pt x="141" y="1"/>
                  </a:lnTo>
                  <a:lnTo>
                    <a:pt x="139" y="2"/>
                  </a:lnTo>
                  <a:lnTo>
                    <a:pt x="1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7" name="Freeform 423"/>
            <p:cNvSpPr/>
            <p:nvPr/>
          </p:nvSpPr>
          <p:spPr bwMode="auto">
            <a:xfrm>
              <a:off x="6264276" y="3497263"/>
              <a:ext cx="65088" cy="103188"/>
            </a:xfrm>
            <a:custGeom>
              <a:avLst/>
              <a:gdLst/>
              <a:ahLst/>
              <a:cxnLst>
                <a:cxn ang="0">
                  <a:pos x="113" y="3"/>
                </a:cxn>
                <a:cxn ang="0">
                  <a:pos x="113" y="3"/>
                </a:cxn>
                <a:cxn ang="0">
                  <a:pos x="110" y="9"/>
                </a:cxn>
                <a:cxn ang="0">
                  <a:pos x="107" y="14"/>
                </a:cxn>
                <a:cxn ang="0">
                  <a:pos x="100" y="24"/>
                </a:cxn>
                <a:cxn ang="0">
                  <a:pos x="93" y="33"/>
                </a:cxn>
                <a:cxn ang="0">
                  <a:pos x="87" y="42"/>
                </a:cxn>
                <a:cxn ang="0">
                  <a:pos x="87" y="42"/>
                </a:cxn>
                <a:cxn ang="0">
                  <a:pos x="78" y="56"/>
                </a:cxn>
                <a:cxn ang="0">
                  <a:pos x="70" y="68"/>
                </a:cxn>
                <a:cxn ang="0">
                  <a:pos x="53" y="92"/>
                </a:cxn>
                <a:cxn ang="0">
                  <a:pos x="53" y="92"/>
                </a:cxn>
                <a:cxn ang="0">
                  <a:pos x="44" y="103"/>
                </a:cxn>
                <a:cxn ang="0">
                  <a:pos x="37" y="114"/>
                </a:cxn>
                <a:cxn ang="0">
                  <a:pos x="24" y="138"/>
                </a:cxn>
                <a:cxn ang="0">
                  <a:pos x="0" y="187"/>
                </a:cxn>
                <a:cxn ang="0">
                  <a:pos x="0" y="187"/>
                </a:cxn>
                <a:cxn ang="0">
                  <a:pos x="0" y="189"/>
                </a:cxn>
                <a:cxn ang="0">
                  <a:pos x="0" y="191"/>
                </a:cxn>
                <a:cxn ang="0">
                  <a:pos x="1" y="192"/>
                </a:cxn>
                <a:cxn ang="0">
                  <a:pos x="2" y="193"/>
                </a:cxn>
                <a:cxn ang="0">
                  <a:pos x="4" y="194"/>
                </a:cxn>
                <a:cxn ang="0">
                  <a:pos x="5" y="194"/>
                </a:cxn>
                <a:cxn ang="0">
                  <a:pos x="7" y="193"/>
                </a:cxn>
                <a:cxn ang="0">
                  <a:pos x="8" y="192"/>
                </a:cxn>
                <a:cxn ang="0">
                  <a:pos x="8" y="192"/>
                </a:cxn>
                <a:cxn ang="0">
                  <a:pos x="22" y="165"/>
                </a:cxn>
                <a:cxn ang="0">
                  <a:pos x="35" y="139"/>
                </a:cxn>
                <a:cxn ang="0">
                  <a:pos x="49" y="114"/>
                </a:cxn>
                <a:cxn ang="0">
                  <a:pos x="58" y="102"/>
                </a:cxn>
                <a:cxn ang="0">
                  <a:pos x="66" y="90"/>
                </a:cxn>
                <a:cxn ang="0">
                  <a:pos x="66" y="90"/>
                </a:cxn>
                <a:cxn ang="0">
                  <a:pos x="74" y="76"/>
                </a:cxn>
                <a:cxn ang="0">
                  <a:pos x="84" y="62"/>
                </a:cxn>
                <a:cxn ang="0">
                  <a:pos x="92" y="48"/>
                </a:cxn>
                <a:cxn ang="0">
                  <a:pos x="97" y="42"/>
                </a:cxn>
                <a:cxn ang="0">
                  <a:pos x="102" y="36"/>
                </a:cxn>
                <a:cxn ang="0">
                  <a:pos x="102" y="36"/>
                </a:cxn>
                <a:cxn ang="0">
                  <a:pos x="108" y="30"/>
                </a:cxn>
                <a:cxn ang="0">
                  <a:pos x="115" y="21"/>
                </a:cxn>
                <a:cxn ang="0">
                  <a:pos x="119" y="14"/>
                </a:cxn>
                <a:cxn ang="0">
                  <a:pos x="123" y="6"/>
                </a:cxn>
                <a:cxn ang="0">
                  <a:pos x="123" y="6"/>
                </a:cxn>
                <a:cxn ang="0">
                  <a:pos x="123" y="4"/>
                </a:cxn>
                <a:cxn ang="0">
                  <a:pos x="123" y="2"/>
                </a:cxn>
                <a:cxn ang="0">
                  <a:pos x="122" y="1"/>
                </a:cxn>
                <a:cxn ang="0">
                  <a:pos x="120" y="0"/>
                </a:cxn>
                <a:cxn ang="0">
                  <a:pos x="117" y="1"/>
                </a:cxn>
                <a:cxn ang="0">
                  <a:pos x="115" y="2"/>
                </a:cxn>
                <a:cxn ang="0">
                  <a:pos x="113" y="3"/>
                </a:cxn>
                <a:cxn ang="0">
                  <a:pos x="113" y="3"/>
                </a:cxn>
              </a:cxnLst>
              <a:rect l="0" t="0" r="r" b="b"/>
              <a:pathLst>
                <a:path w="123" h="194">
                  <a:moveTo>
                    <a:pt x="113" y="3"/>
                  </a:moveTo>
                  <a:lnTo>
                    <a:pt x="113" y="3"/>
                  </a:lnTo>
                  <a:lnTo>
                    <a:pt x="110" y="9"/>
                  </a:lnTo>
                  <a:lnTo>
                    <a:pt x="107" y="14"/>
                  </a:lnTo>
                  <a:lnTo>
                    <a:pt x="100" y="24"/>
                  </a:lnTo>
                  <a:lnTo>
                    <a:pt x="93" y="33"/>
                  </a:lnTo>
                  <a:lnTo>
                    <a:pt x="87" y="42"/>
                  </a:lnTo>
                  <a:lnTo>
                    <a:pt x="87" y="42"/>
                  </a:lnTo>
                  <a:lnTo>
                    <a:pt x="78" y="56"/>
                  </a:lnTo>
                  <a:lnTo>
                    <a:pt x="70" y="68"/>
                  </a:lnTo>
                  <a:lnTo>
                    <a:pt x="53" y="92"/>
                  </a:lnTo>
                  <a:lnTo>
                    <a:pt x="53" y="92"/>
                  </a:lnTo>
                  <a:lnTo>
                    <a:pt x="44" y="103"/>
                  </a:lnTo>
                  <a:lnTo>
                    <a:pt x="37" y="114"/>
                  </a:lnTo>
                  <a:lnTo>
                    <a:pt x="24" y="138"/>
                  </a:lnTo>
                  <a:lnTo>
                    <a:pt x="0" y="187"/>
                  </a:lnTo>
                  <a:lnTo>
                    <a:pt x="0" y="187"/>
                  </a:lnTo>
                  <a:lnTo>
                    <a:pt x="0" y="189"/>
                  </a:lnTo>
                  <a:lnTo>
                    <a:pt x="0" y="191"/>
                  </a:lnTo>
                  <a:lnTo>
                    <a:pt x="1" y="192"/>
                  </a:lnTo>
                  <a:lnTo>
                    <a:pt x="2" y="193"/>
                  </a:lnTo>
                  <a:lnTo>
                    <a:pt x="4" y="194"/>
                  </a:lnTo>
                  <a:lnTo>
                    <a:pt x="5" y="194"/>
                  </a:lnTo>
                  <a:lnTo>
                    <a:pt x="7" y="193"/>
                  </a:lnTo>
                  <a:lnTo>
                    <a:pt x="8" y="192"/>
                  </a:lnTo>
                  <a:lnTo>
                    <a:pt x="8" y="192"/>
                  </a:lnTo>
                  <a:lnTo>
                    <a:pt x="22" y="165"/>
                  </a:lnTo>
                  <a:lnTo>
                    <a:pt x="35" y="139"/>
                  </a:lnTo>
                  <a:lnTo>
                    <a:pt x="49" y="114"/>
                  </a:lnTo>
                  <a:lnTo>
                    <a:pt x="58" y="102"/>
                  </a:lnTo>
                  <a:lnTo>
                    <a:pt x="66" y="90"/>
                  </a:lnTo>
                  <a:lnTo>
                    <a:pt x="66" y="90"/>
                  </a:lnTo>
                  <a:lnTo>
                    <a:pt x="74" y="76"/>
                  </a:lnTo>
                  <a:lnTo>
                    <a:pt x="84" y="62"/>
                  </a:lnTo>
                  <a:lnTo>
                    <a:pt x="92" y="48"/>
                  </a:lnTo>
                  <a:lnTo>
                    <a:pt x="97" y="42"/>
                  </a:lnTo>
                  <a:lnTo>
                    <a:pt x="102" y="36"/>
                  </a:lnTo>
                  <a:lnTo>
                    <a:pt x="102" y="36"/>
                  </a:lnTo>
                  <a:lnTo>
                    <a:pt x="108" y="30"/>
                  </a:lnTo>
                  <a:lnTo>
                    <a:pt x="115" y="21"/>
                  </a:lnTo>
                  <a:lnTo>
                    <a:pt x="119" y="14"/>
                  </a:lnTo>
                  <a:lnTo>
                    <a:pt x="123" y="6"/>
                  </a:lnTo>
                  <a:lnTo>
                    <a:pt x="123" y="6"/>
                  </a:lnTo>
                  <a:lnTo>
                    <a:pt x="123" y="4"/>
                  </a:lnTo>
                  <a:lnTo>
                    <a:pt x="123" y="2"/>
                  </a:lnTo>
                  <a:lnTo>
                    <a:pt x="122" y="1"/>
                  </a:lnTo>
                  <a:lnTo>
                    <a:pt x="120" y="0"/>
                  </a:lnTo>
                  <a:lnTo>
                    <a:pt x="117" y="1"/>
                  </a:lnTo>
                  <a:lnTo>
                    <a:pt x="115" y="2"/>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8" name="Freeform 424"/>
            <p:cNvSpPr/>
            <p:nvPr/>
          </p:nvSpPr>
          <p:spPr bwMode="auto">
            <a:xfrm>
              <a:off x="6288088" y="3535363"/>
              <a:ext cx="55563" cy="92075"/>
            </a:xfrm>
            <a:custGeom>
              <a:avLst/>
              <a:gdLst/>
              <a:ahLst/>
              <a:cxnLst>
                <a:cxn ang="0">
                  <a:pos x="96" y="1"/>
                </a:cxn>
                <a:cxn ang="0">
                  <a:pos x="96" y="1"/>
                </a:cxn>
                <a:cxn ang="0">
                  <a:pos x="80" y="23"/>
                </a:cxn>
                <a:cxn ang="0">
                  <a:pos x="64" y="44"/>
                </a:cxn>
                <a:cxn ang="0">
                  <a:pos x="34" y="89"/>
                </a:cxn>
                <a:cxn ang="0">
                  <a:pos x="34" y="89"/>
                </a:cxn>
                <a:cxn ang="0">
                  <a:pos x="22" y="109"/>
                </a:cxn>
                <a:cxn ang="0">
                  <a:pos x="13" y="127"/>
                </a:cxn>
                <a:cxn ang="0">
                  <a:pos x="9" y="137"/>
                </a:cxn>
                <a:cxn ang="0">
                  <a:pos x="6" y="148"/>
                </a:cxn>
                <a:cxn ang="0">
                  <a:pos x="2" y="158"/>
                </a:cxn>
                <a:cxn ang="0">
                  <a:pos x="0" y="169"/>
                </a:cxn>
                <a:cxn ang="0">
                  <a:pos x="0" y="169"/>
                </a:cxn>
                <a:cxn ang="0">
                  <a:pos x="0" y="172"/>
                </a:cxn>
                <a:cxn ang="0">
                  <a:pos x="0" y="173"/>
                </a:cxn>
                <a:cxn ang="0">
                  <a:pos x="3" y="175"/>
                </a:cxn>
                <a:cxn ang="0">
                  <a:pos x="6" y="176"/>
                </a:cxn>
                <a:cxn ang="0">
                  <a:pos x="8" y="175"/>
                </a:cxn>
                <a:cxn ang="0">
                  <a:pos x="9" y="174"/>
                </a:cxn>
                <a:cxn ang="0">
                  <a:pos x="10" y="172"/>
                </a:cxn>
                <a:cxn ang="0">
                  <a:pos x="10" y="172"/>
                </a:cxn>
                <a:cxn ang="0">
                  <a:pos x="14" y="151"/>
                </a:cxn>
                <a:cxn ang="0">
                  <a:pos x="21" y="131"/>
                </a:cxn>
                <a:cxn ang="0">
                  <a:pos x="31" y="113"/>
                </a:cxn>
                <a:cxn ang="0">
                  <a:pos x="43" y="94"/>
                </a:cxn>
                <a:cxn ang="0">
                  <a:pos x="43" y="94"/>
                </a:cxn>
                <a:cxn ang="0">
                  <a:pos x="72" y="51"/>
                </a:cxn>
                <a:cxn ang="0">
                  <a:pos x="87" y="29"/>
                </a:cxn>
                <a:cxn ang="0">
                  <a:pos x="103" y="8"/>
                </a:cxn>
                <a:cxn ang="0">
                  <a:pos x="103" y="8"/>
                </a:cxn>
                <a:cxn ang="0">
                  <a:pos x="104" y="6"/>
                </a:cxn>
                <a:cxn ang="0">
                  <a:pos x="104" y="4"/>
                </a:cxn>
                <a:cxn ang="0">
                  <a:pos x="103" y="1"/>
                </a:cxn>
                <a:cxn ang="0">
                  <a:pos x="101" y="0"/>
                </a:cxn>
                <a:cxn ang="0">
                  <a:pos x="100" y="0"/>
                </a:cxn>
                <a:cxn ang="0">
                  <a:pos x="97" y="0"/>
                </a:cxn>
                <a:cxn ang="0">
                  <a:pos x="96" y="1"/>
                </a:cxn>
                <a:cxn ang="0">
                  <a:pos x="96" y="1"/>
                </a:cxn>
              </a:cxnLst>
              <a:rect l="0" t="0" r="r" b="b"/>
              <a:pathLst>
                <a:path w="104" h="176">
                  <a:moveTo>
                    <a:pt x="96" y="1"/>
                  </a:moveTo>
                  <a:lnTo>
                    <a:pt x="96" y="1"/>
                  </a:lnTo>
                  <a:lnTo>
                    <a:pt x="80" y="23"/>
                  </a:lnTo>
                  <a:lnTo>
                    <a:pt x="64" y="44"/>
                  </a:lnTo>
                  <a:lnTo>
                    <a:pt x="34" y="89"/>
                  </a:lnTo>
                  <a:lnTo>
                    <a:pt x="34" y="89"/>
                  </a:lnTo>
                  <a:lnTo>
                    <a:pt x="22" y="109"/>
                  </a:lnTo>
                  <a:lnTo>
                    <a:pt x="13" y="127"/>
                  </a:lnTo>
                  <a:lnTo>
                    <a:pt x="9" y="137"/>
                  </a:lnTo>
                  <a:lnTo>
                    <a:pt x="6" y="148"/>
                  </a:lnTo>
                  <a:lnTo>
                    <a:pt x="2" y="158"/>
                  </a:lnTo>
                  <a:lnTo>
                    <a:pt x="0" y="169"/>
                  </a:lnTo>
                  <a:lnTo>
                    <a:pt x="0" y="169"/>
                  </a:lnTo>
                  <a:lnTo>
                    <a:pt x="0" y="172"/>
                  </a:lnTo>
                  <a:lnTo>
                    <a:pt x="0" y="173"/>
                  </a:lnTo>
                  <a:lnTo>
                    <a:pt x="3" y="175"/>
                  </a:lnTo>
                  <a:lnTo>
                    <a:pt x="6" y="176"/>
                  </a:lnTo>
                  <a:lnTo>
                    <a:pt x="8" y="175"/>
                  </a:lnTo>
                  <a:lnTo>
                    <a:pt x="9" y="174"/>
                  </a:lnTo>
                  <a:lnTo>
                    <a:pt x="10" y="172"/>
                  </a:lnTo>
                  <a:lnTo>
                    <a:pt x="10" y="172"/>
                  </a:lnTo>
                  <a:lnTo>
                    <a:pt x="14" y="151"/>
                  </a:lnTo>
                  <a:lnTo>
                    <a:pt x="21" y="131"/>
                  </a:lnTo>
                  <a:lnTo>
                    <a:pt x="31" y="113"/>
                  </a:lnTo>
                  <a:lnTo>
                    <a:pt x="43" y="94"/>
                  </a:lnTo>
                  <a:lnTo>
                    <a:pt x="43" y="94"/>
                  </a:lnTo>
                  <a:lnTo>
                    <a:pt x="72" y="51"/>
                  </a:lnTo>
                  <a:lnTo>
                    <a:pt x="87" y="29"/>
                  </a:lnTo>
                  <a:lnTo>
                    <a:pt x="103" y="8"/>
                  </a:lnTo>
                  <a:lnTo>
                    <a:pt x="103" y="8"/>
                  </a:lnTo>
                  <a:lnTo>
                    <a:pt x="104" y="6"/>
                  </a:lnTo>
                  <a:lnTo>
                    <a:pt x="104" y="4"/>
                  </a:lnTo>
                  <a:lnTo>
                    <a:pt x="103" y="1"/>
                  </a:lnTo>
                  <a:lnTo>
                    <a:pt x="101" y="0"/>
                  </a:lnTo>
                  <a:lnTo>
                    <a:pt x="100" y="0"/>
                  </a:lnTo>
                  <a:lnTo>
                    <a:pt x="97"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9" name="Freeform 425"/>
            <p:cNvSpPr/>
            <p:nvPr/>
          </p:nvSpPr>
          <p:spPr bwMode="auto">
            <a:xfrm>
              <a:off x="6303963" y="3573463"/>
              <a:ext cx="60325" cy="92075"/>
            </a:xfrm>
            <a:custGeom>
              <a:avLst/>
              <a:gdLst/>
              <a:ahLst/>
              <a:cxnLst>
                <a:cxn ang="0">
                  <a:pos x="106" y="2"/>
                </a:cxn>
                <a:cxn ang="0">
                  <a:pos x="106" y="2"/>
                </a:cxn>
                <a:cxn ang="0">
                  <a:pos x="99" y="14"/>
                </a:cxn>
                <a:cxn ang="0">
                  <a:pos x="92" y="24"/>
                </a:cxn>
                <a:cxn ang="0">
                  <a:pos x="84" y="33"/>
                </a:cxn>
                <a:cxn ang="0">
                  <a:pos x="76" y="43"/>
                </a:cxn>
                <a:cxn ang="0">
                  <a:pos x="58" y="61"/>
                </a:cxn>
                <a:cxn ang="0">
                  <a:pos x="50" y="71"/>
                </a:cxn>
                <a:cxn ang="0">
                  <a:pos x="43" y="81"/>
                </a:cxn>
                <a:cxn ang="0">
                  <a:pos x="43" y="81"/>
                </a:cxn>
                <a:cxn ang="0">
                  <a:pos x="30" y="103"/>
                </a:cxn>
                <a:cxn ang="0">
                  <a:pos x="19" y="124"/>
                </a:cxn>
                <a:cxn ang="0">
                  <a:pos x="10" y="147"/>
                </a:cxn>
                <a:cxn ang="0">
                  <a:pos x="0" y="170"/>
                </a:cxn>
                <a:cxn ang="0">
                  <a:pos x="0" y="170"/>
                </a:cxn>
                <a:cxn ang="0">
                  <a:pos x="0" y="172"/>
                </a:cxn>
                <a:cxn ang="0">
                  <a:pos x="0" y="173"/>
                </a:cxn>
                <a:cxn ang="0">
                  <a:pos x="2" y="175"/>
                </a:cxn>
                <a:cxn ang="0">
                  <a:pos x="3" y="175"/>
                </a:cxn>
                <a:cxn ang="0">
                  <a:pos x="7" y="175"/>
                </a:cxn>
                <a:cxn ang="0">
                  <a:pos x="9" y="174"/>
                </a:cxn>
                <a:cxn ang="0">
                  <a:pos x="10" y="172"/>
                </a:cxn>
                <a:cxn ang="0">
                  <a:pos x="10" y="172"/>
                </a:cxn>
                <a:cxn ang="0">
                  <a:pos x="24" y="136"/>
                </a:cxn>
                <a:cxn ang="0">
                  <a:pos x="24" y="136"/>
                </a:cxn>
                <a:cxn ang="0">
                  <a:pos x="29" y="122"/>
                </a:cxn>
                <a:cxn ang="0">
                  <a:pos x="36" y="110"/>
                </a:cxn>
                <a:cxn ang="0">
                  <a:pos x="51" y="86"/>
                </a:cxn>
                <a:cxn ang="0">
                  <a:pos x="51" y="86"/>
                </a:cxn>
                <a:cxn ang="0">
                  <a:pos x="58" y="76"/>
                </a:cxn>
                <a:cxn ang="0">
                  <a:pos x="65" y="65"/>
                </a:cxn>
                <a:cxn ang="0">
                  <a:pos x="83" y="47"/>
                </a:cxn>
                <a:cxn ang="0">
                  <a:pos x="92" y="38"/>
                </a:cxn>
                <a:cxn ang="0">
                  <a:pos x="100" y="28"/>
                </a:cxn>
                <a:cxn ang="0">
                  <a:pos x="108" y="18"/>
                </a:cxn>
                <a:cxn ang="0">
                  <a:pos x="114" y="8"/>
                </a:cxn>
                <a:cxn ang="0">
                  <a:pos x="114" y="8"/>
                </a:cxn>
                <a:cxn ang="0">
                  <a:pos x="114" y="6"/>
                </a:cxn>
                <a:cxn ang="0">
                  <a:pos x="114" y="3"/>
                </a:cxn>
                <a:cxn ang="0">
                  <a:pos x="111" y="0"/>
                </a:cxn>
                <a:cxn ang="0">
                  <a:pos x="110" y="0"/>
                </a:cxn>
                <a:cxn ang="0">
                  <a:pos x="108" y="0"/>
                </a:cxn>
                <a:cxn ang="0">
                  <a:pos x="107" y="1"/>
                </a:cxn>
                <a:cxn ang="0">
                  <a:pos x="106" y="2"/>
                </a:cxn>
                <a:cxn ang="0">
                  <a:pos x="106" y="2"/>
                </a:cxn>
              </a:cxnLst>
              <a:rect l="0" t="0" r="r" b="b"/>
              <a:pathLst>
                <a:path w="114" h="175">
                  <a:moveTo>
                    <a:pt x="106" y="2"/>
                  </a:moveTo>
                  <a:lnTo>
                    <a:pt x="106" y="2"/>
                  </a:lnTo>
                  <a:lnTo>
                    <a:pt x="99" y="14"/>
                  </a:lnTo>
                  <a:lnTo>
                    <a:pt x="92" y="24"/>
                  </a:lnTo>
                  <a:lnTo>
                    <a:pt x="84" y="33"/>
                  </a:lnTo>
                  <a:lnTo>
                    <a:pt x="76" y="43"/>
                  </a:lnTo>
                  <a:lnTo>
                    <a:pt x="58" y="61"/>
                  </a:lnTo>
                  <a:lnTo>
                    <a:pt x="50" y="71"/>
                  </a:lnTo>
                  <a:lnTo>
                    <a:pt x="43" y="81"/>
                  </a:lnTo>
                  <a:lnTo>
                    <a:pt x="43" y="81"/>
                  </a:lnTo>
                  <a:lnTo>
                    <a:pt x="30" y="103"/>
                  </a:lnTo>
                  <a:lnTo>
                    <a:pt x="19" y="124"/>
                  </a:lnTo>
                  <a:lnTo>
                    <a:pt x="10" y="147"/>
                  </a:lnTo>
                  <a:lnTo>
                    <a:pt x="0" y="170"/>
                  </a:lnTo>
                  <a:lnTo>
                    <a:pt x="0" y="170"/>
                  </a:lnTo>
                  <a:lnTo>
                    <a:pt x="0" y="172"/>
                  </a:lnTo>
                  <a:lnTo>
                    <a:pt x="0" y="173"/>
                  </a:lnTo>
                  <a:lnTo>
                    <a:pt x="2" y="175"/>
                  </a:lnTo>
                  <a:lnTo>
                    <a:pt x="3" y="175"/>
                  </a:lnTo>
                  <a:lnTo>
                    <a:pt x="7" y="175"/>
                  </a:lnTo>
                  <a:lnTo>
                    <a:pt x="9" y="174"/>
                  </a:lnTo>
                  <a:lnTo>
                    <a:pt x="10" y="172"/>
                  </a:lnTo>
                  <a:lnTo>
                    <a:pt x="10" y="172"/>
                  </a:lnTo>
                  <a:lnTo>
                    <a:pt x="24" y="136"/>
                  </a:lnTo>
                  <a:lnTo>
                    <a:pt x="24" y="136"/>
                  </a:lnTo>
                  <a:lnTo>
                    <a:pt x="29" y="122"/>
                  </a:lnTo>
                  <a:lnTo>
                    <a:pt x="36" y="110"/>
                  </a:lnTo>
                  <a:lnTo>
                    <a:pt x="51" y="86"/>
                  </a:lnTo>
                  <a:lnTo>
                    <a:pt x="51" y="86"/>
                  </a:lnTo>
                  <a:lnTo>
                    <a:pt x="58" y="76"/>
                  </a:lnTo>
                  <a:lnTo>
                    <a:pt x="65" y="65"/>
                  </a:lnTo>
                  <a:lnTo>
                    <a:pt x="83" y="47"/>
                  </a:lnTo>
                  <a:lnTo>
                    <a:pt x="92" y="38"/>
                  </a:lnTo>
                  <a:lnTo>
                    <a:pt x="100" y="28"/>
                  </a:lnTo>
                  <a:lnTo>
                    <a:pt x="108" y="18"/>
                  </a:lnTo>
                  <a:lnTo>
                    <a:pt x="114" y="8"/>
                  </a:lnTo>
                  <a:lnTo>
                    <a:pt x="114" y="8"/>
                  </a:lnTo>
                  <a:lnTo>
                    <a:pt x="114" y="6"/>
                  </a:lnTo>
                  <a:lnTo>
                    <a:pt x="114" y="3"/>
                  </a:lnTo>
                  <a:lnTo>
                    <a:pt x="111" y="0"/>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0" name="Freeform 426"/>
            <p:cNvSpPr/>
            <p:nvPr/>
          </p:nvSpPr>
          <p:spPr bwMode="auto">
            <a:xfrm>
              <a:off x="6329363" y="3595688"/>
              <a:ext cx="57150" cy="93663"/>
            </a:xfrm>
            <a:custGeom>
              <a:avLst/>
              <a:gdLst/>
              <a:ahLst/>
              <a:cxnLst>
                <a:cxn ang="0">
                  <a:pos x="100" y="2"/>
                </a:cxn>
                <a:cxn ang="0">
                  <a:pos x="100" y="2"/>
                </a:cxn>
                <a:cxn ang="0">
                  <a:pos x="73" y="44"/>
                </a:cxn>
                <a:cxn ang="0">
                  <a:pos x="47" y="86"/>
                </a:cxn>
                <a:cxn ang="0">
                  <a:pos x="34" y="107"/>
                </a:cxn>
                <a:cxn ang="0">
                  <a:pos x="21" y="129"/>
                </a:cxn>
                <a:cxn ang="0">
                  <a:pos x="10" y="150"/>
                </a:cxn>
                <a:cxn ang="0">
                  <a:pos x="0" y="174"/>
                </a:cxn>
                <a:cxn ang="0">
                  <a:pos x="0" y="174"/>
                </a:cxn>
                <a:cxn ang="0">
                  <a:pos x="0" y="175"/>
                </a:cxn>
                <a:cxn ang="0">
                  <a:pos x="0" y="177"/>
                </a:cxn>
                <a:cxn ang="0">
                  <a:pos x="1" y="178"/>
                </a:cxn>
                <a:cxn ang="0">
                  <a:pos x="3" y="179"/>
                </a:cxn>
                <a:cxn ang="0">
                  <a:pos x="6" y="179"/>
                </a:cxn>
                <a:cxn ang="0">
                  <a:pos x="8" y="178"/>
                </a:cxn>
                <a:cxn ang="0">
                  <a:pos x="9" y="176"/>
                </a:cxn>
                <a:cxn ang="0">
                  <a:pos x="9" y="176"/>
                </a:cxn>
                <a:cxn ang="0">
                  <a:pos x="19" y="154"/>
                </a:cxn>
                <a:cxn ang="0">
                  <a:pos x="31" y="132"/>
                </a:cxn>
                <a:cxn ang="0">
                  <a:pos x="43" y="110"/>
                </a:cxn>
                <a:cxn ang="0">
                  <a:pos x="56" y="90"/>
                </a:cxn>
                <a:cxn ang="0">
                  <a:pos x="82" y="48"/>
                </a:cxn>
                <a:cxn ang="0">
                  <a:pos x="95" y="28"/>
                </a:cxn>
                <a:cxn ang="0">
                  <a:pos x="108" y="7"/>
                </a:cxn>
                <a:cxn ang="0">
                  <a:pos x="108" y="7"/>
                </a:cxn>
                <a:cxn ang="0">
                  <a:pos x="109" y="5"/>
                </a:cxn>
                <a:cxn ang="0">
                  <a:pos x="108" y="3"/>
                </a:cxn>
                <a:cxn ang="0">
                  <a:pos x="107" y="2"/>
                </a:cxn>
                <a:cxn ang="0">
                  <a:pos x="106" y="1"/>
                </a:cxn>
                <a:cxn ang="0">
                  <a:pos x="105" y="0"/>
                </a:cxn>
                <a:cxn ang="0">
                  <a:pos x="103" y="0"/>
                </a:cxn>
                <a:cxn ang="0">
                  <a:pos x="101" y="1"/>
                </a:cxn>
                <a:cxn ang="0">
                  <a:pos x="100" y="2"/>
                </a:cxn>
                <a:cxn ang="0">
                  <a:pos x="100" y="2"/>
                </a:cxn>
              </a:cxnLst>
              <a:rect l="0" t="0" r="r" b="b"/>
              <a:pathLst>
                <a:path w="109" h="179">
                  <a:moveTo>
                    <a:pt x="100" y="2"/>
                  </a:moveTo>
                  <a:lnTo>
                    <a:pt x="100" y="2"/>
                  </a:lnTo>
                  <a:lnTo>
                    <a:pt x="73" y="44"/>
                  </a:lnTo>
                  <a:lnTo>
                    <a:pt x="47" y="86"/>
                  </a:lnTo>
                  <a:lnTo>
                    <a:pt x="34" y="107"/>
                  </a:lnTo>
                  <a:lnTo>
                    <a:pt x="21" y="129"/>
                  </a:lnTo>
                  <a:lnTo>
                    <a:pt x="10" y="150"/>
                  </a:lnTo>
                  <a:lnTo>
                    <a:pt x="0" y="174"/>
                  </a:lnTo>
                  <a:lnTo>
                    <a:pt x="0" y="174"/>
                  </a:lnTo>
                  <a:lnTo>
                    <a:pt x="0" y="175"/>
                  </a:lnTo>
                  <a:lnTo>
                    <a:pt x="0" y="177"/>
                  </a:lnTo>
                  <a:lnTo>
                    <a:pt x="1" y="178"/>
                  </a:lnTo>
                  <a:lnTo>
                    <a:pt x="3" y="179"/>
                  </a:lnTo>
                  <a:lnTo>
                    <a:pt x="6" y="179"/>
                  </a:lnTo>
                  <a:lnTo>
                    <a:pt x="8" y="178"/>
                  </a:lnTo>
                  <a:lnTo>
                    <a:pt x="9" y="176"/>
                  </a:lnTo>
                  <a:lnTo>
                    <a:pt x="9" y="176"/>
                  </a:lnTo>
                  <a:lnTo>
                    <a:pt x="19" y="154"/>
                  </a:lnTo>
                  <a:lnTo>
                    <a:pt x="31" y="132"/>
                  </a:lnTo>
                  <a:lnTo>
                    <a:pt x="43" y="110"/>
                  </a:lnTo>
                  <a:lnTo>
                    <a:pt x="56" y="90"/>
                  </a:lnTo>
                  <a:lnTo>
                    <a:pt x="82" y="48"/>
                  </a:lnTo>
                  <a:lnTo>
                    <a:pt x="95" y="28"/>
                  </a:lnTo>
                  <a:lnTo>
                    <a:pt x="108" y="7"/>
                  </a:lnTo>
                  <a:lnTo>
                    <a:pt x="108" y="7"/>
                  </a:lnTo>
                  <a:lnTo>
                    <a:pt x="109" y="5"/>
                  </a:lnTo>
                  <a:lnTo>
                    <a:pt x="108" y="3"/>
                  </a:lnTo>
                  <a:lnTo>
                    <a:pt x="107" y="2"/>
                  </a:lnTo>
                  <a:lnTo>
                    <a:pt x="106" y="1"/>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1" name="Freeform 427"/>
            <p:cNvSpPr/>
            <p:nvPr/>
          </p:nvSpPr>
          <p:spPr bwMode="auto">
            <a:xfrm>
              <a:off x="6356351" y="3630613"/>
              <a:ext cx="52388" cy="71438"/>
            </a:xfrm>
            <a:custGeom>
              <a:avLst/>
              <a:gdLst/>
              <a:ahLst/>
              <a:cxnLst>
                <a:cxn ang="0">
                  <a:pos x="90" y="2"/>
                </a:cxn>
                <a:cxn ang="0">
                  <a:pos x="90" y="2"/>
                </a:cxn>
                <a:cxn ang="0">
                  <a:pos x="79" y="18"/>
                </a:cxn>
                <a:cxn ang="0">
                  <a:pos x="67" y="33"/>
                </a:cxn>
                <a:cxn ang="0">
                  <a:pos x="54" y="47"/>
                </a:cxn>
                <a:cxn ang="0">
                  <a:pos x="43" y="63"/>
                </a:cxn>
                <a:cxn ang="0">
                  <a:pos x="43" y="63"/>
                </a:cxn>
                <a:cxn ang="0">
                  <a:pos x="31" y="78"/>
                </a:cxn>
                <a:cxn ang="0">
                  <a:pos x="20" y="96"/>
                </a:cxn>
                <a:cxn ang="0">
                  <a:pos x="10" y="112"/>
                </a:cxn>
                <a:cxn ang="0">
                  <a:pos x="0" y="130"/>
                </a:cxn>
                <a:cxn ang="0">
                  <a:pos x="0" y="130"/>
                </a:cxn>
                <a:cxn ang="0">
                  <a:pos x="0" y="132"/>
                </a:cxn>
                <a:cxn ang="0">
                  <a:pos x="0" y="134"/>
                </a:cxn>
                <a:cxn ang="0">
                  <a:pos x="1" y="136"/>
                </a:cxn>
                <a:cxn ang="0">
                  <a:pos x="3" y="137"/>
                </a:cxn>
                <a:cxn ang="0">
                  <a:pos x="5" y="137"/>
                </a:cxn>
                <a:cxn ang="0">
                  <a:pos x="6" y="137"/>
                </a:cxn>
                <a:cxn ang="0">
                  <a:pos x="8" y="137"/>
                </a:cxn>
                <a:cxn ang="0">
                  <a:pos x="9" y="135"/>
                </a:cxn>
                <a:cxn ang="0">
                  <a:pos x="9" y="135"/>
                </a:cxn>
                <a:cxn ang="0">
                  <a:pos x="18" y="118"/>
                </a:cxn>
                <a:cxn ang="0">
                  <a:pos x="29" y="101"/>
                </a:cxn>
                <a:cxn ang="0">
                  <a:pos x="51" y="67"/>
                </a:cxn>
                <a:cxn ang="0">
                  <a:pos x="51" y="67"/>
                </a:cxn>
                <a:cxn ang="0">
                  <a:pos x="62" y="51"/>
                </a:cxn>
                <a:cxn ang="0">
                  <a:pos x="75" y="37"/>
                </a:cxn>
                <a:cxn ang="0">
                  <a:pos x="87" y="23"/>
                </a:cxn>
                <a:cxn ang="0">
                  <a:pos x="99" y="7"/>
                </a:cxn>
                <a:cxn ang="0">
                  <a:pos x="99" y="7"/>
                </a:cxn>
                <a:cxn ang="0">
                  <a:pos x="100" y="5"/>
                </a:cxn>
                <a:cxn ang="0">
                  <a:pos x="100" y="4"/>
                </a:cxn>
                <a:cxn ang="0">
                  <a:pos x="99" y="2"/>
                </a:cxn>
                <a:cxn ang="0">
                  <a:pos x="98" y="1"/>
                </a:cxn>
                <a:cxn ang="0">
                  <a:pos x="95" y="0"/>
                </a:cxn>
                <a:cxn ang="0">
                  <a:pos x="93" y="0"/>
                </a:cxn>
                <a:cxn ang="0">
                  <a:pos x="92" y="1"/>
                </a:cxn>
                <a:cxn ang="0">
                  <a:pos x="90" y="2"/>
                </a:cxn>
                <a:cxn ang="0">
                  <a:pos x="90" y="2"/>
                </a:cxn>
              </a:cxnLst>
              <a:rect l="0" t="0" r="r" b="b"/>
              <a:pathLst>
                <a:path w="100" h="137">
                  <a:moveTo>
                    <a:pt x="90" y="2"/>
                  </a:moveTo>
                  <a:lnTo>
                    <a:pt x="90" y="2"/>
                  </a:lnTo>
                  <a:lnTo>
                    <a:pt x="79" y="18"/>
                  </a:lnTo>
                  <a:lnTo>
                    <a:pt x="67" y="33"/>
                  </a:lnTo>
                  <a:lnTo>
                    <a:pt x="54" y="47"/>
                  </a:lnTo>
                  <a:lnTo>
                    <a:pt x="43" y="63"/>
                  </a:lnTo>
                  <a:lnTo>
                    <a:pt x="43" y="63"/>
                  </a:lnTo>
                  <a:lnTo>
                    <a:pt x="31" y="78"/>
                  </a:lnTo>
                  <a:lnTo>
                    <a:pt x="20" y="96"/>
                  </a:lnTo>
                  <a:lnTo>
                    <a:pt x="10" y="112"/>
                  </a:lnTo>
                  <a:lnTo>
                    <a:pt x="0" y="130"/>
                  </a:lnTo>
                  <a:lnTo>
                    <a:pt x="0" y="130"/>
                  </a:lnTo>
                  <a:lnTo>
                    <a:pt x="0" y="132"/>
                  </a:lnTo>
                  <a:lnTo>
                    <a:pt x="0" y="134"/>
                  </a:lnTo>
                  <a:lnTo>
                    <a:pt x="1" y="136"/>
                  </a:lnTo>
                  <a:lnTo>
                    <a:pt x="3" y="137"/>
                  </a:lnTo>
                  <a:lnTo>
                    <a:pt x="5" y="137"/>
                  </a:lnTo>
                  <a:lnTo>
                    <a:pt x="6" y="137"/>
                  </a:lnTo>
                  <a:lnTo>
                    <a:pt x="8" y="137"/>
                  </a:lnTo>
                  <a:lnTo>
                    <a:pt x="9" y="135"/>
                  </a:lnTo>
                  <a:lnTo>
                    <a:pt x="9" y="135"/>
                  </a:lnTo>
                  <a:lnTo>
                    <a:pt x="18" y="118"/>
                  </a:lnTo>
                  <a:lnTo>
                    <a:pt x="29" y="101"/>
                  </a:lnTo>
                  <a:lnTo>
                    <a:pt x="51" y="67"/>
                  </a:lnTo>
                  <a:lnTo>
                    <a:pt x="51" y="67"/>
                  </a:lnTo>
                  <a:lnTo>
                    <a:pt x="62" y="51"/>
                  </a:lnTo>
                  <a:lnTo>
                    <a:pt x="75" y="37"/>
                  </a:lnTo>
                  <a:lnTo>
                    <a:pt x="87" y="23"/>
                  </a:lnTo>
                  <a:lnTo>
                    <a:pt x="99" y="7"/>
                  </a:lnTo>
                  <a:lnTo>
                    <a:pt x="99" y="7"/>
                  </a:lnTo>
                  <a:lnTo>
                    <a:pt x="100" y="5"/>
                  </a:lnTo>
                  <a:lnTo>
                    <a:pt x="100" y="4"/>
                  </a:lnTo>
                  <a:lnTo>
                    <a:pt x="99" y="2"/>
                  </a:lnTo>
                  <a:lnTo>
                    <a:pt x="98"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2" name="Freeform 428"/>
            <p:cNvSpPr/>
            <p:nvPr/>
          </p:nvSpPr>
          <p:spPr bwMode="auto">
            <a:xfrm>
              <a:off x="6384926" y="3644900"/>
              <a:ext cx="50800" cy="76200"/>
            </a:xfrm>
            <a:custGeom>
              <a:avLst/>
              <a:gdLst/>
              <a:ahLst/>
              <a:cxnLst>
                <a:cxn ang="0">
                  <a:pos x="87" y="3"/>
                </a:cxn>
                <a:cxn ang="0">
                  <a:pos x="87" y="3"/>
                </a:cxn>
                <a:cxn ang="0">
                  <a:pos x="86" y="8"/>
                </a:cxn>
                <a:cxn ang="0">
                  <a:pos x="84" y="13"/>
                </a:cxn>
                <a:cxn ang="0">
                  <a:pos x="78" y="21"/>
                </a:cxn>
                <a:cxn ang="0">
                  <a:pos x="70" y="29"/>
                </a:cxn>
                <a:cxn ang="0">
                  <a:pos x="64" y="37"/>
                </a:cxn>
                <a:cxn ang="0">
                  <a:pos x="64" y="37"/>
                </a:cxn>
                <a:cxn ang="0">
                  <a:pos x="36" y="78"/>
                </a:cxn>
                <a:cxn ang="0">
                  <a:pos x="36" y="78"/>
                </a:cxn>
                <a:cxn ang="0">
                  <a:pos x="17" y="105"/>
                </a:cxn>
                <a:cxn ang="0">
                  <a:pos x="7" y="120"/>
                </a:cxn>
                <a:cxn ang="0">
                  <a:pos x="4" y="127"/>
                </a:cxn>
                <a:cxn ang="0">
                  <a:pos x="0" y="135"/>
                </a:cxn>
                <a:cxn ang="0">
                  <a:pos x="0" y="135"/>
                </a:cxn>
                <a:cxn ang="0">
                  <a:pos x="0" y="136"/>
                </a:cxn>
                <a:cxn ang="0">
                  <a:pos x="1" y="138"/>
                </a:cxn>
                <a:cxn ang="0">
                  <a:pos x="2" y="140"/>
                </a:cxn>
                <a:cxn ang="0">
                  <a:pos x="2" y="140"/>
                </a:cxn>
                <a:cxn ang="0">
                  <a:pos x="4" y="141"/>
                </a:cxn>
                <a:cxn ang="0">
                  <a:pos x="4" y="141"/>
                </a:cxn>
                <a:cxn ang="0">
                  <a:pos x="6" y="142"/>
                </a:cxn>
                <a:cxn ang="0">
                  <a:pos x="7" y="142"/>
                </a:cxn>
                <a:cxn ang="0">
                  <a:pos x="9" y="141"/>
                </a:cxn>
                <a:cxn ang="0">
                  <a:pos x="11" y="140"/>
                </a:cxn>
                <a:cxn ang="0">
                  <a:pos x="11" y="136"/>
                </a:cxn>
                <a:cxn ang="0">
                  <a:pos x="11" y="134"/>
                </a:cxn>
                <a:cxn ang="0">
                  <a:pos x="8" y="133"/>
                </a:cxn>
                <a:cxn ang="0">
                  <a:pos x="8" y="133"/>
                </a:cxn>
                <a:cxn ang="0">
                  <a:pos x="11" y="133"/>
                </a:cxn>
                <a:cxn ang="0">
                  <a:pos x="13" y="131"/>
                </a:cxn>
                <a:cxn ang="0">
                  <a:pos x="17" y="124"/>
                </a:cxn>
                <a:cxn ang="0">
                  <a:pos x="23" y="111"/>
                </a:cxn>
                <a:cxn ang="0">
                  <a:pos x="23" y="111"/>
                </a:cxn>
                <a:cxn ang="0">
                  <a:pos x="29" y="103"/>
                </a:cxn>
                <a:cxn ang="0">
                  <a:pos x="35" y="95"/>
                </a:cxn>
                <a:cxn ang="0">
                  <a:pos x="49" y="77"/>
                </a:cxn>
                <a:cxn ang="0">
                  <a:pos x="49" y="77"/>
                </a:cxn>
                <a:cxn ang="0">
                  <a:pos x="64" y="53"/>
                </a:cxn>
                <a:cxn ang="0">
                  <a:pos x="73" y="41"/>
                </a:cxn>
                <a:cxn ang="0">
                  <a:pos x="82" y="31"/>
                </a:cxn>
                <a:cxn ang="0">
                  <a:pos x="82" y="31"/>
                </a:cxn>
                <a:cxn ang="0">
                  <a:pos x="87" y="24"/>
                </a:cxn>
                <a:cxn ang="0">
                  <a:pos x="91" y="19"/>
                </a:cxn>
                <a:cxn ang="0">
                  <a:pos x="94" y="12"/>
                </a:cxn>
                <a:cxn ang="0">
                  <a:pos x="96" y="6"/>
                </a:cxn>
                <a:cxn ang="0">
                  <a:pos x="96" y="6"/>
                </a:cxn>
                <a:cxn ang="0">
                  <a:pos x="96" y="4"/>
                </a:cxn>
                <a:cxn ang="0">
                  <a:pos x="95" y="2"/>
                </a:cxn>
                <a:cxn ang="0">
                  <a:pos x="93" y="0"/>
                </a:cxn>
                <a:cxn ang="0">
                  <a:pos x="91" y="0"/>
                </a:cxn>
                <a:cxn ang="0">
                  <a:pos x="89" y="0"/>
                </a:cxn>
                <a:cxn ang="0">
                  <a:pos x="88" y="1"/>
                </a:cxn>
                <a:cxn ang="0">
                  <a:pos x="87" y="3"/>
                </a:cxn>
                <a:cxn ang="0">
                  <a:pos x="87" y="3"/>
                </a:cxn>
              </a:cxnLst>
              <a:rect l="0" t="0" r="r" b="b"/>
              <a:pathLst>
                <a:path w="96" h="142">
                  <a:moveTo>
                    <a:pt x="87" y="3"/>
                  </a:moveTo>
                  <a:lnTo>
                    <a:pt x="87" y="3"/>
                  </a:lnTo>
                  <a:lnTo>
                    <a:pt x="86" y="8"/>
                  </a:lnTo>
                  <a:lnTo>
                    <a:pt x="84" y="13"/>
                  </a:lnTo>
                  <a:lnTo>
                    <a:pt x="78" y="21"/>
                  </a:lnTo>
                  <a:lnTo>
                    <a:pt x="70" y="29"/>
                  </a:lnTo>
                  <a:lnTo>
                    <a:pt x="64" y="37"/>
                  </a:lnTo>
                  <a:lnTo>
                    <a:pt x="64" y="37"/>
                  </a:lnTo>
                  <a:lnTo>
                    <a:pt x="36" y="78"/>
                  </a:lnTo>
                  <a:lnTo>
                    <a:pt x="36" y="78"/>
                  </a:lnTo>
                  <a:lnTo>
                    <a:pt x="17" y="105"/>
                  </a:lnTo>
                  <a:lnTo>
                    <a:pt x="7" y="120"/>
                  </a:lnTo>
                  <a:lnTo>
                    <a:pt x="4" y="127"/>
                  </a:lnTo>
                  <a:lnTo>
                    <a:pt x="0" y="135"/>
                  </a:lnTo>
                  <a:lnTo>
                    <a:pt x="0" y="135"/>
                  </a:lnTo>
                  <a:lnTo>
                    <a:pt x="0" y="136"/>
                  </a:lnTo>
                  <a:lnTo>
                    <a:pt x="1" y="138"/>
                  </a:lnTo>
                  <a:lnTo>
                    <a:pt x="2" y="140"/>
                  </a:lnTo>
                  <a:lnTo>
                    <a:pt x="2" y="140"/>
                  </a:lnTo>
                  <a:lnTo>
                    <a:pt x="4" y="141"/>
                  </a:lnTo>
                  <a:lnTo>
                    <a:pt x="4" y="141"/>
                  </a:lnTo>
                  <a:lnTo>
                    <a:pt x="6" y="142"/>
                  </a:lnTo>
                  <a:lnTo>
                    <a:pt x="7" y="142"/>
                  </a:lnTo>
                  <a:lnTo>
                    <a:pt x="9" y="141"/>
                  </a:lnTo>
                  <a:lnTo>
                    <a:pt x="11" y="140"/>
                  </a:lnTo>
                  <a:lnTo>
                    <a:pt x="11" y="136"/>
                  </a:lnTo>
                  <a:lnTo>
                    <a:pt x="11" y="134"/>
                  </a:lnTo>
                  <a:lnTo>
                    <a:pt x="8" y="133"/>
                  </a:lnTo>
                  <a:lnTo>
                    <a:pt x="8" y="133"/>
                  </a:lnTo>
                  <a:lnTo>
                    <a:pt x="11" y="133"/>
                  </a:lnTo>
                  <a:lnTo>
                    <a:pt x="13" y="131"/>
                  </a:lnTo>
                  <a:lnTo>
                    <a:pt x="17" y="124"/>
                  </a:lnTo>
                  <a:lnTo>
                    <a:pt x="23" y="111"/>
                  </a:lnTo>
                  <a:lnTo>
                    <a:pt x="23" y="111"/>
                  </a:lnTo>
                  <a:lnTo>
                    <a:pt x="29" y="103"/>
                  </a:lnTo>
                  <a:lnTo>
                    <a:pt x="35" y="95"/>
                  </a:lnTo>
                  <a:lnTo>
                    <a:pt x="49" y="77"/>
                  </a:lnTo>
                  <a:lnTo>
                    <a:pt x="49" y="77"/>
                  </a:lnTo>
                  <a:lnTo>
                    <a:pt x="64" y="53"/>
                  </a:lnTo>
                  <a:lnTo>
                    <a:pt x="73" y="41"/>
                  </a:lnTo>
                  <a:lnTo>
                    <a:pt x="82" y="31"/>
                  </a:lnTo>
                  <a:lnTo>
                    <a:pt x="82" y="31"/>
                  </a:lnTo>
                  <a:lnTo>
                    <a:pt x="87" y="24"/>
                  </a:lnTo>
                  <a:lnTo>
                    <a:pt x="91" y="19"/>
                  </a:lnTo>
                  <a:lnTo>
                    <a:pt x="94" y="12"/>
                  </a:lnTo>
                  <a:lnTo>
                    <a:pt x="96" y="6"/>
                  </a:lnTo>
                  <a:lnTo>
                    <a:pt x="96" y="6"/>
                  </a:lnTo>
                  <a:lnTo>
                    <a:pt x="96" y="4"/>
                  </a:lnTo>
                  <a:lnTo>
                    <a:pt x="95" y="2"/>
                  </a:lnTo>
                  <a:lnTo>
                    <a:pt x="93" y="0"/>
                  </a:lnTo>
                  <a:lnTo>
                    <a:pt x="91" y="0"/>
                  </a:lnTo>
                  <a:lnTo>
                    <a:pt x="89" y="0"/>
                  </a:lnTo>
                  <a:lnTo>
                    <a:pt x="88"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3" name="Freeform 429"/>
            <p:cNvSpPr/>
            <p:nvPr/>
          </p:nvSpPr>
          <p:spPr bwMode="auto">
            <a:xfrm>
              <a:off x="6399213" y="3665538"/>
              <a:ext cx="57150" cy="65088"/>
            </a:xfrm>
            <a:custGeom>
              <a:avLst/>
              <a:gdLst/>
              <a:ahLst/>
              <a:cxnLst>
                <a:cxn ang="0">
                  <a:pos x="101" y="1"/>
                </a:cxn>
                <a:cxn ang="0">
                  <a:pos x="101" y="1"/>
                </a:cxn>
                <a:cxn ang="0">
                  <a:pos x="85" y="12"/>
                </a:cxn>
                <a:cxn ang="0">
                  <a:pos x="69" y="25"/>
                </a:cxn>
                <a:cxn ang="0">
                  <a:pos x="55" y="38"/>
                </a:cxn>
                <a:cxn ang="0">
                  <a:pos x="41" y="54"/>
                </a:cxn>
                <a:cxn ang="0">
                  <a:pos x="41" y="54"/>
                </a:cxn>
                <a:cxn ang="0">
                  <a:pos x="30" y="69"/>
                </a:cxn>
                <a:cxn ang="0">
                  <a:pos x="18" y="84"/>
                </a:cxn>
                <a:cxn ang="0">
                  <a:pos x="11" y="91"/>
                </a:cxn>
                <a:cxn ang="0">
                  <a:pos x="7" y="99"/>
                </a:cxn>
                <a:cxn ang="0">
                  <a:pos x="3" y="108"/>
                </a:cxn>
                <a:cxn ang="0">
                  <a:pos x="0" y="118"/>
                </a:cxn>
                <a:cxn ang="0">
                  <a:pos x="0" y="118"/>
                </a:cxn>
                <a:cxn ang="0">
                  <a:pos x="0" y="120"/>
                </a:cxn>
                <a:cxn ang="0">
                  <a:pos x="0" y="122"/>
                </a:cxn>
                <a:cxn ang="0">
                  <a:pos x="1" y="123"/>
                </a:cxn>
                <a:cxn ang="0">
                  <a:pos x="3" y="123"/>
                </a:cxn>
                <a:cxn ang="0">
                  <a:pos x="5" y="124"/>
                </a:cxn>
                <a:cxn ang="0">
                  <a:pos x="6" y="123"/>
                </a:cxn>
                <a:cxn ang="0">
                  <a:pos x="8" y="122"/>
                </a:cxn>
                <a:cxn ang="0">
                  <a:pos x="8" y="120"/>
                </a:cxn>
                <a:cxn ang="0">
                  <a:pos x="8" y="120"/>
                </a:cxn>
                <a:cxn ang="0">
                  <a:pos x="11" y="111"/>
                </a:cxn>
                <a:cxn ang="0">
                  <a:pos x="16" y="104"/>
                </a:cxn>
                <a:cxn ang="0">
                  <a:pos x="20" y="97"/>
                </a:cxn>
                <a:cxn ang="0">
                  <a:pos x="25" y="91"/>
                </a:cxn>
                <a:cxn ang="0">
                  <a:pos x="36" y="78"/>
                </a:cxn>
                <a:cxn ang="0">
                  <a:pos x="41" y="71"/>
                </a:cxn>
                <a:cxn ang="0">
                  <a:pos x="47" y="64"/>
                </a:cxn>
                <a:cxn ang="0">
                  <a:pos x="47" y="64"/>
                </a:cxn>
                <a:cxn ang="0">
                  <a:pos x="52" y="56"/>
                </a:cxn>
                <a:cxn ang="0">
                  <a:pos x="59" y="47"/>
                </a:cxn>
                <a:cxn ang="0">
                  <a:pos x="65" y="40"/>
                </a:cxn>
                <a:cxn ang="0">
                  <a:pos x="73" y="33"/>
                </a:cxn>
                <a:cxn ang="0">
                  <a:pos x="89" y="21"/>
                </a:cxn>
                <a:cxn ang="0">
                  <a:pos x="106" y="9"/>
                </a:cxn>
                <a:cxn ang="0">
                  <a:pos x="106" y="9"/>
                </a:cxn>
                <a:cxn ang="0">
                  <a:pos x="107" y="8"/>
                </a:cxn>
                <a:cxn ang="0">
                  <a:pos x="108" y="6"/>
                </a:cxn>
                <a:cxn ang="0">
                  <a:pos x="108" y="4"/>
                </a:cxn>
                <a:cxn ang="0">
                  <a:pos x="107" y="3"/>
                </a:cxn>
                <a:cxn ang="0">
                  <a:pos x="106" y="1"/>
                </a:cxn>
                <a:cxn ang="0">
                  <a:pos x="105" y="1"/>
                </a:cxn>
                <a:cxn ang="0">
                  <a:pos x="103" y="0"/>
                </a:cxn>
                <a:cxn ang="0">
                  <a:pos x="101" y="1"/>
                </a:cxn>
                <a:cxn ang="0">
                  <a:pos x="101" y="1"/>
                </a:cxn>
              </a:cxnLst>
              <a:rect l="0" t="0" r="r" b="b"/>
              <a:pathLst>
                <a:path w="108" h="124">
                  <a:moveTo>
                    <a:pt x="101" y="1"/>
                  </a:moveTo>
                  <a:lnTo>
                    <a:pt x="101" y="1"/>
                  </a:lnTo>
                  <a:lnTo>
                    <a:pt x="85" y="12"/>
                  </a:lnTo>
                  <a:lnTo>
                    <a:pt x="69" y="25"/>
                  </a:lnTo>
                  <a:lnTo>
                    <a:pt x="55" y="38"/>
                  </a:lnTo>
                  <a:lnTo>
                    <a:pt x="41" y="54"/>
                  </a:lnTo>
                  <a:lnTo>
                    <a:pt x="41" y="54"/>
                  </a:lnTo>
                  <a:lnTo>
                    <a:pt x="30" y="69"/>
                  </a:lnTo>
                  <a:lnTo>
                    <a:pt x="18" y="84"/>
                  </a:lnTo>
                  <a:lnTo>
                    <a:pt x="11" y="91"/>
                  </a:lnTo>
                  <a:lnTo>
                    <a:pt x="7" y="99"/>
                  </a:lnTo>
                  <a:lnTo>
                    <a:pt x="3" y="108"/>
                  </a:lnTo>
                  <a:lnTo>
                    <a:pt x="0" y="118"/>
                  </a:lnTo>
                  <a:lnTo>
                    <a:pt x="0" y="118"/>
                  </a:lnTo>
                  <a:lnTo>
                    <a:pt x="0" y="120"/>
                  </a:lnTo>
                  <a:lnTo>
                    <a:pt x="0" y="122"/>
                  </a:lnTo>
                  <a:lnTo>
                    <a:pt x="1" y="123"/>
                  </a:lnTo>
                  <a:lnTo>
                    <a:pt x="3" y="123"/>
                  </a:lnTo>
                  <a:lnTo>
                    <a:pt x="5" y="124"/>
                  </a:lnTo>
                  <a:lnTo>
                    <a:pt x="6" y="123"/>
                  </a:lnTo>
                  <a:lnTo>
                    <a:pt x="8" y="122"/>
                  </a:lnTo>
                  <a:lnTo>
                    <a:pt x="8" y="120"/>
                  </a:lnTo>
                  <a:lnTo>
                    <a:pt x="8" y="120"/>
                  </a:lnTo>
                  <a:lnTo>
                    <a:pt x="11" y="111"/>
                  </a:lnTo>
                  <a:lnTo>
                    <a:pt x="16" y="104"/>
                  </a:lnTo>
                  <a:lnTo>
                    <a:pt x="20" y="97"/>
                  </a:lnTo>
                  <a:lnTo>
                    <a:pt x="25" y="91"/>
                  </a:lnTo>
                  <a:lnTo>
                    <a:pt x="36" y="78"/>
                  </a:lnTo>
                  <a:lnTo>
                    <a:pt x="41" y="71"/>
                  </a:lnTo>
                  <a:lnTo>
                    <a:pt x="47" y="64"/>
                  </a:lnTo>
                  <a:lnTo>
                    <a:pt x="47" y="64"/>
                  </a:lnTo>
                  <a:lnTo>
                    <a:pt x="52" y="56"/>
                  </a:lnTo>
                  <a:lnTo>
                    <a:pt x="59" y="47"/>
                  </a:lnTo>
                  <a:lnTo>
                    <a:pt x="65" y="40"/>
                  </a:lnTo>
                  <a:lnTo>
                    <a:pt x="73" y="33"/>
                  </a:lnTo>
                  <a:lnTo>
                    <a:pt x="89" y="21"/>
                  </a:lnTo>
                  <a:lnTo>
                    <a:pt x="106" y="9"/>
                  </a:lnTo>
                  <a:lnTo>
                    <a:pt x="106" y="9"/>
                  </a:lnTo>
                  <a:lnTo>
                    <a:pt x="107" y="8"/>
                  </a:lnTo>
                  <a:lnTo>
                    <a:pt x="108" y="6"/>
                  </a:lnTo>
                  <a:lnTo>
                    <a:pt x="108" y="4"/>
                  </a:lnTo>
                  <a:lnTo>
                    <a:pt x="107" y="3"/>
                  </a:lnTo>
                  <a:lnTo>
                    <a:pt x="106" y="1"/>
                  </a:lnTo>
                  <a:lnTo>
                    <a:pt x="105" y="1"/>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4" name="Freeform 430"/>
            <p:cNvSpPr/>
            <p:nvPr/>
          </p:nvSpPr>
          <p:spPr bwMode="auto">
            <a:xfrm>
              <a:off x="6424613" y="3671888"/>
              <a:ext cx="61913" cy="76200"/>
            </a:xfrm>
            <a:custGeom>
              <a:avLst/>
              <a:gdLst/>
              <a:ahLst/>
              <a:cxnLst>
                <a:cxn ang="0">
                  <a:pos x="110" y="2"/>
                </a:cxn>
                <a:cxn ang="0">
                  <a:pos x="110" y="2"/>
                </a:cxn>
                <a:cxn ang="0">
                  <a:pos x="78" y="32"/>
                </a:cxn>
                <a:cxn ang="0">
                  <a:pos x="63" y="48"/>
                </a:cxn>
                <a:cxn ang="0">
                  <a:pos x="47" y="63"/>
                </a:cxn>
                <a:cxn ang="0">
                  <a:pos x="33" y="80"/>
                </a:cxn>
                <a:cxn ang="0">
                  <a:pos x="20" y="97"/>
                </a:cxn>
                <a:cxn ang="0">
                  <a:pos x="14" y="107"/>
                </a:cxn>
                <a:cxn ang="0">
                  <a:pos x="9" y="116"/>
                </a:cxn>
                <a:cxn ang="0">
                  <a:pos x="5" y="126"/>
                </a:cxn>
                <a:cxn ang="0">
                  <a:pos x="1" y="137"/>
                </a:cxn>
                <a:cxn ang="0">
                  <a:pos x="1" y="137"/>
                </a:cxn>
                <a:cxn ang="0">
                  <a:pos x="0" y="139"/>
                </a:cxn>
                <a:cxn ang="0">
                  <a:pos x="1" y="140"/>
                </a:cxn>
                <a:cxn ang="0">
                  <a:pos x="3" y="142"/>
                </a:cxn>
                <a:cxn ang="0">
                  <a:pos x="5" y="143"/>
                </a:cxn>
                <a:cxn ang="0">
                  <a:pos x="8" y="142"/>
                </a:cxn>
                <a:cxn ang="0">
                  <a:pos x="13" y="137"/>
                </a:cxn>
                <a:cxn ang="0">
                  <a:pos x="13" y="137"/>
                </a:cxn>
                <a:cxn ang="0">
                  <a:pos x="14" y="135"/>
                </a:cxn>
                <a:cxn ang="0">
                  <a:pos x="14" y="134"/>
                </a:cxn>
                <a:cxn ang="0">
                  <a:pos x="13" y="130"/>
                </a:cxn>
                <a:cxn ang="0">
                  <a:pos x="13" y="130"/>
                </a:cxn>
                <a:cxn ang="0">
                  <a:pos x="22" y="112"/>
                </a:cxn>
                <a:cxn ang="0">
                  <a:pos x="33" y="95"/>
                </a:cxn>
                <a:cxn ang="0">
                  <a:pos x="45" y="80"/>
                </a:cxn>
                <a:cxn ang="0">
                  <a:pos x="58" y="64"/>
                </a:cxn>
                <a:cxn ang="0">
                  <a:pos x="73" y="51"/>
                </a:cxn>
                <a:cxn ang="0">
                  <a:pos x="87" y="37"/>
                </a:cxn>
                <a:cxn ang="0">
                  <a:pos x="117" y="9"/>
                </a:cxn>
                <a:cxn ang="0">
                  <a:pos x="117" y="9"/>
                </a:cxn>
                <a:cxn ang="0">
                  <a:pos x="118" y="7"/>
                </a:cxn>
                <a:cxn ang="0">
                  <a:pos x="118" y="6"/>
                </a:cxn>
                <a:cxn ang="0">
                  <a:pos x="118" y="3"/>
                </a:cxn>
                <a:cxn ang="0">
                  <a:pos x="117" y="2"/>
                </a:cxn>
                <a:cxn ang="0">
                  <a:pos x="115" y="1"/>
                </a:cxn>
                <a:cxn ang="0">
                  <a:pos x="114" y="0"/>
                </a:cxn>
                <a:cxn ang="0">
                  <a:pos x="112" y="0"/>
                </a:cxn>
                <a:cxn ang="0">
                  <a:pos x="110" y="2"/>
                </a:cxn>
                <a:cxn ang="0">
                  <a:pos x="110" y="2"/>
                </a:cxn>
              </a:cxnLst>
              <a:rect l="0" t="0" r="r" b="b"/>
              <a:pathLst>
                <a:path w="118" h="143">
                  <a:moveTo>
                    <a:pt x="110" y="2"/>
                  </a:moveTo>
                  <a:lnTo>
                    <a:pt x="110" y="2"/>
                  </a:lnTo>
                  <a:lnTo>
                    <a:pt x="78" y="32"/>
                  </a:lnTo>
                  <a:lnTo>
                    <a:pt x="63" y="48"/>
                  </a:lnTo>
                  <a:lnTo>
                    <a:pt x="47" y="63"/>
                  </a:lnTo>
                  <a:lnTo>
                    <a:pt x="33" y="80"/>
                  </a:lnTo>
                  <a:lnTo>
                    <a:pt x="20" y="97"/>
                  </a:lnTo>
                  <a:lnTo>
                    <a:pt x="14" y="107"/>
                  </a:lnTo>
                  <a:lnTo>
                    <a:pt x="9" y="116"/>
                  </a:lnTo>
                  <a:lnTo>
                    <a:pt x="5" y="126"/>
                  </a:lnTo>
                  <a:lnTo>
                    <a:pt x="1" y="137"/>
                  </a:lnTo>
                  <a:lnTo>
                    <a:pt x="1" y="137"/>
                  </a:lnTo>
                  <a:lnTo>
                    <a:pt x="0" y="139"/>
                  </a:lnTo>
                  <a:lnTo>
                    <a:pt x="1" y="140"/>
                  </a:lnTo>
                  <a:lnTo>
                    <a:pt x="3" y="142"/>
                  </a:lnTo>
                  <a:lnTo>
                    <a:pt x="5" y="143"/>
                  </a:lnTo>
                  <a:lnTo>
                    <a:pt x="8" y="142"/>
                  </a:lnTo>
                  <a:lnTo>
                    <a:pt x="13" y="137"/>
                  </a:lnTo>
                  <a:lnTo>
                    <a:pt x="13" y="137"/>
                  </a:lnTo>
                  <a:lnTo>
                    <a:pt x="14" y="135"/>
                  </a:lnTo>
                  <a:lnTo>
                    <a:pt x="14" y="134"/>
                  </a:lnTo>
                  <a:lnTo>
                    <a:pt x="13" y="130"/>
                  </a:lnTo>
                  <a:lnTo>
                    <a:pt x="13" y="130"/>
                  </a:lnTo>
                  <a:lnTo>
                    <a:pt x="22" y="112"/>
                  </a:lnTo>
                  <a:lnTo>
                    <a:pt x="33" y="95"/>
                  </a:lnTo>
                  <a:lnTo>
                    <a:pt x="45" y="80"/>
                  </a:lnTo>
                  <a:lnTo>
                    <a:pt x="58" y="64"/>
                  </a:lnTo>
                  <a:lnTo>
                    <a:pt x="73" y="51"/>
                  </a:lnTo>
                  <a:lnTo>
                    <a:pt x="87" y="37"/>
                  </a:lnTo>
                  <a:lnTo>
                    <a:pt x="117" y="9"/>
                  </a:lnTo>
                  <a:lnTo>
                    <a:pt x="117" y="9"/>
                  </a:lnTo>
                  <a:lnTo>
                    <a:pt x="118" y="7"/>
                  </a:lnTo>
                  <a:lnTo>
                    <a:pt x="118" y="6"/>
                  </a:lnTo>
                  <a:lnTo>
                    <a:pt x="118" y="3"/>
                  </a:lnTo>
                  <a:lnTo>
                    <a:pt x="117" y="2"/>
                  </a:lnTo>
                  <a:lnTo>
                    <a:pt x="115" y="1"/>
                  </a:lnTo>
                  <a:lnTo>
                    <a:pt x="114"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5" name="Freeform 431"/>
            <p:cNvSpPr/>
            <p:nvPr/>
          </p:nvSpPr>
          <p:spPr bwMode="auto">
            <a:xfrm>
              <a:off x="6456363" y="3679825"/>
              <a:ext cx="60325" cy="74613"/>
            </a:xfrm>
            <a:custGeom>
              <a:avLst/>
              <a:gdLst/>
              <a:ahLst/>
              <a:cxnLst>
                <a:cxn ang="0">
                  <a:pos x="106" y="1"/>
                </a:cxn>
                <a:cxn ang="0">
                  <a:pos x="106" y="1"/>
                </a:cxn>
                <a:cxn ang="0">
                  <a:pos x="91" y="16"/>
                </a:cxn>
                <a:cxn ang="0">
                  <a:pos x="78" y="33"/>
                </a:cxn>
                <a:cxn ang="0">
                  <a:pos x="52" y="67"/>
                </a:cxn>
                <a:cxn ang="0">
                  <a:pos x="26" y="101"/>
                </a:cxn>
                <a:cxn ang="0">
                  <a:pos x="2" y="135"/>
                </a:cxn>
                <a:cxn ang="0">
                  <a:pos x="2" y="135"/>
                </a:cxn>
                <a:cxn ang="0">
                  <a:pos x="0" y="137"/>
                </a:cxn>
                <a:cxn ang="0">
                  <a:pos x="0" y="138"/>
                </a:cxn>
                <a:cxn ang="0">
                  <a:pos x="2" y="140"/>
                </a:cxn>
                <a:cxn ang="0">
                  <a:pos x="3" y="141"/>
                </a:cxn>
                <a:cxn ang="0">
                  <a:pos x="6" y="141"/>
                </a:cxn>
                <a:cxn ang="0">
                  <a:pos x="8" y="141"/>
                </a:cxn>
                <a:cxn ang="0">
                  <a:pos x="10" y="139"/>
                </a:cxn>
                <a:cxn ang="0">
                  <a:pos x="10" y="139"/>
                </a:cxn>
                <a:cxn ang="0">
                  <a:pos x="35" y="106"/>
                </a:cxn>
                <a:cxn ang="0">
                  <a:pos x="59" y="72"/>
                </a:cxn>
                <a:cxn ang="0">
                  <a:pos x="85" y="39"/>
                </a:cxn>
                <a:cxn ang="0">
                  <a:pos x="99" y="24"/>
                </a:cxn>
                <a:cxn ang="0">
                  <a:pos x="113" y="8"/>
                </a:cxn>
                <a:cxn ang="0">
                  <a:pos x="113" y="8"/>
                </a:cxn>
                <a:cxn ang="0">
                  <a:pos x="114" y="6"/>
                </a:cxn>
                <a:cxn ang="0">
                  <a:pos x="114" y="4"/>
                </a:cxn>
                <a:cxn ang="0">
                  <a:pos x="114" y="3"/>
                </a:cxn>
                <a:cxn ang="0">
                  <a:pos x="113" y="1"/>
                </a:cxn>
                <a:cxn ang="0">
                  <a:pos x="111" y="0"/>
                </a:cxn>
                <a:cxn ang="0">
                  <a:pos x="110" y="0"/>
                </a:cxn>
                <a:cxn ang="0">
                  <a:pos x="108" y="0"/>
                </a:cxn>
                <a:cxn ang="0">
                  <a:pos x="106" y="1"/>
                </a:cxn>
                <a:cxn ang="0">
                  <a:pos x="106" y="1"/>
                </a:cxn>
              </a:cxnLst>
              <a:rect l="0" t="0" r="r" b="b"/>
              <a:pathLst>
                <a:path w="114" h="141">
                  <a:moveTo>
                    <a:pt x="106" y="1"/>
                  </a:moveTo>
                  <a:lnTo>
                    <a:pt x="106" y="1"/>
                  </a:lnTo>
                  <a:lnTo>
                    <a:pt x="91" y="16"/>
                  </a:lnTo>
                  <a:lnTo>
                    <a:pt x="78" y="33"/>
                  </a:lnTo>
                  <a:lnTo>
                    <a:pt x="52" y="67"/>
                  </a:lnTo>
                  <a:lnTo>
                    <a:pt x="26" y="101"/>
                  </a:lnTo>
                  <a:lnTo>
                    <a:pt x="2" y="135"/>
                  </a:lnTo>
                  <a:lnTo>
                    <a:pt x="2" y="135"/>
                  </a:lnTo>
                  <a:lnTo>
                    <a:pt x="0" y="137"/>
                  </a:lnTo>
                  <a:lnTo>
                    <a:pt x="0" y="138"/>
                  </a:lnTo>
                  <a:lnTo>
                    <a:pt x="2" y="140"/>
                  </a:lnTo>
                  <a:lnTo>
                    <a:pt x="3" y="141"/>
                  </a:lnTo>
                  <a:lnTo>
                    <a:pt x="6" y="141"/>
                  </a:lnTo>
                  <a:lnTo>
                    <a:pt x="8" y="141"/>
                  </a:lnTo>
                  <a:lnTo>
                    <a:pt x="10" y="139"/>
                  </a:lnTo>
                  <a:lnTo>
                    <a:pt x="10" y="139"/>
                  </a:lnTo>
                  <a:lnTo>
                    <a:pt x="35" y="106"/>
                  </a:lnTo>
                  <a:lnTo>
                    <a:pt x="59" y="72"/>
                  </a:lnTo>
                  <a:lnTo>
                    <a:pt x="85" y="39"/>
                  </a:lnTo>
                  <a:lnTo>
                    <a:pt x="99" y="24"/>
                  </a:lnTo>
                  <a:lnTo>
                    <a:pt x="113" y="8"/>
                  </a:lnTo>
                  <a:lnTo>
                    <a:pt x="113" y="8"/>
                  </a:lnTo>
                  <a:lnTo>
                    <a:pt x="114" y="6"/>
                  </a:lnTo>
                  <a:lnTo>
                    <a:pt x="114" y="4"/>
                  </a:lnTo>
                  <a:lnTo>
                    <a:pt x="114" y="3"/>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6" name="Freeform 432"/>
            <p:cNvSpPr/>
            <p:nvPr/>
          </p:nvSpPr>
          <p:spPr bwMode="auto">
            <a:xfrm>
              <a:off x="6483351" y="3683000"/>
              <a:ext cx="68263" cy="84138"/>
            </a:xfrm>
            <a:custGeom>
              <a:avLst/>
              <a:gdLst/>
              <a:ahLst/>
              <a:cxnLst>
                <a:cxn ang="0">
                  <a:pos x="120" y="1"/>
                </a:cxn>
                <a:cxn ang="0">
                  <a:pos x="120" y="1"/>
                </a:cxn>
                <a:cxn ang="0">
                  <a:pos x="113" y="9"/>
                </a:cxn>
                <a:cxn ang="0">
                  <a:pos x="105" y="18"/>
                </a:cxn>
                <a:cxn ang="0">
                  <a:pos x="99" y="26"/>
                </a:cxn>
                <a:cxn ang="0">
                  <a:pos x="92" y="34"/>
                </a:cxn>
                <a:cxn ang="0">
                  <a:pos x="92" y="34"/>
                </a:cxn>
                <a:cxn ang="0">
                  <a:pos x="77" y="50"/>
                </a:cxn>
                <a:cxn ang="0">
                  <a:pos x="68" y="58"/>
                </a:cxn>
                <a:cxn ang="0">
                  <a:pos x="61" y="66"/>
                </a:cxn>
                <a:cxn ang="0">
                  <a:pos x="61" y="66"/>
                </a:cxn>
                <a:cxn ang="0">
                  <a:pos x="28" y="108"/>
                </a:cxn>
                <a:cxn ang="0">
                  <a:pos x="20" y="120"/>
                </a:cxn>
                <a:cxn ang="0">
                  <a:pos x="12" y="131"/>
                </a:cxn>
                <a:cxn ang="0">
                  <a:pos x="5" y="143"/>
                </a:cxn>
                <a:cxn ang="0">
                  <a:pos x="0" y="155"/>
                </a:cxn>
                <a:cxn ang="0">
                  <a:pos x="0" y="155"/>
                </a:cxn>
                <a:cxn ang="0">
                  <a:pos x="0" y="157"/>
                </a:cxn>
                <a:cxn ang="0">
                  <a:pos x="0" y="158"/>
                </a:cxn>
                <a:cxn ang="0">
                  <a:pos x="1" y="159"/>
                </a:cxn>
                <a:cxn ang="0">
                  <a:pos x="3" y="160"/>
                </a:cxn>
                <a:cxn ang="0">
                  <a:pos x="6" y="160"/>
                </a:cxn>
                <a:cxn ang="0">
                  <a:pos x="8" y="159"/>
                </a:cxn>
                <a:cxn ang="0">
                  <a:pos x="9" y="157"/>
                </a:cxn>
                <a:cxn ang="0">
                  <a:pos x="9" y="157"/>
                </a:cxn>
                <a:cxn ang="0">
                  <a:pos x="15" y="147"/>
                </a:cxn>
                <a:cxn ang="0">
                  <a:pos x="21" y="136"/>
                </a:cxn>
                <a:cxn ang="0">
                  <a:pos x="34" y="116"/>
                </a:cxn>
                <a:cxn ang="0">
                  <a:pos x="64" y="77"/>
                </a:cxn>
                <a:cxn ang="0">
                  <a:pos x="64" y="77"/>
                </a:cxn>
                <a:cxn ang="0">
                  <a:pos x="72" y="68"/>
                </a:cxn>
                <a:cxn ang="0">
                  <a:pos x="81" y="59"/>
                </a:cxn>
                <a:cxn ang="0">
                  <a:pos x="98" y="40"/>
                </a:cxn>
                <a:cxn ang="0">
                  <a:pos x="98" y="40"/>
                </a:cxn>
                <a:cxn ang="0">
                  <a:pos x="105" y="32"/>
                </a:cxn>
                <a:cxn ang="0">
                  <a:pos x="113" y="24"/>
                </a:cxn>
                <a:cxn ang="0">
                  <a:pos x="119" y="15"/>
                </a:cxn>
                <a:cxn ang="0">
                  <a:pos x="126" y="7"/>
                </a:cxn>
                <a:cxn ang="0">
                  <a:pos x="126" y="7"/>
                </a:cxn>
                <a:cxn ang="0">
                  <a:pos x="127" y="6"/>
                </a:cxn>
                <a:cxn ang="0">
                  <a:pos x="128" y="4"/>
                </a:cxn>
                <a:cxn ang="0">
                  <a:pos x="127" y="2"/>
                </a:cxn>
                <a:cxn ang="0">
                  <a:pos x="126" y="1"/>
                </a:cxn>
                <a:cxn ang="0">
                  <a:pos x="125" y="0"/>
                </a:cxn>
                <a:cxn ang="0">
                  <a:pos x="123" y="0"/>
                </a:cxn>
                <a:cxn ang="0">
                  <a:pos x="121" y="0"/>
                </a:cxn>
                <a:cxn ang="0">
                  <a:pos x="120" y="1"/>
                </a:cxn>
                <a:cxn ang="0">
                  <a:pos x="120" y="1"/>
                </a:cxn>
              </a:cxnLst>
              <a:rect l="0" t="0" r="r" b="b"/>
              <a:pathLst>
                <a:path w="128" h="160">
                  <a:moveTo>
                    <a:pt x="120" y="1"/>
                  </a:moveTo>
                  <a:lnTo>
                    <a:pt x="120" y="1"/>
                  </a:lnTo>
                  <a:lnTo>
                    <a:pt x="113" y="9"/>
                  </a:lnTo>
                  <a:lnTo>
                    <a:pt x="105" y="18"/>
                  </a:lnTo>
                  <a:lnTo>
                    <a:pt x="99" y="26"/>
                  </a:lnTo>
                  <a:lnTo>
                    <a:pt x="92" y="34"/>
                  </a:lnTo>
                  <a:lnTo>
                    <a:pt x="92" y="34"/>
                  </a:lnTo>
                  <a:lnTo>
                    <a:pt x="77" y="50"/>
                  </a:lnTo>
                  <a:lnTo>
                    <a:pt x="68" y="58"/>
                  </a:lnTo>
                  <a:lnTo>
                    <a:pt x="61" y="66"/>
                  </a:lnTo>
                  <a:lnTo>
                    <a:pt x="61" y="66"/>
                  </a:lnTo>
                  <a:lnTo>
                    <a:pt x="28" y="108"/>
                  </a:lnTo>
                  <a:lnTo>
                    <a:pt x="20" y="120"/>
                  </a:lnTo>
                  <a:lnTo>
                    <a:pt x="12" y="131"/>
                  </a:lnTo>
                  <a:lnTo>
                    <a:pt x="5" y="143"/>
                  </a:lnTo>
                  <a:lnTo>
                    <a:pt x="0" y="155"/>
                  </a:lnTo>
                  <a:lnTo>
                    <a:pt x="0" y="155"/>
                  </a:lnTo>
                  <a:lnTo>
                    <a:pt x="0" y="157"/>
                  </a:lnTo>
                  <a:lnTo>
                    <a:pt x="0" y="158"/>
                  </a:lnTo>
                  <a:lnTo>
                    <a:pt x="1" y="159"/>
                  </a:lnTo>
                  <a:lnTo>
                    <a:pt x="3" y="160"/>
                  </a:lnTo>
                  <a:lnTo>
                    <a:pt x="6" y="160"/>
                  </a:lnTo>
                  <a:lnTo>
                    <a:pt x="8" y="159"/>
                  </a:lnTo>
                  <a:lnTo>
                    <a:pt x="9" y="157"/>
                  </a:lnTo>
                  <a:lnTo>
                    <a:pt x="9" y="157"/>
                  </a:lnTo>
                  <a:lnTo>
                    <a:pt x="15" y="147"/>
                  </a:lnTo>
                  <a:lnTo>
                    <a:pt x="21" y="136"/>
                  </a:lnTo>
                  <a:lnTo>
                    <a:pt x="34" y="116"/>
                  </a:lnTo>
                  <a:lnTo>
                    <a:pt x="64" y="77"/>
                  </a:lnTo>
                  <a:lnTo>
                    <a:pt x="64" y="77"/>
                  </a:lnTo>
                  <a:lnTo>
                    <a:pt x="72" y="68"/>
                  </a:lnTo>
                  <a:lnTo>
                    <a:pt x="81" y="59"/>
                  </a:lnTo>
                  <a:lnTo>
                    <a:pt x="98" y="40"/>
                  </a:lnTo>
                  <a:lnTo>
                    <a:pt x="98" y="40"/>
                  </a:lnTo>
                  <a:lnTo>
                    <a:pt x="105" y="32"/>
                  </a:lnTo>
                  <a:lnTo>
                    <a:pt x="113" y="24"/>
                  </a:lnTo>
                  <a:lnTo>
                    <a:pt x="119" y="15"/>
                  </a:lnTo>
                  <a:lnTo>
                    <a:pt x="126" y="7"/>
                  </a:lnTo>
                  <a:lnTo>
                    <a:pt x="126" y="7"/>
                  </a:lnTo>
                  <a:lnTo>
                    <a:pt x="127" y="6"/>
                  </a:lnTo>
                  <a:lnTo>
                    <a:pt x="128" y="4"/>
                  </a:lnTo>
                  <a:lnTo>
                    <a:pt x="127" y="2"/>
                  </a:lnTo>
                  <a:lnTo>
                    <a:pt x="126" y="1"/>
                  </a:lnTo>
                  <a:lnTo>
                    <a:pt x="125" y="0"/>
                  </a:lnTo>
                  <a:lnTo>
                    <a:pt x="123"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7" name="Freeform 433"/>
            <p:cNvSpPr/>
            <p:nvPr/>
          </p:nvSpPr>
          <p:spPr bwMode="auto">
            <a:xfrm>
              <a:off x="6513513" y="3700463"/>
              <a:ext cx="55563" cy="79375"/>
            </a:xfrm>
            <a:custGeom>
              <a:avLst/>
              <a:gdLst/>
              <a:ahLst/>
              <a:cxnLst>
                <a:cxn ang="0">
                  <a:pos x="95" y="3"/>
                </a:cxn>
                <a:cxn ang="0">
                  <a:pos x="95" y="3"/>
                </a:cxn>
                <a:cxn ang="0">
                  <a:pos x="94" y="7"/>
                </a:cxn>
                <a:cxn ang="0">
                  <a:pos x="91" y="11"/>
                </a:cxn>
                <a:cxn ang="0">
                  <a:pos x="86" y="22"/>
                </a:cxn>
                <a:cxn ang="0">
                  <a:pos x="73" y="38"/>
                </a:cxn>
                <a:cxn ang="0">
                  <a:pos x="73" y="38"/>
                </a:cxn>
                <a:cxn ang="0">
                  <a:pos x="66" y="48"/>
                </a:cxn>
                <a:cxn ang="0">
                  <a:pos x="58" y="57"/>
                </a:cxn>
                <a:cxn ang="0">
                  <a:pos x="42" y="75"/>
                </a:cxn>
                <a:cxn ang="0">
                  <a:pos x="42" y="75"/>
                </a:cxn>
                <a:cxn ang="0">
                  <a:pos x="30" y="92"/>
                </a:cxn>
                <a:cxn ang="0">
                  <a:pos x="16" y="108"/>
                </a:cxn>
                <a:cxn ang="0">
                  <a:pos x="10" y="118"/>
                </a:cxn>
                <a:cxn ang="0">
                  <a:pos x="6" y="127"/>
                </a:cxn>
                <a:cxn ang="0">
                  <a:pos x="2" y="136"/>
                </a:cxn>
                <a:cxn ang="0">
                  <a:pos x="0" y="147"/>
                </a:cxn>
                <a:cxn ang="0">
                  <a:pos x="0" y="147"/>
                </a:cxn>
                <a:cxn ang="0">
                  <a:pos x="0" y="149"/>
                </a:cxn>
                <a:cxn ang="0">
                  <a:pos x="1" y="150"/>
                </a:cxn>
                <a:cxn ang="0">
                  <a:pos x="2" y="151"/>
                </a:cxn>
                <a:cxn ang="0">
                  <a:pos x="4" y="151"/>
                </a:cxn>
                <a:cxn ang="0">
                  <a:pos x="7" y="150"/>
                </a:cxn>
                <a:cxn ang="0">
                  <a:pos x="8" y="149"/>
                </a:cxn>
                <a:cxn ang="0">
                  <a:pos x="9" y="147"/>
                </a:cxn>
                <a:cxn ang="0">
                  <a:pos x="9" y="147"/>
                </a:cxn>
                <a:cxn ang="0">
                  <a:pos x="10" y="141"/>
                </a:cxn>
                <a:cxn ang="0">
                  <a:pos x="12" y="135"/>
                </a:cxn>
                <a:cxn ang="0">
                  <a:pos x="18" y="125"/>
                </a:cxn>
                <a:cxn ang="0">
                  <a:pos x="26" y="115"/>
                </a:cxn>
                <a:cxn ang="0">
                  <a:pos x="33" y="105"/>
                </a:cxn>
                <a:cxn ang="0">
                  <a:pos x="33" y="105"/>
                </a:cxn>
                <a:cxn ang="0">
                  <a:pos x="48" y="84"/>
                </a:cxn>
                <a:cxn ang="0">
                  <a:pos x="66" y="62"/>
                </a:cxn>
                <a:cxn ang="0">
                  <a:pos x="66" y="62"/>
                </a:cxn>
                <a:cxn ang="0">
                  <a:pos x="78" y="47"/>
                </a:cxn>
                <a:cxn ang="0">
                  <a:pos x="89" y="31"/>
                </a:cxn>
                <a:cxn ang="0">
                  <a:pos x="89" y="31"/>
                </a:cxn>
                <a:cxn ang="0">
                  <a:pos x="98" y="19"/>
                </a:cxn>
                <a:cxn ang="0">
                  <a:pos x="101" y="12"/>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51">
                  <a:moveTo>
                    <a:pt x="95" y="3"/>
                  </a:moveTo>
                  <a:lnTo>
                    <a:pt x="95" y="3"/>
                  </a:lnTo>
                  <a:lnTo>
                    <a:pt x="94" y="7"/>
                  </a:lnTo>
                  <a:lnTo>
                    <a:pt x="91" y="11"/>
                  </a:lnTo>
                  <a:lnTo>
                    <a:pt x="86" y="22"/>
                  </a:lnTo>
                  <a:lnTo>
                    <a:pt x="73" y="38"/>
                  </a:lnTo>
                  <a:lnTo>
                    <a:pt x="73" y="38"/>
                  </a:lnTo>
                  <a:lnTo>
                    <a:pt x="66" y="48"/>
                  </a:lnTo>
                  <a:lnTo>
                    <a:pt x="58" y="57"/>
                  </a:lnTo>
                  <a:lnTo>
                    <a:pt x="42" y="75"/>
                  </a:lnTo>
                  <a:lnTo>
                    <a:pt x="42" y="75"/>
                  </a:lnTo>
                  <a:lnTo>
                    <a:pt x="30" y="92"/>
                  </a:lnTo>
                  <a:lnTo>
                    <a:pt x="16" y="108"/>
                  </a:lnTo>
                  <a:lnTo>
                    <a:pt x="10" y="118"/>
                  </a:lnTo>
                  <a:lnTo>
                    <a:pt x="6" y="127"/>
                  </a:lnTo>
                  <a:lnTo>
                    <a:pt x="2" y="136"/>
                  </a:lnTo>
                  <a:lnTo>
                    <a:pt x="0" y="147"/>
                  </a:lnTo>
                  <a:lnTo>
                    <a:pt x="0" y="147"/>
                  </a:lnTo>
                  <a:lnTo>
                    <a:pt x="0" y="149"/>
                  </a:lnTo>
                  <a:lnTo>
                    <a:pt x="1" y="150"/>
                  </a:lnTo>
                  <a:lnTo>
                    <a:pt x="2" y="151"/>
                  </a:lnTo>
                  <a:lnTo>
                    <a:pt x="4" y="151"/>
                  </a:lnTo>
                  <a:lnTo>
                    <a:pt x="7" y="150"/>
                  </a:lnTo>
                  <a:lnTo>
                    <a:pt x="8" y="149"/>
                  </a:lnTo>
                  <a:lnTo>
                    <a:pt x="9" y="147"/>
                  </a:lnTo>
                  <a:lnTo>
                    <a:pt x="9" y="147"/>
                  </a:lnTo>
                  <a:lnTo>
                    <a:pt x="10" y="141"/>
                  </a:lnTo>
                  <a:lnTo>
                    <a:pt x="12" y="135"/>
                  </a:lnTo>
                  <a:lnTo>
                    <a:pt x="18" y="125"/>
                  </a:lnTo>
                  <a:lnTo>
                    <a:pt x="26" y="115"/>
                  </a:lnTo>
                  <a:lnTo>
                    <a:pt x="33" y="105"/>
                  </a:lnTo>
                  <a:lnTo>
                    <a:pt x="33" y="105"/>
                  </a:lnTo>
                  <a:lnTo>
                    <a:pt x="48" y="84"/>
                  </a:lnTo>
                  <a:lnTo>
                    <a:pt x="66" y="62"/>
                  </a:lnTo>
                  <a:lnTo>
                    <a:pt x="66" y="62"/>
                  </a:lnTo>
                  <a:lnTo>
                    <a:pt x="78" y="47"/>
                  </a:lnTo>
                  <a:lnTo>
                    <a:pt x="89" y="31"/>
                  </a:lnTo>
                  <a:lnTo>
                    <a:pt x="89" y="31"/>
                  </a:lnTo>
                  <a:lnTo>
                    <a:pt x="98" y="19"/>
                  </a:lnTo>
                  <a:lnTo>
                    <a:pt x="101" y="12"/>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8" name="Freeform 434"/>
            <p:cNvSpPr/>
            <p:nvPr/>
          </p:nvSpPr>
          <p:spPr bwMode="auto">
            <a:xfrm>
              <a:off x="6535738" y="3706813"/>
              <a:ext cx="65088" cy="80963"/>
            </a:xfrm>
            <a:custGeom>
              <a:avLst/>
              <a:gdLst/>
              <a:ahLst/>
              <a:cxnLst>
                <a:cxn ang="0">
                  <a:pos x="117" y="1"/>
                </a:cxn>
                <a:cxn ang="0">
                  <a:pos x="117" y="1"/>
                </a:cxn>
                <a:cxn ang="0">
                  <a:pos x="108" y="9"/>
                </a:cxn>
                <a:cxn ang="0">
                  <a:pos x="98" y="16"/>
                </a:cxn>
                <a:cxn ang="0">
                  <a:pos x="82" y="31"/>
                </a:cxn>
                <a:cxn ang="0">
                  <a:pos x="66" y="49"/>
                </a:cxn>
                <a:cxn ang="0">
                  <a:pos x="52" y="68"/>
                </a:cxn>
                <a:cxn ang="0">
                  <a:pos x="38" y="87"/>
                </a:cxn>
                <a:cxn ang="0">
                  <a:pos x="25" y="107"/>
                </a:cxn>
                <a:cxn ang="0">
                  <a:pos x="1" y="145"/>
                </a:cxn>
                <a:cxn ang="0">
                  <a:pos x="1" y="145"/>
                </a:cxn>
                <a:cxn ang="0">
                  <a:pos x="0" y="147"/>
                </a:cxn>
                <a:cxn ang="0">
                  <a:pos x="0" y="149"/>
                </a:cxn>
                <a:cxn ang="0">
                  <a:pos x="1" y="150"/>
                </a:cxn>
                <a:cxn ang="0">
                  <a:pos x="2" y="152"/>
                </a:cxn>
                <a:cxn ang="0">
                  <a:pos x="4" y="152"/>
                </a:cxn>
                <a:cxn ang="0">
                  <a:pos x="6" y="152"/>
                </a:cxn>
                <a:cxn ang="0">
                  <a:pos x="7" y="152"/>
                </a:cxn>
                <a:cxn ang="0">
                  <a:pos x="10" y="150"/>
                </a:cxn>
                <a:cxn ang="0">
                  <a:pos x="10" y="150"/>
                </a:cxn>
                <a:cxn ang="0">
                  <a:pos x="33" y="112"/>
                </a:cxn>
                <a:cxn ang="0">
                  <a:pos x="46" y="93"/>
                </a:cxn>
                <a:cxn ang="0">
                  <a:pos x="58" y="74"/>
                </a:cxn>
                <a:cxn ang="0">
                  <a:pos x="73" y="56"/>
                </a:cxn>
                <a:cxn ang="0">
                  <a:pos x="88" y="39"/>
                </a:cxn>
                <a:cxn ang="0">
                  <a:pos x="104" y="23"/>
                </a:cxn>
                <a:cxn ang="0">
                  <a:pos x="113" y="16"/>
                </a:cxn>
                <a:cxn ang="0">
                  <a:pos x="121" y="10"/>
                </a:cxn>
                <a:cxn ang="0">
                  <a:pos x="121" y="10"/>
                </a:cxn>
                <a:cxn ang="0">
                  <a:pos x="123" y="9"/>
                </a:cxn>
                <a:cxn ang="0">
                  <a:pos x="123" y="7"/>
                </a:cxn>
                <a:cxn ang="0">
                  <a:pos x="123" y="4"/>
                </a:cxn>
                <a:cxn ang="0">
                  <a:pos x="121" y="1"/>
                </a:cxn>
                <a:cxn ang="0">
                  <a:pos x="120" y="0"/>
                </a:cxn>
                <a:cxn ang="0">
                  <a:pos x="118" y="0"/>
                </a:cxn>
                <a:cxn ang="0">
                  <a:pos x="117" y="1"/>
                </a:cxn>
                <a:cxn ang="0">
                  <a:pos x="117" y="1"/>
                </a:cxn>
              </a:cxnLst>
              <a:rect l="0" t="0" r="r" b="b"/>
              <a:pathLst>
                <a:path w="123" h="152">
                  <a:moveTo>
                    <a:pt x="117" y="1"/>
                  </a:moveTo>
                  <a:lnTo>
                    <a:pt x="117" y="1"/>
                  </a:lnTo>
                  <a:lnTo>
                    <a:pt x="108" y="9"/>
                  </a:lnTo>
                  <a:lnTo>
                    <a:pt x="98" y="16"/>
                  </a:lnTo>
                  <a:lnTo>
                    <a:pt x="82" y="31"/>
                  </a:lnTo>
                  <a:lnTo>
                    <a:pt x="66" y="49"/>
                  </a:lnTo>
                  <a:lnTo>
                    <a:pt x="52" y="68"/>
                  </a:lnTo>
                  <a:lnTo>
                    <a:pt x="38" y="87"/>
                  </a:lnTo>
                  <a:lnTo>
                    <a:pt x="25" y="107"/>
                  </a:lnTo>
                  <a:lnTo>
                    <a:pt x="1" y="145"/>
                  </a:lnTo>
                  <a:lnTo>
                    <a:pt x="1" y="145"/>
                  </a:lnTo>
                  <a:lnTo>
                    <a:pt x="0" y="147"/>
                  </a:lnTo>
                  <a:lnTo>
                    <a:pt x="0" y="149"/>
                  </a:lnTo>
                  <a:lnTo>
                    <a:pt x="1" y="150"/>
                  </a:lnTo>
                  <a:lnTo>
                    <a:pt x="2" y="152"/>
                  </a:lnTo>
                  <a:lnTo>
                    <a:pt x="4" y="152"/>
                  </a:lnTo>
                  <a:lnTo>
                    <a:pt x="6" y="152"/>
                  </a:lnTo>
                  <a:lnTo>
                    <a:pt x="7" y="152"/>
                  </a:lnTo>
                  <a:lnTo>
                    <a:pt x="10" y="150"/>
                  </a:lnTo>
                  <a:lnTo>
                    <a:pt x="10" y="150"/>
                  </a:lnTo>
                  <a:lnTo>
                    <a:pt x="33" y="112"/>
                  </a:lnTo>
                  <a:lnTo>
                    <a:pt x="46" y="93"/>
                  </a:lnTo>
                  <a:lnTo>
                    <a:pt x="58" y="74"/>
                  </a:lnTo>
                  <a:lnTo>
                    <a:pt x="73" y="56"/>
                  </a:lnTo>
                  <a:lnTo>
                    <a:pt x="88" y="39"/>
                  </a:lnTo>
                  <a:lnTo>
                    <a:pt x="104" y="23"/>
                  </a:lnTo>
                  <a:lnTo>
                    <a:pt x="113" y="16"/>
                  </a:lnTo>
                  <a:lnTo>
                    <a:pt x="121" y="10"/>
                  </a:lnTo>
                  <a:lnTo>
                    <a:pt x="121" y="10"/>
                  </a:lnTo>
                  <a:lnTo>
                    <a:pt x="123" y="9"/>
                  </a:lnTo>
                  <a:lnTo>
                    <a:pt x="123" y="7"/>
                  </a:lnTo>
                  <a:lnTo>
                    <a:pt x="123" y="4"/>
                  </a:lnTo>
                  <a:lnTo>
                    <a:pt x="121" y="1"/>
                  </a:lnTo>
                  <a:lnTo>
                    <a:pt x="120" y="0"/>
                  </a:lnTo>
                  <a:lnTo>
                    <a:pt x="118"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9" name="Freeform 435"/>
            <p:cNvSpPr/>
            <p:nvPr/>
          </p:nvSpPr>
          <p:spPr bwMode="auto">
            <a:xfrm>
              <a:off x="6569076" y="3690938"/>
              <a:ext cx="77788" cy="101600"/>
            </a:xfrm>
            <a:custGeom>
              <a:avLst/>
              <a:gdLst/>
              <a:ahLst/>
              <a:cxnLst>
                <a:cxn ang="0">
                  <a:pos x="141" y="0"/>
                </a:cxn>
                <a:cxn ang="0">
                  <a:pos x="141" y="0"/>
                </a:cxn>
                <a:cxn ang="0">
                  <a:pos x="138" y="0"/>
                </a:cxn>
                <a:cxn ang="0">
                  <a:pos x="136" y="3"/>
                </a:cxn>
                <a:cxn ang="0">
                  <a:pos x="135" y="5"/>
                </a:cxn>
                <a:cxn ang="0">
                  <a:pos x="133" y="8"/>
                </a:cxn>
                <a:cxn ang="0">
                  <a:pos x="133" y="8"/>
                </a:cxn>
                <a:cxn ang="0">
                  <a:pos x="114" y="28"/>
                </a:cxn>
                <a:cxn ang="0">
                  <a:pos x="96" y="51"/>
                </a:cxn>
                <a:cxn ang="0">
                  <a:pos x="60" y="96"/>
                </a:cxn>
                <a:cxn ang="0">
                  <a:pos x="60" y="96"/>
                </a:cxn>
                <a:cxn ang="0">
                  <a:pos x="44" y="117"/>
                </a:cxn>
                <a:cxn ang="0">
                  <a:pos x="27" y="140"/>
                </a:cxn>
                <a:cxn ang="0">
                  <a:pos x="20" y="152"/>
                </a:cxn>
                <a:cxn ang="0">
                  <a:pos x="13" y="164"/>
                </a:cxn>
                <a:cxn ang="0">
                  <a:pos x="5" y="176"/>
                </a:cxn>
                <a:cxn ang="0">
                  <a:pos x="0" y="188"/>
                </a:cxn>
                <a:cxn ang="0">
                  <a:pos x="0" y="188"/>
                </a:cxn>
                <a:cxn ang="0">
                  <a:pos x="0" y="190"/>
                </a:cxn>
                <a:cxn ang="0">
                  <a:pos x="0" y="192"/>
                </a:cxn>
                <a:cxn ang="0">
                  <a:pos x="1" y="193"/>
                </a:cxn>
                <a:cxn ang="0">
                  <a:pos x="3" y="194"/>
                </a:cxn>
                <a:cxn ang="0">
                  <a:pos x="6" y="194"/>
                </a:cxn>
                <a:cxn ang="0">
                  <a:pos x="8" y="193"/>
                </a:cxn>
                <a:cxn ang="0">
                  <a:pos x="10" y="190"/>
                </a:cxn>
                <a:cxn ang="0">
                  <a:pos x="10" y="190"/>
                </a:cxn>
                <a:cxn ang="0">
                  <a:pos x="15" y="178"/>
                </a:cxn>
                <a:cxn ang="0">
                  <a:pos x="22" y="166"/>
                </a:cxn>
                <a:cxn ang="0">
                  <a:pos x="29" y="153"/>
                </a:cxn>
                <a:cxn ang="0">
                  <a:pos x="37" y="141"/>
                </a:cxn>
                <a:cxn ang="0">
                  <a:pos x="55" y="117"/>
                </a:cxn>
                <a:cxn ang="0">
                  <a:pos x="74" y="95"/>
                </a:cxn>
                <a:cxn ang="0">
                  <a:pos x="74" y="95"/>
                </a:cxn>
                <a:cxn ang="0">
                  <a:pos x="109" y="51"/>
                </a:cxn>
                <a:cxn ang="0">
                  <a:pos x="126" y="29"/>
                </a:cxn>
                <a:cxn ang="0">
                  <a:pos x="146" y="8"/>
                </a:cxn>
                <a:cxn ang="0">
                  <a:pos x="146" y="8"/>
                </a:cxn>
                <a:cxn ang="0">
                  <a:pos x="147" y="5"/>
                </a:cxn>
                <a:cxn ang="0">
                  <a:pos x="146" y="3"/>
                </a:cxn>
                <a:cxn ang="0">
                  <a:pos x="144" y="0"/>
                </a:cxn>
                <a:cxn ang="0">
                  <a:pos x="141" y="0"/>
                </a:cxn>
                <a:cxn ang="0">
                  <a:pos x="141" y="0"/>
                </a:cxn>
              </a:cxnLst>
              <a:rect l="0" t="0" r="r" b="b"/>
              <a:pathLst>
                <a:path w="147" h="194">
                  <a:moveTo>
                    <a:pt x="141" y="0"/>
                  </a:moveTo>
                  <a:lnTo>
                    <a:pt x="141" y="0"/>
                  </a:lnTo>
                  <a:lnTo>
                    <a:pt x="138" y="0"/>
                  </a:lnTo>
                  <a:lnTo>
                    <a:pt x="136" y="3"/>
                  </a:lnTo>
                  <a:lnTo>
                    <a:pt x="135" y="5"/>
                  </a:lnTo>
                  <a:lnTo>
                    <a:pt x="133" y="8"/>
                  </a:lnTo>
                  <a:lnTo>
                    <a:pt x="133" y="8"/>
                  </a:lnTo>
                  <a:lnTo>
                    <a:pt x="114" y="28"/>
                  </a:lnTo>
                  <a:lnTo>
                    <a:pt x="96" y="51"/>
                  </a:lnTo>
                  <a:lnTo>
                    <a:pt x="60" y="96"/>
                  </a:lnTo>
                  <a:lnTo>
                    <a:pt x="60" y="96"/>
                  </a:lnTo>
                  <a:lnTo>
                    <a:pt x="44" y="117"/>
                  </a:lnTo>
                  <a:lnTo>
                    <a:pt x="27" y="140"/>
                  </a:lnTo>
                  <a:lnTo>
                    <a:pt x="20" y="152"/>
                  </a:lnTo>
                  <a:lnTo>
                    <a:pt x="13" y="164"/>
                  </a:lnTo>
                  <a:lnTo>
                    <a:pt x="5" y="176"/>
                  </a:lnTo>
                  <a:lnTo>
                    <a:pt x="0" y="188"/>
                  </a:lnTo>
                  <a:lnTo>
                    <a:pt x="0" y="188"/>
                  </a:lnTo>
                  <a:lnTo>
                    <a:pt x="0" y="190"/>
                  </a:lnTo>
                  <a:lnTo>
                    <a:pt x="0" y="192"/>
                  </a:lnTo>
                  <a:lnTo>
                    <a:pt x="1" y="193"/>
                  </a:lnTo>
                  <a:lnTo>
                    <a:pt x="3" y="194"/>
                  </a:lnTo>
                  <a:lnTo>
                    <a:pt x="6" y="194"/>
                  </a:lnTo>
                  <a:lnTo>
                    <a:pt x="8" y="193"/>
                  </a:lnTo>
                  <a:lnTo>
                    <a:pt x="10" y="190"/>
                  </a:lnTo>
                  <a:lnTo>
                    <a:pt x="10" y="190"/>
                  </a:lnTo>
                  <a:lnTo>
                    <a:pt x="15" y="178"/>
                  </a:lnTo>
                  <a:lnTo>
                    <a:pt x="22" y="166"/>
                  </a:lnTo>
                  <a:lnTo>
                    <a:pt x="29" y="153"/>
                  </a:lnTo>
                  <a:lnTo>
                    <a:pt x="37" y="141"/>
                  </a:lnTo>
                  <a:lnTo>
                    <a:pt x="55" y="117"/>
                  </a:lnTo>
                  <a:lnTo>
                    <a:pt x="74" y="95"/>
                  </a:lnTo>
                  <a:lnTo>
                    <a:pt x="74" y="95"/>
                  </a:lnTo>
                  <a:lnTo>
                    <a:pt x="109" y="51"/>
                  </a:lnTo>
                  <a:lnTo>
                    <a:pt x="126" y="29"/>
                  </a:lnTo>
                  <a:lnTo>
                    <a:pt x="146" y="8"/>
                  </a:lnTo>
                  <a:lnTo>
                    <a:pt x="146" y="8"/>
                  </a:lnTo>
                  <a:lnTo>
                    <a:pt x="147" y="5"/>
                  </a:lnTo>
                  <a:lnTo>
                    <a:pt x="146" y="3"/>
                  </a:lnTo>
                  <a:lnTo>
                    <a:pt x="144" y="0"/>
                  </a:lnTo>
                  <a:lnTo>
                    <a:pt x="141" y="0"/>
                  </a:lnTo>
                  <a:lnTo>
                    <a:pt x="1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0" name="Freeform 436"/>
            <p:cNvSpPr/>
            <p:nvPr/>
          </p:nvSpPr>
          <p:spPr bwMode="auto">
            <a:xfrm>
              <a:off x="6599238" y="3675063"/>
              <a:ext cx="95250" cy="111125"/>
            </a:xfrm>
            <a:custGeom>
              <a:avLst/>
              <a:gdLst/>
              <a:ahLst/>
              <a:cxnLst>
                <a:cxn ang="0">
                  <a:pos x="173" y="0"/>
                </a:cxn>
                <a:cxn ang="0">
                  <a:pos x="173" y="0"/>
                </a:cxn>
                <a:cxn ang="0">
                  <a:pos x="160" y="9"/>
                </a:cxn>
                <a:cxn ang="0">
                  <a:pos x="148" y="19"/>
                </a:cxn>
                <a:cxn ang="0">
                  <a:pos x="135" y="31"/>
                </a:cxn>
                <a:cxn ang="0">
                  <a:pos x="124" y="42"/>
                </a:cxn>
                <a:cxn ang="0">
                  <a:pos x="103" y="66"/>
                </a:cxn>
                <a:cxn ang="0">
                  <a:pos x="83" y="89"/>
                </a:cxn>
                <a:cxn ang="0">
                  <a:pos x="83" y="89"/>
                </a:cxn>
                <a:cxn ang="0">
                  <a:pos x="61" y="116"/>
                </a:cxn>
                <a:cxn ang="0">
                  <a:pos x="40" y="143"/>
                </a:cxn>
                <a:cxn ang="0">
                  <a:pos x="40" y="143"/>
                </a:cxn>
                <a:cxn ang="0">
                  <a:pos x="30" y="158"/>
                </a:cxn>
                <a:cxn ang="0">
                  <a:pos x="22" y="172"/>
                </a:cxn>
                <a:cxn ang="0">
                  <a:pos x="11" y="186"/>
                </a:cxn>
                <a:cxn ang="0">
                  <a:pos x="1" y="200"/>
                </a:cxn>
                <a:cxn ang="0">
                  <a:pos x="1" y="200"/>
                </a:cxn>
                <a:cxn ang="0">
                  <a:pos x="0" y="202"/>
                </a:cxn>
                <a:cxn ang="0">
                  <a:pos x="0" y="203"/>
                </a:cxn>
                <a:cxn ang="0">
                  <a:pos x="1" y="205"/>
                </a:cxn>
                <a:cxn ang="0">
                  <a:pos x="2" y="207"/>
                </a:cxn>
                <a:cxn ang="0">
                  <a:pos x="3" y="207"/>
                </a:cxn>
                <a:cxn ang="0">
                  <a:pos x="5" y="208"/>
                </a:cxn>
                <a:cxn ang="0">
                  <a:pos x="6" y="208"/>
                </a:cxn>
                <a:cxn ang="0">
                  <a:pos x="8" y="206"/>
                </a:cxn>
                <a:cxn ang="0">
                  <a:pos x="8" y="206"/>
                </a:cxn>
                <a:cxn ang="0">
                  <a:pos x="14" y="198"/>
                </a:cxn>
                <a:cxn ang="0">
                  <a:pos x="21" y="189"/>
                </a:cxn>
                <a:cxn ang="0">
                  <a:pos x="33" y="170"/>
                </a:cxn>
                <a:cxn ang="0">
                  <a:pos x="33" y="170"/>
                </a:cxn>
                <a:cxn ang="0">
                  <a:pos x="55" y="139"/>
                </a:cxn>
                <a:cxn ang="0">
                  <a:pos x="79" y="109"/>
                </a:cxn>
                <a:cxn ang="0">
                  <a:pos x="79" y="109"/>
                </a:cxn>
                <a:cxn ang="0">
                  <a:pos x="101" y="81"/>
                </a:cxn>
                <a:cxn ang="0">
                  <a:pos x="124" y="54"/>
                </a:cxn>
                <a:cxn ang="0">
                  <a:pos x="136" y="42"/>
                </a:cxn>
                <a:cxn ang="0">
                  <a:pos x="150" y="29"/>
                </a:cxn>
                <a:cxn ang="0">
                  <a:pos x="163" y="18"/>
                </a:cxn>
                <a:cxn ang="0">
                  <a:pos x="178" y="8"/>
                </a:cxn>
                <a:cxn ang="0">
                  <a:pos x="178" y="8"/>
                </a:cxn>
                <a:cxn ang="0">
                  <a:pos x="179" y="7"/>
                </a:cxn>
                <a:cxn ang="0">
                  <a:pos x="180" y="5"/>
                </a:cxn>
                <a:cxn ang="0">
                  <a:pos x="180" y="4"/>
                </a:cxn>
                <a:cxn ang="0">
                  <a:pos x="179" y="2"/>
                </a:cxn>
                <a:cxn ang="0">
                  <a:pos x="178" y="1"/>
                </a:cxn>
                <a:cxn ang="0">
                  <a:pos x="177" y="0"/>
                </a:cxn>
                <a:cxn ang="0">
                  <a:pos x="175" y="0"/>
                </a:cxn>
                <a:cxn ang="0">
                  <a:pos x="173" y="0"/>
                </a:cxn>
                <a:cxn ang="0">
                  <a:pos x="173" y="0"/>
                </a:cxn>
              </a:cxnLst>
              <a:rect l="0" t="0" r="r" b="b"/>
              <a:pathLst>
                <a:path w="180" h="208">
                  <a:moveTo>
                    <a:pt x="173" y="0"/>
                  </a:moveTo>
                  <a:lnTo>
                    <a:pt x="173" y="0"/>
                  </a:lnTo>
                  <a:lnTo>
                    <a:pt x="160" y="9"/>
                  </a:lnTo>
                  <a:lnTo>
                    <a:pt x="148" y="19"/>
                  </a:lnTo>
                  <a:lnTo>
                    <a:pt x="135" y="31"/>
                  </a:lnTo>
                  <a:lnTo>
                    <a:pt x="124" y="42"/>
                  </a:lnTo>
                  <a:lnTo>
                    <a:pt x="103" y="66"/>
                  </a:lnTo>
                  <a:lnTo>
                    <a:pt x="83" y="89"/>
                  </a:lnTo>
                  <a:lnTo>
                    <a:pt x="83" y="89"/>
                  </a:lnTo>
                  <a:lnTo>
                    <a:pt x="61" y="116"/>
                  </a:lnTo>
                  <a:lnTo>
                    <a:pt x="40" y="143"/>
                  </a:lnTo>
                  <a:lnTo>
                    <a:pt x="40" y="143"/>
                  </a:lnTo>
                  <a:lnTo>
                    <a:pt x="30" y="158"/>
                  </a:lnTo>
                  <a:lnTo>
                    <a:pt x="22" y="172"/>
                  </a:lnTo>
                  <a:lnTo>
                    <a:pt x="11" y="186"/>
                  </a:lnTo>
                  <a:lnTo>
                    <a:pt x="1" y="200"/>
                  </a:lnTo>
                  <a:lnTo>
                    <a:pt x="1" y="200"/>
                  </a:lnTo>
                  <a:lnTo>
                    <a:pt x="0" y="202"/>
                  </a:lnTo>
                  <a:lnTo>
                    <a:pt x="0" y="203"/>
                  </a:lnTo>
                  <a:lnTo>
                    <a:pt x="1" y="205"/>
                  </a:lnTo>
                  <a:lnTo>
                    <a:pt x="2" y="207"/>
                  </a:lnTo>
                  <a:lnTo>
                    <a:pt x="3" y="207"/>
                  </a:lnTo>
                  <a:lnTo>
                    <a:pt x="5" y="208"/>
                  </a:lnTo>
                  <a:lnTo>
                    <a:pt x="6" y="208"/>
                  </a:lnTo>
                  <a:lnTo>
                    <a:pt x="8" y="206"/>
                  </a:lnTo>
                  <a:lnTo>
                    <a:pt x="8" y="206"/>
                  </a:lnTo>
                  <a:lnTo>
                    <a:pt x="14" y="198"/>
                  </a:lnTo>
                  <a:lnTo>
                    <a:pt x="21" y="189"/>
                  </a:lnTo>
                  <a:lnTo>
                    <a:pt x="33" y="170"/>
                  </a:lnTo>
                  <a:lnTo>
                    <a:pt x="33" y="170"/>
                  </a:lnTo>
                  <a:lnTo>
                    <a:pt x="55" y="139"/>
                  </a:lnTo>
                  <a:lnTo>
                    <a:pt x="79" y="109"/>
                  </a:lnTo>
                  <a:lnTo>
                    <a:pt x="79" y="109"/>
                  </a:lnTo>
                  <a:lnTo>
                    <a:pt x="101" y="81"/>
                  </a:lnTo>
                  <a:lnTo>
                    <a:pt x="124" y="54"/>
                  </a:lnTo>
                  <a:lnTo>
                    <a:pt x="136" y="42"/>
                  </a:lnTo>
                  <a:lnTo>
                    <a:pt x="150" y="29"/>
                  </a:lnTo>
                  <a:lnTo>
                    <a:pt x="163" y="18"/>
                  </a:lnTo>
                  <a:lnTo>
                    <a:pt x="178" y="8"/>
                  </a:lnTo>
                  <a:lnTo>
                    <a:pt x="178" y="8"/>
                  </a:lnTo>
                  <a:lnTo>
                    <a:pt x="179" y="7"/>
                  </a:lnTo>
                  <a:lnTo>
                    <a:pt x="180" y="5"/>
                  </a:lnTo>
                  <a:lnTo>
                    <a:pt x="180" y="4"/>
                  </a:lnTo>
                  <a:lnTo>
                    <a:pt x="179" y="2"/>
                  </a:lnTo>
                  <a:lnTo>
                    <a:pt x="178" y="1"/>
                  </a:lnTo>
                  <a:lnTo>
                    <a:pt x="177" y="0"/>
                  </a:lnTo>
                  <a:lnTo>
                    <a:pt x="175"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1" name="Freeform 437"/>
            <p:cNvSpPr/>
            <p:nvPr/>
          </p:nvSpPr>
          <p:spPr bwMode="auto">
            <a:xfrm>
              <a:off x="6630988" y="3644900"/>
              <a:ext cx="111125" cy="133350"/>
            </a:xfrm>
            <a:custGeom>
              <a:avLst/>
              <a:gdLst/>
              <a:ahLst/>
              <a:cxnLst>
                <a:cxn ang="0">
                  <a:pos x="199" y="3"/>
                </a:cxn>
                <a:cxn ang="0">
                  <a:pos x="199" y="3"/>
                </a:cxn>
                <a:cxn ang="0">
                  <a:pos x="194" y="12"/>
                </a:cxn>
                <a:cxn ang="0">
                  <a:pos x="189" y="20"/>
                </a:cxn>
                <a:cxn ang="0">
                  <a:pos x="178" y="38"/>
                </a:cxn>
                <a:cxn ang="0">
                  <a:pos x="164" y="53"/>
                </a:cxn>
                <a:cxn ang="0">
                  <a:pos x="151" y="69"/>
                </a:cxn>
                <a:cxn ang="0">
                  <a:pos x="151" y="69"/>
                </a:cxn>
                <a:cxn ang="0">
                  <a:pos x="136" y="85"/>
                </a:cxn>
                <a:cxn ang="0">
                  <a:pos x="122" y="102"/>
                </a:cxn>
                <a:cxn ang="0">
                  <a:pos x="92" y="133"/>
                </a:cxn>
                <a:cxn ang="0">
                  <a:pos x="92" y="133"/>
                </a:cxn>
                <a:cxn ang="0">
                  <a:pos x="63" y="165"/>
                </a:cxn>
                <a:cxn ang="0">
                  <a:pos x="35" y="198"/>
                </a:cxn>
                <a:cxn ang="0">
                  <a:pos x="35" y="198"/>
                </a:cxn>
                <a:cxn ang="0">
                  <a:pos x="17" y="220"/>
                </a:cxn>
                <a:cxn ang="0">
                  <a:pos x="7" y="231"/>
                </a:cxn>
                <a:cxn ang="0">
                  <a:pos x="3" y="237"/>
                </a:cxn>
                <a:cxn ang="0">
                  <a:pos x="0" y="243"/>
                </a:cxn>
                <a:cxn ang="0">
                  <a:pos x="0" y="243"/>
                </a:cxn>
                <a:cxn ang="0">
                  <a:pos x="0" y="246"/>
                </a:cxn>
                <a:cxn ang="0">
                  <a:pos x="0" y="249"/>
                </a:cxn>
                <a:cxn ang="0">
                  <a:pos x="2" y="250"/>
                </a:cxn>
                <a:cxn ang="0">
                  <a:pos x="4" y="251"/>
                </a:cxn>
                <a:cxn ang="0">
                  <a:pos x="9" y="251"/>
                </a:cxn>
                <a:cxn ang="0">
                  <a:pos x="9" y="251"/>
                </a:cxn>
                <a:cxn ang="0">
                  <a:pos x="12" y="250"/>
                </a:cxn>
                <a:cxn ang="0">
                  <a:pos x="13" y="248"/>
                </a:cxn>
                <a:cxn ang="0">
                  <a:pos x="13" y="245"/>
                </a:cxn>
                <a:cxn ang="0">
                  <a:pos x="11" y="242"/>
                </a:cxn>
                <a:cxn ang="0">
                  <a:pos x="11" y="242"/>
                </a:cxn>
                <a:cxn ang="0">
                  <a:pos x="21" y="228"/>
                </a:cxn>
                <a:cxn ang="0">
                  <a:pos x="32" y="216"/>
                </a:cxn>
                <a:cxn ang="0">
                  <a:pos x="54" y="191"/>
                </a:cxn>
                <a:cxn ang="0">
                  <a:pos x="54" y="191"/>
                </a:cxn>
                <a:cxn ang="0">
                  <a:pos x="82" y="159"/>
                </a:cxn>
                <a:cxn ang="0">
                  <a:pos x="111" y="128"/>
                </a:cxn>
                <a:cxn ang="0">
                  <a:pos x="111" y="128"/>
                </a:cxn>
                <a:cxn ang="0">
                  <a:pos x="140" y="96"/>
                </a:cxn>
                <a:cxn ang="0">
                  <a:pos x="168" y="63"/>
                </a:cxn>
                <a:cxn ang="0">
                  <a:pos x="168" y="63"/>
                </a:cxn>
                <a:cxn ang="0">
                  <a:pos x="179" y="49"/>
                </a:cxn>
                <a:cxn ang="0">
                  <a:pos x="190" y="36"/>
                </a:cxn>
                <a:cxn ang="0">
                  <a:pos x="200" y="21"/>
                </a:cxn>
                <a:cxn ang="0">
                  <a:pos x="205" y="13"/>
                </a:cxn>
                <a:cxn ang="0">
                  <a:pos x="208" y="6"/>
                </a:cxn>
                <a:cxn ang="0">
                  <a:pos x="208" y="6"/>
                </a:cxn>
                <a:cxn ang="0">
                  <a:pos x="209" y="4"/>
                </a:cxn>
                <a:cxn ang="0">
                  <a:pos x="208" y="2"/>
                </a:cxn>
                <a:cxn ang="0">
                  <a:pos x="207" y="1"/>
                </a:cxn>
                <a:cxn ang="0">
                  <a:pos x="206" y="0"/>
                </a:cxn>
                <a:cxn ang="0">
                  <a:pos x="201" y="0"/>
                </a:cxn>
                <a:cxn ang="0">
                  <a:pos x="200" y="1"/>
                </a:cxn>
                <a:cxn ang="0">
                  <a:pos x="199" y="3"/>
                </a:cxn>
                <a:cxn ang="0">
                  <a:pos x="199" y="3"/>
                </a:cxn>
              </a:cxnLst>
              <a:rect l="0" t="0" r="r" b="b"/>
              <a:pathLst>
                <a:path w="209" h="251">
                  <a:moveTo>
                    <a:pt x="199" y="3"/>
                  </a:moveTo>
                  <a:lnTo>
                    <a:pt x="199" y="3"/>
                  </a:lnTo>
                  <a:lnTo>
                    <a:pt x="194" y="12"/>
                  </a:lnTo>
                  <a:lnTo>
                    <a:pt x="189" y="20"/>
                  </a:lnTo>
                  <a:lnTo>
                    <a:pt x="178" y="38"/>
                  </a:lnTo>
                  <a:lnTo>
                    <a:pt x="164" y="53"/>
                  </a:lnTo>
                  <a:lnTo>
                    <a:pt x="151" y="69"/>
                  </a:lnTo>
                  <a:lnTo>
                    <a:pt x="151" y="69"/>
                  </a:lnTo>
                  <a:lnTo>
                    <a:pt x="136" y="85"/>
                  </a:lnTo>
                  <a:lnTo>
                    <a:pt x="122" y="102"/>
                  </a:lnTo>
                  <a:lnTo>
                    <a:pt x="92" y="133"/>
                  </a:lnTo>
                  <a:lnTo>
                    <a:pt x="92" y="133"/>
                  </a:lnTo>
                  <a:lnTo>
                    <a:pt x="63" y="165"/>
                  </a:lnTo>
                  <a:lnTo>
                    <a:pt x="35" y="198"/>
                  </a:lnTo>
                  <a:lnTo>
                    <a:pt x="35" y="198"/>
                  </a:lnTo>
                  <a:lnTo>
                    <a:pt x="17" y="220"/>
                  </a:lnTo>
                  <a:lnTo>
                    <a:pt x="7" y="231"/>
                  </a:lnTo>
                  <a:lnTo>
                    <a:pt x="3" y="237"/>
                  </a:lnTo>
                  <a:lnTo>
                    <a:pt x="0" y="243"/>
                  </a:lnTo>
                  <a:lnTo>
                    <a:pt x="0" y="243"/>
                  </a:lnTo>
                  <a:lnTo>
                    <a:pt x="0" y="246"/>
                  </a:lnTo>
                  <a:lnTo>
                    <a:pt x="0" y="249"/>
                  </a:lnTo>
                  <a:lnTo>
                    <a:pt x="2" y="250"/>
                  </a:lnTo>
                  <a:lnTo>
                    <a:pt x="4" y="251"/>
                  </a:lnTo>
                  <a:lnTo>
                    <a:pt x="9" y="251"/>
                  </a:lnTo>
                  <a:lnTo>
                    <a:pt x="9" y="251"/>
                  </a:lnTo>
                  <a:lnTo>
                    <a:pt x="12" y="250"/>
                  </a:lnTo>
                  <a:lnTo>
                    <a:pt x="13" y="248"/>
                  </a:lnTo>
                  <a:lnTo>
                    <a:pt x="13" y="245"/>
                  </a:lnTo>
                  <a:lnTo>
                    <a:pt x="11" y="242"/>
                  </a:lnTo>
                  <a:lnTo>
                    <a:pt x="11" y="242"/>
                  </a:lnTo>
                  <a:lnTo>
                    <a:pt x="21" y="228"/>
                  </a:lnTo>
                  <a:lnTo>
                    <a:pt x="32" y="216"/>
                  </a:lnTo>
                  <a:lnTo>
                    <a:pt x="54" y="191"/>
                  </a:lnTo>
                  <a:lnTo>
                    <a:pt x="54" y="191"/>
                  </a:lnTo>
                  <a:lnTo>
                    <a:pt x="82" y="159"/>
                  </a:lnTo>
                  <a:lnTo>
                    <a:pt x="111" y="128"/>
                  </a:lnTo>
                  <a:lnTo>
                    <a:pt x="111" y="128"/>
                  </a:lnTo>
                  <a:lnTo>
                    <a:pt x="140" y="96"/>
                  </a:lnTo>
                  <a:lnTo>
                    <a:pt x="168" y="63"/>
                  </a:lnTo>
                  <a:lnTo>
                    <a:pt x="168" y="63"/>
                  </a:lnTo>
                  <a:lnTo>
                    <a:pt x="179" y="49"/>
                  </a:lnTo>
                  <a:lnTo>
                    <a:pt x="190" y="36"/>
                  </a:lnTo>
                  <a:lnTo>
                    <a:pt x="200" y="21"/>
                  </a:lnTo>
                  <a:lnTo>
                    <a:pt x="205" y="13"/>
                  </a:lnTo>
                  <a:lnTo>
                    <a:pt x="208" y="6"/>
                  </a:lnTo>
                  <a:lnTo>
                    <a:pt x="208" y="6"/>
                  </a:lnTo>
                  <a:lnTo>
                    <a:pt x="209" y="4"/>
                  </a:lnTo>
                  <a:lnTo>
                    <a:pt x="208" y="2"/>
                  </a:lnTo>
                  <a:lnTo>
                    <a:pt x="207" y="1"/>
                  </a:lnTo>
                  <a:lnTo>
                    <a:pt x="206" y="0"/>
                  </a:lnTo>
                  <a:lnTo>
                    <a:pt x="201" y="0"/>
                  </a:lnTo>
                  <a:lnTo>
                    <a:pt x="200" y="1"/>
                  </a:lnTo>
                  <a:lnTo>
                    <a:pt x="199" y="3"/>
                  </a:lnTo>
                  <a:lnTo>
                    <a:pt x="1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2" name="Freeform 438"/>
            <p:cNvSpPr/>
            <p:nvPr/>
          </p:nvSpPr>
          <p:spPr bwMode="auto">
            <a:xfrm>
              <a:off x="6669088" y="3613150"/>
              <a:ext cx="122238" cy="165100"/>
            </a:xfrm>
            <a:custGeom>
              <a:avLst/>
              <a:gdLst/>
              <a:ahLst/>
              <a:cxnLst>
                <a:cxn ang="0">
                  <a:pos x="227" y="0"/>
                </a:cxn>
                <a:cxn ang="0">
                  <a:pos x="214" y="6"/>
                </a:cxn>
                <a:cxn ang="0">
                  <a:pos x="203" y="17"/>
                </a:cxn>
                <a:cxn ang="0">
                  <a:pos x="186" y="43"/>
                </a:cxn>
                <a:cxn ang="0">
                  <a:pos x="172" y="66"/>
                </a:cxn>
                <a:cxn ang="0">
                  <a:pos x="141" y="110"/>
                </a:cxn>
                <a:cxn ang="0">
                  <a:pos x="124" y="133"/>
                </a:cxn>
                <a:cxn ang="0">
                  <a:pos x="89" y="180"/>
                </a:cxn>
                <a:cxn ang="0">
                  <a:pos x="52" y="227"/>
                </a:cxn>
                <a:cxn ang="0">
                  <a:pos x="22" y="264"/>
                </a:cxn>
                <a:cxn ang="0">
                  <a:pos x="10" y="285"/>
                </a:cxn>
                <a:cxn ang="0">
                  <a:pos x="1" y="307"/>
                </a:cxn>
                <a:cxn ang="0">
                  <a:pos x="0" y="309"/>
                </a:cxn>
                <a:cxn ang="0">
                  <a:pos x="2" y="312"/>
                </a:cxn>
                <a:cxn ang="0">
                  <a:pos x="6" y="313"/>
                </a:cxn>
                <a:cxn ang="0">
                  <a:pos x="10" y="311"/>
                </a:cxn>
                <a:cxn ang="0">
                  <a:pos x="10" y="310"/>
                </a:cxn>
                <a:cxn ang="0">
                  <a:pos x="19" y="287"/>
                </a:cxn>
                <a:cxn ang="0">
                  <a:pos x="32" y="265"/>
                </a:cxn>
                <a:cxn ang="0">
                  <a:pos x="64" y="227"/>
                </a:cxn>
                <a:cxn ang="0">
                  <a:pos x="91" y="193"/>
                </a:cxn>
                <a:cxn ang="0">
                  <a:pos x="118" y="158"/>
                </a:cxn>
                <a:cxn ang="0">
                  <a:pos x="173" y="83"/>
                </a:cxn>
                <a:cxn ang="0">
                  <a:pos x="180" y="72"/>
                </a:cxn>
                <a:cxn ang="0">
                  <a:pos x="193" y="48"/>
                </a:cxn>
                <a:cxn ang="0">
                  <a:pos x="202" y="37"/>
                </a:cxn>
                <a:cxn ang="0">
                  <a:pos x="213" y="20"/>
                </a:cxn>
                <a:cxn ang="0">
                  <a:pos x="220" y="13"/>
                </a:cxn>
                <a:cxn ang="0">
                  <a:pos x="230" y="9"/>
                </a:cxn>
                <a:cxn ang="0">
                  <a:pos x="232" y="8"/>
                </a:cxn>
                <a:cxn ang="0">
                  <a:pos x="233" y="6"/>
                </a:cxn>
                <a:cxn ang="0">
                  <a:pos x="231" y="1"/>
                </a:cxn>
                <a:cxn ang="0">
                  <a:pos x="227" y="0"/>
                </a:cxn>
              </a:cxnLst>
              <a:rect l="0" t="0" r="r" b="b"/>
              <a:pathLst>
                <a:path w="233" h="313">
                  <a:moveTo>
                    <a:pt x="227" y="0"/>
                  </a:moveTo>
                  <a:lnTo>
                    <a:pt x="227" y="0"/>
                  </a:lnTo>
                  <a:lnTo>
                    <a:pt x="220" y="2"/>
                  </a:lnTo>
                  <a:lnTo>
                    <a:pt x="214" y="6"/>
                  </a:lnTo>
                  <a:lnTo>
                    <a:pt x="208" y="11"/>
                  </a:lnTo>
                  <a:lnTo>
                    <a:pt x="203" y="17"/>
                  </a:lnTo>
                  <a:lnTo>
                    <a:pt x="194" y="31"/>
                  </a:lnTo>
                  <a:lnTo>
                    <a:pt x="186" y="43"/>
                  </a:lnTo>
                  <a:lnTo>
                    <a:pt x="186" y="43"/>
                  </a:lnTo>
                  <a:lnTo>
                    <a:pt x="172" y="66"/>
                  </a:lnTo>
                  <a:lnTo>
                    <a:pt x="156" y="89"/>
                  </a:lnTo>
                  <a:lnTo>
                    <a:pt x="141" y="110"/>
                  </a:lnTo>
                  <a:lnTo>
                    <a:pt x="124" y="133"/>
                  </a:lnTo>
                  <a:lnTo>
                    <a:pt x="124" y="133"/>
                  </a:lnTo>
                  <a:lnTo>
                    <a:pt x="108" y="157"/>
                  </a:lnTo>
                  <a:lnTo>
                    <a:pt x="89" y="180"/>
                  </a:lnTo>
                  <a:lnTo>
                    <a:pt x="52" y="227"/>
                  </a:lnTo>
                  <a:lnTo>
                    <a:pt x="52" y="227"/>
                  </a:lnTo>
                  <a:lnTo>
                    <a:pt x="36" y="246"/>
                  </a:lnTo>
                  <a:lnTo>
                    <a:pt x="22" y="264"/>
                  </a:lnTo>
                  <a:lnTo>
                    <a:pt x="16" y="274"/>
                  </a:lnTo>
                  <a:lnTo>
                    <a:pt x="10" y="285"/>
                  </a:lnTo>
                  <a:lnTo>
                    <a:pt x="4" y="295"/>
                  </a:lnTo>
                  <a:lnTo>
                    <a:pt x="1" y="307"/>
                  </a:lnTo>
                  <a:lnTo>
                    <a:pt x="1" y="307"/>
                  </a:lnTo>
                  <a:lnTo>
                    <a:pt x="0" y="309"/>
                  </a:lnTo>
                  <a:lnTo>
                    <a:pt x="1" y="311"/>
                  </a:lnTo>
                  <a:lnTo>
                    <a:pt x="2" y="312"/>
                  </a:lnTo>
                  <a:lnTo>
                    <a:pt x="4" y="313"/>
                  </a:lnTo>
                  <a:lnTo>
                    <a:pt x="6" y="313"/>
                  </a:lnTo>
                  <a:lnTo>
                    <a:pt x="7" y="312"/>
                  </a:lnTo>
                  <a:lnTo>
                    <a:pt x="10" y="311"/>
                  </a:lnTo>
                  <a:lnTo>
                    <a:pt x="10" y="310"/>
                  </a:lnTo>
                  <a:lnTo>
                    <a:pt x="10" y="310"/>
                  </a:lnTo>
                  <a:lnTo>
                    <a:pt x="14" y="297"/>
                  </a:lnTo>
                  <a:lnTo>
                    <a:pt x="19" y="287"/>
                  </a:lnTo>
                  <a:lnTo>
                    <a:pt x="25" y="276"/>
                  </a:lnTo>
                  <a:lnTo>
                    <a:pt x="32" y="265"/>
                  </a:lnTo>
                  <a:lnTo>
                    <a:pt x="48" y="246"/>
                  </a:lnTo>
                  <a:lnTo>
                    <a:pt x="64" y="227"/>
                  </a:lnTo>
                  <a:lnTo>
                    <a:pt x="64" y="227"/>
                  </a:lnTo>
                  <a:lnTo>
                    <a:pt x="91" y="193"/>
                  </a:lnTo>
                  <a:lnTo>
                    <a:pt x="118" y="158"/>
                  </a:lnTo>
                  <a:lnTo>
                    <a:pt x="118" y="158"/>
                  </a:lnTo>
                  <a:lnTo>
                    <a:pt x="146" y="121"/>
                  </a:lnTo>
                  <a:lnTo>
                    <a:pt x="173" y="83"/>
                  </a:lnTo>
                  <a:lnTo>
                    <a:pt x="173" y="83"/>
                  </a:lnTo>
                  <a:lnTo>
                    <a:pt x="180" y="72"/>
                  </a:lnTo>
                  <a:lnTo>
                    <a:pt x="186" y="60"/>
                  </a:lnTo>
                  <a:lnTo>
                    <a:pt x="193" y="48"/>
                  </a:lnTo>
                  <a:lnTo>
                    <a:pt x="202" y="37"/>
                  </a:lnTo>
                  <a:lnTo>
                    <a:pt x="202" y="37"/>
                  </a:lnTo>
                  <a:lnTo>
                    <a:pt x="208" y="30"/>
                  </a:lnTo>
                  <a:lnTo>
                    <a:pt x="213" y="20"/>
                  </a:lnTo>
                  <a:lnTo>
                    <a:pt x="216" y="16"/>
                  </a:lnTo>
                  <a:lnTo>
                    <a:pt x="220" y="13"/>
                  </a:lnTo>
                  <a:lnTo>
                    <a:pt x="224" y="11"/>
                  </a:lnTo>
                  <a:lnTo>
                    <a:pt x="230" y="9"/>
                  </a:lnTo>
                  <a:lnTo>
                    <a:pt x="230" y="9"/>
                  </a:lnTo>
                  <a:lnTo>
                    <a:pt x="232" y="8"/>
                  </a:lnTo>
                  <a:lnTo>
                    <a:pt x="233" y="7"/>
                  </a:lnTo>
                  <a:lnTo>
                    <a:pt x="233" y="6"/>
                  </a:lnTo>
                  <a:lnTo>
                    <a:pt x="233" y="4"/>
                  </a:lnTo>
                  <a:lnTo>
                    <a:pt x="231" y="1"/>
                  </a:lnTo>
                  <a:lnTo>
                    <a:pt x="230" y="0"/>
                  </a:lnTo>
                  <a:lnTo>
                    <a:pt x="227" y="0"/>
                  </a:lnTo>
                  <a:lnTo>
                    <a:pt x="2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3" name="Freeform 439"/>
            <p:cNvSpPr/>
            <p:nvPr/>
          </p:nvSpPr>
          <p:spPr bwMode="auto">
            <a:xfrm>
              <a:off x="6704013" y="3436938"/>
              <a:ext cx="225425" cy="333375"/>
            </a:xfrm>
            <a:custGeom>
              <a:avLst/>
              <a:gdLst/>
              <a:ahLst/>
              <a:cxnLst>
                <a:cxn ang="0">
                  <a:pos x="419" y="1"/>
                </a:cxn>
                <a:cxn ang="0">
                  <a:pos x="395" y="32"/>
                </a:cxn>
                <a:cxn ang="0">
                  <a:pos x="374" y="64"/>
                </a:cxn>
                <a:cxn ang="0">
                  <a:pos x="344" y="108"/>
                </a:cxn>
                <a:cxn ang="0">
                  <a:pos x="313" y="150"/>
                </a:cxn>
                <a:cxn ang="0">
                  <a:pos x="285" y="189"/>
                </a:cxn>
                <a:cxn ang="0">
                  <a:pos x="232" y="269"/>
                </a:cxn>
                <a:cxn ang="0">
                  <a:pos x="205" y="308"/>
                </a:cxn>
                <a:cxn ang="0">
                  <a:pos x="156" y="375"/>
                </a:cxn>
                <a:cxn ang="0">
                  <a:pos x="139" y="396"/>
                </a:cxn>
                <a:cxn ang="0">
                  <a:pos x="110" y="432"/>
                </a:cxn>
                <a:cxn ang="0">
                  <a:pos x="85" y="471"/>
                </a:cxn>
                <a:cxn ang="0">
                  <a:pos x="73" y="492"/>
                </a:cxn>
                <a:cxn ang="0">
                  <a:pos x="50" y="534"/>
                </a:cxn>
                <a:cxn ang="0">
                  <a:pos x="39" y="556"/>
                </a:cxn>
                <a:cxn ang="0">
                  <a:pos x="16" y="589"/>
                </a:cxn>
                <a:cxn ang="0">
                  <a:pos x="6" y="605"/>
                </a:cxn>
                <a:cxn ang="0">
                  <a:pos x="0" y="624"/>
                </a:cxn>
                <a:cxn ang="0">
                  <a:pos x="0" y="626"/>
                </a:cxn>
                <a:cxn ang="0">
                  <a:pos x="5" y="630"/>
                </a:cxn>
                <a:cxn ang="0">
                  <a:pos x="8" y="630"/>
                </a:cxn>
                <a:cxn ang="0">
                  <a:pos x="10" y="627"/>
                </a:cxn>
                <a:cxn ang="0">
                  <a:pos x="12" y="617"/>
                </a:cxn>
                <a:cxn ang="0">
                  <a:pos x="21" y="598"/>
                </a:cxn>
                <a:cxn ang="0">
                  <a:pos x="39" y="570"/>
                </a:cxn>
                <a:cxn ang="0">
                  <a:pos x="51" y="554"/>
                </a:cxn>
                <a:cxn ang="0">
                  <a:pos x="72" y="515"/>
                </a:cxn>
                <a:cxn ang="0">
                  <a:pos x="92" y="475"/>
                </a:cxn>
                <a:cxn ang="0">
                  <a:pos x="106" y="455"/>
                </a:cxn>
                <a:cxn ang="0">
                  <a:pos x="135" y="415"/>
                </a:cxn>
                <a:cxn ang="0">
                  <a:pos x="151" y="396"/>
                </a:cxn>
                <a:cxn ang="0">
                  <a:pos x="181" y="359"/>
                </a:cxn>
                <a:cxn ang="0">
                  <a:pos x="208" y="319"/>
                </a:cxn>
                <a:cxn ang="0">
                  <a:pos x="312" y="167"/>
                </a:cxn>
                <a:cxn ang="0">
                  <a:pos x="367" y="91"/>
                </a:cxn>
                <a:cxn ang="0">
                  <a:pos x="382" y="70"/>
                </a:cxn>
                <a:cxn ang="0">
                  <a:pos x="409" y="27"/>
                </a:cxn>
                <a:cxn ang="0">
                  <a:pos x="425" y="8"/>
                </a:cxn>
                <a:cxn ang="0">
                  <a:pos x="426" y="6"/>
                </a:cxn>
                <a:cxn ang="0">
                  <a:pos x="426" y="2"/>
                </a:cxn>
                <a:cxn ang="0">
                  <a:pos x="424" y="0"/>
                </a:cxn>
                <a:cxn ang="0">
                  <a:pos x="421" y="0"/>
                </a:cxn>
                <a:cxn ang="0">
                  <a:pos x="419" y="1"/>
                </a:cxn>
              </a:cxnLst>
              <a:rect l="0" t="0" r="r" b="b"/>
              <a:pathLst>
                <a:path w="427" h="630">
                  <a:moveTo>
                    <a:pt x="419" y="1"/>
                  </a:moveTo>
                  <a:lnTo>
                    <a:pt x="419" y="1"/>
                  </a:lnTo>
                  <a:lnTo>
                    <a:pt x="406" y="17"/>
                  </a:lnTo>
                  <a:lnTo>
                    <a:pt x="395" y="32"/>
                  </a:lnTo>
                  <a:lnTo>
                    <a:pt x="385" y="49"/>
                  </a:lnTo>
                  <a:lnTo>
                    <a:pt x="374" y="64"/>
                  </a:lnTo>
                  <a:lnTo>
                    <a:pt x="374" y="64"/>
                  </a:lnTo>
                  <a:lnTo>
                    <a:pt x="344" y="108"/>
                  </a:lnTo>
                  <a:lnTo>
                    <a:pt x="329" y="129"/>
                  </a:lnTo>
                  <a:lnTo>
                    <a:pt x="313" y="150"/>
                  </a:lnTo>
                  <a:lnTo>
                    <a:pt x="313" y="150"/>
                  </a:lnTo>
                  <a:lnTo>
                    <a:pt x="285" y="189"/>
                  </a:lnTo>
                  <a:lnTo>
                    <a:pt x="259" y="228"/>
                  </a:lnTo>
                  <a:lnTo>
                    <a:pt x="232" y="269"/>
                  </a:lnTo>
                  <a:lnTo>
                    <a:pt x="205" y="308"/>
                  </a:lnTo>
                  <a:lnTo>
                    <a:pt x="205" y="308"/>
                  </a:lnTo>
                  <a:lnTo>
                    <a:pt x="173" y="353"/>
                  </a:lnTo>
                  <a:lnTo>
                    <a:pt x="156" y="375"/>
                  </a:lnTo>
                  <a:lnTo>
                    <a:pt x="139" y="396"/>
                  </a:lnTo>
                  <a:lnTo>
                    <a:pt x="139" y="396"/>
                  </a:lnTo>
                  <a:lnTo>
                    <a:pt x="124" y="414"/>
                  </a:lnTo>
                  <a:lnTo>
                    <a:pt x="110" y="432"/>
                  </a:lnTo>
                  <a:lnTo>
                    <a:pt x="97" y="452"/>
                  </a:lnTo>
                  <a:lnTo>
                    <a:pt x="85" y="471"/>
                  </a:lnTo>
                  <a:lnTo>
                    <a:pt x="85" y="471"/>
                  </a:lnTo>
                  <a:lnTo>
                    <a:pt x="73" y="492"/>
                  </a:lnTo>
                  <a:lnTo>
                    <a:pt x="61" y="514"/>
                  </a:lnTo>
                  <a:lnTo>
                    <a:pt x="50" y="534"/>
                  </a:lnTo>
                  <a:lnTo>
                    <a:pt x="39" y="556"/>
                  </a:lnTo>
                  <a:lnTo>
                    <a:pt x="39" y="556"/>
                  </a:lnTo>
                  <a:lnTo>
                    <a:pt x="27" y="572"/>
                  </a:lnTo>
                  <a:lnTo>
                    <a:pt x="16" y="589"/>
                  </a:lnTo>
                  <a:lnTo>
                    <a:pt x="11" y="597"/>
                  </a:lnTo>
                  <a:lnTo>
                    <a:pt x="6" y="605"/>
                  </a:lnTo>
                  <a:lnTo>
                    <a:pt x="2" y="615"/>
                  </a:lnTo>
                  <a:lnTo>
                    <a:pt x="0" y="624"/>
                  </a:lnTo>
                  <a:lnTo>
                    <a:pt x="0" y="624"/>
                  </a:lnTo>
                  <a:lnTo>
                    <a:pt x="0" y="626"/>
                  </a:lnTo>
                  <a:lnTo>
                    <a:pt x="1" y="628"/>
                  </a:lnTo>
                  <a:lnTo>
                    <a:pt x="5" y="630"/>
                  </a:lnTo>
                  <a:lnTo>
                    <a:pt x="6" y="630"/>
                  </a:lnTo>
                  <a:lnTo>
                    <a:pt x="8" y="630"/>
                  </a:lnTo>
                  <a:lnTo>
                    <a:pt x="9" y="629"/>
                  </a:lnTo>
                  <a:lnTo>
                    <a:pt x="10" y="627"/>
                  </a:lnTo>
                  <a:lnTo>
                    <a:pt x="10" y="627"/>
                  </a:lnTo>
                  <a:lnTo>
                    <a:pt x="12" y="617"/>
                  </a:lnTo>
                  <a:lnTo>
                    <a:pt x="16" y="608"/>
                  </a:lnTo>
                  <a:lnTo>
                    <a:pt x="21" y="598"/>
                  </a:lnTo>
                  <a:lnTo>
                    <a:pt x="26" y="589"/>
                  </a:lnTo>
                  <a:lnTo>
                    <a:pt x="39" y="570"/>
                  </a:lnTo>
                  <a:lnTo>
                    <a:pt x="51" y="554"/>
                  </a:lnTo>
                  <a:lnTo>
                    <a:pt x="51" y="554"/>
                  </a:lnTo>
                  <a:lnTo>
                    <a:pt x="61" y="534"/>
                  </a:lnTo>
                  <a:lnTo>
                    <a:pt x="72" y="515"/>
                  </a:lnTo>
                  <a:lnTo>
                    <a:pt x="82" y="495"/>
                  </a:lnTo>
                  <a:lnTo>
                    <a:pt x="92" y="475"/>
                  </a:lnTo>
                  <a:lnTo>
                    <a:pt x="92" y="475"/>
                  </a:lnTo>
                  <a:lnTo>
                    <a:pt x="106" y="455"/>
                  </a:lnTo>
                  <a:lnTo>
                    <a:pt x="120" y="434"/>
                  </a:lnTo>
                  <a:lnTo>
                    <a:pt x="135" y="415"/>
                  </a:lnTo>
                  <a:lnTo>
                    <a:pt x="151" y="396"/>
                  </a:lnTo>
                  <a:lnTo>
                    <a:pt x="151" y="396"/>
                  </a:lnTo>
                  <a:lnTo>
                    <a:pt x="167" y="378"/>
                  </a:lnTo>
                  <a:lnTo>
                    <a:pt x="181" y="359"/>
                  </a:lnTo>
                  <a:lnTo>
                    <a:pt x="208" y="319"/>
                  </a:lnTo>
                  <a:lnTo>
                    <a:pt x="208" y="319"/>
                  </a:lnTo>
                  <a:lnTo>
                    <a:pt x="312" y="167"/>
                  </a:lnTo>
                  <a:lnTo>
                    <a:pt x="312" y="167"/>
                  </a:lnTo>
                  <a:lnTo>
                    <a:pt x="340" y="129"/>
                  </a:lnTo>
                  <a:lnTo>
                    <a:pt x="367" y="91"/>
                  </a:lnTo>
                  <a:lnTo>
                    <a:pt x="367" y="91"/>
                  </a:lnTo>
                  <a:lnTo>
                    <a:pt x="382" y="70"/>
                  </a:lnTo>
                  <a:lnTo>
                    <a:pt x="395" y="49"/>
                  </a:lnTo>
                  <a:lnTo>
                    <a:pt x="409" y="27"/>
                  </a:lnTo>
                  <a:lnTo>
                    <a:pt x="418" y="18"/>
                  </a:lnTo>
                  <a:lnTo>
                    <a:pt x="425" y="8"/>
                  </a:lnTo>
                  <a:lnTo>
                    <a:pt x="425" y="8"/>
                  </a:lnTo>
                  <a:lnTo>
                    <a:pt x="426" y="6"/>
                  </a:lnTo>
                  <a:lnTo>
                    <a:pt x="427" y="4"/>
                  </a:lnTo>
                  <a:lnTo>
                    <a:pt x="426" y="2"/>
                  </a:lnTo>
                  <a:lnTo>
                    <a:pt x="425" y="1"/>
                  </a:lnTo>
                  <a:lnTo>
                    <a:pt x="424" y="0"/>
                  </a:lnTo>
                  <a:lnTo>
                    <a:pt x="422" y="0"/>
                  </a:lnTo>
                  <a:lnTo>
                    <a:pt x="421" y="0"/>
                  </a:lnTo>
                  <a:lnTo>
                    <a:pt x="419" y="1"/>
                  </a:lnTo>
                  <a:lnTo>
                    <a:pt x="4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4" name="Freeform 440"/>
            <p:cNvSpPr/>
            <p:nvPr/>
          </p:nvSpPr>
          <p:spPr bwMode="auto">
            <a:xfrm>
              <a:off x="6738938" y="3468688"/>
              <a:ext cx="206375" cy="279400"/>
            </a:xfrm>
            <a:custGeom>
              <a:avLst/>
              <a:gdLst/>
              <a:ahLst/>
              <a:cxnLst>
                <a:cxn ang="0">
                  <a:pos x="381" y="2"/>
                </a:cxn>
                <a:cxn ang="0">
                  <a:pos x="329" y="67"/>
                </a:cxn>
                <a:cxn ang="0">
                  <a:pos x="230" y="203"/>
                </a:cxn>
                <a:cxn ang="0">
                  <a:pos x="180" y="271"/>
                </a:cxn>
                <a:cxn ang="0">
                  <a:pos x="128" y="340"/>
                </a:cxn>
                <a:cxn ang="0">
                  <a:pos x="75" y="409"/>
                </a:cxn>
                <a:cxn ang="0">
                  <a:pos x="50" y="445"/>
                </a:cxn>
                <a:cxn ang="0">
                  <a:pos x="39" y="459"/>
                </a:cxn>
                <a:cxn ang="0">
                  <a:pos x="29" y="473"/>
                </a:cxn>
                <a:cxn ang="0">
                  <a:pos x="26" y="479"/>
                </a:cxn>
                <a:cxn ang="0">
                  <a:pos x="15" y="497"/>
                </a:cxn>
                <a:cxn ang="0">
                  <a:pos x="4" y="514"/>
                </a:cxn>
                <a:cxn ang="0">
                  <a:pos x="0" y="521"/>
                </a:cxn>
                <a:cxn ang="0">
                  <a:pos x="0" y="525"/>
                </a:cxn>
                <a:cxn ang="0">
                  <a:pos x="4" y="527"/>
                </a:cxn>
                <a:cxn ang="0">
                  <a:pos x="7" y="526"/>
                </a:cxn>
                <a:cxn ang="0">
                  <a:pos x="10" y="524"/>
                </a:cxn>
                <a:cxn ang="0">
                  <a:pos x="12" y="519"/>
                </a:cxn>
                <a:cxn ang="0">
                  <a:pos x="22" y="503"/>
                </a:cxn>
                <a:cxn ang="0">
                  <a:pos x="35" y="485"/>
                </a:cxn>
                <a:cxn ang="0">
                  <a:pos x="40" y="475"/>
                </a:cxn>
                <a:cxn ang="0">
                  <a:pos x="57" y="448"/>
                </a:cxn>
                <a:cxn ang="0">
                  <a:pos x="83" y="414"/>
                </a:cxn>
                <a:cxn ang="0">
                  <a:pos x="133" y="348"/>
                </a:cxn>
                <a:cxn ang="0">
                  <a:pos x="183" y="282"/>
                </a:cxn>
                <a:cxn ang="0">
                  <a:pos x="285" y="145"/>
                </a:cxn>
                <a:cxn ang="0">
                  <a:pos x="361" y="41"/>
                </a:cxn>
                <a:cxn ang="0">
                  <a:pos x="388" y="8"/>
                </a:cxn>
                <a:cxn ang="0">
                  <a:pos x="389" y="5"/>
                </a:cxn>
                <a:cxn ang="0">
                  <a:pos x="386" y="1"/>
                </a:cxn>
                <a:cxn ang="0">
                  <a:pos x="383" y="1"/>
                </a:cxn>
                <a:cxn ang="0">
                  <a:pos x="381" y="2"/>
                </a:cxn>
              </a:cxnLst>
              <a:rect l="0" t="0" r="r" b="b"/>
              <a:pathLst>
                <a:path w="389" h="527">
                  <a:moveTo>
                    <a:pt x="381" y="2"/>
                  </a:moveTo>
                  <a:lnTo>
                    <a:pt x="381" y="2"/>
                  </a:lnTo>
                  <a:lnTo>
                    <a:pt x="355" y="34"/>
                  </a:lnTo>
                  <a:lnTo>
                    <a:pt x="329" y="67"/>
                  </a:lnTo>
                  <a:lnTo>
                    <a:pt x="279" y="135"/>
                  </a:lnTo>
                  <a:lnTo>
                    <a:pt x="230" y="203"/>
                  </a:lnTo>
                  <a:lnTo>
                    <a:pt x="180" y="271"/>
                  </a:lnTo>
                  <a:lnTo>
                    <a:pt x="180" y="271"/>
                  </a:lnTo>
                  <a:lnTo>
                    <a:pt x="153" y="305"/>
                  </a:lnTo>
                  <a:lnTo>
                    <a:pt x="128" y="340"/>
                  </a:lnTo>
                  <a:lnTo>
                    <a:pt x="101" y="374"/>
                  </a:lnTo>
                  <a:lnTo>
                    <a:pt x="75" y="409"/>
                  </a:lnTo>
                  <a:lnTo>
                    <a:pt x="75" y="409"/>
                  </a:lnTo>
                  <a:lnTo>
                    <a:pt x="50" y="445"/>
                  </a:lnTo>
                  <a:lnTo>
                    <a:pt x="50" y="445"/>
                  </a:lnTo>
                  <a:lnTo>
                    <a:pt x="39" y="459"/>
                  </a:lnTo>
                  <a:lnTo>
                    <a:pt x="33" y="466"/>
                  </a:lnTo>
                  <a:lnTo>
                    <a:pt x="29" y="473"/>
                  </a:lnTo>
                  <a:lnTo>
                    <a:pt x="29" y="473"/>
                  </a:lnTo>
                  <a:lnTo>
                    <a:pt x="26" y="479"/>
                  </a:lnTo>
                  <a:lnTo>
                    <a:pt x="22" y="486"/>
                  </a:lnTo>
                  <a:lnTo>
                    <a:pt x="15" y="497"/>
                  </a:lnTo>
                  <a:lnTo>
                    <a:pt x="7" y="508"/>
                  </a:lnTo>
                  <a:lnTo>
                    <a:pt x="4" y="514"/>
                  </a:lnTo>
                  <a:lnTo>
                    <a:pt x="0" y="521"/>
                  </a:lnTo>
                  <a:lnTo>
                    <a:pt x="0" y="521"/>
                  </a:lnTo>
                  <a:lnTo>
                    <a:pt x="0" y="523"/>
                  </a:lnTo>
                  <a:lnTo>
                    <a:pt x="0" y="525"/>
                  </a:lnTo>
                  <a:lnTo>
                    <a:pt x="3" y="526"/>
                  </a:lnTo>
                  <a:lnTo>
                    <a:pt x="4" y="527"/>
                  </a:lnTo>
                  <a:lnTo>
                    <a:pt x="6" y="527"/>
                  </a:lnTo>
                  <a:lnTo>
                    <a:pt x="7" y="526"/>
                  </a:lnTo>
                  <a:lnTo>
                    <a:pt x="9" y="525"/>
                  </a:lnTo>
                  <a:lnTo>
                    <a:pt x="10" y="524"/>
                  </a:lnTo>
                  <a:lnTo>
                    <a:pt x="10" y="524"/>
                  </a:lnTo>
                  <a:lnTo>
                    <a:pt x="12" y="519"/>
                  </a:lnTo>
                  <a:lnTo>
                    <a:pt x="15" y="513"/>
                  </a:lnTo>
                  <a:lnTo>
                    <a:pt x="22" y="503"/>
                  </a:lnTo>
                  <a:lnTo>
                    <a:pt x="29" y="494"/>
                  </a:lnTo>
                  <a:lnTo>
                    <a:pt x="35" y="485"/>
                  </a:lnTo>
                  <a:lnTo>
                    <a:pt x="35" y="485"/>
                  </a:lnTo>
                  <a:lnTo>
                    <a:pt x="40" y="475"/>
                  </a:lnTo>
                  <a:lnTo>
                    <a:pt x="45" y="466"/>
                  </a:lnTo>
                  <a:lnTo>
                    <a:pt x="57" y="448"/>
                  </a:lnTo>
                  <a:lnTo>
                    <a:pt x="83" y="414"/>
                  </a:lnTo>
                  <a:lnTo>
                    <a:pt x="83" y="414"/>
                  </a:lnTo>
                  <a:lnTo>
                    <a:pt x="107" y="380"/>
                  </a:lnTo>
                  <a:lnTo>
                    <a:pt x="133" y="348"/>
                  </a:lnTo>
                  <a:lnTo>
                    <a:pt x="183" y="282"/>
                  </a:lnTo>
                  <a:lnTo>
                    <a:pt x="183" y="282"/>
                  </a:lnTo>
                  <a:lnTo>
                    <a:pt x="234" y="214"/>
                  </a:lnTo>
                  <a:lnTo>
                    <a:pt x="285" y="145"/>
                  </a:lnTo>
                  <a:lnTo>
                    <a:pt x="335" y="75"/>
                  </a:lnTo>
                  <a:lnTo>
                    <a:pt x="361" y="41"/>
                  </a:lnTo>
                  <a:lnTo>
                    <a:pt x="388" y="8"/>
                  </a:lnTo>
                  <a:lnTo>
                    <a:pt x="388" y="8"/>
                  </a:lnTo>
                  <a:lnTo>
                    <a:pt x="389" y="6"/>
                  </a:lnTo>
                  <a:lnTo>
                    <a:pt x="389" y="5"/>
                  </a:lnTo>
                  <a:lnTo>
                    <a:pt x="388" y="2"/>
                  </a:lnTo>
                  <a:lnTo>
                    <a:pt x="386" y="1"/>
                  </a:lnTo>
                  <a:lnTo>
                    <a:pt x="385" y="0"/>
                  </a:lnTo>
                  <a:lnTo>
                    <a:pt x="383" y="1"/>
                  </a:lnTo>
                  <a:lnTo>
                    <a:pt x="381" y="2"/>
                  </a:lnTo>
                  <a:lnTo>
                    <a:pt x="3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5" name="Freeform 441"/>
            <p:cNvSpPr/>
            <p:nvPr/>
          </p:nvSpPr>
          <p:spPr bwMode="auto">
            <a:xfrm>
              <a:off x="6777038" y="3524250"/>
              <a:ext cx="163513" cy="212725"/>
            </a:xfrm>
            <a:custGeom>
              <a:avLst/>
              <a:gdLst/>
              <a:ahLst/>
              <a:cxnLst>
                <a:cxn ang="0">
                  <a:pos x="299" y="2"/>
                </a:cxn>
                <a:cxn ang="0">
                  <a:pos x="263" y="45"/>
                </a:cxn>
                <a:cxn ang="0">
                  <a:pos x="232" y="91"/>
                </a:cxn>
                <a:cxn ang="0">
                  <a:pos x="214" y="118"/>
                </a:cxn>
                <a:cxn ang="0">
                  <a:pos x="157" y="196"/>
                </a:cxn>
                <a:cxn ang="0">
                  <a:pos x="135" y="223"/>
                </a:cxn>
                <a:cxn ang="0">
                  <a:pos x="70" y="302"/>
                </a:cxn>
                <a:cxn ang="0">
                  <a:pos x="53" y="323"/>
                </a:cxn>
                <a:cxn ang="0">
                  <a:pos x="38" y="343"/>
                </a:cxn>
                <a:cxn ang="0">
                  <a:pos x="19" y="373"/>
                </a:cxn>
                <a:cxn ang="0">
                  <a:pos x="13" y="386"/>
                </a:cxn>
                <a:cxn ang="0">
                  <a:pos x="6" y="393"/>
                </a:cxn>
                <a:cxn ang="0">
                  <a:pos x="3" y="395"/>
                </a:cxn>
                <a:cxn ang="0">
                  <a:pos x="0" y="397"/>
                </a:cxn>
                <a:cxn ang="0">
                  <a:pos x="0" y="400"/>
                </a:cxn>
                <a:cxn ang="0">
                  <a:pos x="2" y="403"/>
                </a:cxn>
                <a:cxn ang="0">
                  <a:pos x="6" y="403"/>
                </a:cxn>
                <a:cxn ang="0">
                  <a:pos x="11" y="401"/>
                </a:cxn>
                <a:cxn ang="0">
                  <a:pos x="19" y="394"/>
                </a:cxn>
                <a:cxn ang="0">
                  <a:pos x="22" y="388"/>
                </a:cxn>
                <a:cxn ang="0">
                  <a:pos x="47" y="347"/>
                </a:cxn>
                <a:cxn ang="0">
                  <a:pos x="57" y="334"/>
                </a:cxn>
                <a:cxn ang="0">
                  <a:pos x="102" y="278"/>
                </a:cxn>
                <a:cxn ang="0">
                  <a:pos x="147" y="223"/>
                </a:cxn>
                <a:cxn ang="0">
                  <a:pos x="185" y="173"/>
                </a:cxn>
                <a:cxn ang="0">
                  <a:pos x="222" y="124"/>
                </a:cxn>
                <a:cxn ang="0">
                  <a:pos x="262" y="65"/>
                </a:cxn>
                <a:cxn ang="0">
                  <a:pos x="294" y="22"/>
                </a:cxn>
                <a:cxn ang="0">
                  <a:pos x="307" y="9"/>
                </a:cxn>
                <a:cxn ang="0">
                  <a:pos x="308" y="6"/>
                </a:cxn>
                <a:cxn ang="0">
                  <a:pos x="307" y="2"/>
                </a:cxn>
                <a:cxn ang="0">
                  <a:pos x="303" y="0"/>
                </a:cxn>
                <a:cxn ang="0">
                  <a:pos x="299" y="2"/>
                </a:cxn>
              </a:cxnLst>
              <a:rect l="0" t="0" r="r" b="b"/>
              <a:pathLst>
                <a:path w="308" h="403">
                  <a:moveTo>
                    <a:pt x="299" y="2"/>
                  </a:moveTo>
                  <a:lnTo>
                    <a:pt x="299" y="2"/>
                  </a:lnTo>
                  <a:lnTo>
                    <a:pt x="281" y="23"/>
                  </a:lnTo>
                  <a:lnTo>
                    <a:pt x="263" y="45"/>
                  </a:lnTo>
                  <a:lnTo>
                    <a:pt x="248" y="68"/>
                  </a:lnTo>
                  <a:lnTo>
                    <a:pt x="232" y="91"/>
                  </a:lnTo>
                  <a:lnTo>
                    <a:pt x="232" y="91"/>
                  </a:lnTo>
                  <a:lnTo>
                    <a:pt x="214" y="118"/>
                  </a:lnTo>
                  <a:lnTo>
                    <a:pt x="195" y="144"/>
                  </a:lnTo>
                  <a:lnTo>
                    <a:pt x="157" y="196"/>
                  </a:lnTo>
                  <a:lnTo>
                    <a:pt x="157" y="196"/>
                  </a:lnTo>
                  <a:lnTo>
                    <a:pt x="135" y="223"/>
                  </a:lnTo>
                  <a:lnTo>
                    <a:pt x="113" y="249"/>
                  </a:lnTo>
                  <a:lnTo>
                    <a:pt x="70" y="302"/>
                  </a:lnTo>
                  <a:lnTo>
                    <a:pt x="70" y="302"/>
                  </a:lnTo>
                  <a:lnTo>
                    <a:pt x="53" y="323"/>
                  </a:lnTo>
                  <a:lnTo>
                    <a:pt x="38" y="343"/>
                  </a:lnTo>
                  <a:lnTo>
                    <a:pt x="38" y="343"/>
                  </a:lnTo>
                  <a:lnTo>
                    <a:pt x="29" y="358"/>
                  </a:lnTo>
                  <a:lnTo>
                    <a:pt x="19" y="373"/>
                  </a:lnTo>
                  <a:lnTo>
                    <a:pt x="19" y="373"/>
                  </a:lnTo>
                  <a:lnTo>
                    <a:pt x="13" y="386"/>
                  </a:lnTo>
                  <a:lnTo>
                    <a:pt x="9" y="391"/>
                  </a:lnTo>
                  <a:lnTo>
                    <a:pt x="6" y="393"/>
                  </a:lnTo>
                  <a:lnTo>
                    <a:pt x="3" y="395"/>
                  </a:lnTo>
                  <a:lnTo>
                    <a:pt x="3" y="395"/>
                  </a:lnTo>
                  <a:lnTo>
                    <a:pt x="1" y="395"/>
                  </a:lnTo>
                  <a:lnTo>
                    <a:pt x="0" y="397"/>
                  </a:lnTo>
                  <a:lnTo>
                    <a:pt x="0" y="398"/>
                  </a:lnTo>
                  <a:lnTo>
                    <a:pt x="0" y="400"/>
                  </a:lnTo>
                  <a:lnTo>
                    <a:pt x="1" y="402"/>
                  </a:lnTo>
                  <a:lnTo>
                    <a:pt x="2" y="403"/>
                  </a:lnTo>
                  <a:lnTo>
                    <a:pt x="4" y="403"/>
                  </a:lnTo>
                  <a:lnTo>
                    <a:pt x="6" y="403"/>
                  </a:lnTo>
                  <a:lnTo>
                    <a:pt x="6" y="403"/>
                  </a:lnTo>
                  <a:lnTo>
                    <a:pt x="11" y="401"/>
                  </a:lnTo>
                  <a:lnTo>
                    <a:pt x="15" y="398"/>
                  </a:lnTo>
                  <a:lnTo>
                    <a:pt x="19" y="394"/>
                  </a:lnTo>
                  <a:lnTo>
                    <a:pt x="22" y="388"/>
                  </a:lnTo>
                  <a:lnTo>
                    <a:pt x="22" y="388"/>
                  </a:lnTo>
                  <a:lnTo>
                    <a:pt x="38" y="361"/>
                  </a:lnTo>
                  <a:lnTo>
                    <a:pt x="47" y="347"/>
                  </a:lnTo>
                  <a:lnTo>
                    <a:pt x="57" y="334"/>
                  </a:lnTo>
                  <a:lnTo>
                    <a:pt x="57" y="334"/>
                  </a:lnTo>
                  <a:lnTo>
                    <a:pt x="78" y="306"/>
                  </a:lnTo>
                  <a:lnTo>
                    <a:pt x="102" y="278"/>
                  </a:lnTo>
                  <a:lnTo>
                    <a:pt x="125" y="250"/>
                  </a:lnTo>
                  <a:lnTo>
                    <a:pt x="147" y="223"/>
                  </a:lnTo>
                  <a:lnTo>
                    <a:pt x="147" y="223"/>
                  </a:lnTo>
                  <a:lnTo>
                    <a:pt x="185" y="173"/>
                  </a:lnTo>
                  <a:lnTo>
                    <a:pt x="222" y="124"/>
                  </a:lnTo>
                  <a:lnTo>
                    <a:pt x="222" y="124"/>
                  </a:lnTo>
                  <a:lnTo>
                    <a:pt x="241" y="94"/>
                  </a:lnTo>
                  <a:lnTo>
                    <a:pt x="262" y="65"/>
                  </a:lnTo>
                  <a:lnTo>
                    <a:pt x="283" y="37"/>
                  </a:lnTo>
                  <a:lnTo>
                    <a:pt x="294" y="22"/>
                  </a:lnTo>
                  <a:lnTo>
                    <a:pt x="307" y="9"/>
                  </a:lnTo>
                  <a:lnTo>
                    <a:pt x="307" y="9"/>
                  </a:lnTo>
                  <a:lnTo>
                    <a:pt x="308" y="8"/>
                  </a:lnTo>
                  <a:lnTo>
                    <a:pt x="308" y="6"/>
                  </a:lnTo>
                  <a:lnTo>
                    <a:pt x="308" y="4"/>
                  </a:lnTo>
                  <a:lnTo>
                    <a:pt x="307" y="2"/>
                  </a:lnTo>
                  <a:lnTo>
                    <a:pt x="304" y="1"/>
                  </a:lnTo>
                  <a:lnTo>
                    <a:pt x="303" y="0"/>
                  </a:lnTo>
                  <a:lnTo>
                    <a:pt x="301" y="1"/>
                  </a:lnTo>
                  <a:lnTo>
                    <a:pt x="299" y="2"/>
                  </a:lnTo>
                  <a:lnTo>
                    <a:pt x="2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6" name="Freeform 442"/>
            <p:cNvSpPr/>
            <p:nvPr/>
          </p:nvSpPr>
          <p:spPr bwMode="auto">
            <a:xfrm>
              <a:off x="6821488" y="3595688"/>
              <a:ext cx="88900" cy="111125"/>
            </a:xfrm>
            <a:custGeom>
              <a:avLst/>
              <a:gdLst/>
              <a:ahLst/>
              <a:cxnLst>
                <a:cxn ang="0">
                  <a:pos x="158" y="1"/>
                </a:cxn>
                <a:cxn ang="0">
                  <a:pos x="158" y="1"/>
                </a:cxn>
                <a:cxn ang="0">
                  <a:pos x="138" y="25"/>
                </a:cxn>
                <a:cxn ang="0">
                  <a:pos x="117" y="50"/>
                </a:cxn>
                <a:cxn ang="0">
                  <a:pos x="79" y="102"/>
                </a:cxn>
                <a:cxn ang="0">
                  <a:pos x="79" y="102"/>
                </a:cxn>
                <a:cxn ang="0">
                  <a:pos x="40" y="155"/>
                </a:cxn>
                <a:cxn ang="0">
                  <a:pos x="40" y="155"/>
                </a:cxn>
                <a:cxn ang="0">
                  <a:pos x="20" y="180"/>
                </a:cxn>
                <a:cxn ang="0">
                  <a:pos x="10" y="193"/>
                </a:cxn>
                <a:cxn ang="0">
                  <a:pos x="1" y="206"/>
                </a:cxn>
                <a:cxn ang="0">
                  <a:pos x="1" y="206"/>
                </a:cxn>
                <a:cxn ang="0">
                  <a:pos x="0" y="207"/>
                </a:cxn>
                <a:cxn ang="0">
                  <a:pos x="1" y="209"/>
                </a:cxn>
                <a:cxn ang="0">
                  <a:pos x="1" y="211"/>
                </a:cxn>
                <a:cxn ang="0">
                  <a:pos x="4" y="212"/>
                </a:cxn>
                <a:cxn ang="0">
                  <a:pos x="5" y="212"/>
                </a:cxn>
                <a:cxn ang="0">
                  <a:pos x="7" y="212"/>
                </a:cxn>
                <a:cxn ang="0">
                  <a:pos x="9" y="212"/>
                </a:cxn>
                <a:cxn ang="0">
                  <a:pos x="10" y="210"/>
                </a:cxn>
                <a:cxn ang="0">
                  <a:pos x="10" y="210"/>
                </a:cxn>
                <a:cxn ang="0">
                  <a:pos x="17" y="199"/>
                </a:cxn>
                <a:cxn ang="0">
                  <a:pos x="26" y="188"/>
                </a:cxn>
                <a:cxn ang="0">
                  <a:pos x="43" y="166"/>
                </a:cxn>
                <a:cxn ang="0">
                  <a:pos x="43" y="166"/>
                </a:cxn>
                <a:cxn ang="0">
                  <a:pos x="81" y="113"/>
                </a:cxn>
                <a:cxn ang="0">
                  <a:pos x="81" y="113"/>
                </a:cxn>
                <a:cxn ang="0">
                  <a:pos x="122" y="60"/>
                </a:cxn>
                <a:cxn ang="0">
                  <a:pos x="143" y="33"/>
                </a:cxn>
                <a:cxn ang="0">
                  <a:pos x="166" y="8"/>
                </a:cxn>
                <a:cxn ang="0">
                  <a:pos x="166" y="8"/>
                </a:cxn>
                <a:cxn ang="0">
                  <a:pos x="167" y="6"/>
                </a:cxn>
                <a:cxn ang="0">
                  <a:pos x="167" y="4"/>
                </a:cxn>
                <a:cxn ang="0">
                  <a:pos x="166" y="3"/>
                </a:cxn>
                <a:cxn ang="0">
                  <a:pos x="165" y="1"/>
                </a:cxn>
                <a:cxn ang="0">
                  <a:pos x="164" y="0"/>
                </a:cxn>
                <a:cxn ang="0">
                  <a:pos x="162" y="0"/>
                </a:cxn>
                <a:cxn ang="0">
                  <a:pos x="161" y="0"/>
                </a:cxn>
                <a:cxn ang="0">
                  <a:pos x="158" y="1"/>
                </a:cxn>
                <a:cxn ang="0">
                  <a:pos x="158" y="1"/>
                </a:cxn>
              </a:cxnLst>
              <a:rect l="0" t="0" r="r" b="b"/>
              <a:pathLst>
                <a:path w="167" h="212">
                  <a:moveTo>
                    <a:pt x="158" y="1"/>
                  </a:moveTo>
                  <a:lnTo>
                    <a:pt x="158" y="1"/>
                  </a:lnTo>
                  <a:lnTo>
                    <a:pt x="138" y="25"/>
                  </a:lnTo>
                  <a:lnTo>
                    <a:pt x="117" y="50"/>
                  </a:lnTo>
                  <a:lnTo>
                    <a:pt x="79" y="102"/>
                  </a:lnTo>
                  <a:lnTo>
                    <a:pt x="79" y="102"/>
                  </a:lnTo>
                  <a:lnTo>
                    <a:pt x="40" y="155"/>
                  </a:lnTo>
                  <a:lnTo>
                    <a:pt x="40" y="155"/>
                  </a:lnTo>
                  <a:lnTo>
                    <a:pt x="20" y="180"/>
                  </a:lnTo>
                  <a:lnTo>
                    <a:pt x="10" y="193"/>
                  </a:lnTo>
                  <a:lnTo>
                    <a:pt x="1" y="206"/>
                  </a:lnTo>
                  <a:lnTo>
                    <a:pt x="1" y="206"/>
                  </a:lnTo>
                  <a:lnTo>
                    <a:pt x="0" y="207"/>
                  </a:lnTo>
                  <a:lnTo>
                    <a:pt x="1" y="209"/>
                  </a:lnTo>
                  <a:lnTo>
                    <a:pt x="1" y="211"/>
                  </a:lnTo>
                  <a:lnTo>
                    <a:pt x="4" y="212"/>
                  </a:lnTo>
                  <a:lnTo>
                    <a:pt x="5" y="212"/>
                  </a:lnTo>
                  <a:lnTo>
                    <a:pt x="7" y="212"/>
                  </a:lnTo>
                  <a:lnTo>
                    <a:pt x="9" y="212"/>
                  </a:lnTo>
                  <a:lnTo>
                    <a:pt x="10" y="210"/>
                  </a:lnTo>
                  <a:lnTo>
                    <a:pt x="10" y="210"/>
                  </a:lnTo>
                  <a:lnTo>
                    <a:pt x="17" y="199"/>
                  </a:lnTo>
                  <a:lnTo>
                    <a:pt x="26" y="188"/>
                  </a:lnTo>
                  <a:lnTo>
                    <a:pt x="43" y="166"/>
                  </a:lnTo>
                  <a:lnTo>
                    <a:pt x="43" y="166"/>
                  </a:lnTo>
                  <a:lnTo>
                    <a:pt x="81" y="113"/>
                  </a:lnTo>
                  <a:lnTo>
                    <a:pt x="81" y="113"/>
                  </a:lnTo>
                  <a:lnTo>
                    <a:pt x="122" y="60"/>
                  </a:lnTo>
                  <a:lnTo>
                    <a:pt x="143" y="33"/>
                  </a:lnTo>
                  <a:lnTo>
                    <a:pt x="166" y="8"/>
                  </a:lnTo>
                  <a:lnTo>
                    <a:pt x="166" y="8"/>
                  </a:lnTo>
                  <a:lnTo>
                    <a:pt x="167" y="6"/>
                  </a:lnTo>
                  <a:lnTo>
                    <a:pt x="167" y="4"/>
                  </a:lnTo>
                  <a:lnTo>
                    <a:pt x="166" y="3"/>
                  </a:lnTo>
                  <a:lnTo>
                    <a:pt x="165" y="1"/>
                  </a:lnTo>
                  <a:lnTo>
                    <a:pt x="164" y="0"/>
                  </a:lnTo>
                  <a:lnTo>
                    <a:pt x="162" y="0"/>
                  </a:lnTo>
                  <a:lnTo>
                    <a:pt x="161"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7" name="Freeform 443"/>
            <p:cNvSpPr/>
            <p:nvPr/>
          </p:nvSpPr>
          <p:spPr bwMode="auto">
            <a:xfrm>
              <a:off x="6443663" y="3109913"/>
              <a:ext cx="95250" cy="120650"/>
            </a:xfrm>
            <a:custGeom>
              <a:avLst/>
              <a:gdLst/>
              <a:ahLst/>
              <a:cxnLst>
                <a:cxn ang="0">
                  <a:pos x="171" y="3"/>
                </a:cxn>
                <a:cxn ang="0">
                  <a:pos x="171" y="3"/>
                </a:cxn>
                <a:cxn ang="0">
                  <a:pos x="147" y="34"/>
                </a:cxn>
                <a:cxn ang="0">
                  <a:pos x="123" y="63"/>
                </a:cxn>
                <a:cxn ang="0">
                  <a:pos x="73" y="123"/>
                </a:cxn>
                <a:cxn ang="0">
                  <a:pos x="73" y="123"/>
                </a:cxn>
                <a:cxn ang="0">
                  <a:pos x="50" y="152"/>
                </a:cxn>
                <a:cxn ang="0">
                  <a:pos x="27" y="180"/>
                </a:cxn>
                <a:cxn ang="0">
                  <a:pos x="27" y="180"/>
                </a:cxn>
                <a:cxn ang="0">
                  <a:pos x="18" y="190"/>
                </a:cxn>
                <a:cxn ang="0">
                  <a:pos x="10" y="200"/>
                </a:cxn>
                <a:cxn ang="0">
                  <a:pos x="4" y="210"/>
                </a:cxn>
                <a:cxn ang="0">
                  <a:pos x="2" y="216"/>
                </a:cxn>
                <a:cxn ang="0">
                  <a:pos x="0" y="223"/>
                </a:cxn>
                <a:cxn ang="0">
                  <a:pos x="0" y="223"/>
                </a:cxn>
                <a:cxn ang="0">
                  <a:pos x="1" y="225"/>
                </a:cxn>
                <a:cxn ang="0">
                  <a:pos x="1" y="226"/>
                </a:cxn>
                <a:cxn ang="0">
                  <a:pos x="4" y="228"/>
                </a:cxn>
                <a:cxn ang="0">
                  <a:pos x="6" y="228"/>
                </a:cxn>
                <a:cxn ang="0">
                  <a:pos x="7" y="228"/>
                </a:cxn>
                <a:cxn ang="0">
                  <a:pos x="9" y="227"/>
                </a:cxn>
                <a:cxn ang="0">
                  <a:pos x="9" y="225"/>
                </a:cxn>
                <a:cxn ang="0">
                  <a:pos x="9" y="225"/>
                </a:cxn>
                <a:cxn ang="0">
                  <a:pos x="12" y="216"/>
                </a:cxn>
                <a:cxn ang="0">
                  <a:pos x="15" y="209"/>
                </a:cxn>
                <a:cxn ang="0">
                  <a:pos x="19" y="202"/>
                </a:cxn>
                <a:cxn ang="0">
                  <a:pos x="25" y="195"/>
                </a:cxn>
                <a:cxn ang="0">
                  <a:pos x="37" y="181"/>
                </a:cxn>
                <a:cxn ang="0">
                  <a:pos x="48" y="169"/>
                </a:cxn>
                <a:cxn ang="0">
                  <a:pos x="48" y="169"/>
                </a:cxn>
                <a:cxn ang="0">
                  <a:pos x="69" y="143"/>
                </a:cxn>
                <a:cxn ang="0">
                  <a:pos x="91" y="117"/>
                </a:cxn>
                <a:cxn ang="0">
                  <a:pos x="91" y="117"/>
                </a:cxn>
                <a:cxn ang="0">
                  <a:pos x="112" y="90"/>
                </a:cxn>
                <a:cxn ang="0">
                  <a:pos x="136" y="66"/>
                </a:cxn>
                <a:cxn ang="0">
                  <a:pos x="136" y="66"/>
                </a:cxn>
                <a:cxn ang="0">
                  <a:pos x="147" y="52"/>
                </a:cxn>
                <a:cxn ang="0">
                  <a:pos x="159" y="38"/>
                </a:cxn>
                <a:cxn ang="0">
                  <a:pos x="179" y="8"/>
                </a:cxn>
                <a:cxn ang="0">
                  <a:pos x="179" y="8"/>
                </a:cxn>
                <a:cxn ang="0">
                  <a:pos x="180" y="6"/>
                </a:cxn>
                <a:cxn ang="0">
                  <a:pos x="180" y="5"/>
                </a:cxn>
                <a:cxn ang="0">
                  <a:pos x="179" y="3"/>
                </a:cxn>
                <a:cxn ang="0">
                  <a:pos x="178" y="2"/>
                </a:cxn>
                <a:cxn ang="0">
                  <a:pos x="174" y="0"/>
                </a:cxn>
                <a:cxn ang="0">
                  <a:pos x="173" y="2"/>
                </a:cxn>
                <a:cxn ang="0">
                  <a:pos x="171" y="3"/>
                </a:cxn>
                <a:cxn ang="0">
                  <a:pos x="171" y="3"/>
                </a:cxn>
              </a:cxnLst>
              <a:rect l="0" t="0" r="r" b="b"/>
              <a:pathLst>
                <a:path w="180" h="228">
                  <a:moveTo>
                    <a:pt x="171" y="3"/>
                  </a:moveTo>
                  <a:lnTo>
                    <a:pt x="171" y="3"/>
                  </a:lnTo>
                  <a:lnTo>
                    <a:pt x="147" y="34"/>
                  </a:lnTo>
                  <a:lnTo>
                    <a:pt x="123" y="63"/>
                  </a:lnTo>
                  <a:lnTo>
                    <a:pt x="73" y="123"/>
                  </a:lnTo>
                  <a:lnTo>
                    <a:pt x="73" y="123"/>
                  </a:lnTo>
                  <a:lnTo>
                    <a:pt x="50" y="152"/>
                  </a:lnTo>
                  <a:lnTo>
                    <a:pt x="27" y="180"/>
                  </a:lnTo>
                  <a:lnTo>
                    <a:pt x="27" y="180"/>
                  </a:lnTo>
                  <a:lnTo>
                    <a:pt x="18" y="190"/>
                  </a:lnTo>
                  <a:lnTo>
                    <a:pt x="10" y="200"/>
                  </a:lnTo>
                  <a:lnTo>
                    <a:pt x="4" y="210"/>
                  </a:lnTo>
                  <a:lnTo>
                    <a:pt x="2" y="216"/>
                  </a:lnTo>
                  <a:lnTo>
                    <a:pt x="0" y="223"/>
                  </a:lnTo>
                  <a:lnTo>
                    <a:pt x="0" y="223"/>
                  </a:lnTo>
                  <a:lnTo>
                    <a:pt x="1" y="225"/>
                  </a:lnTo>
                  <a:lnTo>
                    <a:pt x="1" y="226"/>
                  </a:lnTo>
                  <a:lnTo>
                    <a:pt x="4" y="228"/>
                  </a:lnTo>
                  <a:lnTo>
                    <a:pt x="6" y="228"/>
                  </a:lnTo>
                  <a:lnTo>
                    <a:pt x="7" y="228"/>
                  </a:lnTo>
                  <a:lnTo>
                    <a:pt x="9" y="227"/>
                  </a:lnTo>
                  <a:lnTo>
                    <a:pt x="9" y="225"/>
                  </a:lnTo>
                  <a:lnTo>
                    <a:pt x="9" y="225"/>
                  </a:lnTo>
                  <a:lnTo>
                    <a:pt x="12" y="216"/>
                  </a:lnTo>
                  <a:lnTo>
                    <a:pt x="15" y="209"/>
                  </a:lnTo>
                  <a:lnTo>
                    <a:pt x="19" y="202"/>
                  </a:lnTo>
                  <a:lnTo>
                    <a:pt x="25" y="195"/>
                  </a:lnTo>
                  <a:lnTo>
                    <a:pt x="37" y="181"/>
                  </a:lnTo>
                  <a:lnTo>
                    <a:pt x="48" y="169"/>
                  </a:lnTo>
                  <a:lnTo>
                    <a:pt x="48" y="169"/>
                  </a:lnTo>
                  <a:lnTo>
                    <a:pt x="69" y="143"/>
                  </a:lnTo>
                  <a:lnTo>
                    <a:pt x="91" y="117"/>
                  </a:lnTo>
                  <a:lnTo>
                    <a:pt x="91" y="117"/>
                  </a:lnTo>
                  <a:lnTo>
                    <a:pt x="112" y="90"/>
                  </a:lnTo>
                  <a:lnTo>
                    <a:pt x="136" y="66"/>
                  </a:lnTo>
                  <a:lnTo>
                    <a:pt x="136" y="66"/>
                  </a:lnTo>
                  <a:lnTo>
                    <a:pt x="147" y="52"/>
                  </a:lnTo>
                  <a:lnTo>
                    <a:pt x="159" y="38"/>
                  </a:lnTo>
                  <a:lnTo>
                    <a:pt x="179" y="8"/>
                  </a:lnTo>
                  <a:lnTo>
                    <a:pt x="179" y="8"/>
                  </a:lnTo>
                  <a:lnTo>
                    <a:pt x="180" y="6"/>
                  </a:lnTo>
                  <a:lnTo>
                    <a:pt x="180" y="5"/>
                  </a:lnTo>
                  <a:lnTo>
                    <a:pt x="179" y="3"/>
                  </a:lnTo>
                  <a:lnTo>
                    <a:pt x="178" y="2"/>
                  </a:lnTo>
                  <a:lnTo>
                    <a:pt x="174" y="0"/>
                  </a:lnTo>
                  <a:lnTo>
                    <a:pt x="173" y="2"/>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8" name="Freeform 444"/>
            <p:cNvSpPr/>
            <p:nvPr/>
          </p:nvSpPr>
          <p:spPr bwMode="auto">
            <a:xfrm>
              <a:off x="6483351" y="3103563"/>
              <a:ext cx="100013" cy="117475"/>
            </a:xfrm>
            <a:custGeom>
              <a:avLst/>
              <a:gdLst/>
              <a:ahLst/>
              <a:cxnLst>
                <a:cxn ang="0">
                  <a:pos x="180" y="4"/>
                </a:cxn>
                <a:cxn ang="0">
                  <a:pos x="180" y="4"/>
                </a:cxn>
                <a:cxn ang="0">
                  <a:pos x="178" y="12"/>
                </a:cxn>
                <a:cxn ang="0">
                  <a:pos x="174" y="21"/>
                </a:cxn>
                <a:cxn ang="0">
                  <a:pos x="168" y="29"/>
                </a:cxn>
                <a:cxn ang="0">
                  <a:pos x="161" y="37"/>
                </a:cxn>
                <a:cxn ang="0">
                  <a:pos x="148" y="53"/>
                </a:cxn>
                <a:cxn ang="0">
                  <a:pos x="135" y="67"/>
                </a:cxn>
                <a:cxn ang="0">
                  <a:pos x="135" y="67"/>
                </a:cxn>
                <a:cxn ang="0">
                  <a:pos x="111" y="98"/>
                </a:cxn>
                <a:cxn ang="0">
                  <a:pos x="97" y="114"/>
                </a:cxn>
                <a:cxn ang="0">
                  <a:pos x="85" y="128"/>
                </a:cxn>
                <a:cxn ang="0">
                  <a:pos x="85" y="128"/>
                </a:cxn>
                <a:cxn ang="0">
                  <a:pos x="73" y="138"/>
                </a:cxn>
                <a:cxn ang="0">
                  <a:pos x="63" y="149"/>
                </a:cxn>
                <a:cxn ang="0">
                  <a:pos x="40" y="169"/>
                </a:cxn>
                <a:cxn ang="0">
                  <a:pos x="29" y="181"/>
                </a:cxn>
                <a:cxn ang="0">
                  <a:pos x="19" y="191"/>
                </a:cxn>
                <a:cxn ang="0">
                  <a:pos x="9" y="203"/>
                </a:cxn>
                <a:cxn ang="0">
                  <a:pos x="0" y="215"/>
                </a:cxn>
                <a:cxn ang="0">
                  <a:pos x="0" y="215"/>
                </a:cxn>
                <a:cxn ang="0">
                  <a:pos x="0" y="217"/>
                </a:cxn>
                <a:cxn ang="0">
                  <a:pos x="0" y="220"/>
                </a:cxn>
                <a:cxn ang="0">
                  <a:pos x="2" y="221"/>
                </a:cxn>
                <a:cxn ang="0">
                  <a:pos x="4" y="222"/>
                </a:cxn>
                <a:cxn ang="0">
                  <a:pos x="4" y="222"/>
                </a:cxn>
                <a:cxn ang="0">
                  <a:pos x="9" y="222"/>
                </a:cxn>
                <a:cxn ang="0">
                  <a:pos x="14" y="221"/>
                </a:cxn>
                <a:cxn ang="0">
                  <a:pos x="18" y="219"/>
                </a:cxn>
                <a:cxn ang="0">
                  <a:pos x="21" y="217"/>
                </a:cxn>
                <a:cxn ang="0">
                  <a:pos x="21" y="217"/>
                </a:cxn>
                <a:cxn ang="0">
                  <a:pos x="23" y="215"/>
                </a:cxn>
                <a:cxn ang="0">
                  <a:pos x="23" y="214"/>
                </a:cxn>
                <a:cxn ang="0">
                  <a:pos x="23" y="211"/>
                </a:cxn>
                <a:cxn ang="0">
                  <a:pos x="21" y="208"/>
                </a:cxn>
                <a:cxn ang="0">
                  <a:pos x="19" y="208"/>
                </a:cxn>
                <a:cxn ang="0">
                  <a:pos x="17" y="209"/>
                </a:cxn>
                <a:cxn ang="0">
                  <a:pos x="17" y="209"/>
                </a:cxn>
                <a:cxn ang="0">
                  <a:pos x="28" y="195"/>
                </a:cxn>
                <a:cxn ang="0">
                  <a:pos x="39" y="183"/>
                </a:cxn>
                <a:cxn ang="0">
                  <a:pos x="65" y="158"/>
                </a:cxn>
                <a:cxn ang="0">
                  <a:pos x="90" y="134"/>
                </a:cxn>
                <a:cxn ang="0">
                  <a:pos x="102" y="122"/>
                </a:cxn>
                <a:cxn ang="0">
                  <a:pos x="113" y="110"/>
                </a:cxn>
                <a:cxn ang="0">
                  <a:pos x="113" y="110"/>
                </a:cxn>
                <a:cxn ang="0">
                  <a:pos x="164" y="46"/>
                </a:cxn>
                <a:cxn ang="0">
                  <a:pos x="164" y="46"/>
                </a:cxn>
                <a:cxn ang="0">
                  <a:pos x="173" y="35"/>
                </a:cxn>
                <a:cxn ang="0">
                  <a:pos x="180" y="27"/>
                </a:cxn>
                <a:cxn ang="0">
                  <a:pos x="183" y="22"/>
                </a:cxn>
                <a:cxn ang="0">
                  <a:pos x="186" y="17"/>
                </a:cxn>
                <a:cxn ang="0">
                  <a:pos x="188" y="10"/>
                </a:cxn>
                <a:cxn ang="0">
                  <a:pos x="189" y="4"/>
                </a:cxn>
                <a:cxn ang="0">
                  <a:pos x="189" y="4"/>
                </a:cxn>
                <a:cxn ang="0">
                  <a:pos x="189" y="2"/>
                </a:cxn>
                <a:cxn ang="0">
                  <a:pos x="188" y="1"/>
                </a:cxn>
                <a:cxn ang="0">
                  <a:pos x="187" y="0"/>
                </a:cxn>
                <a:cxn ang="0">
                  <a:pos x="185" y="0"/>
                </a:cxn>
                <a:cxn ang="0">
                  <a:pos x="182" y="1"/>
                </a:cxn>
                <a:cxn ang="0">
                  <a:pos x="181" y="2"/>
                </a:cxn>
                <a:cxn ang="0">
                  <a:pos x="180" y="4"/>
                </a:cxn>
                <a:cxn ang="0">
                  <a:pos x="180" y="4"/>
                </a:cxn>
              </a:cxnLst>
              <a:rect l="0" t="0" r="r" b="b"/>
              <a:pathLst>
                <a:path w="189" h="222">
                  <a:moveTo>
                    <a:pt x="180" y="4"/>
                  </a:moveTo>
                  <a:lnTo>
                    <a:pt x="180" y="4"/>
                  </a:lnTo>
                  <a:lnTo>
                    <a:pt x="178" y="12"/>
                  </a:lnTo>
                  <a:lnTo>
                    <a:pt x="174" y="21"/>
                  </a:lnTo>
                  <a:lnTo>
                    <a:pt x="168" y="29"/>
                  </a:lnTo>
                  <a:lnTo>
                    <a:pt x="161" y="37"/>
                  </a:lnTo>
                  <a:lnTo>
                    <a:pt x="148" y="53"/>
                  </a:lnTo>
                  <a:lnTo>
                    <a:pt x="135" y="67"/>
                  </a:lnTo>
                  <a:lnTo>
                    <a:pt x="135" y="67"/>
                  </a:lnTo>
                  <a:lnTo>
                    <a:pt x="111" y="98"/>
                  </a:lnTo>
                  <a:lnTo>
                    <a:pt x="97" y="114"/>
                  </a:lnTo>
                  <a:lnTo>
                    <a:pt x="85" y="128"/>
                  </a:lnTo>
                  <a:lnTo>
                    <a:pt x="85" y="128"/>
                  </a:lnTo>
                  <a:lnTo>
                    <a:pt x="73" y="138"/>
                  </a:lnTo>
                  <a:lnTo>
                    <a:pt x="63" y="149"/>
                  </a:lnTo>
                  <a:lnTo>
                    <a:pt x="40" y="169"/>
                  </a:lnTo>
                  <a:lnTo>
                    <a:pt x="29" y="181"/>
                  </a:lnTo>
                  <a:lnTo>
                    <a:pt x="19" y="191"/>
                  </a:lnTo>
                  <a:lnTo>
                    <a:pt x="9" y="203"/>
                  </a:lnTo>
                  <a:lnTo>
                    <a:pt x="0" y="215"/>
                  </a:lnTo>
                  <a:lnTo>
                    <a:pt x="0" y="215"/>
                  </a:lnTo>
                  <a:lnTo>
                    <a:pt x="0" y="217"/>
                  </a:lnTo>
                  <a:lnTo>
                    <a:pt x="0" y="220"/>
                  </a:lnTo>
                  <a:lnTo>
                    <a:pt x="2" y="221"/>
                  </a:lnTo>
                  <a:lnTo>
                    <a:pt x="4" y="222"/>
                  </a:lnTo>
                  <a:lnTo>
                    <a:pt x="4" y="222"/>
                  </a:lnTo>
                  <a:lnTo>
                    <a:pt x="9" y="222"/>
                  </a:lnTo>
                  <a:lnTo>
                    <a:pt x="14" y="221"/>
                  </a:lnTo>
                  <a:lnTo>
                    <a:pt x="18" y="219"/>
                  </a:lnTo>
                  <a:lnTo>
                    <a:pt x="21" y="217"/>
                  </a:lnTo>
                  <a:lnTo>
                    <a:pt x="21" y="217"/>
                  </a:lnTo>
                  <a:lnTo>
                    <a:pt x="23" y="215"/>
                  </a:lnTo>
                  <a:lnTo>
                    <a:pt x="23" y="214"/>
                  </a:lnTo>
                  <a:lnTo>
                    <a:pt x="23" y="211"/>
                  </a:lnTo>
                  <a:lnTo>
                    <a:pt x="21" y="208"/>
                  </a:lnTo>
                  <a:lnTo>
                    <a:pt x="19" y="208"/>
                  </a:lnTo>
                  <a:lnTo>
                    <a:pt x="17" y="209"/>
                  </a:lnTo>
                  <a:lnTo>
                    <a:pt x="17" y="209"/>
                  </a:lnTo>
                  <a:lnTo>
                    <a:pt x="28" y="195"/>
                  </a:lnTo>
                  <a:lnTo>
                    <a:pt x="39" y="183"/>
                  </a:lnTo>
                  <a:lnTo>
                    <a:pt x="65" y="158"/>
                  </a:lnTo>
                  <a:lnTo>
                    <a:pt x="90" y="134"/>
                  </a:lnTo>
                  <a:lnTo>
                    <a:pt x="102" y="122"/>
                  </a:lnTo>
                  <a:lnTo>
                    <a:pt x="113" y="110"/>
                  </a:lnTo>
                  <a:lnTo>
                    <a:pt x="113" y="110"/>
                  </a:lnTo>
                  <a:lnTo>
                    <a:pt x="164" y="46"/>
                  </a:lnTo>
                  <a:lnTo>
                    <a:pt x="164" y="46"/>
                  </a:lnTo>
                  <a:lnTo>
                    <a:pt x="173" y="35"/>
                  </a:lnTo>
                  <a:lnTo>
                    <a:pt x="180" y="27"/>
                  </a:lnTo>
                  <a:lnTo>
                    <a:pt x="183" y="22"/>
                  </a:lnTo>
                  <a:lnTo>
                    <a:pt x="186" y="17"/>
                  </a:lnTo>
                  <a:lnTo>
                    <a:pt x="188" y="10"/>
                  </a:lnTo>
                  <a:lnTo>
                    <a:pt x="189" y="4"/>
                  </a:lnTo>
                  <a:lnTo>
                    <a:pt x="189" y="4"/>
                  </a:lnTo>
                  <a:lnTo>
                    <a:pt x="189" y="2"/>
                  </a:lnTo>
                  <a:lnTo>
                    <a:pt x="188" y="1"/>
                  </a:lnTo>
                  <a:lnTo>
                    <a:pt x="187" y="0"/>
                  </a:lnTo>
                  <a:lnTo>
                    <a:pt x="185" y="0"/>
                  </a:lnTo>
                  <a:lnTo>
                    <a:pt x="182" y="1"/>
                  </a:lnTo>
                  <a:lnTo>
                    <a:pt x="181" y="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9" name="Freeform 445"/>
            <p:cNvSpPr/>
            <p:nvPr/>
          </p:nvSpPr>
          <p:spPr bwMode="auto">
            <a:xfrm>
              <a:off x="6530976" y="3109913"/>
              <a:ext cx="85725" cy="107950"/>
            </a:xfrm>
            <a:custGeom>
              <a:avLst/>
              <a:gdLst/>
              <a:ahLst/>
              <a:cxnLst>
                <a:cxn ang="0">
                  <a:pos x="153" y="2"/>
                </a:cxn>
                <a:cxn ang="0">
                  <a:pos x="153" y="2"/>
                </a:cxn>
                <a:cxn ang="0">
                  <a:pos x="144" y="11"/>
                </a:cxn>
                <a:cxn ang="0">
                  <a:pos x="134" y="21"/>
                </a:cxn>
                <a:cxn ang="0">
                  <a:pos x="127" y="31"/>
                </a:cxn>
                <a:cxn ang="0">
                  <a:pos x="119" y="42"/>
                </a:cxn>
                <a:cxn ang="0">
                  <a:pos x="91" y="86"/>
                </a:cxn>
                <a:cxn ang="0">
                  <a:pos x="91" y="86"/>
                </a:cxn>
                <a:cxn ang="0">
                  <a:pos x="70" y="114"/>
                </a:cxn>
                <a:cxn ang="0">
                  <a:pos x="47" y="142"/>
                </a:cxn>
                <a:cxn ang="0">
                  <a:pos x="25" y="170"/>
                </a:cxn>
                <a:cxn ang="0">
                  <a:pos x="1" y="197"/>
                </a:cxn>
                <a:cxn ang="0">
                  <a:pos x="1" y="197"/>
                </a:cxn>
                <a:cxn ang="0">
                  <a:pos x="0" y="198"/>
                </a:cxn>
                <a:cxn ang="0">
                  <a:pos x="0" y="200"/>
                </a:cxn>
                <a:cxn ang="0">
                  <a:pos x="1" y="202"/>
                </a:cxn>
                <a:cxn ang="0">
                  <a:pos x="2" y="203"/>
                </a:cxn>
                <a:cxn ang="0">
                  <a:pos x="3" y="204"/>
                </a:cxn>
                <a:cxn ang="0">
                  <a:pos x="4" y="204"/>
                </a:cxn>
                <a:cxn ang="0">
                  <a:pos x="6" y="204"/>
                </a:cxn>
                <a:cxn ang="0">
                  <a:pos x="8" y="203"/>
                </a:cxn>
                <a:cxn ang="0">
                  <a:pos x="23" y="188"/>
                </a:cxn>
                <a:cxn ang="0">
                  <a:pos x="23" y="188"/>
                </a:cxn>
                <a:cxn ang="0">
                  <a:pos x="24" y="187"/>
                </a:cxn>
                <a:cxn ang="0">
                  <a:pos x="24" y="185"/>
                </a:cxn>
                <a:cxn ang="0">
                  <a:pos x="24" y="185"/>
                </a:cxn>
                <a:cxn ang="0">
                  <a:pos x="55" y="149"/>
                </a:cxn>
                <a:cxn ang="0">
                  <a:pos x="84" y="111"/>
                </a:cxn>
                <a:cxn ang="0">
                  <a:pos x="84" y="111"/>
                </a:cxn>
                <a:cxn ang="0">
                  <a:pos x="93" y="99"/>
                </a:cxn>
                <a:cxn ang="0">
                  <a:pos x="102" y="85"/>
                </a:cxn>
                <a:cxn ang="0">
                  <a:pos x="119" y="57"/>
                </a:cxn>
                <a:cxn ang="0">
                  <a:pos x="128" y="45"/>
                </a:cxn>
                <a:cxn ang="0">
                  <a:pos x="137" y="31"/>
                </a:cxn>
                <a:cxn ang="0">
                  <a:pos x="148" y="20"/>
                </a:cxn>
                <a:cxn ang="0">
                  <a:pos x="160" y="9"/>
                </a:cxn>
                <a:cxn ang="0">
                  <a:pos x="160" y="9"/>
                </a:cxn>
                <a:cxn ang="0">
                  <a:pos x="161" y="7"/>
                </a:cxn>
                <a:cxn ang="0">
                  <a:pos x="161" y="6"/>
                </a:cxn>
                <a:cxn ang="0">
                  <a:pos x="161" y="4"/>
                </a:cxn>
                <a:cxn ang="0">
                  <a:pos x="160" y="3"/>
                </a:cxn>
                <a:cxn ang="0">
                  <a:pos x="157" y="0"/>
                </a:cxn>
                <a:cxn ang="0">
                  <a:pos x="155" y="0"/>
                </a:cxn>
                <a:cxn ang="0">
                  <a:pos x="153" y="2"/>
                </a:cxn>
                <a:cxn ang="0">
                  <a:pos x="153" y="2"/>
                </a:cxn>
              </a:cxnLst>
              <a:rect l="0" t="0" r="r" b="b"/>
              <a:pathLst>
                <a:path w="161" h="204">
                  <a:moveTo>
                    <a:pt x="153" y="2"/>
                  </a:moveTo>
                  <a:lnTo>
                    <a:pt x="153" y="2"/>
                  </a:lnTo>
                  <a:lnTo>
                    <a:pt x="144" y="11"/>
                  </a:lnTo>
                  <a:lnTo>
                    <a:pt x="134" y="21"/>
                  </a:lnTo>
                  <a:lnTo>
                    <a:pt x="127" y="31"/>
                  </a:lnTo>
                  <a:lnTo>
                    <a:pt x="119" y="42"/>
                  </a:lnTo>
                  <a:lnTo>
                    <a:pt x="91" y="86"/>
                  </a:lnTo>
                  <a:lnTo>
                    <a:pt x="91" y="86"/>
                  </a:lnTo>
                  <a:lnTo>
                    <a:pt x="70" y="114"/>
                  </a:lnTo>
                  <a:lnTo>
                    <a:pt x="47" y="142"/>
                  </a:lnTo>
                  <a:lnTo>
                    <a:pt x="25" y="170"/>
                  </a:lnTo>
                  <a:lnTo>
                    <a:pt x="1" y="197"/>
                  </a:lnTo>
                  <a:lnTo>
                    <a:pt x="1" y="197"/>
                  </a:lnTo>
                  <a:lnTo>
                    <a:pt x="0" y="198"/>
                  </a:lnTo>
                  <a:lnTo>
                    <a:pt x="0" y="200"/>
                  </a:lnTo>
                  <a:lnTo>
                    <a:pt x="1" y="202"/>
                  </a:lnTo>
                  <a:lnTo>
                    <a:pt x="2" y="203"/>
                  </a:lnTo>
                  <a:lnTo>
                    <a:pt x="3" y="204"/>
                  </a:lnTo>
                  <a:lnTo>
                    <a:pt x="4" y="204"/>
                  </a:lnTo>
                  <a:lnTo>
                    <a:pt x="6" y="204"/>
                  </a:lnTo>
                  <a:lnTo>
                    <a:pt x="8" y="203"/>
                  </a:lnTo>
                  <a:lnTo>
                    <a:pt x="23" y="188"/>
                  </a:lnTo>
                  <a:lnTo>
                    <a:pt x="23" y="188"/>
                  </a:lnTo>
                  <a:lnTo>
                    <a:pt x="24" y="187"/>
                  </a:lnTo>
                  <a:lnTo>
                    <a:pt x="24" y="185"/>
                  </a:lnTo>
                  <a:lnTo>
                    <a:pt x="24" y="185"/>
                  </a:lnTo>
                  <a:lnTo>
                    <a:pt x="55" y="149"/>
                  </a:lnTo>
                  <a:lnTo>
                    <a:pt x="84" y="111"/>
                  </a:lnTo>
                  <a:lnTo>
                    <a:pt x="84" y="111"/>
                  </a:lnTo>
                  <a:lnTo>
                    <a:pt x="93" y="99"/>
                  </a:lnTo>
                  <a:lnTo>
                    <a:pt x="102" y="85"/>
                  </a:lnTo>
                  <a:lnTo>
                    <a:pt x="119" y="57"/>
                  </a:lnTo>
                  <a:lnTo>
                    <a:pt x="128" y="45"/>
                  </a:lnTo>
                  <a:lnTo>
                    <a:pt x="137" y="31"/>
                  </a:lnTo>
                  <a:lnTo>
                    <a:pt x="148" y="20"/>
                  </a:lnTo>
                  <a:lnTo>
                    <a:pt x="160" y="9"/>
                  </a:lnTo>
                  <a:lnTo>
                    <a:pt x="160" y="9"/>
                  </a:lnTo>
                  <a:lnTo>
                    <a:pt x="161" y="7"/>
                  </a:lnTo>
                  <a:lnTo>
                    <a:pt x="161" y="6"/>
                  </a:lnTo>
                  <a:lnTo>
                    <a:pt x="161" y="4"/>
                  </a:lnTo>
                  <a:lnTo>
                    <a:pt x="160" y="3"/>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0" name="Freeform 446"/>
            <p:cNvSpPr/>
            <p:nvPr/>
          </p:nvSpPr>
          <p:spPr bwMode="auto">
            <a:xfrm>
              <a:off x="6581776" y="3121025"/>
              <a:ext cx="65088" cy="84138"/>
            </a:xfrm>
            <a:custGeom>
              <a:avLst/>
              <a:gdLst/>
              <a:ahLst/>
              <a:cxnLst>
                <a:cxn ang="0">
                  <a:pos x="119" y="0"/>
                </a:cxn>
                <a:cxn ang="0">
                  <a:pos x="114" y="0"/>
                </a:cxn>
                <a:cxn ang="0">
                  <a:pos x="114" y="0"/>
                </a:cxn>
                <a:cxn ang="0">
                  <a:pos x="111" y="1"/>
                </a:cxn>
                <a:cxn ang="0">
                  <a:pos x="109" y="3"/>
                </a:cxn>
                <a:cxn ang="0">
                  <a:pos x="109" y="5"/>
                </a:cxn>
                <a:cxn ang="0">
                  <a:pos x="109" y="7"/>
                </a:cxn>
                <a:cxn ang="0">
                  <a:pos x="109" y="7"/>
                </a:cxn>
                <a:cxn ang="0">
                  <a:pos x="97" y="24"/>
                </a:cxn>
                <a:cxn ang="0">
                  <a:pos x="86" y="40"/>
                </a:cxn>
                <a:cxn ang="0">
                  <a:pos x="63" y="75"/>
                </a:cxn>
                <a:cxn ang="0">
                  <a:pos x="63" y="75"/>
                </a:cxn>
                <a:cxn ang="0">
                  <a:pos x="47" y="95"/>
                </a:cxn>
                <a:cxn ang="0">
                  <a:pos x="31" y="115"/>
                </a:cxn>
                <a:cxn ang="0">
                  <a:pos x="14" y="133"/>
                </a:cxn>
                <a:cxn ang="0">
                  <a:pos x="7" y="144"/>
                </a:cxn>
                <a:cxn ang="0">
                  <a:pos x="0" y="155"/>
                </a:cxn>
                <a:cxn ang="0">
                  <a:pos x="0" y="155"/>
                </a:cxn>
                <a:cxn ang="0">
                  <a:pos x="0" y="156"/>
                </a:cxn>
                <a:cxn ang="0">
                  <a:pos x="0" y="158"/>
                </a:cxn>
                <a:cxn ang="0">
                  <a:pos x="1" y="160"/>
                </a:cxn>
                <a:cxn ang="0">
                  <a:pos x="2" y="161"/>
                </a:cxn>
                <a:cxn ang="0">
                  <a:pos x="4" y="161"/>
                </a:cxn>
                <a:cxn ang="0">
                  <a:pos x="5" y="161"/>
                </a:cxn>
                <a:cxn ang="0">
                  <a:pos x="7" y="161"/>
                </a:cxn>
                <a:cxn ang="0">
                  <a:pos x="8" y="159"/>
                </a:cxn>
                <a:cxn ang="0">
                  <a:pos x="8" y="159"/>
                </a:cxn>
                <a:cxn ang="0">
                  <a:pos x="22" y="141"/>
                </a:cxn>
                <a:cxn ang="0">
                  <a:pos x="36" y="122"/>
                </a:cxn>
                <a:cxn ang="0">
                  <a:pos x="65" y="87"/>
                </a:cxn>
                <a:cxn ang="0">
                  <a:pos x="65" y="87"/>
                </a:cxn>
                <a:cxn ang="0">
                  <a:pos x="80" y="67"/>
                </a:cxn>
                <a:cxn ang="0">
                  <a:pos x="93" y="48"/>
                </a:cxn>
                <a:cxn ang="0">
                  <a:pos x="106" y="27"/>
                </a:cxn>
                <a:cxn ang="0">
                  <a:pos x="114" y="18"/>
                </a:cxn>
                <a:cxn ang="0">
                  <a:pos x="122" y="8"/>
                </a:cxn>
                <a:cxn ang="0">
                  <a:pos x="122" y="8"/>
                </a:cxn>
                <a:cxn ang="0">
                  <a:pos x="123" y="6"/>
                </a:cxn>
                <a:cxn ang="0">
                  <a:pos x="123" y="3"/>
                </a:cxn>
                <a:cxn ang="0">
                  <a:pos x="121" y="1"/>
                </a:cxn>
                <a:cxn ang="0">
                  <a:pos x="119" y="0"/>
                </a:cxn>
                <a:cxn ang="0">
                  <a:pos x="119" y="0"/>
                </a:cxn>
              </a:cxnLst>
              <a:rect l="0" t="0" r="r" b="b"/>
              <a:pathLst>
                <a:path w="123" h="161">
                  <a:moveTo>
                    <a:pt x="119" y="0"/>
                  </a:moveTo>
                  <a:lnTo>
                    <a:pt x="114" y="0"/>
                  </a:lnTo>
                  <a:lnTo>
                    <a:pt x="114" y="0"/>
                  </a:lnTo>
                  <a:lnTo>
                    <a:pt x="111" y="1"/>
                  </a:lnTo>
                  <a:lnTo>
                    <a:pt x="109" y="3"/>
                  </a:lnTo>
                  <a:lnTo>
                    <a:pt x="109" y="5"/>
                  </a:lnTo>
                  <a:lnTo>
                    <a:pt x="109" y="7"/>
                  </a:lnTo>
                  <a:lnTo>
                    <a:pt x="109" y="7"/>
                  </a:lnTo>
                  <a:lnTo>
                    <a:pt x="97" y="24"/>
                  </a:lnTo>
                  <a:lnTo>
                    <a:pt x="86" y="40"/>
                  </a:lnTo>
                  <a:lnTo>
                    <a:pt x="63" y="75"/>
                  </a:lnTo>
                  <a:lnTo>
                    <a:pt x="63" y="75"/>
                  </a:lnTo>
                  <a:lnTo>
                    <a:pt x="47" y="95"/>
                  </a:lnTo>
                  <a:lnTo>
                    <a:pt x="31" y="115"/>
                  </a:lnTo>
                  <a:lnTo>
                    <a:pt x="14" y="133"/>
                  </a:lnTo>
                  <a:lnTo>
                    <a:pt x="7" y="144"/>
                  </a:lnTo>
                  <a:lnTo>
                    <a:pt x="0" y="155"/>
                  </a:lnTo>
                  <a:lnTo>
                    <a:pt x="0" y="155"/>
                  </a:lnTo>
                  <a:lnTo>
                    <a:pt x="0" y="156"/>
                  </a:lnTo>
                  <a:lnTo>
                    <a:pt x="0" y="158"/>
                  </a:lnTo>
                  <a:lnTo>
                    <a:pt x="1" y="160"/>
                  </a:lnTo>
                  <a:lnTo>
                    <a:pt x="2" y="161"/>
                  </a:lnTo>
                  <a:lnTo>
                    <a:pt x="4" y="161"/>
                  </a:lnTo>
                  <a:lnTo>
                    <a:pt x="5" y="161"/>
                  </a:lnTo>
                  <a:lnTo>
                    <a:pt x="7" y="161"/>
                  </a:lnTo>
                  <a:lnTo>
                    <a:pt x="8" y="159"/>
                  </a:lnTo>
                  <a:lnTo>
                    <a:pt x="8" y="159"/>
                  </a:lnTo>
                  <a:lnTo>
                    <a:pt x="22" y="141"/>
                  </a:lnTo>
                  <a:lnTo>
                    <a:pt x="36" y="122"/>
                  </a:lnTo>
                  <a:lnTo>
                    <a:pt x="65" y="87"/>
                  </a:lnTo>
                  <a:lnTo>
                    <a:pt x="65" y="87"/>
                  </a:lnTo>
                  <a:lnTo>
                    <a:pt x="80" y="67"/>
                  </a:lnTo>
                  <a:lnTo>
                    <a:pt x="93" y="48"/>
                  </a:lnTo>
                  <a:lnTo>
                    <a:pt x="106" y="27"/>
                  </a:lnTo>
                  <a:lnTo>
                    <a:pt x="114" y="18"/>
                  </a:lnTo>
                  <a:lnTo>
                    <a:pt x="122" y="8"/>
                  </a:lnTo>
                  <a:lnTo>
                    <a:pt x="122" y="8"/>
                  </a:lnTo>
                  <a:lnTo>
                    <a:pt x="123" y="6"/>
                  </a:lnTo>
                  <a:lnTo>
                    <a:pt x="123" y="3"/>
                  </a:lnTo>
                  <a:lnTo>
                    <a:pt x="121" y="1"/>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1" name="Freeform 447"/>
            <p:cNvSpPr/>
            <p:nvPr/>
          </p:nvSpPr>
          <p:spPr bwMode="auto">
            <a:xfrm>
              <a:off x="6604001" y="3140075"/>
              <a:ext cx="60325" cy="73025"/>
            </a:xfrm>
            <a:custGeom>
              <a:avLst/>
              <a:gdLst/>
              <a:ahLst/>
              <a:cxnLst>
                <a:cxn ang="0">
                  <a:pos x="105" y="3"/>
                </a:cxn>
                <a:cxn ang="0">
                  <a:pos x="105" y="3"/>
                </a:cxn>
                <a:cxn ang="0">
                  <a:pos x="101" y="13"/>
                </a:cxn>
                <a:cxn ang="0">
                  <a:pos x="95" y="21"/>
                </a:cxn>
                <a:cxn ang="0">
                  <a:pos x="89" y="29"/>
                </a:cxn>
                <a:cxn ang="0">
                  <a:pos x="82" y="36"/>
                </a:cxn>
                <a:cxn ang="0">
                  <a:pos x="67" y="51"/>
                </a:cxn>
                <a:cxn ang="0">
                  <a:pos x="54" y="65"/>
                </a:cxn>
                <a:cxn ang="0">
                  <a:pos x="54" y="65"/>
                </a:cxn>
                <a:cxn ang="0">
                  <a:pos x="26" y="97"/>
                </a:cxn>
                <a:cxn ang="0">
                  <a:pos x="14" y="114"/>
                </a:cxn>
                <a:cxn ang="0">
                  <a:pos x="1" y="130"/>
                </a:cxn>
                <a:cxn ang="0">
                  <a:pos x="1" y="130"/>
                </a:cxn>
                <a:cxn ang="0">
                  <a:pos x="0" y="133"/>
                </a:cxn>
                <a:cxn ang="0">
                  <a:pos x="0" y="135"/>
                </a:cxn>
                <a:cxn ang="0">
                  <a:pos x="1" y="136"/>
                </a:cxn>
                <a:cxn ang="0">
                  <a:pos x="2" y="137"/>
                </a:cxn>
                <a:cxn ang="0">
                  <a:pos x="7" y="138"/>
                </a:cxn>
                <a:cxn ang="0">
                  <a:pos x="8" y="137"/>
                </a:cxn>
                <a:cxn ang="0">
                  <a:pos x="10" y="136"/>
                </a:cxn>
                <a:cxn ang="0">
                  <a:pos x="10" y="136"/>
                </a:cxn>
                <a:cxn ang="0">
                  <a:pos x="24" y="116"/>
                </a:cxn>
                <a:cxn ang="0">
                  <a:pos x="39" y="97"/>
                </a:cxn>
                <a:cxn ang="0">
                  <a:pos x="71" y="60"/>
                </a:cxn>
                <a:cxn ang="0">
                  <a:pos x="71" y="60"/>
                </a:cxn>
                <a:cxn ang="0">
                  <a:pos x="82" y="48"/>
                </a:cxn>
                <a:cxn ang="0">
                  <a:pos x="94" y="35"/>
                </a:cxn>
                <a:cxn ang="0">
                  <a:pos x="101" y="29"/>
                </a:cxn>
                <a:cxn ang="0">
                  <a:pos x="106" y="22"/>
                </a:cxn>
                <a:cxn ang="0">
                  <a:pos x="111" y="15"/>
                </a:cxn>
                <a:cxn ang="0">
                  <a:pos x="114" y="6"/>
                </a:cxn>
                <a:cxn ang="0">
                  <a:pos x="114" y="6"/>
                </a:cxn>
                <a:cxn ang="0">
                  <a:pos x="114" y="4"/>
                </a:cxn>
                <a:cxn ang="0">
                  <a:pos x="114" y="2"/>
                </a:cxn>
                <a:cxn ang="0">
                  <a:pos x="113" y="1"/>
                </a:cxn>
                <a:cxn ang="0">
                  <a:pos x="111" y="1"/>
                </a:cxn>
                <a:cxn ang="0">
                  <a:pos x="109" y="0"/>
                </a:cxn>
                <a:cxn ang="0">
                  <a:pos x="108" y="1"/>
                </a:cxn>
                <a:cxn ang="0">
                  <a:pos x="106" y="2"/>
                </a:cxn>
                <a:cxn ang="0">
                  <a:pos x="105" y="3"/>
                </a:cxn>
                <a:cxn ang="0">
                  <a:pos x="105" y="3"/>
                </a:cxn>
              </a:cxnLst>
              <a:rect l="0" t="0" r="r" b="b"/>
              <a:pathLst>
                <a:path w="114" h="138">
                  <a:moveTo>
                    <a:pt x="105" y="3"/>
                  </a:moveTo>
                  <a:lnTo>
                    <a:pt x="105" y="3"/>
                  </a:lnTo>
                  <a:lnTo>
                    <a:pt x="101" y="13"/>
                  </a:lnTo>
                  <a:lnTo>
                    <a:pt x="95" y="21"/>
                  </a:lnTo>
                  <a:lnTo>
                    <a:pt x="89" y="29"/>
                  </a:lnTo>
                  <a:lnTo>
                    <a:pt x="82" y="36"/>
                  </a:lnTo>
                  <a:lnTo>
                    <a:pt x="67" y="51"/>
                  </a:lnTo>
                  <a:lnTo>
                    <a:pt x="54" y="65"/>
                  </a:lnTo>
                  <a:lnTo>
                    <a:pt x="54" y="65"/>
                  </a:lnTo>
                  <a:lnTo>
                    <a:pt x="26" y="97"/>
                  </a:lnTo>
                  <a:lnTo>
                    <a:pt x="14" y="114"/>
                  </a:lnTo>
                  <a:lnTo>
                    <a:pt x="1" y="130"/>
                  </a:lnTo>
                  <a:lnTo>
                    <a:pt x="1" y="130"/>
                  </a:lnTo>
                  <a:lnTo>
                    <a:pt x="0" y="133"/>
                  </a:lnTo>
                  <a:lnTo>
                    <a:pt x="0" y="135"/>
                  </a:lnTo>
                  <a:lnTo>
                    <a:pt x="1" y="136"/>
                  </a:lnTo>
                  <a:lnTo>
                    <a:pt x="2" y="137"/>
                  </a:lnTo>
                  <a:lnTo>
                    <a:pt x="7" y="138"/>
                  </a:lnTo>
                  <a:lnTo>
                    <a:pt x="8" y="137"/>
                  </a:lnTo>
                  <a:lnTo>
                    <a:pt x="10" y="136"/>
                  </a:lnTo>
                  <a:lnTo>
                    <a:pt x="10" y="136"/>
                  </a:lnTo>
                  <a:lnTo>
                    <a:pt x="24" y="116"/>
                  </a:lnTo>
                  <a:lnTo>
                    <a:pt x="39" y="97"/>
                  </a:lnTo>
                  <a:lnTo>
                    <a:pt x="71" y="60"/>
                  </a:lnTo>
                  <a:lnTo>
                    <a:pt x="71" y="60"/>
                  </a:lnTo>
                  <a:lnTo>
                    <a:pt x="82" y="48"/>
                  </a:lnTo>
                  <a:lnTo>
                    <a:pt x="94" y="35"/>
                  </a:lnTo>
                  <a:lnTo>
                    <a:pt x="101" y="29"/>
                  </a:lnTo>
                  <a:lnTo>
                    <a:pt x="106" y="22"/>
                  </a:lnTo>
                  <a:lnTo>
                    <a:pt x="111" y="15"/>
                  </a:lnTo>
                  <a:lnTo>
                    <a:pt x="114" y="6"/>
                  </a:lnTo>
                  <a:lnTo>
                    <a:pt x="114" y="6"/>
                  </a:lnTo>
                  <a:lnTo>
                    <a:pt x="114" y="4"/>
                  </a:lnTo>
                  <a:lnTo>
                    <a:pt x="114" y="2"/>
                  </a:lnTo>
                  <a:lnTo>
                    <a:pt x="113" y="1"/>
                  </a:lnTo>
                  <a:lnTo>
                    <a:pt x="111" y="1"/>
                  </a:lnTo>
                  <a:lnTo>
                    <a:pt x="109" y="0"/>
                  </a:lnTo>
                  <a:lnTo>
                    <a:pt x="108" y="1"/>
                  </a:lnTo>
                  <a:lnTo>
                    <a:pt x="106" y="2"/>
                  </a:lnTo>
                  <a:lnTo>
                    <a:pt x="105" y="3"/>
                  </a:lnTo>
                  <a:lnTo>
                    <a:pt x="10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2" name="Freeform 448"/>
            <p:cNvSpPr/>
            <p:nvPr/>
          </p:nvSpPr>
          <p:spPr bwMode="auto">
            <a:xfrm>
              <a:off x="6634163" y="3143250"/>
              <a:ext cx="66675" cy="73025"/>
            </a:xfrm>
            <a:custGeom>
              <a:avLst/>
              <a:gdLst/>
              <a:ahLst/>
              <a:cxnLst>
                <a:cxn ang="0">
                  <a:pos x="122" y="0"/>
                </a:cxn>
                <a:cxn ang="0">
                  <a:pos x="122" y="0"/>
                </a:cxn>
                <a:cxn ang="0">
                  <a:pos x="116" y="3"/>
                </a:cxn>
                <a:cxn ang="0">
                  <a:pos x="110" y="6"/>
                </a:cxn>
                <a:cxn ang="0">
                  <a:pos x="103" y="11"/>
                </a:cxn>
                <a:cxn ang="0">
                  <a:pos x="98" y="16"/>
                </a:cxn>
                <a:cxn ang="0">
                  <a:pos x="89" y="28"/>
                </a:cxn>
                <a:cxn ang="0">
                  <a:pos x="80" y="41"/>
                </a:cxn>
                <a:cxn ang="0">
                  <a:pos x="80" y="41"/>
                </a:cxn>
                <a:cxn ang="0">
                  <a:pos x="61" y="63"/>
                </a:cxn>
                <a:cxn ang="0">
                  <a:pos x="42" y="86"/>
                </a:cxn>
                <a:cxn ang="0">
                  <a:pos x="22" y="108"/>
                </a:cxn>
                <a:cxn ang="0">
                  <a:pos x="2" y="130"/>
                </a:cxn>
                <a:cxn ang="0">
                  <a:pos x="2" y="130"/>
                </a:cxn>
                <a:cxn ang="0">
                  <a:pos x="0" y="132"/>
                </a:cxn>
                <a:cxn ang="0">
                  <a:pos x="0" y="133"/>
                </a:cxn>
                <a:cxn ang="0">
                  <a:pos x="1" y="135"/>
                </a:cxn>
                <a:cxn ang="0">
                  <a:pos x="2" y="136"/>
                </a:cxn>
                <a:cxn ang="0">
                  <a:pos x="3" y="137"/>
                </a:cxn>
                <a:cxn ang="0">
                  <a:pos x="5" y="138"/>
                </a:cxn>
                <a:cxn ang="0">
                  <a:pos x="6" y="138"/>
                </a:cxn>
                <a:cxn ang="0">
                  <a:pos x="8" y="136"/>
                </a:cxn>
                <a:cxn ang="0">
                  <a:pos x="8" y="136"/>
                </a:cxn>
                <a:cxn ang="0">
                  <a:pos x="15" y="133"/>
                </a:cxn>
                <a:cxn ang="0">
                  <a:pos x="15" y="133"/>
                </a:cxn>
                <a:cxn ang="0">
                  <a:pos x="17" y="132"/>
                </a:cxn>
                <a:cxn ang="0">
                  <a:pos x="19" y="131"/>
                </a:cxn>
                <a:cxn ang="0">
                  <a:pos x="19" y="128"/>
                </a:cxn>
                <a:cxn ang="0">
                  <a:pos x="19" y="125"/>
                </a:cxn>
                <a:cxn ang="0">
                  <a:pos x="19" y="125"/>
                </a:cxn>
                <a:cxn ang="0">
                  <a:pos x="50" y="91"/>
                </a:cxn>
                <a:cxn ang="0">
                  <a:pos x="80" y="55"/>
                </a:cxn>
                <a:cxn ang="0">
                  <a:pos x="80" y="55"/>
                </a:cxn>
                <a:cxn ang="0">
                  <a:pos x="89" y="43"/>
                </a:cxn>
                <a:cxn ang="0">
                  <a:pos x="99" y="28"/>
                </a:cxn>
                <a:cxn ang="0">
                  <a:pos x="105" y="22"/>
                </a:cxn>
                <a:cxn ang="0">
                  <a:pos x="112" y="16"/>
                </a:cxn>
                <a:cxn ang="0">
                  <a:pos x="118" y="12"/>
                </a:cxn>
                <a:cxn ang="0">
                  <a:pos x="125" y="10"/>
                </a:cxn>
                <a:cxn ang="0">
                  <a:pos x="125" y="10"/>
                </a:cxn>
                <a:cxn ang="0">
                  <a:pos x="127" y="9"/>
                </a:cxn>
                <a:cxn ang="0">
                  <a:pos x="128" y="8"/>
                </a:cxn>
                <a:cxn ang="0">
                  <a:pos x="128" y="6"/>
                </a:cxn>
                <a:cxn ang="0">
                  <a:pos x="128" y="5"/>
                </a:cxn>
                <a:cxn ang="0">
                  <a:pos x="126" y="1"/>
                </a:cxn>
                <a:cxn ang="0">
                  <a:pos x="124" y="0"/>
                </a:cxn>
                <a:cxn ang="0">
                  <a:pos x="122" y="0"/>
                </a:cxn>
                <a:cxn ang="0">
                  <a:pos x="122" y="0"/>
                </a:cxn>
              </a:cxnLst>
              <a:rect l="0" t="0" r="r" b="b"/>
              <a:pathLst>
                <a:path w="128" h="138">
                  <a:moveTo>
                    <a:pt x="122" y="0"/>
                  </a:moveTo>
                  <a:lnTo>
                    <a:pt x="122" y="0"/>
                  </a:lnTo>
                  <a:lnTo>
                    <a:pt x="116" y="3"/>
                  </a:lnTo>
                  <a:lnTo>
                    <a:pt x="110" y="6"/>
                  </a:lnTo>
                  <a:lnTo>
                    <a:pt x="103" y="11"/>
                  </a:lnTo>
                  <a:lnTo>
                    <a:pt x="98" y="16"/>
                  </a:lnTo>
                  <a:lnTo>
                    <a:pt x="89" y="28"/>
                  </a:lnTo>
                  <a:lnTo>
                    <a:pt x="80" y="41"/>
                  </a:lnTo>
                  <a:lnTo>
                    <a:pt x="80" y="41"/>
                  </a:lnTo>
                  <a:lnTo>
                    <a:pt x="61" y="63"/>
                  </a:lnTo>
                  <a:lnTo>
                    <a:pt x="42" y="86"/>
                  </a:lnTo>
                  <a:lnTo>
                    <a:pt x="22" y="108"/>
                  </a:lnTo>
                  <a:lnTo>
                    <a:pt x="2" y="130"/>
                  </a:lnTo>
                  <a:lnTo>
                    <a:pt x="2" y="130"/>
                  </a:lnTo>
                  <a:lnTo>
                    <a:pt x="0" y="132"/>
                  </a:lnTo>
                  <a:lnTo>
                    <a:pt x="0" y="133"/>
                  </a:lnTo>
                  <a:lnTo>
                    <a:pt x="1" y="135"/>
                  </a:lnTo>
                  <a:lnTo>
                    <a:pt x="2" y="136"/>
                  </a:lnTo>
                  <a:lnTo>
                    <a:pt x="3" y="137"/>
                  </a:lnTo>
                  <a:lnTo>
                    <a:pt x="5" y="138"/>
                  </a:lnTo>
                  <a:lnTo>
                    <a:pt x="6" y="138"/>
                  </a:lnTo>
                  <a:lnTo>
                    <a:pt x="8" y="136"/>
                  </a:lnTo>
                  <a:lnTo>
                    <a:pt x="8" y="136"/>
                  </a:lnTo>
                  <a:lnTo>
                    <a:pt x="15" y="133"/>
                  </a:lnTo>
                  <a:lnTo>
                    <a:pt x="15" y="133"/>
                  </a:lnTo>
                  <a:lnTo>
                    <a:pt x="17" y="132"/>
                  </a:lnTo>
                  <a:lnTo>
                    <a:pt x="19" y="131"/>
                  </a:lnTo>
                  <a:lnTo>
                    <a:pt x="19" y="128"/>
                  </a:lnTo>
                  <a:lnTo>
                    <a:pt x="19" y="125"/>
                  </a:lnTo>
                  <a:lnTo>
                    <a:pt x="19" y="125"/>
                  </a:lnTo>
                  <a:lnTo>
                    <a:pt x="50" y="91"/>
                  </a:lnTo>
                  <a:lnTo>
                    <a:pt x="80" y="55"/>
                  </a:lnTo>
                  <a:lnTo>
                    <a:pt x="80" y="55"/>
                  </a:lnTo>
                  <a:lnTo>
                    <a:pt x="89" y="43"/>
                  </a:lnTo>
                  <a:lnTo>
                    <a:pt x="99" y="28"/>
                  </a:lnTo>
                  <a:lnTo>
                    <a:pt x="105" y="22"/>
                  </a:lnTo>
                  <a:lnTo>
                    <a:pt x="112" y="16"/>
                  </a:lnTo>
                  <a:lnTo>
                    <a:pt x="118" y="12"/>
                  </a:lnTo>
                  <a:lnTo>
                    <a:pt x="125" y="10"/>
                  </a:lnTo>
                  <a:lnTo>
                    <a:pt x="125" y="10"/>
                  </a:lnTo>
                  <a:lnTo>
                    <a:pt x="127" y="9"/>
                  </a:lnTo>
                  <a:lnTo>
                    <a:pt x="128" y="8"/>
                  </a:lnTo>
                  <a:lnTo>
                    <a:pt x="128" y="6"/>
                  </a:lnTo>
                  <a:lnTo>
                    <a:pt x="128" y="5"/>
                  </a:lnTo>
                  <a:lnTo>
                    <a:pt x="126"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3" name="Freeform 449"/>
            <p:cNvSpPr/>
            <p:nvPr/>
          </p:nvSpPr>
          <p:spPr bwMode="auto">
            <a:xfrm>
              <a:off x="6659563" y="3152775"/>
              <a:ext cx="61913" cy="68263"/>
            </a:xfrm>
            <a:custGeom>
              <a:avLst/>
              <a:gdLst/>
              <a:ahLst/>
              <a:cxnLst>
                <a:cxn ang="0">
                  <a:pos x="111" y="1"/>
                </a:cxn>
                <a:cxn ang="0">
                  <a:pos x="111" y="1"/>
                </a:cxn>
                <a:cxn ang="0">
                  <a:pos x="107" y="4"/>
                </a:cxn>
                <a:cxn ang="0">
                  <a:pos x="103" y="8"/>
                </a:cxn>
                <a:cxn ang="0">
                  <a:pos x="100" y="12"/>
                </a:cxn>
                <a:cxn ang="0">
                  <a:pos x="98" y="18"/>
                </a:cxn>
                <a:cxn ang="0">
                  <a:pos x="98" y="18"/>
                </a:cxn>
                <a:cxn ang="0">
                  <a:pos x="95" y="23"/>
                </a:cxn>
                <a:cxn ang="0">
                  <a:pos x="91" y="28"/>
                </a:cxn>
                <a:cxn ang="0">
                  <a:pos x="81" y="37"/>
                </a:cxn>
                <a:cxn ang="0">
                  <a:pos x="71" y="47"/>
                </a:cxn>
                <a:cxn ang="0">
                  <a:pos x="63" y="56"/>
                </a:cxn>
                <a:cxn ang="0">
                  <a:pos x="63" y="56"/>
                </a:cxn>
                <a:cxn ang="0">
                  <a:pos x="55" y="64"/>
                </a:cxn>
                <a:cxn ang="0">
                  <a:pos x="47" y="72"/>
                </a:cxn>
                <a:cxn ang="0">
                  <a:pos x="31" y="88"/>
                </a:cxn>
                <a:cxn ang="0">
                  <a:pos x="14" y="103"/>
                </a:cxn>
                <a:cxn ang="0">
                  <a:pos x="7" y="113"/>
                </a:cxn>
                <a:cxn ang="0">
                  <a:pos x="1" y="121"/>
                </a:cxn>
                <a:cxn ang="0">
                  <a:pos x="1" y="121"/>
                </a:cxn>
                <a:cxn ang="0">
                  <a:pos x="0" y="124"/>
                </a:cxn>
                <a:cxn ang="0">
                  <a:pos x="1" y="126"/>
                </a:cxn>
                <a:cxn ang="0">
                  <a:pos x="3" y="128"/>
                </a:cxn>
                <a:cxn ang="0">
                  <a:pos x="6" y="128"/>
                </a:cxn>
                <a:cxn ang="0">
                  <a:pos x="6" y="128"/>
                </a:cxn>
                <a:cxn ang="0">
                  <a:pos x="20" y="123"/>
                </a:cxn>
                <a:cxn ang="0">
                  <a:pos x="20" y="123"/>
                </a:cxn>
                <a:cxn ang="0">
                  <a:pos x="21" y="122"/>
                </a:cxn>
                <a:cxn ang="0">
                  <a:pos x="22" y="121"/>
                </a:cxn>
                <a:cxn ang="0">
                  <a:pos x="23" y="118"/>
                </a:cxn>
                <a:cxn ang="0">
                  <a:pos x="21" y="116"/>
                </a:cxn>
                <a:cxn ang="0">
                  <a:pos x="20" y="115"/>
                </a:cxn>
                <a:cxn ang="0">
                  <a:pos x="19" y="114"/>
                </a:cxn>
                <a:cxn ang="0">
                  <a:pos x="19" y="114"/>
                </a:cxn>
                <a:cxn ang="0">
                  <a:pos x="37" y="98"/>
                </a:cxn>
                <a:cxn ang="0">
                  <a:pos x="37" y="98"/>
                </a:cxn>
                <a:cxn ang="0">
                  <a:pos x="53" y="81"/>
                </a:cxn>
                <a:cxn ang="0">
                  <a:pos x="69" y="62"/>
                </a:cxn>
                <a:cxn ang="0">
                  <a:pos x="69" y="62"/>
                </a:cxn>
                <a:cxn ang="0">
                  <a:pos x="82" y="48"/>
                </a:cxn>
                <a:cxn ang="0">
                  <a:pos x="97" y="33"/>
                </a:cxn>
                <a:cxn ang="0">
                  <a:pos x="97" y="33"/>
                </a:cxn>
                <a:cxn ang="0">
                  <a:pos x="102" y="27"/>
                </a:cxn>
                <a:cxn ang="0">
                  <a:pos x="106" y="21"/>
                </a:cxn>
                <a:cxn ang="0">
                  <a:pos x="110" y="15"/>
                </a:cxn>
                <a:cxn ang="0">
                  <a:pos x="116" y="9"/>
                </a:cxn>
                <a:cxn ang="0">
                  <a:pos x="116" y="9"/>
                </a:cxn>
                <a:cxn ang="0">
                  <a:pos x="117" y="7"/>
                </a:cxn>
                <a:cxn ang="0">
                  <a:pos x="117" y="5"/>
                </a:cxn>
                <a:cxn ang="0">
                  <a:pos x="117" y="2"/>
                </a:cxn>
                <a:cxn ang="0">
                  <a:pos x="116" y="1"/>
                </a:cxn>
                <a:cxn ang="0">
                  <a:pos x="114" y="0"/>
                </a:cxn>
                <a:cxn ang="0">
                  <a:pos x="113" y="0"/>
                </a:cxn>
                <a:cxn ang="0">
                  <a:pos x="111" y="1"/>
                </a:cxn>
                <a:cxn ang="0">
                  <a:pos x="111" y="1"/>
                </a:cxn>
              </a:cxnLst>
              <a:rect l="0" t="0" r="r" b="b"/>
              <a:pathLst>
                <a:path w="117" h="128">
                  <a:moveTo>
                    <a:pt x="111" y="1"/>
                  </a:moveTo>
                  <a:lnTo>
                    <a:pt x="111" y="1"/>
                  </a:lnTo>
                  <a:lnTo>
                    <a:pt x="107" y="4"/>
                  </a:lnTo>
                  <a:lnTo>
                    <a:pt x="103" y="8"/>
                  </a:lnTo>
                  <a:lnTo>
                    <a:pt x="100" y="12"/>
                  </a:lnTo>
                  <a:lnTo>
                    <a:pt x="98" y="18"/>
                  </a:lnTo>
                  <a:lnTo>
                    <a:pt x="98" y="18"/>
                  </a:lnTo>
                  <a:lnTo>
                    <a:pt x="95" y="23"/>
                  </a:lnTo>
                  <a:lnTo>
                    <a:pt x="91" y="28"/>
                  </a:lnTo>
                  <a:lnTo>
                    <a:pt x="81" y="37"/>
                  </a:lnTo>
                  <a:lnTo>
                    <a:pt x="71" y="47"/>
                  </a:lnTo>
                  <a:lnTo>
                    <a:pt x="63" y="56"/>
                  </a:lnTo>
                  <a:lnTo>
                    <a:pt x="63" y="56"/>
                  </a:lnTo>
                  <a:lnTo>
                    <a:pt x="55" y="64"/>
                  </a:lnTo>
                  <a:lnTo>
                    <a:pt x="47" y="72"/>
                  </a:lnTo>
                  <a:lnTo>
                    <a:pt x="31" y="88"/>
                  </a:lnTo>
                  <a:lnTo>
                    <a:pt x="14" y="103"/>
                  </a:lnTo>
                  <a:lnTo>
                    <a:pt x="7" y="113"/>
                  </a:lnTo>
                  <a:lnTo>
                    <a:pt x="1" y="121"/>
                  </a:lnTo>
                  <a:lnTo>
                    <a:pt x="1" y="121"/>
                  </a:lnTo>
                  <a:lnTo>
                    <a:pt x="0" y="124"/>
                  </a:lnTo>
                  <a:lnTo>
                    <a:pt x="1" y="126"/>
                  </a:lnTo>
                  <a:lnTo>
                    <a:pt x="3" y="128"/>
                  </a:lnTo>
                  <a:lnTo>
                    <a:pt x="6" y="128"/>
                  </a:lnTo>
                  <a:lnTo>
                    <a:pt x="6" y="128"/>
                  </a:lnTo>
                  <a:lnTo>
                    <a:pt x="20" y="123"/>
                  </a:lnTo>
                  <a:lnTo>
                    <a:pt x="20" y="123"/>
                  </a:lnTo>
                  <a:lnTo>
                    <a:pt x="21" y="122"/>
                  </a:lnTo>
                  <a:lnTo>
                    <a:pt x="22" y="121"/>
                  </a:lnTo>
                  <a:lnTo>
                    <a:pt x="23" y="118"/>
                  </a:lnTo>
                  <a:lnTo>
                    <a:pt x="21" y="116"/>
                  </a:lnTo>
                  <a:lnTo>
                    <a:pt x="20" y="115"/>
                  </a:lnTo>
                  <a:lnTo>
                    <a:pt x="19" y="114"/>
                  </a:lnTo>
                  <a:lnTo>
                    <a:pt x="19" y="114"/>
                  </a:lnTo>
                  <a:lnTo>
                    <a:pt x="37" y="98"/>
                  </a:lnTo>
                  <a:lnTo>
                    <a:pt x="37" y="98"/>
                  </a:lnTo>
                  <a:lnTo>
                    <a:pt x="53" y="81"/>
                  </a:lnTo>
                  <a:lnTo>
                    <a:pt x="69" y="62"/>
                  </a:lnTo>
                  <a:lnTo>
                    <a:pt x="69" y="62"/>
                  </a:lnTo>
                  <a:lnTo>
                    <a:pt x="82" y="48"/>
                  </a:lnTo>
                  <a:lnTo>
                    <a:pt x="97" y="33"/>
                  </a:lnTo>
                  <a:lnTo>
                    <a:pt x="97" y="33"/>
                  </a:lnTo>
                  <a:lnTo>
                    <a:pt x="102" y="27"/>
                  </a:lnTo>
                  <a:lnTo>
                    <a:pt x="106" y="21"/>
                  </a:lnTo>
                  <a:lnTo>
                    <a:pt x="110" y="15"/>
                  </a:lnTo>
                  <a:lnTo>
                    <a:pt x="116" y="9"/>
                  </a:lnTo>
                  <a:lnTo>
                    <a:pt x="116" y="9"/>
                  </a:lnTo>
                  <a:lnTo>
                    <a:pt x="117" y="7"/>
                  </a:lnTo>
                  <a:lnTo>
                    <a:pt x="117" y="5"/>
                  </a:lnTo>
                  <a:lnTo>
                    <a:pt x="117" y="2"/>
                  </a:lnTo>
                  <a:lnTo>
                    <a:pt x="116" y="1"/>
                  </a:lnTo>
                  <a:lnTo>
                    <a:pt x="114" y="0"/>
                  </a:lnTo>
                  <a:lnTo>
                    <a:pt x="113"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4" name="Freeform 450"/>
            <p:cNvSpPr/>
            <p:nvPr/>
          </p:nvSpPr>
          <p:spPr bwMode="auto">
            <a:xfrm>
              <a:off x="6691313" y="3163888"/>
              <a:ext cx="55563" cy="69850"/>
            </a:xfrm>
            <a:custGeom>
              <a:avLst/>
              <a:gdLst/>
              <a:ahLst/>
              <a:cxnLst>
                <a:cxn ang="0">
                  <a:pos x="95" y="2"/>
                </a:cxn>
                <a:cxn ang="0">
                  <a:pos x="95" y="2"/>
                </a:cxn>
                <a:cxn ang="0">
                  <a:pos x="89" y="11"/>
                </a:cxn>
                <a:cxn ang="0">
                  <a:pos x="82" y="20"/>
                </a:cxn>
                <a:cxn ang="0">
                  <a:pos x="69" y="38"/>
                </a:cxn>
                <a:cxn ang="0">
                  <a:pos x="53" y="54"/>
                </a:cxn>
                <a:cxn ang="0">
                  <a:pos x="39" y="72"/>
                </a:cxn>
                <a:cxn ang="0">
                  <a:pos x="39" y="72"/>
                </a:cxn>
                <a:cxn ang="0">
                  <a:pos x="28" y="84"/>
                </a:cxn>
                <a:cxn ang="0">
                  <a:pos x="16" y="97"/>
                </a:cxn>
                <a:cxn ang="0">
                  <a:pos x="11" y="103"/>
                </a:cxn>
                <a:cxn ang="0">
                  <a:pos x="6" y="110"/>
                </a:cxn>
                <a:cxn ang="0">
                  <a:pos x="3" y="117"/>
                </a:cxn>
                <a:cxn ang="0">
                  <a:pos x="0" y="126"/>
                </a:cxn>
                <a:cxn ang="0">
                  <a:pos x="0" y="126"/>
                </a:cxn>
                <a:cxn ang="0">
                  <a:pos x="0" y="128"/>
                </a:cxn>
                <a:cxn ang="0">
                  <a:pos x="0" y="130"/>
                </a:cxn>
                <a:cxn ang="0">
                  <a:pos x="2" y="131"/>
                </a:cxn>
                <a:cxn ang="0">
                  <a:pos x="3" y="132"/>
                </a:cxn>
                <a:cxn ang="0">
                  <a:pos x="5" y="132"/>
                </a:cxn>
                <a:cxn ang="0">
                  <a:pos x="6" y="131"/>
                </a:cxn>
                <a:cxn ang="0">
                  <a:pos x="8" y="130"/>
                </a:cxn>
                <a:cxn ang="0">
                  <a:pos x="9" y="129"/>
                </a:cxn>
                <a:cxn ang="0">
                  <a:pos x="9" y="129"/>
                </a:cxn>
                <a:cxn ang="0">
                  <a:pos x="12" y="119"/>
                </a:cxn>
                <a:cxn ang="0">
                  <a:pos x="16" y="111"/>
                </a:cxn>
                <a:cxn ang="0">
                  <a:pos x="22" y="103"/>
                </a:cxn>
                <a:cxn ang="0">
                  <a:pos x="29" y="96"/>
                </a:cxn>
                <a:cxn ang="0">
                  <a:pos x="42" y="81"/>
                </a:cxn>
                <a:cxn ang="0">
                  <a:pos x="55" y="67"/>
                </a:cxn>
                <a:cxn ang="0">
                  <a:pos x="55" y="67"/>
                </a:cxn>
                <a:cxn ang="0">
                  <a:pos x="81" y="38"/>
                </a:cxn>
                <a:cxn ang="0">
                  <a:pos x="93" y="22"/>
                </a:cxn>
                <a:cxn ang="0">
                  <a:pos x="98" y="15"/>
                </a:cxn>
                <a:cxn ang="0">
                  <a:pos x="103" y="6"/>
                </a:cxn>
                <a:cxn ang="0">
                  <a:pos x="103" y="6"/>
                </a:cxn>
                <a:cxn ang="0">
                  <a:pos x="104" y="4"/>
                </a:cxn>
                <a:cxn ang="0">
                  <a:pos x="103" y="3"/>
                </a:cxn>
                <a:cxn ang="0">
                  <a:pos x="103" y="1"/>
                </a:cxn>
                <a:cxn ang="0">
                  <a:pos x="101" y="0"/>
                </a:cxn>
                <a:cxn ang="0">
                  <a:pos x="100" y="0"/>
                </a:cxn>
                <a:cxn ang="0">
                  <a:pos x="98" y="0"/>
                </a:cxn>
                <a:cxn ang="0">
                  <a:pos x="96" y="0"/>
                </a:cxn>
                <a:cxn ang="0">
                  <a:pos x="95" y="2"/>
                </a:cxn>
                <a:cxn ang="0">
                  <a:pos x="95" y="2"/>
                </a:cxn>
              </a:cxnLst>
              <a:rect l="0" t="0" r="r" b="b"/>
              <a:pathLst>
                <a:path w="104" h="132">
                  <a:moveTo>
                    <a:pt x="95" y="2"/>
                  </a:moveTo>
                  <a:lnTo>
                    <a:pt x="95" y="2"/>
                  </a:lnTo>
                  <a:lnTo>
                    <a:pt x="89" y="11"/>
                  </a:lnTo>
                  <a:lnTo>
                    <a:pt x="82" y="20"/>
                  </a:lnTo>
                  <a:lnTo>
                    <a:pt x="69" y="38"/>
                  </a:lnTo>
                  <a:lnTo>
                    <a:pt x="53" y="54"/>
                  </a:lnTo>
                  <a:lnTo>
                    <a:pt x="39" y="72"/>
                  </a:lnTo>
                  <a:lnTo>
                    <a:pt x="39" y="72"/>
                  </a:lnTo>
                  <a:lnTo>
                    <a:pt x="28" y="84"/>
                  </a:lnTo>
                  <a:lnTo>
                    <a:pt x="16" y="97"/>
                  </a:lnTo>
                  <a:lnTo>
                    <a:pt x="11" y="103"/>
                  </a:lnTo>
                  <a:lnTo>
                    <a:pt x="6" y="110"/>
                  </a:lnTo>
                  <a:lnTo>
                    <a:pt x="3" y="117"/>
                  </a:lnTo>
                  <a:lnTo>
                    <a:pt x="0" y="126"/>
                  </a:lnTo>
                  <a:lnTo>
                    <a:pt x="0" y="126"/>
                  </a:lnTo>
                  <a:lnTo>
                    <a:pt x="0" y="128"/>
                  </a:lnTo>
                  <a:lnTo>
                    <a:pt x="0" y="130"/>
                  </a:lnTo>
                  <a:lnTo>
                    <a:pt x="2" y="131"/>
                  </a:lnTo>
                  <a:lnTo>
                    <a:pt x="3" y="132"/>
                  </a:lnTo>
                  <a:lnTo>
                    <a:pt x="5" y="132"/>
                  </a:lnTo>
                  <a:lnTo>
                    <a:pt x="6" y="131"/>
                  </a:lnTo>
                  <a:lnTo>
                    <a:pt x="8" y="130"/>
                  </a:lnTo>
                  <a:lnTo>
                    <a:pt x="9" y="129"/>
                  </a:lnTo>
                  <a:lnTo>
                    <a:pt x="9" y="129"/>
                  </a:lnTo>
                  <a:lnTo>
                    <a:pt x="12" y="119"/>
                  </a:lnTo>
                  <a:lnTo>
                    <a:pt x="16" y="111"/>
                  </a:lnTo>
                  <a:lnTo>
                    <a:pt x="22" y="103"/>
                  </a:lnTo>
                  <a:lnTo>
                    <a:pt x="29" y="96"/>
                  </a:lnTo>
                  <a:lnTo>
                    <a:pt x="42" y="81"/>
                  </a:lnTo>
                  <a:lnTo>
                    <a:pt x="55" y="67"/>
                  </a:lnTo>
                  <a:lnTo>
                    <a:pt x="55" y="67"/>
                  </a:lnTo>
                  <a:lnTo>
                    <a:pt x="81" y="38"/>
                  </a:lnTo>
                  <a:lnTo>
                    <a:pt x="93" y="22"/>
                  </a:lnTo>
                  <a:lnTo>
                    <a:pt x="98" y="15"/>
                  </a:lnTo>
                  <a:lnTo>
                    <a:pt x="103" y="6"/>
                  </a:lnTo>
                  <a:lnTo>
                    <a:pt x="103" y="6"/>
                  </a:lnTo>
                  <a:lnTo>
                    <a:pt x="104" y="4"/>
                  </a:lnTo>
                  <a:lnTo>
                    <a:pt x="103" y="3"/>
                  </a:lnTo>
                  <a:lnTo>
                    <a:pt x="103" y="1"/>
                  </a:lnTo>
                  <a:lnTo>
                    <a:pt x="101" y="0"/>
                  </a:lnTo>
                  <a:lnTo>
                    <a:pt x="100" y="0"/>
                  </a:lnTo>
                  <a:lnTo>
                    <a:pt x="98" y="0"/>
                  </a:lnTo>
                  <a:lnTo>
                    <a:pt x="96"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5" name="Freeform 451"/>
            <p:cNvSpPr/>
            <p:nvPr/>
          </p:nvSpPr>
          <p:spPr bwMode="auto">
            <a:xfrm>
              <a:off x="6721476" y="3168650"/>
              <a:ext cx="65088" cy="77788"/>
            </a:xfrm>
            <a:custGeom>
              <a:avLst/>
              <a:gdLst/>
              <a:ahLst/>
              <a:cxnLst>
                <a:cxn ang="0">
                  <a:pos x="119" y="0"/>
                </a:cxn>
                <a:cxn ang="0">
                  <a:pos x="119" y="0"/>
                </a:cxn>
                <a:cxn ang="0">
                  <a:pos x="110" y="1"/>
                </a:cxn>
                <a:cxn ang="0">
                  <a:pos x="103" y="5"/>
                </a:cxn>
                <a:cxn ang="0">
                  <a:pos x="95" y="10"/>
                </a:cxn>
                <a:cxn ang="0">
                  <a:pos x="88" y="15"/>
                </a:cxn>
                <a:cxn ang="0">
                  <a:pos x="83" y="23"/>
                </a:cxn>
                <a:cxn ang="0">
                  <a:pos x="77" y="30"/>
                </a:cxn>
                <a:cxn ang="0">
                  <a:pos x="68" y="44"/>
                </a:cxn>
                <a:cxn ang="0">
                  <a:pos x="68" y="44"/>
                </a:cxn>
                <a:cxn ang="0">
                  <a:pos x="50" y="68"/>
                </a:cxn>
                <a:cxn ang="0">
                  <a:pos x="32" y="91"/>
                </a:cxn>
                <a:cxn ang="0">
                  <a:pos x="16" y="115"/>
                </a:cxn>
                <a:cxn ang="0">
                  <a:pos x="8" y="127"/>
                </a:cxn>
                <a:cxn ang="0">
                  <a:pos x="0" y="139"/>
                </a:cxn>
                <a:cxn ang="0">
                  <a:pos x="0" y="139"/>
                </a:cxn>
                <a:cxn ang="0">
                  <a:pos x="0" y="141"/>
                </a:cxn>
                <a:cxn ang="0">
                  <a:pos x="0" y="144"/>
                </a:cxn>
                <a:cxn ang="0">
                  <a:pos x="1" y="145"/>
                </a:cxn>
                <a:cxn ang="0">
                  <a:pos x="3" y="146"/>
                </a:cxn>
                <a:cxn ang="0">
                  <a:pos x="5" y="147"/>
                </a:cxn>
                <a:cxn ang="0">
                  <a:pos x="7" y="147"/>
                </a:cxn>
                <a:cxn ang="0">
                  <a:pos x="8" y="146"/>
                </a:cxn>
                <a:cxn ang="0">
                  <a:pos x="9" y="145"/>
                </a:cxn>
                <a:cxn ang="0">
                  <a:pos x="9" y="145"/>
                </a:cxn>
                <a:cxn ang="0">
                  <a:pos x="15" y="133"/>
                </a:cxn>
                <a:cxn ang="0">
                  <a:pos x="22" y="123"/>
                </a:cxn>
                <a:cxn ang="0">
                  <a:pos x="37" y="103"/>
                </a:cxn>
                <a:cxn ang="0">
                  <a:pos x="52" y="84"/>
                </a:cxn>
                <a:cxn ang="0">
                  <a:pos x="66" y="64"/>
                </a:cxn>
                <a:cxn ang="0">
                  <a:pos x="66" y="64"/>
                </a:cxn>
                <a:cxn ang="0">
                  <a:pos x="76" y="47"/>
                </a:cxn>
                <a:cxn ang="0">
                  <a:pos x="81" y="39"/>
                </a:cxn>
                <a:cxn ang="0">
                  <a:pos x="87" y="30"/>
                </a:cxn>
                <a:cxn ang="0">
                  <a:pos x="94" y="23"/>
                </a:cxn>
                <a:cxn ang="0">
                  <a:pos x="102" y="17"/>
                </a:cxn>
                <a:cxn ang="0">
                  <a:pos x="110" y="11"/>
                </a:cxn>
                <a:cxn ang="0">
                  <a:pos x="114" y="10"/>
                </a:cxn>
                <a:cxn ang="0">
                  <a:pos x="119" y="9"/>
                </a:cxn>
                <a:cxn ang="0">
                  <a:pos x="119" y="9"/>
                </a:cxn>
                <a:cxn ang="0">
                  <a:pos x="120" y="8"/>
                </a:cxn>
                <a:cxn ang="0">
                  <a:pos x="122" y="7"/>
                </a:cxn>
                <a:cxn ang="0">
                  <a:pos x="123" y="4"/>
                </a:cxn>
                <a:cxn ang="0">
                  <a:pos x="123" y="2"/>
                </a:cxn>
                <a:cxn ang="0">
                  <a:pos x="122" y="1"/>
                </a:cxn>
                <a:cxn ang="0">
                  <a:pos x="120" y="0"/>
                </a:cxn>
                <a:cxn ang="0">
                  <a:pos x="119" y="0"/>
                </a:cxn>
                <a:cxn ang="0">
                  <a:pos x="119" y="0"/>
                </a:cxn>
              </a:cxnLst>
              <a:rect l="0" t="0" r="r" b="b"/>
              <a:pathLst>
                <a:path w="123" h="147">
                  <a:moveTo>
                    <a:pt x="119" y="0"/>
                  </a:moveTo>
                  <a:lnTo>
                    <a:pt x="119" y="0"/>
                  </a:lnTo>
                  <a:lnTo>
                    <a:pt x="110" y="1"/>
                  </a:lnTo>
                  <a:lnTo>
                    <a:pt x="103" y="5"/>
                  </a:lnTo>
                  <a:lnTo>
                    <a:pt x="95" y="10"/>
                  </a:lnTo>
                  <a:lnTo>
                    <a:pt x="88" y="15"/>
                  </a:lnTo>
                  <a:lnTo>
                    <a:pt x="83" y="23"/>
                  </a:lnTo>
                  <a:lnTo>
                    <a:pt x="77" y="30"/>
                  </a:lnTo>
                  <a:lnTo>
                    <a:pt x="68" y="44"/>
                  </a:lnTo>
                  <a:lnTo>
                    <a:pt x="68" y="44"/>
                  </a:lnTo>
                  <a:lnTo>
                    <a:pt x="50" y="68"/>
                  </a:lnTo>
                  <a:lnTo>
                    <a:pt x="32" y="91"/>
                  </a:lnTo>
                  <a:lnTo>
                    <a:pt x="16" y="115"/>
                  </a:lnTo>
                  <a:lnTo>
                    <a:pt x="8" y="127"/>
                  </a:lnTo>
                  <a:lnTo>
                    <a:pt x="0" y="139"/>
                  </a:lnTo>
                  <a:lnTo>
                    <a:pt x="0" y="139"/>
                  </a:lnTo>
                  <a:lnTo>
                    <a:pt x="0" y="141"/>
                  </a:lnTo>
                  <a:lnTo>
                    <a:pt x="0" y="144"/>
                  </a:lnTo>
                  <a:lnTo>
                    <a:pt x="1" y="145"/>
                  </a:lnTo>
                  <a:lnTo>
                    <a:pt x="3" y="146"/>
                  </a:lnTo>
                  <a:lnTo>
                    <a:pt x="5" y="147"/>
                  </a:lnTo>
                  <a:lnTo>
                    <a:pt x="7" y="147"/>
                  </a:lnTo>
                  <a:lnTo>
                    <a:pt x="8" y="146"/>
                  </a:lnTo>
                  <a:lnTo>
                    <a:pt x="9" y="145"/>
                  </a:lnTo>
                  <a:lnTo>
                    <a:pt x="9" y="145"/>
                  </a:lnTo>
                  <a:lnTo>
                    <a:pt x="15" y="133"/>
                  </a:lnTo>
                  <a:lnTo>
                    <a:pt x="22" y="123"/>
                  </a:lnTo>
                  <a:lnTo>
                    <a:pt x="37" y="103"/>
                  </a:lnTo>
                  <a:lnTo>
                    <a:pt x="52" y="84"/>
                  </a:lnTo>
                  <a:lnTo>
                    <a:pt x="66" y="64"/>
                  </a:lnTo>
                  <a:lnTo>
                    <a:pt x="66" y="64"/>
                  </a:lnTo>
                  <a:lnTo>
                    <a:pt x="76" y="47"/>
                  </a:lnTo>
                  <a:lnTo>
                    <a:pt x="81" y="39"/>
                  </a:lnTo>
                  <a:lnTo>
                    <a:pt x="87" y="30"/>
                  </a:lnTo>
                  <a:lnTo>
                    <a:pt x="94" y="23"/>
                  </a:lnTo>
                  <a:lnTo>
                    <a:pt x="102" y="17"/>
                  </a:lnTo>
                  <a:lnTo>
                    <a:pt x="110" y="11"/>
                  </a:lnTo>
                  <a:lnTo>
                    <a:pt x="114" y="10"/>
                  </a:lnTo>
                  <a:lnTo>
                    <a:pt x="119" y="9"/>
                  </a:lnTo>
                  <a:lnTo>
                    <a:pt x="119" y="9"/>
                  </a:lnTo>
                  <a:lnTo>
                    <a:pt x="120" y="8"/>
                  </a:lnTo>
                  <a:lnTo>
                    <a:pt x="122" y="7"/>
                  </a:lnTo>
                  <a:lnTo>
                    <a:pt x="123" y="4"/>
                  </a:lnTo>
                  <a:lnTo>
                    <a:pt x="123" y="2"/>
                  </a:lnTo>
                  <a:lnTo>
                    <a:pt x="122" y="1"/>
                  </a:lnTo>
                  <a:lnTo>
                    <a:pt x="120" y="0"/>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6" name="Freeform 452"/>
            <p:cNvSpPr/>
            <p:nvPr/>
          </p:nvSpPr>
          <p:spPr bwMode="auto">
            <a:xfrm>
              <a:off x="6734176" y="3182938"/>
              <a:ext cx="74613" cy="77788"/>
            </a:xfrm>
            <a:custGeom>
              <a:avLst/>
              <a:gdLst/>
              <a:ahLst/>
              <a:cxnLst>
                <a:cxn ang="0">
                  <a:pos x="137" y="0"/>
                </a:cxn>
                <a:cxn ang="0">
                  <a:pos x="137" y="0"/>
                </a:cxn>
                <a:cxn ang="0">
                  <a:pos x="125" y="5"/>
                </a:cxn>
                <a:cxn ang="0">
                  <a:pos x="115" y="10"/>
                </a:cxn>
                <a:cxn ang="0">
                  <a:pos x="106" y="17"/>
                </a:cxn>
                <a:cxn ang="0">
                  <a:pos x="96" y="25"/>
                </a:cxn>
                <a:cxn ang="0">
                  <a:pos x="87" y="32"/>
                </a:cxn>
                <a:cxn ang="0">
                  <a:pos x="79" y="40"/>
                </a:cxn>
                <a:cxn ang="0">
                  <a:pos x="63" y="58"/>
                </a:cxn>
                <a:cxn ang="0">
                  <a:pos x="63" y="58"/>
                </a:cxn>
                <a:cxn ang="0">
                  <a:pos x="45" y="77"/>
                </a:cxn>
                <a:cxn ang="0">
                  <a:pos x="27" y="96"/>
                </a:cxn>
                <a:cxn ang="0">
                  <a:pos x="20" y="106"/>
                </a:cxn>
                <a:cxn ang="0">
                  <a:pos x="13" y="117"/>
                </a:cxn>
                <a:cxn ang="0">
                  <a:pos x="5" y="128"/>
                </a:cxn>
                <a:cxn ang="0">
                  <a:pos x="0" y="141"/>
                </a:cxn>
                <a:cxn ang="0">
                  <a:pos x="0" y="141"/>
                </a:cxn>
                <a:cxn ang="0">
                  <a:pos x="0" y="142"/>
                </a:cxn>
                <a:cxn ang="0">
                  <a:pos x="0" y="144"/>
                </a:cxn>
                <a:cxn ang="0">
                  <a:pos x="2" y="147"/>
                </a:cxn>
                <a:cxn ang="0">
                  <a:pos x="5" y="147"/>
                </a:cxn>
                <a:cxn ang="0">
                  <a:pos x="8" y="146"/>
                </a:cxn>
                <a:cxn ang="0">
                  <a:pos x="8" y="146"/>
                </a:cxn>
                <a:cxn ang="0">
                  <a:pos x="16" y="142"/>
                </a:cxn>
                <a:cxn ang="0">
                  <a:pos x="16" y="142"/>
                </a:cxn>
                <a:cxn ang="0">
                  <a:pos x="17" y="141"/>
                </a:cxn>
                <a:cxn ang="0">
                  <a:pos x="18" y="140"/>
                </a:cxn>
                <a:cxn ang="0">
                  <a:pos x="19" y="137"/>
                </a:cxn>
                <a:cxn ang="0">
                  <a:pos x="17" y="134"/>
                </a:cxn>
                <a:cxn ang="0">
                  <a:pos x="16" y="133"/>
                </a:cxn>
                <a:cxn ang="0">
                  <a:pos x="14" y="133"/>
                </a:cxn>
                <a:cxn ang="0">
                  <a:pos x="14" y="133"/>
                </a:cxn>
                <a:cxn ang="0">
                  <a:pos x="19" y="124"/>
                </a:cxn>
                <a:cxn ang="0">
                  <a:pos x="24" y="115"/>
                </a:cxn>
                <a:cxn ang="0">
                  <a:pos x="35" y="99"/>
                </a:cxn>
                <a:cxn ang="0">
                  <a:pos x="50" y="84"/>
                </a:cxn>
                <a:cxn ang="0">
                  <a:pos x="65" y="70"/>
                </a:cxn>
                <a:cxn ang="0">
                  <a:pos x="65" y="70"/>
                </a:cxn>
                <a:cxn ang="0">
                  <a:pos x="71" y="63"/>
                </a:cxn>
                <a:cxn ang="0">
                  <a:pos x="78" y="56"/>
                </a:cxn>
                <a:cxn ang="0">
                  <a:pos x="84" y="48"/>
                </a:cxn>
                <a:cxn ang="0">
                  <a:pos x="90" y="41"/>
                </a:cxn>
                <a:cxn ang="0">
                  <a:pos x="90" y="41"/>
                </a:cxn>
                <a:cxn ang="0">
                  <a:pos x="101" y="32"/>
                </a:cxn>
                <a:cxn ang="0">
                  <a:pos x="113" y="23"/>
                </a:cxn>
                <a:cxn ang="0">
                  <a:pos x="125" y="15"/>
                </a:cxn>
                <a:cxn ang="0">
                  <a:pos x="139" y="9"/>
                </a:cxn>
                <a:cxn ang="0">
                  <a:pos x="139" y="9"/>
                </a:cxn>
                <a:cxn ang="0">
                  <a:pos x="141" y="8"/>
                </a:cxn>
                <a:cxn ang="0">
                  <a:pos x="142" y="7"/>
                </a:cxn>
                <a:cxn ang="0">
                  <a:pos x="142" y="3"/>
                </a:cxn>
                <a:cxn ang="0">
                  <a:pos x="141" y="2"/>
                </a:cxn>
                <a:cxn ang="0">
                  <a:pos x="140" y="1"/>
                </a:cxn>
                <a:cxn ang="0">
                  <a:pos x="139" y="0"/>
                </a:cxn>
                <a:cxn ang="0">
                  <a:pos x="137" y="0"/>
                </a:cxn>
                <a:cxn ang="0">
                  <a:pos x="137" y="0"/>
                </a:cxn>
              </a:cxnLst>
              <a:rect l="0" t="0" r="r" b="b"/>
              <a:pathLst>
                <a:path w="142" h="147">
                  <a:moveTo>
                    <a:pt x="137" y="0"/>
                  </a:moveTo>
                  <a:lnTo>
                    <a:pt x="137" y="0"/>
                  </a:lnTo>
                  <a:lnTo>
                    <a:pt x="125" y="5"/>
                  </a:lnTo>
                  <a:lnTo>
                    <a:pt x="115" y="10"/>
                  </a:lnTo>
                  <a:lnTo>
                    <a:pt x="106" y="17"/>
                  </a:lnTo>
                  <a:lnTo>
                    <a:pt x="96" y="25"/>
                  </a:lnTo>
                  <a:lnTo>
                    <a:pt x="87" y="32"/>
                  </a:lnTo>
                  <a:lnTo>
                    <a:pt x="79" y="40"/>
                  </a:lnTo>
                  <a:lnTo>
                    <a:pt x="63" y="58"/>
                  </a:lnTo>
                  <a:lnTo>
                    <a:pt x="63" y="58"/>
                  </a:lnTo>
                  <a:lnTo>
                    <a:pt x="45" y="77"/>
                  </a:lnTo>
                  <a:lnTo>
                    <a:pt x="27" y="96"/>
                  </a:lnTo>
                  <a:lnTo>
                    <a:pt x="20" y="106"/>
                  </a:lnTo>
                  <a:lnTo>
                    <a:pt x="13" y="117"/>
                  </a:lnTo>
                  <a:lnTo>
                    <a:pt x="5" y="128"/>
                  </a:lnTo>
                  <a:lnTo>
                    <a:pt x="0" y="141"/>
                  </a:lnTo>
                  <a:lnTo>
                    <a:pt x="0" y="141"/>
                  </a:lnTo>
                  <a:lnTo>
                    <a:pt x="0" y="142"/>
                  </a:lnTo>
                  <a:lnTo>
                    <a:pt x="0" y="144"/>
                  </a:lnTo>
                  <a:lnTo>
                    <a:pt x="2" y="147"/>
                  </a:lnTo>
                  <a:lnTo>
                    <a:pt x="5" y="147"/>
                  </a:lnTo>
                  <a:lnTo>
                    <a:pt x="8" y="146"/>
                  </a:lnTo>
                  <a:lnTo>
                    <a:pt x="8" y="146"/>
                  </a:lnTo>
                  <a:lnTo>
                    <a:pt x="16" y="142"/>
                  </a:lnTo>
                  <a:lnTo>
                    <a:pt x="16" y="142"/>
                  </a:lnTo>
                  <a:lnTo>
                    <a:pt x="17" y="141"/>
                  </a:lnTo>
                  <a:lnTo>
                    <a:pt x="18" y="140"/>
                  </a:lnTo>
                  <a:lnTo>
                    <a:pt x="19" y="137"/>
                  </a:lnTo>
                  <a:lnTo>
                    <a:pt x="17" y="134"/>
                  </a:lnTo>
                  <a:lnTo>
                    <a:pt x="16" y="133"/>
                  </a:lnTo>
                  <a:lnTo>
                    <a:pt x="14" y="133"/>
                  </a:lnTo>
                  <a:lnTo>
                    <a:pt x="14" y="133"/>
                  </a:lnTo>
                  <a:lnTo>
                    <a:pt x="19" y="124"/>
                  </a:lnTo>
                  <a:lnTo>
                    <a:pt x="24" y="115"/>
                  </a:lnTo>
                  <a:lnTo>
                    <a:pt x="35" y="99"/>
                  </a:lnTo>
                  <a:lnTo>
                    <a:pt x="50" y="84"/>
                  </a:lnTo>
                  <a:lnTo>
                    <a:pt x="65" y="70"/>
                  </a:lnTo>
                  <a:lnTo>
                    <a:pt x="65" y="70"/>
                  </a:lnTo>
                  <a:lnTo>
                    <a:pt x="71" y="63"/>
                  </a:lnTo>
                  <a:lnTo>
                    <a:pt x="78" y="56"/>
                  </a:lnTo>
                  <a:lnTo>
                    <a:pt x="84" y="48"/>
                  </a:lnTo>
                  <a:lnTo>
                    <a:pt x="90" y="41"/>
                  </a:lnTo>
                  <a:lnTo>
                    <a:pt x="90" y="41"/>
                  </a:lnTo>
                  <a:lnTo>
                    <a:pt x="101" y="32"/>
                  </a:lnTo>
                  <a:lnTo>
                    <a:pt x="113" y="23"/>
                  </a:lnTo>
                  <a:lnTo>
                    <a:pt x="125" y="15"/>
                  </a:lnTo>
                  <a:lnTo>
                    <a:pt x="139" y="9"/>
                  </a:lnTo>
                  <a:lnTo>
                    <a:pt x="139" y="9"/>
                  </a:lnTo>
                  <a:lnTo>
                    <a:pt x="141" y="8"/>
                  </a:lnTo>
                  <a:lnTo>
                    <a:pt x="142" y="7"/>
                  </a:lnTo>
                  <a:lnTo>
                    <a:pt x="142" y="3"/>
                  </a:lnTo>
                  <a:lnTo>
                    <a:pt x="141" y="2"/>
                  </a:lnTo>
                  <a:lnTo>
                    <a:pt x="140" y="1"/>
                  </a:lnTo>
                  <a:lnTo>
                    <a:pt x="139"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7" name="Freeform 453"/>
            <p:cNvSpPr/>
            <p:nvPr/>
          </p:nvSpPr>
          <p:spPr bwMode="auto">
            <a:xfrm>
              <a:off x="6754813" y="3195638"/>
              <a:ext cx="79375" cy="76200"/>
            </a:xfrm>
            <a:custGeom>
              <a:avLst/>
              <a:gdLst/>
              <a:ahLst/>
              <a:cxnLst>
                <a:cxn ang="0">
                  <a:pos x="144" y="1"/>
                </a:cxn>
                <a:cxn ang="0">
                  <a:pos x="144" y="1"/>
                </a:cxn>
                <a:cxn ang="0">
                  <a:pos x="128" y="15"/>
                </a:cxn>
                <a:cxn ang="0">
                  <a:pos x="112" y="29"/>
                </a:cxn>
                <a:cxn ang="0">
                  <a:pos x="95" y="41"/>
                </a:cxn>
                <a:cxn ang="0">
                  <a:pos x="80" y="54"/>
                </a:cxn>
                <a:cxn ang="0">
                  <a:pos x="80" y="54"/>
                </a:cxn>
                <a:cxn ang="0">
                  <a:pos x="59" y="74"/>
                </a:cxn>
                <a:cxn ang="0">
                  <a:pos x="40" y="94"/>
                </a:cxn>
                <a:cxn ang="0">
                  <a:pos x="1" y="134"/>
                </a:cxn>
                <a:cxn ang="0">
                  <a:pos x="1" y="134"/>
                </a:cxn>
                <a:cxn ang="0">
                  <a:pos x="0" y="135"/>
                </a:cxn>
                <a:cxn ang="0">
                  <a:pos x="0" y="137"/>
                </a:cxn>
                <a:cxn ang="0">
                  <a:pos x="1" y="140"/>
                </a:cxn>
                <a:cxn ang="0">
                  <a:pos x="4" y="142"/>
                </a:cxn>
                <a:cxn ang="0">
                  <a:pos x="6" y="142"/>
                </a:cxn>
                <a:cxn ang="0">
                  <a:pos x="7" y="141"/>
                </a:cxn>
                <a:cxn ang="0">
                  <a:pos x="7" y="141"/>
                </a:cxn>
                <a:cxn ang="0">
                  <a:pos x="12" y="139"/>
                </a:cxn>
                <a:cxn ang="0">
                  <a:pos x="17" y="137"/>
                </a:cxn>
                <a:cxn ang="0">
                  <a:pos x="21" y="135"/>
                </a:cxn>
                <a:cxn ang="0">
                  <a:pos x="26" y="132"/>
                </a:cxn>
                <a:cxn ang="0">
                  <a:pos x="26" y="132"/>
                </a:cxn>
                <a:cxn ang="0">
                  <a:pos x="28" y="130"/>
                </a:cxn>
                <a:cxn ang="0">
                  <a:pos x="28" y="127"/>
                </a:cxn>
                <a:cxn ang="0">
                  <a:pos x="27" y="125"/>
                </a:cxn>
                <a:cxn ang="0">
                  <a:pos x="25" y="124"/>
                </a:cxn>
                <a:cxn ang="0">
                  <a:pos x="25" y="124"/>
                </a:cxn>
                <a:cxn ang="0">
                  <a:pos x="52" y="95"/>
                </a:cxn>
                <a:cxn ang="0">
                  <a:pos x="80" y="68"/>
                </a:cxn>
                <a:cxn ang="0">
                  <a:pos x="80" y="68"/>
                </a:cxn>
                <a:cxn ang="0">
                  <a:pos x="98" y="52"/>
                </a:cxn>
                <a:cxn ang="0">
                  <a:pos x="115" y="38"/>
                </a:cxn>
                <a:cxn ang="0">
                  <a:pos x="134" y="23"/>
                </a:cxn>
                <a:cxn ang="0">
                  <a:pos x="150" y="8"/>
                </a:cxn>
                <a:cxn ang="0">
                  <a:pos x="150" y="8"/>
                </a:cxn>
                <a:cxn ang="0">
                  <a:pos x="151" y="6"/>
                </a:cxn>
                <a:cxn ang="0">
                  <a:pos x="151" y="5"/>
                </a:cxn>
                <a:cxn ang="0">
                  <a:pos x="151" y="3"/>
                </a:cxn>
                <a:cxn ang="0">
                  <a:pos x="150" y="2"/>
                </a:cxn>
                <a:cxn ang="0">
                  <a:pos x="149" y="1"/>
                </a:cxn>
                <a:cxn ang="0">
                  <a:pos x="147" y="0"/>
                </a:cxn>
                <a:cxn ang="0">
                  <a:pos x="145" y="0"/>
                </a:cxn>
                <a:cxn ang="0">
                  <a:pos x="144" y="1"/>
                </a:cxn>
                <a:cxn ang="0">
                  <a:pos x="144" y="1"/>
                </a:cxn>
              </a:cxnLst>
              <a:rect l="0" t="0" r="r" b="b"/>
              <a:pathLst>
                <a:path w="151" h="142">
                  <a:moveTo>
                    <a:pt x="144" y="1"/>
                  </a:moveTo>
                  <a:lnTo>
                    <a:pt x="144" y="1"/>
                  </a:lnTo>
                  <a:lnTo>
                    <a:pt x="128" y="15"/>
                  </a:lnTo>
                  <a:lnTo>
                    <a:pt x="112" y="29"/>
                  </a:lnTo>
                  <a:lnTo>
                    <a:pt x="95" y="41"/>
                  </a:lnTo>
                  <a:lnTo>
                    <a:pt x="80" y="54"/>
                  </a:lnTo>
                  <a:lnTo>
                    <a:pt x="80" y="54"/>
                  </a:lnTo>
                  <a:lnTo>
                    <a:pt x="59" y="74"/>
                  </a:lnTo>
                  <a:lnTo>
                    <a:pt x="40" y="94"/>
                  </a:lnTo>
                  <a:lnTo>
                    <a:pt x="1" y="134"/>
                  </a:lnTo>
                  <a:lnTo>
                    <a:pt x="1" y="134"/>
                  </a:lnTo>
                  <a:lnTo>
                    <a:pt x="0" y="135"/>
                  </a:lnTo>
                  <a:lnTo>
                    <a:pt x="0" y="137"/>
                  </a:lnTo>
                  <a:lnTo>
                    <a:pt x="1" y="140"/>
                  </a:lnTo>
                  <a:lnTo>
                    <a:pt x="4" y="142"/>
                  </a:lnTo>
                  <a:lnTo>
                    <a:pt x="6" y="142"/>
                  </a:lnTo>
                  <a:lnTo>
                    <a:pt x="7" y="141"/>
                  </a:lnTo>
                  <a:lnTo>
                    <a:pt x="7" y="141"/>
                  </a:lnTo>
                  <a:lnTo>
                    <a:pt x="12" y="139"/>
                  </a:lnTo>
                  <a:lnTo>
                    <a:pt x="17" y="137"/>
                  </a:lnTo>
                  <a:lnTo>
                    <a:pt x="21" y="135"/>
                  </a:lnTo>
                  <a:lnTo>
                    <a:pt x="26" y="132"/>
                  </a:lnTo>
                  <a:lnTo>
                    <a:pt x="26" y="132"/>
                  </a:lnTo>
                  <a:lnTo>
                    <a:pt x="28" y="130"/>
                  </a:lnTo>
                  <a:lnTo>
                    <a:pt x="28" y="127"/>
                  </a:lnTo>
                  <a:lnTo>
                    <a:pt x="27" y="125"/>
                  </a:lnTo>
                  <a:lnTo>
                    <a:pt x="25" y="124"/>
                  </a:lnTo>
                  <a:lnTo>
                    <a:pt x="25" y="124"/>
                  </a:lnTo>
                  <a:lnTo>
                    <a:pt x="52" y="95"/>
                  </a:lnTo>
                  <a:lnTo>
                    <a:pt x="80" y="68"/>
                  </a:lnTo>
                  <a:lnTo>
                    <a:pt x="80" y="68"/>
                  </a:lnTo>
                  <a:lnTo>
                    <a:pt x="98" y="52"/>
                  </a:lnTo>
                  <a:lnTo>
                    <a:pt x="115" y="38"/>
                  </a:lnTo>
                  <a:lnTo>
                    <a:pt x="134" y="23"/>
                  </a:lnTo>
                  <a:lnTo>
                    <a:pt x="150" y="8"/>
                  </a:lnTo>
                  <a:lnTo>
                    <a:pt x="150" y="8"/>
                  </a:lnTo>
                  <a:lnTo>
                    <a:pt x="151" y="6"/>
                  </a:lnTo>
                  <a:lnTo>
                    <a:pt x="151" y="5"/>
                  </a:lnTo>
                  <a:lnTo>
                    <a:pt x="151" y="3"/>
                  </a:lnTo>
                  <a:lnTo>
                    <a:pt x="150" y="2"/>
                  </a:lnTo>
                  <a:lnTo>
                    <a:pt x="149" y="1"/>
                  </a:lnTo>
                  <a:lnTo>
                    <a:pt x="147" y="0"/>
                  </a:lnTo>
                  <a:lnTo>
                    <a:pt x="145"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8" name="Freeform 454"/>
            <p:cNvSpPr/>
            <p:nvPr/>
          </p:nvSpPr>
          <p:spPr bwMode="auto">
            <a:xfrm>
              <a:off x="6773863" y="3211513"/>
              <a:ext cx="71438" cy="82550"/>
            </a:xfrm>
            <a:custGeom>
              <a:avLst/>
              <a:gdLst/>
              <a:ahLst/>
              <a:cxnLst>
                <a:cxn ang="0">
                  <a:pos x="124" y="3"/>
                </a:cxn>
                <a:cxn ang="0">
                  <a:pos x="124" y="3"/>
                </a:cxn>
                <a:cxn ang="0">
                  <a:pos x="121" y="8"/>
                </a:cxn>
                <a:cxn ang="0">
                  <a:pos x="118" y="12"/>
                </a:cxn>
                <a:cxn ang="0">
                  <a:pos x="115" y="16"/>
                </a:cxn>
                <a:cxn ang="0">
                  <a:pos x="111" y="20"/>
                </a:cxn>
                <a:cxn ang="0">
                  <a:pos x="102" y="27"/>
                </a:cxn>
                <a:cxn ang="0">
                  <a:pos x="95" y="34"/>
                </a:cxn>
                <a:cxn ang="0">
                  <a:pos x="95" y="34"/>
                </a:cxn>
                <a:cxn ang="0">
                  <a:pos x="87" y="43"/>
                </a:cxn>
                <a:cxn ang="0">
                  <a:pos x="80" y="52"/>
                </a:cxn>
                <a:cxn ang="0">
                  <a:pos x="74" y="60"/>
                </a:cxn>
                <a:cxn ang="0">
                  <a:pos x="67" y="70"/>
                </a:cxn>
                <a:cxn ang="0">
                  <a:pos x="67" y="70"/>
                </a:cxn>
                <a:cxn ang="0">
                  <a:pos x="2" y="147"/>
                </a:cxn>
                <a:cxn ang="0">
                  <a:pos x="2" y="147"/>
                </a:cxn>
                <a:cxn ang="0">
                  <a:pos x="1" y="149"/>
                </a:cxn>
                <a:cxn ang="0">
                  <a:pos x="0" y="151"/>
                </a:cxn>
                <a:cxn ang="0">
                  <a:pos x="2" y="154"/>
                </a:cxn>
                <a:cxn ang="0">
                  <a:pos x="3" y="156"/>
                </a:cxn>
                <a:cxn ang="0">
                  <a:pos x="5" y="156"/>
                </a:cxn>
                <a:cxn ang="0">
                  <a:pos x="6" y="156"/>
                </a:cxn>
                <a:cxn ang="0">
                  <a:pos x="8" y="154"/>
                </a:cxn>
                <a:cxn ang="0">
                  <a:pos x="17" y="145"/>
                </a:cxn>
                <a:cxn ang="0">
                  <a:pos x="17" y="145"/>
                </a:cxn>
                <a:cxn ang="0">
                  <a:pos x="18" y="143"/>
                </a:cxn>
                <a:cxn ang="0">
                  <a:pos x="19" y="141"/>
                </a:cxn>
                <a:cxn ang="0">
                  <a:pos x="19" y="141"/>
                </a:cxn>
                <a:cxn ang="0">
                  <a:pos x="83" y="65"/>
                </a:cxn>
                <a:cxn ang="0">
                  <a:pos x="83" y="65"/>
                </a:cxn>
                <a:cxn ang="0">
                  <a:pos x="100" y="45"/>
                </a:cxn>
                <a:cxn ang="0">
                  <a:pos x="108" y="36"/>
                </a:cxn>
                <a:cxn ang="0">
                  <a:pos x="117" y="26"/>
                </a:cxn>
                <a:cxn ang="0">
                  <a:pos x="117" y="26"/>
                </a:cxn>
                <a:cxn ang="0">
                  <a:pos x="123" y="21"/>
                </a:cxn>
                <a:cxn ang="0">
                  <a:pos x="127" y="17"/>
                </a:cxn>
                <a:cxn ang="0">
                  <a:pos x="130" y="12"/>
                </a:cxn>
                <a:cxn ang="0">
                  <a:pos x="133" y="5"/>
                </a:cxn>
                <a:cxn ang="0">
                  <a:pos x="133" y="5"/>
                </a:cxn>
                <a:cxn ang="0">
                  <a:pos x="133" y="3"/>
                </a:cxn>
                <a:cxn ang="0">
                  <a:pos x="132" y="2"/>
                </a:cxn>
                <a:cxn ang="0">
                  <a:pos x="131" y="1"/>
                </a:cxn>
                <a:cxn ang="0">
                  <a:pos x="129" y="0"/>
                </a:cxn>
                <a:cxn ang="0">
                  <a:pos x="127" y="0"/>
                </a:cxn>
                <a:cxn ang="0">
                  <a:pos x="126" y="0"/>
                </a:cxn>
                <a:cxn ang="0">
                  <a:pos x="124" y="1"/>
                </a:cxn>
                <a:cxn ang="0">
                  <a:pos x="124" y="3"/>
                </a:cxn>
                <a:cxn ang="0">
                  <a:pos x="124" y="3"/>
                </a:cxn>
              </a:cxnLst>
              <a:rect l="0" t="0" r="r" b="b"/>
              <a:pathLst>
                <a:path w="133" h="156">
                  <a:moveTo>
                    <a:pt x="124" y="3"/>
                  </a:moveTo>
                  <a:lnTo>
                    <a:pt x="124" y="3"/>
                  </a:lnTo>
                  <a:lnTo>
                    <a:pt x="121" y="8"/>
                  </a:lnTo>
                  <a:lnTo>
                    <a:pt x="118" y="12"/>
                  </a:lnTo>
                  <a:lnTo>
                    <a:pt x="115" y="16"/>
                  </a:lnTo>
                  <a:lnTo>
                    <a:pt x="111" y="20"/>
                  </a:lnTo>
                  <a:lnTo>
                    <a:pt x="102" y="27"/>
                  </a:lnTo>
                  <a:lnTo>
                    <a:pt x="95" y="34"/>
                  </a:lnTo>
                  <a:lnTo>
                    <a:pt x="95" y="34"/>
                  </a:lnTo>
                  <a:lnTo>
                    <a:pt x="87" y="43"/>
                  </a:lnTo>
                  <a:lnTo>
                    <a:pt x="80" y="52"/>
                  </a:lnTo>
                  <a:lnTo>
                    <a:pt x="74" y="60"/>
                  </a:lnTo>
                  <a:lnTo>
                    <a:pt x="67" y="70"/>
                  </a:lnTo>
                  <a:lnTo>
                    <a:pt x="67" y="70"/>
                  </a:lnTo>
                  <a:lnTo>
                    <a:pt x="2" y="147"/>
                  </a:lnTo>
                  <a:lnTo>
                    <a:pt x="2" y="147"/>
                  </a:lnTo>
                  <a:lnTo>
                    <a:pt x="1" y="149"/>
                  </a:lnTo>
                  <a:lnTo>
                    <a:pt x="0" y="151"/>
                  </a:lnTo>
                  <a:lnTo>
                    <a:pt x="2" y="154"/>
                  </a:lnTo>
                  <a:lnTo>
                    <a:pt x="3" y="156"/>
                  </a:lnTo>
                  <a:lnTo>
                    <a:pt x="5" y="156"/>
                  </a:lnTo>
                  <a:lnTo>
                    <a:pt x="6" y="156"/>
                  </a:lnTo>
                  <a:lnTo>
                    <a:pt x="8" y="154"/>
                  </a:lnTo>
                  <a:lnTo>
                    <a:pt x="17" y="145"/>
                  </a:lnTo>
                  <a:lnTo>
                    <a:pt x="17" y="145"/>
                  </a:lnTo>
                  <a:lnTo>
                    <a:pt x="18" y="143"/>
                  </a:lnTo>
                  <a:lnTo>
                    <a:pt x="19" y="141"/>
                  </a:lnTo>
                  <a:lnTo>
                    <a:pt x="19" y="141"/>
                  </a:lnTo>
                  <a:lnTo>
                    <a:pt x="83" y="65"/>
                  </a:lnTo>
                  <a:lnTo>
                    <a:pt x="83" y="65"/>
                  </a:lnTo>
                  <a:lnTo>
                    <a:pt x="100" y="45"/>
                  </a:lnTo>
                  <a:lnTo>
                    <a:pt x="108" y="36"/>
                  </a:lnTo>
                  <a:lnTo>
                    <a:pt x="117" y="26"/>
                  </a:lnTo>
                  <a:lnTo>
                    <a:pt x="117" y="26"/>
                  </a:lnTo>
                  <a:lnTo>
                    <a:pt x="123" y="21"/>
                  </a:lnTo>
                  <a:lnTo>
                    <a:pt x="127" y="17"/>
                  </a:lnTo>
                  <a:lnTo>
                    <a:pt x="130" y="12"/>
                  </a:lnTo>
                  <a:lnTo>
                    <a:pt x="133" y="5"/>
                  </a:lnTo>
                  <a:lnTo>
                    <a:pt x="133" y="5"/>
                  </a:lnTo>
                  <a:lnTo>
                    <a:pt x="133" y="3"/>
                  </a:lnTo>
                  <a:lnTo>
                    <a:pt x="132" y="2"/>
                  </a:lnTo>
                  <a:lnTo>
                    <a:pt x="131" y="1"/>
                  </a:lnTo>
                  <a:lnTo>
                    <a:pt x="129" y="0"/>
                  </a:lnTo>
                  <a:lnTo>
                    <a:pt x="127" y="0"/>
                  </a:lnTo>
                  <a:lnTo>
                    <a:pt x="126" y="0"/>
                  </a:lnTo>
                  <a:lnTo>
                    <a:pt x="124"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9" name="Freeform 455"/>
            <p:cNvSpPr/>
            <p:nvPr/>
          </p:nvSpPr>
          <p:spPr bwMode="auto">
            <a:xfrm>
              <a:off x="6794501" y="3233738"/>
              <a:ext cx="65088" cy="80963"/>
            </a:xfrm>
            <a:custGeom>
              <a:avLst/>
              <a:gdLst/>
              <a:ahLst/>
              <a:cxnLst>
                <a:cxn ang="0">
                  <a:pos x="114" y="1"/>
                </a:cxn>
                <a:cxn ang="0">
                  <a:pos x="114" y="1"/>
                </a:cxn>
                <a:cxn ang="0">
                  <a:pos x="97" y="21"/>
                </a:cxn>
                <a:cxn ang="0">
                  <a:pos x="79" y="40"/>
                </a:cxn>
                <a:cxn ang="0">
                  <a:pos x="63" y="61"/>
                </a:cxn>
                <a:cxn ang="0">
                  <a:pos x="47" y="83"/>
                </a:cxn>
                <a:cxn ang="0">
                  <a:pos x="47" y="83"/>
                </a:cxn>
                <a:cxn ang="0">
                  <a:pos x="32" y="104"/>
                </a:cxn>
                <a:cxn ang="0">
                  <a:pos x="24" y="116"/>
                </a:cxn>
                <a:cxn ang="0">
                  <a:pos x="14" y="126"/>
                </a:cxn>
                <a:cxn ang="0">
                  <a:pos x="14" y="126"/>
                </a:cxn>
                <a:cxn ang="0">
                  <a:pos x="6" y="135"/>
                </a:cxn>
                <a:cxn ang="0">
                  <a:pos x="2" y="140"/>
                </a:cxn>
                <a:cxn ang="0">
                  <a:pos x="0" y="146"/>
                </a:cxn>
                <a:cxn ang="0">
                  <a:pos x="0" y="146"/>
                </a:cxn>
                <a:cxn ang="0">
                  <a:pos x="0" y="148"/>
                </a:cxn>
                <a:cxn ang="0">
                  <a:pos x="1" y="150"/>
                </a:cxn>
                <a:cxn ang="0">
                  <a:pos x="3" y="152"/>
                </a:cxn>
                <a:cxn ang="0">
                  <a:pos x="6" y="152"/>
                </a:cxn>
                <a:cxn ang="0">
                  <a:pos x="6" y="152"/>
                </a:cxn>
                <a:cxn ang="0">
                  <a:pos x="10" y="150"/>
                </a:cxn>
                <a:cxn ang="0">
                  <a:pos x="14" y="148"/>
                </a:cxn>
                <a:cxn ang="0">
                  <a:pos x="23" y="140"/>
                </a:cxn>
                <a:cxn ang="0">
                  <a:pos x="23" y="140"/>
                </a:cxn>
                <a:cxn ang="0">
                  <a:pos x="24" y="138"/>
                </a:cxn>
                <a:cxn ang="0">
                  <a:pos x="24" y="136"/>
                </a:cxn>
                <a:cxn ang="0">
                  <a:pos x="23" y="134"/>
                </a:cxn>
                <a:cxn ang="0">
                  <a:pos x="20" y="133"/>
                </a:cxn>
                <a:cxn ang="0">
                  <a:pos x="20" y="133"/>
                </a:cxn>
                <a:cxn ang="0">
                  <a:pos x="28" y="126"/>
                </a:cxn>
                <a:cxn ang="0">
                  <a:pos x="28" y="126"/>
                </a:cxn>
                <a:cxn ang="0">
                  <a:pos x="56" y="87"/>
                </a:cxn>
                <a:cxn ang="0">
                  <a:pos x="56" y="87"/>
                </a:cxn>
                <a:cxn ang="0">
                  <a:pos x="71" y="66"/>
                </a:cxn>
                <a:cxn ang="0">
                  <a:pos x="87" y="46"/>
                </a:cxn>
                <a:cxn ang="0">
                  <a:pos x="104" y="27"/>
                </a:cxn>
                <a:cxn ang="0">
                  <a:pos x="122" y="8"/>
                </a:cxn>
                <a:cxn ang="0">
                  <a:pos x="122" y="8"/>
                </a:cxn>
                <a:cxn ang="0">
                  <a:pos x="123" y="6"/>
                </a:cxn>
                <a:cxn ang="0">
                  <a:pos x="123" y="4"/>
                </a:cxn>
                <a:cxn ang="0">
                  <a:pos x="123" y="3"/>
                </a:cxn>
                <a:cxn ang="0">
                  <a:pos x="122" y="1"/>
                </a:cxn>
                <a:cxn ang="0">
                  <a:pos x="120" y="0"/>
                </a:cxn>
                <a:cxn ang="0">
                  <a:pos x="119" y="0"/>
                </a:cxn>
                <a:cxn ang="0">
                  <a:pos x="117" y="0"/>
                </a:cxn>
                <a:cxn ang="0">
                  <a:pos x="114" y="1"/>
                </a:cxn>
                <a:cxn ang="0">
                  <a:pos x="114" y="1"/>
                </a:cxn>
              </a:cxnLst>
              <a:rect l="0" t="0" r="r" b="b"/>
              <a:pathLst>
                <a:path w="123" h="152">
                  <a:moveTo>
                    <a:pt x="114" y="1"/>
                  </a:moveTo>
                  <a:lnTo>
                    <a:pt x="114" y="1"/>
                  </a:lnTo>
                  <a:lnTo>
                    <a:pt x="97" y="21"/>
                  </a:lnTo>
                  <a:lnTo>
                    <a:pt x="79" y="40"/>
                  </a:lnTo>
                  <a:lnTo>
                    <a:pt x="63" y="61"/>
                  </a:lnTo>
                  <a:lnTo>
                    <a:pt x="47" y="83"/>
                  </a:lnTo>
                  <a:lnTo>
                    <a:pt x="47" y="83"/>
                  </a:lnTo>
                  <a:lnTo>
                    <a:pt x="32" y="104"/>
                  </a:lnTo>
                  <a:lnTo>
                    <a:pt x="24" y="116"/>
                  </a:lnTo>
                  <a:lnTo>
                    <a:pt x="14" y="126"/>
                  </a:lnTo>
                  <a:lnTo>
                    <a:pt x="14" y="126"/>
                  </a:lnTo>
                  <a:lnTo>
                    <a:pt x="6" y="135"/>
                  </a:lnTo>
                  <a:lnTo>
                    <a:pt x="2" y="140"/>
                  </a:lnTo>
                  <a:lnTo>
                    <a:pt x="0" y="146"/>
                  </a:lnTo>
                  <a:lnTo>
                    <a:pt x="0" y="146"/>
                  </a:lnTo>
                  <a:lnTo>
                    <a:pt x="0" y="148"/>
                  </a:lnTo>
                  <a:lnTo>
                    <a:pt x="1" y="150"/>
                  </a:lnTo>
                  <a:lnTo>
                    <a:pt x="3" y="152"/>
                  </a:lnTo>
                  <a:lnTo>
                    <a:pt x="6" y="152"/>
                  </a:lnTo>
                  <a:lnTo>
                    <a:pt x="6" y="152"/>
                  </a:lnTo>
                  <a:lnTo>
                    <a:pt x="10" y="150"/>
                  </a:lnTo>
                  <a:lnTo>
                    <a:pt x="14" y="148"/>
                  </a:lnTo>
                  <a:lnTo>
                    <a:pt x="23" y="140"/>
                  </a:lnTo>
                  <a:lnTo>
                    <a:pt x="23" y="140"/>
                  </a:lnTo>
                  <a:lnTo>
                    <a:pt x="24" y="138"/>
                  </a:lnTo>
                  <a:lnTo>
                    <a:pt x="24" y="136"/>
                  </a:lnTo>
                  <a:lnTo>
                    <a:pt x="23" y="134"/>
                  </a:lnTo>
                  <a:lnTo>
                    <a:pt x="20" y="133"/>
                  </a:lnTo>
                  <a:lnTo>
                    <a:pt x="20" y="133"/>
                  </a:lnTo>
                  <a:lnTo>
                    <a:pt x="28" y="126"/>
                  </a:lnTo>
                  <a:lnTo>
                    <a:pt x="28" y="126"/>
                  </a:lnTo>
                  <a:lnTo>
                    <a:pt x="56" y="87"/>
                  </a:lnTo>
                  <a:lnTo>
                    <a:pt x="56" y="87"/>
                  </a:lnTo>
                  <a:lnTo>
                    <a:pt x="71" y="66"/>
                  </a:lnTo>
                  <a:lnTo>
                    <a:pt x="87" y="46"/>
                  </a:lnTo>
                  <a:lnTo>
                    <a:pt x="104" y="27"/>
                  </a:lnTo>
                  <a:lnTo>
                    <a:pt x="122" y="8"/>
                  </a:lnTo>
                  <a:lnTo>
                    <a:pt x="122" y="8"/>
                  </a:lnTo>
                  <a:lnTo>
                    <a:pt x="123" y="6"/>
                  </a:lnTo>
                  <a:lnTo>
                    <a:pt x="123" y="4"/>
                  </a:lnTo>
                  <a:lnTo>
                    <a:pt x="123" y="3"/>
                  </a:lnTo>
                  <a:lnTo>
                    <a:pt x="122" y="1"/>
                  </a:lnTo>
                  <a:lnTo>
                    <a:pt x="120" y="0"/>
                  </a:lnTo>
                  <a:lnTo>
                    <a:pt x="119" y="0"/>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0" name="Freeform 456"/>
            <p:cNvSpPr/>
            <p:nvPr/>
          </p:nvSpPr>
          <p:spPr bwMode="auto">
            <a:xfrm>
              <a:off x="6819901" y="3259138"/>
              <a:ext cx="52388" cy="74613"/>
            </a:xfrm>
            <a:custGeom>
              <a:avLst/>
              <a:gdLst/>
              <a:ahLst/>
              <a:cxnLst>
                <a:cxn ang="0">
                  <a:pos x="91" y="1"/>
                </a:cxn>
                <a:cxn ang="0">
                  <a:pos x="91" y="1"/>
                </a:cxn>
                <a:cxn ang="0">
                  <a:pos x="69" y="32"/>
                </a:cxn>
                <a:cxn ang="0">
                  <a:pos x="47" y="65"/>
                </a:cxn>
                <a:cxn ang="0">
                  <a:pos x="47" y="65"/>
                </a:cxn>
                <a:cxn ang="0">
                  <a:pos x="35" y="83"/>
                </a:cxn>
                <a:cxn ang="0">
                  <a:pos x="23" y="100"/>
                </a:cxn>
                <a:cxn ang="0">
                  <a:pos x="12" y="117"/>
                </a:cxn>
                <a:cxn ang="0">
                  <a:pos x="0" y="136"/>
                </a:cxn>
                <a:cxn ang="0">
                  <a:pos x="0" y="136"/>
                </a:cxn>
                <a:cxn ang="0">
                  <a:pos x="0" y="137"/>
                </a:cxn>
                <a:cxn ang="0">
                  <a:pos x="0" y="139"/>
                </a:cxn>
                <a:cxn ang="0">
                  <a:pos x="2" y="142"/>
                </a:cxn>
                <a:cxn ang="0">
                  <a:pos x="5" y="143"/>
                </a:cxn>
                <a:cxn ang="0">
                  <a:pos x="7" y="142"/>
                </a:cxn>
                <a:cxn ang="0">
                  <a:pos x="9" y="141"/>
                </a:cxn>
                <a:cxn ang="0">
                  <a:pos x="9" y="141"/>
                </a:cxn>
                <a:cxn ang="0">
                  <a:pos x="15" y="138"/>
                </a:cxn>
                <a:cxn ang="0">
                  <a:pos x="15" y="138"/>
                </a:cxn>
                <a:cxn ang="0">
                  <a:pos x="16" y="138"/>
                </a:cxn>
                <a:cxn ang="0">
                  <a:pos x="18" y="137"/>
                </a:cxn>
                <a:cxn ang="0">
                  <a:pos x="19" y="134"/>
                </a:cxn>
                <a:cxn ang="0">
                  <a:pos x="18" y="131"/>
                </a:cxn>
                <a:cxn ang="0">
                  <a:pos x="17" y="130"/>
                </a:cxn>
                <a:cxn ang="0">
                  <a:pos x="16" y="128"/>
                </a:cxn>
                <a:cxn ang="0">
                  <a:pos x="16" y="128"/>
                </a:cxn>
                <a:cxn ang="0">
                  <a:pos x="24" y="115"/>
                </a:cxn>
                <a:cxn ang="0">
                  <a:pos x="33" y="103"/>
                </a:cxn>
                <a:cxn ang="0">
                  <a:pos x="43" y="90"/>
                </a:cxn>
                <a:cxn ang="0">
                  <a:pos x="51" y="77"/>
                </a:cxn>
                <a:cxn ang="0">
                  <a:pos x="51" y="77"/>
                </a:cxn>
                <a:cxn ang="0">
                  <a:pos x="62" y="59"/>
                </a:cxn>
                <a:cxn ang="0">
                  <a:pos x="74" y="42"/>
                </a:cxn>
                <a:cxn ang="0">
                  <a:pos x="98" y="9"/>
                </a:cxn>
                <a:cxn ang="0">
                  <a:pos x="98" y="9"/>
                </a:cxn>
                <a:cxn ang="0">
                  <a:pos x="99" y="7"/>
                </a:cxn>
                <a:cxn ang="0">
                  <a:pos x="99" y="5"/>
                </a:cxn>
                <a:cxn ang="0">
                  <a:pos x="97" y="1"/>
                </a:cxn>
                <a:cxn ang="0">
                  <a:pos x="96" y="0"/>
                </a:cxn>
                <a:cxn ang="0">
                  <a:pos x="94" y="0"/>
                </a:cxn>
                <a:cxn ang="0">
                  <a:pos x="93" y="0"/>
                </a:cxn>
                <a:cxn ang="0">
                  <a:pos x="91" y="1"/>
                </a:cxn>
                <a:cxn ang="0">
                  <a:pos x="91" y="1"/>
                </a:cxn>
              </a:cxnLst>
              <a:rect l="0" t="0" r="r" b="b"/>
              <a:pathLst>
                <a:path w="99" h="143">
                  <a:moveTo>
                    <a:pt x="91" y="1"/>
                  </a:moveTo>
                  <a:lnTo>
                    <a:pt x="91" y="1"/>
                  </a:lnTo>
                  <a:lnTo>
                    <a:pt x="69" y="32"/>
                  </a:lnTo>
                  <a:lnTo>
                    <a:pt x="47" y="65"/>
                  </a:lnTo>
                  <a:lnTo>
                    <a:pt x="47" y="65"/>
                  </a:lnTo>
                  <a:lnTo>
                    <a:pt x="35" y="83"/>
                  </a:lnTo>
                  <a:lnTo>
                    <a:pt x="23" y="100"/>
                  </a:lnTo>
                  <a:lnTo>
                    <a:pt x="12" y="117"/>
                  </a:lnTo>
                  <a:lnTo>
                    <a:pt x="0" y="136"/>
                  </a:lnTo>
                  <a:lnTo>
                    <a:pt x="0" y="136"/>
                  </a:lnTo>
                  <a:lnTo>
                    <a:pt x="0" y="137"/>
                  </a:lnTo>
                  <a:lnTo>
                    <a:pt x="0" y="139"/>
                  </a:lnTo>
                  <a:lnTo>
                    <a:pt x="2" y="142"/>
                  </a:lnTo>
                  <a:lnTo>
                    <a:pt x="5" y="143"/>
                  </a:lnTo>
                  <a:lnTo>
                    <a:pt x="7" y="142"/>
                  </a:lnTo>
                  <a:lnTo>
                    <a:pt x="9" y="141"/>
                  </a:lnTo>
                  <a:lnTo>
                    <a:pt x="9" y="141"/>
                  </a:lnTo>
                  <a:lnTo>
                    <a:pt x="15" y="138"/>
                  </a:lnTo>
                  <a:lnTo>
                    <a:pt x="15" y="138"/>
                  </a:lnTo>
                  <a:lnTo>
                    <a:pt x="16" y="138"/>
                  </a:lnTo>
                  <a:lnTo>
                    <a:pt x="18" y="137"/>
                  </a:lnTo>
                  <a:lnTo>
                    <a:pt x="19" y="134"/>
                  </a:lnTo>
                  <a:lnTo>
                    <a:pt x="18" y="131"/>
                  </a:lnTo>
                  <a:lnTo>
                    <a:pt x="17" y="130"/>
                  </a:lnTo>
                  <a:lnTo>
                    <a:pt x="16" y="128"/>
                  </a:lnTo>
                  <a:lnTo>
                    <a:pt x="16" y="128"/>
                  </a:lnTo>
                  <a:lnTo>
                    <a:pt x="24" y="115"/>
                  </a:lnTo>
                  <a:lnTo>
                    <a:pt x="33" y="103"/>
                  </a:lnTo>
                  <a:lnTo>
                    <a:pt x="43" y="90"/>
                  </a:lnTo>
                  <a:lnTo>
                    <a:pt x="51" y="77"/>
                  </a:lnTo>
                  <a:lnTo>
                    <a:pt x="51" y="77"/>
                  </a:lnTo>
                  <a:lnTo>
                    <a:pt x="62" y="59"/>
                  </a:lnTo>
                  <a:lnTo>
                    <a:pt x="74" y="42"/>
                  </a:lnTo>
                  <a:lnTo>
                    <a:pt x="98" y="9"/>
                  </a:lnTo>
                  <a:lnTo>
                    <a:pt x="98" y="9"/>
                  </a:lnTo>
                  <a:lnTo>
                    <a:pt x="99" y="7"/>
                  </a:lnTo>
                  <a:lnTo>
                    <a:pt x="99" y="5"/>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1" name="Freeform 457"/>
            <p:cNvSpPr/>
            <p:nvPr/>
          </p:nvSpPr>
          <p:spPr bwMode="auto">
            <a:xfrm>
              <a:off x="6827838" y="3284538"/>
              <a:ext cx="57150" cy="84138"/>
            </a:xfrm>
            <a:custGeom>
              <a:avLst/>
              <a:gdLst/>
              <a:ahLst/>
              <a:cxnLst>
                <a:cxn ang="0">
                  <a:pos x="100" y="2"/>
                </a:cxn>
                <a:cxn ang="0">
                  <a:pos x="100" y="2"/>
                </a:cxn>
                <a:cxn ang="0">
                  <a:pos x="88" y="22"/>
                </a:cxn>
                <a:cxn ang="0">
                  <a:pos x="74" y="40"/>
                </a:cxn>
                <a:cxn ang="0">
                  <a:pos x="48" y="77"/>
                </a:cxn>
                <a:cxn ang="0">
                  <a:pos x="23" y="115"/>
                </a:cxn>
                <a:cxn ang="0">
                  <a:pos x="11" y="134"/>
                </a:cxn>
                <a:cxn ang="0">
                  <a:pos x="0" y="154"/>
                </a:cxn>
                <a:cxn ang="0">
                  <a:pos x="0" y="154"/>
                </a:cxn>
                <a:cxn ang="0">
                  <a:pos x="0" y="156"/>
                </a:cxn>
                <a:cxn ang="0">
                  <a:pos x="0" y="157"/>
                </a:cxn>
                <a:cxn ang="0">
                  <a:pos x="2" y="160"/>
                </a:cxn>
                <a:cxn ang="0">
                  <a:pos x="4" y="161"/>
                </a:cxn>
                <a:cxn ang="0">
                  <a:pos x="6" y="161"/>
                </a:cxn>
                <a:cxn ang="0">
                  <a:pos x="7" y="159"/>
                </a:cxn>
                <a:cxn ang="0">
                  <a:pos x="12" y="155"/>
                </a:cxn>
                <a:cxn ang="0">
                  <a:pos x="12" y="155"/>
                </a:cxn>
                <a:cxn ang="0">
                  <a:pos x="13" y="152"/>
                </a:cxn>
                <a:cxn ang="0">
                  <a:pos x="13" y="150"/>
                </a:cxn>
                <a:cxn ang="0">
                  <a:pos x="13" y="150"/>
                </a:cxn>
                <a:cxn ang="0">
                  <a:pos x="24" y="131"/>
                </a:cxn>
                <a:cxn ang="0">
                  <a:pos x="35" y="113"/>
                </a:cxn>
                <a:cxn ang="0">
                  <a:pos x="60" y="77"/>
                </a:cxn>
                <a:cxn ang="0">
                  <a:pos x="84" y="42"/>
                </a:cxn>
                <a:cxn ang="0">
                  <a:pos x="96" y="25"/>
                </a:cxn>
                <a:cxn ang="0">
                  <a:pos x="108" y="7"/>
                </a:cxn>
                <a:cxn ang="0">
                  <a:pos x="108" y="7"/>
                </a:cxn>
                <a:cxn ang="0">
                  <a:pos x="108" y="5"/>
                </a:cxn>
                <a:cxn ang="0">
                  <a:pos x="108" y="3"/>
                </a:cxn>
                <a:cxn ang="0">
                  <a:pos x="107" y="2"/>
                </a:cxn>
                <a:cxn ang="0">
                  <a:pos x="106" y="1"/>
                </a:cxn>
                <a:cxn ang="0">
                  <a:pos x="104" y="0"/>
                </a:cxn>
                <a:cxn ang="0">
                  <a:pos x="103" y="0"/>
                </a:cxn>
                <a:cxn ang="0">
                  <a:pos x="101" y="1"/>
                </a:cxn>
                <a:cxn ang="0">
                  <a:pos x="100" y="2"/>
                </a:cxn>
                <a:cxn ang="0">
                  <a:pos x="100" y="2"/>
                </a:cxn>
              </a:cxnLst>
              <a:rect l="0" t="0" r="r" b="b"/>
              <a:pathLst>
                <a:path w="108" h="161">
                  <a:moveTo>
                    <a:pt x="100" y="2"/>
                  </a:moveTo>
                  <a:lnTo>
                    <a:pt x="100" y="2"/>
                  </a:lnTo>
                  <a:lnTo>
                    <a:pt x="88" y="22"/>
                  </a:lnTo>
                  <a:lnTo>
                    <a:pt x="74" y="40"/>
                  </a:lnTo>
                  <a:lnTo>
                    <a:pt x="48" y="77"/>
                  </a:lnTo>
                  <a:lnTo>
                    <a:pt x="23" y="115"/>
                  </a:lnTo>
                  <a:lnTo>
                    <a:pt x="11" y="134"/>
                  </a:lnTo>
                  <a:lnTo>
                    <a:pt x="0" y="154"/>
                  </a:lnTo>
                  <a:lnTo>
                    <a:pt x="0" y="154"/>
                  </a:lnTo>
                  <a:lnTo>
                    <a:pt x="0" y="156"/>
                  </a:lnTo>
                  <a:lnTo>
                    <a:pt x="0" y="157"/>
                  </a:lnTo>
                  <a:lnTo>
                    <a:pt x="2" y="160"/>
                  </a:lnTo>
                  <a:lnTo>
                    <a:pt x="4" y="161"/>
                  </a:lnTo>
                  <a:lnTo>
                    <a:pt x="6" y="161"/>
                  </a:lnTo>
                  <a:lnTo>
                    <a:pt x="7" y="159"/>
                  </a:lnTo>
                  <a:lnTo>
                    <a:pt x="12" y="155"/>
                  </a:lnTo>
                  <a:lnTo>
                    <a:pt x="12" y="155"/>
                  </a:lnTo>
                  <a:lnTo>
                    <a:pt x="13" y="152"/>
                  </a:lnTo>
                  <a:lnTo>
                    <a:pt x="13" y="150"/>
                  </a:lnTo>
                  <a:lnTo>
                    <a:pt x="13" y="150"/>
                  </a:lnTo>
                  <a:lnTo>
                    <a:pt x="24" y="131"/>
                  </a:lnTo>
                  <a:lnTo>
                    <a:pt x="35" y="113"/>
                  </a:lnTo>
                  <a:lnTo>
                    <a:pt x="60" y="77"/>
                  </a:lnTo>
                  <a:lnTo>
                    <a:pt x="84" y="42"/>
                  </a:lnTo>
                  <a:lnTo>
                    <a:pt x="96" y="25"/>
                  </a:lnTo>
                  <a:lnTo>
                    <a:pt x="108" y="7"/>
                  </a:lnTo>
                  <a:lnTo>
                    <a:pt x="108" y="7"/>
                  </a:lnTo>
                  <a:lnTo>
                    <a:pt x="108" y="5"/>
                  </a:lnTo>
                  <a:lnTo>
                    <a:pt x="108" y="3"/>
                  </a:lnTo>
                  <a:lnTo>
                    <a:pt x="107" y="2"/>
                  </a:lnTo>
                  <a:lnTo>
                    <a:pt x="106" y="1"/>
                  </a:lnTo>
                  <a:lnTo>
                    <a:pt x="104"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2" name="Freeform 458"/>
            <p:cNvSpPr/>
            <p:nvPr/>
          </p:nvSpPr>
          <p:spPr bwMode="auto">
            <a:xfrm>
              <a:off x="6840538" y="3311525"/>
              <a:ext cx="63500" cy="87313"/>
            </a:xfrm>
            <a:custGeom>
              <a:avLst/>
              <a:gdLst/>
              <a:ahLst/>
              <a:cxnLst>
                <a:cxn ang="0">
                  <a:pos x="114" y="2"/>
                </a:cxn>
                <a:cxn ang="0">
                  <a:pos x="114" y="2"/>
                </a:cxn>
                <a:cxn ang="0">
                  <a:pos x="98" y="19"/>
                </a:cxn>
                <a:cxn ang="0">
                  <a:pos x="82" y="38"/>
                </a:cxn>
                <a:cxn ang="0">
                  <a:pos x="69" y="57"/>
                </a:cxn>
                <a:cxn ang="0">
                  <a:pos x="55" y="78"/>
                </a:cxn>
                <a:cxn ang="0">
                  <a:pos x="28" y="118"/>
                </a:cxn>
                <a:cxn ang="0">
                  <a:pos x="15" y="138"/>
                </a:cxn>
                <a:cxn ang="0">
                  <a:pos x="1" y="158"/>
                </a:cxn>
                <a:cxn ang="0">
                  <a:pos x="1" y="158"/>
                </a:cxn>
                <a:cxn ang="0">
                  <a:pos x="0" y="160"/>
                </a:cxn>
                <a:cxn ang="0">
                  <a:pos x="0" y="162"/>
                </a:cxn>
                <a:cxn ang="0">
                  <a:pos x="1" y="165"/>
                </a:cxn>
                <a:cxn ang="0">
                  <a:pos x="3" y="166"/>
                </a:cxn>
                <a:cxn ang="0">
                  <a:pos x="4" y="166"/>
                </a:cxn>
                <a:cxn ang="0">
                  <a:pos x="6" y="166"/>
                </a:cxn>
                <a:cxn ang="0">
                  <a:pos x="7" y="165"/>
                </a:cxn>
                <a:cxn ang="0">
                  <a:pos x="7" y="165"/>
                </a:cxn>
                <a:cxn ang="0">
                  <a:pos x="21" y="145"/>
                </a:cxn>
                <a:cxn ang="0">
                  <a:pos x="36" y="125"/>
                </a:cxn>
                <a:cxn ang="0">
                  <a:pos x="62" y="84"/>
                </a:cxn>
                <a:cxn ang="0">
                  <a:pos x="75" y="65"/>
                </a:cxn>
                <a:cxn ang="0">
                  <a:pos x="89" y="45"/>
                </a:cxn>
                <a:cxn ang="0">
                  <a:pos x="105" y="25"/>
                </a:cxn>
                <a:cxn ang="0">
                  <a:pos x="121" y="8"/>
                </a:cxn>
                <a:cxn ang="0">
                  <a:pos x="121" y="8"/>
                </a:cxn>
                <a:cxn ang="0">
                  <a:pos x="122" y="6"/>
                </a:cxn>
                <a:cxn ang="0">
                  <a:pos x="122" y="5"/>
                </a:cxn>
                <a:cxn ang="0">
                  <a:pos x="121" y="3"/>
                </a:cxn>
                <a:cxn ang="0">
                  <a:pos x="120" y="2"/>
                </a:cxn>
                <a:cxn ang="0">
                  <a:pos x="119" y="1"/>
                </a:cxn>
                <a:cxn ang="0">
                  <a:pos x="117" y="0"/>
                </a:cxn>
                <a:cxn ang="0">
                  <a:pos x="116" y="0"/>
                </a:cxn>
                <a:cxn ang="0">
                  <a:pos x="114" y="2"/>
                </a:cxn>
                <a:cxn ang="0">
                  <a:pos x="114" y="2"/>
                </a:cxn>
              </a:cxnLst>
              <a:rect l="0" t="0" r="r" b="b"/>
              <a:pathLst>
                <a:path w="122" h="166">
                  <a:moveTo>
                    <a:pt x="114" y="2"/>
                  </a:moveTo>
                  <a:lnTo>
                    <a:pt x="114" y="2"/>
                  </a:lnTo>
                  <a:lnTo>
                    <a:pt x="98" y="19"/>
                  </a:lnTo>
                  <a:lnTo>
                    <a:pt x="82" y="38"/>
                  </a:lnTo>
                  <a:lnTo>
                    <a:pt x="69" y="57"/>
                  </a:lnTo>
                  <a:lnTo>
                    <a:pt x="55" y="78"/>
                  </a:lnTo>
                  <a:lnTo>
                    <a:pt x="28" y="118"/>
                  </a:lnTo>
                  <a:lnTo>
                    <a:pt x="15" y="138"/>
                  </a:lnTo>
                  <a:lnTo>
                    <a:pt x="1" y="158"/>
                  </a:lnTo>
                  <a:lnTo>
                    <a:pt x="1" y="158"/>
                  </a:lnTo>
                  <a:lnTo>
                    <a:pt x="0" y="160"/>
                  </a:lnTo>
                  <a:lnTo>
                    <a:pt x="0" y="162"/>
                  </a:lnTo>
                  <a:lnTo>
                    <a:pt x="1" y="165"/>
                  </a:lnTo>
                  <a:lnTo>
                    <a:pt x="3" y="166"/>
                  </a:lnTo>
                  <a:lnTo>
                    <a:pt x="4" y="166"/>
                  </a:lnTo>
                  <a:lnTo>
                    <a:pt x="6" y="166"/>
                  </a:lnTo>
                  <a:lnTo>
                    <a:pt x="7" y="165"/>
                  </a:lnTo>
                  <a:lnTo>
                    <a:pt x="7" y="165"/>
                  </a:lnTo>
                  <a:lnTo>
                    <a:pt x="21" y="145"/>
                  </a:lnTo>
                  <a:lnTo>
                    <a:pt x="36" y="125"/>
                  </a:lnTo>
                  <a:lnTo>
                    <a:pt x="62" y="84"/>
                  </a:lnTo>
                  <a:lnTo>
                    <a:pt x="75" y="65"/>
                  </a:lnTo>
                  <a:lnTo>
                    <a:pt x="89" y="45"/>
                  </a:lnTo>
                  <a:lnTo>
                    <a:pt x="105" y="25"/>
                  </a:lnTo>
                  <a:lnTo>
                    <a:pt x="121" y="8"/>
                  </a:lnTo>
                  <a:lnTo>
                    <a:pt x="121" y="8"/>
                  </a:lnTo>
                  <a:lnTo>
                    <a:pt x="122" y="6"/>
                  </a:lnTo>
                  <a:lnTo>
                    <a:pt x="122" y="5"/>
                  </a:lnTo>
                  <a:lnTo>
                    <a:pt x="121" y="3"/>
                  </a:lnTo>
                  <a:lnTo>
                    <a:pt x="120" y="2"/>
                  </a:lnTo>
                  <a:lnTo>
                    <a:pt x="119" y="1"/>
                  </a:lnTo>
                  <a:lnTo>
                    <a:pt x="117" y="0"/>
                  </a:lnTo>
                  <a:lnTo>
                    <a:pt x="116" y="0"/>
                  </a:lnTo>
                  <a:lnTo>
                    <a:pt x="114" y="2"/>
                  </a:lnTo>
                  <a:lnTo>
                    <a:pt x="11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3" name="Freeform 459"/>
            <p:cNvSpPr/>
            <p:nvPr/>
          </p:nvSpPr>
          <p:spPr bwMode="auto">
            <a:xfrm>
              <a:off x="6840538" y="3338513"/>
              <a:ext cx="74613" cy="115888"/>
            </a:xfrm>
            <a:custGeom>
              <a:avLst/>
              <a:gdLst/>
              <a:ahLst/>
              <a:cxnLst>
                <a:cxn ang="0">
                  <a:pos x="133" y="2"/>
                </a:cxn>
                <a:cxn ang="0">
                  <a:pos x="133" y="2"/>
                </a:cxn>
                <a:cxn ang="0">
                  <a:pos x="113" y="31"/>
                </a:cxn>
                <a:cxn ang="0">
                  <a:pos x="95" y="61"/>
                </a:cxn>
                <a:cxn ang="0">
                  <a:pos x="76" y="90"/>
                </a:cxn>
                <a:cxn ang="0">
                  <a:pos x="57" y="119"/>
                </a:cxn>
                <a:cxn ang="0">
                  <a:pos x="57" y="119"/>
                </a:cxn>
                <a:cxn ang="0">
                  <a:pos x="41" y="142"/>
                </a:cxn>
                <a:cxn ang="0">
                  <a:pos x="24" y="163"/>
                </a:cxn>
                <a:cxn ang="0">
                  <a:pos x="16" y="175"/>
                </a:cxn>
                <a:cxn ang="0">
                  <a:pos x="10" y="186"/>
                </a:cxn>
                <a:cxn ang="0">
                  <a:pos x="4" y="199"/>
                </a:cxn>
                <a:cxn ang="0">
                  <a:pos x="0" y="212"/>
                </a:cxn>
                <a:cxn ang="0">
                  <a:pos x="0" y="212"/>
                </a:cxn>
                <a:cxn ang="0">
                  <a:pos x="0" y="214"/>
                </a:cxn>
                <a:cxn ang="0">
                  <a:pos x="0" y="216"/>
                </a:cxn>
                <a:cxn ang="0">
                  <a:pos x="1" y="217"/>
                </a:cxn>
                <a:cxn ang="0">
                  <a:pos x="3" y="218"/>
                </a:cxn>
                <a:cxn ang="0">
                  <a:pos x="5" y="218"/>
                </a:cxn>
                <a:cxn ang="0">
                  <a:pos x="6" y="217"/>
                </a:cxn>
                <a:cxn ang="0">
                  <a:pos x="8" y="216"/>
                </a:cxn>
                <a:cxn ang="0">
                  <a:pos x="9" y="215"/>
                </a:cxn>
                <a:cxn ang="0">
                  <a:pos x="9" y="215"/>
                </a:cxn>
                <a:cxn ang="0">
                  <a:pos x="13" y="201"/>
                </a:cxn>
                <a:cxn ang="0">
                  <a:pos x="19" y="188"/>
                </a:cxn>
                <a:cxn ang="0">
                  <a:pos x="26" y="176"/>
                </a:cxn>
                <a:cxn ang="0">
                  <a:pos x="35" y="164"/>
                </a:cxn>
                <a:cxn ang="0">
                  <a:pos x="52" y="142"/>
                </a:cxn>
                <a:cxn ang="0">
                  <a:pos x="69" y="119"/>
                </a:cxn>
                <a:cxn ang="0">
                  <a:pos x="69" y="119"/>
                </a:cxn>
                <a:cxn ang="0">
                  <a:pos x="87" y="91"/>
                </a:cxn>
                <a:cxn ang="0">
                  <a:pos x="105" y="63"/>
                </a:cxn>
                <a:cxn ang="0">
                  <a:pos x="122" y="35"/>
                </a:cxn>
                <a:cxn ang="0">
                  <a:pos x="141" y="7"/>
                </a:cxn>
                <a:cxn ang="0">
                  <a:pos x="141" y="7"/>
                </a:cxn>
                <a:cxn ang="0">
                  <a:pos x="141" y="5"/>
                </a:cxn>
                <a:cxn ang="0">
                  <a:pos x="141" y="3"/>
                </a:cxn>
                <a:cxn ang="0">
                  <a:pos x="140" y="2"/>
                </a:cxn>
                <a:cxn ang="0">
                  <a:pos x="139" y="1"/>
                </a:cxn>
                <a:cxn ang="0">
                  <a:pos x="138" y="0"/>
                </a:cxn>
                <a:cxn ang="0">
                  <a:pos x="136" y="0"/>
                </a:cxn>
                <a:cxn ang="0">
                  <a:pos x="134" y="1"/>
                </a:cxn>
                <a:cxn ang="0">
                  <a:pos x="133" y="2"/>
                </a:cxn>
                <a:cxn ang="0">
                  <a:pos x="133" y="2"/>
                </a:cxn>
              </a:cxnLst>
              <a:rect l="0" t="0" r="r" b="b"/>
              <a:pathLst>
                <a:path w="141" h="218">
                  <a:moveTo>
                    <a:pt x="133" y="2"/>
                  </a:moveTo>
                  <a:lnTo>
                    <a:pt x="133" y="2"/>
                  </a:lnTo>
                  <a:lnTo>
                    <a:pt x="113" y="31"/>
                  </a:lnTo>
                  <a:lnTo>
                    <a:pt x="95" y="61"/>
                  </a:lnTo>
                  <a:lnTo>
                    <a:pt x="76" y="90"/>
                  </a:lnTo>
                  <a:lnTo>
                    <a:pt x="57" y="119"/>
                  </a:lnTo>
                  <a:lnTo>
                    <a:pt x="57" y="119"/>
                  </a:lnTo>
                  <a:lnTo>
                    <a:pt x="41" y="142"/>
                  </a:lnTo>
                  <a:lnTo>
                    <a:pt x="24" y="163"/>
                  </a:lnTo>
                  <a:lnTo>
                    <a:pt x="16" y="175"/>
                  </a:lnTo>
                  <a:lnTo>
                    <a:pt x="10" y="186"/>
                  </a:lnTo>
                  <a:lnTo>
                    <a:pt x="4" y="199"/>
                  </a:lnTo>
                  <a:lnTo>
                    <a:pt x="0" y="212"/>
                  </a:lnTo>
                  <a:lnTo>
                    <a:pt x="0" y="212"/>
                  </a:lnTo>
                  <a:lnTo>
                    <a:pt x="0" y="214"/>
                  </a:lnTo>
                  <a:lnTo>
                    <a:pt x="0" y="216"/>
                  </a:lnTo>
                  <a:lnTo>
                    <a:pt x="1" y="217"/>
                  </a:lnTo>
                  <a:lnTo>
                    <a:pt x="3" y="218"/>
                  </a:lnTo>
                  <a:lnTo>
                    <a:pt x="5" y="218"/>
                  </a:lnTo>
                  <a:lnTo>
                    <a:pt x="6" y="217"/>
                  </a:lnTo>
                  <a:lnTo>
                    <a:pt x="8" y="216"/>
                  </a:lnTo>
                  <a:lnTo>
                    <a:pt x="9" y="215"/>
                  </a:lnTo>
                  <a:lnTo>
                    <a:pt x="9" y="215"/>
                  </a:lnTo>
                  <a:lnTo>
                    <a:pt x="13" y="201"/>
                  </a:lnTo>
                  <a:lnTo>
                    <a:pt x="19" y="188"/>
                  </a:lnTo>
                  <a:lnTo>
                    <a:pt x="26" y="176"/>
                  </a:lnTo>
                  <a:lnTo>
                    <a:pt x="35" y="164"/>
                  </a:lnTo>
                  <a:lnTo>
                    <a:pt x="52" y="142"/>
                  </a:lnTo>
                  <a:lnTo>
                    <a:pt x="69" y="119"/>
                  </a:lnTo>
                  <a:lnTo>
                    <a:pt x="69" y="119"/>
                  </a:lnTo>
                  <a:lnTo>
                    <a:pt x="87" y="91"/>
                  </a:lnTo>
                  <a:lnTo>
                    <a:pt x="105" y="63"/>
                  </a:lnTo>
                  <a:lnTo>
                    <a:pt x="122" y="35"/>
                  </a:lnTo>
                  <a:lnTo>
                    <a:pt x="141" y="7"/>
                  </a:lnTo>
                  <a:lnTo>
                    <a:pt x="141" y="7"/>
                  </a:lnTo>
                  <a:lnTo>
                    <a:pt x="141" y="5"/>
                  </a:lnTo>
                  <a:lnTo>
                    <a:pt x="141" y="3"/>
                  </a:lnTo>
                  <a:lnTo>
                    <a:pt x="140" y="2"/>
                  </a:lnTo>
                  <a:lnTo>
                    <a:pt x="139" y="1"/>
                  </a:lnTo>
                  <a:lnTo>
                    <a:pt x="138" y="0"/>
                  </a:lnTo>
                  <a:lnTo>
                    <a:pt x="136" y="0"/>
                  </a:lnTo>
                  <a:lnTo>
                    <a:pt x="134"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4" name="Freeform 460"/>
            <p:cNvSpPr/>
            <p:nvPr/>
          </p:nvSpPr>
          <p:spPr bwMode="auto">
            <a:xfrm>
              <a:off x="6821488" y="3373438"/>
              <a:ext cx="95250" cy="125413"/>
            </a:xfrm>
            <a:custGeom>
              <a:avLst/>
              <a:gdLst/>
              <a:ahLst/>
              <a:cxnLst>
                <a:cxn ang="0">
                  <a:pos x="172" y="2"/>
                </a:cxn>
                <a:cxn ang="0">
                  <a:pos x="172" y="2"/>
                </a:cxn>
                <a:cxn ang="0">
                  <a:pos x="169" y="10"/>
                </a:cxn>
                <a:cxn ang="0">
                  <a:pos x="164" y="17"/>
                </a:cxn>
                <a:cxn ang="0">
                  <a:pos x="151" y="30"/>
                </a:cxn>
                <a:cxn ang="0">
                  <a:pos x="139" y="44"/>
                </a:cxn>
                <a:cxn ang="0">
                  <a:pos x="128" y="56"/>
                </a:cxn>
                <a:cxn ang="0">
                  <a:pos x="128" y="56"/>
                </a:cxn>
                <a:cxn ang="0">
                  <a:pos x="117" y="71"/>
                </a:cxn>
                <a:cxn ang="0">
                  <a:pos x="107" y="85"/>
                </a:cxn>
                <a:cxn ang="0">
                  <a:pos x="87" y="114"/>
                </a:cxn>
                <a:cxn ang="0">
                  <a:pos x="87" y="114"/>
                </a:cxn>
                <a:cxn ang="0">
                  <a:pos x="66" y="143"/>
                </a:cxn>
                <a:cxn ang="0">
                  <a:pos x="44" y="172"/>
                </a:cxn>
                <a:cxn ang="0">
                  <a:pos x="22" y="201"/>
                </a:cxn>
                <a:cxn ang="0">
                  <a:pos x="12" y="215"/>
                </a:cxn>
                <a:cxn ang="0">
                  <a:pos x="1" y="231"/>
                </a:cxn>
                <a:cxn ang="0">
                  <a:pos x="1" y="231"/>
                </a:cxn>
                <a:cxn ang="0">
                  <a:pos x="0" y="232"/>
                </a:cxn>
                <a:cxn ang="0">
                  <a:pos x="1" y="234"/>
                </a:cxn>
                <a:cxn ang="0">
                  <a:pos x="1" y="236"/>
                </a:cxn>
                <a:cxn ang="0">
                  <a:pos x="4" y="237"/>
                </a:cxn>
                <a:cxn ang="0">
                  <a:pos x="5" y="237"/>
                </a:cxn>
                <a:cxn ang="0">
                  <a:pos x="7" y="237"/>
                </a:cxn>
                <a:cxn ang="0">
                  <a:pos x="9" y="237"/>
                </a:cxn>
                <a:cxn ang="0">
                  <a:pos x="10" y="235"/>
                </a:cxn>
                <a:cxn ang="0">
                  <a:pos x="10" y="235"/>
                </a:cxn>
                <a:cxn ang="0">
                  <a:pos x="19" y="219"/>
                </a:cxn>
                <a:cxn ang="0">
                  <a:pos x="29" y="205"/>
                </a:cxn>
                <a:cxn ang="0">
                  <a:pos x="51" y="176"/>
                </a:cxn>
                <a:cxn ang="0">
                  <a:pos x="74" y="147"/>
                </a:cxn>
                <a:cxn ang="0">
                  <a:pos x="95" y="118"/>
                </a:cxn>
                <a:cxn ang="0">
                  <a:pos x="95" y="118"/>
                </a:cxn>
                <a:cxn ang="0">
                  <a:pos x="120" y="83"/>
                </a:cxn>
                <a:cxn ang="0">
                  <a:pos x="133" y="65"/>
                </a:cxn>
                <a:cxn ang="0">
                  <a:pos x="145" y="49"/>
                </a:cxn>
                <a:cxn ang="0">
                  <a:pos x="145" y="49"/>
                </a:cxn>
                <a:cxn ang="0">
                  <a:pos x="154" y="39"/>
                </a:cxn>
                <a:cxn ang="0">
                  <a:pos x="165" y="29"/>
                </a:cxn>
                <a:cxn ang="0">
                  <a:pos x="173" y="19"/>
                </a:cxn>
                <a:cxn ang="0">
                  <a:pos x="177" y="14"/>
                </a:cxn>
                <a:cxn ang="0">
                  <a:pos x="180" y="8"/>
                </a:cxn>
                <a:cxn ang="0">
                  <a:pos x="180" y="8"/>
                </a:cxn>
                <a:cxn ang="0">
                  <a:pos x="181" y="6"/>
                </a:cxn>
                <a:cxn ang="0">
                  <a:pos x="180" y="3"/>
                </a:cxn>
                <a:cxn ang="0">
                  <a:pos x="178" y="1"/>
                </a:cxn>
                <a:cxn ang="0">
                  <a:pos x="176" y="0"/>
                </a:cxn>
                <a:cxn ang="0">
                  <a:pos x="175" y="0"/>
                </a:cxn>
                <a:cxn ang="0">
                  <a:pos x="173" y="1"/>
                </a:cxn>
                <a:cxn ang="0">
                  <a:pos x="172" y="2"/>
                </a:cxn>
                <a:cxn ang="0">
                  <a:pos x="172" y="2"/>
                </a:cxn>
              </a:cxnLst>
              <a:rect l="0" t="0" r="r" b="b"/>
              <a:pathLst>
                <a:path w="181" h="237">
                  <a:moveTo>
                    <a:pt x="172" y="2"/>
                  </a:moveTo>
                  <a:lnTo>
                    <a:pt x="172" y="2"/>
                  </a:lnTo>
                  <a:lnTo>
                    <a:pt x="169" y="10"/>
                  </a:lnTo>
                  <a:lnTo>
                    <a:pt x="164" y="17"/>
                  </a:lnTo>
                  <a:lnTo>
                    <a:pt x="151" y="30"/>
                  </a:lnTo>
                  <a:lnTo>
                    <a:pt x="139" y="44"/>
                  </a:lnTo>
                  <a:lnTo>
                    <a:pt x="128" y="56"/>
                  </a:lnTo>
                  <a:lnTo>
                    <a:pt x="128" y="56"/>
                  </a:lnTo>
                  <a:lnTo>
                    <a:pt x="117" y="71"/>
                  </a:lnTo>
                  <a:lnTo>
                    <a:pt x="107" y="85"/>
                  </a:lnTo>
                  <a:lnTo>
                    <a:pt x="87" y="114"/>
                  </a:lnTo>
                  <a:lnTo>
                    <a:pt x="87" y="114"/>
                  </a:lnTo>
                  <a:lnTo>
                    <a:pt x="66" y="143"/>
                  </a:lnTo>
                  <a:lnTo>
                    <a:pt x="44" y="172"/>
                  </a:lnTo>
                  <a:lnTo>
                    <a:pt x="22" y="201"/>
                  </a:lnTo>
                  <a:lnTo>
                    <a:pt x="12" y="215"/>
                  </a:lnTo>
                  <a:lnTo>
                    <a:pt x="1" y="231"/>
                  </a:lnTo>
                  <a:lnTo>
                    <a:pt x="1" y="231"/>
                  </a:lnTo>
                  <a:lnTo>
                    <a:pt x="0" y="232"/>
                  </a:lnTo>
                  <a:lnTo>
                    <a:pt x="1" y="234"/>
                  </a:lnTo>
                  <a:lnTo>
                    <a:pt x="1" y="236"/>
                  </a:lnTo>
                  <a:lnTo>
                    <a:pt x="4" y="237"/>
                  </a:lnTo>
                  <a:lnTo>
                    <a:pt x="5" y="237"/>
                  </a:lnTo>
                  <a:lnTo>
                    <a:pt x="7" y="237"/>
                  </a:lnTo>
                  <a:lnTo>
                    <a:pt x="9" y="237"/>
                  </a:lnTo>
                  <a:lnTo>
                    <a:pt x="10" y="235"/>
                  </a:lnTo>
                  <a:lnTo>
                    <a:pt x="10" y="235"/>
                  </a:lnTo>
                  <a:lnTo>
                    <a:pt x="19" y="219"/>
                  </a:lnTo>
                  <a:lnTo>
                    <a:pt x="29" y="205"/>
                  </a:lnTo>
                  <a:lnTo>
                    <a:pt x="51" y="176"/>
                  </a:lnTo>
                  <a:lnTo>
                    <a:pt x="74" y="147"/>
                  </a:lnTo>
                  <a:lnTo>
                    <a:pt x="95" y="118"/>
                  </a:lnTo>
                  <a:lnTo>
                    <a:pt x="95" y="118"/>
                  </a:lnTo>
                  <a:lnTo>
                    <a:pt x="120" y="83"/>
                  </a:lnTo>
                  <a:lnTo>
                    <a:pt x="133" y="65"/>
                  </a:lnTo>
                  <a:lnTo>
                    <a:pt x="145" y="49"/>
                  </a:lnTo>
                  <a:lnTo>
                    <a:pt x="145" y="49"/>
                  </a:lnTo>
                  <a:lnTo>
                    <a:pt x="154" y="39"/>
                  </a:lnTo>
                  <a:lnTo>
                    <a:pt x="165" y="29"/>
                  </a:lnTo>
                  <a:lnTo>
                    <a:pt x="173" y="19"/>
                  </a:lnTo>
                  <a:lnTo>
                    <a:pt x="177" y="14"/>
                  </a:lnTo>
                  <a:lnTo>
                    <a:pt x="180" y="8"/>
                  </a:lnTo>
                  <a:lnTo>
                    <a:pt x="180" y="8"/>
                  </a:lnTo>
                  <a:lnTo>
                    <a:pt x="181" y="6"/>
                  </a:lnTo>
                  <a:lnTo>
                    <a:pt x="180" y="3"/>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5" name="Freeform 461"/>
            <p:cNvSpPr/>
            <p:nvPr/>
          </p:nvSpPr>
          <p:spPr bwMode="auto">
            <a:xfrm>
              <a:off x="6832601" y="3394075"/>
              <a:ext cx="104775" cy="127000"/>
            </a:xfrm>
            <a:custGeom>
              <a:avLst/>
              <a:gdLst/>
              <a:ahLst/>
              <a:cxnLst>
                <a:cxn ang="0">
                  <a:pos x="192" y="0"/>
                </a:cxn>
                <a:cxn ang="0">
                  <a:pos x="192" y="0"/>
                </a:cxn>
                <a:cxn ang="0">
                  <a:pos x="177" y="10"/>
                </a:cxn>
                <a:cxn ang="0">
                  <a:pos x="162" y="20"/>
                </a:cxn>
                <a:cxn ang="0">
                  <a:pos x="149" y="33"/>
                </a:cxn>
                <a:cxn ang="0">
                  <a:pos x="136" y="45"/>
                </a:cxn>
                <a:cxn ang="0">
                  <a:pos x="124" y="58"/>
                </a:cxn>
                <a:cxn ang="0">
                  <a:pos x="113" y="72"/>
                </a:cxn>
                <a:cxn ang="0">
                  <a:pos x="90" y="100"/>
                </a:cxn>
                <a:cxn ang="0">
                  <a:pos x="90" y="100"/>
                </a:cxn>
                <a:cxn ang="0">
                  <a:pos x="65" y="135"/>
                </a:cxn>
                <a:cxn ang="0">
                  <a:pos x="53" y="152"/>
                </a:cxn>
                <a:cxn ang="0">
                  <a:pos x="41" y="170"/>
                </a:cxn>
                <a:cxn ang="0">
                  <a:pos x="41" y="170"/>
                </a:cxn>
                <a:cxn ang="0">
                  <a:pos x="31" y="187"/>
                </a:cxn>
                <a:cxn ang="0">
                  <a:pos x="20" y="202"/>
                </a:cxn>
                <a:cxn ang="0">
                  <a:pos x="8" y="219"/>
                </a:cxn>
                <a:cxn ang="0">
                  <a:pos x="4" y="227"/>
                </a:cxn>
                <a:cxn ang="0">
                  <a:pos x="0" y="235"/>
                </a:cxn>
                <a:cxn ang="0">
                  <a:pos x="0" y="235"/>
                </a:cxn>
                <a:cxn ang="0">
                  <a:pos x="0" y="237"/>
                </a:cxn>
                <a:cxn ang="0">
                  <a:pos x="0" y="238"/>
                </a:cxn>
                <a:cxn ang="0">
                  <a:pos x="1" y="240"/>
                </a:cxn>
                <a:cxn ang="0">
                  <a:pos x="3" y="240"/>
                </a:cxn>
                <a:cxn ang="0">
                  <a:pos x="6" y="240"/>
                </a:cxn>
                <a:cxn ang="0">
                  <a:pos x="8" y="239"/>
                </a:cxn>
                <a:cxn ang="0">
                  <a:pos x="9" y="237"/>
                </a:cxn>
                <a:cxn ang="0">
                  <a:pos x="9" y="237"/>
                </a:cxn>
                <a:cxn ang="0">
                  <a:pos x="14" y="229"/>
                </a:cxn>
                <a:cxn ang="0">
                  <a:pos x="19" y="221"/>
                </a:cxn>
                <a:cxn ang="0">
                  <a:pos x="25" y="213"/>
                </a:cxn>
                <a:cxn ang="0">
                  <a:pos x="32" y="206"/>
                </a:cxn>
                <a:cxn ang="0">
                  <a:pos x="32" y="206"/>
                </a:cxn>
                <a:cxn ang="0">
                  <a:pos x="37" y="200"/>
                </a:cxn>
                <a:cxn ang="0">
                  <a:pos x="41" y="192"/>
                </a:cxn>
                <a:cxn ang="0">
                  <a:pos x="50" y="175"/>
                </a:cxn>
                <a:cxn ang="0">
                  <a:pos x="50" y="175"/>
                </a:cxn>
                <a:cxn ang="0">
                  <a:pos x="60" y="159"/>
                </a:cxn>
                <a:cxn ang="0">
                  <a:pos x="71" y="142"/>
                </a:cxn>
                <a:cxn ang="0">
                  <a:pos x="94" y="111"/>
                </a:cxn>
                <a:cxn ang="0">
                  <a:pos x="94" y="111"/>
                </a:cxn>
                <a:cxn ang="0">
                  <a:pos x="117" y="82"/>
                </a:cxn>
                <a:cxn ang="0">
                  <a:pos x="128" y="68"/>
                </a:cxn>
                <a:cxn ang="0">
                  <a:pos x="141" y="54"/>
                </a:cxn>
                <a:cxn ang="0">
                  <a:pos x="153" y="41"/>
                </a:cxn>
                <a:cxn ang="0">
                  <a:pos x="166" y="30"/>
                </a:cxn>
                <a:cxn ang="0">
                  <a:pos x="181" y="18"/>
                </a:cxn>
                <a:cxn ang="0">
                  <a:pos x="196" y="8"/>
                </a:cxn>
                <a:cxn ang="0">
                  <a:pos x="196" y="8"/>
                </a:cxn>
                <a:cxn ang="0">
                  <a:pos x="198" y="7"/>
                </a:cxn>
                <a:cxn ang="0">
                  <a:pos x="198" y="5"/>
                </a:cxn>
                <a:cxn ang="0">
                  <a:pos x="198" y="4"/>
                </a:cxn>
                <a:cxn ang="0">
                  <a:pos x="198" y="2"/>
                </a:cxn>
                <a:cxn ang="0">
                  <a:pos x="197" y="1"/>
                </a:cxn>
                <a:cxn ang="0">
                  <a:pos x="195" y="0"/>
                </a:cxn>
                <a:cxn ang="0">
                  <a:pos x="194" y="0"/>
                </a:cxn>
                <a:cxn ang="0">
                  <a:pos x="192" y="0"/>
                </a:cxn>
                <a:cxn ang="0">
                  <a:pos x="192" y="0"/>
                </a:cxn>
              </a:cxnLst>
              <a:rect l="0" t="0" r="r" b="b"/>
              <a:pathLst>
                <a:path w="198" h="240">
                  <a:moveTo>
                    <a:pt x="192" y="0"/>
                  </a:moveTo>
                  <a:lnTo>
                    <a:pt x="192" y="0"/>
                  </a:lnTo>
                  <a:lnTo>
                    <a:pt x="177" y="10"/>
                  </a:lnTo>
                  <a:lnTo>
                    <a:pt x="162" y="20"/>
                  </a:lnTo>
                  <a:lnTo>
                    <a:pt x="149" y="33"/>
                  </a:lnTo>
                  <a:lnTo>
                    <a:pt x="136" y="45"/>
                  </a:lnTo>
                  <a:lnTo>
                    <a:pt x="124" y="58"/>
                  </a:lnTo>
                  <a:lnTo>
                    <a:pt x="113" y="72"/>
                  </a:lnTo>
                  <a:lnTo>
                    <a:pt x="90" y="100"/>
                  </a:lnTo>
                  <a:lnTo>
                    <a:pt x="90" y="100"/>
                  </a:lnTo>
                  <a:lnTo>
                    <a:pt x="65" y="135"/>
                  </a:lnTo>
                  <a:lnTo>
                    <a:pt x="53" y="152"/>
                  </a:lnTo>
                  <a:lnTo>
                    <a:pt x="41" y="170"/>
                  </a:lnTo>
                  <a:lnTo>
                    <a:pt x="41" y="170"/>
                  </a:lnTo>
                  <a:lnTo>
                    <a:pt x="31" y="187"/>
                  </a:lnTo>
                  <a:lnTo>
                    <a:pt x="20" y="202"/>
                  </a:lnTo>
                  <a:lnTo>
                    <a:pt x="8" y="219"/>
                  </a:lnTo>
                  <a:lnTo>
                    <a:pt x="4" y="227"/>
                  </a:lnTo>
                  <a:lnTo>
                    <a:pt x="0" y="235"/>
                  </a:lnTo>
                  <a:lnTo>
                    <a:pt x="0" y="235"/>
                  </a:lnTo>
                  <a:lnTo>
                    <a:pt x="0" y="237"/>
                  </a:lnTo>
                  <a:lnTo>
                    <a:pt x="0" y="238"/>
                  </a:lnTo>
                  <a:lnTo>
                    <a:pt x="1" y="240"/>
                  </a:lnTo>
                  <a:lnTo>
                    <a:pt x="3" y="240"/>
                  </a:lnTo>
                  <a:lnTo>
                    <a:pt x="6" y="240"/>
                  </a:lnTo>
                  <a:lnTo>
                    <a:pt x="8" y="239"/>
                  </a:lnTo>
                  <a:lnTo>
                    <a:pt x="9" y="237"/>
                  </a:lnTo>
                  <a:lnTo>
                    <a:pt x="9" y="237"/>
                  </a:lnTo>
                  <a:lnTo>
                    <a:pt x="14" y="229"/>
                  </a:lnTo>
                  <a:lnTo>
                    <a:pt x="19" y="221"/>
                  </a:lnTo>
                  <a:lnTo>
                    <a:pt x="25" y="213"/>
                  </a:lnTo>
                  <a:lnTo>
                    <a:pt x="32" y="206"/>
                  </a:lnTo>
                  <a:lnTo>
                    <a:pt x="32" y="206"/>
                  </a:lnTo>
                  <a:lnTo>
                    <a:pt x="37" y="200"/>
                  </a:lnTo>
                  <a:lnTo>
                    <a:pt x="41" y="192"/>
                  </a:lnTo>
                  <a:lnTo>
                    <a:pt x="50" y="175"/>
                  </a:lnTo>
                  <a:lnTo>
                    <a:pt x="50" y="175"/>
                  </a:lnTo>
                  <a:lnTo>
                    <a:pt x="60" y="159"/>
                  </a:lnTo>
                  <a:lnTo>
                    <a:pt x="71" y="142"/>
                  </a:lnTo>
                  <a:lnTo>
                    <a:pt x="94" y="111"/>
                  </a:lnTo>
                  <a:lnTo>
                    <a:pt x="94" y="111"/>
                  </a:lnTo>
                  <a:lnTo>
                    <a:pt x="117" y="82"/>
                  </a:lnTo>
                  <a:lnTo>
                    <a:pt x="128" y="68"/>
                  </a:lnTo>
                  <a:lnTo>
                    <a:pt x="141" y="54"/>
                  </a:lnTo>
                  <a:lnTo>
                    <a:pt x="153" y="41"/>
                  </a:lnTo>
                  <a:lnTo>
                    <a:pt x="166" y="30"/>
                  </a:lnTo>
                  <a:lnTo>
                    <a:pt x="181" y="18"/>
                  </a:lnTo>
                  <a:lnTo>
                    <a:pt x="196" y="8"/>
                  </a:lnTo>
                  <a:lnTo>
                    <a:pt x="196" y="8"/>
                  </a:lnTo>
                  <a:lnTo>
                    <a:pt x="198" y="7"/>
                  </a:lnTo>
                  <a:lnTo>
                    <a:pt x="198" y="5"/>
                  </a:lnTo>
                  <a:lnTo>
                    <a:pt x="198" y="4"/>
                  </a:lnTo>
                  <a:lnTo>
                    <a:pt x="198" y="2"/>
                  </a:lnTo>
                  <a:lnTo>
                    <a:pt x="197" y="1"/>
                  </a:lnTo>
                  <a:lnTo>
                    <a:pt x="195" y="0"/>
                  </a:lnTo>
                  <a:lnTo>
                    <a:pt x="194" y="0"/>
                  </a:lnTo>
                  <a:lnTo>
                    <a:pt x="192" y="0"/>
                  </a:lnTo>
                  <a:lnTo>
                    <a:pt x="1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6" name="Freeform 462"/>
            <p:cNvSpPr/>
            <p:nvPr/>
          </p:nvSpPr>
          <p:spPr bwMode="auto">
            <a:xfrm>
              <a:off x="6451601" y="3336925"/>
              <a:ext cx="39688" cy="65088"/>
            </a:xfrm>
            <a:custGeom>
              <a:avLst/>
              <a:gdLst/>
              <a:ahLst/>
              <a:cxnLst>
                <a:cxn ang="0">
                  <a:pos x="66" y="3"/>
                </a:cxn>
                <a:cxn ang="0">
                  <a:pos x="66" y="3"/>
                </a:cxn>
                <a:cxn ang="0">
                  <a:pos x="60" y="18"/>
                </a:cxn>
                <a:cxn ang="0">
                  <a:pos x="51" y="32"/>
                </a:cxn>
                <a:cxn ang="0">
                  <a:pos x="41" y="46"/>
                </a:cxn>
                <a:cxn ang="0">
                  <a:pos x="31" y="59"/>
                </a:cxn>
                <a:cxn ang="0">
                  <a:pos x="22" y="71"/>
                </a:cxn>
                <a:cxn ang="0">
                  <a:pos x="13" y="86"/>
                </a:cxn>
                <a:cxn ang="0">
                  <a:pos x="5" y="100"/>
                </a:cxn>
                <a:cxn ang="0">
                  <a:pos x="2" y="109"/>
                </a:cxn>
                <a:cxn ang="0">
                  <a:pos x="0" y="117"/>
                </a:cxn>
                <a:cxn ang="0">
                  <a:pos x="0" y="117"/>
                </a:cxn>
                <a:cxn ang="0">
                  <a:pos x="0" y="119"/>
                </a:cxn>
                <a:cxn ang="0">
                  <a:pos x="1" y="120"/>
                </a:cxn>
                <a:cxn ang="0">
                  <a:pos x="2" y="122"/>
                </a:cxn>
                <a:cxn ang="0">
                  <a:pos x="3" y="122"/>
                </a:cxn>
                <a:cxn ang="0">
                  <a:pos x="5" y="122"/>
                </a:cxn>
                <a:cxn ang="0">
                  <a:pos x="7" y="122"/>
                </a:cxn>
                <a:cxn ang="0">
                  <a:pos x="8" y="121"/>
                </a:cxn>
                <a:cxn ang="0">
                  <a:pos x="9" y="119"/>
                </a:cxn>
                <a:cxn ang="0">
                  <a:pos x="9" y="119"/>
                </a:cxn>
                <a:cxn ang="0">
                  <a:pos x="12" y="111"/>
                </a:cxn>
                <a:cxn ang="0">
                  <a:pos x="15" y="103"/>
                </a:cxn>
                <a:cxn ang="0">
                  <a:pos x="22" y="88"/>
                </a:cxn>
                <a:cxn ang="0">
                  <a:pos x="31" y="74"/>
                </a:cxn>
                <a:cxn ang="0">
                  <a:pos x="40" y="61"/>
                </a:cxn>
                <a:cxn ang="0">
                  <a:pos x="51" y="48"/>
                </a:cxn>
                <a:cxn ang="0">
                  <a:pos x="60" y="34"/>
                </a:cxn>
                <a:cxn ang="0">
                  <a:pos x="68" y="21"/>
                </a:cxn>
                <a:cxn ang="0">
                  <a:pos x="76" y="5"/>
                </a:cxn>
                <a:cxn ang="0">
                  <a:pos x="76" y="5"/>
                </a:cxn>
                <a:cxn ang="0">
                  <a:pos x="76" y="3"/>
                </a:cxn>
                <a:cxn ang="0">
                  <a:pos x="76" y="1"/>
                </a:cxn>
                <a:cxn ang="0">
                  <a:pos x="75" y="0"/>
                </a:cxn>
                <a:cxn ang="0">
                  <a:pos x="72" y="0"/>
                </a:cxn>
                <a:cxn ang="0">
                  <a:pos x="69" y="0"/>
                </a:cxn>
                <a:cxn ang="0">
                  <a:pos x="67" y="1"/>
                </a:cxn>
                <a:cxn ang="0">
                  <a:pos x="66" y="3"/>
                </a:cxn>
                <a:cxn ang="0">
                  <a:pos x="66" y="3"/>
                </a:cxn>
              </a:cxnLst>
              <a:rect l="0" t="0" r="r" b="b"/>
              <a:pathLst>
                <a:path w="76" h="122">
                  <a:moveTo>
                    <a:pt x="66" y="3"/>
                  </a:moveTo>
                  <a:lnTo>
                    <a:pt x="66" y="3"/>
                  </a:lnTo>
                  <a:lnTo>
                    <a:pt x="60" y="18"/>
                  </a:lnTo>
                  <a:lnTo>
                    <a:pt x="51" y="32"/>
                  </a:lnTo>
                  <a:lnTo>
                    <a:pt x="41" y="46"/>
                  </a:lnTo>
                  <a:lnTo>
                    <a:pt x="31" y="59"/>
                  </a:lnTo>
                  <a:lnTo>
                    <a:pt x="22" y="71"/>
                  </a:lnTo>
                  <a:lnTo>
                    <a:pt x="13" y="86"/>
                  </a:lnTo>
                  <a:lnTo>
                    <a:pt x="5" y="100"/>
                  </a:lnTo>
                  <a:lnTo>
                    <a:pt x="2" y="109"/>
                  </a:lnTo>
                  <a:lnTo>
                    <a:pt x="0" y="117"/>
                  </a:lnTo>
                  <a:lnTo>
                    <a:pt x="0" y="117"/>
                  </a:lnTo>
                  <a:lnTo>
                    <a:pt x="0" y="119"/>
                  </a:lnTo>
                  <a:lnTo>
                    <a:pt x="1" y="120"/>
                  </a:lnTo>
                  <a:lnTo>
                    <a:pt x="2" y="122"/>
                  </a:lnTo>
                  <a:lnTo>
                    <a:pt x="3" y="122"/>
                  </a:lnTo>
                  <a:lnTo>
                    <a:pt x="5" y="122"/>
                  </a:lnTo>
                  <a:lnTo>
                    <a:pt x="7" y="122"/>
                  </a:lnTo>
                  <a:lnTo>
                    <a:pt x="8" y="121"/>
                  </a:lnTo>
                  <a:lnTo>
                    <a:pt x="9" y="119"/>
                  </a:lnTo>
                  <a:lnTo>
                    <a:pt x="9" y="119"/>
                  </a:lnTo>
                  <a:lnTo>
                    <a:pt x="12" y="111"/>
                  </a:lnTo>
                  <a:lnTo>
                    <a:pt x="15" y="103"/>
                  </a:lnTo>
                  <a:lnTo>
                    <a:pt x="22" y="88"/>
                  </a:lnTo>
                  <a:lnTo>
                    <a:pt x="31" y="74"/>
                  </a:lnTo>
                  <a:lnTo>
                    <a:pt x="40" y="61"/>
                  </a:lnTo>
                  <a:lnTo>
                    <a:pt x="51" y="48"/>
                  </a:lnTo>
                  <a:lnTo>
                    <a:pt x="60" y="34"/>
                  </a:lnTo>
                  <a:lnTo>
                    <a:pt x="68" y="21"/>
                  </a:lnTo>
                  <a:lnTo>
                    <a:pt x="76" y="5"/>
                  </a:lnTo>
                  <a:lnTo>
                    <a:pt x="76" y="5"/>
                  </a:lnTo>
                  <a:lnTo>
                    <a:pt x="76" y="3"/>
                  </a:lnTo>
                  <a:lnTo>
                    <a:pt x="76" y="1"/>
                  </a:lnTo>
                  <a:lnTo>
                    <a:pt x="75" y="0"/>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7" name="Freeform 463"/>
            <p:cNvSpPr/>
            <p:nvPr/>
          </p:nvSpPr>
          <p:spPr bwMode="auto">
            <a:xfrm>
              <a:off x="6467476" y="3341688"/>
              <a:ext cx="50800" cy="73025"/>
            </a:xfrm>
            <a:custGeom>
              <a:avLst/>
              <a:gdLst/>
              <a:ahLst/>
              <a:cxnLst>
                <a:cxn ang="0">
                  <a:pos x="87" y="1"/>
                </a:cxn>
                <a:cxn ang="0">
                  <a:pos x="87" y="1"/>
                </a:cxn>
                <a:cxn ang="0">
                  <a:pos x="80" y="8"/>
                </a:cxn>
                <a:cxn ang="0">
                  <a:pos x="74" y="15"/>
                </a:cxn>
                <a:cxn ang="0">
                  <a:pos x="63" y="29"/>
                </a:cxn>
                <a:cxn ang="0">
                  <a:pos x="54" y="46"/>
                </a:cxn>
                <a:cxn ang="0">
                  <a:pos x="44" y="61"/>
                </a:cxn>
                <a:cxn ang="0">
                  <a:pos x="44" y="61"/>
                </a:cxn>
                <a:cxn ang="0">
                  <a:pos x="36" y="72"/>
                </a:cxn>
                <a:cxn ang="0">
                  <a:pos x="30" y="82"/>
                </a:cxn>
                <a:cxn ang="0">
                  <a:pos x="19" y="104"/>
                </a:cxn>
                <a:cxn ang="0">
                  <a:pos x="19" y="104"/>
                </a:cxn>
                <a:cxn ang="0">
                  <a:pos x="15" y="111"/>
                </a:cxn>
                <a:cxn ang="0">
                  <a:pos x="9" y="117"/>
                </a:cxn>
                <a:cxn ang="0">
                  <a:pos x="4" y="123"/>
                </a:cxn>
                <a:cxn ang="0">
                  <a:pos x="2" y="127"/>
                </a:cxn>
                <a:cxn ang="0">
                  <a:pos x="0" y="132"/>
                </a:cxn>
                <a:cxn ang="0">
                  <a:pos x="0" y="132"/>
                </a:cxn>
                <a:cxn ang="0">
                  <a:pos x="0" y="134"/>
                </a:cxn>
                <a:cxn ang="0">
                  <a:pos x="1" y="135"/>
                </a:cxn>
                <a:cxn ang="0">
                  <a:pos x="2" y="136"/>
                </a:cxn>
                <a:cxn ang="0">
                  <a:pos x="4" y="137"/>
                </a:cxn>
                <a:cxn ang="0">
                  <a:pos x="5" y="137"/>
                </a:cxn>
                <a:cxn ang="0">
                  <a:pos x="7" y="137"/>
                </a:cxn>
                <a:cxn ang="0">
                  <a:pos x="8" y="136"/>
                </a:cxn>
                <a:cxn ang="0">
                  <a:pos x="9" y="134"/>
                </a:cxn>
                <a:cxn ang="0">
                  <a:pos x="9" y="134"/>
                </a:cxn>
                <a:cxn ang="0">
                  <a:pos x="13" y="127"/>
                </a:cxn>
                <a:cxn ang="0">
                  <a:pos x="18" y="121"/>
                </a:cxn>
                <a:cxn ang="0">
                  <a:pos x="23" y="115"/>
                </a:cxn>
                <a:cxn ang="0">
                  <a:pos x="27" y="109"/>
                </a:cxn>
                <a:cxn ang="0">
                  <a:pos x="27" y="109"/>
                </a:cxn>
                <a:cxn ang="0">
                  <a:pos x="36" y="90"/>
                </a:cxn>
                <a:cxn ang="0">
                  <a:pos x="47" y="73"/>
                </a:cxn>
                <a:cxn ang="0">
                  <a:pos x="47" y="73"/>
                </a:cxn>
                <a:cxn ang="0">
                  <a:pos x="57" y="56"/>
                </a:cxn>
                <a:cxn ang="0">
                  <a:pos x="68" y="39"/>
                </a:cxn>
                <a:cxn ang="0">
                  <a:pos x="80" y="22"/>
                </a:cxn>
                <a:cxn ang="0">
                  <a:pos x="87" y="15"/>
                </a:cxn>
                <a:cxn ang="0">
                  <a:pos x="94" y="8"/>
                </a:cxn>
                <a:cxn ang="0">
                  <a:pos x="94" y="8"/>
                </a:cxn>
                <a:cxn ang="0">
                  <a:pos x="95" y="7"/>
                </a:cxn>
                <a:cxn ang="0">
                  <a:pos x="95" y="5"/>
                </a:cxn>
                <a:cxn ang="0">
                  <a:pos x="95" y="2"/>
                </a:cxn>
                <a:cxn ang="0">
                  <a:pos x="94" y="1"/>
                </a:cxn>
                <a:cxn ang="0">
                  <a:pos x="91" y="0"/>
                </a:cxn>
                <a:cxn ang="0">
                  <a:pos x="89" y="0"/>
                </a:cxn>
                <a:cxn ang="0">
                  <a:pos x="87" y="1"/>
                </a:cxn>
                <a:cxn ang="0">
                  <a:pos x="87" y="1"/>
                </a:cxn>
              </a:cxnLst>
              <a:rect l="0" t="0" r="r" b="b"/>
              <a:pathLst>
                <a:path w="95" h="137">
                  <a:moveTo>
                    <a:pt x="87" y="1"/>
                  </a:moveTo>
                  <a:lnTo>
                    <a:pt x="87" y="1"/>
                  </a:lnTo>
                  <a:lnTo>
                    <a:pt x="80" y="8"/>
                  </a:lnTo>
                  <a:lnTo>
                    <a:pt x="74" y="15"/>
                  </a:lnTo>
                  <a:lnTo>
                    <a:pt x="63" y="29"/>
                  </a:lnTo>
                  <a:lnTo>
                    <a:pt x="54" y="46"/>
                  </a:lnTo>
                  <a:lnTo>
                    <a:pt x="44" y="61"/>
                  </a:lnTo>
                  <a:lnTo>
                    <a:pt x="44" y="61"/>
                  </a:lnTo>
                  <a:lnTo>
                    <a:pt x="36" y="72"/>
                  </a:lnTo>
                  <a:lnTo>
                    <a:pt x="30" y="82"/>
                  </a:lnTo>
                  <a:lnTo>
                    <a:pt x="19" y="104"/>
                  </a:lnTo>
                  <a:lnTo>
                    <a:pt x="19" y="104"/>
                  </a:lnTo>
                  <a:lnTo>
                    <a:pt x="15" y="111"/>
                  </a:lnTo>
                  <a:lnTo>
                    <a:pt x="9" y="117"/>
                  </a:lnTo>
                  <a:lnTo>
                    <a:pt x="4" y="123"/>
                  </a:lnTo>
                  <a:lnTo>
                    <a:pt x="2" y="127"/>
                  </a:lnTo>
                  <a:lnTo>
                    <a:pt x="0" y="132"/>
                  </a:lnTo>
                  <a:lnTo>
                    <a:pt x="0" y="132"/>
                  </a:lnTo>
                  <a:lnTo>
                    <a:pt x="0" y="134"/>
                  </a:lnTo>
                  <a:lnTo>
                    <a:pt x="1" y="135"/>
                  </a:lnTo>
                  <a:lnTo>
                    <a:pt x="2" y="136"/>
                  </a:lnTo>
                  <a:lnTo>
                    <a:pt x="4" y="137"/>
                  </a:lnTo>
                  <a:lnTo>
                    <a:pt x="5" y="137"/>
                  </a:lnTo>
                  <a:lnTo>
                    <a:pt x="7" y="137"/>
                  </a:lnTo>
                  <a:lnTo>
                    <a:pt x="8" y="136"/>
                  </a:lnTo>
                  <a:lnTo>
                    <a:pt x="9" y="134"/>
                  </a:lnTo>
                  <a:lnTo>
                    <a:pt x="9" y="134"/>
                  </a:lnTo>
                  <a:lnTo>
                    <a:pt x="13" y="127"/>
                  </a:lnTo>
                  <a:lnTo>
                    <a:pt x="18" y="121"/>
                  </a:lnTo>
                  <a:lnTo>
                    <a:pt x="23" y="115"/>
                  </a:lnTo>
                  <a:lnTo>
                    <a:pt x="27" y="109"/>
                  </a:lnTo>
                  <a:lnTo>
                    <a:pt x="27" y="109"/>
                  </a:lnTo>
                  <a:lnTo>
                    <a:pt x="36" y="90"/>
                  </a:lnTo>
                  <a:lnTo>
                    <a:pt x="47" y="73"/>
                  </a:lnTo>
                  <a:lnTo>
                    <a:pt x="47" y="73"/>
                  </a:lnTo>
                  <a:lnTo>
                    <a:pt x="57" y="56"/>
                  </a:lnTo>
                  <a:lnTo>
                    <a:pt x="68" y="39"/>
                  </a:lnTo>
                  <a:lnTo>
                    <a:pt x="80" y="22"/>
                  </a:lnTo>
                  <a:lnTo>
                    <a:pt x="87" y="15"/>
                  </a:lnTo>
                  <a:lnTo>
                    <a:pt x="94" y="8"/>
                  </a:lnTo>
                  <a:lnTo>
                    <a:pt x="94" y="8"/>
                  </a:lnTo>
                  <a:lnTo>
                    <a:pt x="95" y="7"/>
                  </a:lnTo>
                  <a:lnTo>
                    <a:pt x="95" y="5"/>
                  </a:lnTo>
                  <a:lnTo>
                    <a:pt x="95" y="2"/>
                  </a:lnTo>
                  <a:lnTo>
                    <a:pt x="94" y="1"/>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8" name="Freeform 464"/>
            <p:cNvSpPr/>
            <p:nvPr/>
          </p:nvSpPr>
          <p:spPr bwMode="auto">
            <a:xfrm>
              <a:off x="6483351" y="3346450"/>
              <a:ext cx="50800" cy="96838"/>
            </a:xfrm>
            <a:custGeom>
              <a:avLst/>
              <a:gdLst/>
              <a:ahLst/>
              <a:cxnLst>
                <a:cxn ang="0">
                  <a:pos x="86" y="2"/>
                </a:cxn>
                <a:cxn ang="0">
                  <a:pos x="86" y="2"/>
                </a:cxn>
                <a:cxn ang="0">
                  <a:pos x="62" y="43"/>
                </a:cxn>
                <a:cxn ang="0">
                  <a:pos x="52" y="65"/>
                </a:cxn>
                <a:cxn ang="0">
                  <a:pos x="41" y="88"/>
                </a:cxn>
                <a:cxn ang="0">
                  <a:pos x="41" y="88"/>
                </a:cxn>
                <a:cxn ang="0">
                  <a:pos x="36" y="101"/>
                </a:cxn>
                <a:cxn ang="0">
                  <a:pos x="32" y="114"/>
                </a:cxn>
                <a:cxn ang="0">
                  <a:pos x="27" y="128"/>
                </a:cxn>
                <a:cxn ang="0">
                  <a:pos x="24" y="135"/>
                </a:cxn>
                <a:cxn ang="0">
                  <a:pos x="20" y="141"/>
                </a:cxn>
                <a:cxn ang="0">
                  <a:pos x="20" y="141"/>
                </a:cxn>
                <a:cxn ang="0">
                  <a:pos x="8" y="156"/>
                </a:cxn>
                <a:cxn ang="0">
                  <a:pos x="3" y="164"/>
                </a:cxn>
                <a:cxn ang="0">
                  <a:pos x="1" y="168"/>
                </a:cxn>
                <a:cxn ang="0">
                  <a:pos x="0" y="172"/>
                </a:cxn>
                <a:cxn ang="0">
                  <a:pos x="0" y="172"/>
                </a:cxn>
                <a:cxn ang="0">
                  <a:pos x="0" y="174"/>
                </a:cxn>
                <a:cxn ang="0">
                  <a:pos x="0" y="176"/>
                </a:cxn>
                <a:cxn ang="0">
                  <a:pos x="0" y="176"/>
                </a:cxn>
                <a:cxn ang="0">
                  <a:pos x="0" y="178"/>
                </a:cxn>
                <a:cxn ang="0">
                  <a:pos x="1" y="180"/>
                </a:cxn>
                <a:cxn ang="0">
                  <a:pos x="3" y="182"/>
                </a:cxn>
                <a:cxn ang="0">
                  <a:pos x="4" y="182"/>
                </a:cxn>
                <a:cxn ang="0">
                  <a:pos x="6" y="182"/>
                </a:cxn>
                <a:cxn ang="0">
                  <a:pos x="8" y="180"/>
                </a:cxn>
                <a:cxn ang="0">
                  <a:pos x="9" y="178"/>
                </a:cxn>
                <a:cxn ang="0">
                  <a:pos x="9" y="176"/>
                </a:cxn>
                <a:cxn ang="0">
                  <a:pos x="9" y="176"/>
                </a:cxn>
                <a:cxn ang="0">
                  <a:pos x="10" y="171"/>
                </a:cxn>
                <a:cxn ang="0">
                  <a:pos x="12" y="166"/>
                </a:cxn>
                <a:cxn ang="0">
                  <a:pos x="16" y="160"/>
                </a:cxn>
                <a:cxn ang="0">
                  <a:pos x="20" y="154"/>
                </a:cxn>
                <a:cxn ang="0">
                  <a:pos x="29" y="143"/>
                </a:cxn>
                <a:cxn ang="0">
                  <a:pos x="32" y="137"/>
                </a:cxn>
                <a:cxn ang="0">
                  <a:pos x="35" y="133"/>
                </a:cxn>
                <a:cxn ang="0">
                  <a:pos x="35" y="133"/>
                </a:cxn>
                <a:cxn ang="0">
                  <a:pos x="42" y="114"/>
                </a:cxn>
                <a:cxn ang="0">
                  <a:pos x="49" y="97"/>
                </a:cxn>
                <a:cxn ang="0">
                  <a:pos x="49" y="97"/>
                </a:cxn>
                <a:cxn ang="0">
                  <a:pos x="53" y="84"/>
                </a:cxn>
                <a:cxn ang="0">
                  <a:pos x="58" y="73"/>
                </a:cxn>
                <a:cxn ang="0">
                  <a:pos x="69" y="50"/>
                </a:cxn>
                <a:cxn ang="0">
                  <a:pos x="94" y="6"/>
                </a:cxn>
                <a:cxn ang="0">
                  <a:pos x="94" y="6"/>
                </a:cxn>
                <a:cxn ang="0">
                  <a:pos x="95" y="5"/>
                </a:cxn>
                <a:cxn ang="0">
                  <a:pos x="94" y="3"/>
                </a:cxn>
                <a:cxn ang="0">
                  <a:pos x="93" y="1"/>
                </a:cxn>
                <a:cxn ang="0">
                  <a:pos x="92" y="0"/>
                </a:cxn>
                <a:cxn ang="0">
                  <a:pos x="91" y="0"/>
                </a:cxn>
                <a:cxn ang="0">
                  <a:pos x="89" y="0"/>
                </a:cxn>
                <a:cxn ang="0">
                  <a:pos x="87" y="0"/>
                </a:cxn>
                <a:cxn ang="0">
                  <a:pos x="86" y="2"/>
                </a:cxn>
                <a:cxn ang="0">
                  <a:pos x="86" y="2"/>
                </a:cxn>
              </a:cxnLst>
              <a:rect l="0" t="0" r="r" b="b"/>
              <a:pathLst>
                <a:path w="95" h="182">
                  <a:moveTo>
                    <a:pt x="86" y="2"/>
                  </a:moveTo>
                  <a:lnTo>
                    <a:pt x="86" y="2"/>
                  </a:lnTo>
                  <a:lnTo>
                    <a:pt x="62" y="43"/>
                  </a:lnTo>
                  <a:lnTo>
                    <a:pt x="52" y="65"/>
                  </a:lnTo>
                  <a:lnTo>
                    <a:pt x="41" y="88"/>
                  </a:lnTo>
                  <a:lnTo>
                    <a:pt x="41" y="88"/>
                  </a:lnTo>
                  <a:lnTo>
                    <a:pt x="36" y="101"/>
                  </a:lnTo>
                  <a:lnTo>
                    <a:pt x="32" y="114"/>
                  </a:lnTo>
                  <a:lnTo>
                    <a:pt x="27" y="128"/>
                  </a:lnTo>
                  <a:lnTo>
                    <a:pt x="24" y="135"/>
                  </a:lnTo>
                  <a:lnTo>
                    <a:pt x="20" y="141"/>
                  </a:lnTo>
                  <a:lnTo>
                    <a:pt x="20" y="141"/>
                  </a:lnTo>
                  <a:lnTo>
                    <a:pt x="8" y="156"/>
                  </a:lnTo>
                  <a:lnTo>
                    <a:pt x="3" y="164"/>
                  </a:lnTo>
                  <a:lnTo>
                    <a:pt x="1" y="168"/>
                  </a:lnTo>
                  <a:lnTo>
                    <a:pt x="0" y="172"/>
                  </a:lnTo>
                  <a:lnTo>
                    <a:pt x="0" y="172"/>
                  </a:lnTo>
                  <a:lnTo>
                    <a:pt x="0" y="174"/>
                  </a:lnTo>
                  <a:lnTo>
                    <a:pt x="0" y="176"/>
                  </a:lnTo>
                  <a:lnTo>
                    <a:pt x="0" y="176"/>
                  </a:lnTo>
                  <a:lnTo>
                    <a:pt x="0" y="178"/>
                  </a:lnTo>
                  <a:lnTo>
                    <a:pt x="1" y="180"/>
                  </a:lnTo>
                  <a:lnTo>
                    <a:pt x="3" y="182"/>
                  </a:lnTo>
                  <a:lnTo>
                    <a:pt x="4" y="182"/>
                  </a:lnTo>
                  <a:lnTo>
                    <a:pt x="6" y="182"/>
                  </a:lnTo>
                  <a:lnTo>
                    <a:pt x="8" y="180"/>
                  </a:lnTo>
                  <a:lnTo>
                    <a:pt x="9" y="178"/>
                  </a:lnTo>
                  <a:lnTo>
                    <a:pt x="9" y="176"/>
                  </a:lnTo>
                  <a:lnTo>
                    <a:pt x="9" y="176"/>
                  </a:lnTo>
                  <a:lnTo>
                    <a:pt x="10" y="171"/>
                  </a:lnTo>
                  <a:lnTo>
                    <a:pt x="12" y="166"/>
                  </a:lnTo>
                  <a:lnTo>
                    <a:pt x="16" y="160"/>
                  </a:lnTo>
                  <a:lnTo>
                    <a:pt x="20" y="154"/>
                  </a:lnTo>
                  <a:lnTo>
                    <a:pt x="29" y="143"/>
                  </a:lnTo>
                  <a:lnTo>
                    <a:pt x="32" y="137"/>
                  </a:lnTo>
                  <a:lnTo>
                    <a:pt x="35" y="133"/>
                  </a:lnTo>
                  <a:lnTo>
                    <a:pt x="35" y="133"/>
                  </a:lnTo>
                  <a:lnTo>
                    <a:pt x="42" y="114"/>
                  </a:lnTo>
                  <a:lnTo>
                    <a:pt x="49" y="97"/>
                  </a:lnTo>
                  <a:lnTo>
                    <a:pt x="49" y="97"/>
                  </a:lnTo>
                  <a:lnTo>
                    <a:pt x="53" y="84"/>
                  </a:lnTo>
                  <a:lnTo>
                    <a:pt x="58" y="73"/>
                  </a:lnTo>
                  <a:lnTo>
                    <a:pt x="69" y="50"/>
                  </a:lnTo>
                  <a:lnTo>
                    <a:pt x="94" y="6"/>
                  </a:lnTo>
                  <a:lnTo>
                    <a:pt x="94" y="6"/>
                  </a:lnTo>
                  <a:lnTo>
                    <a:pt x="95" y="5"/>
                  </a:lnTo>
                  <a:lnTo>
                    <a:pt x="94" y="3"/>
                  </a:lnTo>
                  <a:lnTo>
                    <a:pt x="93" y="1"/>
                  </a:lnTo>
                  <a:lnTo>
                    <a:pt x="92" y="0"/>
                  </a:lnTo>
                  <a:lnTo>
                    <a:pt x="91"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9" name="Freeform 465"/>
            <p:cNvSpPr/>
            <p:nvPr/>
          </p:nvSpPr>
          <p:spPr bwMode="auto">
            <a:xfrm>
              <a:off x="6491288" y="3362325"/>
              <a:ext cx="57150" cy="109538"/>
            </a:xfrm>
            <a:custGeom>
              <a:avLst/>
              <a:gdLst/>
              <a:ahLst/>
              <a:cxnLst>
                <a:cxn ang="0">
                  <a:pos x="102" y="0"/>
                </a:cxn>
                <a:cxn ang="0">
                  <a:pos x="102" y="0"/>
                </a:cxn>
                <a:cxn ang="0">
                  <a:pos x="95" y="2"/>
                </a:cxn>
                <a:cxn ang="0">
                  <a:pos x="88" y="6"/>
                </a:cxn>
                <a:cxn ang="0">
                  <a:pos x="83" y="12"/>
                </a:cxn>
                <a:cxn ang="0">
                  <a:pos x="79" y="19"/>
                </a:cxn>
                <a:cxn ang="0">
                  <a:pos x="79" y="19"/>
                </a:cxn>
                <a:cxn ang="0">
                  <a:pos x="72" y="38"/>
                </a:cxn>
                <a:cxn ang="0">
                  <a:pos x="62" y="54"/>
                </a:cxn>
                <a:cxn ang="0">
                  <a:pos x="52" y="71"/>
                </a:cxn>
                <a:cxn ang="0">
                  <a:pos x="42" y="87"/>
                </a:cxn>
                <a:cxn ang="0">
                  <a:pos x="42" y="87"/>
                </a:cxn>
                <a:cxn ang="0">
                  <a:pos x="36" y="101"/>
                </a:cxn>
                <a:cxn ang="0">
                  <a:pos x="31" y="115"/>
                </a:cxn>
                <a:cxn ang="0">
                  <a:pos x="20" y="144"/>
                </a:cxn>
                <a:cxn ang="0">
                  <a:pos x="20" y="144"/>
                </a:cxn>
                <a:cxn ang="0">
                  <a:pos x="15" y="159"/>
                </a:cxn>
                <a:cxn ang="0">
                  <a:pos x="8" y="173"/>
                </a:cxn>
                <a:cxn ang="0">
                  <a:pos x="3" y="189"/>
                </a:cxn>
                <a:cxn ang="0">
                  <a:pos x="1" y="196"/>
                </a:cxn>
                <a:cxn ang="0">
                  <a:pos x="0" y="203"/>
                </a:cxn>
                <a:cxn ang="0">
                  <a:pos x="0" y="203"/>
                </a:cxn>
                <a:cxn ang="0">
                  <a:pos x="0" y="205"/>
                </a:cxn>
                <a:cxn ang="0">
                  <a:pos x="1" y="207"/>
                </a:cxn>
                <a:cxn ang="0">
                  <a:pos x="2" y="208"/>
                </a:cxn>
                <a:cxn ang="0">
                  <a:pos x="4" y="208"/>
                </a:cxn>
                <a:cxn ang="0">
                  <a:pos x="7" y="207"/>
                </a:cxn>
                <a:cxn ang="0">
                  <a:pos x="8" y="205"/>
                </a:cxn>
                <a:cxn ang="0">
                  <a:pos x="9" y="203"/>
                </a:cxn>
                <a:cxn ang="0">
                  <a:pos x="9" y="203"/>
                </a:cxn>
                <a:cxn ang="0">
                  <a:pos x="10" y="198"/>
                </a:cxn>
                <a:cxn ang="0">
                  <a:pos x="11" y="193"/>
                </a:cxn>
                <a:cxn ang="0">
                  <a:pos x="15" y="181"/>
                </a:cxn>
                <a:cxn ang="0">
                  <a:pos x="20" y="171"/>
                </a:cxn>
                <a:cxn ang="0">
                  <a:pos x="25" y="161"/>
                </a:cxn>
                <a:cxn ang="0">
                  <a:pos x="25" y="161"/>
                </a:cxn>
                <a:cxn ang="0">
                  <a:pos x="34" y="136"/>
                </a:cxn>
                <a:cxn ang="0">
                  <a:pos x="41" y="111"/>
                </a:cxn>
                <a:cxn ang="0">
                  <a:pos x="41" y="111"/>
                </a:cxn>
                <a:cxn ang="0">
                  <a:pos x="47" y="97"/>
                </a:cxn>
                <a:cxn ang="0">
                  <a:pos x="55" y="83"/>
                </a:cxn>
                <a:cxn ang="0">
                  <a:pos x="72" y="56"/>
                </a:cxn>
                <a:cxn ang="0">
                  <a:pos x="72" y="56"/>
                </a:cxn>
                <a:cxn ang="0">
                  <a:pos x="78" y="44"/>
                </a:cxn>
                <a:cxn ang="0">
                  <a:pos x="85" y="29"/>
                </a:cxn>
                <a:cxn ang="0">
                  <a:pos x="89" y="21"/>
                </a:cxn>
                <a:cxn ang="0">
                  <a:pos x="94" y="16"/>
                </a:cxn>
                <a:cxn ang="0">
                  <a:pos x="99" y="11"/>
                </a:cxn>
                <a:cxn ang="0">
                  <a:pos x="102" y="10"/>
                </a:cxn>
                <a:cxn ang="0">
                  <a:pos x="105" y="9"/>
                </a:cxn>
                <a:cxn ang="0">
                  <a:pos x="105" y="9"/>
                </a:cxn>
                <a:cxn ang="0">
                  <a:pos x="107" y="8"/>
                </a:cxn>
                <a:cxn ang="0">
                  <a:pos x="108" y="7"/>
                </a:cxn>
                <a:cxn ang="0">
                  <a:pos x="108" y="6"/>
                </a:cxn>
                <a:cxn ang="0">
                  <a:pos x="108" y="4"/>
                </a:cxn>
                <a:cxn ang="0">
                  <a:pos x="106" y="1"/>
                </a:cxn>
                <a:cxn ang="0">
                  <a:pos x="104" y="0"/>
                </a:cxn>
                <a:cxn ang="0">
                  <a:pos x="102" y="0"/>
                </a:cxn>
                <a:cxn ang="0">
                  <a:pos x="102" y="0"/>
                </a:cxn>
              </a:cxnLst>
              <a:rect l="0" t="0" r="r" b="b"/>
              <a:pathLst>
                <a:path w="108" h="208">
                  <a:moveTo>
                    <a:pt x="102" y="0"/>
                  </a:moveTo>
                  <a:lnTo>
                    <a:pt x="102" y="0"/>
                  </a:lnTo>
                  <a:lnTo>
                    <a:pt x="95" y="2"/>
                  </a:lnTo>
                  <a:lnTo>
                    <a:pt x="88" y="6"/>
                  </a:lnTo>
                  <a:lnTo>
                    <a:pt x="83" y="12"/>
                  </a:lnTo>
                  <a:lnTo>
                    <a:pt x="79" y="19"/>
                  </a:lnTo>
                  <a:lnTo>
                    <a:pt x="79" y="19"/>
                  </a:lnTo>
                  <a:lnTo>
                    <a:pt x="72" y="38"/>
                  </a:lnTo>
                  <a:lnTo>
                    <a:pt x="62" y="54"/>
                  </a:lnTo>
                  <a:lnTo>
                    <a:pt x="52" y="71"/>
                  </a:lnTo>
                  <a:lnTo>
                    <a:pt x="42" y="87"/>
                  </a:lnTo>
                  <a:lnTo>
                    <a:pt x="42" y="87"/>
                  </a:lnTo>
                  <a:lnTo>
                    <a:pt x="36" y="101"/>
                  </a:lnTo>
                  <a:lnTo>
                    <a:pt x="31" y="115"/>
                  </a:lnTo>
                  <a:lnTo>
                    <a:pt x="20" y="144"/>
                  </a:lnTo>
                  <a:lnTo>
                    <a:pt x="20" y="144"/>
                  </a:lnTo>
                  <a:lnTo>
                    <a:pt x="15" y="159"/>
                  </a:lnTo>
                  <a:lnTo>
                    <a:pt x="8" y="173"/>
                  </a:lnTo>
                  <a:lnTo>
                    <a:pt x="3" y="189"/>
                  </a:lnTo>
                  <a:lnTo>
                    <a:pt x="1" y="196"/>
                  </a:lnTo>
                  <a:lnTo>
                    <a:pt x="0" y="203"/>
                  </a:lnTo>
                  <a:lnTo>
                    <a:pt x="0" y="203"/>
                  </a:lnTo>
                  <a:lnTo>
                    <a:pt x="0" y="205"/>
                  </a:lnTo>
                  <a:lnTo>
                    <a:pt x="1" y="207"/>
                  </a:lnTo>
                  <a:lnTo>
                    <a:pt x="2" y="208"/>
                  </a:lnTo>
                  <a:lnTo>
                    <a:pt x="4" y="208"/>
                  </a:lnTo>
                  <a:lnTo>
                    <a:pt x="7" y="207"/>
                  </a:lnTo>
                  <a:lnTo>
                    <a:pt x="8" y="205"/>
                  </a:lnTo>
                  <a:lnTo>
                    <a:pt x="9" y="203"/>
                  </a:lnTo>
                  <a:lnTo>
                    <a:pt x="9" y="203"/>
                  </a:lnTo>
                  <a:lnTo>
                    <a:pt x="10" y="198"/>
                  </a:lnTo>
                  <a:lnTo>
                    <a:pt x="11" y="193"/>
                  </a:lnTo>
                  <a:lnTo>
                    <a:pt x="15" y="181"/>
                  </a:lnTo>
                  <a:lnTo>
                    <a:pt x="20" y="171"/>
                  </a:lnTo>
                  <a:lnTo>
                    <a:pt x="25" y="161"/>
                  </a:lnTo>
                  <a:lnTo>
                    <a:pt x="25" y="161"/>
                  </a:lnTo>
                  <a:lnTo>
                    <a:pt x="34" y="136"/>
                  </a:lnTo>
                  <a:lnTo>
                    <a:pt x="41" y="111"/>
                  </a:lnTo>
                  <a:lnTo>
                    <a:pt x="41" y="111"/>
                  </a:lnTo>
                  <a:lnTo>
                    <a:pt x="47" y="97"/>
                  </a:lnTo>
                  <a:lnTo>
                    <a:pt x="55" y="83"/>
                  </a:lnTo>
                  <a:lnTo>
                    <a:pt x="72" y="56"/>
                  </a:lnTo>
                  <a:lnTo>
                    <a:pt x="72" y="56"/>
                  </a:lnTo>
                  <a:lnTo>
                    <a:pt x="78" y="44"/>
                  </a:lnTo>
                  <a:lnTo>
                    <a:pt x="85" y="29"/>
                  </a:lnTo>
                  <a:lnTo>
                    <a:pt x="89" y="21"/>
                  </a:lnTo>
                  <a:lnTo>
                    <a:pt x="94" y="16"/>
                  </a:lnTo>
                  <a:lnTo>
                    <a:pt x="99" y="11"/>
                  </a:lnTo>
                  <a:lnTo>
                    <a:pt x="102" y="10"/>
                  </a:lnTo>
                  <a:lnTo>
                    <a:pt x="105" y="9"/>
                  </a:lnTo>
                  <a:lnTo>
                    <a:pt x="105" y="9"/>
                  </a:lnTo>
                  <a:lnTo>
                    <a:pt x="107" y="8"/>
                  </a:lnTo>
                  <a:lnTo>
                    <a:pt x="108" y="7"/>
                  </a:lnTo>
                  <a:lnTo>
                    <a:pt x="108" y="6"/>
                  </a:lnTo>
                  <a:lnTo>
                    <a:pt x="108" y="4"/>
                  </a:lnTo>
                  <a:lnTo>
                    <a:pt x="106" y="1"/>
                  </a:lnTo>
                  <a:lnTo>
                    <a:pt x="104"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0" name="Freeform 466"/>
            <p:cNvSpPr/>
            <p:nvPr/>
          </p:nvSpPr>
          <p:spPr bwMode="auto">
            <a:xfrm>
              <a:off x="6492876" y="3363913"/>
              <a:ext cx="71438" cy="147638"/>
            </a:xfrm>
            <a:custGeom>
              <a:avLst/>
              <a:gdLst/>
              <a:ahLst/>
              <a:cxnLst>
                <a:cxn ang="0">
                  <a:pos x="123" y="4"/>
                </a:cxn>
                <a:cxn ang="0">
                  <a:pos x="123" y="4"/>
                </a:cxn>
                <a:cxn ang="0">
                  <a:pos x="122" y="12"/>
                </a:cxn>
                <a:cxn ang="0">
                  <a:pos x="120" y="19"/>
                </a:cxn>
                <a:cxn ang="0">
                  <a:pos x="116" y="28"/>
                </a:cxn>
                <a:cxn ang="0">
                  <a:pos x="112" y="35"/>
                </a:cxn>
                <a:cxn ang="0">
                  <a:pos x="104" y="49"/>
                </a:cxn>
                <a:cxn ang="0">
                  <a:pos x="96" y="63"/>
                </a:cxn>
                <a:cxn ang="0">
                  <a:pos x="96" y="63"/>
                </a:cxn>
                <a:cxn ang="0">
                  <a:pos x="89" y="79"/>
                </a:cxn>
                <a:cxn ang="0">
                  <a:pos x="82" y="96"/>
                </a:cxn>
                <a:cxn ang="0">
                  <a:pos x="75" y="111"/>
                </a:cxn>
                <a:cxn ang="0">
                  <a:pos x="68" y="128"/>
                </a:cxn>
                <a:cxn ang="0">
                  <a:pos x="68" y="128"/>
                </a:cxn>
                <a:cxn ang="0">
                  <a:pos x="50" y="164"/>
                </a:cxn>
                <a:cxn ang="0">
                  <a:pos x="34" y="199"/>
                </a:cxn>
                <a:cxn ang="0">
                  <a:pos x="1" y="272"/>
                </a:cxn>
                <a:cxn ang="0">
                  <a:pos x="1" y="272"/>
                </a:cxn>
                <a:cxn ang="0">
                  <a:pos x="0" y="275"/>
                </a:cxn>
                <a:cxn ang="0">
                  <a:pos x="1" y="276"/>
                </a:cxn>
                <a:cxn ang="0">
                  <a:pos x="3" y="279"/>
                </a:cxn>
                <a:cxn ang="0">
                  <a:pos x="4" y="279"/>
                </a:cxn>
                <a:cxn ang="0">
                  <a:pos x="6" y="279"/>
                </a:cxn>
                <a:cxn ang="0">
                  <a:pos x="8" y="279"/>
                </a:cxn>
                <a:cxn ang="0">
                  <a:pos x="9" y="277"/>
                </a:cxn>
                <a:cxn ang="0">
                  <a:pos x="9" y="277"/>
                </a:cxn>
                <a:cxn ang="0">
                  <a:pos x="43" y="200"/>
                </a:cxn>
                <a:cxn ang="0">
                  <a:pos x="80" y="125"/>
                </a:cxn>
                <a:cxn ang="0">
                  <a:pos x="80" y="125"/>
                </a:cxn>
                <a:cxn ang="0">
                  <a:pos x="87" y="107"/>
                </a:cxn>
                <a:cxn ang="0">
                  <a:pos x="95" y="90"/>
                </a:cxn>
                <a:cxn ang="0">
                  <a:pos x="102" y="72"/>
                </a:cxn>
                <a:cxn ang="0">
                  <a:pos x="110" y="55"/>
                </a:cxn>
                <a:cxn ang="0">
                  <a:pos x="110" y="55"/>
                </a:cxn>
                <a:cxn ang="0">
                  <a:pos x="125" y="31"/>
                </a:cxn>
                <a:cxn ang="0">
                  <a:pos x="128" y="25"/>
                </a:cxn>
                <a:cxn ang="0">
                  <a:pos x="130" y="18"/>
                </a:cxn>
                <a:cxn ang="0">
                  <a:pos x="132" y="11"/>
                </a:cxn>
                <a:cxn ang="0">
                  <a:pos x="133" y="4"/>
                </a:cxn>
                <a:cxn ang="0">
                  <a:pos x="133" y="4"/>
                </a:cxn>
                <a:cxn ang="0">
                  <a:pos x="132" y="2"/>
                </a:cxn>
                <a:cxn ang="0">
                  <a:pos x="131" y="1"/>
                </a:cxn>
                <a:cxn ang="0">
                  <a:pos x="130" y="0"/>
                </a:cxn>
                <a:cxn ang="0">
                  <a:pos x="128" y="0"/>
                </a:cxn>
                <a:cxn ang="0">
                  <a:pos x="127" y="0"/>
                </a:cxn>
                <a:cxn ang="0">
                  <a:pos x="125" y="1"/>
                </a:cxn>
                <a:cxn ang="0">
                  <a:pos x="124" y="2"/>
                </a:cxn>
                <a:cxn ang="0">
                  <a:pos x="123" y="4"/>
                </a:cxn>
                <a:cxn ang="0">
                  <a:pos x="123" y="4"/>
                </a:cxn>
              </a:cxnLst>
              <a:rect l="0" t="0" r="r" b="b"/>
              <a:pathLst>
                <a:path w="133" h="279">
                  <a:moveTo>
                    <a:pt x="123" y="4"/>
                  </a:moveTo>
                  <a:lnTo>
                    <a:pt x="123" y="4"/>
                  </a:lnTo>
                  <a:lnTo>
                    <a:pt x="122" y="12"/>
                  </a:lnTo>
                  <a:lnTo>
                    <a:pt x="120" y="19"/>
                  </a:lnTo>
                  <a:lnTo>
                    <a:pt x="116" y="28"/>
                  </a:lnTo>
                  <a:lnTo>
                    <a:pt x="112" y="35"/>
                  </a:lnTo>
                  <a:lnTo>
                    <a:pt x="104" y="49"/>
                  </a:lnTo>
                  <a:lnTo>
                    <a:pt x="96" y="63"/>
                  </a:lnTo>
                  <a:lnTo>
                    <a:pt x="96" y="63"/>
                  </a:lnTo>
                  <a:lnTo>
                    <a:pt x="89" y="79"/>
                  </a:lnTo>
                  <a:lnTo>
                    <a:pt x="82" y="96"/>
                  </a:lnTo>
                  <a:lnTo>
                    <a:pt x="75" y="111"/>
                  </a:lnTo>
                  <a:lnTo>
                    <a:pt x="68" y="128"/>
                  </a:lnTo>
                  <a:lnTo>
                    <a:pt x="68" y="128"/>
                  </a:lnTo>
                  <a:lnTo>
                    <a:pt x="50" y="164"/>
                  </a:lnTo>
                  <a:lnTo>
                    <a:pt x="34" y="199"/>
                  </a:lnTo>
                  <a:lnTo>
                    <a:pt x="1" y="272"/>
                  </a:lnTo>
                  <a:lnTo>
                    <a:pt x="1" y="272"/>
                  </a:lnTo>
                  <a:lnTo>
                    <a:pt x="0" y="275"/>
                  </a:lnTo>
                  <a:lnTo>
                    <a:pt x="1" y="276"/>
                  </a:lnTo>
                  <a:lnTo>
                    <a:pt x="3" y="279"/>
                  </a:lnTo>
                  <a:lnTo>
                    <a:pt x="4" y="279"/>
                  </a:lnTo>
                  <a:lnTo>
                    <a:pt x="6" y="279"/>
                  </a:lnTo>
                  <a:lnTo>
                    <a:pt x="8" y="279"/>
                  </a:lnTo>
                  <a:lnTo>
                    <a:pt x="9" y="277"/>
                  </a:lnTo>
                  <a:lnTo>
                    <a:pt x="9" y="277"/>
                  </a:lnTo>
                  <a:lnTo>
                    <a:pt x="43" y="200"/>
                  </a:lnTo>
                  <a:lnTo>
                    <a:pt x="80" y="125"/>
                  </a:lnTo>
                  <a:lnTo>
                    <a:pt x="80" y="125"/>
                  </a:lnTo>
                  <a:lnTo>
                    <a:pt x="87" y="107"/>
                  </a:lnTo>
                  <a:lnTo>
                    <a:pt x="95" y="90"/>
                  </a:lnTo>
                  <a:lnTo>
                    <a:pt x="102" y="72"/>
                  </a:lnTo>
                  <a:lnTo>
                    <a:pt x="110" y="55"/>
                  </a:lnTo>
                  <a:lnTo>
                    <a:pt x="110" y="55"/>
                  </a:lnTo>
                  <a:lnTo>
                    <a:pt x="125" y="31"/>
                  </a:lnTo>
                  <a:lnTo>
                    <a:pt x="128" y="25"/>
                  </a:lnTo>
                  <a:lnTo>
                    <a:pt x="130" y="18"/>
                  </a:lnTo>
                  <a:lnTo>
                    <a:pt x="132" y="11"/>
                  </a:lnTo>
                  <a:lnTo>
                    <a:pt x="133" y="4"/>
                  </a:lnTo>
                  <a:lnTo>
                    <a:pt x="133" y="4"/>
                  </a:lnTo>
                  <a:lnTo>
                    <a:pt x="132" y="2"/>
                  </a:lnTo>
                  <a:lnTo>
                    <a:pt x="131" y="1"/>
                  </a:lnTo>
                  <a:lnTo>
                    <a:pt x="130" y="0"/>
                  </a:lnTo>
                  <a:lnTo>
                    <a:pt x="128" y="0"/>
                  </a:lnTo>
                  <a:lnTo>
                    <a:pt x="127" y="0"/>
                  </a:lnTo>
                  <a:lnTo>
                    <a:pt x="125" y="1"/>
                  </a:lnTo>
                  <a:lnTo>
                    <a:pt x="124" y="2"/>
                  </a:lnTo>
                  <a:lnTo>
                    <a:pt x="123" y="4"/>
                  </a:lnTo>
                  <a:lnTo>
                    <a:pt x="1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1" name="Freeform 467"/>
            <p:cNvSpPr/>
            <p:nvPr/>
          </p:nvSpPr>
          <p:spPr bwMode="auto">
            <a:xfrm>
              <a:off x="6561138" y="3363913"/>
              <a:ext cx="25400" cy="63500"/>
            </a:xfrm>
            <a:custGeom>
              <a:avLst/>
              <a:gdLst/>
              <a:ahLst/>
              <a:cxnLst>
                <a:cxn ang="0">
                  <a:pos x="47" y="3"/>
                </a:cxn>
                <a:cxn ang="0">
                  <a:pos x="47" y="3"/>
                </a:cxn>
                <a:cxn ang="0">
                  <a:pos x="46" y="1"/>
                </a:cxn>
                <a:cxn ang="0">
                  <a:pos x="45" y="0"/>
                </a:cxn>
                <a:cxn ang="0">
                  <a:pos x="43" y="0"/>
                </a:cxn>
                <a:cxn ang="0">
                  <a:pos x="42" y="0"/>
                </a:cxn>
                <a:cxn ang="0">
                  <a:pos x="39" y="2"/>
                </a:cxn>
                <a:cxn ang="0">
                  <a:pos x="38" y="3"/>
                </a:cxn>
                <a:cxn ang="0">
                  <a:pos x="38" y="5"/>
                </a:cxn>
                <a:cxn ang="0">
                  <a:pos x="38" y="5"/>
                </a:cxn>
                <a:cxn ang="0">
                  <a:pos x="38" y="12"/>
                </a:cxn>
                <a:cxn ang="0">
                  <a:pos x="37" y="19"/>
                </a:cxn>
                <a:cxn ang="0">
                  <a:pos x="35" y="27"/>
                </a:cxn>
                <a:cxn ang="0">
                  <a:pos x="32" y="35"/>
                </a:cxn>
                <a:cxn ang="0">
                  <a:pos x="25" y="49"/>
                </a:cxn>
                <a:cxn ang="0">
                  <a:pos x="18" y="63"/>
                </a:cxn>
                <a:cxn ang="0">
                  <a:pos x="18" y="63"/>
                </a:cxn>
                <a:cxn ang="0">
                  <a:pos x="8" y="87"/>
                </a:cxn>
                <a:cxn ang="0">
                  <a:pos x="0" y="112"/>
                </a:cxn>
                <a:cxn ang="0">
                  <a:pos x="0" y="112"/>
                </a:cxn>
                <a:cxn ang="0">
                  <a:pos x="0" y="114"/>
                </a:cxn>
                <a:cxn ang="0">
                  <a:pos x="1" y="115"/>
                </a:cxn>
                <a:cxn ang="0">
                  <a:pos x="2" y="116"/>
                </a:cxn>
                <a:cxn ang="0">
                  <a:pos x="3" y="118"/>
                </a:cxn>
                <a:cxn ang="0">
                  <a:pos x="5" y="118"/>
                </a:cxn>
                <a:cxn ang="0">
                  <a:pos x="7" y="118"/>
                </a:cxn>
                <a:cxn ang="0">
                  <a:pos x="8" y="116"/>
                </a:cxn>
                <a:cxn ang="0">
                  <a:pos x="9" y="114"/>
                </a:cxn>
                <a:cxn ang="0">
                  <a:pos x="9" y="114"/>
                </a:cxn>
                <a:cxn ang="0">
                  <a:pos x="14" y="96"/>
                </a:cxn>
                <a:cxn ang="0">
                  <a:pos x="21" y="78"/>
                </a:cxn>
                <a:cxn ang="0">
                  <a:pos x="37" y="44"/>
                </a:cxn>
                <a:cxn ang="0">
                  <a:pos x="37" y="44"/>
                </a:cxn>
                <a:cxn ang="0">
                  <a:pos x="41" y="34"/>
                </a:cxn>
                <a:cxn ang="0">
                  <a:pos x="45" y="24"/>
                </a:cxn>
                <a:cxn ang="0">
                  <a:pos x="47" y="14"/>
                </a:cxn>
                <a:cxn ang="0">
                  <a:pos x="47" y="8"/>
                </a:cxn>
                <a:cxn ang="0">
                  <a:pos x="47" y="3"/>
                </a:cxn>
                <a:cxn ang="0">
                  <a:pos x="47" y="3"/>
                </a:cxn>
              </a:cxnLst>
              <a:rect l="0" t="0" r="r" b="b"/>
              <a:pathLst>
                <a:path w="47" h="118">
                  <a:moveTo>
                    <a:pt x="47" y="3"/>
                  </a:moveTo>
                  <a:lnTo>
                    <a:pt x="47" y="3"/>
                  </a:lnTo>
                  <a:lnTo>
                    <a:pt x="46" y="1"/>
                  </a:lnTo>
                  <a:lnTo>
                    <a:pt x="45" y="0"/>
                  </a:lnTo>
                  <a:lnTo>
                    <a:pt x="43" y="0"/>
                  </a:lnTo>
                  <a:lnTo>
                    <a:pt x="42" y="0"/>
                  </a:lnTo>
                  <a:lnTo>
                    <a:pt x="39" y="2"/>
                  </a:lnTo>
                  <a:lnTo>
                    <a:pt x="38" y="3"/>
                  </a:lnTo>
                  <a:lnTo>
                    <a:pt x="38" y="5"/>
                  </a:lnTo>
                  <a:lnTo>
                    <a:pt x="38" y="5"/>
                  </a:lnTo>
                  <a:lnTo>
                    <a:pt x="38" y="12"/>
                  </a:lnTo>
                  <a:lnTo>
                    <a:pt x="37" y="19"/>
                  </a:lnTo>
                  <a:lnTo>
                    <a:pt x="35" y="27"/>
                  </a:lnTo>
                  <a:lnTo>
                    <a:pt x="32" y="35"/>
                  </a:lnTo>
                  <a:lnTo>
                    <a:pt x="25" y="49"/>
                  </a:lnTo>
                  <a:lnTo>
                    <a:pt x="18" y="63"/>
                  </a:lnTo>
                  <a:lnTo>
                    <a:pt x="18" y="63"/>
                  </a:lnTo>
                  <a:lnTo>
                    <a:pt x="8" y="87"/>
                  </a:lnTo>
                  <a:lnTo>
                    <a:pt x="0" y="112"/>
                  </a:lnTo>
                  <a:lnTo>
                    <a:pt x="0" y="112"/>
                  </a:lnTo>
                  <a:lnTo>
                    <a:pt x="0" y="114"/>
                  </a:lnTo>
                  <a:lnTo>
                    <a:pt x="1" y="115"/>
                  </a:lnTo>
                  <a:lnTo>
                    <a:pt x="2" y="116"/>
                  </a:lnTo>
                  <a:lnTo>
                    <a:pt x="3" y="118"/>
                  </a:lnTo>
                  <a:lnTo>
                    <a:pt x="5" y="118"/>
                  </a:lnTo>
                  <a:lnTo>
                    <a:pt x="7" y="118"/>
                  </a:lnTo>
                  <a:lnTo>
                    <a:pt x="8" y="116"/>
                  </a:lnTo>
                  <a:lnTo>
                    <a:pt x="9" y="114"/>
                  </a:lnTo>
                  <a:lnTo>
                    <a:pt x="9" y="114"/>
                  </a:lnTo>
                  <a:lnTo>
                    <a:pt x="14" y="96"/>
                  </a:lnTo>
                  <a:lnTo>
                    <a:pt x="21" y="78"/>
                  </a:lnTo>
                  <a:lnTo>
                    <a:pt x="37" y="44"/>
                  </a:lnTo>
                  <a:lnTo>
                    <a:pt x="37" y="44"/>
                  </a:lnTo>
                  <a:lnTo>
                    <a:pt x="41" y="34"/>
                  </a:lnTo>
                  <a:lnTo>
                    <a:pt x="45" y="24"/>
                  </a:lnTo>
                  <a:lnTo>
                    <a:pt x="47" y="14"/>
                  </a:lnTo>
                  <a:lnTo>
                    <a:pt x="47" y="8"/>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2" name="Freeform 468"/>
            <p:cNvSpPr/>
            <p:nvPr/>
          </p:nvSpPr>
          <p:spPr bwMode="auto">
            <a:xfrm>
              <a:off x="6578601" y="3381375"/>
              <a:ext cx="22225" cy="47625"/>
            </a:xfrm>
            <a:custGeom>
              <a:avLst/>
              <a:gdLst/>
              <a:ahLst/>
              <a:cxnLst>
                <a:cxn ang="0">
                  <a:pos x="33" y="4"/>
                </a:cxn>
                <a:cxn ang="0">
                  <a:pos x="33" y="4"/>
                </a:cxn>
                <a:cxn ang="0">
                  <a:pos x="33" y="9"/>
                </a:cxn>
                <a:cxn ang="0">
                  <a:pos x="31" y="14"/>
                </a:cxn>
                <a:cxn ang="0">
                  <a:pos x="28" y="24"/>
                </a:cxn>
                <a:cxn ang="0">
                  <a:pos x="23" y="32"/>
                </a:cxn>
                <a:cxn ang="0">
                  <a:pos x="19" y="41"/>
                </a:cxn>
                <a:cxn ang="0">
                  <a:pos x="19" y="41"/>
                </a:cxn>
                <a:cxn ang="0">
                  <a:pos x="11" y="63"/>
                </a:cxn>
                <a:cxn ang="0">
                  <a:pos x="6" y="72"/>
                </a:cxn>
                <a:cxn ang="0">
                  <a:pos x="1" y="82"/>
                </a:cxn>
                <a:cxn ang="0">
                  <a:pos x="1" y="82"/>
                </a:cxn>
                <a:cxn ang="0">
                  <a:pos x="0" y="85"/>
                </a:cxn>
                <a:cxn ang="0">
                  <a:pos x="0" y="87"/>
                </a:cxn>
                <a:cxn ang="0">
                  <a:pos x="1" y="88"/>
                </a:cxn>
                <a:cxn ang="0">
                  <a:pos x="2" y="89"/>
                </a:cxn>
                <a:cxn ang="0">
                  <a:pos x="4" y="90"/>
                </a:cxn>
                <a:cxn ang="0">
                  <a:pos x="6" y="90"/>
                </a:cxn>
                <a:cxn ang="0">
                  <a:pos x="7" y="89"/>
                </a:cxn>
                <a:cxn ang="0">
                  <a:pos x="9" y="88"/>
                </a:cxn>
                <a:cxn ang="0">
                  <a:pos x="9" y="88"/>
                </a:cxn>
                <a:cxn ang="0">
                  <a:pos x="15" y="76"/>
                </a:cxn>
                <a:cxn ang="0">
                  <a:pos x="19" y="64"/>
                </a:cxn>
                <a:cxn ang="0">
                  <a:pos x="25" y="53"/>
                </a:cxn>
                <a:cxn ang="0">
                  <a:pos x="30" y="41"/>
                </a:cxn>
                <a:cxn ang="0">
                  <a:pos x="30" y="41"/>
                </a:cxn>
                <a:cxn ang="0">
                  <a:pos x="34" y="32"/>
                </a:cxn>
                <a:cxn ang="0">
                  <a:pos x="38" y="24"/>
                </a:cxn>
                <a:cxn ang="0">
                  <a:pos x="41" y="14"/>
                </a:cxn>
                <a:cxn ang="0">
                  <a:pos x="42" y="4"/>
                </a:cxn>
                <a:cxn ang="0">
                  <a:pos x="42" y="4"/>
                </a:cxn>
                <a:cxn ang="0">
                  <a:pos x="42" y="2"/>
                </a:cxn>
                <a:cxn ang="0">
                  <a:pos x="41" y="1"/>
                </a:cxn>
                <a:cxn ang="0">
                  <a:pos x="40" y="0"/>
                </a:cxn>
                <a:cxn ang="0">
                  <a:pos x="38" y="0"/>
                </a:cxn>
                <a:cxn ang="0">
                  <a:pos x="35" y="1"/>
                </a:cxn>
                <a:cxn ang="0">
                  <a:pos x="34" y="2"/>
                </a:cxn>
                <a:cxn ang="0">
                  <a:pos x="33" y="4"/>
                </a:cxn>
                <a:cxn ang="0">
                  <a:pos x="33" y="4"/>
                </a:cxn>
              </a:cxnLst>
              <a:rect l="0" t="0" r="r" b="b"/>
              <a:pathLst>
                <a:path w="42" h="90">
                  <a:moveTo>
                    <a:pt x="33" y="4"/>
                  </a:moveTo>
                  <a:lnTo>
                    <a:pt x="33" y="4"/>
                  </a:lnTo>
                  <a:lnTo>
                    <a:pt x="33" y="9"/>
                  </a:lnTo>
                  <a:lnTo>
                    <a:pt x="31" y="14"/>
                  </a:lnTo>
                  <a:lnTo>
                    <a:pt x="28" y="24"/>
                  </a:lnTo>
                  <a:lnTo>
                    <a:pt x="23" y="32"/>
                  </a:lnTo>
                  <a:lnTo>
                    <a:pt x="19" y="41"/>
                  </a:lnTo>
                  <a:lnTo>
                    <a:pt x="19" y="41"/>
                  </a:lnTo>
                  <a:lnTo>
                    <a:pt x="11" y="63"/>
                  </a:lnTo>
                  <a:lnTo>
                    <a:pt x="6" y="72"/>
                  </a:lnTo>
                  <a:lnTo>
                    <a:pt x="1" y="82"/>
                  </a:lnTo>
                  <a:lnTo>
                    <a:pt x="1" y="82"/>
                  </a:lnTo>
                  <a:lnTo>
                    <a:pt x="0" y="85"/>
                  </a:lnTo>
                  <a:lnTo>
                    <a:pt x="0" y="87"/>
                  </a:lnTo>
                  <a:lnTo>
                    <a:pt x="1" y="88"/>
                  </a:lnTo>
                  <a:lnTo>
                    <a:pt x="2" y="89"/>
                  </a:lnTo>
                  <a:lnTo>
                    <a:pt x="4" y="90"/>
                  </a:lnTo>
                  <a:lnTo>
                    <a:pt x="6" y="90"/>
                  </a:lnTo>
                  <a:lnTo>
                    <a:pt x="7" y="89"/>
                  </a:lnTo>
                  <a:lnTo>
                    <a:pt x="9" y="88"/>
                  </a:lnTo>
                  <a:lnTo>
                    <a:pt x="9" y="88"/>
                  </a:lnTo>
                  <a:lnTo>
                    <a:pt x="15" y="76"/>
                  </a:lnTo>
                  <a:lnTo>
                    <a:pt x="19" y="64"/>
                  </a:lnTo>
                  <a:lnTo>
                    <a:pt x="25" y="53"/>
                  </a:lnTo>
                  <a:lnTo>
                    <a:pt x="30" y="41"/>
                  </a:lnTo>
                  <a:lnTo>
                    <a:pt x="30" y="41"/>
                  </a:lnTo>
                  <a:lnTo>
                    <a:pt x="34" y="32"/>
                  </a:lnTo>
                  <a:lnTo>
                    <a:pt x="38" y="24"/>
                  </a:lnTo>
                  <a:lnTo>
                    <a:pt x="41" y="14"/>
                  </a:lnTo>
                  <a:lnTo>
                    <a:pt x="42" y="4"/>
                  </a:lnTo>
                  <a:lnTo>
                    <a:pt x="42" y="4"/>
                  </a:lnTo>
                  <a:lnTo>
                    <a:pt x="42" y="2"/>
                  </a:lnTo>
                  <a:lnTo>
                    <a:pt x="41" y="1"/>
                  </a:lnTo>
                  <a:lnTo>
                    <a:pt x="40" y="0"/>
                  </a:lnTo>
                  <a:lnTo>
                    <a:pt x="38"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3" name="Freeform 469"/>
            <p:cNvSpPr/>
            <p:nvPr/>
          </p:nvSpPr>
          <p:spPr bwMode="auto">
            <a:xfrm>
              <a:off x="6600826" y="3389313"/>
              <a:ext cx="17463" cy="52388"/>
            </a:xfrm>
            <a:custGeom>
              <a:avLst/>
              <a:gdLst/>
              <a:ahLst/>
              <a:cxnLst>
                <a:cxn ang="0">
                  <a:pos x="24" y="4"/>
                </a:cxn>
                <a:cxn ang="0">
                  <a:pos x="24" y="4"/>
                </a:cxn>
                <a:cxn ang="0">
                  <a:pos x="24" y="15"/>
                </a:cxn>
                <a:cxn ang="0">
                  <a:pos x="23" y="23"/>
                </a:cxn>
                <a:cxn ang="0">
                  <a:pos x="19" y="43"/>
                </a:cxn>
                <a:cxn ang="0">
                  <a:pos x="19" y="43"/>
                </a:cxn>
                <a:cxn ang="0">
                  <a:pos x="16" y="55"/>
                </a:cxn>
                <a:cxn ang="0">
                  <a:pos x="13" y="68"/>
                </a:cxn>
                <a:cxn ang="0">
                  <a:pos x="8" y="80"/>
                </a:cxn>
                <a:cxn ang="0">
                  <a:pos x="5" y="86"/>
                </a:cxn>
                <a:cxn ang="0">
                  <a:pos x="1" y="92"/>
                </a:cxn>
                <a:cxn ang="0">
                  <a:pos x="1" y="92"/>
                </a:cxn>
                <a:cxn ang="0">
                  <a:pos x="0" y="94"/>
                </a:cxn>
                <a:cxn ang="0">
                  <a:pos x="0" y="96"/>
                </a:cxn>
                <a:cxn ang="0">
                  <a:pos x="1" y="97"/>
                </a:cxn>
                <a:cxn ang="0">
                  <a:pos x="3" y="98"/>
                </a:cxn>
                <a:cxn ang="0">
                  <a:pos x="4" y="99"/>
                </a:cxn>
                <a:cxn ang="0">
                  <a:pos x="6" y="99"/>
                </a:cxn>
                <a:cxn ang="0">
                  <a:pos x="8" y="98"/>
                </a:cxn>
                <a:cxn ang="0">
                  <a:pos x="9" y="97"/>
                </a:cxn>
                <a:cxn ang="0">
                  <a:pos x="9" y="97"/>
                </a:cxn>
                <a:cxn ang="0">
                  <a:pos x="16" y="86"/>
                </a:cxn>
                <a:cxn ang="0">
                  <a:pos x="21" y="75"/>
                </a:cxn>
                <a:cxn ang="0">
                  <a:pos x="24" y="63"/>
                </a:cxn>
                <a:cxn ang="0">
                  <a:pos x="27" y="50"/>
                </a:cxn>
                <a:cxn ang="0">
                  <a:pos x="27" y="50"/>
                </a:cxn>
                <a:cxn ang="0">
                  <a:pos x="31" y="27"/>
                </a:cxn>
                <a:cxn ang="0">
                  <a:pos x="33" y="17"/>
                </a:cxn>
                <a:cxn ang="0">
                  <a:pos x="34" y="4"/>
                </a:cxn>
                <a:cxn ang="0">
                  <a:pos x="34"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4" h="99">
                  <a:moveTo>
                    <a:pt x="24" y="4"/>
                  </a:moveTo>
                  <a:lnTo>
                    <a:pt x="24" y="4"/>
                  </a:lnTo>
                  <a:lnTo>
                    <a:pt x="24" y="15"/>
                  </a:lnTo>
                  <a:lnTo>
                    <a:pt x="23" y="23"/>
                  </a:lnTo>
                  <a:lnTo>
                    <a:pt x="19" y="43"/>
                  </a:lnTo>
                  <a:lnTo>
                    <a:pt x="19" y="43"/>
                  </a:lnTo>
                  <a:lnTo>
                    <a:pt x="16" y="55"/>
                  </a:lnTo>
                  <a:lnTo>
                    <a:pt x="13" y="68"/>
                  </a:lnTo>
                  <a:lnTo>
                    <a:pt x="8" y="80"/>
                  </a:lnTo>
                  <a:lnTo>
                    <a:pt x="5" y="86"/>
                  </a:lnTo>
                  <a:lnTo>
                    <a:pt x="1" y="92"/>
                  </a:lnTo>
                  <a:lnTo>
                    <a:pt x="1" y="92"/>
                  </a:lnTo>
                  <a:lnTo>
                    <a:pt x="0" y="94"/>
                  </a:lnTo>
                  <a:lnTo>
                    <a:pt x="0" y="96"/>
                  </a:lnTo>
                  <a:lnTo>
                    <a:pt x="1" y="97"/>
                  </a:lnTo>
                  <a:lnTo>
                    <a:pt x="3" y="98"/>
                  </a:lnTo>
                  <a:lnTo>
                    <a:pt x="4" y="99"/>
                  </a:lnTo>
                  <a:lnTo>
                    <a:pt x="6" y="99"/>
                  </a:lnTo>
                  <a:lnTo>
                    <a:pt x="8" y="98"/>
                  </a:lnTo>
                  <a:lnTo>
                    <a:pt x="9" y="97"/>
                  </a:lnTo>
                  <a:lnTo>
                    <a:pt x="9" y="97"/>
                  </a:lnTo>
                  <a:lnTo>
                    <a:pt x="16" y="86"/>
                  </a:lnTo>
                  <a:lnTo>
                    <a:pt x="21" y="75"/>
                  </a:lnTo>
                  <a:lnTo>
                    <a:pt x="24" y="63"/>
                  </a:lnTo>
                  <a:lnTo>
                    <a:pt x="27" y="50"/>
                  </a:lnTo>
                  <a:lnTo>
                    <a:pt x="27" y="50"/>
                  </a:lnTo>
                  <a:lnTo>
                    <a:pt x="31" y="27"/>
                  </a:lnTo>
                  <a:lnTo>
                    <a:pt x="33" y="17"/>
                  </a:lnTo>
                  <a:lnTo>
                    <a:pt x="34" y="4"/>
                  </a:lnTo>
                  <a:lnTo>
                    <a:pt x="34"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4" name="Freeform 470"/>
            <p:cNvSpPr/>
            <p:nvPr/>
          </p:nvSpPr>
          <p:spPr bwMode="auto">
            <a:xfrm>
              <a:off x="6521451" y="3475038"/>
              <a:ext cx="17463" cy="39688"/>
            </a:xfrm>
            <a:custGeom>
              <a:avLst/>
              <a:gdLst/>
              <a:ahLst/>
              <a:cxnLst>
                <a:cxn ang="0">
                  <a:pos x="24" y="2"/>
                </a:cxn>
                <a:cxn ang="0">
                  <a:pos x="24" y="2"/>
                </a:cxn>
                <a:cxn ang="0">
                  <a:pos x="19" y="10"/>
                </a:cxn>
                <a:cxn ang="0">
                  <a:pos x="15" y="18"/>
                </a:cxn>
                <a:cxn ang="0">
                  <a:pos x="11" y="26"/>
                </a:cxn>
                <a:cxn ang="0">
                  <a:pos x="7" y="35"/>
                </a:cxn>
                <a:cxn ang="0">
                  <a:pos x="4" y="44"/>
                </a:cxn>
                <a:cxn ang="0">
                  <a:pos x="2" y="53"/>
                </a:cxn>
                <a:cxn ang="0">
                  <a:pos x="0" y="62"/>
                </a:cxn>
                <a:cxn ang="0">
                  <a:pos x="0" y="71"/>
                </a:cxn>
                <a:cxn ang="0">
                  <a:pos x="0" y="71"/>
                </a:cxn>
                <a:cxn ang="0">
                  <a:pos x="0" y="73"/>
                </a:cxn>
                <a:cxn ang="0">
                  <a:pos x="1" y="75"/>
                </a:cxn>
                <a:cxn ang="0">
                  <a:pos x="2" y="76"/>
                </a:cxn>
                <a:cxn ang="0">
                  <a:pos x="4" y="76"/>
                </a:cxn>
                <a:cxn ang="0">
                  <a:pos x="7" y="76"/>
                </a:cxn>
                <a:cxn ang="0">
                  <a:pos x="8" y="75"/>
                </a:cxn>
                <a:cxn ang="0">
                  <a:pos x="9" y="73"/>
                </a:cxn>
                <a:cxn ang="0">
                  <a:pos x="10" y="71"/>
                </a:cxn>
                <a:cxn ang="0">
                  <a:pos x="10" y="71"/>
                </a:cxn>
                <a:cxn ang="0">
                  <a:pos x="10" y="62"/>
                </a:cxn>
                <a:cxn ang="0">
                  <a:pos x="12" y="54"/>
                </a:cxn>
                <a:cxn ang="0">
                  <a:pos x="14" y="46"/>
                </a:cxn>
                <a:cxn ang="0">
                  <a:pos x="16" y="38"/>
                </a:cxn>
                <a:cxn ang="0">
                  <a:pos x="23" y="22"/>
                </a:cxn>
                <a:cxn ang="0">
                  <a:pos x="32" y="8"/>
                </a:cxn>
                <a:cxn ang="0">
                  <a:pos x="32" y="8"/>
                </a:cxn>
                <a:cxn ang="0">
                  <a:pos x="33" y="6"/>
                </a:cxn>
                <a:cxn ang="0">
                  <a:pos x="33" y="4"/>
                </a:cxn>
                <a:cxn ang="0">
                  <a:pos x="32" y="2"/>
                </a:cxn>
                <a:cxn ang="0">
                  <a:pos x="31" y="1"/>
                </a:cxn>
                <a:cxn ang="0">
                  <a:pos x="27" y="0"/>
                </a:cxn>
                <a:cxn ang="0">
                  <a:pos x="26" y="1"/>
                </a:cxn>
                <a:cxn ang="0">
                  <a:pos x="24" y="2"/>
                </a:cxn>
                <a:cxn ang="0">
                  <a:pos x="24" y="2"/>
                </a:cxn>
              </a:cxnLst>
              <a:rect l="0" t="0" r="r" b="b"/>
              <a:pathLst>
                <a:path w="33" h="76">
                  <a:moveTo>
                    <a:pt x="24" y="2"/>
                  </a:moveTo>
                  <a:lnTo>
                    <a:pt x="24" y="2"/>
                  </a:lnTo>
                  <a:lnTo>
                    <a:pt x="19" y="10"/>
                  </a:lnTo>
                  <a:lnTo>
                    <a:pt x="15" y="18"/>
                  </a:lnTo>
                  <a:lnTo>
                    <a:pt x="11" y="26"/>
                  </a:lnTo>
                  <a:lnTo>
                    <a:pt x="7" y="35"/>
                  </a:lnTo>
                  <a:lnTo>
                    <a:pt x="4" y="44"/>
                  </a:lnTo>
                  <a:lnTo>
                    <a:pt x="2" y="53"/>
                  </a:lnTo>
                  <a:lnTo>
                    <a:pt x="0" y="62"/>
                  </a:lnTo>
                  <a:lnTo>
                    <a:pt x="0" y="71"/>
                  </a:lnTo>
                  <a:lnTo>
                    <a:pt x="0" y="71"/>
                  </a:lnTo>
                  <a:lnTo>
                    <a:pt x="0" y="73"/>
                  </a:lnTo>
                  <a:lnTo>
                    <a:pt x="1" y="75"/>
                  </a:lnTo>
                  <a:lnTo>
                    <a:pt x="2" y="76"/>
                  </a:lnTo>
                  <a:lnTo>
                    <a:pt x="4" y="76"/>
                  </a:lnTo>
                  <a:lnTo>
                    <a:pt x="7" y="76"/>
                  </a:lnTo>
                  <a:lnTo>
                    <a:pt x="8" y="75"/>
                  </a:lnTo>
                  <a:lnTo>
                    <a:pt x="9" y="73"/>
                  </a:lnTo>
                  <a:lnTo>
                    <a:pt x="10" y="71"/>
                  </a:lnTo>
                  <a:lnTo>
                    <a:pt x="10" y="71"/>
                  </a:lnTo>
                  <a:lnTo>
                    <a:pt x="10" y="62"/>
                  </a:lnTo>
                  <a:lnTo>
                    <a:pt x="12" y="54"/>
                  </a:lnTo>
                  <a:lnTo>
                    <a:pt x="14" y="46"/>
                  </a:lnTo>
                  <a:lnTo>
                    <a:pt x="16" y="38"/>
                  </a:lnTo>
                  <a:lnTo>
                    <a:pt x="23" y="22"/>
                  </a:lnTo>
                  <a:lnTo>
                    <a:pt x="32" y="8"/>
                  </a:lnTo>
                  <a:lnTo>
                    <a:pt x="32" y="8"/>
                  </a:lnTo>
                  <a:lnTo>
                    <a:pt x="33" y="6"/>
                  </a:lnTo>
                  <a:lnTo>
                    <a:pt x="33" y="4"/>
                  </a:lnTo>
                  <a:lnTo>
                    <a:pt x="32" y="2"/>
                  </a:lnTo>
                  <a:lnTo>
                    <a:pt x="31" y="1"/>
                  </a:lnTo>
                  <a:lnTo>
                    <a:pt x="27" y="0"/>
                  </a:lnTo>
                  <a:lnTo>
                    <a:pt x="26"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5" name="Freeform 471"/>
            <p:cNvSpPr/>
            <p:nvPr/>
          </p:nvSpPr>
          <p:spPr bwMode="auto">
            <a:xfrm>
              <a:off x="6535738" y="3481388"/>
              <a:ext cx="22225" cy="46038"/>
            </a:xfrm>
            <a:custGeom>
              <a:avLst/>
              <a:gdLst/>
              <a:ahLst/>
              <a:cxnLst>
                <a:cxn ang="0">
                  <a:pos x="33" y="4"/>
                </a:cxn>
                <a:cxn ang="0">
                  <a:pos x="33" y="4"/>
                </a:cxn>
                <a:cxn ang="0">
                  <a:pos x="30" y="14"/>
                </a:cxn>
                <a:cxn ang="0">
                  <a:pos x="26" y="24"/>
                </a:cxn>
                <a:cxn ang="0">
                  <a:pos x="15" y="41"/>
                </a:cxn>
                <a:cxn ang="0">
                  <a:pos x="10" y="50"/>
                </a:cxn>
                <a:cxn ang="0">
                  <a:pos x="5" y="60"/>
                </a:cxn>
                <a:cxn ang="0">
                  <a:pos x="2" y="70"/>
                </a:cxn>
                <a:cxn ang="0">
                  <a:pos x="0" y="80"/>
                </a:cxn>
                <a:cxn ang="0">
                  <a:pos x="0" y="80"/>
                </a:cxn>
                <a:cxn ang="0">
                  <a:pos x="0" y="82"/>
                </a:cxn>
                <a:cxn ang="0">
                  <a:pos x="1" y="85"/>
                </a:cxn>
                <a:cxn ang="0">
                  <a:pos x="3" y="86"/>
                </a:cxn>
                <a:cxn ang="0">
                  <a:pos x="5" y="86"/>
                </a:cxn>
                <a:cxn ang="0">
                  <a:pos x="6" y="86"/>
                </a:cxn>
                <a:cxn ang="0">
                  <a:pos x="9" y="85"/>
                </a:cxn>
                <a:cxn ang="0">
                  <a:pos x="10" y="82"/>
                </a:cxn>
                <a:cxn ang="0">
                  <a:pos x="10" y="80"/>
                </a:cxn>
                <a:cxn ang="0">
                  <a:pos x="10" y="80"/>
                </a:cxn>
                <a:cxn ang="0">
                  <a:pos x="12" y="70"/>
                </a:cxn>
                <a:cxn ang="0">
                  <a:pos x="15" y="61"/>
                </a:cxn>
                <a:cxn ang="0">
                  <a:pos x="19" y="51"/>
                </a:cxn>
                <a:cxn ang="0">
                  <a:pos x="24" y="43"/>
                </a:cxn>
                <a:cxn ang="0">
                  <a:pos x="35" y="26"/>
                </a:cxn>
                <a:cxn ang="0">
                  <a:pos x="40" y="16"/>
                </a:cxn>
                <a:cxn ang="0">
                  <a:pos x="43" y="6"/>
                </a:cxn>
                <a:cxn ang="0">
                  <a:pos x="43" y="6"/>
                </a:cxn>
                <a:cxn ang="0">
                  <a:pos x="43" y="4"/>
                </a:cxn>
                <a:cxn ang="0">
                  <a:pos x="43" y="3"/>
                </a:cxn>
                <a:cxn ang="0">
                  <a:pos x="41" y="1"/>
                </a:cxn>
                <a:cxn ang="0">
                  <a:pos x="40" y="1"/>
                </a:cxn>
                <a:cxn ang="0">
                  <a:pos x="37" y="0"/>
                </a:cxn>
                <a:cxn ang="0">
                  <a:pos x="36" y="1"/>
                </a:cxn>
                <a:cxn ang="0">
                  <a:pos x="34" y="2"/>
                </a:cxn>
                <a:cxn ang="0">
                  <a:pos x="33" y="4"/>
                </a:cxn>
                <a:cxn ang="0">
                  <a:pos x="33" y="4"/>
                </a:cxn>
              </a:cxnLst>
              <a:rect l="0" t="0" r="r" b="b"/>
              <a:pathLst>
                <a:path w="43" h="86">
                  <a:moveTo>
                    <a:pt x="33" y="4"/>
                  </a:moveTo>
                  <a:lnTo>
                    <a:pt x="33" y="4"/>
                  </a:lnTo>
                  <a:lnTo>
                    <a:pt x="30" y="14"/>
                  </a:lnTo>
                  <a:lnTo>
                    <a:pt x="26" y="24"/>
                  </a:lnTo>
                  <a:lnTo>
                    <a:pt x="15" y="41"/>
                  </a:lnTo>
                  <a:lnTo>
                    <a:pt x="10" y="50"/>
                  </a:lnTo>
                  <a:lnTo>
                    <a:pt x="5" y="60"/>
                  </a:lnTo>
                  <a:lnTo>
                    <a:pt x="2" y="70"/>
                  </a:lnTo>
                  <a:lnTo>
                    <a:pt x="0" y="80"/>
                  </a:lnTo>
                  <a:lnTo>
                    <a:pt x="0" y="80"/>
                  </a:lnTo>
                  <a:lnTo>
                    <a:pt x="0" y="82"/>
                  </a:lnTo>
                  <a:lnTo>
                    <a:pt x="1" y="85"/>
                  </a:lnTo>
                  <a:lnTo>
                    <a:pt x="3" y="86"/>
                  </a:lnTo>
                  <a:lnTo>
                    <a:pt x="5" y="86"/>
                  </a:lnTo>
                  <a:lnTo>
                    <a:pt x="6" y="86"/>
                  </a:lnTo>
                  <a:lnTo>
                    <a:pt x="9" y="85"/>
                  </a:lnTo>
                  <a:lnTo>
                    <a:pt x="10" y="82"/>
                  </a:lnTo>
                  <a:lnTo>
                    <a:pt x="10" y="80"/>
                  </a:lnTo>
                  <a:lnTo>
                    <a:pt x="10" y="80"/>
                  </a:lnTo>
                  <a:lnTo>
                    <a:pt x="12" y="70"/>
                  </a:lnTo>
                  <a:lnTo>
                    <a:pt x="15" y="61"/>
                  </a:lnTo>
                  <a:lnTo>
                    <a:pt x="19" y="51"/>
                  </a:lnTo>
                  <a:lnTo>
                    <a:pt x="24" y="43"/>
                  </a:lnTo>
                  <a:lnTo>
                    <a:pt x="35" y="26"/>
                  </a:lnTo>
                  <a:lnTo>
                    <a:pt x="40" y="16"/>
                  </a:lnTo>
                  <a:lnTo>
                    <a:pt x="43" y="6"/>
                  </a:lnTo>
                  <a:lnTo>
                    <a:pt x="43" y="6"/>
                  </a:lnTo>
                  <a:lnTo>
                    <a:pt x="43" y="4"/>
                  </a:lnTo>
                  <a:lnTo>
                    <a:pt x="43" y="3"/>
                  </a:lnTo>
                  <a:lnTo>
                    <a:pt x="41" y="1"/>
                  </a:lnTo>
                  <a:lnTo>
                    <a:pt x="40" y="1"/>
                  </a:lnTo>
                  <a:lnTo>
                    <a:pt x="37" y="0"/>
                  </a:lnTo>
                  <a:lnTo>
                    <a:pt x="36"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6" name="Freeform 472"/>
            <p:cNvSpPr/>
            <p:nvPr/>
          </p:nvSpPr>
          <p:spPr bwMode="auto">
            <a:xfrm>
              <a:off x="6556376" y="3495675"/>
              <a:ext cx="20638" cy="39688"/>
            </a:xfrm>
            <a:custGeom>
              <a:avLst/>
              <a:gdLst/>
              <a:ahLst/>
              <a:cxnLst>
                <a:cxn ang="0">
                  <a:pos x="29" y="3"/>
                </a:cxn>
                <a:cxn ang="0">
                  <a:pos x="29" y="3"/>
                </a:cxn>
                <a:cxn ang="0">
                  <a:pos x="21" y="19"/>
                </a:cxn>
                <a:cxn ang="0">
                  <a:pos x="13" y="35"/>
                </a:cxn>
                <a:cxn ang="0">
                  <a:pos x="6" y="51"/>
                </a:cxn>
                <a:cxn ang="0">
                  <a:pos x="3" y="60"/>
                </a:cxn>
                <a:cxn ang="0">
                  <a:pos x="0" y="69"/>
                </a:cxn>
                <a:cxn ang="0">
                  <a:pos x="0" y="69"/>
                </a:cxn>
                <a:cxn ang="0">
                  <a:pos x="0" y="71"/>
                </a:cxn>
                <a:cxn ang="0">
                  <a:pos x="2" y="73"/>
                </a:cxn>
                <a:cxn ang="0">
                  <a:pos x="3" y="74"/>
                </a:cxn>
                <a:cxn ang="0">
                  <a:pos x="4" y="74"/>
                </a:cxn>
                <a:cxn ang="0">
                  <a:pos x="6" y="75"/>
                </a:cxn>
                <a:cxn ang="0">
                  <a:pos x="8" y="74"/>
                </a:cxn>
                <a:cxn ang="0">
                  <a:pos x="9" y="73"/>
                </a:cxn>
                <a:cxn ang="0">
                  <a:pos x="10" y="71"/>
                </a:cxn>
                <a:cxn ang="0">
                  <a:pos x="10" y="71"/>
                </a:cxn>
                <a:cxn ang="0">
                  <a:pos x="12" y="63"/>
                </a:cxn>
                <a:cxn ang="0">
                  <a:pos x="15" y="54"/>
                </a:cxn>
                <a:cxn ang="0">
                  <a:pos x="22" y="38"/>
                </a:cxn>
                <a:cxn ang="0">
                  <a:pos x="30" y="21"/>
                </a:cxn>
                <a:cxn ang="0">
                  <a:pos x="38" y="5"/>
                </a:cxn>
                <a:cxn ang="0">
                  <a:pos x="38" y="5"/>
                </a:cxn>
                <a:cxn ang="0">
                  <a:pos x="39" y="3"/>
                </a:cxn>
                <a:cxn ang="0">
                  <a:pos x="38" y="2"/>
                </a:cxn>
                <a:cxn ang="0">
                  <a:pos x="37" y="1"/>
                </a:cxn>
                <a:cxn ang="0">
                  <a:pos x="36" y="0"/>
                </a:cxn>
                <a:cxn ang="0">
                  <a:pos x="31" y="0"/>
                </a:cxn>
                <a:cxn ang="0">
                  <a:pos x="30" y="1"/>
                </a:cxn>
                <a:cxn ang="0">
                  <a:pos x="29" y="3"/>
                </a:cxn>
                <a:cxn ang="0">
                  <a:pos x="29" y="3"/>
                </a:cxn>
              </a:cxnLst>
              <a:rect l="0" t="0" r="r" b="b"/>
              <a:pathLst>
                <a:path w="39" h="75">
                  <a:moveTo>
                    <a:pt x="29" y="3"/>
                  </a:moveTo>
                  <a:lnTo>
                    <a:pt x="29" y="3"/>
                  </a:lnTo>
                  <a:lnTo>
                    <a:pt x="21" y="19"/>
                  </a:lnTo>
                  <a:lnTo>
                    <a:pt x="13" y="35"/>
                  </a:lnTo>
                  <a:lnTo>
                    <a:pt x="6" y="51"/>
                  </a:lnTo>
                  <a:lnTo>
                    <a:pt x="3" y="60"/>
                  </a:lnTo>
                  <a:lnTo>
                    <a:pt x="0" y="69"/>
                  </a:lnTo>
                  <a:lnTo>
                    <a:pt x="0" y="69"/>
                  </a:lnTo>
                  <a:lnTo>
                    <a:pt x="0" y="71"/>
                  </a:lnTo>
                  <a:lnTo>
                    <a:pt x="2" y="73"/>
                  </a:lnTo>
                  <a:lnTo>
                    <a:pt x="3" y="74"/>
                  </a:lnTo>
                  <a:lnTo>
                    <a:pt x="4" y="74"/>
                  </a:lnTo>
                  <a:lnTo>
                    <a:pt x="6" y="75"/>
                  </a:lnTo>
                  <a:lnTo>
                    <a:pt x="8" y="74"/>
                  </a:lnTo>
                  <a:lnTo>
                    <a:pt x="9" y="73"/>
                  </a:lnTo>
                  <a:lnTo>
                    <a:pt x="10" y="71"/>
                  </a:lnTo>
                  <a:lnTo>
                    <a:pt x="10" y="71"/>
                  </a:lnTo>
                  <a:lnTo>
                    <a:pt x="12" y="63"/>
                  </a:lnTo>
                  <a:lnTo>
                    <a:pt x="15" y="54"/>
                  </a:lnTo>
                  <a:lnTo>
                    <a:pt x="22" y="38"/>
                  </a:lnTo>
                  <a:lnTo>
                    <a:pt x="30" y="21"/>
                  </a:lnTo>
                  <a:lnTo>
                    <a:pt x="38" y="5"/>
                  </a:lnTo>
                  <a:lnTo>
                    <a:pt x="38" y="5"/>
                  </a:lnTo>
                  <a:lnTo>
                    <a:pt x="39" y="3"/>
                  </a:lnTo>
                  <a:lnTo>
                    <a:pt x="38" y="2"/>
                  </a:lnTo>
                  <a:lnTo>
                    <a:pt x="37" y="1"/>
                  </a:lnTo>
                  <a:lnTo>
                    <a:pt x="36"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7" name="Freeform 473"/>
            <p:cNvSpPr/>
            <p:nvPr/>
          </p:nvSpPr>
          <p:spPr bwMode="auto">
            <a:xfrm>
              <a:off x="6578601" y="3484563"/>
              <a:ext cx="26988" cy="55563"/>
            </a:xfrm>
            <a:custGeom>
              <a:avLst/>
              <a:gdLst/>
              <a:ahLst/>
              <a:cxnLst>
                <a:cxn ang="0">
                  <a:pos x="43" y="3"/>
                </a:cxn>
                <a:cxn ang="0">
                  <a:pos x="43" y="3"/>
                </a:cxn>
                <a:cxn ang="0">
                  <a:pos x="39" y="16"/>
                </a:cxn>
                <a:cxn ang="0">
                  <a:pos x="34" y="28"/>
                </a:cxn>
                <a:cxn ang="0">
                  <a:pos x="22" y="51"/>
                </a:cxn>
                <a:cxn ang="0">
                  <a:pos x="9" y="73"/>
                </a:cxn>
                <a:cxn ang="0">
                  <a:pos x="4" y="86"/>
                </a:cxn>
                <a:cxn ang="0">
                  <a:pos x="0" y="98"/>
                </a:cxn>
                <a:cxn ang="0">
                  <a:pos x="0" y="98"/>
                </a:cxn>
                <a:cxn ang="0">
                  <a:pos x="0" y="100"/>
                </a:cxn>
                <a:cxn ang="0">
                  <a:pos x="1" y="102"/>
                </a:cxn>
                <a:cxn ang="0">
                  <a:pos x="2" y="103"/>
                </a:cxn>
                <a:cxn ang="0">
                  <a:pos x="4" y="104"/>
                </a:cxn>
                <a:cxn ang="0">
                  <a:pos x="5" y="104"/>
                </a:cxn>
                <a:cxn ang="0">
                  <a:pos x="7" y="103"/>
                </a:cxn>
                <a:cxn ang="0">
                  <a:pos x="8" y="102"/>
                </a:cxn>
                <a:cxn ang="0">
                  <a:pos x="9" y="101"/>
                </a:cxn>
                <a:cxn ang="0">
                  <a:pos x="9" y="101"/>
                </a:cxn>
                <a:cxn ang="0">
                  <a:pos x="13" y="88"/>
                </a:cxn>
                <a:cxn ang="0">
                  <a:pos x="18" y="76"/>
                </a:cxn>
                <a:cxn ang="0">
                  <a:pos x="31" y="54"/>
                </a:cxn>
                <a:cxn ang="0">
                  <a:pos x="43" y="30"/>
                </a:cxn>
                <a:cxn ang="0">
                  <a:pos x="48" y="19"/>
                </a:cxn>
                <a:cxn ang="0">
                  <a:pos x="52" y="6"/>
                </a:cxn>
                <a:cxn ang="0">
                  <a:pos x="52" y="6"/>
                </a:cxn>
                <a:cxn ang="0">
                  <a:pos x="52" y="4"/>
                </a:cxn>
                <a:cxn ang="0">
                  <a:pos x="51" y="2"/>
                </a:cxn>
                <a:cxn ang="0">
                  <a:pos x="50" y="1"/>
                </a:cxn>
                <a:cxn ang="0">
                  <a:pos x="48" y="0"/>
                </a:cxn>
                <a:cxn ang="0">
                  <a:pos x="46" y="0"/>
                </a:cxn>
                <a:cxn ang="0">
                  <a:pos x="45" y="0"/>
                </a:cxn>
                <a:cxn ang="0">
                  <a:pos x="44" y="2"/>
                </a:cxn>
                <a:cxn ang="0">
                  <a:pos x="43" y="3"/>
                </a:cxn>
                <a:cxn ang="0">
                  <a:pos x="43" y="3"/>
                </a:cxn>
              </a:cxnLst>
              <a:rect l="0" t="0" r="r" b="b"/>
              <a:pathLst>
                <a:path w="52" h="104">
                  <a:moveTo>
                    <a:pt x="43" y="3"/>
                  </a:moveTo>
                  <a:lnTo>
                    <a:pt x="43" y="3"/>
                  </a:lnTo>
                  <a:lnTo>
                    <a:pt x="39" y="16"/>
                  </a:lnTo>
                  <a:lnTo>
                    <a:pt x="34" y="28"/>
                  </a:lnTo>
                  <a:lnTo>
                    <a:pt x="22" y="51"/>
                  </a:lnTo>
                  <a:lnTo>
                    <a:pt x="9" y="73"/>
                  </a:lnTo>
                  <a:lnTo>
                    <a:pt x="4" y="86"/>
                  </a:lnTo>
                  <a:lnTo>
                    <a:pt x="0" y="98"/>
                  </a:lnTo>
                  <a:lnTo>
                    <a:pt x="0" y="98"/>
                  </a:lnTo>
                  <a:lnTo>
                    <a:pt x="0" y="100"/>
                  </a:lnTo>
                  <a:lnTo>
                    <a:pt x="1" y="102"/>
                  </a:lnTo>
                  <a:lnTo>
                    <a:pt x="2" y="103"/>
                  </a:lnTo>
                  <a:lnTo>
                    <a:pt x="4" y="104"/>
                  </a:lnTo>
                  <a:lnTo>
                    <a:pt x="5" y="104"/>
                  </a:lnTo>
                  <a:lnTo>
                    <a:pt x="7" y="103"/>
                  </a:lnTo>
                  <a:lnTo>
                    <a:pt x="8" y="102"/>
                  </a:lnTo>
                  <a:lnTo>
                    <a:pt x="9" y="101"/>
                  </a:lnTo>
                  <a:lnTo>
                    <a:pt x="9" y="101"/>
                  </a:lnTo>
                  <a:lnTo>
                    <a:pt x="13" y="88"/>
                  </a:lnTo>
                  <a:lnTo>
                    <a:pt x="18" y="76"/>
                  </a:lnTo>
                  <a:lnTo>
                    <a:pt x="31" y="54"/>
                  </a:lnTo>
                  <a:lnTo>
                    <a:pt x="43" y="30"/>
                  </a:lnTo>
                  <a:lnTo>
                    <a:pt x="48" y="19"/>
                  </a:lnTo>
                  <a:lnTo>
                    <a:pt x="52" y="6"/>
                  </a:lnTo>
                  <a:lnTo>
                    <a:pt x="52" y="6"/>
                  </a:lnTo>
                  <a:lnTo>
                    <a:pt x="52" y="4"/>
                  </a:lnTo>
                  <a:lnTo>
                    <a:pt x="51" y="2"/>
                  </a:lnTo>
                  <a:lnTo>
                    <a:pt x="50" y="1"/>
                  </a:lnTo>
                  <a:lnTo>
                    <a:pt x="48" y="0"/>
                  </a:lnTo>
                  <a:lnTo>
                    <a:pt x="46"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8" name="Freeform 474"/>
            <p:cNvSpPr/>
            <p:nvPr/>
          </p:nvSpPr>
          <p:spPr bwMode="auto">
            <a:xfrm>
              <a:off x="6599238" y="3429000"/>
              <a:ext cx="47625" cy="112713"/>
            </a:xfrm>
            <a:custGeom>
              <a:avLst/>
              <a:gdLst/>
              <a:ahLst/>
              <a:cxnLst>
                <a:cxn ang="0">
                  <a:pos x="81" y="5"/>
                </a:cxn>
                <a:cxn ang="0">
                  <a:pos x="81" y="5"/>
                </a:cxn>
                <a:cxn ang="0">
                  <a:pos x="80" y="11"/>
                </a:cxn>
                <a:cxn ang="0">
                  <a:pos x="76" y="18"/>
                </a:cxn>
                <a:cxn ang="0">
                  <a:pos x="70" y="34"/>
                </a:cxn>
                <a:cxn ang="0">
                  <a:pos x="63" y="49"/>
                </a:cxn>
                <a:cxn ang="0">
                  <a:pos x="56" y="63"/>
                </a:cxn>
                <a:cxn ang="0">
                  <a:pos x="56" y="63"/>
                </a:cxn>
                <a:cxn ang="0">
                  <a:pos x="36" y="109"/>
                </a:cxn>
                <a:cxn ang="0">
                  <a:pos x="36" y="109"/>
                </a:cxn>
                <a:cxn ang="0">
                  <a:pos x="26" y="133"/>
                </a:cxn>
                <a:cxn ang="0">
                  <a:pos x="14" y="158"/>
                </a:cxn>
                <a:cxn ang="0">
                  <a:pos x="10" y="170"/>
                </a:cxn>
                <a:cxn ang="0">
                  <a:pos x="5" y="184"/>
                </a:cxn>
                <a:cxn ang="0">
                  <a:pos x="2" y="196"/>
                </a:cxn>
                <a:cxn ang="0">
                  <a:pos x="0" y="208"/>
                </a:cxn>
                <a:cxn ang="0">
                  <a:pos x="0" y="208"/>
                </a:cxn>
                <a:cxn ang="0">
                  <a:pos x="0" y="210"/>
                </a:cxn>
                <a:cxn ang="0">
                  <a:pos x="1" y="211"/>
                </a:cxn>
                <a:cxn ang="0">
                  <a:pos x="2" y="212"/>
                </a:cxn>
                <a:cxn ang="0">
                  <a:pos x="4" y="212"/>
                </a:cxn>
                <a:cxn ang="0">
                  <a:pos x="7" y="211"/>
                </a:cxn>
                <a:cxn ang="0">
                  <a:pos x="8" y="210"/>
                </a:cxn>
                <a:cxn ang="0">
                  <a:pos x="9" y="208"/>
                </a:cxn>
                <a:cxn ang="0">
                  <a:pos x="9" y="208"/>
                </a:cxn>
                <a:cxn ang="0">
                  <a:pos x="12" y="196"/>
                </a:cxn>
                <a:cxn ang="0">
                  <a:pos x="17" y="184"/>
                </a:cxn>
                <a:cxn ang="0">
                  <a:pos x="27" y="159"/>
                </a:cxn>
                <a:cxn ang="0">
                  <a:pos x="27" y="159"/>
                </a:cxn>
                <a:cxn ang="0">
                  <a:pos x="52" y="96"/>
                </a:cxn>
                <a:cxn ang="0">
                  <a:pos x="52" y="96"/>
                </a:cxn>
                <a:cxn ang="0">
                  <a:pos x="64" y="67"/>
                </a:cxn>
                <a:cxn ang="0">
                  <a:pos x="76" y="38"/>
                </a:cxn>
                <a:cxn ang="0">
                  <a:pos x="76" y="38"/>
                </a:cxn>
                <a:cxn ang="0">
                  <a:pos x="85" y="21"/>
                </a:cxn>
                <a:cxn ang="0">
                  <a:pos x="88" y="14"/>
                </a:cxn>
                <a:cxn ang="0">
                  <a:pos x="90" y="5"/>
                </a:cxn>
                <a:cxn ang="0">
                  <a:pos x="90" y="5"/>
                </a:cxn>
                <a:cxn ang="0">
                  <a:pos x="90" y="3"/>
                </a:cxn>
                <a:cxn ang="0">
                  <a:pos x="89" y="1"/>
                </a:cxn>
                <a:cxn ang="0">
                  <a:pos x="88" y="0"/>
                </a:cxn>
                <a:cxn ang="0">
                  <a:pos x="86" y="0"/>
                </a:cxn>
                <a:cxn ang="0">
                  <a:pos x="83" y="1"/>
                </a:cxn>
                <a:cxn ang="0">
                  <a:pos x="82" y="3"/>
                </a:cxn>
                <a:cxn ang="0">
                  <a:pos x="81" y="5"/>
                </a:cxn>
                <a:cxn ang="0">
                  <a:pos x="81" y="5"/>
                </a:cxn>
              </a:cxnLst>
              <a:rect l="0" t="0" r="r" b="b"/>
              <a:pathLst>
                <a:path w="90" h="212">
                  <a:moveTo>
                    <a:pt x="81" y="5"/>
                  </a:moveTo>
                  <a:lnTo>
                    <a:pt x="81" y="5"/>
                  </a:lnTo>
                  <a:lnTo>
                    <a:pt x="80" y="11"/>
                  </a:lnTo>
                  <a:lnTo>
                    <a:pt x="76" y="18"/>
                  </a:lnTo>
                  <a:lnTo>
                    <a:pt x="70" y="34"/>
                  </a:lnTo>
                  <a:lnTo>
                    <a:pt x="63" y="49"/>
                  </a:lnTo>
                  <a:lnTo>
                    <a:pt x="56" y="63"/>
                  </a:lnTo>
                  <a:lnTo>
                    <a:pt x="56" y="63"/>
                  </a:lnTo>
                  <a:lnTo>
                    <a:pt x="36" y="109"/>
                  </a:lnTo>
                  <a:lnTo>
                    <a:pt x="36" y="109"/>
                  </a:lnTo>
                  <a:lnTo>
                    <a:pt x="26" y="133"/>
                  </a:lnTo>
                  <a:lnTo>
                    <a:pt x="14" y="158"/>
                  </a:lnTo>
                  <a:lnTo>
                    <a:pt x="10" y="170"/>
                  </a:lnTo>
                  <a:lnTo>
                    <a:pt x="5" y="184"/>
                  </a:lnTo>
                  <a:lnTo>
                    <a:pt x="2" y="196"/>
                  </a:lnTo>
                  <a:lnTo>
                    <a:pt x="0" y="208"/>
                  </a:lnTo>
                  <a:lnTo>
                    <a:pt x="0" y="208"/>
                  </a:lnTo>
                  <a:lnTo>
                    <a:pt x="0" y="210"/>
                  </a:lnTo>
                  <a:lnTo>
                    <a:pt x="1" y="211"/>
                  </a:lnTo>
                  <a:lnTo>
                    <a:pt x="2" y="212"/>
                  </a:lnTo>
                  <a:lnTo>
                    <a:pt x="4" y="212"/>
                  </a:lnTo>
                  <a:lnTo>
                    <a:pt x="7" y="211"/>
                  </a:lnTo>
                  <a:lnTo>
                    <a:pt x="8" y="210"/>
                  </a:lnTo>
                  <a:lnTo>
                    <a:pt x="9" y="208"/>
                  </a:lnTo>
                  <a:lnTo>
                    <a:pt x="9" y="208"/>
                  </a:lnTo>
                  <a:lnTo>
                    <a:pt x="12" y="196"/>
                  </a:lnTo>
                  <a:lnTo>
                    <a:pt x="17" y="184"/>
                  </a:lnTo>
                  <a:lnTo>
                    <a:pt x="27" y="159"/>
                  </a:lnTo>
                  <a:lnTo>
                    <a:pt x="27" y="159"/>
                  </a:lnTo>
                  <a:lnTo>
                    <a:pt x="52" y="96"/>
                  </a:lnTo>
                  <a:lnTo>
                    <a:pt x="52" y="96"/>
                  </a:lnTo>
                  <a:lnTo>
                    <a:pt x="64" y="67"/>
                  </a:lnTo>
                  <a:lnTo>
                    <a:pt x="76" y="38"/>
                  </a:lnTo>
                  <a:lnTo>
                    <a:pt x="76" y="38"/>
                  </a:lnTo>
                  <a:lnTo>
                    <a:pt x="85" y="21"/>
                  </a:lnTo>
                  <a:lnTo>
                    <a:pt x="88" y="14"/>
                  </a:lnTo>
                  <a:lnTo>
                    <a:pt x="90" y="5"/>
                  </a:lnTo>
                  <a:lnTo>
                    <a:pt x="90" y="5"/>
                  </a:lnTo>
                  <a:lnTo>
                    <a:pt x="90" y="3"/>
                  </a:lnTo>
                  <a:lnTo>
                    <a:pt x="89" y="1"/>
                  </a:lnTo>
                  <a:lnTo>
                    <a:pt x="88" y="0"/>
                  </a:lnTo>
                  <a:lnTo>
                    <a:pt x="86" y="0"/>
                  </a:lnTo>
                  <a:lnTo>
                    <a:pt x="83" y="1"/>
                  </a:lnTo>
                  <a:lnTo>
                    <a:pt x="82" y="3"/>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9" name="Freeform 475"/>
            <p:cNvSpPr/>
            <p:nvPr/>
          </p:nvSpPr>
          <p:spPr bwMode="auto">
            <a:xfrm>
              <a:off x="6618288" y="3476625"/>
              <a:ext cx="28575" cy="80963"/>
            </a:xfrm>
            <a:custGeom>
              <a:avLst/>
              <a:gdLst/>
              <a:ahLst/>
              <a:cxnLst>
                <a:cxn ang="0">
                  <a:pos x="43" y="5"/>
                </a:cxn>
                <a:cxn ang="0">
                  <a:pos x="43" y="5"/>
                </a:cxn>
                <a:cxn ang="0">
                  <a:pos x="42" y="10"/>
                </a:cxn>
                <a:cxn ang="0">
                  <a:pos x="40" y="16"/>
                </a:cxn>
                <a:cxn ang="0">
                  <a:pos x="34" y="26"/>
                </a:cxn>
                <a:cxn ang="0">
                  <a:pos x="34" y="26"/>
                </a:cxn>
                <a:cxn ang="0">
                  <a:pos x="30" y="37"/>
                </a:cxn>
                <a:cxn ang="0">
                  <a:pos x="27" y="46"/>
                </a:cxn>
                <a:cxn ang="0">
                  <a:pos x="24" y="57"/>
                </a:cxn>
                <a:cxn ang="0">
                  <a:pos x="21" y="67"/>
                </a:cxn>
                <a:cxn ang="0">
                  <a:pos x="21" y="67"/>
                </a:cxn>
                <a:cxn ang="0">
                  <a:pos x="14" y="86"/>
                </a:cxn>
                <a:cxn ang="0">
                  <a:pos x="7" y="106"/>
                </a:cxn>
                <a:cxn ang="0">
                  <a:pos x="2" y="127"/>
                </a:cxn>
                <a:cxn ang="0">
                  <a:pos x="0" y="146"/>
                </a:cxn>
                <a:cxn ang="0">
                  <a:pos x="0" y="146"/>
                </a:cxn>
                <a:cxn ang="0">
                  <a:pos x="0" y="148"/>
                </a:cxn>
                <a:cxn ang="0">
                  <a:pos x="1" y="150"/>
                </a:cxn>
                <a:cxn ang="0">
                  <a:pos x="2" y="151"/>
                </a:cxn>
                <a:cxn ang="0">
                  <a:pos x="4" y="151"/>
                </a:cxn>
                <a:cxn ang="0">
                  <a:pos x="7" y="150"/>
                </a:cxn>
                <a:cxn ang="0">
                  <a:pos x="9" y="148"/>
                </a:cxn>
                <a:cxn ang="0">
                  <a:pos x="10" y="146"/>
                </a:cxn>
                <a:cxn ang="0">
                  <a:pos x="10" y="146"/>
                </a:cxn>
                <a:cxn ang="0">
                  <a:pos x="11" y="136"/>
                </a:cxn>
                <a:cxn ang="0">
                  <a:pos x="14" y="126"/>
                </a:cxn>
                <a:cxn ang="0">
                  <a:pos x="19" y="104"/>
                </a:cxn>
                <a:cxn ang="0">
                  <a:pos x="26" y="83"/>
                </a:cxn>
                <a:cxn ang="0">
                  <a:pos x="33" y="63"/>
                </a:cxn>
                <a:cxn ang="0">
                  <a:pos x="33" y="63"/>
                </a:cxn>
                <a:cxn ang="0">
                  <a:pos x="37" y="48"/>
                </a:cxn>
                <a:cxn ang="0">
                  <a:pos x="44" y="34"/>
                </a:cxn>
                <a:cxn ang="0">
                  <a:pos x="49" y="19"/>
                </a:cxn>
                <a:cxn ang="0">
                  <a:pos x="51" y="12"/>
                </a:cxn>
                <a:cxn ang="0">
                  <a:pos x="52" y="5"/>
                </a:cxn>
                <a:cxn ang="0">
                  <a:pos x="52" y="5"/>
                </a:cxn>
                <a:cxn ang="0">
                  <a:pos x="52" y="3"/>
                </a:cxn>
                <a:cxn ang="0">
                  <a:pos x="51" y="1"/>
                </a:cxn>
                <a:cxn ang="0">
                  <a:pos x="50" y="1"/>
                </a:cxn>
                <a:cxn ang="0">
                  <a:pos x="48" y="0"/>
                </a:cxn>
                <a:cxn ang="0">
                  <a:pos x="45" y="2"/>
                </a:cxn>
                <a:cxn ang="0">
                  <a:pos x="44" y="3"/>
                </a:cxn>
                <a:cxn ang="0">
                  <a:pos x="43" y="5"/>
                </a:cxn>
                <a:cxn ang="0">
                  <a:pos x="43" y="5"/>
                </a:cxn>
              </a:cxnLst>
              <a:rect l="0" t="0" r="r" b="b"/>
              <a:pathLst>
                <a:path w="52" h="151">
                  <a:moveTo>
                    <a:pt x="43" y="5"/>
                  </a:moveTo>
                  <a:lnTo>
                    <a:pt x="43" y="5"/>
                  </a:lnTo>
                  <a:lnTo>
                    <a:pt x="42" y="10"/>
                  </a:lnTo>
                  <a:lnTo>
                    <a:pt x="40" y="16"/>
                  </a:lnTo>
                  <a:lnTo>
                    <a:pt x="34" y="26"/>
                  </a:lnTo>
                  <a:lnTo>
                    <a:pt x="34" y="26"/>
                  </a:lnTo>
                  <a:lnTo>
                    <a:pt x="30" y="37"/>
                  </a:lnTo>
                  <a:lnTo>
                    <a:pt x="27" y="46"/>
                  </a:lnTo>
                  <a:lnTo>
                    <a:pt x="24" y="57"/>
                  </a:lnTo>
                  <a:lnTo>
                    <a:pt x="21" y="67"/>
                  </a:lnTo>
                  <a:lnTo>
                    <a:pt x="21" y="67"/>
                  </a:lnTo>
                  <a:lnTo>
                    <a:pt x="14" y="86"/>
                  </a:lnTo>
                  <a:lnTo>
                    <a:pt x="7" y="106"/>
                  </a:lnTo>
                  <a:lnTo>
                    <a:pt x="2" y="127"/>
                  </a:lnTo>
                  <a:lnTo>
                    <a:pt x="0" y="146"/>
                  </a:lnTo>
                  <a:lnTo>
                    <a:pt x="0" y="146"/>
                  </a:lnTo>
                  <a:lnTo>
                    <a:pt x="0" y="148"/>
                  </a:lnTo>
                  <a:lnTo>
                    <a:pt x="1" y="150"/>
                  </a:lnTo>
                  <a:lnTo>
                    <a:pt x="2" y="151"/>
                  </a:lnTo>
                  <a:lnTo>
                    <a:pt x="4" y="151"/>
                  </a:lnTo>
                  <a:lnTo>
                    <a:pt x="7" y="150"/>
                  </a:lnTo>
                  <a:lnTo>
                    <a:pt x="9" y="148"/>
                  </a:lnTo>
                  <a:lnTo>
                    <a:pt x="10" y="146"/>
                  </a:lnTo>
                  <a:lnTo>
                    <a:pt x="10" y="146"/>
                  </a:lnTo>
                  <a:lnTo>
                    <a:pt x="11" y="136"/>
                  </a:lnTo>
                  <a:lnTo>
                    <a:pt x="14" y="126"/>
                  </a:lnTo>
                  <a:lnTo>
                    <a:pt x="19" y="104"/>
                  </a:lnTo>
                  <a:lnTo>
                    <a:pt x="26" y="83"/>
                  </a:lnTo>
                  <a:lnTo>
                    <a:pt x="33" y="63"/>
                  </a:lnTo>
                  <a:lnTo>
                    <a:pt x="33" y="63"/>
                  </a:lnTo>
                  <a:lnTo>
                    <a:pt x="37" y="48"/>
                  </a:lnTo>
                  <a:lnTo>
                    <a:pt x="44" y="34"/>
                  </a:lnTo>
                  <a:lnTo>
                    <a:pt x="49" y="19"/>
                  </a:lnTo>
                  <a:lnTo>
                    <a:pt x="51" y="12"/>
                  </a:lnTo>
                  <a:lnTo>
                    <a:pt x="52" y="5"/>
                  </a:lnTo>
                  <a:lnTo>
                    <a:pt x="52" y="5"/>
                  </a:lnTo>
                  <a:lnTo>
                    <a:pt x="52" y="3"/>
                  </a:lnTo>
                  <a:lnTo>
                    <a:pt x="51" y="1"/>
                  </a:lnTo>
                  <a:lnTo>
                    <a:pt x="50" y="1"/>
                  </a:lnTo>
                  <a:lnTo>
                    <a:pt x="48" y="0"/>
                  </a:lnTo>
                  <a:lnTo>
                    <a:pt x="45" y="2"/>
                  </a:lnTo>
                  <a:lnTo>
                    <a:pt x="44"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0" name="Freeform 476"/>
            <p:cNvSpPr/>
            <p:nvPr/>
          </p:nvSpPr>
          <p:spPr bwMode="auto">
            <a:xfrm>
              <a:off x="6634163" y="3489325"/>
              <a:ext cx="31750" cy="77788"/>
            </a:xfrm>
            <a:custGeom>
              <a:avLst/>
              <a:gdLst/>
              <a:ahLst/>
              <a:cxnLst>
                <a:cxn ang="0">
                  <a:pos x="53" y="4"/>
                </a:cxn>
                <a:cxn ang="0">
                  <a:pos x="53" y="4"/>
                </a:cxn>
                <a:cxn ang="0">
                  <a:pos x="46" y="23"/>
                </a:cxn>
                <a:cxn ang="0">
                  <a:pos x="37" y="42"/>
                </a:cxn>
                <a:cxn ang="0">
                  <a:pos x="30" y="60"/>
                </a:cxn>
                <a:cxn ang="0">
                  <a:pos x="24" y="80"/>
                </a:cxn>
                <a:cxn ang="0">
                  <a:pos x="24" y="80"/>
                </a:cxn>
                <a:cxn ang="0">
                  <a:pos x="22" y="88"/>
                </a:cxn>
                <a:cxn ang="0">
                  <a:pos x="18" y="95"/>
                </a:cxn>
                <a:cxn ang="0">
                  <a:pos x="10" y="111"/>
                </a:cxn>
                <a:cxn ang="0">
                  <a:pos x="4" y="126"/>
                </a:cxn>
                <a:cxn ang="0">
                  <a:pos x="2" y="135"/>
                </a:cxn>
                <a:cxn ang="0">
                  <a:pos x="0" y="143"/>
                </a:cxn>
                <a:cxn ang="0">
                  <a:pos x="0" y="143"/>
                </a:cxn>
                <a:cxn ang="0">
                  <a:pos x="0" y="145"/>
                </a:cxn>
                <a:cxn ang="0">
                  <a:pos x="1" y="146"/>
                </a:cxn>
                <a:cxn ang="0">
                  <a:pos x="3" y="147"/>
                </a:cxn>
                <a:cxn ang="0">
                  <a:pos x="4" y="147"/>
                </a:cxn>
                <a:cxn ang="0">
                  <a:pos x="8" y="146"/>
                </a:cxn>
                <a:cxn ang="0">
                  <a:pos x="9" y="145"/>
                </a:cxn>
                <a:cxn ang="0">
                  <a:pos x="9" y="143"/>
                </a:cxn>
                <a:cxn ang="0">
                  <a:pos x="9" y="143"/>
                </a:cxn>
                <a:cxn ang="0">
                  <a:pos x="12" y="135"/>
                </a:cxn>
                <a:cxn ang="0">
                  <a:pos x="14" y="127"/>
                </a:cxn>
                <a:cxn ang="0">
                  <a:pos x="20" y="112"/>
                </a:cxn>
                <a:cxn ang="0">
                  <a:pos x="27" y="97"/>
                </a:cxn>
                <a:cxn ang="0">
                  <a:pos x="31" y="90"/>
                </a:cxn>
                <a:cxn ang="0">
                  <a:pos x="33" y="82"/>
                </a:cxn>
                <a:cxn ang="0">
                  <a:pos x="33" y="82"/>
                </a:cxn>
                <a:cxn ang="0">
                  <a:pos x="39" y="63"/>
                </a:cxn>
                <a:cxn ang="0">
                  <a:pos x="47" y="45"/>
                </a:cxn>
                <a:cxn ang="0">
                  <a:pos x="55" y="25"/>
                </a:cxn>
                <a:cxn ang="0">
                  <a:pos x="62" y="7"/>
                </a:cxn>
                <a:cxn ang="0">
                  <a:pos x="62" y="7"/>
                </a:cxn>
                <a:cxn ang="0">
                  <a:pos x="62" y="4"/>
                </a:cxn>
                <a:cxn ang="0">
                  <a:pos x="61" y="2"/>
                </a:cxn>
                <a:cxn ang="0">
                  <a:pos x="60" y="1"/>
                </a:cxn>
                <a:cxn ang="0">
                  <a:pos x="59" y="1"/>
                </a:cxn>
                <a:cxn ang="0">
                  <a:pos x="57" y="0"/>
                </a:cxn>
                <a:cxn ang="0">
                  <a:pos x="55" y="1"/>
                </a:cxn>
                <a:cxn ang="0">
                  <a:pos x="54" y="2"/>
                </a:cxn>
                <a:cxn ang="0">
                  <a:pos x="53" y="4"/>
                </a:cxn>
                <a:cxn ang="0">
                  <a:pos x="53" y="4"/>
                </a:cxn>
              </a:cxnLst>
              <a:rect l="0" t="0" r="r" b="b"/>
              <a:pathLst>
                <a:path w="62" h="147">
                  <a:moveTo>
                    <a:pt x="53" y="4"/>
                  </a:moveTo>
                  <a:lnTo>
                    <a:pt x="53" y="4"/>
                  </a:lnTo>
                  <a:lnTo>
                    <a:pt x="46" y="23"/>
                  </a:lnTo>
                  <a:lnTo>
                    <a:pt x="37" y="42"/>
                  </a:lnTo>
                  <a:lnTo>
                    <a:pt x="30" y="60"/>
                  </a:lnTo>
                  <a:lnTo>
                    <a:pt x="24" y="80"/>
                  </a:lnTo>
                  <a:lnTo>
                    <a:pt x="24" y="80"/>
                  </a:lnTo>
                  <a:lnTo>
                    <a:pt x="22" y="88"/>
                  </a:lnTo>
                  <a:lnTo>
                    <a:pt x="18" y="95"/>
                  </a:lnTo>
                  <a:lnTo>
                    <a:pt x="10" y="111"/>
                  </a:lnTo>
                  <a:lnTo>
                    <a:pt x="4" y="126"/>
                  </a:lnTo>
                  <a:lnTo>
                    <a:pt x="2" y="135"/>
                  </a:lnTo>
                  <a:lnTo>
                    <a:pt x="0" y="143"/>
                  </a:lnTo>
                  <a:lnTo>
                    <a:pt x="0" y="143"/>
                  </a:lnTo>
                  <a:lnTo>
                    <a:pt x="0" y="145"/>
                  </a:lnTo>
                  <a:lnTo>
                    <a:pt x="1" y="146"/>
                  </a:lnTo>
                  <a:lnTo>
                    <a:pt x="3" y="147"/>
                  </a:lnTo>
                  <a:lnTo>
                    <a:pt x="4" y="147"/>
                  </a:lnTo>
                  <a:lnTo>
                    <a:pt x="8" y="146"/>
                  </a:lnTo>
                  <a:lnTo>
                    <a:pt x="9" y="145"/>
                  </a:lnTo>
                  <a:lnTo>
                    <a:pt x="9" y="143"/>
                  </a:lnTo>
                  <a:lnTo>
                    <a:pt x="9" y="143"/>
                  </a:lnTo>
                  <a:lnTo>
                    <a:pt x="12" y="135"/>
                  </a:lnTo>
                  <a:lnTo>
                    <a:pt x="14" y="127"/>
                  </a:lnTo>
                  <a:lnTo>
                    <a:pt x="20" y="112"/>
                  </a:lnTo>
                  <a:lnTo>
                    <a:pt x="27" y="97"/>
                  </a:lnTo>
                  <a:lnTo>
                    <a:pt x="31" y="90"/>
                  </a:lnTo>
                  <a:lnTo>
                    <a:pt x="33" y="82"/>
                  </a:lnTo>
                  <a:lnTo>
                    <a:pt x="33" y="82"/>
                  </a:lnTo>
                  <a:lnTo>
                    <a:pt x="39" y="63"/>
                  </a:lnTo>
                  <a:lnTo>
                    <a:pt x="47" y="45"/>
                  </a:lnTo>
                  <a:lnTo>
                    <a:pt x="55" y="25"/>
                  </a:lnTo>
                  <a:lnTo>
                    <a:pt x="62" y="7"/>
                  </a:lnTo>
                  <a:lnTo>
                    <a:pt x="62" y="7"/>
                  </a:lnTo>
                  <a:lnTo>
                    <a:pt x="62" y="4"/>
                  </a:lnTo>
                  <a:lnTo>
                    <a:pt x="61" y="2"/>
                  </a:lnTo>
                  <a:lnTo>
                    <a:pt x="60" y="1"/>
                  </a:lnTo>
                  <a:lnTo>
                    <a:pt x="59" y="1"/>
                  </a:lnTo>
                  <a:lnTo>
                    <a:pt x="57"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1" name="Freeform 477"/>
            <p:cNvSpPr/>
            <p:nvPr/>
          </p:nvSpPr>
          <p:spPr bwMode="auto">
            <a:xfrm>
              <a:off x="6651626" y="3519488"/>
              <a:ext cx="25400" cy="61913"/>
            </a:xfrm>
            <a:custGeom>
              <a:avLst/>
              <a:gdLst/>
              <a:ahLst/>
              <a:cxnLst>
                <a:cxn ang="0">
                  <a:pos x="38" y="5"/>
                </a:cxn>
                <a:cxn ang="0">
                  <a:pos x="38" y="5"/>
                </a:cxn>
                <a:cxn ang="0">
                  <a:pos x="37" y="13"/>
                </a:cxn>
                <a:cxn ang="0">
                  <a:pos x="35" y="20"/>
                </a:cxn>
                <a:cxn ang="0">
                  <a:pos x="31" y="33"/>
                </a:cxn>
                <a:cxn ang="0">
                  <a:pos x="25" y="48"/>
                </a:cxn>
                <a:cxn ang="0">
                  <a:pos x="21" y="62"/>
                </a:cxn>
                <a:cxn ang="0">
                  <a:pos x="21" y="62"/>
                </a:cxn>
                <a:cxn ang="0">
                  <a:pos x="17" y="74"/>
                </a:cxn>
                <a:cxn ang="0">
                  <a:pos x="12" y="88"/>
                </a:cxn>
                <a:cxn ang="0">
                  <a:pos x="0" y="113"/>
                </a:cxn>
                <a:cxn ang="0">
                  <a:pos x="0" y="113"/>
                </a:cxn>
                <a:cxn ang="0">
                  <a:pos x="0" y="115"/>
                </a:cxn>
                <a:cxn ang="0">
                  <a:pos x="1" y="117"/>
                </a:cxn>
                <a:cxn ang="0">
                  <a:pos x="2" y="118"/>
                </a:cxn>
                <a:cxn ang="0">
                  <a:pos x="3" y="118"/>
                </a:cxn>
                <a:cxn ang="0">
                  <a:pos x="7" y="118"/>
                </a:cxn>
                <a:cxn ang="0">
                  <a:pos x="8" y="117"/>
                </a:cxn>
                <a:cxn ang="0">
                  <a:pos x="9" y="116"/>
                </a:cxn>
                <a:cxn ang="0">
                  <a:pos x="9" y="116"/>
                </a:cxn>
                <a:cxn ang="0">
                  <a:pos x="22" y="87"/>
                </a:cxn>
                <a:cxn ang="0">
                  <a:pos x="27" y="71"/>
                </a:cxn>
                <a:cxn ang="0">
                  <a:pos x="32" y="57"/>
                </a:cxn>
                <a:cxn ang="0">
                  <a:pos x="32" y="57"/>
                </a:cxn>
                <a:cxn ang="0">
                  <a:pos x="36" y="44"/>
                </a:cxn>
                <a:cxn ang="0">
                  <a:pos x="40" y="31"/>
                </a:cxn>
                <a:cxn ang="0">
                  <a:pos x="46" y="19"/>
                </a:cxn>
                <a:cxn ang="0">
                  <a:pos x="47" y="11"/>
                </a:cxn>
                <a:cxn ang="0">
                  <a:pos x="48" y="5"/>
                </a:cxn>
                <a:cxn ang="0">
                  <a:pos x="48" y="5"/>
                </a:cxn>
                <a:cxn ang="0">
                  <a:pos x="48" y="3"/>
                </a:cxn>
                <a:cxn ang="0">
                  <a:pos x="47" y="2"/>
                </a:cxn>
                <a:cxn ang="0">
                  <a:pos x="46" y="1"/>
                </a:cxn>
                <a:cxn ang="0">
                  <a:pos x="44" y="0"/>
                </a:cxn>
                <a:cxn ang="0">
                  <a:pos x="40" y="2"/>
                </a:cxn>
                <a:cxn ang="0">
                  <a:pos x="39" y="3"/>
                </a:cxn>
                <a:cxn ang="0">
                  <a:pos x="38" y="5"/>
                </a:cxn>
                <a:cxn ang="0">
                  <a:pos x="38" y="5"/>
                </a:cxn>
              </a:cxnLst>
              <a:rect l="0" t="0" r="r" b="b"/>
              <a:pathLst>
                <a:path w="48" h="118">
                  <a:moveTo>
                    <a:pt x="38" y="5"/>
                  </a:moveTo>
                  <a:lnTo>
                    <a:pt x="38" y="5"/>
                  </a:lnTo>
                  <a:lnTo>
                    <a:pt x="37" y="13"/>
                  </a:lnTo>
                  <a:lnTo>
                    <a:pt x="35" y="20"/>
                  </a:lnTo>
                  <a:lnTo>
                    <a:pt x="31" y="33"/>
                  </a:lnTo>
                  <a:lnTo>
                    <a:pt x="25" y="48"/>
                  </a:lnTo>
                  <a:lnTo>
                    <a:pt x="21" y="62"/>
                  </a:lnTo>
                  <a:lnTo>
                    <a:pt x="21" y="62"/>
                  </a:lnTo>
                  <a:lnTo>
                    <a:pt x="17" y="74"/>
                  </a:lnTo>
                  <a:lnTo>
                    <a:pt x="12" y="88"/>
                  </a:lnTo>
                  <a:lnTo>
                    <a:pt x="0" y="113"/>
                  </a:lnTo>
                  <a:lnTo>
                    <a:pt x="0" y="113"/>
                  </a:lnTo>
                  <a:lnTo>
                    <a:pt x="0" y="115"/>
                  </a:lnTo>
                  <a:lnTo>
                    <a:pt x="1" y="117"/>
                  </a:lnTo>
                  <a:lnTo>
                    <a:pt x="2" y="118"/>
                  </a:lnTo>
                  <a:lnTo>
                    <a:pt x="3" y="118"/>
                  </a:lnTo>
                  <a:lnTo>
                    <a:pt x="7" y="118"/>
                  </a:lnTo>
                  <a:lnTo>
                    <a:pt x="8" y="117"/>
                  </a:lnTo>
                  <a:lnTo>
                    <a:pt x="9" y="116"/>
                  </a:lnTo>
                  <a:lnTo>
                    <a:pt x="9" y="116"/>
                  </a:lnTo>
                  <a:lnTo>
                    <a:pt x="22" y="87"/>
                  </a:lnTo>
                  <a:lnTo>
                    <a:pt x="27" y="71"/>
                  </a:lnTo>
                  <a:lnTo>
                    <a:pt x="32" y="57"/>
                  </a:lnTo>
                  <a:lnTo>
                    <a:pt x="32" y="57"/>
                  </a:lnTo>
                  <a:lnTo>
                    <a:pt x="36" y="44"/>
                  </a:lnTo>
                  <a:lnTo>
                    <a:pt x="40" y="31"/>
                  </a:lnTo>
                  <a:lnTo>
                    <a:pt x="46" y="19"/>
                  </a:lnTo>
                  <a:lnTo>
                    <a:pt x="47" y="11"/>
                  </a:lnTo>
                  <a:lnTo>
                    <a:pt x="48" y="5"/>
                  </a:lnTo>
                  <a:lnTo>
                    <a:pt x="48" y="5"/>
                  </a:lnTo>
                  <a:lnTo>
                    <a:pt x="48" y="3"/>
                  </a:lnTo>
                  <a:lnTo>
                    <a:pt x="47" y="2"/>
                  </a:lnTo>
                  <a:lnTo>
                    <a:pt x="46" y="1"/>
                  </a:lnTo>
                  <a:lnTo>
                    <a:pt x="44" y="0"/>
                  </a:lnTo>
                  <a:lnTo>
                    <a:pt x="40" y="2"/>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2" name="Freeform 478"/>
            <p:cNvSpPr>
              <a:spLocks noEditPoints="1"/>
            </p:cNvSpPr>
            <p:nvPr/>
          </p:nvSpPr>
          <p:spPr bwMode="auto">
            <a:xfrm>
              <a:off x="6318251" y="3205163"/>
              <a:ext cx="522288" cy="504825"/>
            </a:xfrm>
            <a:custGeom>
              <a:avLst/>
              <a:gdLst/>
              <a:ahLst/>
              <a:cxnLst>
                <a:cxn ang="0">
                  <a:pos x="404" y="944"/>
                </a:cxn>
                <a:cxn ang="0">
                  <a:pos x="283" y="907"/>
                </a:cxn>
                <a:cxn ang="0">
                  <a:pos x="157" y="830"/>
                </a:cxn>
                <a:cxn ang="0">
                  <a:pos x="52" y="695"/>
                </a:cxn>
                <a:cxn ang="0">
                  <a:pos x="14" y="619"/>
                </a:cxn>
                <a:cxn ang="0">
                  <a:pos x="0" y="497"/>
                </a:cxn>
                <a:cxn ang="0">
                  <a:pos x="3" y="373"/>
                </a:cxn>
                <a:cxn ang="0">
                  <a:pos x="33" y="268"/>
                </a:cxn>
                <a:cxn ang="0">
                  <a:pos x="100" y="151"/>
                </a:cxn>
                <a:cxn ang="0">
                  <a:pos x="189" y="72"/>
                </a:cxn>
                <a:cxn ang="0">
                  <a:pos x="287" y="30"/>
                </a:cxn>
                <a:cxn ang="0">
                  <a:pos x="403" y="5"/>
                </a:cxn>
                <a:cxn ang="0">
                  <a:pos x="467" y="0"/>
                </a:cxn>
                <a:cxn ang="0">
                  <a:pos x="504" y="4"/>
                </a:cxn>
                <a:cxn ang="0">
                  <a:pos x="586" y="15"/>
                </a:cxn>
                <a:cxn ang="0">
                  <a:pos x="704" y="48"/>
                </a:cxn>
                <a:cxn ang="0">
                  <a:pos x="782" y="96"/>
                </a:cxn>
                <a:cxn ang="0">
                  <a:pos x="866" y="152"/>
                </a:cxn>
                <a:cxn ang="0">
                  <a:pos x="943" y="264"/>
                </a:cxn>
                <a:cxn ang="0">
                  <a:pos x="974" y="355"/>
                </a:cxn>
                <a:cxn ang="0">
                  <a:pos x="985" y="453"/>
                </a:cxn>
                <a:cxn ang="0">
                  <a:pos x="969" y="636"/>
                </a:cxn>
                <a:cxn ang="0">
                  <a:pos x="922" y="747"/>
                </a:cxn>
                <a:cxn ang="0">
                  <a:pos x="852" y="813"/>
                </a:cxn>
                <a:cxn ang="0">
                  <a:pos x="786" y="860"/>
                </a:cxn>
                <a:cxn ang="0">
                  <a:pos x="714" y="905"/>
                </a:cxn>
                <a:cxn ang="0">
                  <a:pos x="615" y="946"/>
                </a:cxn>
                <a:cxn ang="0">
                  <a:pos x="515" y="954"/>
                </a:cxn>
                <a:cxn ang="0">
                  <a:pos x="450" y="37"/>
                </a:cxn>
                <a:cxn ang="0">
                  <a:pos x="382" y="47"/>
                </a:cxn>
                <a:cxn ang="0">
                  <a:pos x="271" y="78"/>
                </a:cxn>
                <a:cxn ang="0">
                  <a:pos x="162" y="135"/>
                </a:cxn>
                <a:cxn ang="0">
                  <a:pos x="95" y="220"/>
                </a:cxn>
                <a:cxn ang="0">
                  <a:pos x="48" y="349"/>
                </a:cxn>
                <a:cxn ang="0">
                  <a:pos x="36" y="483"/>
                </a:cxn>
                <a:cxn ang="0">
                  <a:pos x="53" y="623"/>
                </a:cxn>
                <a:cxn ang="0">
                  <a:pos x="82" y="676"/>
                </a:cxn>
                <a:cxn ang="0">
                  <a:pos x="171" y="792"/>
                </a:cxn>
                <a:cxn ang="0">
                  <a:pos x="254" y="852"/>
                </a:cxn>
                <a:cxn ang="0">
                  <a:pos x="378" y="898"/>
                </a:cxn>
                <a:cxn ang="0">
                  <a:pos x="505" y="914"/>
                </a:cxn>
                <a:cxn ang="0">
                  <a:pos x="623" y="905"/>
                </a:cxn>
                <a:cxn ang="0">
                  <a:pos x="717" y="861"/>
                </a:cxn>
                <a:cxn ang="0">
                  <a:pos x="813" y="802"/>
                </a:cxn>
                <a:cxn ang="0">
                  <a:pos x="870" y="744"/>
                </a:cxn>
                <a:cxn ang="0">
                  <a:pos x="900" y="704"/>
                </a:cxn>
                <a:cxn ang="0">
                  <a:pos x="924" y="666"/>
                </a:cxn>
                <a:cxn ang="0">
                  <a:pos x="947" y="514"/>
                </a:cxn>
                <a:cxn ang="0">
                  <a:pos x="941" y="371"/>
                </a:cxn>
                <a:cxn ang="0">
                  <a:pos x="908" y="276"/>
                </a:cxn>
                <a:cxn ang="0">
                  <a:pos x="839" y="178"/>
                </a:cxn>
                <a:cxn ang="0">
                  <a:pos x="772" y="130"/>
                </a:cxn>
                <a:cxn ang="0">
                  <a:pos x="647" y="68"/>
                </a:cxn>
                <a:cxn ang="0">
                  <a:pos x="521" y="42"/>
                </a:cxn>
                <a:cxn ang="0">
                  <a:pos x="507" y="46"/>
                </a:cxn>
                <a:cxn ang="0">
                  <a:pos x="494" y="39"/>
                </a:cxn>
                <a:cxn ang="0">
                  <a:pos x="473" y="36"/>
                </a:cxn>
              </a:cxnLst>
              <a:rect l="0" t="0" r="r" b="b"/>
              <a:pathLst>
                <a:path w="985" h="954">
                  <a:moveTo>
                    <a:pt x="515" y="954"/>
                  </a:moveTo>
                  <a:lnTo>
                    <a:pt x="515" y="954"/>
                  </a:lnTo>
                  <a:lnTo>
                    <a:pt x="490" y="953"/>
                  </a:lnTo>
                  <a:lnTo>
                    <a:pt x="463" y="951"/>
                  </a:lnTo>
                  <a:lnTo>
                    <a:pt x="434" y="948"/>
                  </a:lnTo>
                  <a:lnTo>
                    <a:pt x="404" y="944"/>
                  </a:lnTo>
                  <a:lnTo>
                    <a:pt x="374" y="938"/>
                  </a:lnTo>
                  <a:lnTo>
                    <a:pt x="343" y="931"/>
                  </a:lnTo>
                  <a:lnTo>
                    <a:pt x="328" y="926"/>
                  </a:lnTo>
                  <a:lnTo>
                    <a:pt x="312" y="919"/>
                  </a:lnTo>
                  <a:lnTo>
                    <a:pt x="298" y="913"/>
                  </a:lnTo>
                  <a:lnTo>
                    <a:pt x="283" y="907"/>
                  </a:lnTo>
                  <a:lnTo>
                    <a:pt x="283" y="907"/>
                  </a:lnTo>
                  <a:lnTo>
                    <a:pt x="239" y="884"/>
                  </a:lnTo>
                  <a:lnTo>
                    <a:pt x="217" y="872"/>
                  </a:lnTo>
                  <a:lnTo>
                    <a:pt x="196" y="859"/>
                  </a:lnTo>
                  <a:lnTo>
                    <a:pt x="177" y="845"/>
                  </a:lnTo>
                  <a:lnTo>
                    <a:pt x="157" y="830"/>
                  </a:lnTo>
                  <a:lnTo>
                    <a:pt x="140" y="813"/>
                  </a:lnTo>
                  <a:lnTo>
                    <a:pt x="123" y="794"/>
                  </a:lnTo>
                  <a:lnTo>
                    <a:pt x="123" y="794"/>
                  </a:lnTo>
                  <a:lnTo>
                    <a:pt x="101" y="766"/>
                  </a:lnTo>
                  <a:lnTo>
                    <a:pt x="77" y="733"/>
                  </a:lnTo>
                  <a:lnTo>
                    <a:pt x="52" y="695"/>
                  </a:lnTo>
                  <a:lnTo>
                    <a:pt x="39" y="676"/>
                  </a:lnTo>
                  <a:lnTo>
                    <a:pt x="28" y="656"/>
                  </a:lnTo>
                  <a:lnTo>
                    <a:pt x="28" y="656"/>
                  </a:lnTo>
                  <a:lnTo>
                    <a:pt x="24" y="648"/>
                  </a:lnTo>
                  <a:lnTo>
                    <a:pt x="20" y="639"/>
                  </a:lnTo>
                  <a:lnTo>
                    <a:pt x="14" y="619"/>
                  </a:lnTo>
                  <a:lnTo>
                    <a:pt x="8" y="598"/>
                  </a:lnTo>
                  <a:lnTo>
                    <a:pt x="5" y="577"/>
                  </a:lnTo>
                  <a:lnTo>
                    <a:pt x="2" y="556"/>
                  </a:lnTo>
                  <a:lnTo>
                    <a:pt x="1" y="535"/>
                  </a:lnTo>
                  <a:lnTo>
                    <a:pt x="0" y="497"/>
                  </a:lnTo>
                  <a:lnTo>
                    <a:pt x="0" y="497"/>
                  </a:lnTo>
                  <a:lnTo>
                    <a:pt x="0" y="475"/>
                  </a:lnTo>
                  <a:lnTo>
                    <a:pt x="0" y="475"/>
                  </a:lnTo>
                  <a:lnTo>
                    <a:pt x="0" y="434"/>
                  </a:lnTo>
                  <a:lnTo>
                    <a:pt x="0" y="413"/>
                  </a:lnTo>
                  <a:lnTo>
                    <a:pt x="1" y="394"/>
                  </a:lnTo>
                  <a:lnTo>
                    <a:pt x="3" y="373"/>
                  </a:lnTo>
                  <a:lnTo>
                    <a:pt x="6" y="353"/>
                  </a:lnTo>
                  <a:lnTo>
                    <a:pt x="11" y="334"/>
                  </a:lnTo>
                  <a:lnTo>
                    <a:pt x="16" y="315"/>
                  </a:lnTo>
                  <a:lnTo>
                    <a:pt x="16" y="315"/>
                  </a:lnTo>
                  <a:lnTo>
                    <a:pt x="24" y="290"/>
                  </a:lnTo>
                  <a:lnTo>
                    <a:pt x="33" y="268"/>
                  </a:lnTo>
                  <a:lnTo>
                    <a:pt x="44" y="245"/>
                  </a:lnTo>
                  <a:lnTo>
                    <a:pt x="53" y="224"/>
                  </a:lnTo>
                  <a:lnTo>
                    <a:pt x="64" y="204"/>
                  </a:lnTo>
                  <a:lnTo>
                    <a:pt x="76" y="185"/>
                  </a:lnTo>
                  <a:lnTo>
                    <a:pt x="88" y="167"/>
                  </a:lnTo>
                  <a:lnTo>
                    <a:pt x="100" y="151"/>
                  </a:lnTo>
                  <a:lnTo>
                    <a:pt x="113" y="135"/>
                  </a:lnTo>
                  <a:lnTo>
                    <a:pt x="127" y="121"/>
                  </a:lnTo>
                  <a:lnTo>
                    <a:pt x="142" y="107"/>
                  </a:lnTo>
                  <a:lnTo>
                    <a:pt x="156" y="94"/>
                  </a:lnTo>
                  <a:lnTo>
                    <a:pt x="173" y="83"/>
                  </a:lnTo>
                  <a:lnTo>
                    <a:pt x="189" y="72"/>
                  </a:lnTo>
                  <a:lnTo>
                    <a:pt x="206" y="63"/>
                  </a:lnTo>
                  <a:lnTo>
                    <a:pt x="224" y="54"/>
                  </a:lnTo>
                  <a:lnTo>
                    <a:pt x="224" y="54"/>
                  </a:lnTo>
                  <a:lnTo>
                    <a:pt x="244" y="46"/>
                  </a:lnTo>
                  <a:lnTo>
                    <a:pt x="266" y="37"/>
                  </a:lnTo>
                  <a:lnTo>
                    <a:pt x="287" y="30"/>
                  </a:lnTo>
                  <a:lnTo>
                    <a:pt x="311" y="24"/>
                  </a:lnTo>
                  <a:lnTo>
                    <a:pt x="335" y="18"/>
                  </a:lnTo>
                  <a:lnTo>
                    <a:pt x="358" y="13"/>
                  </a:lnTo>
                  <a:lnTo>
                    <a:pt x="381" y="8"/>
                  </a:lnTo>
                  <a:lnTo>
                    <a:pt x="403" y="5"/>
                  </a:lnTo>
                  <a:lnTo>
                    <a:pt x="403" y="5"/>
                  </a:lnTo>
                  <a:lnTo>
                    <a:pt x="415" y="4"/>
                  </a:lnTo>
                  <a:lnTo>
                    <a:pt x="415" y="4"/>
                  </a:lnTo>
                  <a:lnTo>
                    <a:pt x="440" y="1"/>
                  </a:lnTo>
                  <a:lnTo>
                    <a:pt x="454" y="0"/>
                  </a:lnTo>
                  <a:lnTo>
                    <a:pt x="467" y="0"/>
                  </a:lnTo>
                  <a:lnTo>
                    <a:pt x="467" y="0"/>
                  </a:lnTo>
                  <a:lnTo>
                    <a:pt x="487" y="1"/>
                  </a:lnTo>
                  <a:lnTo>
                    <a:pt x="495" y="2"/>
                  </a:lnTo>
                  <a:lnTo>
                    <a:pt x="503" y="4"/>
                  </a:lnTo>
                  <a:lnTo>
                    <a:pt x="504" y="4"/>
                  </a:lnTo>
                  <a:lnTo>
                    <a:pt x="504" y="4"/>
                  </a:lnTo>
                  <a:lnTo>
                    <a:pt x="504" y="4"/>
                  </a:lnTo>
                  <a:lnTo>
                    <a:pt x="525" y="6"/>
                  </a:lnTo>
                  <a:lnTo>
                    <a:pt x="525" y="6"/>
                  </a:lnTo>
                  <a:lnTo>
                    <a:pt x="556" y="9"/>
                  </a:lnTo>
                  <a:lnTo>
                    <a:pt x="571" y="12"/>
                  </a:lnTo>
                  <a:lnTo>
                    <a:pt x="586" y="15"/>
                  </a:lnTo>
                  <a:lnTo>
                    <a:pt x="586" y="15"/>
                  </a:lnTo>
                  <a:lnTo>
                    <a:pt x="629" y="26"/>
                  </a:lnTo>
                  <a:lnTo>
                    <a:pt x="629" y="26"/>
                  </a:lnTo>
                  <a:lnTo>
                    <a:pt x="687" y="41"/>
                  </a:lnTo>
                  <a:lnTo>
                    <a:pt x="687" y="41"/>
                  </a:lnTo>
                  <a:lnTo>
                    <a:pt x="695" y="45"/>
                  </a:lnTo>
                  <a:lnTo>
                    <a:pt x="704" y="48"/>
                  </a:lnTo>
                  <a:lnTo>
                    <a:pt x="720" y="56"/>
                  </a:lnTo>
                  <a:lnTo>
                    <a:pt x="736" y="65"/>
                  </a:lnTo>
                  <a:lnTo>
                    <a:pt x="751" y="77"/>
                  </a:lnTo>
                  <a:lnTo>
                    <a:pt x="751" y="77"/>
                  </a:lnTo>
                  <a:lnTo>
                    <a:pt x="767" y="87"/>
                  </a:lnTo>
                  <a:lnTo>
                    <a:pt x="782" y="96"/>
                  </a:lnTo>
                  <a:lnTo>
                    <a:pt x="782" y="96"/>
                  </a:lnTo>
                  <a:lnTo>
                    <a:pt x="804" y="109"/>
                  </a:lnTo>
                  <a:lnTo>
                    <a:pt x="824" y="122"/>
                  </a:lnTo>
                  <a:lnTo>
                    <a:pt x="845" y="136"/>
                  </a:lnTo>
                  <a:lnTo>
                    <a:pt x="866" y="152"/>
                  </a:lnTo>
                  <a:lnTo>
                    <a:pt x="866" y="152"/>
                  </a:lnTo>
                  <a:lnTo>
                    <a:pt x="881" y="167"/>
                  </a:lnTo>
                  <a:lnTo>
                    <a:pt x="896" y="185"/>
                  </a:lnTo>
                  <a:lnTo>
                    <a:pt x="909" y="204"/>
                  </a:lnTo>
                  <a:lnTo>
                    <a:pt x="922" y="223"/>
                  </a:lnTo>
                  <a:lnTo>
                    <a:pt x="933" y="244"/>
                  </a:lnTo>
                  <a:lnTo>
                    <a:pt x="943" y="264"/>
                  </a:lnTo>
                  <a:lnTo>
                    <a:pt x="951" y="283"/>
                  </a:lnTo>
                  <a:lnTo>
                    <a:pt x="959" y="301"/>
                  </a:lnTo>
                  <a:lnTo>
                    <a:pt x="959" y="301"/>
                  </a:lnTo>
                  <a:lnTo>
                    <a:pt x="965" y="318"/>
                  </a:lnTo>
                  <a:lnTo>
                    <a:pt x="970" y="337"/>
                  </a:lnTo>
                  <a:lnTo>
                    <a:pt x="974" y="355"/>
                  </a:lnTo>
                  <a:lnTo>
                    <a:pt x="978" y="375"/>
                  </a:lnTo>
                  <a:lnTo>
                    <a:pt x="980" y="394"/>
                  </a:lnTo>
                  <a:lnTo>
                    <a:pt x="982" y="413"/>
                  </a:lnTo>
                  <a:lnTo>
                    <a:pt x="985" y="433"/>
                  </a:lnTo>
                  <a:lnTo>
                    <a:pt x="985" y="453"/>
                  </a:lnTo>
                  <a:lnTo>
                    <a:pt x="985" y="453"/>
                  </a:lnTo>
                  <a:lnTo>
                    <a:pt x="985" y="494"/>
                  </a:lnTo>
                  <a:lnTo>
                    <a:pt x="982" y="535"/>
                  </a:lnTo>
                  <a:lnTo>
                    <a:pt x="979" y="577"/>
                  </a:lnTo>
                  <a:lnTo>
                    <a:pt x="976" y="596"/>
                  </a:lnTo>
                  <a:lnTo>
                    <a:pt x="973" y="617"/>
                  </a:lnTo>
                  <a:lnTo>
                    <a:pt x="969" y="636"/>
                  </a:lnTo>
                  <a:lnTo>
                    <a:pt x="964" y="656"/>
                  </a:lnTo>
                  <a:lnTo>
                    <a:pt x="958" y="675"/>
                  </a:lnTo>
                  <a:lnTo>
                    <a:pt x="950" y="693"/>
                  </a:lnTo>
                  <a:lnTo>
                    <a:pt x="942" y="712"/>
                  </a:lnTo>
                  <a:lnTo>
                    <a:pt x="932" y="729"/>
                  </a:lnTo>
                  <a:lnTo>
                    <a:pt x="922" y="747"/>
                  </a:lnTo>
                  <a:lnTo>
                    <a:pt x="909" y="763"/>
                  </a:lnTo>
                  <a:lnTo>
                    <a:pt x="909" y="763"/>
                  </a:lnTo>
                  <a:lnTo>
                    <a:pt x="897" y="776"/>
                  </a:lnTo>
                  <a:lnTo>
                    <a:pt x="882" y="789"/>
                  </a:lnTo>
                  <a:lnTo>
                    <a:pt x="868" y="802"/>
                  </a:lnTo>
                  <a:lnTo>
                    <a:pt x="852" y="813"/>
                  </a:lnTo>
                  <a:lnTo>
                    <a:pt x="852" y="813"/>
                  </a:lnTo>
                  <a:lnTo>
                    <a:pt x="835" y="827"/>
                  </a:lnTo>
                  <a:lnTo>
                    <a:pt x="835" y="827"/>
                  </a:lnTo>
                  <a:lnTo>
                    <a:pt x="823" y="836"/>
                  </a:lnTo>
                  <a:lnTo>
                    <a:pt x="811" y="844"/>
                  </a:lnTo>
                  <a:lnTo>
                    <a:pt x="786" y="860"/>
                  </a:lnTo>
                  <a:lnTo>
                    <a:pt x="786" y="860"/>
                  </a:lnTo>
                  <a:lnTo>
                    <a:pt x="767" y="871"/>
                  </a:lnTo>
                  <a:lnTo>
                    <a:pt x="767" y="871"/>
                  </a:lnTo>
                  <a:lnTo>
                    <a:pt x="746" y="885"/>
                  </a:lnTo>
                  <a:lnTo>
                    <a:pt x="746" y="885"/>
                  </a:lnTo>
                  <a:lnTo>
                    <a:pt x="714" y="905"/>
                  </a:lnTo>
                  <a:lnTo>
                    <a:pt x="698" y="914"/>
                  </a:lnTo>
                  <a:lnTo>
                    <a:pt x="682" y="924"/>
                  </a:lnTo>
                  <a:lnTo>
                    <a:pt x="665" y="931"/>
                  </a:lnTo>
                  <a:lnTo>
                    <a:pt x="649" y="938"/>
                  </a:lnTo>
                  <a:lnTo>
                    <a:pt x="632" y="943"/>
                  </a:lnTo>
                  <a:lnTo>
                    <a:pt x="615" y="946"/>
                  </a:lnTo>
                  <a:lnTo>
                    <a:pt x="615" y="946"/>
                  </a:lnTo>
                  <a:lnTo>
                    <a:pt x="590" y="949"/>
                  </a:lnTo>
                  <a:lnTo>
                    <a:pt x="565" y="951"/>
                  </a:lnTo>
                  <a:lnTo>
                    <a:pt x="539" y="953"/>
                  </a:lnTo>
                  <a:lnTo>
                    <a:pt x="515" y="954"/>
                  </a:lnTo>
                  <a:lnTo>
                    <a:pt x="515" y="954"/>
                  </a:lnTo>
                  <a:lnTo>
                    <a:pt x="515" y="954"/>
                  </a:lnTo>
                  <a:lnTo>
                    <a:pt x="515" y="954"/>
                  </a:lnTo>
                  <a:close/>
                  <a:moveTo>
                    <a:pt x="473" y="36"/>
                  </a:moveTo>
                  <a:lnTo>
                    <a:pt x="473" y="36"/>
                  </a:lnTo>
                  <a:lnTo>
                    <a:pt x="461" y="36"/>
                  </a:lnTo>
                  <a:lnTo>
                    <a:pt x="450" y="37"/>
                  </a:lnTo>
                  <a:lnTo>
                    <a:pt x="450" y="37"/>
                  </a:lnTo>
                  <a:lnTo>
                    <a:pt x="435" y="39"/>
                  </a:lnTo>
                  <a:lnTo>
                    <a:pt x="435" y="39"/>
                  </a:lnTo>
                  <a:lnTo>
                    <a:pt x="422" y="39"/>
                  </a:lnTo>
                  <a:lnTo>
                    <a:pt x="408" y="41"/>
                  </a:lnTo>
                  <a:lnTo>
                    <a:pt x="382" y="47"/>
                  </a:lnTo>
                  <a:lnTo>
                    <a:pt x="358" y="53"/>
                  </a:lnTo>
                  <a:lnTo>
                    <a:pt x="332" y="60"/>
                  </a:lnTo>
                  <a:lnTo>
                    <a:pt x="332" y="60"/>
                  </a:lnTo>
                  <a:lnTo>
                    <a:pt x="310" y="66"/>
                  </a:lnTo>
                  <a:lnTo>
                    <a:pt x="310" y="66"/>
                  </a:lnTo>
                  <a:lnTo>
                    <a:pt x="271" y="78"/>
                  </a:lnTo>
                  <a:lnTo>
                    <a:pt x="251" y="84"/>
                  </a:lnTo>
                  <a:lnTo>
                    <a:pt x="233" y="91"/>
                  </a:lnTo>
                  <a:lnTo>
                    <a:pt x="214" y="99"/>
                  </a:lnTo>
                  <a:lnTo>
                    <a:pt x="196" y="110"/>
                  </a:lnTo>
                  <a:lnTo>
                    <a:pt x="179" y="122"/>
                  </a:lnTo>
                  <a:lnTo>
                    <a:pt x="162" y="135"/>
                  </a:lnTo>
                  <a:lnTo>
                    <a:pt x="162" y="135"/>
                  </a:lnTo>
                  <a:lnTo>
                    <a:pt x="147" y="151"/>
                  </a:lnTo>
                  <a:lnTo>
                    <a:pt x="132" y="167"/>
                  </a:lnTo>
                  <a:lnTo>
                    <a:pt x="119" y="184"/>
                  </a:lnTo>
                  <a:lnTo>
                    <a:pt x="107" y="202"/>
                  </a:lnTo>
                  <a:lnTo>
                    <a:pt x="95" y="220"/>
                  </a:lnTo>
                  <a:lnTo>
                    <a:pt x="85" y="240"/>
                  </a:lnTo>
                  <a:lnTo>
                    <a:pt x="76" y="260"/>
                  </a:lnTo>
                  <a:lnTo>
                    <a:pt x="67" y="281"/>
                  </a:lnTo>
                  <a:lnTo>
                    <a:pt x="60" y="303"/>
                  </a:lnTo>
                  <a:lnTo>
                    <a:pt x="54" y="326"/>
                  </a:lnTo>
                  <a:lnTo>
                    <a:pt x="48" y="349"/>
                  </a:lnTo>
                  <a:lnTo>
                    <a:pt x="44" y="374"/>
                  </a:lnTo>
                  <a:lnTo>
                    <a:pt x="40" y="400"/>
                  </a:lnTo>
                  <a:lnTo>
                    <a:pt x="38" y="426"/>
                  </a:lnTo>
                  <a:lnTo>
                    <a:pt x="36" y="454"/>
                  </a:lnTo>
                  <a:lnTo>
                    <a:pt x="36" y="483"/>
                  </a:lnTo>
                  <a:lnTo>
                    <a:pt x="36" y="483"/>
                  </a:lnTo>
                  <a:lnTo>
                    <a:pt x="37" y="524"/>
                  </a:lnTo>
                  <a:lnTo>
                    <a:pt x="38" y="547"/>
                  </a:lnTo>
                  <a:lnTo>
                    <a:pt x="40" y="569"/>
                  </a:lnTo>
                  <a:lnTo>
                    <a:pt x="44" y="591"/>
                  </a:lnTo>
                  <a:lnTo>
                    <a:pt x="50" y="613"/>
                  </a:lnTo>
                  <a:lnTo>
                    <a:pt x="53" y="623"/>
                  </a:lnTo>
                  <a:lnTo>
                    <a:pt x="57" y="633"/>
                  </a:lnTo>
                  <a:lnTo>
                    <a:pt x="61" y="643"/>
                  </a:lnTo>
                  <a:lnTo>
                    <a:pt x="67" y="652"/>
                  </a:lnTo>
                  <a:lnTo>
                    <a:pt x="67" y="652"/>
                  </a:lnTo>
                  <a:lnTo>
                    <a:pt x="82" y="676"/>
                  </a:lnTo>
                  <a:lnTo>
                    <a:pt x="82" y="676"/>
                  </a:lnTo>
                  <a:lnTo>
                    <a:pt x="102" y="707"/>
                  </a:lnTo>
                  <a:lnTo>
                    <a:pt x="123" y="738"/>
                  </a:lnTo>
                  <a:lnTo>
                    <a:pt x="134" y="752"/>
                  </a:lnTo>
                  <a:lnTo>
                    <a:pt x="146" y="767"/>
                  </a:lnTo>
                  <a:lnTo>
                    <a:pt x="157" y="780"/>
                  </a:lnTo>
                  <a:lnTo>
                    <a:pt x="171" y="792"/>
                  </a:lnTo>
                  <a:lnTo>
                    <a:pt x="171" y="792"/>
                  </a:lnTo>
                  <a:lnTo>
                    <a:pt x="186" y="806"/>
                  </a:lnTo>
                  <a:lnTo>
                    <a:pt x="202" y="819"/>
                  </a:lnTo>
                  <a:lnTo>
                    <a:pt x="219" y="831"/>
                  </a:lnTo>
                  <a:lnTo>
                    <a:pt x="236" y="842"/>
                  </a:lnTo>
                  <a:lnTo>
                    <a:pt x="254" y="852"/>
                  </a:lnTo>
                  <a:lnTo>
                    <a:pt x="273" y="862"/>
                  </a:lnTo>
                  <a:lnTo>
                    <a:pt x="292" y="871"/>
                  </a:lnTo>
                  <a:lnTo>
                    <a:pt x="313" y="879"/>
                  </a:lnTo>
                  <a:lnTo>
                    <a:pt x="334" y="886"/>
                  </a:lnTo>
                  <a:lnTo>
                    <a:pt x="356" y="893"/>
                  </a:lnTo>
                  <a:lnTo>
                    <a:pt x="378" y="898"/>
                  </a:lnTo>
                  <a:lnTo>
                    <a:pt x="402" y="903"/>
                  </a:lnTo>
                  <a:lnTo>
                    <a:pt x="427" y="907"/>
                  </a:lnTo>
                  <a:lnTo>
                    <a:pt x="452" y="910"/>
                  </a:lnTo>
                  <a:lnTo>
                    <a:pt x="478" y="912"/>
                  </a:lnTo>
                  <a:lnTo>
                    <a:pt x="505" y="914"/>
                  </a:lnTo>
                  <a:lnTo>
                    <a:pt x="505" y="914"/>
                  </a:lnTo>
                  <a:lnTo>
                    <a:pt x="536" y="915"/>
                  </a:lnTo>
                  <a:lnTo>
                    <a:pt x="536" y="915"/>
                  </a:lnTo>
                  <a:lnTo>
                    <a:pt x="560" y="914"/>
                  </a:lnTo>
                  <a:lnTo>
                    <a:pt x="582" y="912"/>
                  </a:lnTo>
                  <a:lnTo>
                    <a:pt x="603" y="909"/>
                  </a:lnTo>
                  <a:lnTo>
                    <a:pt x="623" y="905"/>
                  </a:lnTo>
                  <a:lnTo>
                    <a:pt x="643" y="899"/>
                  </a:lnTo>
                  <a:lnTo>
                    <a:pt x="661" y="892"/>
                  </a:lnTo>
                  <a:lnTo>
                    <a:pt x="680" y="882"/>
                  </a:lnTo>
                  <a:lnTo>
                    <a:pt x="698" y="872"/>
                  </a:lnTo>
                  <a:lnTo>
                    <a:pt x="698" y="872"/>
                  </a:lnTo>
                  <a:lnTo>
                    <a:pt x="717" y="861"/>
                  </a:lnTo>
                  <a:lnTo>
                    <a:pt x="737" y="850"/>
                  </a:lnTo>
                  <a:lnTo>
                    <a:pt x="737" y="850"/>
                  </a:lnTo>
                  <a:lnTo>
                    <a:pt x="768" y="832"/>
                  </a:lnTo>
                  <a:lnTo>
                    <a:pt x="783" y="822"/>
                  </a:lnTo>
                  <a:lnTo>
                    <a:pt x="799" y="812"/>
                  </a:lnTo>
                  <a:lnTo>
                    <a:pt x="813" y="802"/>
                  </a:lnTo>
                  <a:lnTo>
                    <a:pt x="827" y="790"/>
                  </a:lnTo>
                  <a:lnTo>
                    <a:pt x="839" y="778"/>
                  </a:lnTo>
                  <a:lnTo>
                    <a:pt x="849" y="765"/>
                  </a:lnTo>
                  <a:lnTo>
                    <a:pt x="849" y="765"/>
                  </a:lnTo>
                  <a:lnTo>
                    <a:pt x="860" y="753"/>
                  </a:lnTo>
                  <a:lnTo>
                    <a:pt x="870" y="744"/>
                  </a:lnTo>
                  <a:lnTo>
                    <a:pt x="870" y="744"/>
                  </a:lnTo>
                  <a:lnTo>
                    <a:pt x="878" y="736"/>
                  </a:lnTo>
                  <a:lnTo>
                    <a:pt x="885" y="727"/>
                  </a:lnTo>
                  <a:lnTo>
                    <a:pt x="894" y="717"/>
                  </a:lnTo>
                  <a:lnTo>
                    <a:pt x="897" y="711"/>
                  </a:lnTo>
                  <a:lnTo>
                    <a:pt x="900" y="704"/>
                  </a:lnTo>
                  <a:lnTo>
                    <a:pt x="900" y="704"/>
                  </a:lnTo>
                  <a:lnTo>
                    <a:pt x="906" y="692"/>
                  </a:lnTo>
                  <a:lnTo>
                    <a:pt x="913" y="682"/>
                  </a:lnTo>
                  <a:lnTo>
                    <a:pt x="913" y="682"/>
                  </a:lnTo>
                  <a:lnTo>
                    <a:pt x="918" y="674"/>
                  </a:lnTo>
                  <a:lnTo>
                    <a:pt x="924" y="666"/>
                  </a:lnTo>
                  <a:lnTo>
                    <a:pt x="928" y="657"/>
                  </a:lnTo>
                  <a:lnTo>
                    <a:pt x="930" y="648"/>
                  </a:lnTo>
                  <a:lnTo>
                    <a:pt x="930" y="648"/>
                  </a:lnTo>
                  <a:lnTo>
                    <a:pt x="938" y="602"/>
                  </a:lnTo>
                  <a:lnTo>
                    <a:pt x="944" y="558"/>
                  </a:lnTo>
                  <a:lnTo>
                    <a:pt x="947" y="514"/>
                  </a:lnTo>
                  <a:lnTo>
                    <a:pt x="948" y="470"/>
                  </a:lnTo>
                  <a:lnTo>
                    <a:pt x="948" y="470"/>
                  </a:lnTo>
                  <a:lnTo>
                    <a:pt x="947" y="433"/>
                  </a:lnTo>
                  <a:lnTo>
                    <a:pt x="946" y="412"/>
                  </a:lnTo>
                  <a:lnTo>
                    <a:pt x="944" y="393"/>
                  </a:lnTo>
                  <a:lnTo>
                    <a:pt x="941" y="371"/>
                  </a:lnTo>
                  <a:lnTo>
                    <a:pt x="937" y="350"/>
                  </a:lnTo>
                  <a:lnTo>
                    <a:pt x="931" y="330"/>
                  </a:lnTo>
                  <a:lnTo>
                    <a:pt x="924" y="309"/>
                  </a:lnTo>
                  <a:lnTo>
                    <a:pt x="924" y="309"/>
                  </a:lnTo>
                  <a:lnTo>
                    <a:pt x="917" y="295"/>
                  </a:lnTo>
                  <a:lnTo>
                    <a:pt x="908" y="276"/>
                  </a:lnTo>
                  <a:lnTo>
                    <a:pt x="897" y="254"/>
                  </a:lnTo>
                  <a:lnTo>
                    <a:pt x="883" y="233"/>
                  </a:lnTo>
                  <a:lnTo>
                    <a:pt x="867" y="210"/>
                  </a:lnTo>
                  <a:lnTo>
                    <a:pt x="859" y="198"/>
                  </a:lnTo>
                  <a:lnTo>
                    <a:pt x="849" y="188"/>
                  </a:lnTo>
                  <a:lnTo>
                    <a:pt x="839" y="178"/>
                  </a:lnTo>
                  <a:lnTo>
                    <a:pt x="829" y="169"/>
                  </a:lnTo>
                  <a:lnTo>
                    <a:pt x="817" y="160"/>
                  </a:lnTo>
                  <a:lnTo>
                    <a:pt x="806" y="152"/>
                  </a:lnTo>
                  <a:lnTo>
                    <a:pt x="806" y="152"/>
                  </a:lnTo>
                  <a:lnTo>
                    <a:pt x="772" y="130"/>
                  </a:lnTo>
                  <a:lnTo>
                    <a:pt x="772" y="130"/>
                  </a:lnTo>
                  <a:lnTo>
                    <a:pt x="742" y="112"/>
                  </a:lnTo>
                  <a:lnTo>
                    <a:pt x="712" y="94"/>
                  </a:lnTo>
                  <a:lnTo>
                    <a:pt x="696" y="87"/>
                  </a:lnTo>
                  <a:lnTo>
                    <a:pt x="680" y="80"/>
                  </a:lnTo>
                  <a:lnTo>
                    <a:pt x="664" y="73"/>
                  </a:lnTo>
                  <a:lnTo>
                    <a:pt x="647" y="68"/>
                  </a:lnTo>
                  <a:lnTo>
                    <a:pt x="647" y="68"/>
                  </a:lnTo>
                  <a:lnTo>
                    <a:pt x="615" y="61"/>
                  </a:lnTo>
                  <a:lnTo>
                    <a:pt x="584" y="54"/>
                  </a:lnTo>
                  <a:lnTo>
                    <a:pt x="553" y="49"/>
                  </a:lnTo>
                  <a:lnTo>
                    <a:pt x="523" y="44"/>
                  </a:lnTo>
                  <a:lnTo>
                    <a:pt x="521" y="42"/>
                  </a:lnTo>
                  <a:lnTo>
                    <a:pt x="519" y="44"/>
                  </a:lnTo>
                  <a:lnTo>
                    <a:pt x="519" y="44"/>
                  </a:lnTo>
                  <a:lnTo>
                    <a:pt x="516" y="46"/>
                  </a:lnTo>
                  <a:lnTo>
                    <a:pt x="511" y="46"/>
                  </a:lnTo>
                  <a:lnTo>
                    <a:pt x="511" y="46"/>
                  </a:lnTo>
                  <a:lnTo>
                    <a:pt x="507" y="46"/>
                  </a:lnTo>
                  <a:lnTo>
                    <a:pt x="502" y="42"/>
                  </a:lnTo>
                  <a:lnTo>
                    <a:pt x="502" y="42"/>
                  </a:lnTo>
                  <a:lnTo>
                    <a:pt x="495" y="39"/>
                  </a:lnTo>
                  <a:lnTo>
                    <a:pt x="495" y="39"/>
                  </a:lnTo>
                  <a:lnTo>
                    <a:pt x="494" y="39"/>
                  </a:lnTo>
                  <a:lnTo>
                    <a:pt x="494" y="39"/>
                  </a:lnTo>
                  <a:lnTo>
                    <a:pt x="488" y="37"/>
                  </a:lnTo>
                  <a:lnTo>
                    <a:pt x="488" y="37"/>
                  </a:lnTo>
                  <a:lnTo>
                    <a:pt x="487" y="37"/>
                  </a:lnTo>
                  <a:lnTo>
                    <a:pt x="487" y="37"/>
                  </a:lnTo>
                  <a:lnTo>
                    <a:pt x="480" y="36"/>
                  </a:lnTo>
                  <a:lnTo>
                    <a:pt x="473" y="36"/>
                  </a:lnTo>
                  <a:lnTo>
                    <a:pt x="47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3" name="Freeform 479"/>
            <p:cNvSpPr>
              <a:spLocks noEditPoints="1"/>
            </p:cNvSpPr>
            <p:nvPr/>
          </p:nvSpPr>
          <p:spPr bwMode="auto">
            <a:xfrm>
              <a:off x="6207126" y="3098800"/>
              <a:ext cx="741363" cy="712788"/>
            </a:xfrm>
            <a:custGeom>
              <a:avLst/>
              <a:gdLst/>
              <a:ahLst/>
              <a:cxnLst>
                <a:cxn ang="0">
                  <a:pos x="592" y="1335"/>
                </a:cxn>
                <a:cxn ang="0">
                  <a:pos x="436" y="1285"/>
                </a:cxn>
                <a:cxn ang="0">
                  <a:pos x="291" y="1202"/>
                </a:cxn>
                <a:cxn ang="0">
                  <a:pos x="184" y="1116"/>
                </a:cxn>
                <a:cxn ang="0">
                  <a:pos x="118" y="1037"/>
                </a:cxn>
                <a:cxn ang="0">
                  <a:pos x="43" y="904"/>
                </a:cxn>
                <a:cxn ang="0">
                  <a:pos x="3" y="760"/>
                </a:cxn>
                <a:cxn ang="0">
                  <a:pos x="11" y="568"/>
                </a:cxn>
                <a:cxn ang="0">
                  <a:pos x="58" y="349"/>
                </a:cxn>
                <a:cxn ang="0">
                  <a:pos x="123" y="226"/>
                </a:cxn>
                <a:cxn ang="0">
                  <a:pos x="223" y="131"/>
                </a:cxn>
                <a:cxn ang="0">
                  <a:pos x="371" y="58"/>
                </a:cxn>
                <a:cxn ang="0">
                  <a:pos x="532" y="13"/>
                </a:cxn>
                <a:cxn ang="0">
                  <a:pos x="701" y="2"/>
                </a:cxn>
                <a:cxn ang="0">
                  <a:pos x="786" y="10"/>
                </a:cxn>
                <a:cxn ang="0">
                  <a:pos x="919" y="37"/>
                </a:cxn>
                <a:cxn ang="0">
                  <a:pos x="1046" y="90"/>
                </a:cxn>
                <a:cxn ang="0">
                  <a:pos x="1142" y="138"/>
                </a:cxn>
                <a:cxn ang="0">
                  <a:pos x="1259" y="239"/>
                </a:cxn>
                <a:cxn ang="0">
                  <a:pos x="1280" y="294"/>
                </a:cxn>
                <a:cxn ang="0">
                  <a:pos x="1312" y="340"/>
                </a:cxn>
                <a:cxn ang="0">
                  <a:pos x="1340" y="375"/>
                </a:cxn>
                <a:cxn ang="0">
                  <a:pos x="1355" y="411"/>
                </a:cxn>
                <a:cxn ang="0">
                  <a:pos x="1379" y="475"/>
                </a:cxn>
                <a:cxn ang="0">
                  <a:pos x="1400" y="583"/>
                </a:cxn>
                <a:cxn ang="0">
                  <a:pos x="1400" y="713"/>
                </a:cxn>
                <a:cxn ang="0">
                  <a:pos x="1392" y="850"/>
                </a:cxn>
                <a:cxn ang="0">
                  <a:pos x="1323" y="1032"/>
                </a:cxn>
                <a:cxn ang="0">
                  <a:pos x="1214" y="1164"/>
                </a:cxn>
                <a:cxn ang="0">
                  <a:pos x="1066" y="1261"/>
                </a:cxn>
                <a:cxn ang="0">
                  <a:pos x="869" y="1332"/>
                </a:cxn>
                <a:cxn ang="0">
                  <a:pos x="719" y="1347"/>
                </a:cxn>
                <a:cxn ang="0">
                  <a:pos x="583" y="45"/>
                </a:cxn>
                <a:cxn ang="0">
                  <a:pos x="393" y="86"/>
                </a:cxn>
                <a:cxn ang="0">
                  <a:pos x="227" y="170"/>
                </a:cxn>
                <a:cxn ang="0">
                  <a:pos x="130" y="283"/>
                </a:cxn>
                <a:cxn ang="0">
                  <a:pos x="53" y="521"/>
                </a:cxn>
                <a:cxn ang="0">
                  <a:pos x="42" y="770"/>
                </a:cxn>
                <a:cxn ang="0">
                  <a:pos x="69" y="860"/>
                </a:cxn>
                <a:cxn ang="0">
                  <a:pos x="118" y="966"/>
                </a:cxn>
                <a:cxn ang="0">
                  <a:pos x="196" y="1073"/>
                </a:cxn>
                <a:cxn ang="0">
                  <a:pos x="320" y="1179"/>
                </a:cxn>
                <a:cxn ang="0">
                  <a:pos x="429" y="1241"/>
                </a:cxn>
                <a:cxn ang="0">
                  <a:pos x="569" y="1293"/>
                </a:cxn>
                <a:cxn ang="0">
                  <a:pos x="766" y="1307"/>
                </a:cxn>
                <a:cxn ang="0">
                  <a:pos x="947" y="1271"/>
                </a:cxn>
                <a:cxn ang="0">
                  <a:pos x="1158" y="1161"/>
                </a:cxn>
                <a:cxn ang="0">
                  <a:pos x="1277" y="1038"/>
                </a:cxn>
                <a:cxn ang="0">
                  <a:pos x="1355" y="855"/>
                </a:cxn>
                <a:cxn ang="0">
                  <a:pos x="1363" y="661"/>
                </a:cxn>
                <a:cxn ang="0">
                  <a:pos x="1337" y="474"/>
                </a:cxn>
                <a:cxn ang="0">
                  <a:pos x="1315" y="410"/>
                </a:cxn>
                <a:cxn ang="0">
                  <a:pos x="1277" y="355"/>
                </a:cxn>
                <a:cxn ang="0">
                  <a:pos x="1239" y="290"/>
                </a:cxn>
                <a:cxn ang="0">
                  <a:pos x="1196" y="223"/>
                </a:cxn>
                <a:cxn ang="0">
                  <a:pos x="1119" y="166"/>
                </a:cxn>
                <a:cxn ang="0">
                  <a:pos x="851" y="56"/>
                </a:cxn>
                <a:cxn ang="0">
                  <a:pos x="722" y="38"/>
                </a:cxn>
              </a:cxnLst>
              <a:rect l="0" t="0" r="r" b="b"/>
              <a:pathLst>
                <a:path w="1401" h="1347">
                  <a:moveTo>
                    <a:pt x="719" y="1347"/>
                  </a:moveTo>
                  <a:lnTo>
                    <a:pt x="719" y="1347"/>
                  </a:lnTo>
                  <a:lnTo>
                    <a:pt x="692" y="1347"/>
                  </a:lnTo>
                  <a:lnTo>
                    <a:pt x="666" y="1345"/>
                  </a:lnTo>
                  <a:lnTo>
                    <a:pt x="640" y="1343"/>
                  </a:lnTo>
                  <a:lnTo>
                    <a:pt x="614" y="1340"/>
                  </a:lnTo>
                  <a:lnTo>
                    <a:pt x="614" y="1340"/>
                  </a:lnTo>
                  <a:lnTo>
                    <a:pt x="592" y="1335"/>
                  </a:lnTo>
                  <a:lnTo>
                    <a:pt x="570" y="1331"/>
                  </a:lnTo>
                  <a:lnTo>
                    <a:pt x="548" y="1326"/>
                  </a:lnTo>
                  <a:lnTo>
                    <a:pt x="525" y="1319"/>
                  </a:lnTo>
                  <a:lnTo>
                    <a:pt x="503" y="1312"/>
                  </a:lnTo>
                  <a:lnTo>
                    <a:pt x="481" y="1303"/>
                  </a:lnTo>
                  <a:lnTo>
                    <a:pt x="459" y="1295"/>
                  </a:lnTo>
                  <a:lnTo>
                    <a:pt x="436" y="1285"/>
                  </a:lnTo>
                  <a:lnTo>
                    <a:pt x="436" y="1285"/>
                  </a:lnTo>
                  <a:lnTo>
                    <a:pt x="418" y="1275"/>
                  </a:lnTo>
                  <a:lnTo>
                    <a:pt x="400" y="1266"/>
                  </a:lnTo>
                  <a:lnTo>
                    <a:pt x="365" y="1244"/>
                  </a:lnTo>
                  <a:lnTo>
                    <a:pt x="365" y="1244"/>
                  </a:lnTo>
                  <a:lnTo>
                    <a:pt x="329" y="1223"/>
                  </a:lnTo>
                  <a:lnTo>
                    <a:pt x="309" y="1212"/>
                  </a:lnTo>
                  <a:lnTo>
                    <a:pt x="291" y="1202"/>
                  </a:lnTo>
                  <a:lnTo>
                    <a:pt x="291" y="1202"/>
                  </a:lnTo>
                  <a:lnTo>
                    <a:pt x="269" y="1192"/>
                  </a:lnTo>
                  <a:lnTo>
                    <a:pt x="248" y="1178"/>
                  </a:lnTo>
                  <a:lnTo>
                    <a:pt x="229" y="1164"/>
                  </a:lnTo>
                  <a:lnTo>
                    <a:pt x="210" y="1147"/>
                  </a:lnTo>
                  <a:lnTo>
                    <a:pt x="210" y="1147"/>
                  </a:lnTo>
                  <a:lnTo>
                    <a:pt x="203" y="1140"/>
                  </a:lnTo>
                  <a:lnTo>
                    <a:pt x="197" y="1132"/>
                  </a:lnTo>
                  <a:lnTo>
                    <a:pt x="184" y="1116"/>
                  </a:lnTo>
                  <a:lnTo>
                    <a:pt x="184" y="1116"/>
                  </a:lnTo>
                  <a:lnTo>
                    <a:pt x="173" y="1101"/>
                  </a:lnTo>
                  <a:lnTo>
                    <a:pt x="168" y="1094"/>
                  </a:lnTo>
                  <a:lnTo>
                    <a:pt x="161" y="1086"/>
                  </a:lnTo>
                  <a:lnTo>
                    <a:pt x="161" y="1086"/>
                  </a:lnTo>
                  <a:lnTo>
                    <a:pt x="146" y="1071"/>
                  </a:lnTo>
                  <a:lnTo>
                    <a:pt x="132" y="1054"/>
                  </a:lnTo>
                  <a:lnTo>
                    <a:pt x="118" y="1037"/>
                  </a:lnTo>
                  <a:lnTo>
                    <a:pt x="106" y="1020"/>
                  </a:lnTo>
                  <a:lnTo>
                    <a:pt x="93" y="1002"/>
                  </a:lnTo>
                  <a:lnTo>
                    <a:pt x="82" y="984"/>
                  </a:lnTo>
                  <a:lnTo>
                    <a:pt x="72" y="967"/>
                  </a:lnTo>
                  <a:lnTo>
                    <a:pt x="63" y="950"/>
                  </a:lnTo>
                  <a:lnTo>
                    <a:pt x="63" y="950"/>
                  </a:lnTo>
                  <a:lnTo>
                    <a:pt x="52" y="926"/>
                  </a:lnTo>
                  <a:lnTo>
                    <a:pt x="43" y="904"/>
                  </a:lnTo>
                  <a:lnTo>
                    <a:pt x="33" y="881"/>
                  </a:lnTo>
                  <a:lnTo>
                    <a:pt x="26" y="859"/>
                  </a:lnTo>
                  <a:lnTo>
                    <a:pt x="19" y="839"/>
                  </a:lnTo>
                  <a:lnTo>
                    <a:pt x="13" y="819"/>
                  </a:lnTo>
                  <a:lnTo>
                    <a:pt x="9" y="799"/>
                  </a:lnTo>
                  <a:lnTo>
                    <a:pt x="6" y="781"/>
                  </a:lnTo>
                  <a:lnTo>
                    <a:pt x="6" y="781"/>
                  </a:lnTo>
                  <a:lnTo>
                    <a:pt x="3" y="760"/>
                  </a:lnTo>
                  <a:lnTo>
                    <a:pt x="1" y="738"/>
                  </a:lnTo>
                  <a:lnTo>
                    <a:pt x="0" y="717"/>
                  </a:lnTo>
                  <a:lnTo>
                    <a:pt x="1" y="695"/>
                  </a:lnTo>
                  <a:lnTo>
                    <a:pt x="4" y="652"/>
                  </a:lnTo>
                  <a:lnTo>
                    <a:pt x="8" y="608"/>
                  </a:lnTo>
                  <a:lnTo>
                    <a:pt x="8" y="605"/>
                  </a:lnTo>
                  <a:lnTo>
                    <a:pt x="8" y="605"/>
                  </a:lnTo>
                  <a:lnTo>
                    <a:pt x="11" y="568"/>
                  </a:lnTo>
                  <a:lnTo>
                    <a:pt x="15" y="532"/>
                  </a:lnTo>
                  <a:lnTo>
                    <a:pt x="20" y="495"/>
                  </a:lnTo>
                  <a:lnTo>
                    <a:pt x="26" y="457"/>
                  </a:lnTo>
                  <a:lnTo>
                    <a:pt x="35" y="420"/>
                  </a:lnTo>
                  <a:lnTo>
                    <a:pt x="40" y="403"/>
                  </a:lnTo>
                  <a:lnTo>
                    <a:pt x="45" y="384"/>
                  </a:lnTo>
                  <a:lnTo>
                    <a:pt x="51" y="366"/>
                  </a:lnTo>
                  <a:lnTo>
                    <a:pt x="58" y="349"/>
                  </a:lnTo>
                  <a:lnTo>
                    <a:pt x="66" y="330"/>
                  </a:lnTo>
                  <a:lnTo>
                    <a:pt x="75" y="314"/>
                  </a:lnTo>
                  <a:lnTo>
                    <a:pt x="75" y="314"/>
                  </a:lnTo>
                  <a:lnTo>
                    <a:pt x="84" y="295"/>
                  </a:lnTo>
                  <a:lnTo>
                    <a:pt x="84" y="295"/>
                  </a:lnTo>
                  <a:lnTo>
                    <a:pt x="103" y="259"/>
                  </a:lnTo>
                  <a:lnTo>
                    <a:pt x="113" y="243"/>
                  </a:lnTo>
                  <a:lnTo>
                    <a:pt x="123" y="226"/>
                  </a:lnTo>
                  <a:lnTo>
                    <a:pt x="134" y="211"/>
                  </a:lnTo>
                  <a:lnTo>
                    <a:pt x="146" y="195"/>
                  </a:lnTo>
                  <a:lnTo>
                    <a:pt x="160" y="181"/>
                  </a:lnTo>
                  <a:lnTo>
                    <a:pt x="174" y="167"/>
                  </a:lnTo>
                  <a:lnTo>
                    <a:pt x="174" y="167"/>
                  </a:lnTo>
                  <a:lnTo>
                    <a:pt x="189" y="155"/>
                  </a:lnTo>
                  <a:lnTo>
                    <a:pt x="206" y="142"/>
                  </a:lnTo>
                  <a:lnTo>
                    <a:pt x="223" y="131"/>
                  </a:lnTo>
                  <a:lnTo>
                    <a:pt x="240" y="120"/>
                  </a:lnTo>
                  <a:lnTo>
                    <a:pt x="259" y="109"/>
                  </a:lnTo>
                  <a:lnTo>
                    <a:pt x="278" y="98"/>
                  </a:lnTo>
                  <a:lnTo>
                    <a:pt x="299" y="89"/>
                  </a:lnTo>
                  <a:lnTo>
                    <a:pt x="321" y="78"/>
                  </a:lnTo>
                  <a:lnTo>
                    <a:pt x="321" y="78"/>
                  </a:lnTo>
                  <a:lnTo>
                    <a:pt x="345" y="67"/>
                  </a:lnTo>
                  <a:lnTo>
                    <a:pt x="371" y="58"/>
                  </a:lnTo>
                  <a:lnTo>
                    <a:pt x="395" y="48"/>
                  </a:lnTo>
                  <a:lnTo>
                    <a:pt x="419" y="40"/>
                  </a:lnTo>
                  <a:lnTo>
                    <a:pt x="443" y="33"/>
                  </a:lnTo>
                  <a:lnTo>
                    <a:pt x="466" y="27"/>
                  </a:lnTo>
                  <a:lnTo>
                    <a:pt x="489" y="21"/>
                  </a:lnTo>
                  <a:lnTo>
                    <a:pt x="513" y="16"/>
                  </a:lnTo>
                  <a:lnTo>
                    <a:pt x="513" y="16"/>
                  </a:lnTo>
                  <a:lnTo>
                    <a:pt x="532" y="13"/>
                  </a:lnTo>
                  <a:lnTo>
                    <a:pt x="551" y="10"/>
                  </a:lnTo>
                  <a:lnTo>
                    <a:pt x="589" y="7"/>
                  </a:lnTo>
                  <a:lnTo>
                    <a:pt x="626" y="6"/>
                  </a:lnTo>
                  <a:lnTo>
                    <a:pt x="662" y="6"/>
                  </a:lnTo>
                  <a:lnTo>
                    <a:pt x="697" y="6"/>
                  </a:lnTo>
                  <a:lnTo>
                    <a:pt x="699" y="4"/>
                  </a:lnTo>
                  <a:lnTo>
                    <a:pt x="699" y="4"/>
                  </a:lnTo>
                  <a:lnTo>
                    <a:pt x="701" y="2"/>
                  </a:lnTo>
                  <a:lnTo>
                    <a:pt x="704" y="1"/>
                  </a:lnTo>
                  <a:lnTo>
                    <a:pt x="707" y="0"/>
                  </a:lnTo>
                  <a:lnTo>
                    <a:pt x="710" y="0"/>
                  </a:lnTo>
                  <a:lnTo>
                    <a:pt x="710" y="0"/>
                  </a:lnTo>
                  <a:lnTo>
                    <a:pt x="730" y="1"/>
                  </a:lnTo>
                  <a:lnTo>
                    <a:pt x="748" y="4"/>
                  </a:lnTo>
                  <a:lnTo>
                    <a:pt x="786" y="10"/>
                  </a:lnTo>
                  <a:lnTo>
                    <a:pt x="786" y="10"/>
                  </a:lnTo>
                  <a:lnTo>
                    <a:pt x="814" y="15"/>
                  </a:lnTo>
                  <a:lnTo>
                    <a:pt x="814" y="15"/>
                  </a:lnTo>
                  <a:lnTo>
                    <a:pt x="842" y="20"/>
                  </a:lnTo>
                  <a:lnTo>
                    <a:pt x="842" y="20"/>
                  </a:lnTo>
                  <a:lnTo>
                    <a:pt x="882" y="27"/>
                  </a:lnTo>
                  <a:lnTo>
                    <a:pt x="900" y="31"/>
                  </a:lnTo>
                  <a:lnTo>
                    <a:pt x="919" y="37"/>
                  </a:lnTo>
                  <a:lnTo>
                    <a:pt x="919" y="37"/>
                  </a:lnTo>
                  <a:lnTo>
                    <a:pt x="936" y="42"/>
                  </a:lnTo>
                  <a:lnTo>
                    <a:pt x="952" y="49"/>
                  </a:lnTo>
                  <a:lnTo>
                    <a:pt x="984" y="63"/>
                  </a:lnTo>
                  <a:lnTo>
                    <a:pt x="984" y="63"/>
                  </a:lnTo>
                  <a:lnTo>
                    <a:pt x="1004" y="73"/>
                  </a:lnTo>
                  <a:lnTo>
                    <a:pt x="1027" y="82"/>
                  </a:lnTo>
                  <a:lnTo>
                    <a:pt x="1027" y="82"/>
                  </a:lnTo>
                  <a:lnTo>
                    <a:pt x="1046" y="90"/>
                  </a:lnTo>
                  <a:lnTo>
                    <a:pt x="1046" y="90"/>
                  </a:lnTo>
                  <a:lnTo>
                    <a:pt x="1064" y="97"/>
                  </a:lnTo>
                  <a:lnTo>
                    <a:pt x="1083" y="104"/>
                  </a:lnTo>
                  <a:lnTo>
                    <a:pt x="1100" y="112"/>
                  </a:lnTo>
                  <a:lnTo>
                    <a:pt x="1117" y="123"/>
                  </a:lnTo>
                  <a:lnTo>
                    <a:pt x="1117" y="123"/>
                  </a:lnTo>
                  <a:lnTo>
                    <a:pt x="1142" y="138"/>
                  </a:lnTo>
                  <a:lnTo>
                    <a:pt x="1142" y="138"/>
                  </a:lnTo>
                  <a:lnTo>
                    <a:pt x="1178" y="161"/>
                  </a:lnTo>
                  <a:lnTo>
                    <a:pt x="1196" y="173"/>
                  </a:lnTo>
                  <a:lnTo>
                    <a:pt x="1212" y="187"/>
                  </a:lnTo>
                  <a:lnTo>
                    <a:pt x="1228" y="200"/>
                  </a:lnTo>
                  <a:lnTo>
                    <a:pt x="1242" y="216"/>
                  </a:lnTo>
                  <a:lnTo>
                    <a:pt x="1248" y="223"/>
                  </a:lnTo>
                  <a:lnTo>
                    <a:pt x="1253" y="231"/>
                  </a:lnTo>
                  <a:lnTo>
                    <a:pt x="1259" y="239"/>
                  </a:lnTo>
                  <a:lnTo>
                    <a:pt x="1263" y="248"/>
                  </a:lnTo>
                  <a:lnTo>
                    <a:pt x="1263" y="248"/>
                  </a:lnTo>
                  <a:lnTo>
                    <a:pt x="1266" y="256"/>
                  </a:lnTo>
                  <a:lnTo>
                    <a:pt x="1268" y="265"/>
                  </a:lnTo>
                  <a:lnTo>
                    <a:pt x="1268" y="265"/>
                  </a:lnTo>
                  <a:lnTo>
                    <a:pt x="1271" y="275"/>
                  </a:lnTo>
                  <a:lnTo>
                    <a:pt x="1275" y="285"/>
                  </a:lnTo>
                  <a:lnTo>
                    <a:pt x="1280" y="294"/>
                  </a:lnTo>
                  <a:lnTo>
                    <a:pt x="1286" y="302"/>
                  </a:lnTo>
                  <a:lnTo>
                    <a:pt x="1290" y="306"/>
                  </a:lnTo>
                  <a:lnTo>
                    <a:pt x="1290" y="306"/>
                  </a:lnTo>
                  <a:lnTo>
                    <a:pt x="1299" y="315"/>
                  </a:lnTo>
                  <a:lnTo>
                    <a:pt x="1306" y="325"/>
                  </a:lnTo>
                  <a:lnTo>
                    <a:pt x="1306" y="325"/>
                  </a:lnTo>
                  <a:lnTo>
                    <a:pt x="1310" y="331"/>
                  </a:lnTo>
                  <a:lnTo>
                    <a:pt x="1312" y="340"/>
                  </a:lnTo>
                  <a:lnTo>
                    <a:pt x="1312" y="340"/>
                  </a:lnTo>
                  <a:lnTo>
                    <a:pt x="1316" y="349"/>
                  </a:lnTo>
                  <a:lnTo>
                    <a:pt x="1320" y="357"/>
                  </a:lnTo>
                  <a:lnTo>
                    <a:pt x="1320" y="357"/>
                  </a:lnTo>
                  <a:lnTo>
                    <a:pt x="1327" y="363"/>
                  </a:lnTo>
                  <a:lnTo>
                    <a:pt x="1334" y="370"/>
                  </a:lnTo>
                  <a:lnTo>
                    <a:pt x="1334" y="370"/>
                  </a:lnTo>
                  <a:lnTo>
                    <a:pt x="1340" y="375"/>
                  </a:lnTo>
                  <a:lnTo>
                    <a:pt x="1343" y="378"/>
                  </a:lnTo>
                  <a:lnTo>
                    <a:pt x="1346" y="382"/>
                  </a:lnTo>
                  <a:lnTo>
                    <a:pt x="1346" y="382"/>
                  </a:lnTo>
                  <a:lnTo>
                    <a:pt x="1349" y="388"/>
                  </a:lnTo>
                  <a:lnTo>
                    <a:pt x="1351" y="396"/>
                  </a:lnTo>
                  <a:lnTo>
                    <a:pt x="1354" y="404"/>
                  </a:lnTo>
                  <a:lnTo>
                    <a:pt x="1355" y="411"/>
                  </a:lnTo>
                  <a:lnTo>
                    <a:pt x="1355" y="411"/>
                  </a:lnTo>
                  <a:lnTo>
                    <a:pt x="1356" y="423"/>
                  </a:lnTo>
                  <a:lnTo>
                    <a:pt x="1359" y="434"/>
                  </a:lnTo>
                  <a:lnTo>
                    <a:pt x="1364" y="443"/>
                  </a:lnTo>
                  <a:lnTo>
                    <a:pt x="1369" y="452"/>
                  </a:lnTo>
                  <a:lnTo>
                    <a:pt x="1369" y="452"/>
                  </a:lnTo>
                  <a:lnTo>
                    <a:pt x="1374" y="464"/>
                  </a:lnTo>
                  <a:lnTo>
                    <a:pt x="1379" y="475"/>
                  </a:lnTo>
                  <a:lnTo>
                    <a:pt x="1379" y="475"/>
                  </a:lnTo>
                  <a:lnTo>
                    <a:pt x="1384" y="488"/>
                  </a:lnTo>
                  <a:lnTo>
                    <a:pt x="1387" y="503"/>
                  </a:lnTo>
                  <a:lnTo>
                    <a:pt x="1391" y="531"/>
                  </a:lnTo>
                  <a:lnTo>
                    <a:pt x="1391" y="531"/>
                  </a:lnTo>
                  <a:lnTo>
                    <a:pt x="1394" y="548"/>
                  </a:lnTo>
                  <a:lnTo>
                    <a:pt x="1397" y="566"/>
                  </a:lnTo>
                  <a:lnTo>
                    <a:pt x="1397" y="566"/>
                  </a:lnTo>
                  <a:lnTo>
                    <a:pt x="1400" y="583"/>
                  </a:lnTo>
                  <a:lnTo>
                    <a:pt x="1401" y="603"/>
                  </a:lnTo>
                  <a:lnTo>
                    <a:pt x="1401" y="623"/>
                  </a:lnTo>
                  <a:lnTo>
                    <a:pt x="1400" y="641"/>
                  </a:lnTo>
                  <a:lnTo>
                    <a:pt x="1400" y="641"/>
                  </a:lnTo>
                  <a:lnTo>
                    <a:pt x="1399" y="662"/>
                  </a:lnTo>
                  <a:lnTo>
                    <a:pt x="1399" y="682"/>
                  </a:lnTo>
                  <a:lnTo>
                    <a:pt x="1399" y="682"/>
                  </a:lnTo>
                  <a:lnTo>
                    <a:pt x="1400" y="713"/>
                  </a:lnTo>
                  <a:lnTo>
                    <a:pt x="1400" y="713"/>
                  </a:lnTo>
                  <a:lnTo>
                    <a:pt x="1401" y="745"/>
                  </a:lnTo>
                  <a:lnTo>
                    <a:pt x="1401" y="760"/>
                  </a:lnTo>
                  <a:lnTo>
                    <a:pt x="1401" y="777"/>
                  </a:lnTo>
                  <a:lnTo>
                    <a:pt x="1401" y="777"/>
                  </a:lnTo>
                  <a:lnTo>
                    <a:pt x="1399" y="801"/>
                  </a:lnTo>
                  <a:lnTo>
                    <a:pt x="1396" y="826"/>
                  </a:lnTo>
                  <a:lnTo>
                    <a:pt x="1392" y="850"/>
                  </a:lnTo>
                  <a:lnTo>
                    <a:pt x="1386" y="874"/>
                  </a:lnTo>
                  <a:lnTo>
                    <a:pt x="1380" y="897"/>
                  </a:lnTo>
                  <a:lnTo>
                    <a:pt x="1373" y="921"/>
                  </a:lnTo>
                  <a:lnTo>
                    <a:pt x="1365" y="944"/>
                  </a:lnTo>
                  <a:lnTo>
                    <a:pt x="1356" y="967"/>
                  </a:lnTo>
                  <a:lnTo>
                    <a:pt x="1345" y="988"/>
                  </a:lnTo>
                  <a:lnTo>
                    <a:pt x="1334" y="1010"/>
                  </a:lnTo>
                  <a:lnTo>
                    <a:pt x="1323" y="1032"/>
                  </a:lnTo>
                  <a:lnTo>
                    <a:pt x="1309" y="1052"/>
                  </a:lnTo>
                  <a:lnTo>
                    <a:pt x="1296" y="1073"/>
                  </a:lnTo>
                  <a:lnTo>
                    <a:pt x="1280" y="1093"/>
                  </a:lnTo>
                  <a:lnTo>
                    <a:pt x="1265" y="1112"/>
                  </a:lnTo>
                  <a:lnTo>
                    <a:pt x="1248" y="1131"/>
                  </a:lnTo>
                  <a:lnTo>
                    <a:pt x="1248" y="1131"/>
                  </a:lnTo>
                  <a:lnTo>
                    <a:pt x="1232" y="1147"/>
                  </a:lnTo>
                  <a:lnTo>
                    <a:pt x="1214" y="1164"/>
                  </a:lnTo>
                  <a:lnTo>
                    <a:pt x="1198" y="1179"/>
                  </a:lnTo>
                  <a:lnTo>
                    <a:pt x="1180" y="1194"/>
                  </a:lnTo>
                  <a:lnTo>
                    <a:pt x="1161" y="1207"/>
                  </a:lnTo>
                  <a:lnTo>
                    <a:pt x="1143" y="1219"/>
                  </a:lnTo>
                  <a:lnTo>
                    <a:pt x="1124" y="1230"/>
                  </a:lnTo>
                  <a:lnTo>
                    <a:pt x="1106" y="1240"/>
                  </a:lnTo>
                  <a:lnTo>
                    <a:pt x="1106" y="1240"/>
                  </a:lnTo>
                  <a:lnTo>
                    <a:pt x="1066" y="1261"/>
                  </a:lnTo>
                  <a:lnTo>
                    <a:pt x="1027" y="1280"/>
                  </a:lnTo>
                  <a:lnTo>
                    <a:pt x="989" y="1296"/>
                  </a:lnTo>
                  <a:lnTo>
                    <a:pt x="970" y="1304"/>
                  </a:lnTo>
                  <a:lnTo>
                    <a:pt x="952" y="1311"/>
                  </a:lnTo>
                  <a:lnTo>
                    <a:pt x="952" y="1311"/>
                  </a:lnTo>
                  <a:lnTo>
                    <a:pt x="925" y="1319"/>
                  </a:lnTo>
                  <a:lnTo>
                    <a:pt x="897" y="1326"/>
                  </a:lnTo>
                  <a:lnTo>
                    <a:pt x="869" y="1332"/>
                  </a:lnTo>
                  <a:lnTo>
                    <a:pt x="840" y="1337"/>
                  </a:lnTo>
                  <a:lnTo>
                    <a:pt x="810" y="1342"/>
                  </a:lnTo>
                  <a:lnTo>
                    <a:pt x="780" y="1345"/>
                  </a:lnTo>
                  <a:lnTo>
                    <a:pt x="750" y="1347"/>
                  </a:lnTo>
                  <a:lnTo>
                    <a:pt x="719" y="1347"/>
                  </a:lnTo>
                  <a:lnTo>
                    <a:pt x="719" y="1347"/>
                  </a:lnTo>
                  <a:lnTo>
                    <a:pt x="719" y="1347"/>
                  </a:lnTo>
                  <a:lnTo>
                    <a:pt x="719" y="1347"/>
                  </a:lnTo>
                  <a:close/>
                  <a:moveTo>
                    <a:pt x="722" y="38"/>
                  </a:moveTo>
                  <a:lnTo>
                    <a:pt x="722" y="38"/>
                  </a:lnTo>
                  <a:lnTo>
                    <a:pt x="717" y="41"/>
                  </a:lnTo>
                  <a:lnTo>
                    <a:pt x="711" y="42"/>
                  </a:lnTo>
                  <a:lnTo>
                    <a:pt x="711" y="42"/>
                  </a:lnTo>
                  <a:lnTo>
                    <a:pt x="667" y="42"/>
                  </a:lnTo>
                  <a:lnTo>
                    <a:pt x="624" y="43"/>
                  </a:lnTo>
                  <a:lnTo>
                    <a:pt x="583" y="45"/>
                  </a:lnTo>
                  <a:lnTo>
                    <a:pt x="544" y="48"/>
                  </a:lnTo>
                  <a:lnTo>
                    <a:pt x="504" y="55"/>
                  </a:lnTo>
                  <a:lnTo>
                    <a:pt x="486" y="58"/>
                  </a:lnTo>
                  <a:lnTo>
                    <a:pt x="467" y="62"/>
                  </a:lnTo>
                  <a:lnTo>
                    <a:pt x="448" y="67"/>
                  </a:lnTo>
                  <a:lnTo>
                    <a:pt x="429" y="72"/>
                  </a:lnTo>
                  <a:lnTo>
                    <a:pt x="411" y="78"/>
                  </a:lnTo>
                  <a:lnTo>
                    <a:pt x="393" y="86"/>
                  </a:lnTo>
                  <a:lnTo>
                    <a:pt x="393" y="86"/>
                  </a:lnTo>
                  <a:lnTo>
                    <a:pt x="360" y="99"/>
                  </a:lnTo>
                  <a:lnTo>
                    <a:pt x="327" y="114"/>
                  </a:lnTo>
                  <a:lnTo>
                    <a:pt x="293" y="131"/>
                  </a:lnTo>
                  <a:lnTo>
                    <a:pt x="275" y="139"/>
                  </a:lnTo>
                  <a:lnTo>
                    <a:pt x="259" y="150"/>
                  </a:lnTo>
                  <a:lnTo>
                    <a:pt x="242" y="160"/>
                  </a:lnTo>
                  <a:lnTo>
                    <a:pt x="227" y="170"/>
                  </a:lnTo>
                  <a:lnTo>
                    <a:pt x="211" y="183"/>
                  </a:lnTo>
                  <a:lnTo>
                    <a:pt x="197" y="195"/>
                  </a:lnTo>
                  <a:lnTo>
                    <a:pt x="182" y="208"/>
                  </a:lnTo>
                  <a:lnTo>
                    <a:pt x="170" y="223"/>
                  </a:lnTo>
                  <a:lnTo>
                    <a:pt x="157" y="238"/>
                  </a:lnTo>
                  <a:lnTo>
                    <a:pt x="146" y="255"/>
                  </a:lnTo>
                  <a:lnTo>
                    <a:pt x="146" y="255"/>
                  </a:lnTo>
                  <a:lnTo>
                    <a:pt x="130" y="283"/>
                  </a:lnTo>
                  <a:lnTo>
                    <a:pt x="114" y="312"/>
                  </a:lnTo>
                  <a:lnTo>
                    <a:pt x="102" y="342"/>
                  </a:lnTo>
                  <a:lnTo>
                    <a:pt x="90" y="371"/>
                  </a:lnTo>
                  <a:lnTo>
                    <a:pt x="80" y="401"/>
                  </a:lnTo>
                  <a:lnTo>
                    <a:pt x="72" y="431"/>
                  </a:lnTo>
                  <a:lnTo>
                    <a:pt x="63" y="460"/>
                  </a:lnTo>
                  <a:lnTo>
                    <a:pt x="57" y="491"/>
                  </a:lnTo>
                  <a:lnTo>
                    <a:pt x="53" y="521"/>
                  </a:lnTo>
                  <a:lnTo>
                    <a:pt x="49" y="551"/>
                  </a:lnTo>
                  <a:lnTo>
                    <a:pt x="46" y="581"/>
                  </a:lnTo>
                  <a:lnTo>
                    <a:pt x="43" y="611"/>
                  </a:lnTo>
                  <a:lnTo>
                    <a:pt x="41" y="670"/>
                  </a:lnTo>
                  <a:lnTo>
                    <a:pt x="40" y="727"/>
                  </a:lnTo>
                  <a:lnTo>
                    <a:pt x="40" y="727"/>
                  </a:lnTo>
                  <a:lnTo>
                    <a:pt x="41" y="757"/>
                  </a:lnTo>
                  <a:lnTo>
                    <a:pt x="42" y="770"/>
                  </a:lnTo>
                  <a:lnTo>
                    <a:pt x="44" y="785"/>
                  </a:lnTo>
                  <a:lnTo>
                    <a:pt x="47" y="799"/>
                  </a:lnTo>
                  <a:lnTo>
                    <a:pt x="51" y="814"/>
                  </a:lnTo>
                  <a:lnTo>
                    <a:pt x="56" y="828"/>
                  </a:lnTo>
                  <a:lnTo>
                    <a:pt x="62" y="843"/>
                  </a:lnTo>
                  <a:lnTo>
                    <a:pt x="62" y="843"/>
                  </a:lnTo>
                  <a:lnTo>
                    <a:pt x="66" y="851"/>
                  </a:lnTo>
                  <a:lnTo>
                    <a:pt x="69" y="860"/>
                  </a:lnTo>
                  <a:lnTo>
                    <a:pt x="74" y="879"/>
                  </a:lnTo>
                  <a:lnTo>
                    <a:pt x="74" y="879"/>
                  </a:lnTo>
                  <a:lnTo>
                    <a:pt x="77" y="892"/>
                  </a:lnTo>
                  <a:lnTo>
                    <a:pt x="81" y="906"/>
                  </a:lnTo>
                  <a:lnTo>
                    <a:pt x="87" y="919"/>
                  </a:lnTo>
                  <a:lnTo>
                    <a:pt x="94" y="932"/>
                  </a:lnTo>
                  <a:lnTo>
                    <a:pt x="94" y="932"/>
                  </a:lnTo>
                  <a:lnTo>
                    <a:pt x="118" y="966"/>
                  </a:lnTo>
                  <a:lnTo>
                    <a:pt x="142" y="1002"/>
                  </a:lnTo>
                  <a:lnTo>
                    <a:pt x="142" y="1002"/>
                  </a:lnTo>
                  <a:lnTo>
                    <a:pt x="155" y="1021"/>
                  </a:lnTo>
                  <a:lnTo>
                    <a:pt x="171" y="1040"/>
                  </a:lnTo>
                  <a:lnTo>
                    <a:pt x="171" y="1040"/>
                  </a:lnTo>
                  <a:lnTo>
                    <a:pt x="183" y="1056"/>
                  </a:lnTo>
                  <a:lnTo>
                    <a:pt x="196" y="1073"/>
                  </a:lnTo>
                  <a:lnTo>
                    <a:pt x="196" y="1073"/>
                  </a:lnTo>
                  <a:lnTo>
                    <a:pt x="205" y="1084"/>
                  </a:lnTo>
                  <a:lnTo>
                    <a:pt x="213" y="1096"/>
                  </a:lnTo>
                  <a:lnTo>
                    <a:pt x="223" y="1106"/>
                  </a:lnTo>
                  <a:lnTo>
                    <a:pt x="232" y="1116"/>
                  </a:lnTo>
                  <a:lnTo>
                    <a:pt x="252" y="1134"/>
                  </a:lnTo>
                  <a:lnTo>
                    <a:pt x="274" y="1150"/>
                  </a:lnTo>
                  <a:lnTo>
                    <a:pt x="296" y="1166"/>
                  </a:lnTo>
                  <a:lnTo>
                    <a:pt x="320" y="1179"/>
                  </a:lnTo>
                  <a:lnTo>
                    <a:pt x="342" y="1192"/>
                  </a:lnTo>
                  <a:lnTo>
                    <a:pt x="366" y="1203"/>
                  </a:lnTo>
                  <a:lnTo>
                    <a:pt x="366" y="1203"/>
                  </a:lnTo>
                  <a:lnTo>
                    <a:pt x="383" y="1212"/>
                  </a:lnTo>
                  <a:lnTo>
                    <a:pt x="398" y="1223"/>
                  </a:lnTo>
                  <a:lnTo>
                    <a:pt x="398" y="1223"/>
                  </a:lnTo>
                  <a:lnTo>
                    <a:pt x="414" y="1232"/>
                  </a:lnTo>
                  <a:lnTo>
                    <a:pt x="429" y="1241"/>
                  </a:lnTo>
                  <a:lnTo>
                    <a:pt x="429" y="1241"/>
                  </a:lnTo>
                  <a:lnTo>
                    <a:pt x="453" y="1253"/>
                  </a:lnTo>
                  <a:lnTo>
                    <a:pt x="477" y="1263"/>
                  </a:lnTo>
                  <a:lnTo>
                    <a:pt x="499" y="1272"/>
                  </a:lnTo>
                  <a:lnTo>
                    <a:pt x="522" y="1280"/>
                  </a:lnTo>
                  <a:lnTo>
                    <a:pt x="522" y="1280"/>
                  </a:lnTo>
                  <a:lnTo>
                    <a:pt x="546" y="1287"/>
                  </a:lnTo>
                  <a:lnTo>
                    <a:pt x="569" y="1293"/>
                  </a:lnTo>
                  <a:lnTo>
                    <a:pt x="592" y="1297"/>
                  </a:lnTo>
                  <a:lnTo>
                    <a:pt x="617" y="1301"/>
                  </a:lnTo>
                  <a:lnTo>
                    <a:pt x="642" y="1304"/>
                  </a:lnTo>
                  <a:lnTo>
                    <a:pt x="668" y="1306"/>
                  </a:lnTo>
                  <a:lnTo>
                    <a:pt x="694" y="1307"/>
                  </a:lnTo>
                  <a:lnTo>
                    <a:pt x="721" y="1309"/>
                  </a:lnTo>
                  <a:lnTo>
                    <a:pt x="721" y="1309"/>
                  </a:lnTo>
                  <a:lnTo>
                    <a:pt x="766" y="1307"/>
                  </a:lnTo>
                  <a:lnTo>
                    <a:pt x="790" y="1307"/>
                  </a:lnTo>
                  <a:lnTo>
                    <a:pt x="813" y="1305"/>
                  </a:lnTo>
                  <a:lnTo>
                    <a:pt x="836" y="1303"/>
                  </a:lnTo>
                  <a:lnTo>
                    <a:pt x="859" y="1300"/>
                  </a:lnTo>
                  <a:lnTo>
                    <a:pt x="880" y="1295"/>
                  </a:lnTo>
                  <a:lnTo>
                    <a:pt x="901" y="1289"/>
                  </a:lnTo>
                  <a:lnTo>
                    <a:pt x="901" y="1289"/>
                  </a:lnTo>
                  <a:lnTo>
                    <a:pt x="947" y="1271"/>
                  </a:lnTo>
                  <a:lnTo>
                    <a:pt x="991" y="1254"/>
                  </a:lnTo>
                  <a:lnTo>
                    <a:pt x="1035" y="1234"/>
                  </a:lnTo>
                  <a:lnTo>
                    <a:pt x="1056" y="1224"/>
                  </a:lnTo>
                  <a:lnTo>
                    <a:pt x="1078" y="1212"/>
                  </a:lnTo>
                  <a:lnTo>
                    <a:pt x="1098" y="1201"/>
                  </a:lnTo>
                  <a:lnTo>
                    <a:pt x="1119" y="1189"/>
                  </a:lnTo>
                  <a:lnTo>
                    <a:pt x="1139" y="1175"/>
                  </a:lnTo>
                  <a:lnTo>
                    <a:pt x="1158" y="1161"/>
                  </a:lnTo>
                  <a:lnTo>
                    <a:pt x="1178" y="1146"/>
                  </a:lnTo>
                  <a:lnTo>
                    <a:pt x="1197" y="1130"/>
                  </a:lnTo>
                  <a:lnTo>
                    <a:pt x="1215" y="1113"/>
                  </a:lnTo>
                  <a:lnTo>
                    <a:pt x="1233" y="1095"/>
                  </a:lnTo>
                  <a:lnTo>
                    <a:pt x="1233" y="1095"/>
                  </a:lnTo>
                  <a:lnTo>
                    <a:pt x="1248" y="1077"/>
                  </a:lnTo>
                  <a:lnTo>
                    <a:pt x="1264" y="1059"/>
                  </a:lnTo>
                  <a:lnTo>
                    <a:pt x="1277" y="1038"/>
                  </a:lnTo>
                  <a:lnTo>
                    <a:pt x="1291" y="1017"/>
                  </a:lnTo>
                  <a:lnTo>
                    <a:pt x="1303" y="996"/>
                  </a:lnTo>
                  <a:lnTo>
                    <a:pt x="1314" y="973"/>
                  </a:lnTo>
                  <a:lnTo>
                    <a:pt x="1325" y="950"/>
                  </a:lnTo>
                  <a:lnTo>
                    <a:pt x="1334" y="927"/>
                  </a:lnTo>
                  <a:lnTo>
                    <a:pt x="1342" y="904"/>
                  </a:lnTo>
                  <a:lnTo>
                    <a:pt x="1348" y="880"/>
                  </a:lnTo>
                  <a:lnTo>
                    <a:pt x="1355" y="855"/>
                  </a:lnTo>
                  <a:lnTo>
                    <a:pt x="1360" y="831"/>
                  </a:lnTo>
                  <a:lnTo>
                    <a:pt x="1363" y="807"/>
                  </a:lnTo>
                  <a:lnTo>
                    <a:pt x="1365" y="783"/>
                  </a:lnTo>
                  <a:lnTo>
                    <a:pt x="1366" y="759"/>
                  </a:lnTo>
                  <a:lnTo>
                    <a:pt x="1365" y="735"/>
                  </a:lnTo>
                  <a:lnTo>
                    <a:pt x="1365" y="735"/>
                  </a:lnTo>
                  <a:lnTo>
                    <a:pt x="1363" y="661"/>
                  </a:lnTo>
                  <a:lnTo>
                    <a:pt x="1363" y="661"/>
                  </a:lnTo>
                  <a:lnTo>
                    <a:pt x="1361" y="605"/>
                  </a:lnTo>
                  <a:lnTo>
                    <a:pt x="1358" y="548"/>
                  </a:lnTo>
                  <a:lnTo>
                    <a:pt x="1358" y="548"/>
                  </a:lnTo>
                  <a:lnTo>
                    <a:pt x="1357" y="538"/>
                  </a:lnTo>
                  <a:lnTo>
                    <a:pt x="1355" y="528"/>
                  </a:lnTo>
                  <a:lnTo>
                    <a:pt x="1350" y="509"/>
                  </a:lnTo>
                  <a:lnTo>
                    <a:pt x="1344" y="491"/>
                  </a:lnTo>
                  <a:lnTo>
                    <a:pt x="1337" y="474"/>
                  </a:lnTo>
                  <a:lnTo>
                    <a:pt x="1337" y="474"/>
                  </a:lnTo>
                  <a:lnTo>
                    <a:pt x="1330" y="455"/>
                  </a:lnTo>
                  <a:lnTo>
                    <a:pt x="1330" y="455"/>
                  </a:lnTo>
                  <a:lnTo>
                    <a:pt x="1326" y="444"/>
                  </a:lnTo>
                  <a:lnTo>
                    <a:pt x="1323" y="434"/>
                  </a:lnTo>
                  <a:lnTo>
                    <a:pt x="1323" y="434"/>
                  </a:lnTo>
                  <a:lnTo>
                    <a:pt x="1319" y="421"/>
                  </a:lnTo>
                  <a:lnTo>
                    <a:pt x="1315" y="410"/>
                  </a:lnTo>
                  <a:lnTo>
                    <a:pt x="1312" y="404"/>
                  </a:lnTo>
                  <a:lnTo>
                    <a:pt x="1309" y="399"/>
                  </a:lnTo>
                  <a:lnTo>
                    <a:pt x="1305" y="393"/>
                  </a:lnTo>
                  <a:lnTo>
                    <a:pt x="1300" y="388"/>
                  </a:lnTo>
                  <a:lnTo>
                    <a:pt x="1300" y="388"/>
                  </a:lnTo>
                  <a:lnTo>
                    <a:pt x="1294" y="382"/>
                  </a:lnTo>
                  <a:lnTo>
                    <a:pt x="1287" y="374"/>
                  </a:lnTo>
                  <a:lnTo>
                    <a:pt x="1277" y="355"/>
                  </a:lnTo>
                  <a:lnTo>
                    <a:pt x="1277" y="355"/>
                  </a:lnTo>
                  <a:lnTo>
                    <a:pt x="1270" y="341"/>
                  </a:lnTo>
                  <a:lnTo>
                    <a:pt x="1266" y="334"/>
                  </a:lnTo>
                  <a:lnTo>
                    <a:pt x="1261" y="328"/>
                  </a:lnTo>
                  <a:lnTo>
                    <a:pt x="1261" y="328"/>
                  </a:lnTo>
                  <a:lnTo>
                    <a:pt x="1252" y="316"/>
                  </a:lnTo>
                  <a:lnTo>
                    <a:pt x="1245" y="303"/>
                  </a:lnTo>
                  <a:lnTo>
                    <a:pt x="1239" y="290"/>
                  </a:lnTo>
                  <a:lnTo>
                    <a:pt x="1234" y="275"/>
                  </a:lnTo>
                  <a:lnTo>
                    <a:pt x="1234" y="275"/>
                  </a:lnTo>
                  <a:lnTo>
                    <a:pt x="1230" y="263"/>
                  </a:lnTo>
                  <a:lnTo>
                    <a:pt x="1223" y="254"/>
                  </a:lnTo>
                  <a:lnTo>
                    <a:pt x="1217" y="245"/>
                  </a:lnTo>
                  <a:lnTo>
                    <a:pt x="1211" y="237"/>
                  </a:lnTo>
                  <a:lnTo>
                    <a:pt x="1203" y="230"/>
                  </a:lnTo>
                  <a:lnTo>
                    <a:pt x="1196" y="223"/>
                  </a:lnTo>
                  <a:lnTo>
                    <a:pt x="1178" y="211"/>
                  </a:lnTo>
                  <a:lnTo>
                    <a:pt x="1178" y="211"/>
                  </a:lnTo>
                  <a:lnTo>
                    <a:pt x="1163" y="199"/>
                  </a:lnTo>
                  <a:lnTo>
                    <a:pt x="1163" y="199"/>
                  </a:lnTo>
                  <a:lnTo>
                    <a:pt x="1151" y="191"/>
                  </a:lnTo>
                  <a:lnTo>
                    <a:pt x="1151" y="191"/>
                  </a:lnTo>
                  <a:lnTo>
                    <a:pt x="1136" y="178"/>
                  </a:lnTo>
                  <a:lnTo>
                    <a:pt x="1119" y="166"/>
                  </a:lnTo>
                  <a:lnTo>
                    <a:pt x="1103" y="156"/>
                  </a:lnTo>
                  <a:lnTo>
                    <a:pt x="1085" y="145"/>
                  </a:lnTo>
                  <a:lnTo>
                    <a:pt x="1085" y="145"/>
                  </a:lnTo>
                  <a:lnTo>
                    <a:pt x="1034" y="122"/>
                  </a:lnTo>
                  <a:lnTo>
                    <a:pt x="986" y="101"/>
                  </a:lnTo>
                  <a:lnTo>
                    <a:pt x="939" y="82"/>
                  </a:lnTo>
                  <a:lnTo>
                    <a:pt x="894" y="68"/>
                  </a:lnTo>
                  <a:lnTo>
                    <a:pt x="851" y="56"/>
                  </a:lnTo>
                  <a:lnTo>
                    <a:pt x="829" y="50"/>
                  </a:lnTo>
                  <a:lnTo>
                    <a:pt x="808" y="46"/>
                  </a:lnTo>
                  <a:lnTo>
                    <a:pt x="788" y="43"/>
                  </a:lnTo>
                  <a:lnTo>
                    <a:pt x="767" y="40"/>
                  </a:lnTo>
                  <a:lnTo>
                    <a:pt x="746" y="38"/>
                  </a:lnTo>
                  <a:lnTo>
                    <a:pt x="727" y="37"/>
                  </a:lnTo>
                  <a:lnTo>
                    <a:pt x="723" y="36"/>
                  </a:lnTo>
                  <a:lnTo>
                    <a:pt x="722"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4" name="Freeform 480"/>
            <p:cNvSpPr>
              <a:spLocks noEditPoints="1"/>
            </p:cNvSpPr>
            <p:nvPr/>
          </p:nvSpPr>
          <p:spPr bwMode="auto">
            <a:xfrm>
              <a:off x="6435726" y="3302000"/>
              <a:ext cx="271463" cy="298450"/>
            </a:xfrm>
            <a:custGeom>
              <a:avLst/>
              <a:gdLst/>
              <a:ahLst/>
              <a:cxnLst>
                <a:cxn ang="0">
                  <a:pos x="450" y="557"/>
                </a:cxn>
                <a:cxn ang="0">
                  <a:pos x="366" y="529"/>
                </a:cxn>
                <a:cxn ang="0">
                  <a:pos x="326" y="519"/>
                </a:cxn>
                <a:cxn ang="0">
                  <a:pos x="297" y="505"/>
                </a:cxn>
                <a:cxn ang="0">
                  <a:pos x="230" y="478"/>
                </a:cxn>
                <a:cxn ang="0">
                  <a:pos x="160" y="451"/>
                </a:cxn>
                <a:cxn ang="0">
                  <a:pos x="114" y="440"/>
                </a:cxn>
                <a:cxn ang="0">
                  <a:pos x="85" y="421"/>
                </a:cxn>
                <a:cxn ang="0">
                  <a:pos x="66" y="358"/>
                </a:cxn>
                <a:cxn ang="0">
                  <a:pos x="46" y="269"/>
                </a:cxn>
                <a:cxn ang="0">
                  <a:pos x="21" y="151"/>
                </a:cxn>
                <a:cxn ang="0">
                  <a:pos x="2" y="56"/>
                </a:cxn>
                <a:cxn ang="0">
                  <a:pos x="2" y="16"/>
                </a:cxn>
                <a:cxn ang="0">
                  <a:pos x="17" y="6"/>
                </a:cxn>
                <a:cxn ang="0">
                  <a:pos x="28" y="0"/>
                </a:cxn>
                <a:cxn ang="0">
                  <a:pos x="44" y="4"/>
                </a:cxn>
                <a:cxn ang="0">
                  <a:pos x="56" y="6"/>
                </a:cxn>
                <a:cxn ang="0">
                  <a:pos x="57" y="9"/>
                </a:cxn>
                <a:cxn ang="0">
                  <a:pos x="101" y="30"/>
                </a:cxn>
                <a:cxn ang="0">
                  <a:pos x="231" y="90"/>
                </a:cxn>
                <a:cxn ang="0">
                  <a:pos x="292" y="117"/>
                </a:cxn>
                <a:cxn ang="0">
                  <a:pos x="351" y="157"/>
                </a:cxn>
                <a:cxn ang="0">
                  <a:pos x="373" y="204"/>
                </a:cxn>
                <a:cxn ang="0">
                  <a:pos x="430" y="337"/>
                </a:cxn>
                <a:cxn ang="0">
                  <a:pos x="461" y="401"/>
                </a:cxn>
                <a:cxn ang="0">
                  <a:pos x="495" y="472"/>
                </a:cxn>
                <a:cxn ang="0">
                  <a:pos x="503" y="509"/>
                </a:cxn>
                <a:cxn ang="0">
                  <a:pos x="509" y="528"/>
                </a:cxn>
                <a:cxn ang="0">
                  <a:pos x="513" y="540"/>
                </a:cxn>
                <a:cxn ang="0">
                  <a:pos x="504" y="558"/>
                </a:cxn>
                <a:cxn ang="0">
                  <a:pos x="492" y="560"/>
                </a:cxn>
                <a:cxn ang="0">
                  <a:pos x="481" y="563"/>
                </a:cxn>
                <a:cxn ang="0">
                  <a:pos x="43" y="61"/>
                </a:cxn>
                <a:cxn ang="0">
                  <a:pos x="48" y="100"/>
                </a:cxn>
                <a:cxn ang="0">
                  <a:pos x="58" y="147"/>
                </a:cxn>
                <a:cxn ang="0">
                  <a:pos x="65" y="173"/>
                </a:cxn>
                <a:cxn ang="0">
                  <a:pos x="73" y="224"/>
                </a:cxn>
                <a:cxn ang="0">
                  <a:pos x="93" y="310"/>
                </a:cxn>
                <a:cxn ang="0">
                  <a:pos x="112" y="374"/>
                </a:cxn>
                <a:cxn ang="0">
                  <a:pos x="121" y="403"/>
                </a:cxn>
                <a:cxn ang="0">
                  <a:pos x="188" y="424"/>
                </a:cxn>
                <a:cxn ang="0">
                  <a:pos x="235" y="443"/>
                </a:cxn>
                <a:cxn ang="0">
                  <a:pos x="283" y="461"/>
                </a:cxn>
                <a:cxn ang="0">
                  <a:pos x="325" y="478"/>
                </a:cxn>
                <a:cxn ang="0">
                  <a:pos x="386" y="498"/>
                </a:cxn>
                <a:cxn ang="0">
                  <a:pos x="463" y="524"/>
                </a:cxn>
                <a:cxn ang="0">
                  <a:pos x="468" y="507"/>
                </a:cxn>
                <a:cxn ang="0">
                  <a:pos x="432" y="419"/>
                </a:cxn>
                <a:cxn ang="0">
                  <a:pos x="405" y="371"/>
                </a:cxn>
                <a:cxn ang="0">
                  <a:pos x="374" y="304"/>
                </a:cxn>
                <a:cxn ang="0">
                  <a:pos x="338" y="213"/>
                </a:cxn>
                <a:cxn ang="0">
                  <a:pos x="325" y="186"/>
                </a:cxn>
                <a:cxn ang="0">
                  <a:pos x="272" y="151"/>
                </a:cxn>
                <a:cxn ang="0">
                  <a:pos x="207" y="120"/>
                </a:cxn>
                <a:cxn ang="0">
                  <a:pos x="96" y="66"/>
                </a:cxn>
                <a:cxn ang="0">
                  <a:pos x="38" y="42"/>
                </a:cxn>
              </a:cxnLst>
              <a:rect l="0" t="0" r="r" b="b"/>
              <a:pathLst>
                <a:path w="513" h="563">
                  <a:moveTo>
                    <a:pt x="481" y="563"/>
                  </a:moveTo>
                  <a:lnTo>
                    <a:pt x="481" y="563"/>
                  </a:lnTo>
                  <a:lnTo>
                    <a:pt x="477" y="562"/>
                  </a:lnTo>
                  <a:lnTo>
                    <a:pt x="477" y="562"/>
                  </a:lnTo>
                  <a:lnTo>
                    <a:pt x="450" y="557"/>
                  </a:lnTo>
                  <a:lnTo>
                    <a:pt x="423" y="551"/>
                  </a:lnTo>
                  <a:lnTo>
                    <a:pt x="398" y="542"/>
                  </a:lnTo>
                  <a:lnTo>
                    <a:pt x="376" y="533"/>
                  </a:lnTo>
                  <a:lnTo>
                    <a:pt x="376" y="533"/>
                  </a:lnTo>
                  <a:lnTo>
                    <a:pt x="366" y="529"/>
                  </a:lnTo>
                  <a:lnTo>
                    <a:pt x="352" y="524"/>
                  </a:lnTo>
                  <a:lnTo>
                    <a:pt x="338" y="521"/>
                  </a:lnTo>
                  <a:lnTo>
                    <a:pt x="331" y="520"/>
                  </a:lnTo>
                  <a:lnTo>
                    <a:pt x="326" y="519"/>
                  </a:lnTo>
                  <a:lnTo>
                    <a:pt x="326" y="519"/>
                  </a:lnTo>
                  <a:lnTo>
                    <a:pt x="320" y="519"/>
                  </a:lnTo>
                  <a:lnTo>
                    <a:pt x="315" y="516"/>
                  </a:lnTo>
                  <a:lnTo>
                    <a:pt x="305" y="510"/>
                  </a:lnTo>
                  <a:lnTo>
                    <a:pt x="305" y="510"/>
                  </a:lnTo>
                  <a:lnTo>
                    <a:pt x="297" y="505"/>
                  </a:lnTo>
                  <a:lnTo>
                    <a:pt x="287" y="501"/>
                  </a:lnTo>
                  <a:lnTo>
                    <a:pt x="287" y="501"/>
                  </a:lnTo>
                  <a:lnTo>
                    <a:pt x="273" y="497"/>
                  </a:lnTo>
                  <a:lnTo>
                    <a:pt x="258" y="491"/>
                  </a:lnTo>
                  <a:lnTo>
                    <a:pt x="230" y="478"/>
                  </a:lnTo>
                  <a:lnTo>
                    <a:pt x="230" y="478"/>
                  </a:lnTo>
                  <a:lnTo>
                    <a:pt x="213" y="470"/>
                  </a:lnTo>
                  <a:lnTo>
                    <a:pt x="195" y="463"/>
                  </a:lnTo>
                  <a:lnTo>
                    <a:pt x="178" y="457"/>
                  </a:lnTo>
                  <a:lnTo>
                    <a:pt x="160" y="451"/>
                  </a:lnTo>
                  <a:lnTo>
                    <a:pt x="160" y="451"/>
                  </a:lnTo>
                  <a:lnTo>
                    <a:pt x="150" y="449"/>
                  </a:lnTo>
                  <a:lnTo>
                    <a:pt x="150" y="449"/>
                  </a:lnTo>
                  <a:lnTo>
                    <a:pt x="132" y="446"/>
                  </a:lnTo>
                  <a:lnTo>
                    <a:pt x="114" y="440"/>
                  </a:lnTo>
                  <a:lnTo>
                    <a:pt x="105" y="437"/>
                  </a:lnTo>
                  <a:lnTo>
                    <a:pt x="96" y="433"/>
                  </a:lnTo>
                  <a:lnTo>
                    <a:pt x="90" y="428"/>
                  </a:lnTo>
                  <a:lnTo>
                    <a:pt x="85" y="421"/>
                  </a:lnTo>
                  <a:lnTo>
                    <a:pt x="85" y="421"/>
                  </a:lnTo>
                  <a:lnTo>
                    <a:pt x="82" y="415"/>
                  </a:lnTo>
                  <a:lnTo>
                    <a:pt x="79" y="408"/>
                  </a:lnTo>
                  <a:lnTo>
                    <a:pt x="74" y="391"/>
                  </a:lnTo>
                  <a:lnTo>
                    <a:pt x="70" y="375"/>
                  </a:lnTo>
                  <a:lnTo>
                    <a:pt x="66" y="358"/>
                  </a:lnTo>
                  <a:lnTo>
                    <a:pt x="66" y="358"/>
                  </a:lnTo>
                  <a:lnTo>
                    <a:pt x="61" y="332"/>
                  </a:lnTo>
                  <a:lnTo>
                    <a:pt x="57" y="315"/>
                  </a:lnTo>
                  <a:lnTo>
                    <a:pt x="57" y="315"/>
                  </a:lnTo>
                  <a:lnTo>
                    <a:pt x="46" y="269"/>
                  </a:lnTo>
                  <a:lnTo>
                    <a:pt x="41" y="245"/>
                  </a:lnTo>
                  <a:lnTo>
                    <a:pt x="36" y="222"/>
                  </a:lnTo>
                  <a:lnTo>
                    <a:pt x="36" y="222"/>
                  </a:lnTo>
                  <a:lnTo>
                    <a:pt x="29" y="186"/>
                  </a:lnTo>
                  <a:lnTo>
                    <a:pt x="21" y="151"/>
                  </a:lnTo>
                  <a:lnTo>
                    <a:pt x="21" y="151"/>
                  </a:lnTo>
                  <a:lnTo>
                    <a:pt x="14" y="119"/>
                  </a:lnTo>
                  <a:lnTo>
                    <a:pt x="6" y="88"/>
                  </a:lnTo>
                  <a:lnTo>
                    <a:pt x="4" y="71"/>
                  </a:lnTo>
                  <a:lnTo>
                    <a:pt x="2" y="56"/>
                  </a:lnTo>
                  <a:lnTo>
                    <a:pt x="1" y="39"/>
                  </a:lnTo>
                  <a:lnTo>
                    <a:pt x="0" y="24"/>
                  </a:lnTo>
                  <a:lnTo>
                    <a:pt x="0" y="24"/>
                  </a:lnTo>
                  <a:lnTo>
                    <a:pt x="1" y="19"/>
                  </a:lnTo>
                  <a:lnTo>
                    <a:pt x="2" y="16"/>
                  </a:lnTo>
                  <a:lnTo>
                    <a:pt x="4" y="12"/>
                  </a:lnTo>
                  <a:lnTo>
                    <a:pt x="6" y="10"/>
                  </a:lnTo>
                  <a:lnTo>
                    <a:pt x="12" y="7"/>
                  </a:lnTo>
                  <a:lnTo>
                    <a:pt x="16" y="6"/>
                  </a:lnTo>
                  <a:lnTo>
                    <a:pt x="17" y="6"/>
                  </a:lnTo>
                  <a:lnTo>
                    <a:pt x="19" y="5"/>
                  </a:lnTo>
                  <a:lnTo>
                    <a:pt x="19" y="5"/>
                  </a:lnTo>
                  <a:lnTo>
                    <a:pt x="21" y="3"/>
                  </a:lnTo>
                  <a:lnTo>
                    <a:pt x="25" y="1"/>
                  </a:lnTo>
                  <a:lnTo>
                    <a:pt x="28" y="0"/>
                  </a:lnTo>
                  <a:lnTo>
                    <a:pt x="32" y="0"/>
                  </a:lnTo>
                  <a:lnTo>
                    <a:pt x="32" y="0"/>
                  </a:lnTo>
                  <a:lnTo>
                    <a:pt x="35" y="0"/>
                  </a:lnTo>
                  <a:lnTo>
                    <a:pt x="39" y="2"/>
                  </a:lnTo>
                  <a:lnTo>
                    <a:pt x="44" y="4"/>
                  </a:lnTo>
                  <a:lnTo>
                    <a:pt x="47" y="8"/>
                  </a:lnTo>
                  <a:lnTo>
                    <a:pt x="56" y="2"/>
                  </a:lnTo>
                  <a:lnTo>
                    <a:pt x="56" y="2"/>
                  </a:lnTo>
                  <a:lnTo>
                    <a:pt x="57" y="3"/>
                  </a:lnTo>
                  <a:lnTo>
                    <a:pt x="56" y="6"/>
                  </a:lnTo>
                  <a:lnTo>
                    <a:pt x="56" y="6"/>
                  </a:lnTo>
                  <a:lnTo>
                    <a:pt x="54" y="8"/>
                  </a:lnTo>
                  <a:lnTo>
                    <a:pt x="53" y="8"/>
                  </a:lnTo>
                  <a:lnTo>
                    <a:pt x="53" y="8"/>
                  </a:lnTo>
                  <a:lnTo>
                    <a:pt x="57" y="9"/>
                  </a:lnTo>
                  <a:lnTo>
                    <a:pt x="73" y="16"/>
                  </a:lnTo>
                  <a:lnTo>
                    <a:pt x="73" y="16"/>
                  </a:lnTo>
                  <a:lnTo>
                    <a:pt x="87" y="23"/>
                  </a:lnTo>
                  <a:lnTo>
                    <a:pt x="101" y="30"/>
                  </a:lnTo>
                  <a:lnTo>
                    <a:pt x="101" y="30"/>
                  </a:lnTo>
                  <a:lnTo>
                    <a:pt x="126" y="42"/>
                  </a:lnTo>
                  <a:lnTo>
                    <a:pt x="150" y="53"/>
                  </a:lnTo>
                  <a:lnTo>
                    <a:pt x="150" y="53"/>
                  </a:lnTo>
                  <a:lnTo>
                    <a:pt x="190" y="71"/>
                  </a:lnTo>
                  <a:lnTo>
                    <a:pt x="231" y="90"/>
                  </a:lnTo>
                  <a:lnTo>
                    <a:pt x="231" y="90"/>
                  </a:lnTo>
                  <a:lnTo>
                    <a:pt x="245" y="97"/>
                  </a:lnTo>
                  <a:lnTo>
                    <a:pt x="262" y="104"/>
                  </a:lnTo>
                  <a:lnTo>
                    <a:pt x="262" y="104"/>
                  </a:lnTo>
                  <a:lnTo>
                    <a:pt x="292" y="117"/>
                  </a:lnTo>
                  <a:lnTo>
                    <a:pt x="307" y="125"/>
                  </a:lnTo>
                  <a:lnTo>
                    <a:pt x="321" y="133"/>
                  </a:lnTo>
                  <a:lnTo>
                    <a:pt x="335" y="142"/>
                  </a:lnTo>
                  <a:lnTo>
                    <a:pt x="346" y="152"/>
                  </a:lnTo>
                  <a:lnTo>
                    <a:pt x="351" y="157"/>
                  </a:lnTo>
                  <a:lnTo>
                    <a:pt x="356" y="163"/>
                  </a:lnTo>
                  <a:lnTo>
                    <a:pt x="359" y="169"/>
                  </a:lnTo>
                  <a:lnTo>
                    <a:pt x="362" y="176"/>
                  </a:lnTo>
                  <a:lnTo>
                    <a:pt x="373" y="204"/>
                  </a:lnTo>
                  <a:lnTo>
                    <a:pt x="373" y="204"/>
                  </a:lnTo>
                  <a:lnTo>
                    <a:pt x="404" y="282"/>
                  </a:lnTo>
                  <a:lnTo>
                    <a:pt x="404" y="282"/>
                  </a:lnTo>
                  <a:lnTo>
                    <a:pt x="410" y="296"/>
                  </a:lnTo>
                  <a:lnTo>
                    <a:pt x="416" y="310"/>
                  </a:lnTo>
                  <a:lnTo>
                    <a:pt x="430" y="337"/>
                  </a:lnTo>
                  <a:lnTo>
                    <a:pt x="430" y="337"/>
                  </a:lnTo>
                  <a:lnTo>
                    <a:pt x="441" y="358"/>
                  </a:lnTo>
                  <a:lnTo>
                    <a:pt x="452" y="381"/>
                  </a:lnTo>
                  <a:lnTo>
                    <a:pt x="452" y="381"/>
                  </a:lnTo>
                  <a:lnTo>
                    <a:pt x="461" y="401"/>
                  </a:lnTo>
                  <a:lnTo>
                    <a:pt x="471" y="420"/>
                  </a:lnTo>
                  <a:lnTo>
                    <a:pt x="471" y="420"/>
                  </a:lnTo>
                  <a:lnTo>
                    <a:pt x="484" y="445"/>
                  </a:lnTo>
                  <a:lnTo>
                    <a:pt x="490" y="459"/>
                  </a:lnTo>
                  <a:lnTo>
                    <a:pt x="495" y="472"/>
                  </a:lnTo>
                  <a:lnTo>
                    <a:pt x="495" y="472"/>
                  </a:lnTo>
                  <a:lnTo>
                    <a:pt x="499" y="484"/>
                  </a:lnTo>
                  <a:lnTo>
                    <a:pt x="501" y="497"/>
                  </a:lnTo>
                  <a:lnTo>
                    <a:pt x="501" y="497"/>
                  </a:lnTo>
                  <a:lnTo>
                    <a:pt x="503" y="509"/>
                  </a:lnTo>
                  <a:lnTo>
                    <a:pt x="507" y="522"/>
                  </a:lnTo>
                  <a:lnTo>
                    <a:pt x="507" y="522"/>
                  </a:lnTo>
                  <a:lnTo>
                    <a:pt x="509" y="527"/>
                  </a:lnTo>
                  <a:lnTo>
                    <a:pt x="509" y="527"/>
                  </a:lnTo>
                  <a:lnTo>
                    <a:pt x="509" y="528"/>
                  </a:lnTo>
                  <a:lnTo>
                    <a:pt x="508" y="529"/>
                  </a:lnTo>
                  <a:lnTo>
                    <a:pt x="508" y="529"/>
                  </a:lnTo>
                  <a:lnTo>
                    <a:pt x="510" y="532"/>
                  </a:lnTo>
                  <a:lnTo>
                    <a:pt x="512" y="535"/>
                  </a:lnTo>
                  <a:lnTo>
                    <a:pt x="513" y="540"/>
                  </a:lnTo>
                  <a:lnTo>
                    <a:pt x="513" y="545"/>
                  </a:lnTo>
                  <a:lnTo>
                    <a:pt x="512" y="549"/>
                  </a:lnTo>
                  <a:lnTo>
                    <a:pt x="512" y="549"/>
                  </a:lnTo>
                  <a:lnTo>
                    <a:pt x="508" y="554"/>
                  </a:lnTo>
                  <a:lnTo>
                    <a:pt x="504" y="558"/>
                  </a:lnTo>
                  <a:lnTo>
                    <a:pt x="499" y="560"/>
                  </a:lnTo>
                  <a:lnTo>
                    <a:pt x="495" y="561"/>
                  </a:lnTo>
                  <a:lnTo>
                    <a:pt x="495" y="561"/>
                  </a:lnTo>
                  <a:lnTo>
                    <a:pt x="495" y="561"/>
                  </a:lnTo>
                  <a:lnTo>
                    <a:pt x="492" y="560"/>
                  </a:lnTo>
                  <a:lnTo>
                    <a:pt x="490" y="560"/>
                  </a:lnTo>
                  <a:lnTo>
                    <a:pt x="489" y="561"/>
                  </a:lnTo>
                  <a:lnTo>
                    <a:pt x="489" y="561"/>
                  </a:lnTo>
                  <a:lnTo>
                    <a:pt x="485" y="562"/>
                  </a:lnTo>
                  <a:lnTo>
                    <a:pt x="481" y="563"/>
                  </a:lnTo>
                  <a:lnTo>
                    <a:pt x="481" y="563"/>
                  </a:lnTo>
                  <a:close/>
                  <a:moveTo>
                    <a:pt x="41" y="52"/>
                  </a:moveTo>
                  <a:lnTo>
                    <a:pt x="41" y="52"/>
                  </a:lnTo>
                  <a:lnTo>
                    <a:pt x="43" y="61"/>
                  </a:lnTo>
                  <a:lnTo>
                    <a:pt x="43" y="61"/>
                  </a:lnTo>
                  <a:lnTo>
                    <a:pt x="46" y="75"/>
                  </a:lnTo>
                  <a:lnTo>
                    <a:pt x="46" y="75"/>
                  </a:lnTo>
                  <a:lnTo>
                    <a:pt x="47" y="88"/>
                  </a:lnTo>
                  <a:lnTo>
                    <a:pt x="48" y="100"/>
                  </a:lnTo>
                  <a:lnTo>
                    <a:pt x="48" y="100"/>
                  </a:lnTo>
                  <a:lnTo>
                    <a:pt x="50" y="115"/>
                  </a:lnTo>
                  <a:lnTo>
                    <a:pt x="52" y="129"/>
                  </a:lnTo>
                  <a:lnTo>
                    <a:pt x="52" y="129"/>
                  </a:lnTo>
                  <a:lnTo>
                    <a:pt x="55" y="137"/>
                  </a:lnTo>
                  <a:lnTo>
                    <a:pt x="58" y="147"/>
                  </a:lnTo>
                  <a:lnTo>
                    <a:pt x="58" y="147"/>
                  </a:lnTo>
                  <a:lnTo>
                    <a:pt x="62" y="160"/>
                  </a:lnTo>
                  <a:lnTo>
                    <a:pt x="64" y="166"/>
                  </a:lnTo>
                  <a:lnTo>
                    <a:pt x="65" y="173"/>
                  </a:lnTo>
                  <a:lnTo>
                    <a:pt x="65" y="173"/>
                  </a:lnTo>
                  <a:lnTo>
                    <a:pt x="65" y="183"/>
                  </a:lnTo>
                  <a:lnTo>
                    <a:pt x="67" y="197"/>
                  </a:lnTo>
                  <a:lnTo>
                    <a:pt x="69" y="212"/>
                  </a:lnTo>
                  <a:lnTo>
                    <a:pt x="73" y="224"/>
                  </a:lnTo>
                  <a:lnTo>
                    <a:pt x="73" y="224"/>
                  </a:lnTo>
                  <a:lnTo>
                    <a:pt x="78" y="239"/>
                  </a:lnTo>
                  <a:lnTo>
                    <a:pt x="82" y="254"/>
                  </a:lnTo>
                  <a:lnTo>
                    <a:pt x="88" y="284"/>
                  </a:lnTo>
                  <a:lnTo>
                    <a:pt x="88" y="284"/>
                  </a:lnTo>
                  <a:lnTo>
                    <a:pt x="93" y="310"/>
                  </a:lnTo>
                  <a:lnTo>
                    <a:pt x="100" y="336"/>
                  </a:lnTo>
                  <a:lnTo>
                    <a:pt x="100" y="336"/>
                  </a:lnTo>
                  <a:lnTo>
                    <a:pt x="105" y="349"/>
                  </a:lnTo>
                  <a:lnTo>
                    <a:pt x="105" y="349"/>
                  </a:lnTo>
                  <a:lnTo>
                    <a:pt x="112" y="374"/>
                  </a:lnTo>
                  <a:lnTo>
                    <a:pt x="115" y="386"/>
                  </a:lnTo>
                  <a:lnTo>
                    <a:pt x="118" y="399"/>
                  </a:lnTo>
                  <a:lnTo>
                    <a:pt x="118" y="402"/>
                  </a:lnTo>
                  <a:lnTo>
                    <a:pt x="121" y="403"/>
                  </a:lnTo>
                  <a:lnTo>
                    <a:pt x="121" y="403"/>
                  </a:lnTo>
                  <a:lnTo>
                    <a:pt x="132" y="408"/>
                  </a:lnTo>
                  <a:lnTo>
                    <a:pt x="145" y="412"/>
                  </a:lnTo>
                  <a:lnTo>
                    <a:pt x="170" y="418"/>
                  </a:lnTo>
                  <a:lnTo>
                    <a:pt x="170" y="418"/>
                  </a:lnTo>
                  <a:lnTo>
                    <a:pt x="188" y="424"/>
                  </a:lnTo>
                  <a:lnTo>
                    <a:pt x="206" y="430"/>
                  </a:lnTo>
                  <a:lnTo>
                    <a:pt x="206" y="430"/>
                  </a:lnTo>
                  <a:lnTo>
                    <a:pt x="221" y="436"/>
                  </a:lnTo>
                  <a:lnTo>
                    <a:pt x="235" y="443"/>
                  </a:lnTo>
                  <a:lnTo>
                    <a:pt x="235" y="443"/>
                  </a:lnTo>
                  <a:lnTo>
                    <a:pt x="259" y="453"/>
                  </a:lnTo>
                  <a:lnTo>
                    <a:pt x="259" y="453"/>
                  </a:lnTo>
                  <a:lnTo>
                    <a:pt x="271" y="458"/>
                  </a:lnTo>
                  <a:lnTo>
                    <a:pt x="283" y="461"/>
                  </a:lnTo>
                  <a:lnTo>
                    <a:pt x="283" y="461"/>
                  </a:lnTo>
                  <a:lnTo>
                    <a:pt x="301" y="466"/>
                  </a:lnTo>
                  <a:lnTo>
                    <a:pt x="308" y="469"/>
                  </a:lnTo>
                  <a:lnTo>
                    <a:pt x="315" y="472"/>
                  </a:lnTo>
                  <a:lnTo>
                    <a:pt x="315" y="472"/>
                  </a:lnTo>
                  <a:lnTo>
                    <a:pt x="325" y="478"/>
                  </a:lnTo>
                  <a:lnTo>
                    <a:pt x="335" y="482"/>
                  </a:lnTo>
                  <a:lnTo>
                    <a:pt x="356" y="489"/>
                  </a:lnTo>
                  <a:lnTo>
                    <a:pt x="356" y="489"/>
                  </a:lnTo>
                  <a:lnTo>
                    <a:pt x="371" y="493"/>
                  </a:lnTo>
                  <a:lnTo>
                    <a:pt x="386" y="498"/>
                  </a:lnTo>
                  <a:lnTo>
                    <a:pt x="386" y="498"/>
                  </a:lnTo>
                  <a:lnTo>
                    <a:pt x="406" y="507"/>
                  </a:lnTo>
                  <a:lnTo>
                    <a:pt x="427" y="514"/>
                  </a:lnTo>
                  <a:lnTo>
                    <a:pt x="446" y="520"/>
                  </a:lnTo>
                  <a:lnTo>
                    <a:pt x="463" y="524"/>
                  </a:lnTo>
                  <a:lnTo>
                    <a:pt x="471" y="525"/>
                  </a:lnTo>
                  <a:lnTo>
                    <a:pt x="470" y="516"/>
                  </a:lnTo>
                  <a:lnTo>
                    <a:pt x="470" y="516"/>
                  </a:lnTo>
                  <a:lnTo>
                    <a:pt x="468" y="507"/>
                  </a:lnTo>
                  <a:lnTo>
                    <a:pt x="468" y="507"/>
                  </a:lnTo>
                  <a:lnTo>
                    <a:pt x="465" y="496"/>
                  </a:lnTo>
                  <a:lnTo>
                    <a:pt x="462" y="484"/>
                  </a:lnTo>
                  <a:lnTo>
                    <a:pt x="453" y="463"/>
                  </a:lnTo>
                  <a:lnTo>
                    <a:pt x="442" y="441"/>
                  </a:lnTo>
                  <a:lnTo>
                    <a:pt x="432" y="419"/>
                  </a:lnTo>
                  <a:lnTo>
                    <a:pt x="432" y="419"/>
                  </a:lnTo>
                  <a:lnTo>
                    <a:pt x="422" y="400"/>
                  </a:lnTo>
                  <a:lnTo>
                    <a:pt x="422" y="400"/>
                  </a:lnTo>
                  <a:lnTo>
                    <a:pt x="413" y="385"/>
                  </a:lnTo>
                  <a:lnTo>
                    <a:pt x="405" y="371"/>
                  </a:lnTo>
                  <a:lnTo>
                    <a:pt x="405" y="371"/>
                  </a:lnTo>
                  <a:lnTo>
                    <a:pt x="391" y="344"/>
                  </a:lnTo>
                  <a:lnTo>
                    <a:pt x="384" y="332"/>
                  </a:lnTo>
                  <a:lnTo>
                    <a:pt x="379" y="317"/>
                  </a:lnTo>
                  <a:lnTo>
                    <a:pt x="374" y="304"/>
                  </a:lnTo>
                  <a:lnTo>
                    <a:pt x="374" y="304"/>
                  </a:lnTo>
                  <a:lnTo>
                    <a:pt x="367" y="280"/>
                  </a:lnTo>
                  <a:lnTo>
                    <a:pt x="359" y="257"/>
                  </a:lnTo>
                  <a:lnTo>
                    <a:pt x="349" y="234"/>
                  </a:lnTo>
                  <a:lnTo>
                    <a:pt x="338" y="213"/>
                  </a:lnTo>
                  <a:lnTo>
                    <a:pt x="338" y="213"/>
                  </a:lnTo>
                  <a:lnTo>
                    <a:pt x="332" y="201"/>
                  </a:lnTo>
                  <a:lnTo>
                    <a:pt x="332" y="201"/>
                  </a:lnTo>
                  <a:lnTo>
                    <a:pt x="329" y="193"/>
                  </a:lnTo>
                  <a:lnTo>
                    <a:pt x="325" y="186"/>
                  </a:lnTo>
                  <a:lnTo>
                    <a:pt x="318" y="179"/>
                  </a:lnTo>
                  <a:lnTo>
                    <a:pt x="310" y="171"/>
                  </a:lnTo>
                  <a:lnTo>
                    <a:pt x="310" y="171"/>
                  </a:lnTo>
                  <a:lnTo>
                    <a:pt x="292" y="161"/>
                  </a:lnTo>
                  <a:lnTo>
                    <a:pt x="272" y="151"/>
                  </a:lnTo>
                  <a:lnTo>
                    <a:pt x="266" y="147"/>
                  </a:lnTo>
                  <a:lnTo>
                    <a:pt x="266" y="147"/>
                  </a:lnTo>
                  <a:lnTo>
                    <a:pt x="236" y="132"/>
                  </a:lnTo>
                  <a:lnTo>
                    <a:pt x="207" y="120"/>
                  </a:lnTo>
                  <a:lnTo>
                    <a:pt x="207" y="120"/>
                  </a:lnTo>
                  <a:lnTo>
                    <a:pt x="168" y="102"/>
                  </a:lnTo>
                  <a:lnTo>
                    <a:pt x="168" y="102"/>
                  </a:lnTo>
                  <a:lnTo>
                    <a:pt x="125" y="81"/>
                  </a:lnTo>
                  <a:lnTo>
                    <a:pt x="125" y="81"/>
                  </a:lnTo>
                  <a:lnTo>
                    <a:pt x="96" y="66"/>
                  </a:lnTo>
                  <a:lnTo>
                    <a:pt x="65" y="52"/>
                  </a:lnTo>
                  <a:lnTo>
                    <a:pt x="65" y="52"/>
                  </a:lnTo>
                  <a:lnTo>
                    <a:pt x="56" y="48"/>
                  </a:lnTo>
                  <a:lnTo>
                    <a:pt x="47" y="45"/>
                  </a:lnTo>
                  <a:lnTo>
                    <a:pt x="38" y="42"/>
                  </a:lnTo>
                  <a:lnTo>
                    <a:pt x="41" y="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5" name="Freeform 481"/>
            <p:cNvSpPr>
              <a:spLocks noEditPoints="1"/>
            </p:cNvSpPr>
            <p:nvPr/>
          </p:nvSpPr>
          <p:spPr bwMode="auto">
            <a:xfrm>
              <a:off x="6511926" y="3416300"/>
              <a:ext cx="96838" cy="87313"/>
            </a:xfrm>
            <a:custGeom>
              <a:avLst/>
              <a:gdLst/>
              <a:ahLst/>
              <a:cxnLst>
                <a:cxn ang="0">
                  <a:pos x="97" y="165"/>
                </a:cxn>
                <a:cxn ang="0">
                  <a:pos x="87" y="164"/>
                </a:cxn>
                <a:cxn ang="0">
                  <a:pos x="81" y="163"/>
                </a:cxn>
                <a:cxn ang="0">
                  <a:pos x="60" y="156"/>
                </a:cxn>
                <a:cxn ang="0">
                  <a:pos x="31" y="139"/>
                </a:cxn>
                <a:cxn ang="0">
                  <a:pos x="10" y="118"/>
                </a:cxn>
                <a:cxn ang="0">
                  <a:pos x="4" y="105"/>
                </a:cxn>
                <a:cxn ang="0">
                  <a:pos x="0" y="85"/>
                </a:cxn>
                <a:cxn ang="0">
                  <a:pos x="2" y="64"/>
                </a:cxn>
                <a:cxn ang="0">
                  <a:pos x="8" y="48"/>
                </a:cxn>
                <a:cxn ang="0">
                  <a:pos x="27" y="26"/>
                </a:cxn>
                <a:cxn ang="0">
                  <a:pos x="47" y="8"/>
                </a:cxn>
                <a:cxn ang="0">
                  <a:pos x="68" y="1"/>
                </a:cxn>
                <a:cxn ang="0">
                  <a:pos x="88" y="1"/>
                </a:cxn>
                <a:cxn ang="0">
                  <a:pos x="120" y="8"/>
                </a:cxn>
                <a:cxn ang="0">
                  <a:pos x="136" y="17"/>
                </a:cxn>
                <a:cxn ang="0">
                  <a:pos x="159" y="38"/>
                </a:cxn>
                <a:cxn ang="0">
                  <a:pos x="175" y="62"/>
                </a:cxn>
                <a:cxn ang="0">
                  <a:pos x="182" y="78"/>
                </a:cxn>
                <a:cxn ang="0">
                  <a:pos x="185" y="106"/>
                </a:cxn>
                <a:cxn ang="0">
                  <a:pos x="183" y="132"/>
                </a:cxn>
                <a:cxn ang="0">
                  <a:pos x="176" y="146"/>
                </a:cxn>
                <a:cxn ang="0">
                  <a:pos x="165" y="155"/>
                </a:cxn>
                <a:cxn ang="0">
                  <a:pos x="134" y="164"/>
                </a:cxn>
                <a:cxn ang="0">
                  <a:pos x="110" y="165"/>
                </a:cxn>
                <a:cxn ang="0">
                  <a:pos x="75" y="39"/>
                </a:cxn>
                <a:cxn ang="0">
                  <a:pos x="59" y="46"/>
                </a:cxn>
                <a:cxn ang="0">
                  <a:pos x="43" y="64"/>
                </a:cxn>
                <a:cxn ang="0">
                  <a:pos x="37" y="79"/>
                </a:cxn>
                <a:cxn ang="0">
                  <a:pos x="39" y="96"/>
                </a:cxn>
                <a:cxn ang="0">
                  <a:pos x="55" y="113"/>
                </a:cxn>
                <a:cxn ang="0">
                  <a:pos x="77" y="125"/>
                </a:cxn>
                <a:cxn ang="0">
                  <a:pos x="94" y="129"/>
                </a:cxn>
                <a:cxn ang="0">
                  <a:pos x="102" y="129"/>
                </a:cxn>
                <a:cxn ang="0">
                  <a:pos x="131" y="129"/>
                </a:cxn>
                <a:cxn ang="0">
                  <a:pos x="142" y="126"/>
                </a:cxn>
                <a:cxn ang="0">
                  <a:pos x="149" y="119"/>
                </a:cxn>
                <a:cxn ang="0">
                  <a:pos x="147" y="97"/>
                </a:cxn>
                <a:cxn ang="0">
                  <a:pos x="145" y="86"/>
                </a:cxn>
                <a:cxn ang="0">
                  <a:pos x="132" y="65"/>
                </a:cxn>
                <a:cxn ang="0">
                  <a:pos x="118" y="52"/>
                </a:cxn>
                <a:cxn ang="0">
                  <a:pos x="101" y="41"/>
                </a:cxn>
                <a:cxn ang="0">
                  <a:pos x="84" y="38"/>
                </a:cxn>
              </a:cxnLst>
              <a:rect l="0" t="0" r="r" b="b"/>
              <a:pathLst>
                <a:path w="185" h="165">
                  <a:moveTo>
                    <a:pt x="110" y="165"/>
                  </a:moveTo>
                  <a:lnTo>
                    <a:pt x="110" y="165"/>
                  </a:lnTo>
                  <a:lnTo>
                    <a:pt x="97" y="165"/>
                  </a:lnTo>
                  <a:lnTo>
                    <a:pt x="91" y="165"/>
                  </a:lnTo>
                  <a:lnTo>
                    <a:pt x="91" y="165"/>
                  </a:lnTo>
                  <a:lnTo>
                    <a:pt x="87" y="164"/>
                  </a:lnTo>
                  <a:lnTo>
                    <a:pt x="82" y="163"/>
                  </a:lnTo>
                  <a:lnTo>
                    <a:pt x="82" y="163"/>
                  </a:lnTo>
                  <a:lnTo>
                    <a:pt x="81" y="163"/>
                  </a:lnTo>
                  <a:lnTo>
                    <a:pt x="81" y="163"/>
                  </a:lnTo>
                  <a:lnTo>
                    <a:pt x="70" y="160"/>
                  </a:lnTo>
                  <a:lnTo>
                    <a:pt x="60" y="156"/>
                  </a:lnTo>
                  <a:lnTo>
                    <a:pt x="49" y="152"/>
                  </a:lnTo>
                  <a:lnTo>
                    <a:pt x="39" y="146"/>
                  </a:lnTo>
                  <a:lnTo>
                    <a:pt x="31" y="139"/>
                  </a:lnTo>
                  <a:lnTo>
                    <a:pt x="22" y="133"/>
                  </a:lnTo>
                  <a:lnTo>
                    <a:pt x="16" y="126"/>
                  </a:lnTo>
                  <a:lnTo>
                    <a:pt x="10" y="118"/>
                  </a:lnTo>
                  <a:lnTo>
                    <a:pt x="10" y="118"/>
                  </a:lnTo>
                  <a:lnTo>
                    <a:pt x="7" y="111"/>
                  </a:lnTo>
                  <a:lnTo>
                    <a:pt x="4" y="105"/>
                  </a:lnTo>
                  <a:lnTo>
                    <a:pt x="2" y="99"/>
                  </a:lnTo>
                  <a:lnTo>
                    <a:pt x="1" y="92"/>
                  </a:lnTo>
                  <a:lnTo>
                    <a:pt x="0" y="85"/>
                  </a:lnTo>
                  <a:lnTo>
                    <a:pt x="0" y="78"/>
                  </a:lnTo>
                  <a:lnTo>
                    <a:pt x="1" y="71"/>
                  </a:lnTo>
                  <a:lnTo>
                    <a:pt x="2" y="64"/>
                  </a:lnTo>
                  <a:lnTo>
                    <a:pt x="2" y="64"/>
                  </a:lnTo>
                  <a:lnTo>
                    <a:pt x="5" y="56"/>
                  </a:lnTo>
                  <a:lnTo>
                    <a:pt x="8" y="48"/>
                  </a:lnTo>
                  <a:lnTo>
                    <a:pt x="13" y="40"/>
                  </a:lnTo>
                  <a:lnTo>
                    <a:pt x="19" y="33"/>
                  </a:lnTo>
                  <a:lnTo>
                    <a:pt x="27" y="26"/>
                  </a:lnTo>
                  <a:lnTo>
                    <a:pt x="33" y="19"/>
                  </a:lnTo>
                  <a:lnTo>
                    <a:pt x="47" y="8"/>
                  </a:lnTo>
                  <a:lnTo>
                    <a:pt x="47" y="8"/>
                  </a:lnTo>
                  <a:lnTo>
                    <a:pt x="53" y="5"/>
                  </a:lnTo>
                  <a:lnTo>
                    <a:pt x="61" y="2"/>
                  </a:lnTo>
                  <a:lnTo>
                    <a:pt x="68" y="1"/>
                  </a:lnTo>
                  <a:lnTo>
                    <a:pt x="77" y="0"/>
                  </a:lnTo>
                  <a:lnTo>
                    <a:pt x="77" y="0"/>
                  </a:lnTo>
                  <a:lnTo>
                    <a:pt x="88" y="1"/>
                  </a:lnTo>
                  <a:lnTo>
                    <a:pt x="98" y="3"/>
                  </a:lnTo>
                  <a:lnTo>
                    <a:pt x="108" y="5"/>
                  </a:lnTo>
                  <a:lnTo>
                    <a:pt x="120" y="8"/>
                  </a:lnTo>
                  <a:lnTo>
                    <a:pt x="120" y="8"/>
                  </a:lnTo>
                  <a:lnTo>
                    <a:pt x="128" y="12"/>
                  </a:lnTo>
                  <a:lnTo>
                    <a:pt x="136" y="17"/>
                  </a:lnTo>
                  <a:lnTo>
                    <a:pt x="144" y="24"/>
                  </a:lnTo>
                  <a:lnTo>
                    <a:pt x="152" y="31"/>
                  </a:lnTo>
                  <a:lnTo>
                    <a:pt x="159" y="38"/>
                  </a:lnTo>
                  <a:lnTo>
                    <a:pt x="166" y="46"/>
                  </a:lnTo>
                  <a:lnTo>
                    <a:pt x="171" y="54"/>
                  </a:lnTo>
                  <a:lnTo>
                    <a:pt x="175" y="62"/>
                  </a:lnTo>
                  <a:lnTo>
                    <a:pt x="175" y="62"/>
                  </a:lnTo>
                  <a:lnTo>
                    <a:pt x="178" y="69"/>
                  </a:lnTo>
                  <a:lnTo>
                    <a:pt x="182" y="78"/>
                  </a:lnTo>
                  <a:lnTo>
                    <a:pt x="184" y="88"/>
                  </a:lnTo>
                  <a:lnTo>
                    <a:pt x="185" y="97"/>
                  </a:lnTo>
                  <a:lnTo>
                    <a:pt x="185" y="106"/>
                  </a:lnTo>
                  <a:lnTo>
                    <a:pt x="185" y="116"/>
                  </a:lnTo>
                  <a:lnTo>
                    <a:pt x="183" y="132"/>
                  </a:lnTo>
                  <a:lnTo>
                    <a:pt x="183" y="132"/>
                  </a:lnTo>
                  <a:lnTo>
                    <a:pt x="182" y="137"/>
                  </a:lnTo>
                  <a:lnTo>
                    <a:pt x="178" y="141"/>
                  </a:lnTo>
                  <a:lnTo>
                    <a:pt x="176" y="146"/>
                  </a:lnTo>
                  <a:lnTo>
                    <a:pt x="173" y="150"/>
                  </a:lnTo>
                  <a:lnTo>
                    <a:pt x="169" y="153"/>
                  </a:lnTo>
                  <a:lnTo>
                    <a:pt x="165" y="155"/>
                  </a:lnTo>
                  <a:lnTo>
                    <a:pt x="156" y="160"/>
                  </a:lnTo>
                  <a:lnTo>
                    <a:pt x="145" y="162"/>
                  </a:lnTo>
                  <a:lnTo>
                    <a:pt x="134" y="164"/>
                  </a:lnTo>
                  <a:lnTo>
                    <a:pt x="123" y="165"/>
                  </a:lnTo>
                  <a:lnTo>
                    <a:pt x="110" y="165"/>
                  </a:lnTo>
                  <a:lnTo>
                    <a:pt x="110" y="165"/>
                  </a:lnTo>
                  <a:close/>
                  <a:moveTo>
                    <a:pt x="84" y="38"/>
                  </a:moveTo>
                  <a:lnTo>
                    <a:pt x="84" y="38"/>
                  </a:lnTo>
                  <a:lnTo>
                    <a:pt x="75" y="39"/>
                  </a:lnTo>
                  <a:lnTo>
                    <a:pt x="70" y="40"/>
                  </a:lnTo>
                  <a:lnTo>
                    <a:pt x="65" y="43"/>
                  </a:lnTo>
                  <a:lnTo>
                    <a:pt x="59" y="46"/>
                  </a:lnTo>
                  <a:lnTo>
                    <a:pt x="53" y="50"/>
                  </a:lnTo>
                  <a:lnTo>
                    <a:pt x="48" y="57"/>
                  </a:lnTo>
                  <a:lnTo>
                    <a:pt x="43" y="64"/>
                  </a:lnTo>
                  <a:lnTo>
                    <a:pt x="43" y="64"/>
                  </a:lnTo>
                  <a:lnTo>
                    <a:pt x="39" y="72"/>
                  </a:lnTo>
                  <a:lnTo>
                    <a:pt x="37" y="79"/>
                  </a:lnTo>
                  <a:lnTo>
                    <a:pt x="37" y="88"/>
                  </a:lnTo>
                  <a:lnTo>
                    <a:pt x="39" y="96"/>
                  </a:lnTo>
                  <a:lnTo>
                    <a:pt x="39" y="96"/>
                  </a:lnTo>
                  <a:lnTo>
                    <a:pt x="43" y="102"/>
                  </a:lnTo>
                  <a:lnTo>
                    <a:pt x="48" y="108"/>
                  </a:lnTo>
                  <a:lnTo>
                    <a:pt x="55" y="113"/>
                  </a:lnTo>
                  <a:lnTo>
                    <a:pt x="62" y="118"/>
                  </a:lnTo>
                  <a:lnTo>
                    <a:pt x="70" y="122"/>
                  </a:lnTo>
                  <a:lnTo>
                    <a:pt x="77" y="125"/>
                  </a:lnTo>
                  <a:lnTo>
                    <a:pt x="86" y="127"/>
                  </a:lnTo>
                  <a:lnTo>
                    <a:pt x="93" y="129"/>
                  </a:lnTo>
                  <a:lnTo>
                    <a:pt x="94" y="129"/>
                  </a:lnTo>
                  <a:lnTo>
                    <a:pt x="94" y="129"/>
                  </a:lnTo>
                  <a:lnTo>
                    <a:pt x="102" y="129"/>
                  </a:lnTo>
                  <a:lnTo>
                    <a:pt x="102" y="129"/>
                  </a:lnTo>
                  <a:lnTo>
                    <a:pt x="118" y="130"/>
                  </a:lnTo>
                  <a:lnTo>
                    <a:pt x="118" y="130"/>
                  </a:lnTo>
                  <a:lnTo>
                    <a:pt x="131" y="129"/>
                  </a:lnTo>
                  <a:lnTo>
                    <a:pt x="137" y="128"/>
                  </a:lnTo>
                  <a:lnTo>
                    <a:pt x="142" y="126"/>
                  </a:lnTo>
                  <a:lnTo>
                    <a:pt x="142" y="126"/>
                  </a:lnTo>
                  <a:lnTo>
                    <a:pt x="145" y="124"/>
                  </a:lnTo>
                  <a:lnTo>
                    <a:pt x="147" y="122"/>
                  </a:lnTo>
                  <a:lnTo>
                    <a:pt x="149" y="119"/>
                  </a:lnTo>
                  <a:lnTo>
                    <a:pt x="149" y="116"/>
                  </a:lnTo>
                  <a:lnTo>
                    <a:pt x="149" y="106"/>
                  </a:lnTo>
                  <a:lnTo>
                    <a:pt x="147" y="97"/>
                  </a:lnTo>
                  <a:lnTo>
                    <a:pt x="147" y="95"/>
                  </a:lnTo>
                  <a:lnTo>
                    <a:pt x="147" y="95"/>
                  </a:lnTo>
                  <a:lnTo>
                    <a:pt x="145" y="86"/>
                  </a:lnTo>
                  <a:lnTo>
                    <a:pt x="142" y="77"/>
                  </a:lnTo>
                  <a:lnTo>
                    <a:pt x="137" y="71"/>
                  </a:lnTo>
                  <a:lnTo>
                    <a:pt x="132" y="65"/>
                  </a:lnTo>
                  <a:lnTo>
                    <a:pt x="129" y="62"/>
                  </a:lnTo>
                  <a:lnTo>
                    <a:pt x="129" y="62"/>
                  </a:lnTo>
                  <a:lnTo>
                    <a:pt x="118" y="52"/>
                  </a:lnTo>
                  <a:lnTo>
                    <a:pt x="112" y="47"/>
                  </a:lnTo>
                  <a:lnTo>
                    <a:pt x="107" y="44"/>
                  </a:lnTo>
                  <a:lnTo>
                    <a:pt x="101" y="41"/>
                  </a:lnTo>
                  <a:lnTo>
                    <a:pt x="96" y="39"/>
                  </a:lnTo>
                  <a:lnTo>
                    <a:pt x="90" y="38"/>
                  </a:lnTo>
                  <a:lnTo>
                    <a:pt x="84" y="38"/>
                  </a:lnTo>
                  <a:lnTo>
                    <a:pt x="84"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6" name="Freeform 482"/>
            <p:cNvSpPr/>
            <p:nvPr/>
          </p:nvSpPr>
          <p:spPr bwMode="auto">
            <a:xfrm>
              <a:off x="6526213" y="3246438"/>
              <a:ext cx="79375" cy="63500"/>
            </a:xfrm>
            <a:custGeom>
              <a:avLst/>
              <a:gdLst/>
              <a:ahLst/>
              <a:cxnLst>
                <a:cxn ang="0">
                  <a:pos x="13" y="121"/>
                </a:cxn>
                <a:cxn ang="0">
                  <a:pos x="4" y="115"/>
                </a:cxn>
                <a:cxn ang="0">
                  <a:pos x="1" y="110"/>
                </a:cxn>
                <a:cxn ang="0">
                  <a:pos x="0" y="103"/>
                </a:cxn>
                <a:cxn ang="0">
                  <a:pos x="2" y="42"/>
                </a:cxn>
                <a:cxn ang="0">
                  <a:pos x="3" y="14"/>
                </a:cxn>
                <a:cxn ang="0">
                  <a:pos x="8" y="5"/>
                </a:cxn>
                <a:cxn ang="0">
                  <a:pos x="20" y="1"/>
                </a:cxn>
                <a:cxn ang="0">
                  <a:pos x="27" y="1"/>
                </a:cxn>
                <a:cxn ang="0">
                  <a:pos x="35" y="3"/>
                </a:cxn>
                <a:cxn ang="0">
                  <a:pos x="40" y="9"/>
                </a:cxn>
                <a:cxn ang="0">
                  <a:pos x="44" y="17"/>
                </a:cxn>
                <a:cxn ang="0">
                  <a:pos x="57" y="29"/>
                </a:cxn>
                <a:cxn ang="0">
                  <a:pos x="66" y="23"/>
                </a:cxn>
                <a:cxn ang="0">
                  <a:pos x="61" y="29"/>
                </a:cxn>
                <a:cxn ang="0">
                  <a:pos x="69" y="34"/>
                </a:cxn>
                <a:cxn ang="0">
                  <a:pos x="95" y="51"/>
                </a:cxn>
                <a:cxn ang="0">
                  <a:pos x="105" y="48"/>
                </a:cxn>
                <a:cxn ang="0">
                  <a:pos x="103" y="28"/>
                </a:cxn>
                <a:cxn ang="0">
                  <a:pos x="101" y="17"/>
                </a:cxn>
                <a:cxn ang="0">
                  <a:pos x="104" y="9"/>
                </a:cxn>
                <a:cxn ang="0">
                  <a:pos x="115" y="0"/>
                </a:cxn>
                <a:cxn ang="0">
                  <a:pos x="125" y="0"/>
                </a:cxn>
                <a:cxn ang="0">
                  <a:pos x="134" y="8"/>
                </a:cxn>
                <a:cxn ang="0">
                  <a:pos x="139" y="28"/>
                </a:cxn>
                <a:cxn ang="0">
                  <a:pos x="140" y="48"/>
                </a:cxn>
                <a:cxn ang="0">
                  <a:pos x="141" y="49"/>
                </a:cxn>
                <a:cxn ang="0">
                  <a:pos x="145" y="48"/>
                </a:cxn>
                <a:cxn ang="0">
                  <a:pos x="139" y="54"/>
                </a:cxn>
                <a:cxn ang="0">
                  <a:pos x="141" y="60"/>
                </a:cxn>
                <a:cxn ang="0">
                  <a:pos x="143" y="71"/>
                </a:cxn>
                <a:cxn ang="0">
                  <a:pos x="139" y="99"/>
                </a:cxn>
                <a:cxn ang="0">
                  <a:pos x="134" y="107"/>
                </a:cxn>
                <a:cxn ang="0">
                  <a:pos x="124" y="114"/>
                </a:cxn>
                <a:cxn ang="0">
                  <a:pos x="120" y="114"/>
                </a:cxn>
                <a:cxn ang="0">
                  <a:pos x="108" y="111"/>
                </a:cxn>
                <a:cxn ang="0">
                  <a:pos x="98" y="102"/>
                </a:cxn>
                <a:cxn ang="0">
                  <a:pos x="86" y="91"/>
                </a:cxn>
                <a:cxn ang="0">
                  <a:pos x="63" y="73"/>
                </a:cxn>
                <a:cxn ang="0">
                  <a:pos x="50" y="65"/>
                </a:cxn>
                <a:cxn ang="0">
                  <a:pos x="37" y="67"/>
                </a:cxn>
                <a:cxn ang="0">
                  <a:pos x="35" y="103"/>
                </a:cxn>
                <a:cxn ang="0">
                  <a:pos x="32" y="114"/>
                </a:cxn>
                <a:cxn ang="0">
                  <a:pos x="23" y="119"/>
                </a:cxn>
              </a:cxnLst>
              <a:rect l="0" t="0" r="r" b="b"/>
              <a:pathLst>
                <a:path w="149" h="121">
                  <a:moveTo>
                    <a:pt x="17" y="121"/>
                  </a:moveTo>
                  <a:lnTo>
                    <a:pt x="17" y="121"/>
                  </a:lnTo>
                  <a:lnTo>
                    <a:pt x="13" y="121"/>
                  </a:lnTo>
                  <a:lnTo>
                    <a:pt x="9" y="119"/>
                  </a:lnTo>
                  <a:lnTo>
                    <a:pt x="6" y="117"/>
                  </a:lnTo>
                  <a:lnTo>
                    <a:pt x="4" y="115"/>
                  </a:lnTo>
                  <a:lnTo>
                    <a:pt x="4" y="115"/>
                  </a:lnTo>
                  <a:lnTo>
                    <a:pt x="2" y="113"/>
                  </a:lnTo>
                  <a:lnTo>
                    <a:pt x="1" y="110"/>
                  </a:lnTo>
                  <a:lnTo>
                    <a:pt x="0" y="107"/>
                  </a:lnTo>
                  <a:lnTo>
                    <a:pt x="0" y="103"/>
                  </a:lnTo>
                  <a:lnTo>
                    <a:pt x="0" y="103"/>
                  </a:lnTo>
                  <a:lnTo>
                    <a:pt x="1" y="65"/>
                  </a:lnTo>
                  <a:lnTo>
                    <a:pt x="1" y="65"/>
                  </a:lnTo>
                  <a:lnTo>
                    <a:pt x="2" y="42"/>
                  </a:lnTo>
                  <a:lnTo>
                    <a:pt x="3" y="18"/>
                  </a:lnTo>
                  <a:lnTo>
                    <a:pt x="3" y="18"/>
                  </a:lnTo>
                  <a:lnTo>
                    <a:pt x="3" y="14"/>
                  </a:lnTo>
                  <a:lnTo>
                    <a:pt x="4" y="10"/>
                  </a:lnTo>
                  <a:lnTo>
                    <a:pt x="6" y="7"/>
                  </a:lnTo>
                  <a:lnTo>
                    <a:pt x="8" y="5"/>
                  </a:lnTo>
                  <a:lnTo>
                    <a:pt x="11" y="3"/>
                  </a:lnTo>
                  <a:lnTo>
                    <a:pt x="14" y="2"/>
                  </a:lnTo>
                  <a:lnTo>
                    <a:pt x="20" y="1"/>
                  </a:lnTo>
                  <a:lnTo>
                    <a:pt x="22" y="1"/>
                  </a:lnTo>
                  <a:lnTo>
                    <a:pt x="22" y="1"/>
                  </a:lnTo>
                  <a:lnTo>
                    <a:pt x="27" y="1"/>
                  </a:lnTo>
                  <a:lnTo>
                    <a:pt x="27" y="1"/>
                  </a:lnTo>
                  <a:lnTo>
                    <a:pt x="30" y="1"/>
                  </a:lnTo>
                  <a:lnTo>
                    <a:pt x="35" y="3"/>
                  </a:lnTo>
                  <a:lnTo>
                    <a:pt x="37" y="4"/>
                  </a:lnTo>
                  <a:lnTo>
                    <a:pt x="38" y="6"/>
                  </a:lnTo>
                  <a:lnTo>
                    <a:pt x="40" y="9"/>
                  </a:lnTo>
                  <a:lnTo>
                    <a:pt x="41" y="13"/>
                  </a:lnTo>
                  <a:lnTo>
                    <a:pt x="42" y="17"/>
                  </a:lnTo>
                  <a:lnTo>
                    <a:pt x="44" y="17"/>
                  </a:lnTo>
                  <a:lnTo>
                    <a:pt x="44" y="17"/>
                  </a:lnTo>
                  <a:lnTo>
                    <a:pt x="51" y="23"/>
                  </a:lnTo>
                  <a:lnTo>
                    <a:pt x="57" y="29"/>
                  </a:lnTo>
                  <a:lnTo>
                    <a:pt x="66" y="22"/>
                  </a:lnTo>
                  <a:lnTo>
                    <a:pt x="66" y="22"/>
                  </a:lnTo>
                  <a:lnTo>
                    <a:pt x="66" y="23"/>
                  </a:lnTo>
                  <a:lnTo>
                    <a:pt x="65" y="27"/>
                  </a:lnTo>
                  <a:lnTo>
                    <a:pt x="61" y="29"/>
                  </a:lnTo>
                  <a:lnTo>
                    <a:pt x="61" y="29"/>
                  </a:lnTo>
                  <a:lnTo>
                    <a:pt x="68" y="33"/>
                  </a:lnTo>
                  <a:lnTo>
                    <a:pt x="69" y="34"/>
                  </a:lnTo>
                  <a:lnTo>
                    <a:pt x="69" y="34"/>
                  </a:lnTo>
                  <a:lnTo>
                    <a:pt x="80" y="40"/>
                  </a:lnTo>
                  <a:lnTo>
                    <a:pt x="80" y="40"/>
                  </a:lnTo>
                  <a:lnTo>
                    <a:pt x="95" y="51"/>
                  </a:lnTo>
                  <a:lnTo>
                    <a:pt x="103" y="59"/>
                  </a:lnTo>
                  <a:lnTo>
                    <a:pt x="105" y="48"/>
                  </a:lnTo>
                  <a:lnTo>
                    <a:pt x="105" y="48"/>
                  </a:lnTo>
                  <a:lnTo>
                    <a:pt x="105" y="38"/>
                  </a:lnTo>
                  <a:lnTo>
                    <a:pt x="105" y="32"/>
                  </a:lnTo>
                  <a:lnTo>
                    <a:pt x="103" y="28"/>
                  </a:lnTo>
                  <a:lnTo>
                    <a:pt x="103" y="28"/>
                  </a:lnTo>
                  <a:lnTo>
                    <a:pt x="101" y="21"/>
                  </a:lnTo>
                  <a:lnTo>
                    <a:pt x="101" y="17"/>
                  </a:lnTo>
                  <a:lnTo>
                    <a:pt x="102" y="13"/>
                  </a:lnTo>
                  <a:lnTo>
                    <a:pt x="104" y="9"/>
                  </a:lnTo>
                  <a:lnTo>
                    <a:pt x="104" y="9"/>
                  </a:lnTo>
                  <a:lnTo>
                    <a:pt x="107" y="6"/>
                  </a:lnTo>
                  <a:lnTo>
                    <a:pt x="111" y="2"/>
                  </a:lnTo>
                  <a:lnTo>
                    <a:pt x="115" y="0"/>
                  </a:lnTo>
                  <a:lnTo>
                    <a:pt x="121" y="0"/>
                  </a:lnTo>
                  <a:lnTo>
                    <a:pt x="121" y="0"/>
                  </a:lnTo>
                  <a:lnTo>
                    <a:pt x="125" y="0"/>
                  </a:lnTo>
                  <a:lnTo>
                    <a:pt x="129" y="2"/>
                  </a:lnTo>
                  <a:lnTo>
                    <a:pt x="131" y="5"/>
                  </a:lnTo>
                  <a:lnTo>
                    <a:pt x="134" y="8"/>
                  </a:lnTo>
                  <a:lnTo>
                    <a:pt x="134" y="8"/>
                  </a:lnTo>
                  <a:lnTo>
                    <a:pt x="137" y="18"/>
                  </a:lnTo>
                  <a:lnTo>
                    <a:pt x="139" y="28"/>
                  </a:lnTo>
                  <a:lnTo>
                    <a:pt x="140" y="38"/>
                  </a:lnTo>
                  <a:lnTo>
                    <a:pt x="140" y="48"/>
                  </a:lnTo>
                  <a:lnTo>
                    <a:pt x="140" y="48"/>
                  </a:lnTo>
                  <a:lnTo>
                    <a:pt x="140" y="52"/>
                  </a:lnTo>
                  <a:lnTo>
                    <a:pt x="140" y="52"/>
                  </a:lnTo>
                  <a:lnTo>
                    <a:pt x="141" y="49"/>
                  </a:lnTo>
                  <a:lnTo>
                    <a:pt x="143" y="48"/>
                  </a:lnTo>
                  <a:lnTo>
                    <a:pt x="145" y="48"/>
                  </a:lnTo>
                  <a:lnTo>
                    <a:pt x="145" y="48"/>
                  </a:lnTo>
                  <a:lnTo>
                    <a:pt x="148" y="49"/>
                  </a:lnTo>
                  <a:lnTo>
                    <a:pt x="149" y="50"/>
                  </a:lnTo>
                  <a:lnTo>
                    <a:pt x="139" y="54"/>
                  </a:lnTo>
                  <a:lnTo>
                    <a:pt x="139" y="55"/>
                  </a:lnTo>
                  <a:lnTo>
                    <a:pt x="139" y="55"/>
                  </a:lnTo>
                  <a:lnTo>
                    <a:pt x="141" y="60"/>
                  </a:lnTo>
                  <a:lnTo>
                    <a:pt x="141" y="60"/>
                  </a:lnTo>
                  <a:lnTo>
                    <a:pt x="143" y="71"/>
                  </a:lnTo>
                  <a:lnTo>
                    <a:pt x="143" y="71"/>
                  </a:lnTo>
                  <a:lnTo>
                    <a:pt x="144" y="79"/>
                  </a:lnTo>
                  <a:lnTo>
                    <a:pt x="142" y="90"/>
                  </a:lnTo>
                  <a:lnTo>
                    <a:pt x="139" y="99"/>
                  </a:lnTo>
                  <a:lnTo>
                    <a:pt x="137" y="104"/>
                  </a:lnTo>
                  <a:lnTo>
                    <a:pt x="134" y="107"/>
                  </a:lnTo>
                  <a:lnTo>
                    <a:pt x="134" y="107"/>
                  </a:lnTo>
                  <a:lnTo>
                    <a:pt x="131" y="110"/>
                  </a:lnTo>
                  <a:lnTo>
                    <a:pt x="127" y="113"/>
                  </a:lnTo>
                  <a:lnTo>
                    <a:pt x="124" y="114"/>
                  </a:lnTo>
                  <a:lnTo>
                    <a:pt x="120" y="114"/>
                  </a:lnTo>
                  <a:lnTo>
                    <a:pt x="120" y="114"/>
                  </a:lnTo>
                  <a:lnTo>
                    <a:pt x="120" y="114"/>
                  </a:lnTo>
                  <a:lnTo>
                    <a:pt x="112" y="113"/>
                  </a:lnTo>
                  <a:lnTo>
                    <a:pt x="112" y="113"/>
                  </a:lnTo>
                  <a:lnTo>
                    <a:pt x="108" y="111"/>
                  </a:lnTo>
                  <a:lnTo>
                    <a:pt x="104" y="109"/>
                  </a:lnTo>
                  <a:lnTo>
                    <a:pt x="98" y="102"/>
                  </a:lnTo>
                  <a:lnTo>
                    <a:pt x="98" y="102"/>
                  </a:lnTo>
                  <a:lnTo>
                    <a:pt x="93" y="96"/>
                  </a:lnTo>
                  <a:lnTo>
                    <a:pt x="86" y="91"/>
                  </a:lnTo>
                  <a:lnTo>
                    <a:pt x="86" y="91"/>
                  </a:lnTo>
                  <a:lnTo>
                    <a:pt x="75" y="81"/>
                  </a:lnTo>
                  <a:lnTo>
                    <a:pt x="75" y="81"/>
                  </a:lnTo>
                  <a:lnTo>
                    <a:pt x="63" y="73"/>
                  </a:lnTo>
                  <a:lnTo>
                    <a:pt x="57" y="69"/>
                  </a:lnTo>
                  <a:lnTo>
                    <a:pt x="50" y="65"/>
                  </a:lnTo>
                  <a:lnTo>
                    <a:pt x="50" y="65"/>
                  </a:lnTo>
                  <a:lnTo>
                    <a:pt x="45" y="62"/>
                  </a:lnTo>
                  <a:lnTo>
                    <a:pt x="37" y="57"/>
                  </a:lnTo>
                  <a:lnTo>
                    <a:pt x="37" y="67"/>
                  </a:lnTo>
                  <a:lnTo>
                    <a:pt x="37" y="67"/>
                  </a:lnTo>
                  <a:lnTo>
                    <a:pt x="35" y="103"/>
                  </a:lnTo>
                  <a:lnTo>
                    <a:pt x="35" y="103"/>
                  </a:lnTo>
                  <a:lnTo>
                    <a:pt x="35" y="107"/>
                  </a:lnTo>
                  <a:lnTo>
                    <a:pt x="34" y="111"/>
                  </a:lnTo>
                  <a:lnTo>
                    <a:pt x="32" y="114"/>
                  </a:lnTo>
                  <a:lnTo>
                    <a:pt x="30" y="116"/>
                  </a:lnTo>
                  <a:lnTo>
                    <a:pt x="27" y="118"/>
                  </a:lnTo>
                  <a:lnTo>
                    <a:pt x="23" y="119"/>
                  </a:lnTo>
                  <a:lnTo>
                    <a:pt x="17" y="121"/>
                  </a:lnTo>
                  <a:lnTo>
                    <a:pt x="17"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7" name="Freeform 483"/>
            <p:cNvSpPr/>
            <p:nvPr/>
          </p:nvSpPr>
          <p:spPr bwMode="auto">
            <a:xfrm>
              <a:off x="6692901" y="3432175"/>
              <a:ext cx="100013" cy="71438"/>
            </a:xfrm>
            <a:custGeom>
              <a:avLst/>
              <a:gdLst/>
              <a:ahLst/>
              <a:cxnLst>
                <a:cxn ang="0">
                  <a:pos x="162" y="135"/>
                </a:cxn>
                <a:cxn ang="0">
                  <a:pos x="155" y="130"/>
                </a:cxn>
                <a:cxn ang="0">
                  <a:pos x="150" y="119"/>
                </a:cxn>
                <a:cxn ang="0">
                  <a:pos x="152" y="60"/>
                </a:cxn>
                <a:cxn ang="0">
                  <a:pos x="143" y="45"/>
                </a:cxn>
                <a:cxn ang="0">
                  <a:pos x="136" y="45"/>
                </a:cxn>
                <a:cxn ang="0">
                  <a:pos x="114" y="42"/>
                </a:cxn>
                <a:cxn ang="0">
                  <a:pos x="108" y="48"/>
                </a:cxn>
                <a:cxn ang="0">
                  <a:pos x="110" y="70"/>
                </a:cxn>
                <a:cxn ang="0">
                  <a:pos x="111" y="81"/>
                </a:cxn>
                <a:cxn ang="0">
                  <a:pos x="110" y="102"/>
                </a:cxn>
                <a:cxn ang="0">
                  <a:pos x="111" y="106"/>
                </a:cxn>
                <a:cxn ang="0">
                  <a:pos x="114" y="118"/>
                </a:cxn>
                <a:cxn ang="0">
                  <a:pos x="110" y="126"/>
                </a:cxn>
                <a:cxn ang="0">
                  <a:pos x="95" y="133"/>
                </a:cxn>
                <a:cxn ang="0">
                  <a:pos x="83" y="128"/>
                </a:cxn>
                <a:cxn ang="0">
                  <a:pos x="77" y="120"/>
                </a:cxn>
                <a:cxn ang="0">
                  <a:pos x="74" y="99"/>
                </a:cxn>
                <a:cxn ang="0">
                  <a:pos x="74" y="76"/>
                </a:cxn>
                <a:cxn ang="0">
                  <a:pos x="72" y="45"/>
                </a:cxn>
                <a:cxn ang="0">
                  <a:pos x="67" y="40"/>
                </a:cxn>
                <a:cxn ang="0">
                  <a:pos x="42" y="44"/>
                </a:cxn>
                <a:cxn ang="0">
                  <a:pos x="41" y="67"/>
                </a:cxn>
                <a:cxn ang="0">
                  <a:pos x="39" y="82"/>
                </a:cxn>
                <a:cxn ang="0">
                  <a:pos x="35" y="116"/>
                </a:cxn>
                <a:cxn ang="0">
                  <a:pos x="32" y="126"/>
                </a:cxn>
                <a:cxn ang="0">
                  <a:pos x="23" y="132"/>
                </a:cxn>
                <a:cxn ang="0">
                  <a:pos x="12" y="132"/>
                </a:cxn>
                <a:cxn ang="0">
                  <a:pos x="3" y="128"/>
                </a:cxn>
                <a:cxn ang="0">
                  <a:pos x="0" y="123"/>
                </a:cxn>
                <a:cxn ang="0">
                  <a:pos x="1" y="102"/>
                </a:cxn>
                <a:cxn ang="0">
                  <a:pos x="5" y="68"/>
                </a:cxn>
                <a:cxn ang="0">
                  <a:pos x="6" y="29"/>
                </a:cxn>
                <a:cxn ang="0">
                  <a:pos x="6" y="13"/>
                </a:cxn>
                <a:cxn ang="0">
                  <a:pos x="11" y="5"/>
                </a:cxn>
                <a:cxn ang="0">
                  <a:pos x="23" y="1"/>
                </a:cxn>
                <a:cxn ang="0">
                  <a:pos x="27" y="1"/>
                </a:cxn>
                <a:cxn ang="0">
                  <a:pos x="35" y="0"/>
                </a:cxn>
                <a:cxn ang="0">
                  <a:pos x="60" y="4"/>
                </a:cxn>
                <a:cxn ang="0">
                  <a:pos x="100" y="5"/>
                </a:cxn>
                <a:cxn ang="0">
                  <a:pos x="132" y="7"/>
                </a:cxn>
                <a:cxn ang="0">
                  <a:pos x="160" y="10"/>
                </a:cxn>
                <a:cxn ang="0">
                  <a:pos x="172" y="15"/>
                </a:cxn>
                <a:cxn ang="0">
                  <a:pos x="182" y="26"/>
                </a:cxn>
                <a:cxn ang="0">
                  <a:pos x="190" y="60"/>
                </a:cxn>
                <a:cxn ang="0">
                  <a:pos x="188" y="97"/>
                </a:cxn>
                <a:cxn ang="0">
                  <a:pos x="187" y="123"/>
                </a:cxn>
                <a:cxn ang="0">
                  <a:pos x="181" y="132"/>
                </a:cxn>
                <a:cxn ang="0">
                  <a:pos x="169" y="136"/>
                </a:cxn>
              </a:cxnLst>
              <a:rect l="0" t="0" r="r" b="b"/>
              <a:pathLst>
                <a:path w="190" h="136">
                  <a:moveTo>
                    <a:pt x="169" y="136"/>
                  </a:moveTo>
                  <a:lnTo>
                    <a:pt x="169" y="136"/>
                  </a:lnTo>
                  <a:lnTo>
                    <a:pt x="162" y="135"/>
                  </a:lnTo>
                  <a:lnTo>
                    <a:pt x="159" y="134"/>
                  </a:lnTo>
                  <a:lnTo>
                    <a:pt x="157" y="132"/>
                  </a:lnTo>
                  <a:lnTo>
                    <a:pt x="155" y="130"/>
                  </a:lnTo>
                  <a:lnTo>
                    <a:pt x="153" y="127"/>
                  </a:lnTo>
                  <a:lnTo>
                    <a:pt x="152" y="123"/>
                  </a:lnTo>
                  <a:lnTo>
                    <a:pt x="150" y="119"/>
                  </a:lnTo>
                  <a:lnTo>
                    <a:pt x="150" y="119"/>
                  </a:lnTo>
                  <a:lnTo>
                    <a:pt x="152" y="60"/>
                  </a:lnTo>
                  <a:lnTo>
                    <a:pt x="152" y="60"/>
                  </a:lnTo>
                  <a:lnTo>
                    <a:pt x="152" y="50"/>
                  </a:lnTo>
                  <a:lnTo>
                    <a:pt x="152" y="44"/>
                  </a:lnTo>
                  <a:lnTo>
                    <a:pt x="143" y="45"/>
                  </a:lnTo>
                  <a:lnTo>
                    <a:pt x="143" y="45"/>
                  </a:lnTo>
                  <a:lnTo>
                    <a:pt x="136" y="45"/>
                  </a:lnTo>
                  <a:lnTo>
                    <a:pt x="136" y="45"/>
                  </a:lnTo>
                  <a:lnTo>
                    <a:pt x="129" y="44"/>
                  </a:lnTo>
                  <a:lnTo>
                    <a:pt x="129" y="44"/>
                  </a:lnTo>
                  <a:lnTo>
                    <a:pt x="114" y="42"/>
                  </a:lnTo>
                  <a:lnTo>
                    <a:pt x="108" y="41"/>
                  </a:lnTo>
                  <a:lnTo>
                    <a:pt x="108" y="48"/>
                  </a:lnTo>
                  <a:lnTo>
                    <a:pt x="108" y="48"/>
                  </a:lnTo>
                  <a:lnTo>
                    <a:pt x="109" y="59"/>
                  </a:lnTo>
                  <a:lnTo>
                    <a:pt x="109" y="59"/>
                  </a:lnTo>
                  <a:lnTo>
                    <a:pt x="110" y="70"/>
                  </a:lnTo>
                  <a:lnTo>
                    <a:pt x="111" y="80"/>
                  </a:lnTo>
                  <a:lnTo>
                    <a:pt x="111" y="81"/>
                  </a:lnTo>
                  <a:lnTo>
                    <a:pt x="111" y="81"/>
                  </a:lnTo>
                  <a:lnTo>
                    <a:pt x="110" y="96"/>
                  </a:lnTo>
                  <a:lnTo>
                    <a:pt x="110" y="96"/>
                  </a:lnTo>
                  <a:lnTo>
                    <a:pt x="110" y="102"/>
                  </a:lnTo>
                  <a:lnTo>
                    <a:pt x="110" y="104"/>
                  </a:lnTo>
                  <a:lnTo>
                    <a:pt x="111" y="106"/>
                  </a:lnTo>
                  <a:lnTo>
                    <a:pt x="111" y="106"/>
                  </a:lnTo>
                  <a:lnTo>
                    <a:pt x="114" y="110"/>
                  </a:lnTo>
                  <a:lnTo>
                    <a:pt x="115" y="115"/>
                  </a:lnTo>
                  <a:lnTo>
                    <a:pt x="114" y="118"/>
                  </a:lnTo>
                  <a:lnTo>
                    <a:pt x="113" y="121"/>
                  </a:lnTo>
                  <a:lnTo>
                    <a:pt x="113" y="121"/>
                  </a:lnTo>
                  <a:lnTo>
                    <a:pt x="110" y="126"/>
                  </a:lnTo>
                  <a:lnTo>
                    <a:pt x="106" y="129"/>
                  </a:lnTo>
                  <a:lnTo>
                    <a:pt x="101" y="132"/>
                  </a:lnTo>
                  <a:lnTo>
                    <a:pt x="95" y="133"/>
                  </a:lnTo>
                  <a:lnTo>
                    <a:pt x="95" y="133"/>
                  </a:lnTo>
                  <a:lnTo>
                    <a:pt x="88" y="132"/>
                  </a:lnTo>
                  <a:lnTo>
                    <a:pt x="83" y="128"/>
                  </a:lnTo>
                  <a:lnTo>
                    <a:pt x="83" y="128"/>
                  </a:lnTo>
                  <a:lnTo>
                    <a:pt x="80" y="125"/>
                  </a:lnTo>
                  <a:lnTo>
                    <a:pt x="77" y="120"/>
                  </a:lnTo>
                  <a:lnTo>
                    <a:pt x="76" y="116"/>
                  </a:lnTo>
                  <a:lnTo>
                    <a:pt x="75" y="110"/>
                  </a:lnTo>
                  <a:lnTo>
                    <a:pt x="74" y="99"/>
                  </a:lnTo>
                  <a:lnTo>
                    <a:pt x="74" y="90"/>
                  </a:lnTo>
                  <a:lnTo>
                    <a:pt x="74" y="90"/>
                  </a:lnTo>
                  <a:lnTo>
                    <a:pt x="74" y="76"/>
                  </a:lnTo>
                  <a:lnTo>
                    <a:pt x="73" y="63"/>
                  </a:lnTo>
                  <a:lnTo>
                    <a:pt x="73" y="63"/>
                  </a:lnTo>
                  <a:lnTo>
                    <a:pt x="72" y="45"/>
                  </a:lnTo>
                  <a:lnTo>
                    <a:pt x="72" y="40"/>
                  </a:lnTo>
                  <a:lnTo>
                    <a:pt x="67" y="40"/>
                  </a:lnTo>
                  <a:lnTo>
                    <a:pt x="67" y="40"/>
                  </a:lnTo>
                  <a:lnTo>
                    <a:pt x="48" y="39"/>
                  </a:lnTo>
                  <a:lnTo>
                    <a:pt x="42" y="38"/>
                  </a:lnTo>
                  <a:lnTo>
                    <a:pt x="42" y="44"/>
                  </a:lnTo>
                  <a:lnTo>
                    <a:pt x="42" y="44"/>
                  </a:lnTo>
                  <a:lnTo>
                    <a:pt x="42" y="55"/>
                  </a:lnTo>
                  <a:lnTo>
                    <a:pt x="41" y="67"/>
                  </a:lnTo>
                  <a:lnTo>
                    <a:pt x="41" y="67"/>
                  </a:lnTo>
                  <a:lnTo>
                    <a:pt x="39" y="82"/>
                  </a:lnTo>
                  <a:lnTo>
                    <a:pt x="39" y="82"/>
                  </a:lnTo>
                  <a:lnTo>
                    <a:pt x="37" y="99"/>
                  </a:lnTo>
                  <a:lnTo>
                    <a:pt x="35" y="116"/>
                  </a:lnTo>
                  <a:lnTo>
                    <a:pt x="35" y="116"/>
                  </a:lnTo>
                  <a:lnTo>
                    <a:pt x="35" y="120"/>
                  </a:lnTo>
                  <a:lnTo>
                    <a:pt x="34" y="123"/>
                  </a:lnTo>
                  <a:lnTo>
                    <a:pt x="32" y="126"/>
                  </a:lnTo>
                  <a:lnTo>
                    <a:pt x="29" y="129"/>
                  </a:lnTo>
                  <a:lnTo>
                    <a:pt x="27" y="131"/>
                  </a:lnTo>
                  <a:lnTo>
                    <a:pt x="23" y="132"/>
                  </a:lnTo>
                  <a:lnTo>
                    <a:pt x="16" y="133"/>
                  </a:lnTo>
                  <a:lnTo>
                    <a:pt x="16" y="133"/>
                  </a:lnTo>
                  <a:lnTo>
                    <a:pt x="12" y="132"/>
                  </a:lnTo>
                  <a:lnTo>
                    <a:pt x="9" y="132"/>
                  </a:lnTo>
                  <a:lnTo>
                    <a:pt x="6" y="130"/>
                  </a:lnTo>
                  <a:lnTo>
                    <a:pt x="3" y="128"/>
                  </a:lnTo>
                  <a:lnTo>
                    <a:pt x="3" y="128"/>
                  </a:lnTo>
                  <a:lnTo>
                    <a:pt x="2" y="126"/>
                  </a:lnTo>
                  <a:lnTo>
                    <a:pt x="0" y="123"/>
                  </a:lnTo>
                  <a:lnTo>
                    <a:pt x="0" y="116"/>
                  </a:lnTo>
                  <a:lnTo>
                    <a:pt x="0" y="116"/>
                  </a:lnTo>
                  <a:lnTo>
                    <a:pt x="1" y="102"/>
                  </a:lnTo>
                  <a:lnTo>
                    <a:pt x="2" y="89"/>
                  </a:lnTo>
                  <a:lnTo>
                    <a:pt x="2" y="89"/>
                  </a:lnTo>
                  <a:lnTo>
                    <a:pt x="5" y="68"/>
                  </a:lnTo>
                  <a:lnTo>
                    <a:pt x="5" y="68"/>
                  </a:lnTo>
                  <a:lnTo>
                    <a:pt x="6" y="48"/>
                  </a:lnTo>
                  <a:lnTo>
                    <a:pt x="6" y="29"/>
                  </a:lnTo>
                  <a:lnTo>
                    <a:pt x="6" y="17"/>
                  </a:lnTo>
                  <a:lnTo>
                    <a:pt x="6" y="17"/>
                  </a:lnTo>
                  <a:lnTo>
                    <a:pt x="6" y="13"/>
                  </a:lnTo>
                  <a:lnTo>
                    <a:pt x="7" y="10"/>
                  </a:lnTo>
                  <a:lnTo>
                    <a:pt x="9" y="7"/>
                  </a:lnTo>
                  <a:lnTo>
                    <a:pt x="11" y="5"/>
                  </a:lnTo>
                  <a:lnTo>
                    <a:pt x="14" y="3"/>
                  </a:lnTo>
                  <a:lnTo>
                    <a:pt x="17" y="2"/>
                  </a:lnTo>
                  <a:lnTo>
                    <a:pt x="23" y="1"/>
                  </a:lnTo>
                  <a:lnTo>
                    <a:pt x="24" y="1"/>
                  </a:lnTo>
                  <a:lnTo>
                    <a:pt x="27" y="1"/>
                  </a:lnTo>
                  <a:lnTo>
                    <a:pt x="27" y="1"/>
                  </a:lnTo>
                  <a:lnTo>
                    <a:pt x="31" y="0"/>
                  </a:lnTo>
                  <a:lnTo>
                    <a:pt x="31" y="0"/>
                  </a:lnTo>
                  <a:lnTo>
                    <a:pt x="35" y="0"/>
                  </a:lnTo>
                  <a:lnTo>
                    <a:pt x="35" y="0"/>
                  </a:lnTo>
                  <a:lnTo>
                    <a:pt x="47" y="3"/>
                  </a:lnTo>
                  <a:lnTo>
                    <a:pt x="60" y="4"/>
                  </a:lnTo>
                  <a:lnTo>
                    <a:pt x="85" y="5"/>
                  </a:lnTo>
                  <a:lnTo>
                    <a:pt x="85" y="5"/>
                  </a:lnTo>
                  <a:lnTo>
                    <a:pt x="100" y="5"/>
                  </a:lnTo>
                  <a:lnTo>
                    <a:pt x="114" y="6"/>
                  </a:lnTo>
                  <a:lnTo>
                    <a:pt x="114" y="6"/>
                  </a:lnTo>
                  <a:lnTo>
                    <a:pt x="132" y="7"/>
                  </a:lnTo>
                  <a:lnTo>
                    <a:pt x="132" y="7"/>
                  </a:lnTo>
                  <a:lnTo>
                    <a:pt x="150" y="8"/>
                  </a:lnTo>
                  <a:lnTo>
                    <a:pt x="160" y="10"/>
                  </a:lnTo>
                  <a:lnTo>
                    <a:pt x="168" y="12"/>
                  </a:lnTo>
                  <a:lnTo>
                    <a:pt x="168" y="12"/>
                  </a:lnTo>
                  <a:lnTo>
                    <a:pt x="172" y="15"/>
                  </a:lnTo>
                  <a:lnTo>
                    <a:pt x="176" y="18"/>
                  </a:lnTo>
                  <a:lnTo>
                    <a:pt x="179" y="22"/>
                  </a:lnTo>
                  <a:lnTo>
                    <a:pt x="182" y="26"/>
                  </a:lnTo>
                  <a:lnTo>
                    <a:pt x="186" y="36"/>
                  </a:lnTo>
                  <a:lnTo>
                    <a:pt x="189" y="47"/>
                  </a:lnTo>
                  <a:lnTo>
                    <a:pt x="190" y="60"/>
                  </a:lnTo>
                  <a:lnTo>
                    <a:pt x="190" y="72"/>
                  </a:lnTo>
                  <a:lnTo>
                    <a:pt x="188" y="97"/>
                  </a:lnTo>
                  <a:lnTo>
                    <a:pt x="188" y="97"/>
                  </a:lnTo>
                  <a:lnTo>
                    <a:pt x="187" y="119"/>
                  </a:lnTo>
                  <a:lnTo>
                    <a:pt x="187" y="119"/>
                  </a:lnTo>
                  <a:lnTo>
                    <a:pt x="187" y="123"/>
                  </a:lnTo>
                  <a:lnTo>
                    <a:pt x="186" y="127"/>
                  </a:lnTo>
                  <a:lnTo>
                    <a:pt x="184" y="130"/>
                  </a:lnTo>
                  <a:lnTo>
                    <a:pt x="181" y="132"/>
                  </a:lnTo>
                  <a:lnTo>
                    <a:pt x="178" y="134"/>
                  </a:lnTo>
                  <a:lnTo>
                    <a:pt x="175" y="135"/>
                  </a:lnTo>
                  <a:lnTo>
                    <a:pt x="169" y="136"/>
                  </a:lnTo>
                  <a:lnTo>
                    <a:pt x="169" y="1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8" name="Freeform 484"/>
            <p:cNvSpPr/>
            <p:nvPr/>
          </p:nvSpPr>
          <p:spPr bwMode="auto">
            <a:xfrm>
              <a:off x="6354763" y="3409950"/>
              <a:ext cx="55563" cy="111125"/>
            </a:xfrm>
            <a:custGeom>
              <a:avLst/>
              <a:gdLst/>
              <a:ahLst/>
              <a:cxnLst>
                <a:cxn ang="0">
                  <a:pos x="32" y="209"/>
                </a:cxn>
                <a:cxn ang="0">
                  <a:pos x="26" y="208"/>
                </a:cxn>
                <a:cxn ang="0">
                  <a:pos x="17" y="200"/>
                </a:cxn>
                <a:cxn ang="0">
                  <a:pos x="14" y="194"/>
                </a:cxn>
                <a:cxn ang="0">
                  <a:pos x="14" y="185"/>
                </a:cxn>
                <a:cxn ang="0">
                  <a:pos x="17" y="180"/>
                </a:cxn>
                <a:cxn ang="0">
                  <a:pos x="22" y="176"/>
                </a:cxn>
                <a:cxn ang="0">
                  <a:pos x="31" y="172"/>
                </a:cxn>
                <a:cxn ang="0">
                  <a:pos x="42" y="168"/>
                </a:cxn>
                <a:cxn ang="0">
                  <a:pos x="59" y="161"/>
                </a:cxn>
                <a:cxn ang="0">
                  <a:pos x="50" y="154"/>
                </a:cxn>
                <a:cxn ang="0">
                  <a:pos x="21" y="135"/>
                </a:cxn>
                <a:cxn ang="0">
                  <a:pos x="13" y="128"/>
                </a:cxn>
                <a:cxn ang="0">
                  <a:pos x="9" y="122"/>
                </a:cxn>
                <a:cxn ang="0">
                  <a:pos x="8" y="117"/>
                </a:cxn>
                <a:cxn ang="0">
                  <a:pos x="9" y="109"/>
                </a:cxn>
                <a:cxn ang="0">
                  <a:pos x="13" y="103"/>
                </a:cxn>
                <a:cxn ang="0">
                  <a:pos x="20" y="96"/>
                </a:cxn>
                <a:cxn ang="0">
                  <a:pos x="37" y="84"/>
                </a:cxn>
                <a:cxn ang="0">
                  <a:pos x="46" y="79"/>
                </a:cxn>
                <a:cxn ang="0">
                  <a:pos x="63" y="72"/>
                </a:cxn>
                <a:cxn ang="0">
                  <a:pos x="57" y="66"/>
                </a:cxn>
                <a:cxn ang="0">
                  <a:pos x="44" y="55"/>
                </a:cxn>
                <a:cxn ang="0">
                  <a:pos x="29" y="46"/>
                </a:cxn>
                <a:cxn ang="0">
                  <a:pos x="11" y="35"/>
                </a:cxn>
                <a:cxn ang="0">
                  <a:pos x="7" y="31"/>
                </a:cxn>
                <a:cxn ang="0">
                  <a:pos x="0" y="20"/>
                </a:cxn>
                <a:cxn ang="0">
                  <a:pos x="2" y="12"/>
                </a:cxn>
                <a:cxn ang="0">
                  <a:pos x="6" y="7"/>
                </a:cxn>
                <a:cxn ang="0">
                  <a:pos x="15" y="1"/>
                </a:cxn>
                <a:cxn ang="0">
                  <a:pos x="20" y="0"/>
                </a:cxn>
                <a:cxn ang="0">
                  <a:pos x="26" y="1"/>
                </a:cxn>
                <a:cxn ang="0">
                  <a:pos x="31" y="5"/>
                </a:cxn>
                <a:cxn ang="0">
                  <a:pos x="46" y="17"/>
                </a:cxn>
                <a:cxn ang="0">
                  <a:pos x="60" y="27"/>
                </a:cxn>
                <a:cxn ang="0">
                  <a:pos x="85" y="47"/>
                </a:cxn>
                <a:cxn ang="0">
                  <a:pos x="95" y="58"/>
                </a:cxn>
                <a:cxn ang="0">
                  <a:pos x="103" y="73"/>
                </a:cxn>
                <a:cxn ang="0">
                  <a:pos x="104" y="79"/>
                </a:cxn>
                <a:cxn ang="0">
                  <a:pos x="100" y="89"/>
                </a:cxn>
                <a:cxn ang="0">
                  <a:pos x="90" y="99"/>
                </a:cxn>
                <a:cxn ang="0">
                  <a:pos x="66" y="111"/>
                </a:cxn>
                <a:cxn ang="0">
                  <a:pos x="66" y="121"/>
                </a:cxn>
                <a:cxn ang="0">
                  <a:pos x="81" y="130"/>
                </a:cxn>
                <a:cxn ang="0">
                  <a:pos x="93" y="140"/>
                </a:cxn>
                <a:cxn ang="0">
                  <a:pos x="101" y="150"/>
                </a:cxn>
                <a:cxn ang="0">
                  <a:pos x="103" y="163"/>
                </a:cxn>
                <a:cxn ang="0">
                  <a:pos x="102" y="170"/>
                </a:cxn>
                <a:cxn ang="0">
                  <a:pos x="94" y="180"/>
                </a:cxn>
                <a:cxn ang="0">
                  <a:pos x="82" y="189"/>
                </a:cxn>
                <a:cxn ang="0">
                  <a:pos x="61" y="198"/>
                </a:cxn>
                <a:cxn ang="0">
                  <a:pos x="50" y="202"/>
                </a:cxn>
                <a:cxn ang="0">
                  <a:pos x="41" y="207"/>
                </a:cxn>
                <a:cxn ang="0">
                  <a:pos x="32" y="209"/>
                </a:cxn>
              </a:cxnLst>
              <a:rect l="0" t="0" r="r" b="b"/>
              <a:pathLst>
                <a:path w="104" h="209">
                  <a:moveTo>
                    <a:pt x="32" y="209"/>
                  </a:moveTo>
                  <a:lnTo>
                    <a:pt x="32" y="209"/>
                  </a:lnTo>
                  <a:lnTo>
                    <a:pt x="28" y="209"/>
                  </a:lnTo>
                  <a:lnTo>
                    <a:pt x="26" y="208"/>
                  </a:lnTo>
                  <a:lnTo>
                    <a:pt x="20" y="204"/>
                  </a:lnTo>
                  <a:lnTo>
                    <a:pt x="17" y="200"/>
                  </a:lnTo>
                  <a:lnTo>
                    <a:pt x="14" y="194"/>
                  </a:lnTo>
                  <a:lnTo>
                    <a:pt x="14" y="194"/>
                  </a:lnTo>
                  <a:lnTo>
                    <a:pt x="14" y="191"/>
                  </a:lnTo>
                  <a:lnTo>
                    <a:pt x="14" y="185"/>
                  </a:lnTo>
                  <a:lnTo>
                    <a:pt x="15" y="183"/>
                  </a:lnTo>
                  <a:lnTo>
                    <a:pt x="17" y="180"/>
                  </a:lnTo>
                  <a:lnTo>
                    <a:pt x="19" y="178"/>
                  </a:lnTo>
                  <a:lnTo>
                    <a:pt x="22" y="176"/>
                  </a:lnTo>
                  <a:lnTo>
                    <a:pt x="22" y="176"/>
                  </a:lnTo>
                  <a:lnTo>
                    <a:pt x="31" y="172"/>
                  </a:lnTo>
                  <a:lnTo>
                    <a:pt x="42" y="168"/>
                  </a:lnTo>
                  <a:lnTo>
                    <a:pt x="42" y="168"/>
                  </a:lnTo>
                  <a:lnTo>
                    <a:pt x="47" y="166"/>
                  </a:lnTo>
                  <a:lnTo>
                    <a:pt x="59" y="161"/>
                  </a:lnTo>
                  <a:lnTo>
                    <a:pt x="50" y="154"/>
                  </a:lnTo>
                  <a:lnTo>
                    <a:pt x="50" y="154"/>
                  </a:lnTo>
                  <a:lnTo>
                    <a:pt x="29" y="141"/>
                  </a:lnTo>
                  <a:lnTo>
                    <a:pt x="21" y="135"/>
                  </a:lnTo>
                  <a:lnTo>
                    <a:pt x="13" y="128"/>
                  </a:lnTo>
                  <a:lnTo>
                    <a:pt x="13" y="128"/>
                  </a:lnTo>
                  <a:lnTo>
                    <a:pt x="10" y="126"/>
                  </a:lnTo>
                  <a:lnTo>
                    <a:pt x="9" y="122"/>
                  </a:lnTo>
                  <a:lnTo>
                    <a:pt x="8" y="117"/>
                  </a:lnTo>
                  <a:lnTo>
                    <a:pt x="8" y="117"/>
                  </a:lnTo>
                  <a:lnTo>
                    <a:pt x="8" y="113"/>
                  </a:lnTo>
                  <a:lnTo>
                    <a:pt x="9" y="109"/>
                  </a:lnTo>
                  <a:lnTo>
                    <a:pt x="11" y="106"/>
                  </a:lnTo>
                  <a:lnTo>
                    <a:pt x="13" y="103"/>
                  </a:lnTo>
                  <a:lnTo>
                    <a:pt x="13" y="103"/>
                  </a:lnTo>
                  <a:lnTo>
                    <a:pt x="20" y="96"/>
                  </a:lnTo>
                  <a:lnTo>
                    <a:pt x="27" y="89"/>
                  </a:lnTo>
                  <a:lnTo>
                    <a:pt x="37" y="84"/>
                  </a:lnTo>
                  <a:lnTo>
                    <a:pt x="46" y="79"/>
                  </a:lnTo>
                  <a:lnTo>
                    <a:pt x="46" y="79"/>
                  </a:lnTo>
                  <a:lnTo>
                    <a:pt x="53" y="76"/>
                  </a:lnTo>
                  <a:lnTo>
                    <a:pt x="63" y="72"/>
                  </a:lnTo>
                  <a:lnTo>
                    <a:pt x="57" y="66"/>
                  </a:lnTo>
                  <a:lnTo>
                    <a:pt x="57" y="66"/>
                  </a:lnTo>
                  <a:lnTo>
                    <a:pt x="51" y="60"/>
                  </a:lnTo>
                  <a:lnTo>
                    <a:pt x="44" y="55"/>
                  </a:lnTo>
                  <a:lnTo>
                    <a:pt x="29" y="46"/>
                  </a:lnTo>
                  <a:lnTo>
                    <a:pt x="29" y="46"/>
                  </a:lnTo>
                  <a:lnTo>
                    <a:pt x="17" y="39"/>
                  </a:lnTo>
                  <a:lnTo>
                    <a:pt x="11" y="35"/>
                  </a:lnTo>
                  <a:lnTo>
                    <a:pt x="7" y="31"/>
                  </a:lnTo>
                  <a:lnTo>
                    <a:pt x="7" y="31"/>
                  </a:lnTo>
                  <a:lnTo>
                    <a:pt x="2" y="25"/>
                  </a:lnTo>
                  <a:lnTo>
                    <a:pt x="0" y="20"/>
                  </a:lnTo>
                  <a:lnTo>
                    <a:pt x="1" y="16"/>
                  </a:lnTo>
                  <a:lnTo>
                    <a:pt x="2" y="12"/>
                  </a:lnTo>
                  <a:lnTo>
                    <a:pt x="2" y="12"/>
                  </a:lnTo>
                  <a:lnTo>
                    <a:pt x="6" y="7"/>
                  </a:lnTo>
                  <a:lnTo>
                    <a:pt x="10" y="4"/>
                  </a:lnTo>
                  <a:lnTo>
                    <a:pt x="15" y="1"/>
                  </a:lnTo>
                  <a:lnTo>
                    <a:pt x="20" y="0"/>
                  </a:lnTo>
                  <a:lnTo>
                    <a:pt x="20" y="0"/>
                  </a:lnTo>
                  <a:lnTo>
                    <a:pt x="23" y="0"/>
                  </a:lnTo>
                  <a:lnTo>
                    <a:pt x="26" y="1"/>
                  </a:lnTo>
                  <a:lnTo>
                    <a:pt x="31" y="5"/>
                  </a:lnTo>
                  <a:lnTo>
                    <a:pt x="31" y="5"/>
                  </a:lnTo>
                  <a:lnTo>
                    <a:pt x="39" y="11"/>
                  </a:lnTo>
                  <a:lnTo>
                    <a:pt x="46" y="17"/>
                  </a:lnTo>
                  <a:lnTo>
                    <a:pt x="60" y="27"/>
                  </a:lnTo>
                  <a:lnTo>
                    <a:pt x="60" y="27"/>
                  </a:lnTo>
                  <a:lnTo>
                    <a:pt x="74" y="37"/>
                  </a:lnTo>
                  <a:lnTo>
                    <a:pt x="85" y="47"/>
                  </a:lnTo>
                  <a:lnTo>
                    <a:pt x="90" y="52"/>
                  </a:lnTo>
                  <a:lnTo>
                    <a:pt x="95" y="58"/>
                  </a:lnTo>
                  <a:lnTo>
                    <a:pt x="100" y="66"/>
                  </a:lnTo>
                  <a:lnTo>
                    <a:pt x="103" y="73"/>
                  </a:lnTo>
                  <a:lnTo>
                    <a:pt x="103" y="73"/>
                  </a:lnTo>
                  <a:lnTo>
                    <a:pt x="104" y="79"/>
                  </a:lnTo>
                  <a:lnTo>
                    <a:pt x="103" y="84"/>
                  </a:lnTo>
                  <a:lnTo>
                    <a:pt x="100" y="89"/>
                  </a:lnTo>
                  <a:lnTo>
                    <a:pt x="95" y="94"/>
                  </a:lnTo>
                  <a:lnTo>
                    <a:pt x="90" y="99"/>
                  </a:lnTo>
                  <a:lnTo>
                    <a:pt x="83" y="103"/>
                  </a:lnTo>
                  <a:lnTo>
                    <a:pt x="66" y="111"/>
                  </a:lnTo>
                  <a:lnTo>
                    <a:pt x="57" y="116"/>
                  </a:lnTo>
                  <a:lnTo>
                    <a:pt x="66" y="121"/>
                  </a:lnTo>
                  <a:lnTo>
                    <a:pt x="66" y="121"/>
                  </a:lnTo>
                  <a:lnTo>
                    <a:pt x="81" y="130"/>
                  </a:lnTo>
                  <a:lnTo>
                    <a:pt x="87" y="135"/>
                  </a:lnTo>
                  <a:lnTo>
                    <a:pt x="93" y="140"/>
                  </a:lnTo>
                  <a:lnTo>
                    <a:pt x="97" y="145"/>
                  </a:lnTo>
                  <a:lnTo>
                    <a:pt x="101" y="150"/>
                  </a:lnTo>
                  <a:lnTo>
                    <a:pt x="103" y="157"/>
                  </a:lnTo>
                  <a:lnTo>
                    <a:pt x="103" y="163"/>
                  </a:lnTo>
                  <a:lnTo>
                    <a:pt x="103" y="163"/>
                  </a:lnTo>
                  <a:lnTo>
                    <a:pt x="102" y="170"/>
                  </a:lnTo>
                  <a:lnTo>
                    <a:pt x="98" y="175"/>
                  </a:lnTo>
                  <a:lnTo>
                    <a:pt x="94" y="180"/>
                  </a:lnTo>
                  <a:lnTo>
                    <a:pt x="89" y="185"/>
                  </a:lnTo>
                  <a:lnTo>
                    <a:pt x="82" y="189"/>
                  </a:lnTo>
                  <a:lnTo>
                    <a:pt x="76" y="193"/>
                  </a:lnTo>
                  <a:lnTo>
                    <a:pt x="61" y="198"/>
                  </a:lnTo>
                  <a:lnTo>
                    <a:pt x="61" y="198"/>
                  </a:lnTo>
                  <a:lnTo>
                    <a:pt x="50" y="202"/>
                  </a:lnTo>
                  <a:lnTo>
                    <a:pt x="41" y="207"/>
                  </a:lnTo>
                  <a:lnTo>
                    <a:pt x="41" y="207"/>
                  </a:lnTo>
                  <a:lnTo>
                    <a:pt x="37" y="209"/>
                  </a:lnTo>
                  <a:lnTo>
                    <a:pt x="32" y="209"/>
                  </a:lnTo>
                  <a:lnTo>
                    <a:pt x="32"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9" name="Freeform 485"/>
            <p:cNvSpPr/>
            <p:nvPr/>
          </p:nvSpPr>
          <p:spPr bwMode="auto">
            <a:xfrm>
              <a:off x="6524626" y="3581400"/>
              <a:ext cx="87313" cy="84138"/>
            </a:xfrm>
            <a:custGeom>
              <a:avLst/>
              <a:gdLst/>
              <a:ahLst/>
              <a:cxnLst>
                <a:cxn ang="0">
                  <a:pos x="74" y="159"/>
                </a:cxn>
                <a:cxn ang="0">
                  <a:pos x="60" y="156"/>
                </a:cxn>
                <a:cxn ang="0">
                  <a:pos x="44" y="152"/>
                </a:cxn>
                <a:cxn ang="0">
                  <a:pos x="25" y="147"/>
                </a:cxn>
                <a:cxn ang="0">
                  <a:pos x="19" y="142"/>
                </a:cxn>
                <a:cxn ang="0">
                  <a:pos x="13" y="139"/>
                </a:cxn>
                <a:cxn ang="0">
                  <a:pos x="5" y="125"/>
                </a:cxn>
                <a:cxn ang="0">
                  <a:pos x="5" y="118"/>
                </a:cxn>
                <a:cxn ang="0">
                  <a:pos x="10" y="108"/>
                </a:cxn>
                <a:cxn ang="0">
                  <a:pos x="22" y="104"/>
                </a:cxn>
                <a:cxn ang="0">
                  <a:pos x="34" y="107"/>
                </a:cxn>
                <a:cxn ang="0">
                  <a:pos x="35" y="108"/>
                </a:cxn>
                <a:cxn ang="0">
                  <a:pos x="45" y="115"/>
                </a:cxn>
                <a:cxn ang="0">
                  <a:pos x="48" y="116"/>
                </a:cxn>
                <a:cxn ang="0">
                  <a:pos x="60" y="120"/>
                </a:cxn>
                <a:cxn ang="0">
                  <a:pos x="85" y="123"/>
                </a:cxn>
                <a:cxn ang="0">
                  <a:pos x="106" y="121"/>
                </a:cxn>
                <a:cxn ang="0">
                  <a:pos x="116" y="120"/>
                </a:cxn>
                <a:cxn ang="0">
                  <a:pos x="129" y="118"/>
                </a:cxn>
                <a:cxn ang="0">
                  <a:pos x="129" y="110"/>
                </a:cxn>
                <a:cxn ang="0">
                  <a:pos x="116" y="105"/>
                </a:cxn>
                <a:cxn ang="0">
                  <a:pos x="81" y="98"/>
                </a:cxn>
                <a:cxn ang="0">
                  <a:pos x="44" y="91"/>
                </a:cxn>
                <a:cxn ang="0">
                  <a:pos x="19" y="79"/>
                </a:cxn>
                <a:cxn ang="0">
                  <a:pos x="6" y="68"/>
                </a:cxn>
                <a:cxn ang="0">
                  <a:pos x="1" y="45"/>
                </a:cxn>
                <a:cxn ang="0">
                  <a:pos x="8" y="31"/>
                </a:cxn>
                <a:cxn ang="0">
                  <a:pos x="26" y="13"/>
                </a:cxn>
                <a:cxn ang="0">
                  <a:pos x="48" y="3"/>
                </a:cxn>
                <a:cxn ang="0">
                  <a:pos x="74" y="0"/>
                </a:cxn>
                <a:cxn ang="0">
                  <a:pos x="101" y="2"/>
                </a:cxn>
                <a:cxn ang="0">
                  <a:pos x="119" y="4"/>
                </a:cxn>
                <a:cxn ang="0">
                  <a:pos x="142" y="13"/>
                </a:cxn>
                <a:cxn ang="0">
                  <a:pos x="149" y="23"/>
                </a:cxn>
                <a:cxn ang="0">
                  <a:pos x="149" y="35"/>
                </a:cxn>
                <a:cxn ang="0">
                  <a:pos x="142" y="44"/>
                </a:cxn>
                <a:cxn ang="0">
                  <a:pos x="132" y="47"/>
                </a:cxn>
                <a:cxn ang="0">
                  <a:pos x="122" y="45"/>
                </a:cxn>
                <a:cxn ang="0">
                  <a:pos x="116" y="40"/>
                </a:cxn>
                <a:cxn ang="0">
                  <a:pos x="98" y="38"/>
                </a:cxn>
                <a:cxn ang="0">
                  <a:pos x="92" y="37"/>
                </a:cxn>
                <a:cxn ang="0">
                  <a:pos x="74" y="35"/>
                </a:cxn>
                <a:cxn ang="0">
                  <a:pos x="57" y="38"/>
                </a:cxn>
                <a:cxn ang="0">
                  <a:pos x="37" y="48"/>
                </a:cxn>
                <a:cxn ang="0">
                  <a:pos x="58" y="57"/>
                </a:cxn>
                <a:cxn ang="0">
                  <a:pos x="72" y="59"/>
                </a:cxn>
                <a:cxn ang="0">
                  <a:pos x="108" y="64"/>
                </a:cxn>
                <a:cxn ang="0">
                  <a:pos x="146" y="77"/>
                </a:cxn>
                <a:cxn ang="0">
                  <a:pos x="159" y="89"/>
                </a:cxn>
                <a:cxn ang="0">
                  <a:pos x="164" y="98"/>
                </a:cxn>
                <a:cxn ang="0">
                  <a:pos x="166" y="113"/>
                </a:cxn>
                <a:cxn ang="0">
                  <a:pos x="162" y="128"/>
                </a:cxn>
                <a:cxn ang="0">
                  <a:pos x="154" y="138"/>
                </a:cxn>
                <a:cxn ang="0">
                  <a:pos x="139" y="149"/>
                </a:cxn>
                <a:cxn ang="0">
                  <a:pos x="106" y="158"/>
                </a:cxn>
                <a:cxn ang="0">
                  <a:pos x="88" y="160"/>
                </a:cxn>
              </a:cxnLst>
              <a:rect l="0" t="0" r="r" b="b"/>
              <a:pathLst>
                <a:path w="166" h="160">
                  <a:moveTo>
                    <a:pt x="88" y="160"/>
                  </a:moveTo>
                  <a:lnTo>
                    <a:pt x="88" y="160"/>
                  </a:lnTo>
                  <a:lnTo>
                    <a:pt x="74" y="159"/>
                  </a:lnTo>
                  <a:lnTo>
                    <a:pt x="74" y="159"/>
                  </a:lnTo>
                  <a:lnTo>
                    <a:pt x="68" y="158"/>
                  </a:lnTo>
                  <a:lnTo>
                    <a:pt x="60" y="156"/>
                  </a:lnTo>
                  <a:lnTo>
                    <a:pt x="60" y="156"/>
                  </a:lnTo>
                  <a:lnTo>
                    <a:pt x="52" y="153"/>
                  </a:lnTo>
                  <a:lnTo>
                    <a:pt x="44" y="152"/>
                  </a:lnTo>
                  <a:lnTo>
                    <a:pt x="44" y="152"/>
                  </a:lnTo>
                  <a:lnTo>
                    <a:pt x="35" y="151"/>
                  </a:lnTo>
                  <a:lnTo>
                    <a:pt x="25" y="147"/>
                  </a:lnTo>
                  <a:lnTo>
                    <a:pt x="25" y="147"/>
                  </a:lnTo>
                  <a:lnTo>
                    <a:pt x="20" y="143"/>
                  </a:lnTo>
                  <a:lnTo>
                    <a:pt x="19" y="142"/>
                  </a:lnTo>
                  <a:lnTo>
                    <a:pt x="18" y="142"/>
                  </a:lnTo>
                  <a:lnTo>
                    <a:pt x="18" y="142"/>
                  </a:lnTo>
                  <a:lnTo>
                    <a:pt x="13" y="139"/>
                  </a:lnTo>
                  <a:lnTo>
                    <a:pt x="8" y="135"/>
                  </a:lnTo>
                  <a:lnTo>
                    <a:pt x="6" y="130"/>
                  </a:lnTo>
                  <a:lnTo>
                    <a:pt x="5" y="125"/>
                  </a:lnTo>
                  <a:lnTo>
                    <a:pt x="5" y="122"/>
                  </a:lnTo>
                  <a:lnTo>
                    <a:pt x="5" y="122"/>
                  </a:lnTo>
                  <a:lnTo>
                    <a:pt x="5" y="118"/>
                  </a:lnTo>
                  <a:lnTo>
                    <a:pt x="6" y="113"/>
                  </a:lnTo>
                  <a:lnTo>
                    <a:pt x="8" y="110"/>
                  </a:lnTo>
                  <a:lnTo>
                    <a:pt x="10" y="108"/>
                  </a:lnTo>
                  <a:lnTo>
                    <a:pt x="13" y="106"/>
                  </a:lnTo>
                  <a:lnTo>
                    <a:pt x="16" y="105"/>
                  </a:lnTo>
                  <a:lnTo>
                    <a:pt x="22" y="104"/>
                  </a:lnTo>
                  <a:lnTo>
                    <a:pt x="22" y="104"/>
                  </a:lnTo>
                  <a:lnTo>
                    <a:pt x="28" y="105"/>
                  </a:lnTo>
                  <a:lnTo>
                    <a:pt x="34" y="107"/>
                  </a:lnTo>
                  <a:lnTo>
                    <a:pt x="35" y="108"/>
                  </a:lnTo>
                  <a:lnTo>
                    <a:pt x="35" y="108"/>
                  </a:lnTo>
                  <a:lnTo>
                    <a:pt x="35" y="108"/>
                  </a:lnTo>
                  <a:lnTo>
                    <a:pt x="42" y="111"/>
                  </a:lnTo>
                  <a:lnTo>
                    <a:pt x="42" y="111"/>
                  </a:lnTo>
                  <a:lnTo>
                    <a:pt x="45" y="115"/>
                  </a:lnTo>
                  <a:lnTo>
                    <a:pt x="46" y="116"/>
                  </a:lnTo>
                  <a:lnTo>
                    <a:pt x="48" y="116"/>
                  </a:lnTo>
                  <a:lnTo>
                    <a:pt x="48" y="116"/>
                  </a:lnTo>
                  <a:lnTo>
                    <a:pt x="52" y="117"/>
                  </a:lnTo>
                  <a:lnTo>
                    <a:pt x="52" y="117"/>
                  </a:lnTo>
                  <a:lnTo>
                    <a:pt x="60" y="120"/>
                  </a:lnTo>
                  <a:lnTo>
                    <a:pt x="69" y="121"/>
                  </a:lnTo>
                  <a:lnTo>
                    <a:pt x="77" y="122"/>
                  </a:lnTo>
                  <a:lnTo>
                    <a:pt x="85" y="123"/>
                  </a:lnTo>
                  <a:lnTo>
                    <a:pt x="85" y="123"/>
                  </a:lnTo>
                  <a:lnTo>
                    <a:pt x="95" y="122"/>
                  </a:lnTo>
                  <a:lnTo>
                    <a:pt x="106" y="121"/>
                  </a:lnTo>
                  <a:lnTo>
                    <a:pt x="106" y="121"/>
                  </a:lnTo>
                  <a:lnTo>
                    <a:pt x="116" y="120"/>
                  </a:lnTo>
                  <a:lnTo>
                    <a:pt x="116" y="120"/>
                  </a:lnTo>
                  <a:lnTo>
                    <a:pt x="121" y="120"/>
                  </a:lnTo>
                  <a:lnTo>
                    <a:pt x="126" y="120"/>
                  </a:lnTo>
                  <a:lnTo>
                    <a:pt x="129" y="118"/>
                  </a:lnTo>
                  <a:lnTo>
                    <a:pt x="130" y="115"/>
                  </a:lnTo>
                  <a:lnTo>
                    <a:pt x="130" y="115"/>
                  </a:lnTo>
                  <a:lnTo>
                    <a:pt x="129" y="110"/>
                  </a:lnTo>
                  <a:lnTo>
                    <a:pt x="127" y="108"/>
                  </a:lnTo>
                  <a:lnTo>
                    <a:pt x="122" y="106"/>
                  </a:lnTo>
                  <a:lnTo>
                    <a:pt x="116" y="105"/>
                  </a:lnTo>
                  <a:lnTo>
                    <a:pt x="116" y="105"/>
                  </a:lnTo>
                  <a:lnTo>
                    <a:pt x="99" y="101"/>
                  </a:lnTo>
                  <a:lnTo>
                    <a:pt x="81" y="98"/>
                  </a:lnTo>
                  <a:lnTo>
                    <a:pt x="81" y="98"/>
                  </a:lnTo>
                  <a:lnTo>
                    <a:pt x="62" y="95"/>
                  </a:lnTo>
                  <a:lnTo>
                    <a:pt x="44" y="91"/>
                  </a:lnTo>
                  <a:lnTo>
                    <a:pt x="36" y="88"/>
                  </a:lnTo>
                  <a:lnTo>
                    <a:pt x="27" y="85"/>
                  </a:lnTo>
                  <a:lnTo>
                    <a:pt x="19" y="79"/>
                  </a:lnTo>
                  <a:lnTo>
                    <a:pt x="12" y="74"/>
                  </a:lnTo>
                  <a:lnTo>
                    <a:pt x="12" y="74"/>
                  </a:lnTo>
                  <a:lnTo>
                    <a:pt x="6" y="68"/>
                  </a:lnTo>
                  <a:lnTo>
                    <a:pt x="2" y="61"/>
                  </a:lnTo>
                  <a:lnTo>
                    <a:pt x="0" y="54"/>
                  </a:lnTo>
                  <a:lnTo>
                    <a:pt x="1" y="45"/>
                  </a:lnTo>
                  <a:lnTo>
                    <a:pt x="1" y="45"/>
                  </a:lnTo>
                  <a:lnTo>
                    <a:pt x="4" y="38"/>
                  </a:lnTo>
                  <a:lnTo>
                    <a:pt x="8" y="31"/>
                  </a:lnTo>
                  <a:lnTo>
                    <a:pt x="13" y="25"/>
                  </a:lnTo>
                  <a:lnTo>
                    <a:pt x="19" y="18"/>
                  </a:lnTo>
                  <a:lnTo>
                    <a:pt x="26" y="13"/>
                  </a:lnTo>
                  <a:lnTo>
                    <a:pt x="34" y="9"/>
                  </a:lnTo>
                  <a:lnTo>
                    <a:pt x="41" y="5"/>
                  </a:lnTo>
                  <a:lnTo>
                    <a:pt x="48" y="3"/>
                  </a:lnTo>
                  <a:lnTo>
                    <a:pt x="48" y="3"/>
                  </a:lnTo>
                  <a:lnTo>
                    <a:pt x="60" y="1"/>
                  </a:lnTo>
                  <a:lnTo>
                    <a:pt x="74" y="0"/>
                  </a:lnTo>
                  <a:lnTo>
                    <a:pt x="74" y="0"/>
                  </a:lnTo>
                  <a:lnTo>
                    <a:pt x="87" y="1"/>
                  </a:lnTo>
                  <a:lnTo>
                    <a:pt x="101" y="2"/>
                  </a:lnTo>
                  <a:lnTo>
                    <a:pt x="108" y="2"/>
                  </a:lnTo>
                  <a:lnTo>
                    <a:pt x="108" y="2"/>
                  </a:lnTo>
                  <a:lnTo>
                    <a:pt x="119" y="4"/>
                  </a:lnTo>
                  <a:lnTo>
                    <a:pt x="129" y="6"/>
                  </a:lnTo>
                  <a:lnTo>
                    <a:pt x="138" y="10"/>
                  </a:lnTo>
                  <a:lnTo>
                    <a:pt x="142" y="13"/>
                  </a:lnTo>
                  <a:lnTo>
                    <a:pt x="145" y="16"/>
                  </a:lnTo>
                  <a:lnTo>
                    <a:pt x="145" y="16"/>
                  </a:lnTo>
                  <a:lnTo>
                    <a:pt x="149" y="23"/>
                  </a:lnTo>
                  <a:lnTo>
                    <a:pt x="150" y="28"/>
                  </a:lnTo>
                  <a:lnTo>
                    <a:pt x="150" y="32"/>
                  </a:lnTo>
                  <a:lnTo>
                    <a:pt x="149" y="35"/>
                  </a:lnTo>
                  <a:lnTo>
                    <a:pt x="149" y="35"/>
                  </a:lnTo>
                  <a:lnTo>
                    <a:pt x="146" y="40"/>
                  </a:lnTo>
                  <a:lnTo>
                    <a:pt x="142" y="44"/>
                  </a:lnTo>
                  <a:lnTo>
                    <a:pt x="137" y="47"/>
                  </a:lnTo>
                  <a:lnTo>
                    <a:pt x="132" y="47"/>
                  </a:lnTo>
                  <a:lnTo>
                    <a:pt x="132" y="47"/>
                  </a:lnTo>
                  <a:lnTo>
                    <a:pt x="129" y="47"/>
                  </a:lnTo>
                  <a:lnTo>
                    <a:pt x="126" y="46"/>
                  </a:lnTo>
                  <a:lnTo>
                    <a:pt x="122" y="45"/>
                  </a:lnTo>
                  <a:lnTo>
                    <a:pt x="120" y="42"/>
                  </a:lnTo>
                  <a:lnTo>
                    <a:pt x="120" y="42"/>
                  </a:lnTo>
                  <a:lnTo>
                    <a:pt x="116" y="40"/>
                  </a:lnTo>
                  <a:lnTo>
                    <a:pt x="113" y="38"/>
                  </a:lnTo>
                  <a:lnTo>
                    <a:pt x="104" y="38"/>
                  </a:lnTo>
                  <a:lnTo>
                    <a:pt x="98" y="38"/>
                  </a:lnTo>
                  <a:lnTo>
                    <a:pt x="98" y="38"/>
                  </a:lnTo>
                  <a:lnTo>
                    <a:pt x="92" y="37"/>
                  </a:lnTo>
                  <a:lnTo>
                    <a:pt x="92" y="37"/>
                  </a:lnTo>
                  <a:lnTo>
                    <a:pt x="84" y="36"/>
                  </a:lnTo>
                  <a:lnTo>
                    <a:pt x="74" y="35"/>
                  </a:lnTo>
                  <a:lnTo>
                    <a:pt x="74" y="35"/>
                  </a:lnTo>
                  <a:lnTo>
                    <a:pt x="66" y="36"/>
                  </a:lnTo>
                  <a:lnTo>
                    <a:pt x="57" y="38"/>
                  </a:lnTo>
                  <a:lnTo>
                    <a:pt x="57" y="38"/>
                  </a:lnTo>
                  <a:lnTo>
                    <a:pt x="52" y="39"/>
                  </a:lnTo>
                  <a:lnTo>
                    <a:pt x="46" y="42"/>
                  </a:lnTo>
                  <a:lnTo>
                    <a:pt x="37" y="48"/>
                  </a:lnTo>
                  <a:lnTo>
                    <a:pt x="47" y="53"/>
                  </a:lnTo>
                  <a:lnTo>
                    <a:pt x="47" y="53"/>
                  </a:lnTo>
                  <a:lnTo>
                    <a:pt x="58" y="57"/>
                  </a:lnTo>
                  <a:lnTo>
                    <a:pt x="65" y="59"/>
                  </a:lnTo>
                  <a:lnTo>
                    <a:pt x="72" y="59"/>
                  </a:lnTo>
                  <a:lnTo>
                    <a:pt x="72" y="59"/>
                  </a:lnTo>
                  <a:lnTo>
                    <a:pt x="82" y="60"/>
                  </a:lnTo>
                  <a:lnTo>
                    <a:pt x="95" y="61"/>
                  </a:lnTo>
                  <a:lnTo>
                    <a:pt x="108" y="64"/>
                  </a:lnTo>
                  <a:lnTo>
                    <a:pt x="121" y="67"/>
                  </a:lnTo>
                  <a:lnTo>
                    <a:pt x="135" y="72"/>
                  </a:lnTo>
                  <a:lnTo>
                    <a:pt x="146" y="77"/>
                  </a:lnTo>
                  <a:lnTo>
                    <a:pt x="150" y="80"/>
                  </a:lnTo>
                  <a:lnTo>
                    <a:pt x="154" y="85"/>
                  </a:lnTo>
                  <a:lnTo>
                    <a:pt x="159" y="89"/>
                  </a:lnTo>
                  <a:lnTo>
                    <a:pt x="161" y="93"/>
                  </a:lnTo>
                  <a:lnTo>
                    <a:pt x="161" y="93"/>
                  </a:lnTo>
                  <a:lnTo>
                    <a:pt x="164" y="98"/>
                  </a:lnTo>
                  <a:lnTo>
                    <a:pt x="165" y="103"/>
                  </a:lnTo>
                  <a:lnTo>
                    <a:pt x="166" y="108"/>
                  </a:lnTo>
                  <a:lnTo>
                    <a:pt x="166" y="113"/>
                  </a:lnTo>
                  <a:lnTo>
                    <a:pt x="166" y="119"/>
                  </a:lnTo>
                  <a:lnTo>
                    <a:pt x="164" y="124"/>
                  </a:lnTo>
                  <a:lnTo>
                    <a:pt x="162" y="128"/>
                  </a:lnTo>
                  <a:lnTo>
                    <a:pt x="159" y="133"/>
                  </a:lnTo>
                  <a:lnTo>
                    <a:pt x="159" y="133"/>
                  </a:lnTo>
                  <a:lnTo>
                    <a:pt x="154" y="138"/>
                  </a:lnTo>
                  <a:lnTo>
                    <a:pt x="149" y="142"/>
                  </a:lnTo>
                  <a:lnTo>
                    <a:pt x="144" y="145"/>
                  </a:lnTo>
                  <a:lnTo>
                    <a:pt x="139" y="149"/>
                  </a:lnTo>
                  <a:lnTo>
                    <a:pt x="127" y="153"/>
                  </a:lnTo>
                  <a:lnTo>
                    <a:pt x="113" y="156"/>
                  </a:lnTo>
                  <a:lnTo>
                    <a:pt x="106" y="158"/>
                  </a:lnTo>
                  <a:lnTo>
                    <a:pt x="106" y="158"/>
                  </a:lnTo>
                  <a:lnTo>
                    <a:pt x="98" y="159"/>
                  </a:lnTo>
                  <a:lnTo>
                    <a:pt x="88" y="160"/>
                  </a:lnTo>
                  <a:lnTo>
                    <a:pt x="88" y="16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2" name="组合 961"/>
          <p:cNvGrpSpPr/>
          <p:nvPr/>
        </p:nvGrpSpPr>
        <p:grpSpPr>
          <a:xfrm>
            <a:off x="2793978" y="3858737"/>
            <a:ext cx="986367" cy="827617"/>
            <a:chOff x="2182813" y="3186113"/>
            <a:chExt cx="739775" cy="620713"/>
          </a:xfrm>
          <a:solidFill>
            <a:schemeClr val="tx1"/>
          </a:solidFill>
        </p:grpSpPr>
        <p:sp>
          <p:nvSpPr>
            <p:cNvPr id="16870" name="Freeform 486"/>
            <p:cNvSpPr/>
            <p:nvPr/>
          </p:nvSpPr>
          <p:spPr bwMode="auto">
            <a:xfrm>
              <a:off x="2593976" y="3243263"/>
              <a:ext cx="47625" cy="60325"/>
            </a:xfrm>
            <a:custGeom>
              <a:avLst/>
              <a:gdLst/>
              <a:ahLst/>
              <a:cxnLst>
                <a:cxn ang="0">
                  <a:pos x="83" y="3"/>
                </a:cxn>
                <a:cxn ang="0">
                  <a:pos x="83" y="3"/>
                </a:cxn>
                <a:cxn ang="0">
                  <a:pos x="72" y="13"/>
                </a:cxn>
                <a:cxn ang="0">
                  <a:pos x="64" y="24"/>
                </a:cxn>
                <a:cxn ang="0">
                  <a:pos x="55" y="37"/>
                </a:cxn>
                <a:cxn ang="0">
                  <a:pos x="47" y="49"/>
                </a:cxn>
                <a:cxn ang="0">
                  <a:pos x="47" y="49"/>
                </a:cxn>
                <a:cxn ang="0">
                  <a:pos x="37" y="65"/>
                </a:cxn>
                <a:cxn ang="0">
                  <a:pos x="25" y="79"/>
                </a:cxn>
                <a:cxn ang="0">
                  <a:pos x="13" y="93"/>
                </a:cxn>
                <a:cxn ang="0">
                  <a:pos x="1" y="108"/>
                </a:cxn>
                <a:cxn ang="0">
                  <a:pos x="1" y="108"/>
                </a:cxn>
                <a:cxn ang="0">
                  <a:pos x="0" y="109"/>
                </a:cxn>
                <a:cxn ang="0">
                  <a:pos x="1" y="111"/>
                </a:cxn>
                <a:cxn ang="0">
                  <a:pos x="1" y="112"/>
                </a:cxn>
                <a:cxn ang="0">
                  <a:pos x="3" y="114"/>
                </a:cxn>
                <a:cxn ang="0">
                  <a:pos x="6" y="114"/>
                </a:cxn>
                <a:cxn ang="0">
                  <a:pos x="8" y="114"/>
                </a:cxn>
                <a:cxn ang="0">
                  <a:pos x="9" y="112"/>
                </a:cxn>
                <a:cxn ang="0">
                  <a:pos x="9" y="112"/>
                </a:cxn>
                <a:cxn ang="0">
                  <a:pos x="30" y="86"/>
                </a:cxn>
                <a:cxn ang="0">
                  <a:pos x="40" y="74"/>
                </a:cxn>
                <a:cxn ang="0">
                  <a:pos x="52" y="61"/>
                </a:cxn>
                <a:cxn ang="0">
                  <a:pos x="52" y="61"/>
                </a:cxn>
                <a:cxn ang="0">
                  <a:pos x="55" y="57"/>
                </a:cxn>
                <a:cxn ang="0">
                  <a:pos x="58" y="52"/>
                </a:cxn>
                <a:cxn ang="0">
                  <a:pos x="63" y="42"/>
                </a:cxn>
                <a:cxn ang="0">
                  <a:pos x="63" y="42"/>
                </a:cxn>
                <a:cxn ang="0">
                  <a:pos x="69" y="33"/>
                </a:cxn>
                <a:cxn ang="0">
                  <a:pos x="75" y="24"/>
                </a:cxn>
                <a:cxn ang="0">
                  <a:pos x="90" y="9"/>
                </a:cxn>
                <a:cxn ang="0">
                  <a:pos x="90" y="9"/>
                </a:cxn>
                <a:cxn ang="0">
                  <a:pos x="91" y="8"/>
                </a:cxn>
                <a:cxn ang="0">
                  <a:pos x="91" y="6"/>
                </a:cxn>
                <a:cxn ang="0">
                  <a:pos x="90" y="4"/>
                </a:cxn>
                <a:cxn ang="0">
                  <a:pos x="89" y="3"/>
                </a:cxn>
                <a:cxn ang="0">
                  <a:pos x="88" y="2"/>
                </a:cxn>
                <a:cxn ang="0">
                  <a:pos x="86" y="0"/>
                </a:cxn>
                <a:cxn ang="0">
                  <a:pos x="85" y="2"/>
                </a:cxn>
                <a:cxn ang="0">
                  <a:pos x="83" y="3"/>
                </a:cxn>
                <a:cxn ang="0">
                  <a:pos x="83" y="3"/>
                </a:cxn>
              </a:cxnLst>
              <a:rect l="0" t="0" r="r" b="b"/>
              <a:pathLst>
                <a:path w="91" h="114">
                  <a:moveTo>
                    <a:pt x="83" y="3"/>
                  </a:moveTo>
                  <a:lnTo>
                    <a:pt x="83" y="3"/>
                  </a:lnTo>
                  <a:lnTo>
                    <a:pt x="72" y="13"/>
                  </a:lnTo>
                  <a:lnTo>
                    <a:pt x="64" y="24"/>
                  </a:lnTo>
                  <a:lnTo>
                    <a:pt x="55" y="37"/>
                  </a:lnTo>
                  <a:lnTo>
                    <a:pt x="47" y="49"/>
                  </a:lnTo>
                  <a:lnTo>
                    <a:pt x="47" y="49"/>
                  </a:lnTo>
                  <a:lnTo>
                    <a:pt x="37" y="65"/>
                  </a:lnTo>
                  <a:lnTo>
                    <a:pt x="25" y="79"/>
                  </a:lnTo>
                  <a:lnTo>
                    <a:pt x="13" y="93"/>
                  </a:lnTo>
                  <a:lnTo>
                    <a:pt x="1" y="108"/>
                  </a:lnTo>
                  <a:lnTo>
                    <a:pt x="1" y="108"/>
                  </a:lnTo>
                  <a:lnTo>
                    <a:pt x="0" y="109"/>
                  </a:lnTo>
                  <a:lnTo>
                    <a:pt x="1" y="111"/>
                  </a:lnTo>
                  <a:lnTo>
                    <a:pt x="1" y="112"/>
                  </a:lnTo>
                  <a:lnTo>
                    <a:pt x="3" y="114"/>
                  </a:lnTo>
                  <a:lnTo>
                    <a:pt x="6" y="114"/>
                  </a:lnTo>
                  <a:lnTo>
                    <a:pt x="8" y="114"/>
                  </a:lnTo>
                  <a:lnTo>
                    <a:pt x="9" y="112"/>
                  </a:lnTo>
                  <a:lnTo>
                    <a:pt x="9" y="112"/>
                  </a:lnTo>
                  <a:lnTo>
                    <a:pt x="30" y="86"/>
                  </a:lnTo>
                  <a:lnTo>
                    <a:pt x="40" y="74"/>
                  </a:lnTo>
                  <a:lnTo>
                    <a:pt x="52" y="61"/>
                  </a:lnTo>
                  <a:lnTo>
                    <a:pt x="52" y="61"/>
                  </a:lnTo>
                  <a:lnTo>
                    <a:pt x="55" y="57"/>
                  </a:lnTo>
                  <a:lnTo>
                    <a:pt x="58" y="52"/>
                  </a:lnTo>
                  <a:lnTo>
                    <a:pt x="63" y="42"/>
                  </a:lnTo>
                  <a:lnTo>
                    <a:pt x="63" y="42"/>
                  </a:lnTo>
                  <a:lnTo>
                    <a:pt x="69" y="33"/>
                  </a:lnTo>
                  <a:lnTo>
                    <a:pt x="75" y="24"/>
                  </a:lnTo>
                  <a:lnTo>
                    <a:pt x="90" y="9"/>
                  </a:lnTo>
                  <a:lnTo>
                    <a:pt x="90" y="9"/>
                  </a:lnTo>
                  <a:lnTo>
                    <a:pt x="91" y="8"/>
                  </a:lnTo>
                  <a:lnTo>
                    <a:pt x="91" y="6"/>
                  </a:lnTo>
                  <a:lnTo>
                    <a:pt x="90" y="4"/>
                  </a:lnTo>
                  <a:lnTo>
                    <a:pt x="89" y="3"/>
                  </a:lnTo>
                  <a:lnTo>
                    <a:pt x="88" y="2"/>
                  </a:lnTo>
                  <a:lnTo>
                    <a:pt x="86" y="0"/>
                  </a:lnTo>
                  <a:lnTo>
                    <a:pt x="85" y="2"/>
                  </a:lnTo>
                  <a:lnTo>
                    <a:pt x="83" y="3"/>
                  </a:lnTo>
                  <a:lnTo>
                    <a:pt x="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1" name="Freeform 487"/>
            <p:cNvSpPr/>
            <p:nvPr/>
          </p:nvSpPr>
          <p:spPr bwMode="auto">
            <a:xfrm>
              <a:off x="2593976" y="3243263"/>
              <a:ext cx="68263" cy="90488"/>
            </a:xfrm>
            <a:custGeom>
              <a:avLst/>
              <a:gdLst/>
              <a:ahLst/>
              <a:cxnLst>
                <a:cxn ang="0">
                  <a:pos x="122" y="2"/>
                </a:cxn>
                <a:cxn ang="0">
                  <a:pos x="122" y="2"/>
                </a:cxn>
                <a:cxn ang="0">
                  <a:pos x="113" y="6"/>
                </a:cxn>
                <a:cxn ang="0">
                  <a:pos x="104" y="11"/>
                </a:cxn>
                <a:cxn ang="0">
                  <a:pos x="96" y="18"/>
                </a:cxn>
                <a:cxn ang="0">
                  <a:pos x="90" y="25"/>
                </a:cxn>
                <a:cxn ang="0">
                  <a:pos x="83" y="34"/>
                </a:cxn>
                <a:cxn ang="0">
                  <a:pos x="77" y="42"/>
                </a:cxn>
                <a:cxn ang="0">
                  <a:pos x="66" y="58"/>
                </a:cxn>
                <a:cxn ang="0">
                  <a:pos x="66" y="58"/>
                </a:cxn>
                <a:cxn ang="0">
                  <a:pos x="50" y="85"/>
                </a:cxn>
                <a:cxn ang="0">
                  <a:pos x="33" y="111"/>
                </a:cxn>
                <a:cxn ang="0">
                  <a:pos x="16" y="138"/>
                </a:cxn>
                <a:cxn ang="0">
                  <a:pos x="0" y="165"/>
                </a:cxn>
                <a:cxn ang="0">
                  <a:pos x="0" y="165"/>
                </a:cxn>
                <a:cxn ang="0">
                  <a:pos x="0" y="167"/>
                </a:cxn>
                <a:cxn ang="0">
                  <a:pos x="0" y="168"/>
                </a:cxn>
                <a:cxn ang="0">
                  <a:pos x="1" y="170"/>
                </a:cxn>
                <a:cxn ang="0">
                  <a:pos x="2" y="171"/>
                </a:cxn>
                <a:cxn ang="0">
                  <a:pos x="4" y="172"/>
                </a:cxn>
                <a:cxn ang="0">
                  <a:pos x="5" y="172"/>
                </a:cxn>
                <a:cxn ang="0">
                  <a:pos x="7" y="171"/>
                </a:cxn>
                <a:cxn ang="0">
                  <a:pos x="8" y="169"/>
                </a:cxn>
                <a:cxn ang="0">
                  <a:pos x="8" y="169"/>
                </a:cxn>
                <a:cxn ang="0">
                  <a:pos x="34" y="128"/>
                </a:cxn>
                <a:cxn ang="0">
                  <a:pos x="61" y="86"/>
                </a:cxn>
                <a:cxn ang="0">
                  <a:pos x="61" y="86"/>
                </a:cxn>
                <a:cxn ang="0">
                  <a:pos x="74" y="65"/>
                </a:cxn>
                <a:cxn ang="0">
                  <a:pos x="80" y="53"/>
                </a:cxn>
                <a:cxn ang="0">
                  <a:pos x="88" y="43"/>
                </a:cxn>
                <a:cxn ang="0">
                  <a:pos x="95" y="33"/>
                </a:cxn>
                <a:cxn ang="0">
                  <a:pos x="103" y="23"/>
                </a:cxn>
                <a:cxn ang="0">
                  <a:pos x="113" y="16"/>
                </a:cxn>
                <a:cxn ang="0">
                  <a:pos x="119" y="13"/>
                </a:cxn>
                <a:cxn ang="0">
                  <a:pos x="124" y="10"/>
                </a:cxn>
                <a:cxn ang="0">
                  <a:pos x="124" y="10"/>
                </a:cxn>
                <a:cxn ang="0">
                  <a:pos x="126" y="9"/>
                </a:cxn>
                <a:cxn ang="0">
                  <a:pos x="127" y="8"/>
                </a:cxn>
                <a:cxn ang="0">
                  <a:pos x="127" y="4"/>
                </a:cxn>
                <a:cxn ang="0">
                  <a:pos x="126" y="3"/>
                </a:cxn>
                <a:cxn ang="0">
                  <a:pos x="125" y="2"/>
                </a:cxn>
                <a:cxn ang="0">
                  <a:pos x="124" y="0"/>
                </a:cxn>
                <a:cxn ang="0">
                  <a:pos x="122" y="2"/>
                </a:cxn>
                <a:cxn ang="0">
                  <a:pos x="122" y="2"/>
                </a:cxn>
              </a:cxnLst>
              <a:rect l="0" t="0" r="r" b="b"/>
              <a:pathLst>
                <a:path w="127" h="172">
                  <a:moveTo>
                    <a:pt x="122" y="2"/>
                  </a:moveTo>
                  <a:lnTo>
                    <a:pt x="122" y="2"/>
                  </a:lnTo>
                  <a:lnTo>
                    <a:pt x="113" y="6"/>
                  </a:lnTo>
                  <a:lnTo>
                    <a:pt x="104" y="11"/>
                  </a:lnTo>
                  <a:lnTo>
                    <a:pt x="96" y="18"/>
                  </a:lnTo>
                  <a:lnTo>
                    <a:pt x="90" y="25"/>
                  </a:lnTo>
                  <a:lnTo>
                    <a:pt x="83" y="34"/>
                  </a:lnTo>
                  <a:lnTo>
                    <a:pt x="77" y="42"/>
                  </a:lnTo>
                  <a:lnTo>
                    <a:pt x="66" y="58"/>
                  </a:lnTo>
                  <a:lnTo>
                    <a:pt x="66" y="58"/>
                  </a:lnTo>
                  <a:lnTo>
                    <a:pt x="50" y="85"/>
                  </a:lnTo>
                  <a:lnTo>
                    <a:pt x="33" y="111"/>
                  </a:lnTo>
                  <a:lnTo>
                    <a:pt x="16" y="138"/>
                  </a:lnTo>
                  <a:lnTo>
                    <a:pt x="0" y="165"/>
                  </a:lnTo>
                  <a:lnTo>
                    <a:pt x="0" y="165"/>
                  </a:lnTo>
                  <a:lnTo>
                    <a:pt x="0" y="167"/>
                  </a:lnTo>
                  <a:lnTo>
                    <a:pt x="0" y="168"/>
                  </a:lnTo>
                  <a:lnTo>
                    <a:pt x="1" y="170"/>
                  </a:lnTo>
                  <a:lnTo>
                    <a:pt x="2" y="171"/>
                  </a:lnTo>
                  <a:lnTo>
                    <a:pt x="4" y="172"/>
                  </a:lnTo>
                  <a:lnTo>
                    <a:pt x="5" y="172"/>
                  </a:lnTo>
                  <a:lnTo>
                    <a:pt x="7" y="171"/>
                  </a:lnTo>
                  <a:lnTo>
                    <a:pt x="8" y="169"/>
                  </a:lnTo>
                  <a:lnTo>
                    <a:pt x="8" y="169"/>
                  </a:lnTo>
                  <a:lnTo>
                    <a:pt x="34" y="128"/>
                  </a:lnTo>
                  <a:lnTo>
                    <a:pt x="61" y="86"/>
                  </a:lnTo>
                  <a:lnTo>
                    <a:pt x="61" y="86"/>
                  </a:lnTo>
                  <a:lnTo>
                    <a:pt x="74" y="65"/>
                  </a:lnTo>
                  <a:lnTo>
                    <a:pt x="80" y="53"/>
                  </a:lnTo>
                  <a:lnTo>
                    <a:pt x="88" y="43"/>
                  </a:lnTo>
                  <a:lnTo>
                    <a:pt x="95" y="33"/>
                  </a:lnTo>
                  <a:lnTo>
                    <a:pt x="103" y="23"/>
                  </a:lnTo>
                  <a:lnTo>
                    <a:pt x="113" y="16"/>
                  </a:lnTo>
                  <a:lnTo>
                    <a:pt x="119" y="13"/>
                  </a:lnTo>
                  <a:lnTo>
                    <a:pt x="124" y="10"/>
                  </a:lnTo>
                  <a:lnTo>
                    <a:pt x="124" y="10"/>
                  </a:lnTo>
                  <a:lnTo>
                    <a:pt x="126" y="9"/>
                  </a:lnTo>
                  <a:lnTo>
                    <a:pt x="127" y="8"/>
                  </a:lnTo>
                  <a:lnTo>
                    <a:pt x="127" y="4"/>
                  </a:lnTo>
                  <a:lnTo>
                    <a:pt x="126" y="3"/>
                  </a:lnTo>
                  <a:lnTo>
                    <a:pt x="125" y="2"/>
                  </a:lnTo>
                  <a:lnTo>
                    <a:pt x="124"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2" name="Freeform 488"/>
            <p:cNvSpPr/>
            <p:nvPr/>
          </p:nvSpPr>
          <p:spPr bwMode="auto">
            <a:xfrm>
              <a:off x="2589213" y="3284538"/>
              <a:ext cx="65088" cy="79375"/>
            </a:xfrm>
            <a:custGeom>
              <a:avLst/>
              <a:gdLst/>
              <a:ahLst/>
              <a:cxnLst>
                <a:cxn ang="0">
                  <a:pos x="115" y="0"/>
                </a:cxn>
                <a:cxn ang="0">
                  <a:pos x="115" y="0"/>
                </a:cxn>
                <a:cxn ang="0">
                  <a:pos x="109" y="4"/>
                </a:cxn>
                <a:cxn ang="0">
                  <a:pos x="103" y="9"/>
                </a:cxn>
                <a:cxn ang="0">
                  <a:pos x="98" y="14"/>
                </a:cxn>
                <a:cxn ang="0">
                  <a:pos x="94" y="21"/>
                </a:cxn>
                <a:cxn ang="0">
                  <a:pos x="94" y="21"/>
                </a:cxn>
                <a:cxn ang="0">
                  <a:pos x="85" y="31"/>
                </a:cxn>
                <a:cxn ang="0">
                  <a:pos x="76" y="41"/>
                </a:cxn>
                <a:cxn ang="0">
                  <a:pos x="66" y="52"/>
                </a:cxn>
                <a:cxn ang="0">
                  <a:pos x="56" y="62"/>
                </a:cxn>
                <a:cxn ang="0">
                  <a:pos x="56" y="62"/>
                </a:cxn>
                <a:cxn ang="0">
                  <a:pos x="41" y="82"/>
                </a:cxn>
                <a:cxn ang="0">
                  <a:pos x="26" y="101"/>
                </a:cxn>
                <a:cxn ang="0">
                  <a:pos x="12" y="123"/>
                </a:cxn>
                <a:cxn ang="0">
                  <a:pos x="0" y="145"/>
                </a:cxn>
                <a:cxn ang="0">
                  <a:pos x="0" y="145"/>
                </a:cxn>
                <a:cxn ang="0">
                  <a:pos x="0" y="147"/>
                </a:cxn>
                <a:cxn ang="0">
                  <a:pos x="1" y="150"/>
                </a:cxn>
                <a:cxn ang="0">
                  <a:pos x="3" y="152"/>
                </a:cxn>
                <a:cxn ang="0">
                  <a:pos x="5" y="152"/>
                </a:cxn>
                <a:cxn ang="0">
                  <a:pos x="5" y="152"/>
                </a:cxn>
                <a:cxn ang="0">
                  <a:pos x="8" y="150"/>
                </a:cxn>
                <a:cxn ang="0">
                  <a:pos x="10" y="149"/>
                </a:cxn>
                <a:cxn ang="0">
                  <a:pos x="12" y="147"/>
                </a:cxn>
                <a:cxn ang="0">
                  <a:pos x="13" y="144"/>
                </a:cxn>
                <a:cxn ang="0">
                  <a:pos x="13" y="144"/>
                </a:cxn>
                <a:cxn ang="0">
                  <a:pos x="13" y="140"/>
                </a:cxn>
                <a:cxn ang="0">
                  <a:pos x="13" y="140"/>
                </a:cxn>
                <a:cxn ang="0">
                  <a:pos x="23" y="123"/>
                </a:cxn>
                <a:cxn ang="0">
                  <a:pos x="35" y="106"/>
                </a:cxn>
                <a:cxn ang="0">
                  <a:pos x="47" y="90"/>
                </a:cxn>
                <a:cxn ang="0">
                  <a:pos x="60" y="74"/>
                </a:cxn>
                <a:cxn ang="0">
                  <a:pos x="60" y="74"/>
                </a:cxn>
                <a:cxn ang="0">
                  <a:pos x="72" y="59"/>
                </a:cxn>
                <a:cxn ang="0">
                  <a:pos x="85" y="43"/>
                </a:cxn>
                <a:cxn ang="0">
                  <a:pos x="85" y="43"/>
                </a:cxn>
                <a:cxn ang="0">
                  <a:pos x="102" y="25"/>
                </a:cxn>
                <a:cxn ang="0">
                  <a:pos x="110" y="16"/>
                </a:cxn>
                <a:cxn ang="0">
                  <a:pos x="115" y="12"/>
                </a:cxn>
                <a:cxn ang="0">
                  <a:pos x="120" y="8"/>
                </a:cxn>
                <a:cxn ang="0">
                  <a:pos x="120" y="8"/>
                </a:cxn>
                <a:cxn ang="0">
                  <a:pos x="122" y="7"/>
                </a:cxn>
                <a:cxn ang="0">
                  <a:pos x="123" y="5"/>
                </a:cxn>
                <a:cxn ang="0">
                  <a:pos x="123" y="4"/>
                </a:cxn>
                <a:cxn ang="0">
                  <a:pos x="122" y="2"/>
                </a:cxn>
                <a:cxn ang="0">
                  <a:pos x="120" y="1"/>
                </a:cxn>
                <a:cxn ang="0">
                  <a:pos x="118" y="0"/>
                </a:cxn>
                <a:cxn ang="0">
                  <a:pos x="117" y="0"/>
                </a:cxn>
                <a:cxn ang="0">
                  <a:pos x="115" y="0"/>
                </a:cxn>
                <a:cxn ang="0">
                  <a:pos x="115" y="0"/>
                </a:cxn>
              </a:cxnLst>
              <a:rect l="0" t="0" r="r" b="b"/>
              <a:pathLst>
                <a:path w="123" h="152">
                  <a:moveTo>
                    <a:pt x="115" y="0"/>
                  </a:moveTo>
                  <a:lnTo>
                    <a:pt x="115" y="0"/>
                  </a:lnTo>
                  <a:lnTo>
                    <a:pt x="109" y="4"/>
                  </a:lnTo>
                  <a:lnTo>
                    <a:pt x="103" y="9"/>
                  </a:lnTo>
                  <a:lnTo>
                    <a:pt x="98" y="14"/>
                  </a:lnTo>
                  <a:lnTo>
                    <a:pt x="94" y="21"/>
                  </a:lnTo>
                  <a:lnTo>
                    <a:pt x="94" y="21"/>
                  </a:lnTo>
                  <a:lnTo>
                    <a:pt x="85" y="31"/>
                  </a:lnTo>
                  <a:lnTo>
                    <a:pt x="76" y="41"/>
                  </a:lnTo>
                  <a:lnTo>
                    <a:pt x="66" y="52"/>
                  </a:lnTo>
                  <a:lnTo>
                    <a:pt x="56" y="62"/>
                  </a:lnTo>
                  <a:lnTo>
                    <a:pt x="56" y="62"/>
                  </a:lnTo>
                  <a:lnTo>
                    <a:pt x="41" y="82"/>
                  </a:lnTo>
                  <a:lnTo>
                    <a:pt x="26" y="101"/>
                  </a:lnTo>
                  <a:lnTo>
                    <a:pt x="12" y="123"/>
                  </a:lnTo>
                  <a:lnTo>
                    <a:pt x="0" y="145"/>
                  </a:lnTo>
                  <a:lnTo>
                    <a:pt x="0" y="145"/>
                  </a:lnTo>
                  <a:lnTo>
                    <a:pt x="0" y="147"/>
                  </a:lnTo>
                  <a:lnTo>
                    <a:pt x="1" y="150"/>
                  </a:lnTo>
                  <a:lnTo>
                    <a:pt x="3" y="152"/>
                  </a:lnTo>
                  <a:lnTo>
                    <a:pt x="5" y="152"/>
                  </a:lnTo>
                  <a:lnTo>
                    <a:pt x="5" y="152"/>
                  </a:lnTo>
                  <a:lnTo>
                    <a:pt x="8" y="150"/>
                  </a:lnTo>
                  <a:lnTo>
                    <a:pt x="10" y="149"/>
                  </a:lnTo>
                  <a:lnTo>
                    <a:pt x="12" y="147"/>
                  </a:lnTo>
                  <a:lnTo>
                    <a:pt x="13" y="144"/>
                  </a:lnTo>
                  <a:lnTo>
                    <a:pt x="13" y="144"/>
                  </a:lnTo>
                  <a:lnTo>
                    <a:pt x="13" y="140"/>
                  </a:lnTo>
                  <a:lnTo>
                    <a:pt x="13" y="140"/>
                  </a:lnTo>
                  <a:lnTo>
                    <a:pt x="23" y="123"/>
                  </a:lnTo>
                  <a:lnTo>
                    <a:pt x="35" y="106"/>
                  </a:lnTo>
                  <a:lnTo>
                    <a:pt x="47" y="90"/>
                  </a:lnTo>
                  <a:lnTo>
                    <a:pt x="60" y="74"/>
                  </a:lnTo>
                  <a:lnTo>
                    <a:pt x="60" y="74"/>
                  </a:lnTo>
                  <a:lnTo>
                    <a:pt x="72" y="59"/>
                  </a:lnTo>
                  <a:lnTo>
                    <a:pt x="85" y="43"/>
                  </a:lnTo>
                  <a:lnTo>
                    <a:pt x="85" y="43"/>
                  </a:lnTo>
                  <a:lnTo>
                    <a:pt x="102" y="25"/>
                  </a:lnTo>
                  <a:lnTo>
                    <a:pt x="110" y="16"/>
                  </a:lnTo>
                  <a:lnTo>
                    <a:pt x="115" y="12"/>
                  </a:lnTo>
                  <a:lnTo>
                    <a:pt x="120" y="8"/>
                  </a:lnTo>
                  <a:lnTo>
                    <a:pt x="120" y="8"/>
                  </a:lnTo>
                  <a:lnTo>
                    <a:pt x="122" y="7"/>
                  </a:lnTo>
                  <a:lnTo>
                    <a:pt x="123" y="5"/>
                  </a:lnTo>
                  <a:lnTo>
                    <a:pt x="123" y="4"/>
                  </a:lnTo>
                  <a:lnTo>
                    <a:pt x="122" y="2"/>
                  </a:lnTo>
                  <a:lnTo>
                    <a:pt x="120" y="1"/>
                  </a:lnTo>
                  <a:lnTo>
                    <a:pt x="118" y="0"/>
                  </a:lnTo>
                  <a:lnTo>
                    <a:pt x="117" y="0"/>
                  </a:lnTo>
                  <a:lnTo>
                    <a:pt x="115" y="0"/>
                  </a:lnTo>
                  <a:lnTo>
                    <a:pt x="1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3" name="Freeform 489"/>
            <p:cNvSpPr/>
            <p:nvPr/>
          </p:nvSpPr>
          <p:spPr bwMode="auto">
            <a:xfrm>
              <a:off x="2609851" y="3311525"/>
              <a:ext cx="49213" cy="60325"/>
            </a:xfrm>
            <a:custGeom>
              <a:avLst/>
              <a:gdLst/>
              <a:ahLst/>
              <a:cxnLst>
                <a:cxn ang="0">
                  <a:pos x="89" y="0"/>
                </a:cxn>
                <a:cxn ang="0">
                  <a:pos x="89" y="0"/>
                </a:cxn>
                <a:cxn ang="0">
                  <a:pos x="82" y="2"/>
                </a:cxn>
                <a:cxn ang="0">
                  <a:pos x="76" y="6"/>
                </a:cxn>
                <a:cxn ang="0">
                  <a:pos x="71" y="11"/>
                </a:cxn>
                <a:cxn ang="0">
                  <a:pos x="66" y="16"/>
                </a:cxn>
                <a:cxn ang="0">
                  <a:pos x="58" y="28"/>
                </a:cxn>
                <a:cxn ang="0">
                  <a:pos x="48" y="39"/>
                </a:cxn>
                <a:cxn ang="0">
                  <a:pos x="48" y="39"/>
                </a:cxn>
                <a:cxn ang="0">
                  <a:pos x="35" y="54"/>
                </a:cxn>
                <a:cxn ang="0">
                  <a:pos x="23" y="71"/>
                </a:cxn>
                <a:cxn ang="0">
                  <a:pos x="10" y="88"/>
                </a:cxn>
                <a:cxn ang="0">
                  <a:pos x="5" y="98"/>
                </a:cxn>
                <a:cxn ang="0">
                  <a:pos x="1" y="107"/>
                </a:cxn>
                <a:cxn ang="0">
                  <a:pos x="1" y="107"/>
                </a:cxn>
                <a:cxn ang="0">
                  <a:pos x="0" y="109"/>
                </a:cxn>
                <a:cxn ang="0">
                  <a:pos x="1" y="110"/>
                </a:cxn>
                <a:cxn ang="0">
                  <a:pos x="3" y="113"/>
                </a:cxn>
                <a:cxn ang="0">
                  <a:pos x="5" y="114"/>
                </a:cxn>
                <a:cxn ang="0">
                  <a:pos x="6" y="114"/>
                </a:cxn>
                <a:cxn ang="0">
                  <a:pos x="8" y="113"/>
                </a:cxn>
                <a:cxn ang="0">
                  <a:pos x="9" y="111"/>
                </a:cxn>
                <a:cxn ang="0">
                  <a:pos x="9" y="111"/>
                </a:cxn>
                <a:cxn ang="0">
                  <a:pos x="13" y="103"/>
                </a:cxn>
                <a:cxn ang="0">
                  <a:pos x="17" y="95"/>
                </a:cxn>
                <a:cxn ang="0">
                  <a:pos x="29" y="79"/>
                </a:cxn>
                <a:cxn ang="0">
                  <a:pos x="52" y="50"/>
                </a:cxn>
                <a:cxn ang="0">
                  <a:pos x="52" y="50"/>
                </a:cxn>
                <a:cxn ang="0">
                  <a:pos x="60" y="39"/>
                </a:cxn>
                <a:cxn ang="0">
                  <a:pos x="69" y="26"/>
                </a:cxn>
                <a:cxn ang="0">
                  <a:pos x="74" y="20"/>
                </a:cxn>
                <a:cxn ang="0">
                  <a:pos x="79" y="15"/>
                </a:cxn>
                <a:cxn ang="0">
                  <a:pos x="86" y="11"/>
                </a:cxn>
                <a:cxn ang="0">
                  <a:pos x="92" y="9"/>
                </a:cxn>
                <a:cxn ang="0">
                  <a:pos x="92" y="9"/>
                </a:cxn>
                <a:cxn ang="0">
                  <a:pos x="93" y="9"/>
                </a:cxn>
                <a:cxn ang="0">
                  <a:pos x="95" y="7"/>
                </a:cxn>
                <a:cxn ang="0">
                  <a:pos x="95" y="6"/>
                </a:cxn>
                <a:cxn ang="0">
                  <a:pos x="95" y="4"/>
                </a:cxn>
                <a:cxn ang="0">
                  <a:pos x="93" y="1"/>
                </a:cxn>
                <a:cxn ang="0">
                  <a:pos x="91" y="1"/>
                </a:cxn>
                <a:cxn ang="0">
                  <a:pos x="89" y="0"/>
                </a:cxn>
                <a:cxn ang="0">
                  <a:pos x="89" y="0"/>
                </a:cxn>
              </a:cxnLst>
              <a:rect l="0" t="0" r="r" b="b"/>
              <a:pathLst>
                <a:path w="95" h="114">
                  <a:moveTo>
                    <a:pt x="89" y="0"/>
                  </a:moveTo>
                  <a:lnTo>
                    <a:pt x="89" y="0"/>
                  </a:lnTo>
                  <a:lnTo>
                    <a:pt x="82" y="2"/>
                  </a:lnTo>
                  <a:lnTo>
                    <a:pt x="76" y="6"/>
                  </a:lnTo>
                  <a:lnTo>
                    <a:pt x="71" y="11"/>
                  </a:lnTo>
                  <a:lnTo>
                    <a:pt x="66" y="16"/>
                  </a:lnTo>
                  <a:lnTo>
                    <a:pt x="58" y="28"/>
                  </a:lnTo>
                  <a:lnTo>
                    <a:pt x="48" y="39"/>
                  </a:lnTo>
                  <a:lnTo>
                    <a:pt x="48" y="39"/>
                  </a:lnTo>
                  <a:lnTo>
                    <a:pt x="35" y="54"/>
                  </a:lnTo>
                  <a:lnTo>
                    <a:pt x="23" y="71"/>
                  </a:lnTo>
                  <a:lnTo>
                    <a:pt x="10" y="88"/>
                  </a:lnTo>
                  <a:lnTo>
                    <a:pt x="5" y="98"/>
                  </a:lnTo>
                  <a:lnTo>
                    <a:pt x="1" y="107"/>
                  </a:lnTo>
                  <a:lnTo>
                    <a:pt x="1" y="107"/>
                  </a:lnTo>
                  <a:lnTo>
                    <a:pt x="0" y="109"/>
                  </a:lnTo>
                  <a:lnTo>
                    <a:pt x="1" y="110"/>
                  </a:lnTo>
                  <a:lnTo>
                    <a:pt x="3" y="113"/>
                  </a:lnTo>
                  <a:lnTo>
                    <a:pt x="5" y="114"/>
                  </a:lnTo>
                  <a:lnTo>
                    <a:pt x="6" y="114"/>
                  </a:lnTo>
                  <a:lnTo>
                    <a:pt x="8" y="113"/>
                  </a:lnTo>
                  <a:lnTo>
                    <a:pt x="9" y="111"/>
                  </a:lnTo>
                  <a:lnTo>
                    <a:pt x="9" y="111"/>
                  </a:lnTo>
                  <a:lnTo>
                    <a:pt x="13" y="103"/>
                  </a:lnTo>
                  <a:lnTo>
                    <a:pt x="17" y="95"/>
                  </a:lnTo>
                  <a:lnTo>
                    <a:pt x="29" y="79"/>
                  </a:lnTo>
                  <a:lnTo>
                    <a:pt x="52" y="50"/>
                  </a:lnTo>
                  <a:lnTo>
                    <a:pt x="52" y="50"/>
                  </a:lnTo>
                  <a:lnTo>
                    <a:pt x="60" y="39"/>
                  </a:lnTo>
                  <a:lnTo>
                    <a:pt x="69" y="26"/>
                  </a:lnTo>
                  <a:lnTo>
                    <a:pt x="74" y="20"/>
                  </a:lnTo>
                  <a:lnTo>
                    <a:pt x="79" y="15"/>
                  </a:lnTo>
                  <a:lnTo>
                    <a:pt x="86" y="11"/>
                  </a:lnTo>
                  <a:lnTo>
                    <a:pt x="92" y="9"/>
                  </a:lnTo>
                  <a:lnTo>
                    <a:pt x="92" y="9"/>
                  </a:lnTo>
                  <a:lnTo>
                    <a:pt x="93" y="9"/>
                  </a:lnTo>
                  <a:lnTo>
                    <a:pt x="95" y="7"/>
                  </a:lnTo>
                  <a:lnTo>
                    <a:pt x="95" y="6"/>
                  </a:lnTo>
                  <a:lnTo>
                    <a:pt x="95" y="4"/>
                  </a:lnTo>
                  <a:lnTo>
                    <a:pt x="93" y="1"/>
                  </a:lnTo>
                  <a:lnTo>
                    <a:pt x="91" y="1"/>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4" name="Freeform 490"/>
            <p:cNvSpPr/>
            <p:nvPr/>
          </p:nvSpPr>
          <p:spPr bwMode="auto">
            <a:xfrm>
              <a:off x="2201863" y="3192463"/>
              <a:ext cx="93663" cy="122238"/>
            </a:xfrm>
            <a:custGeom>
              <a:avLst/>
              <a:gdLst/>
              <a:ahLst/>
              <a:cxnLst>
                <a:cxn ang="0">
                  <a:pos x="169" y="3"/>
                </a:cxn>
                <a:cxn ang="0">
                  <a:pos x="169" y="3"/>
                </a:cxn>
                <a:cxn ang="0">
                  <a:pos x="160" y="13"/>
                </a:cxn>
                <a:cxn ang="0">
                  <a:pos x="154" y="23"/>
                </a:cxn>
                <a:cxn ang="0">
                  <a:pos x="143" y="45"/>
                </a:cxn>
                <a:cxn ang="0">
                  <a:pos x="143" y="45"/>
                </a:cxn>
                <a:cxn ang="0">
                  <a:pos x="134" y="61"/>
                </a:cxn>
                <a:cxn ang="0">
                  <a:pos x="123" y="77"/>
                </a:cxn>
                <a:cxn ang="0">
                  <a:pos x="102" y="106"/>
                </a:cxn>
                <a:cxn ang="0">
                  <a:pos x="102" y="106"/>
                </a:cxn>
                <a:cxn ang="0">
                  <a:pos x="87" y="122"/>
                </a:cxn>
                <a:cxn ang="0">
                  <a:pos x="72" y="139"/>
                </a:cxn>
                <a:cxn ang="0">
                  <a:pos x="56" y="154"/>
                </a:cxn>
                <a:cxn ang="0">
                  <a:pos x="42" y="170"/>
                </a:cxn>
                <a:cxn ang="0">
                  <a:pos x="42" y="170"/>
                </a:cxn>
                <a:cxn ang="0">
                  <a:pos x="21" y="195"/>
                </a:cxn>
                <a:cxn ang="0">
                  <a:pos x="1" y="222"/>
                </a:cxn>
                <a:cxn ang="0">
                  <a:pos x="1" y="222"/>
                </a:cxn>
                <a:cxn ang="0">
                  <a:pos x="0" y="224"/>
                </a:cxn>
                <a:cxn ang="0">
                  <a:pos x="1" y="226"/>
                </a:cxn>
                <a:cxn ang="0">
                  <a:pos x="1" y="227"/>
                </a:cxn>
                <a:cxn ang="0">
                  <a:pos x="3" y="228"/>
                </a:cxn>
                <a:cxn ang="0">
                  <a:pos x="4" y="229"/>
                </a:cxn>
                <a:cxn ang="0">
                  <a:pos x="7" y="229"/>
                </a:cxn>
                <a:cxn ang="0">
                  <a:pos x="9" y="228"/>
                </a:cxn>
                <a:cxn ang="0">
                  <a:pos x="10" y="227"/>
                </a:cxn>
                <a:cxn ang="0">
                  <a:pos x="10" y="227"/>
                </a:cxn>
                <a:cxn ang="0">
                  <a:pos x="20" y="211"/>
                </a:cxn>
                <a:cxn ang="0">
                  <a:pos x="31" y="198"/>
                </a:cxn>
                <a:cxn ang="0">
                  <a:pos x="54" y="170"/>
                </a:cxn>
                <a:cxn ang="0">
                  <a:pos x="79" y="144"/>
                </a:cxn>
                <a:cxn ang="0">
                  <a:pos x="104" y="118"/>
                </a:cxn>
                <a:cxn ang="0">
                  <a:pos x="104" y="118"/>
                </a:cxn>
                <a:cxn ang="0">
                  <a:pos x="113" y="108"/>
                </a:cxn>
                <a:cxn ang="0">
                  <a:pos x="122" y="95"/>
                </a:cxn>
                <a:cxn ang="0">
                  <a:pos x="138" y="71"/>
                </a:cxn>
                <a:cxn ang="0">
                  <a:pos x="138" y="71"/>
                </a:cxn>
                <a:cxn ang="0">
                  <a:pos x="147" y="55"/>
                </a:cxn>
                <a:cxn ang="0">
                  <a:pos x="155" y="40"/>
                </a:cxn>
                <a:cxn ang="0">
                  <a:pos x="165" y="23"/>
                </a:cxn>
                <a:cxn ang="0">
                  <a:pos x="170" y="16"/>
                </a:cxn>
                <a:cxn ang="0">
                  <a:pos x="175" y="9"/>
                </a:cxn>
                <a:cxn ang="0">
                  <a:pos x="175" y="9"/>
                </a:cxn>
                <a:cxn ang="0">
                  <a:pos x="176" y="8"/>
                </a:cxn>
                <a:cxn ang="0">
                  <a:pos x="176" y="6"/>
                </a:cxn>
                <a:cxn ang="0">
                  <a:pos x="176" y="4"/>
                </a:cxn>
                <a:cxn ang="0">
                  <a:pos x="175" y="3"/>
                </a:cxn>
                <a:cxn ang="0">
                  <a:pos x="173" y="1"/>
                </a:cxn>
                <a:cxn ang="0">
                  <a:pos x="172" y="0"/>
                </a:cxn>
                <a:cxn ang="0">
                  <a:pos x="170" y="1"/>
                </a:cxn>
                <a:cxn ang="0">
                  <a:pos x="169" y="3"/>
                </a:cxn>
                <a:cxn ang="0">
                  <a:pos x="169" y="3"/>
                </a:cxn>
              </a:cxnLst>
              <a:rect l="0" t="0" r="r" b="b"/>
              <a:pathLst>
                <a:path w="176" h="229">
                  <a:moveTo>
                    <a:pt x="169" y="3"/>
                  </a:moveTo>
                  <a:lnTo>
                    <a:pt x="169" y="3"/>
                  </a:lnTo>
                  <a:lnTo>
                    <a:pt x="160" y="13"/>
                  </a:lnTo>
                  <a:lnTo>
                    <a:pt x="154" y="23"/>
                  </a:lnTo>
                  <a:lnTo>
                    <a:pt x="143" y="45"/>
                  </a:lnTo>
                  <a:lnTo>
                    <a:pt x="143" y="45"/>
                  </a:lnTo>
                  <a:lnTo>
                    <a:pt x="134" y="61"/>
                  </a:lnTo>
                  <a:lnTo>
                    <a:pt x="123" y="77"/>
                  </a:lnTo>
                  <a:lnTo>
                    <a:pt x="102" y="106"/>
                  </a:lnTo>
                  <a:lnTo>
                    <a:pt x="102" y="106"/>
                  </a:lnTo>
                  <a:lnTo>
                    <a:pt x="87" y="122"/>
                  </a:lnTo>
                  <a:lnTo>
                    <a:pt x="72" y="139"/>
                  </a:lnTo>
                  <a:lnTo>
                    <a:pt x="56" y="154"/>
                  </a:lnTo>
                  <a:lnTo>
                    <a:pt x="42" y="170"/>
                  </a:lnTo>
                  <a:lnTo>
                    <a:pt x="42" y="170"/>
                  </a:lnTo>
                  <a:lnTo>
                    <a:pt x="21" y="195"/>
                  </a:lnTo>
                  <a:lnTo>
                    <a:pt x="1" y="222"/>
                  </a:lnTo>
                  <a:lnTo>
                    <a:pt x="1" y="222"/>
                  </a:lnTo>
                  <a:lnTo>
                    <a:pt x="0" y="224"/>
                  </a:lnTo>
                  <a:lnTo>
                    <a:pt x="1" y="226"/>
                  </a:lnTo>
                  <a:lnTo>
                    <a:pt x="1" y="227"/>
                  </a:lnTo>
                  <a:lnTo>
                    <a:pt x="3" y="228"/>
                  </a:lnTo>
                  <a:lnTo>
                    <a:pt x="4" y="229"/>
                  </a:lnTo>
                  <a:lnTo>
                    <a:pt x="7" y="229"/>
                  </a:lnTo>
                  <a:lnTo>
                    <a:pt x="9" y="228"/>
                  </a:lnTo>
                  <a:lnTo>
                    <a:pt x="10" y="227"/>
                  </a:lnTo>
                  <a:lnTo>
                    <a:pt x="10" y="227"/>
                  </a:lnTo>
                  <a:lnTo>
                    <a:pt x="20" y="211"/>
                  </a:lnTo>
                  <a:lnTo>
                    <a:pt x="31" y="198"/>
                  </a:lnTo>
                  <a:lnTo>
                    <a:pt x="54" y="170"/>
                  </a:lnTo>
                  <a:lnTo>
                    <a:pt x="79" y="144"/>
                  </a:lnTo>
                  <a:lnTo>
                    <a:pt x="104" y="118"/>
                  </a:lnTo>
                  <a:lnTo>
                    <a:pt x="104" y="118"/>
                  </a:lnTo>
                  <a:lnTo>
                    <a:pt x="113" y="108"/>
                  </a:lnTo>
                  <a:lnTo>
                    <a:pt x="122" y="95"/>
                  </a:lnTo>
                  <a:lnTo>
                    <a:pt x="138" y="71"/>
                  </a:lnTo>
                  <a:lnTo>
                    <a:pt x="138" y="71"/>
                  </a:lnTo>
                  <a:lnTo>
                    <a:pt x="147" y="55"/>
                  </a:lnTo>
                  <a:lnTo>
                    <a:pt x="155" y="40"/>
                  </a:lnTo>
                  <a:lnTo>
                    <a:pt x="165" y="23"/>
                  </a:lnTo>
                  <a:lnTo>
                    <a:pt x="170" y="16"/>
                  </a:lnTo>
                  <a:lnTo>
                    <a:pt x="175" y="9"/>
                  </a:lnTo>
                  <a:lnTo>
                    <a:pt x="175" y="9"/>
                  </a:lnTo>
                  <a:lnTo>
                    <a:pt x="176" y="8"/>
                  </a:lnTo>
                  <a:lnTo>
                    <a:pt x="176" y="6"/>
                  </a:lnTo>
                  <a:lnTo>
                    <a:pt x="176" y="4"/>
                  </a:lnTo>
                  <a:lnTo>
                    <a:pt x="175" y="3"/>
                  </a:lnTo>
                  <a:lnTo>
                    <a:pt x="173" y="1"/>
                  </a:lnTo>
                  <a:lnTo>
                    <a:pt x="172" y="0"/>
                  </a:lnTo>
                  <a:lnTo>
                    <a:pt x="170" y="1"/>
                  </a:lnTo>
                  <a:lnTo>
                    <a:pt x="169" y="3"/>
                  </a:lnTo>
                  <a:lnTo>
                    <a:pt x="1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5" name="Freeform 491"/>
            <p:cNvSpPr/>
            <p:nvPr/>
          </p:nvSpPr>
          <p:spPr bwMode="auto">
            <a:xfrm>
              <a:off x="2214563" y="3246438"/>
              <a:ext cx="85725" cy="115888"/>
            </a:xfrm>
            <a:custGeom>
              <a:avLst/>
              <a:gdLst/>
              <a:ahLst/>
              <a:cxnLst>
                <a:cxn ang="0">
                  <a:pos x="153" y="2"/>
                </a:cxn>
                <a:cxn ang="0">
                  <a:pos x="153" y="2"/>
                </a:cxn>
                <a:cxn ang="0">
                  <a:pos x="146" y="16"/>
                </a:cxn>
                <a:cxn ang="0">
                  <a:pos x="137" y="30"/>
                </a:cxn>
                <a:cxn ang="0">
                  <a:pos x="129" y="43"/>
                </a:cxn>
                <a:cxn ang="0">
                  <a:pos x="120" y="55"/>
                </a:cxn>
                <a:cxn ang="0">
                  <a:pos x="100" y="80"/>
                </a:cxn>
                <a:cxn ang="0">
                  <a:pos x="81" y="105"/>
                </a:cxn>
                <a:cxn ang="0">
                  <a:pos x="81" y="105"/>
                </a:cxn>
                <a:cxn ang="0">
                  <a:pos x="60" y="135"/>
                </a:cxn>
                <a:cxn ang="0">
                  <a:pos x="39" y="165"/>
                </a:cxn>
                <a:cxn ang="0">
                  <a:pos x="39" y="165"/>
                </a:cxn>
                <a:cxn ang="0">
                  <a:pos x="31" y="176"/>
                </a:cxn>
                <a:cxn ang="0">
                  <a:pos x="21" y="188"/>
                </a:cxn>
                <a:cxn ang="0">
                  <a:pos x="10" y="199"/>
                </a:cxn>
                <a:cxn ang="0">
                  <a:pos x="1" y="210"/>
                </a:cxn>
                <a:cxn ang="0">
                  <a:pos x="1" y="210"/>
                </a:cxn>
                <a:cxn ang="0">
                  <a:pos x="0" y="212"/>
                </a:cxn>
                <a:cxn ang="0">
                  <a:pos x="1" y="215"/>
                </a:cxn>
                <a:cxn ang="0">
                  <a:pos x="1" y="216"/>
                </a:cxn>
                <a:cxn ang="0">
                  <a:pos x="3" y="217"/>
                </a:cxn>
                <a:cxn ang="0">
                  <a:pos x="4" y="218"/>
                </a:cxn>
                <a:cxn ang="0">
                  <a:pos x="6" y="218"/>
                </a:cxn>
                <a:cxn ang="0">
                  <a:pos x="8" y="217"/>
                </a:cxn>
                <a:cxn ang="0">
                  <a:pos x="9" y="216"/>
                </a:cxn>
                <a:cxn ang="0">
                  <a:pos x="9" y="216"/>
                </a:cxn>
                <a:cxn ang="0">
                  <a:pos x="19" y="203"/>
                </a:cxn>
                <a:cxn ang="0">
                  <a:pos x="29" y="193"/>
                </a:cxn>
                <a:cxn ang="0">
                  <a:pos x="38" y="181"/>
                </a:cxn>
                <a:cxn ang="0">
                  <a:pos x="48" y="170"/>
                </a:cxn>
                <a:cxn ang="0">
                  <a:pos x="48" y="170"/>
                </a:cxn>
                <a:cxn ang="0">
                  <a:pos x="68" y="140"/>
                </a:cxn>
                <a:cxn ang="0">
                  <a:pos x="89" y="110"/>
                </a:cxn>
                <a:cxn ang="0">
                  <a:pos x="89" y="110"/>
                </a:cxn>
                <a:cxn ang="0">
                  <a:pos x="109" y="85"/>
                </a:cxn>
                <a:cxn ang="0">
                  <a:pos x="128" y="61"/>
                </a:cxn>
                <a:cxn ang="0">
                  <a:pos x="137" y="47"/>
                </a:cxn>
                <a:cxn ang="0">
                  <a:pos x="146" y="35"/>
                </a:cxn>
                <a:cxn ang="0">
                  <a:pos x="154" y="20"/>
                </a:cxn>
                <a:cxn ang="0">
                  <a:pos x="161" y="7"/>
                </a:cxn>
                <a:cxn ang="0">
                  <a:pos x="161" y="7"/>
                </a:cxn>
                <a:cxn ang="0">
                  <a:pos x="161" y="5"/>
                </a:cxn>
                <a:cxn ang="0">
                  <a:pos x="161" y="3"/>
                </a:cxn>
                <a:cxn ang="0">
                  <a:pos x="159" y="1"/>
                </a:cxn>
                <a:cxn ang="0">
                  <a:pos x="157" y="0"/>
                </a:cxn>
                <a:cxn ang="0">
                  <a:pos x="156" y="0"/>
                </a:cxn>
                <a:cxn ang="0">
                  <a:pos x="154" y="1"/>
                </a:cxn>
                <a:cxn ang="0">
                  <a:pos x="153" y="2"/>
                </a:cxn>
                <a:cxn ang="0">
                  <a:pos x="153" y="2"/>
                </a:cxn>
              </a:cxnLst>
              <a:rect l="0" t="0" r="r" b="b"/>
              <a:pathLst>
                <a:path w="161" h="218">
                  <a:moveTo>
                    <a:pt x="153" y="2"/>
                  </a:moveTo>
                  <a:lnTo>
                    <a:pt x="153" y="2"/>
                  </a:lnTo>
                  <a:lnTo>
                    <a:pt x="146" y="16"/>
                  </a:lnTo>
                  <a:lnTo>
                    <a:pt x="137" y="30"/>
                  </a:lnTo>
                  <a:lnTo>
                    <a:pt x="129" y="43"/>
                  </a:lnTo>
                  <a:lnTo>
                    <a:pt x="120" y="55"/>
                  </a:lnTo>
                  <a:lnTo>
                    <a:pt x="100" y="80"/>
                  </a:lnTo>
                  <a:lnTo>
                    <a:pt x="81" y="105"/>
                  </a:lnTo>
                  <a:lnTo>
                    <a:pt x="81" y="105"/>
                  </a:lnTo>
                  <a:lnTo>
                    <a:pt x="60" y="135"/>
                  </a:lnTo>
                  <a:lnTo>
                    <a:pt x="39" y="165"/>
                  </a:lnTo>
                  <a:lnTo>
                    <a:pt x="39" y="165"/>
                  </a:lnTo>
                  <a:lnTo>
                    <a:pt x="31" y="176"/>
                  </a:lnTo>
                  <a:lnTo>
                    <a:pt x="21" y="188"/>
                  </a:lnTo>
                  <a:lnTo>
                    <a:pt x="10" y="199"/>
                  </a:lnTo>
                  <a:lnTo>
                    <a:pt x="1" y="210"/>
                  </a:lnTo>
                  <a:lnTo>
                    <a:pt x="1" y="210"/>
                  </a:lnTo>
                  <a:lnTo>
                    <a:pt x="0" y="212"/>
                  </a:lnTo>
                  <a:lnTo>
                    <a:pt x="1" y="215"/>
                  </a:lnTo>
                  <a:lnTo>
                    <a:pt x="1" y="216"/>
                  </a:lnTo>
                  <a:lnTo>
                    <a:pt x="3" y="217"/>
                  </a:lnTo>
                  <a:lnTo>
                    <a:pt x="4" y="218"/>
                  </a:lnTo>
                  <a:lnTo>
                    <a:pt x="6" y="218"/>
                  </a:lnTo>
                  <a:lnTo>
                    <a:pt x="8" y="217"/>
                  </a:lnTo>
                  <a:lnTo>
                    <a:pt x="9" y="216"/>
                  </a:lnTo>
                  <a:lnTo>
                    <a:pt x="9" y="216"/>
                  </a:lnTo>
                  <a:lnTo>
                    <a:pt x="19" y="203"/>
                  </a:lnTo>
                  <a:lnTo>
                    <a:pt x="29" y="193"/>
                  </a:lnTo>
                  <a:lnTo>
                    <a:pt x="38" y="181"/>
                  </a:lnTo>
                  <a:lnTo>
                    <a:pt x="48" y="170"/>
                  </a:lnTo>
                  <a:lnTo>
                    <a:pt x="48" y="170"/>
                  </a:lnTo>
                  <a:lnTo>
                    <a:pt x="68" y="140"/>
                  </a:lnTo>
                  <a:lnTo>
                    <a:pt x="89" y="110"/>
                  </a:lnTo>
                  <a:lnTo>
                    <a:pt x="89" y="110"/>
                  </a:lnTo>
                  <a:lnTo>
                    <a:pt x="109" y="85"/>
                  </a:lnTo>
                  <a:lnTo>
                    <a:pt x="128" y="61"/>
                  </a:lnTo>
                  <a:lnTo>
                    <a:pt x="137" y="47"/>
                  </a:lnTo>
                  <a:lnTo>
                    <a:pt x="146" y="35"/>
                  </a:lnTo>
                  <a:lnTo>
                    <a:pt x="154" y="20"/>
                  </a:lnTo>
                  <a:lnTo>
                    <a:pt x="161" y="7"/>
                  </a:lnTo>
                  <a:lnTo>
                    <a:pt x="161" y="7"/>
                  </a:lnTo>
                  <a:lnTo>
                    <a:pt x="161" y="5"/>
                  </a:lnTo>
                  <a:lnTo>
                    <a:pt x="161" y="3"/>
                  </a:lnTo>
                  <a:lnTo>
                    <a:pt x="159" y="1"/>
                  </a:lnTo>
                  <a:lnTo>
                    <a:pt x="157" y="0"/>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6" name="Freeform 492"/>
            <p:cNvSpPr/>
            <p:nvPr/>
          </p:nvSpPr>
          <p:spPr bwMode="auto">
            <a:xfrm>
              <a:off x="2203451" y="3306763"/>
              <a:ext cx="96838" cy="125413"/>
            </a:xfrm>
            <a:custGeom>
              <a:avLst/>
              <a:gdLst/>
              <a:ahLst/>
              <a:cxnLst>
                <a:cxn ang="0">
                  <a:pos x="177" y="2"/>
                </a:cxn>
                <a:cxn ang="0">
                  <a:pos x="177" y="2"/>
                </a:cxn>
                <a:cxn ang="0">
                  <a:pos x="165" y="13"/>
                </a:cxn>
                <a:cxn ang="0">
                  <a:pos x="153" y="25"/>
                </a:cxn>
                <a:cxn ang="0">
                  <a:pos x="143" y="38"/>
                </a:cxn>
                <a:cxn ang="0">
                  <a:pos x="133" y="53"/>
                </a:cxn>
                <a:cxn ang="0">
                  <a:pos x="114" y="83"/>
                </a:cxn>
                <a:cxn ang="0">
                  <a:pos x="106" y="97"/>
                </a:cxn>
                <a:cxn ang="0">
                  <a:pos x="96" y="111"/>
                </a:cxn>
                <a:cxn ang="0">
                  <a:pos x="96" y="111"/>
                </a:cxn>
                <a:cxn ang="0">
                  <a:pos x="86" y="126"/>
                </a:cxn>
                <a:cxn ang="0">
                  <a:pos x="77" y="143"/>
                </a:cxn>
                <a:cxn ang="0">
                  <a:pos x="66" y="159"/>
                </a:cxn>
                <a:cxn ang="0">
                  <a:pos x="56" y="175"/>
                </a:cxn>
                <a:cxn ang="0">
                  <a:pos x="56" y="175"/>
                </a:cxn>
                <a:cxn ang="0">
                  <a:pos x="48" y="186"/>
                </a:cxn>
                <a:cxn ang="0">
                  <a:pos x="33" y="205"/>
                </a:cxn>
                <a:cxn ang="0">
                  <a:pos x="25" y="214"/>
                </a:cxn>
                <a:cxn ang="0">
                  <a:pos x="18" y="221"/>
                </a:cxn>
                <a:cxn ang="0">
                  <a:pos x="11" y="226"/>
                </a:cxn>
                <a:cxn ang="0">
                  <a:pos x="9" y="228"/>
                </a:cxn>
                <a:cxn ang="0">
                  <a:pos x="6" y="229"/>
                </a:cxn>
                <a:cxn ang="0">
                  <a:pos x="6" y="229"/>
                </a:cxn>
                <a:cxn ang="0">
                  <a:pos x="3" y="229"/>
                </a:cxn>
                <a:cxn ang="0">
                  <a:pos x="2" y="229"/>
                </a:cxn>
                <a:cxn ang="0">
                  <a:pos x="0" y="232"/>
                </a:cxn>
                <a:cxn ang="0">
                  <a:pos x="0" y="234"/>
                </a:cxn>
                <a:cxn ang="0">
                  <a:pos x="0" y="236"/>
                </a:cxn>
                <a:cxn ang="0">
                  <a:pos x="1" y="237"/>
                </a:cxn>
                <a:cxn ang="0">
                  <a:pos x="3" y="238"/>
                </a:cxn>
                <a:cxn ang="0">
                  <a:pos x="3" y="238"/>
                </a:cxn>
                <a:cxn ang="0">
                  <a:pos x="8" y="238"/>
                </a:cxn>
                <a:cxn ang="0">
                  <a:pos x="12" y="237"/>
                </a:cxn>
                <a:cxn ang="0">
                  <a:pos x="15" y="236"/>
                </a:cxn>
                <a:cxn ang="0">
                  <a:pos x="19" y="233"/>
                </a:cxn>
                <a:cxn ang="0">
                  <a:pos x="24" y="228"/>
                </a:cxn>
                <a:cxn ang="0">
                  <a:pos x="30" y="220"/>
                </a:cxn>
                <a:cxn ang="0">
                  <a:pos x="30" y="220"/>
                </a:cxn>
                <a:cxn ang="0">
                  <a:pos x="42" y="206"/>
                </a:cxn>
                <a:cxn ang="0">
                  <a:pos x="55" y="190"/>
                </a:cxn>
                <a:cxn ang="0">
                  <a:pos x="66" y="175"/>
                </a:cxn>
                <a:cxn ang="0">
                  <a:pos x="78" y="159"/>
                </a:cxn>
                <a:cxn ang="0">
                  <a:pos x="78" y="159"/>
                </a:cxn>
                <a:cxn ang="0">
                  <a:pos x="104" y="119"/>
                </a:cxn>
                <a:cxn ang="0">
                  <a:pos x="129" y="80"/>
                </a:cxn>
                <a:cxn ang="0">
                  <a:pos x="129" y="80"/>
                </a:cxn>
                <a:cxn ang="0">
                  <a:pos x="141" y="61"/>
                </a:cxn>
                <a:cxn ang="0">
                  <a:pos x="153" y="42"/>
                </a:cxn>
                <a:cxn ang="0">
                  <a:pos x="160" y="32"/>
                </a:cxn>
                <a:cxn ang="0">
                  <a:pos x="168" y="24"/>
                </a:cxn>
                <a:cxn ang="0">
                  <a:pos x="175" y="16"/>
                </a:cxn>
                <a:cxn ang="0">
                  <a:pos x="183" y="9"/>
                </a:cxn>
                <a:cxn ang="0">
                  <a:pos x="183" y="9"/>
                </a:cxn>
                <a:cxn ang="0">
                  <a:pos x="185" y="8"/>
                </a:cxn>
                <a:cxn ang="0">
                  <a:pos x="185" y="5"/>
                </a:cxn>
                <a:cxn ang="0">
                  <a:pos x="184" y="3"/>
                </a:cxn>
                <a:cxn ang="0">
                  <a:pos x="183" y="2"/>
                </a:cxn>
                <a:cxn ang="0">
                  <a:pos x="180" y="0"/>
                </a:cxn>
                <a:cxn ang="0">
                  <a:pos x="179" y="1"/>
                </a:cxn>
                <a:cxn ang="0">
                  <a:pos x="177" y="2"/>
                </a:cxn>
                <a:cxn ang="0">
                  <a:pos x="177" y="2"/>
                </a:cxn>
              </a:cxnLst>
              <a:rect l="0" t="0" r="r" b="b"/>
              <a:pathLst>
                <a:path w="185" h="238">
                  <a:moveTo>
                    <a:pt x="177" y="2"/>
                  </a:moveTo>
                  <a:lnTo>
                    <a:pt x="177" y="2"/>
                  </a:lnTo>
                  <a:lnTo>
                    <a:pt x="165" y="13"/>
                  </a:lnTo>
                  <a:lnTo>
                    <a:pt x="153" y="25"/>
                  </a:lnTo>
                  <a:lnTo>
                    <a:pt x="143" y="38"/>
                  </a:lnTo>
                  <a:lnTo>
                    <a:pt x="133" y="53"/>
                  </a:lnTo>
                  <a:lnTo>
                    <a:pt x="114" y="83"/>
                  </a:lnTo>
                  <a:lnTo>
                    <a:pt x="106" y="97"/>
                  </a:lnTo>
                  <a:lnTo>
                    <a:pt x="96" y="111"/>
                  </a:lnTo>
                  <a:lnTo>
                    <a:pt x="96" y="111"/>
                  </a:lnTo>
                  <a:lnTo>
                    <a:pt x="86" y="126"/>
                  </a:lnTo>
                  <a:lnTo>
                    <a:pt x="77" y="143"/>
                  </a:lnTo>
                  <a:lnTo>
                    <a:pt x="66" y="159"/>
                  </a:lnTo>
                  <a:lnTo>
                    <a:pt x="56" y="175"/>
                  </a:lnTo>
                  <a:lnTo>
                    <a:pt x="56" y="175"/>
                  </a:lnTo>
                  <a:lnTo>
                    <a:pt x="48" y="186"/>
                  </a:lnTo>
                  <a:lnTo>
                    <a:pt x="33" y="205"/>
                  </a:lnTo>
                  <a:lnTo>
                    <a:pt x="25" y="214"/>
                  </a:lnTo>
                  <a:lnTo>
                    <a:pt x="18" y="221"/>
                  </a:lnTo>
                  <a:lnTo>
                    <a:pt x="11" y="226"/>
                  </a:lnTo>
                  <a:lnTo>
                    <a:pt x="9" y="228"/>
                  </a:lnTo>
                  <a:lnTo>
                    <a:pt x="6" y="229"/>
                  </a:lnTo>
                  <a:lnTo>
                    <a:pt x="6" y="229"/>
                  </a:lnTo>
                  <a:lnTo>
                    <a:pt x="3" y="229"/>
                  </a:lnTo>
                  <a:lnTo>
                    <a:pt x="2" y="229"/>
                  </a:lnTo>
                  <a:lnTo>
                    <a:pt x="0" y="232"/>
                  </a:lnTo>
                  <a:lnTo>
                    <a:pt x="0" y="234"/>
                  </a:lnTo>
                  <a:lnTo>
                    <a:pt x="0" y="236"/>
                  </a:lnTo>
                  <a:lnTo>
                    <a:pt x="1" y="237"/>
                  </a:lnTo>
                  <a:lnTo>
                    <a:pt x="3" y="238"/>
                  </a:lnTo>
                  <a:lnTo>
                    <a:pt x="3" y="238"/>
                  </a:lnTo>
                  <a:lnTo>
                    <a:pt x="8" y="238"/>
                  </a:lnTo>
                  <a:lnTo>
                    <a:pt x="12" y="237"/>
                  </a:lnTo>
                  <a:lnTo>
                    <a:pt x="15" y="236"/>
                  </a:lnTo>
                  <a:lnTo>
                    <a:pt x="19" y="233"/>
                  </a:lnTo>
                  <a:lnTo>
                    <a:pt x="24" y="228"/>
                  </a:lnTo>
                  <a:lnTo>
                    <a:pt x="30" y="220"/>
                  </a:lnTo>
                  <a:lnTo>
                    <a:pt x="30" y="220"/>
                  </a:lnTo>
                  <a:lnTo>
                    <a:pt x="42" y="206"/>
                  </a:lnTo>
                  <a:lnTo>
                    <a:pt x="55" y="190"/>
                  </a:lnTo>
                  <a:lnTo>
                    <a:pt x="66" y="175"/>
                  </a:lnTo>
                  <a:lnTo>
                    <a:pt x="78" y="159"/>
                  </a:lnTo>
                  <a:lnTo>
                    <a:pt x="78" y="159"/>
                  </a:lnTo>
                  <a:lnTo>
                    <a:pt x="104" y="119"/>
                  </a:lnTo>
                  <a:lnTo>
                    <a:pt x="129" y="80"/>
                  </a:lnTo>
                  <a:lnTo>
                    <a:pt x="129" y="80"/>
                  </a:lnTo>
                  <a:lnTo>
                    <a:pt x="141" y="61"/>
                  </a:lnTo>
                  <a:lnTo>
                    <a:pt x="153" y="42"/>
                  </a:lnTo>
                  <a:lnTo>
                    <a:pt x="160" y="32"/>
                  </a:lnTo>
                  <a:lnTo>
                    <a:pt x="168" y="24"/>
                  </a:lnTo>
                  <a:lnTo>
                    <a:pt x="175" y="16"/>
                  </a:lnTo>
                  <a:lnTo>
                    <a:pt x="183" y="9"/>
                  </a:lnTo>
                  <a:lnTo>
                    <a:pt x="183" y="9"/>
                  </a:lnTo>
                  <a:lnTo>
                    <a:pt x="185" y="8"/>
                  </a:lnTo>
                  <a:lnTo>
                    <a:pt x="185" y="5"/>
                  </a:lnTo>
                  <a:lnTo>
                    <a:pt x="184" y="3"/>
                  </a:lnTo>
                  <a:lnTo>
                    <a:pt x="183" y="2"/>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7" name="Freeform 493"/>
            <p:cNvSpPr/>
            <p:nvPr/>
          </p:nvSpPr>
          <p:spPr bwMode="auto">
            <a:xfrm>
              <a:off x="2197101" y="3367088"/>
              <a:ext cx="98425" cy="117475"/>
            </a:xfrm>
            <a:custGeom>
              <a:avLst/>
              <a:gdLst/>
              <a:ahLst/>
              <a:cxnLst>
                <a:cxn ang="0">
                  <a:pos x="178" y="2"/>
                </a:cxn>
                <a:cxn ang="0">
                  <a:pos x="178" y="2"/>
                </a:cxn>
                <a:cxn ang="0">
                  <a:pos x="164" y="14"/>
                </a:cxn>
                <a:cxn ang="0">
                  <a:pos x="153" y="28"/>
                </a:cxn>
                <a:cxn ang="0">
                  <a:pos x="142" y="42"/>
                </a:cxn>
                <a:cxn ang="0">
                  <a:pos x="131" y="57"/>
                </a:cxn>
                <a:cxn ang="0">
                  <a:pos x="112" y="87"/>
                </a:cxn>
                <a:cxn ang="0">
                  <a:pos x="101" y="101"/>
                </a:cxn>
                <a:cxn ang="0">
                  <a:pos x="90" y="116"/>
                </a:cxn>
                <a:cxn ang="0">
                  <a:pos x="90" y="116"/>
                </a:cxn>
                <a:cxn ang="0">
                  <a:pos x="66" y="148"/>
                </a:cxn>
                <a:cxn ang="0">
                  <a:pos x="53" y="163"/>
                </a:cxn>
                <a:cxn ang="0">
                  <a:pos x="39" y="177"/>
                </a:cxn>
                <a:cxn ang="0">
                  <a:pos x="39" y="177"/>
                </a:cxn>
                <a:cxn ang="0">
                  <a:pos x="19" y="195"/>
                </a:cxn>
                <a:cxn ang="0">
                  <a:pos x="9" y="204"/>
                </a:cxn>
                <a:cxn ang="0">
                  <a:pos x="5" y="210"/>
                </a:cxn>
                <a:cxn ang="0">
                  <a:pos x="1" y="216"/>
                </a:cxn>
                <a:cxn ang="0">
                  <a:pos x="1" y="216"/>
                </a:cxn>
                <a:cxn ang="0">
                  <a:pos x="0" y="218"/>
                </a:cxn>
                <a:cxn ang="0">
                  <a:pos x="1" y="220"/>
                </a:cxn>
                <a:cxn ang="0">
                  <a:pos x="1" y="221"/>
                </a:cxn>
                <a:cxn ang="0">
                  <a:pos x="3" y="222"/>
                </a:cxn>
                <a:cxn ang="0">
                  <a:pos x="4" y="223"/>
                </a:cxn>
                <a:cxn ang="0">
                  <a:pos x="6" y="223"/>
                </a:cxn>
                <a:cxn ang="0">
                  <a:pos x="8" y="222"/>
                </a:cxn>
                <a:cxn ang="0">
                  <a:pos x="9" y="221"/>
                </a:cxn>
                <a:cxn ang="0">
                  <a:pos x="9" y="221"/>
                </a:cxn>
                <a:cxn ang="0">
                  <a:pos x="13" y="215"/>
                </a:cxn>
                <a:cxn ang="0">
                  <a:pos x="19" y="209"/>
                </a:cxn>
                <a:cxn ang="0">
                  <a:pos x="29" y="198"/>
                </a:cxn>
                <a:cxn ang="0">
                  <a:pos x="40" y="189"/>
                </a:cxn>
                <a:cxn ang="0">
                  <a:pos x="52" y="179"/>
                </a:cxn>
                <a:cxn ang="0">
                  <a:pos x="52" y="179"/>
                </a:cxn>
                <a:cxn ang="0">
                  <a:pos x="58" y="172"/>
                </a:cxn>
                <a:cxn ang="0">
                  <a:pos x="65" y="164"/>
                </a:cxn>
                <a:cxn ang="0">
                  <a:pos x="78" y="148"/>
                </a:cxn>
                <a:cxn ang="0">
                  <a:pos x="90" y="131"/>
                </a:cxn>
                <a:cxn ang="0">
                  <a:pos x="102" y="115"/>
                </a:cxn>
                <a:cxn ang="0">
                  <a:pos x="102" y="115"/>
                </a:cxn>
                <a:cxn ang="0">
                  <a:pos x="113" y="101"/>
                </a:cxn>
                <a:cxn ang="0">
                  <a:pos x="122" y="88"/>
                </a:cxn>
                <a:cxn ang="0">
                  <a:pos x="141" y="60"/>
                </a:cxn>
                <a:cxn ang="0">
                  <a:pos x="151" y="46"/>
                </a:cxn>
                <a:cxn ang="0">
                  <a:pos x="161" y="33"/>
                </a:cxn>
                <a:cxn ang="0">
                  <a:pos x="171" y="21"/>
                </a:cxn>
                <a:cxn ang="0">
                  <a:pos x="184" y="8"/>
                </a:cxn>
                <a:cxn ang="0">
                  <a:pos x="184" y="8"/>
                </a:cxn>
                <a:cxn ang="0">
                  <a:pos x="185" y="7"/>
                </a:cxn>
                <a:cxn ang="0">
                  <a:pos x="186" y="5"/>
                </a:cxn>
                <a:cxn ang="0">
                  <a:pos x="185" y="3"/>
                </a:cxn>
                <a:cxn ang="0">
                  <a:pos x="184" y="2"/>
                </a:cxn>
                <a:cxn ang="0">
                  <a:pos x="183" y="1"/>
                </a:cxn>
                <a:cxn ang="0">
                  <a:pos x="181" y="0"/>
                </a:cxn>
                <a:cxn ang="0">
                  <a:pos x="179" y="1"/>
                </a:cxn>
                <a:cxn ang="0">
                  <a:pos x="178" y="2"/>
                </a:cxn>
                <a:cxn ang="0">
                  <a:pos x="178" y="2"/>
                </a:cxn>
              </a:cxnLst>
              <a:rect l="0" t="0" r="r" b="b"/>
              <a:pathLst>
                <a:path w="186" h="223">
                  <a:moveTo>
                    <a:pt x="178" y="2"/>
                  </a:moveTo>
                  <a:lnTo>
                    <a:pt x="178" y="2"/>
                  </a:lnTo>
                  <a:lnTo>
                    <a:pt x="164" y="14"/>
                  </a:lnTo>
                  <a:lnTo>
                    <a:pt x="153" y="28"/>
                  </a:lnTo>
                  <a:lnTo>
                    <a:pt x="142" y="42"/>
                  </a:lnTo>
                  <a:lnTo>
                    <a:pt x="131" y="57"/>
                  </a:lnTo>
                  <a:lnTo>
                    <a:pt x="112" y="87"/>
                  </a:lnTo>
                  <a:lnTo>
                    <a:pt x="101" y="101"/>
                  </a:lnTo>
                  <a:lnTo>
                    <a:pt x="90" y="116"/>
                  </a:lnTo>
                  <a:lnTo>
                    <a:pt x="90" y="116"/>
                  </a:lnTo>
                  <a:lnTo>
                    <a:pt x="66" y="148"/>
                  </a:lnTo>
                  <a:lnTo>
                    <a:pt x="53" y="163"/>
                  </a:lnTo>
                  <a:lnTo>
                    <a:pt x="39" y="177"/>
                  </a:lnTo>
                  <a:lnTo>
                    <a:pt x="39" y="177"/>
                  </a:lnTo>
                  <a:lnTo>
                    <a:pt x="19" y="195"/>
                  </a:lnTo>
                  <a:lnTo>
                    <a:pt x="9" y="204"/>
                  </a:lnTo>
                  <a:lnTo>
                    <a:pt x="5" y="210"/>
                  </a:lnTo>
                  <a:lnTo>
                    <a:pt x="1" y="216"/>
                  </a:lnTo>
                  <a:lnTo>
                    <a:pt x="1" y="216"/>
                  </a:lnTo>
                  <a:lnTo>
                    <a:pt x="0" y="218"/>
                  </a:lnTo>
                  <a:lnTo>
                    <a:pt x="1" y="220"/>
                  </a:lnTo>
                  <a:lnTo>
                    <a:pt x="1" y="221"/>
                  </a:lnTo>
                  <a:lnTo>
                    <a:pt x="3" y="222"/>
                  </a:lnTo>
                  <a:lnTo>
                    <a:pt x="4" y="223"/>
                  </a:lnTo>
                  <a:lnTo>
                    <a:pt x="6" y="223"/>
                  </a:lnTo>
                  <a:lnTo>
                    <a:pt x="8" y="222"/>
                  </a:lnTo>
                  <a:lnTo>
                    <a:pt x="9" y="221"/>
                  </a:lnTo>
                  <a:lnTo>
                    <a:pt x="9" y="221"/>
                  </a:lnTo>
                  <a:lnTo>
                    <a:pt x="13" y="215"/>
                  </a:lnTo>
                  <a:lnTo>
                    <a:pt x="19" y="209"/>
                  </a:lnTo>
                  <a:lnTo>
                    <a:pt x="29" y="198"/>
                  </a:lnTo>
                  <a:lnTo>
                    <a:pt x="40" y="189"/>
                  </a:lnTo>
                  <a:lnTo>
                    <a:pt x="52" y="179"/>
                  </a:lnTo>
                  <a:lnTo>
                    <a:pt x="52" y="179"/>
                  </a:lnTo>
                  <a:lnTo>
                    <a:pt x="58" y="172"/>
                  </a:lnTo>
                  <a:lnTo>
                    <a:pt x="65" y="164"/>
                  </a:lnTo>
                  <a:lnTo>
                    <a:pt x="78" y="148"/>
                  </a:lnTo>
                  <a:lnTo>
                    <a:pt x="90" y="131"/>
                  </a:lnTo>
                  <a:lnTo>
                    <a:pt x="102" y="115"/>
                  </a:lnTo>
                  <a:lnTo>
                    <a:pt x="102" y="115"/>
                  </a:lnTo>
                  <a:lnTo>
                    <a:pt x="113" y="101"/>
                  </a:lnTo>
                  <a:lnTo>
                    <a:pt x="122" y="88"/>
                  </a:lnTo>
                  <a:lnTo>
                    <a:pt x="141" y="60"/>
                  </a:lnTo>
                  <a:lnTo>
                    <a:pt x="151" y="46"/>
                  </a:lnTo>
                  <a:lnTo>
                    <a:pt x="161" y="33"/>
                  </a:lnTo>
                  <a:lnTo>
                    <a:pt x="171" y="21"/>
                  </a:lnTo>
                  <a:lnTo>
                    <a:pt x="184" y="8"/>
                  </a:lnTo>
                  <a:lnTo>
                    <a:pt x="184" y="8"/>
                  </a:lnTo>
                  <a:lnTo>
                    <a:pt x="185" y="7"/>
                  </a:lnTo>
                  <a:lnTo>
                    <a:pt x="186" y="5"/>
                  </a:lnTo>
                  <a:lnTo>
                    <a:pt x="185" y="3"/>
                  </a:lnTo>
                  <a:lnTo>
                    <a:pt x="184" y="2"/>
                  </a:lnTo>
                  <a:lnTo>
                    <a:pt x="183" y="1"/>
                  </a:lnTo>
                  <a:lnTo>
                    <a:pt x="181" y="0"/>
                  </a:lnTo>
                  <a:lnTo>
                    <a:pt x="179" y="1"/>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8" name="Freeform 494"/>
            <p:cNvSpPr/>
            <p:nvPr/>
          </p:nvSpPr>
          <p:spPr bwMode="auto">
            <a:xfrm>
              <a:off x="2208213" y="3397250"/>
              <a:ext cx="117475" cy="139700"/>
            </a:xfrm>
            <a:custGeom>
              <a:avLst/>
              <a:gdLst/>
              <a:ahLst/>
              <a:cxnLst>
                <a:cxn ang="0">
                  <a:pos x="215" y="1"/>
                </a:cxn>
                <a:cxn ang="0">
                  <a:pos x="215" y="1"/>
                </a:cxn>
                <a:cxn ang="0">
                  <a:pos x="209" y="5"/>
                </a:cxn>
                <a:cxn ang="0">
                  <a:pos x="204" y="10"/>
                </a:cxn>
                <a:cxn ang="0">
                  <a:pos x="197" y="20"/>
                </a:cxn>
                <a:cxn ang="0">
                  <a:pos x="197" y="20"/>
                </a:cxn>
                <a:cxn ang="0">
                  <a:pos x="190" y="30"/>
                </a:cxn>
                <a:cxn ang="0">
                  <a:pos x="182" y="38"/>
                </a:cxn>
                <a:cxn ang="0">
                  <a:pos x="166" y="54"/>
                </a:cxn>
                <a:cxn ang="0">
                  <a:pos x="166" y="54"/>
                </a:cxn>
                <a:cxn ang="0">
                  <a:pos x="136" y="88"/>
                </a:cxn>
                <a:cxn ang="0">
                  <a:pos x="122" y="104"/>
                </a:cxn>
                <a:cxn ang="0">
                  <a:pos x="107" y="122"/>
                </a:cxn>
                <a:cxn ang="0">
                  <a:pos x="107" y="122"/>
                </a:cxn>
                <a:cxn ang="0">
                  <a:pos x="52" y="189"/>
                </a:cxn>
                <a:cxn ang="0">
                  <a:pos x="25" y="223"/>
                </a:cxn>
                <a:cxn ang="0">
                  <a:pos x="0" y="258"/>
                </a:cxn>
                <a:cxn ang="0">
                  <a:pos x="0" y="258"/>
                </a:cxn>
                <a:cxn ang="0">
                  <a:pos x="0" y="259"/>
                </a:cxn>
                <a:cxn ang="0">
                  <a:pos x="0" y="261"/>
                </a:cxn>
                <a:cxn ang="0">
                  <a:pos x="0" y="262"/>
                </a:cxn>
                <a:cxn ang="0">
                  <a:pos x="2" y="263"/>
                </a:cxn>
                <a:cxn ang="0">
                  <a:pos x="5" y="264"/>
                </a:cxn>
                <a:cxn ang="0">
                  <a:pos x="7" y="264"/>
                </a:cxn>
                <a:cxn ang="0">
                  <a:pos x="8" y="262"/>
                </a:cxn>
                <a:cxn ang="0">
                  <a:pos x="8" y="262"/>
                </a:cxn>
                <a:cxn ang="0">
                  <a:pos x="35" y="226"/>
                </a:cxn>
                <a:cxn ang="0">
                  <a:pos x="63" y="191"/>
                </a:cxn>
                <a:cxn ang="0">
                  <a:pos x="119" y="121"/>
                </a:cxn>
                <a:cxn ang="0">
                  <a:pos x="119" y="121"/>
                </a:cxn>
                <a:cxn ang="0">
                  <a:pos x="132" y="106"/>
                </a:cxn>
                <a:cxn ang="0">
                  <a:pos x="145" y="91"/>
                </a:cxn>
                <a:cxn ang="0">
                  <a:pos x="173" y="62"/>
                </a:cxn>
                <a:cxn ang="0">
                  <a:pos x="173" y="62"/>
                </a:cxn>
                <a:cxn ang="0">
                  <a:pos x="187" y="46"/>
                </a:cxn>
                <a:cxn ang="0">
                  <a:pos x="201" y="31"/>
                </a:cxn>
                <a:cxn ang="0">
                  <a:pos x="201" y="31"/>
                </a:cxn>
                <a:cxn ang="0">
                  <a:pos x="210" y="18"/>
                </a:cxn>
                <a:cxn ang="0">
                  <a:pos x="216" y="13"/>
                </a:cxn>
                <a:cxn ang="0">
                  <a:pos x="221" y="7"/>
                </a:cxn>
                <a:cxn ang="0">
                  <a:pos x="221" y="7"/>
                </a:cxn>
                <a:cxn ang="0">
                  <a:pos x="222" y="6"/>
                </a:cxn>
                <a:cxn ang="0">
                  <a:pos x="223" y="4"/>
                </a:cxn>
                <a:cxn ang="0">
                  <a:pos x="222" y="3"/>
                </a:cxn>
                <a:cxn ang="0">
                  <a:pos x="221" y="1"/>
                </a:cxn>
                <a:cxn ang="0">
                  <a:pos x="218" y="0"/>
                </a:cxn>
                <a:cxn ang="0">
                  <a:pos x="216" y="0"/>
                </a:cxn>
                <a:cxn ang="0">
                  <a:pos x="215" y="1"/>
                </a:cxn>
                <a:cxn ang="0">
                  <a:pos x="215" y="1"/>
                </a:cxn>
              </a:cxnLst>
              <a:rect l="0" t="0" r="r" b="b"/>
              <a:pathLst>
                <a:path w="223" h="264">
                  <a:moveTo>
                    <a:pt x="215" y="1"/>
                  </a:moveTo>
                  <a:lnTo>
                    <a:pt x="215" y="1"/>
                  </a:lnTo>
                  <a:lnTo>
                    <a:pt x="209" y="5"/>
                  </a:lnTo>
                  <a:lnTo>
                    <a:pt x="204" y="10"/>
                  </a:lnTo>
                  <a:lnTo>
                    <a:pt x="197" y="20"/>
                  </a:lnTo>
                  <a:lnTo>
                    <a:pt x="197" y="20"/>
                  </a:lnTo>
                  <a:lnTo>
                    <a:pt x="190" y="30"/>
                  </a:lnTo>
                  <a:lnTo>
                    <a:pt x="182" y="38"/>
                  </a:lnTo>
                  <a:lnTo>
                    <a:pt x="166" y="54"/>
                  </a:lnTo>
                  <a:lnTo>
                    <a:pt x="166" y="54"/>
                  </a:lnTo>
                  <a:lnTo>
                    <a:pt x="136" y="88"/>
                  </a:lnTo>
                  <a:lnTo>
                    <a:pt x="122" y="104"/>
                  </a:lnTo>
                  <a:lnTo>
                    <a:pt x="107" y="122"/>
                  </a:lnTo>
                  <a:lnTo>
                    <a:pt x="107" y="122"/>
                  </a:lnTo>
                  <a:lnTo>
                    <a:pt x="52" y="189"/>
                  </a:lnTo>
                  <a:lnTo>
                    <a:pt x="25" y="223"/>
                  </a:lnTo>
                  <a:lnTo>
                    <a:pt x="0" y="258"/>
                  </a:lnTo>
                  <a:lnTo>
                    <a:pt x="0" y="258"/>
                  </a:lnTo>
                  <a:lnTo>
                    <a:pt x="0" y="259"/>
                  </a:lnTo>
                  <a:lnTo>
                    <a:pt x="0" y="261"/>
                  </a:lnTo>
                  <a:lnTo>
                    <a:pt x="0" y="262"/>
                  </a:lnTo>
                  <a:lnTo>
                    <a:pt x="2" y="263"/>
                  </a:lnTo>
                  <a:lnTo>
                    <a:pt x="5" y="264"/>
                  </a:lnTo>
                  <a:lnTo>
                    <a:pt x="7" y="264"/>
                  </a:lnTo>
                  <a:lnTo>
                    <a:pt x="8" y="262"/>
                  </a:lnTo>
                  <a:lnTo>
                    <a:pt x="8" y="262"/>
                  </a:lnTo>
                  <a:lnTo>
                    <a:pt x="35" y="226"/>
                  </a:lnTo>
                  <a:lnTo>
                    <a:pt x="63" y="191"/>
                  </a:lnTo>
                  <a:lnTo>
                    <a:pt x="119" y="121"/>
                  </a:lnTo>
                  <a:lnTo>
                    <a:pt x="119" y="121"/>
                  </a:lnTo>
                  <a:lnTo>
                    <a:pt x="132" y="106"/>
                  </a:lnTo>
                  <a:lnTo>
                    <a:pt x="145" y="91"/>
                  </a:lnTo>
                  <a:lnTo>
                    <a:pt x="173" y="62"/>
                  </a:lnTo>
                  <a:lnTo>
                    <a:pt x="173" y="62"/>
                  </a:lnTo>
                  <a:lnTo>
                    <a:pt x="187" y="46"/>
                  </a:lnTo>
                  <a:lnTo>
                    <a:pt x="201" y="31"/>
                  </a:lnTo>
                  <a:lnTo>
                    <a:pt x="201" y="31"/>
                  </a:lnTo>
                  <a:lnTo>
                    <a:pt x="210" y="18"/>
                  </a:lnTo>
                  <a:lnTo>
                    <a:pt x="216" y="13"/>
                  </a:lnTo>
                  <a:lnTo>
                    <a:pt x="221" y="7"/>
                  </a:lnTo>
                  <a:lnTo>
                    <a:pt x="221" y="7"/>
                  </a:lnTo>
                  <a:lnTo>
                    <a:pt x="222" y="6"/>
                  </a:lnTo>
                  <a:lnTo>
                    <a:pt x="223" y="4"/>
                  </a:lnTo>
                  <a:lnTo>
                    <a:pt x="222" y="3"/>
                  </a:lnTo>
                  <a:lnTo>
                    <a:pt x="221" y="1"/>
                  </a:lnTo>
                  <a:lnTo>
                    <a:pt x="218"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9" name="Freeform 495"/>
            <p:cNvSpPr/>
            <p:nvPr/>
          </p:nvSpPr>
          <p:spPr bwMode="auto">
            <a:xfrm>
              <a:off x="2216151" y="3408363"/>
              <a:ext cx="147638" cy="184150"/>
            </a:xfrm>
            <a:custGeom>
              <a:avLst/>
              <a:gdLst/>
              <a:ahLst/>
              <a:cxnLst>
                <a:cxn ang="0">
                  <a:pos x="272" y="3"/>
                </a:cxn>
                <a:cxn ang="0">
                  <a:pos x="272" y="3"/>
                </a:cxn>
                <a:cxn ang="0">
                  <a:pos x="253" y="22"/>
                </a:cxn>
                <a:cxn ang="0">
                  <a:pos x="235" y="40"/>
                </a:cxn>
                <a:cxn ang="0">
                  <a:pos x="215" y="58"/>
                </a:cxn>
                <a:cxn ang="0">
                  <a:pos x="197" y="78"/>
                </a:cxn>
                <a:cxn ang="0">
                  <a:pos x="197" y="78"/>
                </a:cxn>
                <a:cxn ang="0">
                  <a:pos x="159" y="124"/>
                </a:cxn>
                <a:cxn ang="0">
                  <a:pos x="121" y="171"/>
                </a:cxn>
                <a:cxn ang="0">
                  <a:pos x="121" y="171"/>
                </a:cxn>
                <a:cxn ang="0">
                  <a:pos x="104" y="192"/>
                </a:cxn>
                <a:cxn ang="0">
                  <a:pos x="88" y="213"/>
                </a:cxn>
                <a:cxn ang="0">
                  <a:pos x="58" y="258"/>
                </a:cxn>
                <a:cxn ang="0">
                  <a:pos x="58" y="258"/>
                </a:cxn>
                <a:cxn ang="0">
                  <a:pos x="45" y="276"/>
                </a:cxn>
                <a:cxn ang="0">
                  <a:pos x="33" y="297"/>
                </a:cxn>
                <a:cxn ang="0">
                  <a:pos x="33" y="297"/>
                </a:cxn>
                <a:cxn ang="0">
                  <a:pos x="27" y="308"/>
                </a:cxn>
                <a:cxn ang="0">
                  <a:pos x="20" y="320"/>
                </a:cxn>
                <a:cxn ang="0">
                  <a:pos x="17" y="325"/>
                </a:cxn>
                <a:cxn ang="0">
                  <a:pos x="13" y="330"/>
                </a:cxn>
                <a:cxn ang="0">
                  <a:pos x="7" y="334"/>
                </a:cxn>
                <a:cxn ang="0">
                  <a:pos x="2" y="338"/>
                </a:cxn>
                <a:cxn ang="0">
                  <a:pos x="2" y="338"/>
                </a:cxn>
                <a:cxn ang="0">
                  <a:pos x="0" y="339"/>
                </a:cxn>
                <a:cxn ang="0">
                  <a:pos x="0" y="341"/>
                </a:cxn>
                <a:cxn ang="0">
                  <a:pos x="0" y="343"/>
                </a:cxn>
                <a:cxn ang="0">
                  <a:pos x="0" y="344"/>
                </a:cxn>
                <a:cxn ang="0">
                  <a:pos x="1" y="345"/>
                </a:cxn>
                <a:cxn ang="0">
                  <a:pos x="3" y="347"/>
                </a:cxn>
                <a:cxn ang="0">
                  <a:pos x="5" y="347"/>
                </a:cxn>
                <a:cxn ang="0">
                  <a:pos x="6" y="347"/>
                </a:cxn>
                <a:cxn ang="0">
                  <a:pos x="6" y="347"/>
                </a:cxn>
                <a:cxn ang="0">
                  <a:pos x="14" y="341"/>
                </a:cxn>
                <a:cxn ang="0">
                  <a:pos x="20" y="335"/>
                </a:cxn>
                <a:cxn ang="0">
                  <a:pos x="25" y="329"/>
                </a:cxn>
                <a:cxn ang="0">
                  <a:pos x="30" y="322"/>
                </a:cxn>
                <a:cxn ang="0">
                  <a:pos x="38" y="307"/>
                </a:cxn>
                <a:cxn ang="0">
                  <a:pos x="47" y="293"/>
                </a:cxn>
                <a:cxn ang="0">
                  <a:pos x="47" y="293"/>
                </a:cxn>
                <a:cxn ang="0">
                  <a:pos x="63" y="266"/>
                </a:cxn>
                <a:cxn ang="0">
                  <a:pos x="81" y="241"/>
                </a:cxn>
                <a:cxn ang="0">
                  <a:pos x="118" y="191"/>
                </a:cxn>
                <a:cxn ang="0">
                  <a:pos x="118" y="191"/>
                </a:cxn>
                <a:cxn ang="0">
                  <a:pos x="136" y="165"/>
                </a:cxn>
                <a:cxn ang="0">
                  <a:pos x="157" y="140"/>
                </a:cxn>
                <a:cxn ang="0">
                  <a:pos x="198" y="92"/>
                </a:cxn>
                <a:cxn ang="0">
                  <a:pos x="198" y="92"/>
                </a:cxn>
                <a:cxn ang="0">
                  <a:pos x="208" y="81"/>
                </a:cxn>
                <a:cxn ang="0">
                  <a:pos x="218" y="71"/>
                </a:cxn>
                <a:cxn ang="0">
                  <a:pos x="238" y="50"/>
                </a:cxn>
                <a:cxn ang="0">
                  <a:pos x="258" y="30"/>
                </a:cxn>
                <a:cxn ang="0">
                  <a:pos x="278" y="9"/>
                </a:cxn>
                <a:cxn ang="0">
                  <a:pos x="278" y="9"/>
                </a:cxn>
                <a:cxn ang="0">
                  <a:pos x="279" y="7"/>
                </a:cxn>
                <a:cxn ang="0">
                  <a:pos x="279" y="6"/>
                </a:cxn>
                <a:cxn ang="0">
                  <a:pos x="278" y="3"/>
                </a:cxn>
                <a:cxn ang="0">
                  <a:pos x="276" y="2"/>
                </a:cxn>
                <a:cxn ang="0">
                  <a:pos x="275" y="0"/>
                </a:cxn>
                <a:cxn ang="0">
                  <a:pos x="273" y="0"/>
                </a:cxn>
                <a:cxn ang="0">
                  <a:pos x="272" y="3"/>
                </a:cxn>
                <a:cxn ang="0">
                  <a:pos x="272" y="3"/>
                </a:cxn>
              </a:cxnLst>
              <a:rect l="0" t="0" r="r" b="b"/>
              <a:pathLst>
                <a:path w="279" h="347">
                  <a:moveTo>
                    <a:pt x="272" y="3"/>
                  </a:moveTo>
                  <a:lnTo>
                    <a:pt x="272" y="3"/>
                  </a:lnTo>
                  <a:lnTo>
                    <a:pt x="253" y="22"/>
                  </a:lnTo>
                  <a:lnTo>
                    <a:pt x="235" y="40"/>
                  </a:lnTo>
                  <a:lnTo>
                    <a:pt x="215" y="58"/>
                  </a:lnTo>
                  <a:lnTo>
                    <a:pt x="197" y="78"/>
                  </a:lnTo>
                  <a:lnTo>
                    <a:pt x="197" y="78"/>
                  </a:lnTo>
                  <a:lnTo>
                    <a:pt x="159" y="124"/>
                  </a:lnTo>
                  <a:lnTo>
                    <a:pt x="121" y="171"/>
                  </a:lnTo>
                  <a:lnTo>
                    <a:pt x="121" y="171"/>
                  </a:lnTo>
                  <a:lnTo>
                    <a:pt x="104" y="192"/>
                  </a:lnTo>
                  <a:lnTo>
                    <a:pt x="88" y="213"/>
                  </a:lnTo>
                  <a:lnTo>
                    <a:pt x="58" y="258"/>
                  </a:lnTo>
                  <a:lnTo>
                    <a:pt x="58" y="258"/>
                  </a:lnTo>
                  <a:lnTo>
                    <a:pt x="45" y="276"/>
                  </a:lnTo>
                  <a:lnTo>
                    <a:pt x="33" y="297"/>
                  </a:lnTo>
                  <a:lnTo>
                    <a:pt x="33" y="297"/>
                  </a:lnTo>
                  <a:lnTo>
                    <a:pt x="27" y="308"/>
                  </a:lnTo>
                  <a:lnTo>
                    <a:pt x="20" y="320"/>
                  </a:lnTo>
                  <a:lnTo>
                    <a:pt x="17" y="325"/>
                  </a:lnTo>
                  <a:lnTo>
                    <a:pt x="13" y="330"/>
                  </a:lnTo>
                  <a:lnTo>
                    <a:pt x="7" y="334"/>
                  </a:lnTo>
                  <a:lnTo>
                    <a:pt x="2" y="338"/>
                  </a:lnTo>
                  <a:lnTo>
                    <a:pt x="2" y="338"/>
                  </a:lnTo>
                  <a:lnTo>
                    <a:pt x="0" y="339"/>
                  </a:lnTo>
                  <a:lnTo>
                    <a:pt x="0" y="341"/>
                  </a:lnTo>
                  <a:lnTo>
                    <a:pt x="0" y="343"/>
                  </a:lnTo>
                  <a:lnTo>
                    <a:pt x="0" y="344"/>
                  </a:lnTo>
                  <a:lnTo>
                    <a:pt x="1" y="345"/>
                  </a:lnTo>
                  <a:lnTo>
                    <a:pt x="3" y="347"/>
                  </a:lnTo>
                  <a:lnTo>
                    <a:pt x="5" y="347"/>
                  </a:lnTo>
                  <a:lnTo>
                    <a:pt x="6" y="347"/>
                  </a:lnTo>
                  <a:lnTo>
                    <a:pt x="6" y="347"/>
                  </a:lnTo>
                  <a:lnTo>
                    <a:pt x="14" y="341"/>
                  </a:lnTo>
                  <a:lnTo>
                    <a:pt x="20" y="335"/>
                  </a:lnTo>
                  <a:lnTo>
                    <a:pt x="25" y="329"/>
                  </a:lnTo>
                  <a:lnTo>
                    <a:pt x="30" y="322"/>
                  </a:lnTo>
                  <a:lnTo>
                    <a:pt x="38" y="307"/>
                  </a:lnTo>
                  <a:lnTo>
                    <a:pt x="47" y="293"/>
                  </a:lnTo>
                  <a:lnTo>
                    <a:pt x="47" y="293"/>
                  </a:lnTo>
                  <a:lnTo>
                    <a:pt x="63" y="266"/>
                  </a:lnTo>
                  <a:lnTo>
                    <a:pt x="81" y="241"/>
                  </a:lnTo>
                  <a:lnTo>
                    <a:pt x="118" y="191"/>
                  </a:lnTo>
                  <a:lnTo>
                    <a:pt x="118" y="191"/>
                  </a:lnTo>
                  <a:lnTo>
                    <a:pt x="136" y="165"/>
                  </a:lnTo>
                  <a:lnTo>
                    <a:pt x="157" y="140"/>
                  </a:lnTo>
                  <a:lnTo>
                    <a:pt x="198" y="92"/>
                  </a:lnTo>
                  <a:lnTo>
                    <a:pt x="198" y="92"/>
                  </a:lnTo>
                  <a:lnTo>
                    <a:pt x="208" y="81"/>
                  </a:lnTo>
                  <a:lnTo>
                    <a:pt x="218" y="71"/>
                  </a:lnTo>
                  <a:lnTo>
                    <a:pt x="238" y="50"/>
                  </a:lnTo>
                  <a:lnTo>
                    <a:pt x="258" y="30"/>
                  </a:lnTo>
                  <a:lnTo>
                    <a:pt x="278" y="9"/>
                  </a:lnTo>
                  <a:lnTo>
                    <a:pt x="278" y="9"/>
                  </a:lnTo>
                  <a:lnTo>
                    <a:pt x="279" y="7"/>
                  </a:lnTo>
                  <a:lnTo>
                    <a:pt x="279" y="6"/>
                  </a:lnTo>
                  <a:lnTo>
                    <a:pt x="278" y="3"/>
                  </a:lnTo>
                  <a:lnTo>
                    <a:pt x="276" y="2"/>
                  </a:lnTo>
                  <a:lnTo>
                    <a:pt x="275" y="0"/>
                  </a:lnTo>
                  <a:lnTo>
                    <a:pt x="273" y="0"/>
                  </a:lnTo>
                  <a:lnTo>
                    <a:pt x="272" y="3"/>
                  </a:lnTo>
                  <a:lnTo>
                    <a:pt x="2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0" name="Freeform 496"/>
            <p:cNvSpPr/>
            <p:nvPr/>
          </p:nvSpPr>
          <p:spPr bwMode="auto">
            <a:xfrm>
              <a:off x="2216151" y="3514725"/>
              <a:ext cx="104775" cy="128588"/>
            </a:xfrm>
            <a:custGeom>
              <a:avLst/>
              <a:gdLst/>
              <a:ahLst/>
              <a:cxnLst>
                <a:cxn ang="0">
                  <a:pos x="190" y="1"/>
                </a:cxn>
                <a:cxn ang="0">
                  <a:pos x="190" y="1"/>
                </a:cxn>
                <a:cxn ang="0">
                  <a:pos x="181" y="12"/>
                </a:cxn>
                <a:cxn ang="0">
                  <a:pos x="172" y="24"/>
                </a:cxn>
                <a:cxn ang="0">
                  <a:pos x="163" y="35"/>
                </a:cxn>
                <a:cxn ang="0">
                  <a:pos x="156" y="47"/>
                </a:cxn>
                <a:cxn ang="0">
                  <a:pos x="156" y="47"/>
                </a:cxn>
                <a:cxn ang="0">
                  <a:pos x="146" y="63"/>
                </a:cxn>
                <a:cxn ang="0">
                  <a:pos x="134" y="78"/>
                </a:cxn>
                <a:cxn ang="0">
                  <a:pos x="111" y="108"/>
                </a:cxn>
                <a:cxn ang="0">
                  <a:pos x="111" y="108"/>
                </a:cxn>
                <a:cxn ang="0">
                  <a:pos x="85" y="141"/>
                </a:cxn>
                <a:cxn ang="0">
                  <a:pos x="58" y="173"/>
                </a:cxn>
                <a:cxn ang="0">
                  <a:pos x="30" y="203"/>
                </a:cxn>
                <a:cxn ang="0">
                  <a:pos x="1" y="233"/>
                </a:cxn>
                <a:cxn ang="0">
                  <a:pos x="1" y="233"/>
                </a:cxn>
                <a:cxn ang="0">
                  <a:pos x="0" y="235"/>
                </a:cxn>
                <a:cxn ang="0">
                  <a:pos x="0" y="237"/>
                </a:cxn>
                <a:cxn ang="0">
                  <a:pos x="0" y="238"/>
                </a:cxn>
                <a:cxn ang="0">
                  <a:pos x="1" y="241"/>
                </a:cxn>
                <a:cxn ang="0">
                  <a:pos x="2" y="242"/>
                </a:cxn>
                <a:cxn ang="0">
                  <a:pos x="4" y="242"/>
                </a:cxn>
                <a:cxn ang="0">
                  <a:pos x="6" y="242"/>
                </a:cxn>
                <a:cxn ang="0">
                  <a:pos x="7" y="241"/>
                </a:cxn>
                <a:cxn ang="0">
                  <a:pos x="7" y="241"/>
                </a:cxn>
                <a:cxn ang="0">
                  <a:pos x="33" y="215"/>
                </a:cxn>
                <a:cxn ang="0">
                  <a:pos x="57" y="189"/>
                </a:cxn>
                <a:cxn ang="0">
                  <a:pos x="81" y="163"/>
                </a:cxn>
                <a:cxn ang="0">
                  <a:pos x="103" y="135"/>
                </a:cxn>
                <a:cxn ang="0">
                  <a:pos x="103" y="135"/>
                </a:cxn>
                <a:cxn ang="0">
                  <a:pos x="128" y="101"/>
                </a:cxn>
                <a:cxn ang="0">
                  <a:pos x="154" y="67"/>
                </a:cxn>
                <a:cxn ang="0">
                  <a:pos x="154" y="67"/>
                </a:cxn>
                <a:cxn ang="0">
                  <a:pos x="165" y="51"/>
                </a:cxn>
                <a:cxn ang="0">
                  <a:pos x="175" y="37"/>
                </a:cxn>
                <a:cxn ang="0">
                  <a:pos x="185" y="23"/>
                </a:cxn>
                <a:cxn ang="0">
                  <a:pos x="197" y="8"/>
                </a:cxn>
                <a:cxn ang="0">
                  <a:pos x="197" y="8"/>
                </a:cxn>
                <a:cxn ang="0">
                  <a:pos x="198" y="6"/>
                </a:cxn>
                <a:cxn ang="0">
                  <a:pos x="198" y="5"/>
                </a:cxn>
                <a:cxn ang="0">
                  <a:pos x="198" y="3"/>
                </a:cxn>
                <a:cxn ang="0">
                  <a:pos x="197" y="2"/>
                </a:cxn>
                <a:cxn ang="0">
                  <a:pos x="195" y="1"/>
                </a:cxn>
                <a:cxn ang="0">
                  <a:pos x="194" y="0"/>
                </a:cxn>
                <a:cxn ang="0">
                  <a:pos x="192" y="0"/>
                </a:cxn>
                <a:cxn ang="0">
                  <a:pos x="190" y="1"/>
                </a:cxn>
                <a:cxn ang="0">
                  <a:pos x="190" y="1"/>
                </a:cxn>
              </a:cxnLst>
              <a:rect l="0" t="0" r="r" b="b"/>
              <a:pathLst>
                <a:path w="198" h="242">
                  <a:moveTo>
                    <a:pt x="190" y="1"/>
                  </a:moveTo>
                  <a:lnTo>
                    <a:pt x="190" y="1"/>
                  </a:lnTo>
                  <a:lnTo>
                    <a:pt x="181" y="12"/>
                  </a:lnTo>
                  <a:lnTo>
                    <a:pt x="172" y="24"/>
                  </a:lnTo>
                  <a:lnTo>
                    <a:pt x="163" y="35"/>
                  </a:lnTo>
                  <a:lnTo>
                    <a:pt x="156" y="47"/>
                  </a:lnTo>
                  <a:lnTo>
                    <a:pt x="156" y="47"/>
                  </a:lnTo>
                  <a:lnTo>
                    <a:pt x="146" y="63"/>
                  </a:lnTo>
                  <a:lnTo>
                    <a:pt x="134" y="78"/>
                  </a:lnTo>
                  <a:lnTo>
                    <a:pt x="111" y="108"/>
                  </a:lnTo>
                  <a:lnTo>
                    <a:pt x="111" y="108"/>
                  </a:lnTo>
                  <a:lnTo>
                    <a:pt x="85" y="141"/>
                  </a:lnTo>
                  <a:lnTo>
                    <a:pt x="58" y="173"/>
                  </a:lnTo>
                  <a:lnTo>
                    <a:pt x="30" y="203"/>
                  </a:lnTo>
                  <a:lnTo>
                    <a:pt x="1" y="233"/>
                  </a:lnTo>
                  <a:lnTo>
                    <a:pt x="1" y="233"/>
                  </a:lnTo>
                  <a:lnTo>
                    <a:pt x="0" y="235"/>
                  </a:lnTo>
                  <a:lnTo>
                    <a:pt x="0" y="237"/>
                  </a:lnTo>
                  <a:lnTo>
                    <a:pt x="0" y="238"/>
                  </a:lnTo>
                  <a:lnTo>
                    <a:pt x="1" y="241"/>
                  </a:lnTo>
                  <a:lnTo>
                    <a:pt x="2" y="242"/>
                  </a:lnTo>
                  <a:lnTo>
                    <a:pt x="4" y="242"/>
                  </a:lnTo>
                  <a:lnTo>
                    <a:pt x="6" y="242"/>
                  </a:lnTo>
                  <a:lnTo>
                    <a:pt x="7" y="241"/>
                  </a:lnTo>
                  <a:lnTo>
                    <a:pt x="7" y="241"/>
                  </a:lnTo>
                  <a:lnTo>
                    <a:pt x="33" y="215"/>
                  </a:lnTo>
                  <a:lnTo>
                    <a:pt x="57" y="189"/>
                  </a:lnTo>
                  <a:lnTo>
                    <a:pt x="81" y="163"/>
                  </a:lnTo>
                  <a:lnTo>
                    <a:pt x="103" y="135"/>
                  </a:lnTo>
                  <a:lnTo>
                    <a:pt x="103" y="135"/>
                  </a:lnTo>
                  <a:lnTo>
                    <a:pt x="128" y="101"/>
                  </a:lnTo>
                  <a:lnTo>
                    <a:pt x="154" y="67"/>
                  </a:lnTo>
                  <a:lnTo>
                    <a:pt x="154" y="67"/>
                  </a:lnTo>
                  <a:lnTo>
                    <a:pt x="165" y="51"/>
                  </a:lnTo>
                  <a:lnTo>
                    <a:pt x="175" y="37"/>
                  </a:lnTo>
                  <a:lnTo>
                    <a:pt x="185" y="23"/>
                  </a:lnTo>
                  <a:lnTo>
                    <a:pt x="197" y="8"/>
                  </a:lnTo>
                  <a:lnTo>
                    <a:pt x="197" y="8"/>
                  </a:lnTo>
                  <a:lnTo>
                    <a:pt x="198" y="6"/>
                  </a:lnTo>
                  <a:lnTo>
                    <a:pt x="198" y="5"/>
                  </a:lnTo>
                  <a:lnTo>
                    <a:pt x="198" y="3"/>
                  </a:lnTo>
                  <a:lnTo>
                    <a:pt x="197" y="2"/>
                  </a:lnTo>
                  <a:lnTo>
                    <a:pt x="195" y="1"/>
                  </a:lnTo>
                  <a:lnTo>
                    <a:pt x="194"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1" name="Freeform 497"/>
            <p:cNvSpPr/>
            <p:nvPr/>
          </p:nvSpPr>
          <p:spPr bwMode="auto">
            <a:xfrm>
              <a:off x="2212976" y="3592513"/>
              <a:ext cx="93663" cy="115888"/>
            </a:xfrm>
            <a:custGeom>
              <a:avLst/>
              <a:gdLst/>
              <a:ahLst/>
              <a:cxnLst>
                <a:cxn ang="0">
                  <a:pos x="166" y="4"/>
                </a:cxn>
                <a:cxn ang="0">
                  <a:pos x="166" y="4"/>
                </a:cxn>
                <a:cxn ang="0">
                  <a:pos x="164" y="9"/>
                </a:cxn>
                <a:cxn ang="0">
                  <a:pos x="162" y="14"/>
                </a:cxn>
                <a:cxn ang="0">
                  <a:pos x="154" y="24"/>
                </a:cxn>
                <a:cxn ang="0">
                  <a:pos x="146" y="35"/>
                </a:cxn>
                <a:cxn ang="0">
                  <a:pos x="138" y="44"/>
                </a:cxn>
                <a:cxn ang="0">
                  <a:pos x="138" y="44"/>
                </a:cxn>
                <a:cxn ang="0">
                  <a:pos x="128" y="58"/>
                </a:cxn>
                <a:cxn ang="0">
                  <a:pos x="118" y="72"/>
                </a:cxn>
                <a:cxn ang="0">
                  <a:pos x="95" y="98"/>
                </a:cxn>
                <a:cxn ang="0">
                  <a:pos x="95" y="98"/>
                </a:cxn>
                <a:cxn ang="0">
                  <a:pos x="71" y="126"/>
                </a:cxn>
                <a:cxn ang="0">
                  <a:pos x="49" y="153"/>
                </a:cxn>
                <a:cxn ang="0">
                  <a:pos x="25" y="182"/>
                </a:cxn>
                <a:cxn ang="0">
                  <a:pos x="1" y="210"/>
                </a:cxn>
                <a:cxn ang="0">
                  <a:pos x="1" y="210"/>
                </a:cxn>
                <a:cxn ang="0">
                  <a:pos x="0" y="211"/>
                </a:cxn>
                <a:cxn ang="0">
                  <a:pos x="0" y="213"/>
                </a:cxn>
                <a:cxn ang="0">
                  <a:pos x="1" y="215"/>
                </a:cxn>
                <a:cxn ang="0">
                  <a:pos x="2" y="216"/>
                </a:cxn>
                <a:cxn ang="0">
                  <a:pos x="3" y="217"/>
                </a:cxn>
                <a:cxn ang="0">
                  <a:pos x="5" y="218"/>
                </a:cxn>
                <a:cxn ang="0">
                  <a:pos x="6" y="217"/>
                </a:cxn>
                <a:cxn ang="0">
                  <a:pos x="8" y="216"/>
                </a:cxn>
                <a:cxn ang="0">
                  <a:pos x="8" y="216"/>
                </a:cxn>
                <a:cxn ang="0">
                  <a:pos x="33" y="188"/>
                </a:cxn>
                <a:cxn ang="0">
                  <a:pos x="58" y="158"/>
                </a:cxn>
                <a:cxn ang="0">
                  <a:pos x="83" y="128"/>
                </a:cxn>
                <a:cxn ang="0">
                  <a:pos x="107" y="98"/>
                </a:cxn>
                <a:cxn ang="0">
                  <a:pos x="107" y="98"/>
                </a:cxn>
                <a:cxn ang="0">
                  <a:pos x="128" y="74"/>
                </a:cxn>
                <a:cxn ang="0">
                  <a:pos x="147" y="49"/>
                </a:cxn>
                <a:cxn ang="0">
                  <a:pos x="147" y="49"/>
                </a:cxn>
                <a:cxn ang="0">
                  <a:pos x="163" y="28"/>
                </a:cxn>
                <a:cxn ang="0">
                  <a:pos x="170" y="18"/>
                </a:cxn>
                <a:cxn ang="0">
                  <a:pos x="173" y="12"/>
                </a:cxn>
                <a:cxn ang="0">
                  <a:pos x="176" y="6"/>
                </a:cxn>
                <a:cxn ang="0">
                  <a:pos x="176" y="6"/>
                </a:cxn>
                <a:cxn ang="0">
                  <a:pos x="176" y="4"/>
                </a:cxn>
                <a:cxn ang="0">
                  <a:pos x="175" y="3"/>
                </a:cxn>
                <a:cxn ang="0">
                  <a:pos x="171" y="1"/>
                </a:cxn>
                <a:cxn ang="0">
                  <a:pos x="169" y="0"/>
                </a:cxn>
                <a:cxn ang="0">
                  <a:pos x="168" y="1"/>
                </a:cxn>
                <a:cxn ang="0">
                  <a:pos x="166" y="2"/>
                </a:cxn>
                <a:cxn ang="0">
                  <a:pos x="166" y="4"/>
                </a:cxn>
                <a:cxn ang="0">
                  <a:pos x="166" y="4"/>
                </a:cxn>
              </a:cxnLst>
              <a:rect l="0" t="0" r="r" b="b"/>
              <a:pathLst>
                <a:path w="176" h="218">
                  <a:moveTo>
                    <a:pt x="166" y="4"/>
                  </a:moveTo>
                  <a:lnTo>
                    <a:pt x="166" y="4"/>
                  </a:lnTo>
                  <a:lnTo>
                    <a:pt x="164" y="9"/>
                  </a:lnTo>
                  <a:lnTo>
                    <a:pt x="162" y="14"/>
                  </a:lnTo>
                  <a:lnTo>
                    <a:pt x="154" y="24"/>
                  </a:lnTo>
                  <a:lnTo>
                    <a:pt x="146" y="35"/>
                  </a:lnTo>
                  <a:lnTo>
                    <a:pt x="138" y="44"/>
                  </a:lnTo>
                  <a:lnTo>
                    <a:pt x="138" y="44"/>
                  </a:lnTo>
                  <a:lnTo>
                    <a:pt x="128" y="58"/>
                  </a:lnTo>
                  <a:lnTo>
                    <a:pt x="118" y="72"/>
                  </a:lnTo>
                  <a:lnTo>
                    <a:pt x="95" y="98"/>
                  </a:lnTo>
                  <a:lnTo>
                    <a:pt x="95" y="98"/>
                  </a:lnTo>
                  <a:lnTo>
                    <a:pt x="71" y="126"/>
                  </a:lnTo>
                  <a:lnTo>
                    <a:pt x="49" y="153"/>
                  </a:lnTo>
                  <a:lnTo>
                    <a:pt x="25" y="182"/>
                  </a:lnTo>
                  <a:lnTo>
                    <a:pt x="1" y="210"/>
                  </a:lnTo>
                  <a:lnTo>
                    <a:pt x="1" y="210"/>
                  </a:lnTo>
                  <a:lnTo>
                    <a:pt x="0" y="211"/>
                  </a:lnTo>
                  <a:lnTo>
                    <a:pt x="0" y="213"/>
                  </a:lnTo>
                  <a:lnTo>
                    <a:pt x="1" y="215"/>
                  </a:lnTo>
                  <a:lnTo>
                    <a:pt x="2" y="216"/>
                  </a:lnTo>
                  <a:lnTo>
                    <a:pt x="3" y="217"/>
                  </a:lnTo>
                  <a:lnTo>
                    <a:pt x="5" y="218"/>
                  </a:lnTo>
                  <a:lnTo>
                    <a:pt x="6" y="217"/>
                  </a:lnTo>
                  <a:lnTo>
                    <a:pt x="8" y="216"/>
                  </a:lnTo>
                  <a:lnTo>
                    <a:pt x="8" y="216"/>
                  </a:lnTo>
                  <a:lnTo>
                    <a:pt x="33" y="188"/>
                  </a:lnTo>
                  <a:lnTo>
                    <a:pt x="58" y="158"/>
                  </a:lnTo>
                  <a:lnTo>
                    <a:pt x="83" y="128"/>
                  </a:lnTo>
                  <a:lnTo>
                    <a:pt x="107" y="98"/>
                  </a:lnTo>
                  <a:lnTo>
                    <a:pt x="107" y="98"/>
                  </a:lnTo>
                  <a:lnTo>
                    <a:pt x="128" y="74"/>
                  </a:lnTo>
                  <a:lnTo>
                    <a:pt x="147" y="49"/>
                  </a:lnTo>
                  <a:lnTo>
                    <a:pt x="147" y="49"/>
                  </a:lnTo>
                  <a:lnTo>
                    <a:pt x="163" y="28"/>
                  </a:lnTo>
                  <a:lnTo>
                    <a:pt x="170" y="18"/>
                  </a:lnTo>
                  <a:lnTo>
                    <a:pt x="173" y="12"/>
                  </a:lnTo>
                  <a:lnTo>
                    <a:pt x="176" y="6"/>
                  </a:lnTo>
                  <a:lnTo>
                    <a:pt x="176" y="6"/>
                  </a:lnTo>
                  <a:lnTo>
                    <a:pt x="176" y="4"/>
                  </a:lnTo>
                  <a:lnTo>
                    <a:pt x="175" y="3"/>
                  </a:lnTo>
                  <a:lnTo>
                    <a:pt x="171" y="1"/>
                  </a:lnTo>
                  <a:lnTo>
                    <a:pt x="169" y="0"/>
                  </a:lnTo>
                  <a:lnTo>
                    <a:pt x="168" y="1"/>
                  </a:lnTo>
                  <a:lnTo>
                    <a:pt x="166" y="2"/>
                  </a:lnTo>
                  <a:lnTo>
                    <a:pt x="166" y="4"/>
                  </a:lnTo>
                  <a:lnTo>
                    <a:pt x="1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2" name="Freeform 498"/>
            <p:cNvSpPr/>
            <p:nvPr/>
          </p:nvSpPr>
          <p:spPr bwMode="auto">
            <a:xfrm>
              <a:off x="2252663" y="3652838"/>
              <a:ext cx="63500" cy="95250"/>
            </a:xfrm>
            <a:custGeom>
              <a:avLst/>
              <a:gdLst/>
              <a:ahLst/>
              <a:cxnLst>
                <a:cxn ang="0">
                  <a:pos x="111" y="2"/>
                </a:cxn>
                <a:cxn ang="0">
                  <a:pos x="111" y="2"/>
                </a:cxn>
                <a:cxn ang="0">
                  <a:pos x="97" y="26"/>
                </a:cxn>
                <a:cxn ang="0">
                  <a:pos x="84" y="50"/>
                </a:cxn>
                <a:cxn ang="0">
                  <a:pos x="69" y="72"/>
                </a:cxn>
                <a:cxn ang="0">
                  <a:pos x="53" y="94"/>
                </a:cxn>
                <a:cxn ang="0">
                  <a:pos x="53" y="94"/>
                </a:cxn>
                <a:cxn ang="0">
                  <a:pos x="25" y="132"/>
                </a:cxn>
                <a:cxn ang="0">
                  <a:pos x="12" y="153"/>
                </a:cxn>
                <a:cxn ang="0">
                  <a:pos x="6" y="163"/>
                </a:cxn>
                <a:cxn ang="0">
                  <a:pos x="1" y="174"/>
                </a:cxn>
                <a:cxn ang="0">
                  <a:pos x="1" y="174"/>
                </a:cxn>
                <a:cxn ang="0">
                  <a:pos x="0" y="176"/>
                </a:cxn>
                <a:cxn ang="0">
                  <a:pos x="1" y="178"/>
                </a:cxn>
                <a:cxn ang="0">
                  <a:pos x="2" y="179"/>
                </a:cxn>
                <a:cxn ang="0">
                  <a:pos x="3" y="179"/>
                </a:cxn>
                <a:cxn ang="0">
                  <a:pos x="8" y="179"/>
                </a:cxn>
                <a:cxn ang="0">
                  <a:pos x="9" y="178"/>
                </a:cxn>
                <a:cxn ang="0">
                  <a:pos x="10" y="177"/>
                </a:cxn>
                <a:cxn ang="0">
                  <a:pos x="10" y="177"/>
                </a:cxn>
                <a:cxn ang="0">
                  <a:pos x="15" y="166"/>
                </a:cxn>
                <a:cxn ang="0">
                  <a:pos x="21" y="157"/>
                </a:cxn>
                <a:cxn ang="0">
                  <a:pos x="27" y="149"/>
                </a:cxn>
                <a:cxn ang="0">
                  <a:pos x="33" y="140"/>
                </a:cxn>
                <a:cxn ang="0">
                  <a:pos x="33" y="140"/>
                </a:cxn>
                <a:cxn ang="0">
                  <a:pos x="49" y="116"/>
                </a:cxn>
                <a:cxn ang="0">
                  <a:pos x="65" y="94"/>
                </a:cxn>
                <a:cxn ang="0">
                  <a:pos x="65" y="94"/>
                </a:cxn>
                <a:cxn ang="0">
                  <a:pos x="80" y="74"/>
                </a:cxn>
                <a:cxn ang="0">
                  <a:pos x="94" y="52"/>
                </a:cxn>
                <a:cxn ang="0">
                  <a:pos x="107" y="29"/>
                </a:cxn>
                <a:cxn ang="0">
                  <a:pos x="119" y="6"/>
                </a:cxn>
                <a:cxn ang="0">
                  <a:pos x="119" y="6"/>
                </a:cxn>
                <a:cxn ang="0">
                  <a:pos x="119" y="5"/>
                </a:cxn>
                <a:cxn ang="0">
                  <a:pos x="119" y="3"/>
                </a:cxn>
                <a:cxn ang="0">
                  <a:pos x="118" y="1"/>
                </a:cxn>
                <a:cxn ang="0">
                  <a:pos x="117" y="0"/>
                </a:cxn>
                <a:cxn ang="0">
                  <a:pos x="115" y="0"/>
                </a:cxn>
                <a:cxn ang="0">
                  <a:pos x="113" y="0"/>
                </a:cxn>
                <a:cxn ang="0">
                  <a:pos x="112" y="0"/>
                </a:cxn>
                <a:cxn ang="0">
                  <a:pos x="111" y="2"/>
                </a:cxn>
                <a:cxn ang="0">
                  <a:pos x="111" y="2"/>
                </a:cxn>
              </a:cxnLst>
              <a:rect l="0" t="0" r="r" b="b"/>
              <a:pathLst>
                <a:path w="119" h="179">
                  <a:moveTo>
                    <a:pt x="111" y="2"/>
                  </a:moveTo>
                  <a:lnTo>
                    <a:pt x="111" y="2"/>
                  </a:lnTo>
                  <a:lnTo>
                    <a:pt x="97" y="26"/>
                  </a:lnTo>
                  <a:lnTo>
                    <a:pt x="84" y="50"/>
                  </a:lnTo>
                  <a:lnTo>
                    <a:pt x="69" y="72"/>
                  </a:lnTo>
                  <a:lnTo>
                    <a:pt x="53" y="94"/>
                  </a:lnTo>
                  <a:lnTo>
                    <a:pt x="53" y="94"/>
                  </a:lnTo>
                  <a:lnTo>
                    <a:pt x="25" y="132"/>
                  </a:lnTo>
                  <a:lnTo>
                    <a:pt x="12" y="153"/>
                  </a:lnTo>
                  <a:lnTo>
                    <a:pt x="6" y="163"/>
                  </a:lnTo>
                  <a:lnTo>
                    <a:pt x="1" y="174"/>
                  </a:lnTo>
                  <a:lnTo>
                    <a:pt x="1" y="174"/>
                  </a:lnTo>
                  <a:lnTo>
                    <a:pt x="0" y="176"/>
                  </a:lnTo>
                  <a:lnTo>
                    <a:pt x="1" y="178"/>
                  </a:lnTo>
                  <a:lnTo>
                    <a:pt x="2" y="179"/>
                  </a:lnTo>
                  <a:lnTo>
                    <a:pt x="3" y="179"/>
                  </a:lnTo>
                  <a:lnTo>
                    <a:pt x="8" y="179"/>
                  </a:lnTo>
                  <a:lnTo>
                    <a:pt x="9" y="178"/>
                  </a:lnTo>
                  <a:lnTo>
                    <a:pt x="10" y="177"/>
                  </a:lnTo>
                  <a:lnTo>
                    <a:pt x="10" y="177"/>
                  </a:lnTo>
                  <a:lnTo>
                    <a:pt x="15" y="166"/>
                  </a:lnTo>
                  <a:lnTo>
                    <a:pt x="21" y="157"/>
                  </a:lnTo>
                  <a:lnTo>
                    <a:pt x="27" y="149"/>
                  </a:lnTo>
                  <a:lnTo>
                    <a:pt x="33" y="140"/>
                  </a:lnTo>
                  <a:lnTo>
                    <a:pt x="33" y="140"/>
                  </a:lnTo>
                  <a:lnTo>
                    <a:pt x="49" y="116"/>
                  </a:lnTo>
                  <a:lnTo>
                    <a:pt x="65" y="94"/>
                  </a:lnTo>
                  <a:lnTo>
                    <a:pt x="65" y="94"/>
                  </a:lnTo>
                  <a:lnTo>
                    <a:pt x="80" y="74"/>
                  </a:lnTo>
                  <a:lnTo>
                    <a:pt x="94" y="52"/>
                  </a:lnTo>
                  <a:lnTo>
                    <a:pt x="107" y="29"/>
                  </a:lnTo>
                  <a:lnTo>
                    <a:pt x="119" y="6"/>
                  </a:lnTo>
                  <a:lnTo>
                    <a:pt x="119" y="6"/>
                  </a:lnTo>
                  <a:lnTo>
                    <a:pt x="119" y="5"/>
                  </a:lnTo>
                  <a:lnTo>
                    <a:pt x="119" y="3"/>
                  </a:lnTo>
                  <a:lnTo>
                    <a:pt x="118" y="1"/>
                  </a:lnTo>
                  <a:lnTo>
                    <a:pt x="117" y="0"/>
                  </a:lnTo>
                  <a:lnTo>
                    <a:pt x="115" y="0"/>
                  </a:lnTo>
                  <a:lnTo>
                    <a:pt x="113" y="0"/>
                  </a:lnTo>
                  <a:lnTo>
                    <a:pt x="112"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3" name="Freeform 499"/>
            <p:cNvSpPr/>
            <p:nvPr/>
          </p:nvSpPr>
          <p:spPr bwMode="auto">
            <a:xfrm>
              <a:off x="2282826" y="3692525"/>
              <a:ext cx="55563" cy="82550"/>
            </a:xfrm>
            <a:custGeom>
              <a:avLst/>
              <a:gdLst/>
              <a:ahLst/>
              <a:cxnLst>
                <a:cxn ang="0">
                  <a:pos x="95" y="2"/>
                </a:cxn>
                <a:cxn ang="0">
                  <a:pos x="95" y="2"/>
                </a:cxn>
                <a:cxn ang="0">
                  <a:pos x="66" y="42"/>
                </a:cxn>
                <a:cxn ang="0">
                  <a:pos x="38" y="82"/>
                </a:cxn>
                <a:cxn ang="0">
                  <a:pos x="38" y="82"/>
                </a:cxn>
                <a:cxn ang="0">
                  <a:pos x="27" y="99"/>
                </a:cxn>
                <a:cxn ang="0">
                  <a:pos x="16" y="114"/>
                </a:cxn>
                <a:cxn ang="0">
                  <a:pos x="11" y="122"/>
                </a:cxn>
                <a:cxn ang="0">
                  <a:pos x="6" y="132"/>
                </a:cxn>
                <a:cxn ang="0">
                  <a:pos x="3" y="140"/>
                </a:cxn>
                <a:cxn ang="0">
                  <a:pos x="0" y="150"/>
                </a:cxn>
                <a:cxn ang="0">
                  <a:pos x="0" y="150"/>
                </a:cxn>
                <a:cxn ang="0">
                  <a:pos x="0" y="152"/>
                </a:cxn>
                <a:cxn ang="0">
                  <a:pos x="0" y="153"/>
                </a:cxn>
                <a:cxn ang="0">
                  <a:pos x="1" y="155"/>
                </a:cxn>
                <a:cxn ang="0">
                  <a:pos x="3" y="156"/>
                </a:cxn>
                <a:cxn ang="0">
                  <a:pos x="5" y="156"/>
                </a:cxn>
                <a:cxn ang="0">
                  <a:pos x="6" y="156"/>
                </a:cxn>
                <a:cxn ang="0">
                  <a:pos x="8" y="155"/>
                </a:cxn>
                <a:cxn ang="0">
                  <a:pos x="8" y="152"/>
                </a:cxn>
                <a:cxn ang="0">
                  <a:pos x="8" y="152"/>
                </a:cxn>
                <a:cxn ang="0">
                  <a:pos x="13" y="142"/>
                </a:cxn>
                <a:cxn ang="0">
                  <a:pos x="17" y="133"/>
                </a:cxn>
                <a:cxn ang="0">
                  <a:pos x="22" y="124"/>
                </a:cxn>
                <a:cxn ang="0">
                  <a:pos x="27" y="114"/>
                </a:cxn>
                <a:cxn ang="0">
                  <a:pos x="39" y="97"/>
                </a:cxn>
                <a:cxn ang="0">
                  <a:pos x="52" y="80"/>
                </a:cxn>
                <a:cxn ang="0">
                  <a:pos x="52" y="80"/>
                </a:cxn>
                <a:cxn ang="0">
                  <a:pos x="78" y="43"/>
                </a:cxn>
                <a:cxn ang="0">
                  <a:pos x="103" y="7"/>
                </a:cxn>
                <a:cxn ang="0">
                  <a:pos x="103" y="7"/>
                </a:cxn>
                <a:cxn ang="0">
                  <a:pos x="105" y="5"/>
                </a:cxn>
                <a:cxn ang="0">
                  <a:pos x="103" y="3"/>
                </a:cxn>
                <a:cxn ang="0">
                  <a:pos x="103" y="2"/>
                </a:cxn>
                <a:cxn ang="0">
                  <a:pos x="101" y="1"/>
                </a:cxn>
                <a:cxn ang="0">
                  <a:pos x="100" y="0"/>
                </a:cxn>
                <a:cxn ang="0">
                  <a:pos x="98" y="0"/>
                </a:cxn>
                <a:cxn ang="0">
                  <a:pos x="96" y="1"/>
                </a:cxn>
                <a:cxn ang="0">
                  <a:pos x="95" y="2"/>
                </a:cxn>
                <a:cxn ang="0">
                  <a:pos x="95" y="2"/>
                </a:cxn>
              </a:cxnLst>
              <a:rect l="0" t="0" r="r" b="b"/>
              <a:pathLst>
                <a:path w="105" h="156">
                  <a:moveTo>
                    <a:pt x="95" y="2"/>
                  </a:moveTo>
                  <a:lnTo>
                    <a:pt x="95" y="2"/>
                  </a:lnTo>
                  <a:lnTo>
                    <a:pt x="66" y="42"/>
                  </a:lnTo>
                  <a:lnTo>
                    <a:pt x="38" y="82"/>
                  </a:lnTo>
                  <a:lnTo>
                    <a:pt x="38" y="82"/>
                  </a:lnTo>
                  <a:lnTo>
                    <a:pt x="27" y="99"/>
                  </a:lnTo>
                  <a:lnTo>
                    <a:pt x="16" y="114"/>
                  </a:lnTo>
                  <a:lnTo>
                    <a:pt x="11" y="122"/>
                  </a:lnTo>
                  <a:lnTo>
                    <a:pt x="6" y="132"/>
                  </a:lnTo>
                  <a:lnTo>
                    <a:pt x="3" y="140"/>
                  </a:lnTo>
                  <a:lnTo>
                    <a:pt x="0" y="150"/>
                  </a:lnTo>
                  <a:lnTo>
                    <a:pt x="0" y="150"/>
                  </a:lnTo>
                  <a:lnTo>
                    <a:pt x="0" y="152"/>
                  </a:lnTo>
                  <a:lnTo>
                    <a:pt x="0" y="153"/>
                  </a:lnTo>
                  <a:lnTo>
                    <a:pt x="1" y="155"/>
                  </a:lnTo>
                  <a:lnTo>
                    <a:pt x="3" y="156"/>
                  </a:lnTo>
                  <a:lnTo>
                    <a:pt x="5" y="156"/>
                  </a:lnTo>
                  <a:lnTo>
                    <a:pt x="6" y="156"/>
                  </a:lnTo>
                  <a:lnTo>
                    <a:pt x="8" y="155"/>
                  </a:lnTo>
                  <a:lnTo>
                    <a:pt x="8" y="152"/>
                  </a:lnTo>
                  <a:lnTo>
                    <a:pt x="8" y="152"/>
                  </a:lnTo>
                  <a:lnTo>
                    <a:pt x="13" y="142"/>
                  </a:lnTo>
                  <a:lnTo>
                    <a:pt x="17" y="133"/>
                  </a:lnTo>
                  <a:lnTo>
                    <a:pt x="22" y="124"/>
                  </a:lnTo>
                  <a:lnTo>
                    <a:pt x="27" y="114"/>
                  </a:lnTo>
                  <a:lnTo>
                    <a:pt x="39" y="97"/>
                  </a:lnTo>
                  <a:lnTo>
                    <a:pt x="52" y="80"/>
                  </a:lnTo>
                  <a:lnTo>
                    <a:pt x="52" y="80"/>
                  </a:lnTo>
                  <a:lnTo>
                    <a:pt x="78" y="43"/>
                  </a:lnTo>
                  <a:lnTo>
                    <a:pt x="103" y="7"/>
                  </a:lnTo>
                  <a:lnTo>
                    <a:pt x="103" y="7"/>
                  </a:lnTo>
                  <a:lnTo>
                    <a:pt x="105" y="5"/>
                  </a:lnTo>
                  <a:lnTo>
                    <a:pt x="103" y="3"/>
                  </a:lnTo>
                  <a:lnTo>
                    <a:pt x="103" y="2"/>
                  </a:lnTo>
                  <a:lnTo>
                    <a:pt x="101" y="1"/>
                  </a:lnTo>
                  <a:lnTo>
                    <a:pt x="100" y="0"/>
                  </a:lnTo>
                  <a:lnTo>
                    <a:pt x="98" y="0"/>
                  </a:lnTo>
                  <a:lnTo>
                    <a:pt x="96" y="1"/>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4" name="Freeform 500"/>
            <p:cNvSpPr/>
            <p:nvPr/>
          </p:nvSpPr>
          <p:spPr bwMode="auto">
            <a:xfrm>
              <a:off x="2343151" y="3705225"/>
              <a:ext cx="57150" cy="77788"/>
            </a:xfrm>
            <a:custGeom>
              <a:avLst/>
              <a:gdLst/>
              <a:ahLst/>
              <a:cxnLst>
                <a:cxn ang="0">
                  <a:pos x="100" y="1"/>
                </a:cxn>
                <a:cxn ang="0">
                  <a:pos x="100" y="1"/>
                </a:cxn>
                <a:cxn ang="0">
                  <a:pos x="68" y="43"/>
                </a:cxn>
                <a:cxn ang="0">
                  <a:pos x="36" y="82"/>
                </a:cxn>
                <a:cxn ang="0">
                  <a:pos x="36" y="82"/>
                </a:cxn>
                <a:cxn ang="0">
                  <a:pos x="25" y="96"/>
                </a:cxn>
                <a:cxn ang="0">
                  <a:pos x="14" y="110"/>
                </a:cxn>
                <a:cxn ang="0">
                  <a:pos x="9" y="117"/>
                </a:cxn>
                <a:cxn ang="0">
                  <a:pos x="5" y="124"/>
                </a:cxn>
                <a:cxn ang="0">
                  <a:pos x="2" y="133"/>
                </a:cxn>
                <a:cxn ang="0">
                  <a:pos x="0" y="141"/>
                </a:cxn>
                <a:cxn ang="0">
                  <a:pos x="0" y="141"/>
                </a:cxn>
                <a:cxn ang="0">
                  <a:pos x="0" y="143"/>
                </a:cxn>
                <a:cxn ang="0">
                  <a:pos x="0" y="145"/>
                </a:cxn>
                <a:cxn ang="0">
                  <a:pos x="2" y="146"/>
                </a:cxn>
                <a:cxn ang="0">
                  <a:pos x="3" y="147"/>
                </a:cxn>
                <a:cxn ang="0">
                  <a:pos x="5" y="147"/>
                </a:cxn>
                <a:cxn ang="0">
                  <a:pos x="7" y="147"/>
                </a:cxn>
                <a:cxn ang="0">
                  <a:pos x="8" y="146"/>
                </a:cxn>
                <a:cxn ang="0">
                  <a:pos x="9" y="144"/>
                </a:cxn>
                <a:cxn ang="0">
                  <a:pos x="9" y="144"/>
                </a:cxn>
                <a:cxn ang="0">
                  <a:pos x="11" y="135"/>
                </a:cxn>
                <a:cxn ang="0">
                  <a:pos x="15" y="125"/>
                </a:cxn>
                <a:cxn ang="0">
                  <a:pos x="20" y="117"/>
                </a:cxn>
                <a:cxn ang="0">
                  <a:pos x="26" y="110"/>
                </a:cxn>
                <a:cxn ang="0">
                  <a:pos x="38" y="94"/>
                </a:cxn>
                <a:cxn ang="0">
                  <a:pos x="50" y="80"/>
                </a:cxn>
                <a:cxn ang="0">
                  <a:pos x="50" y="80"/>
                </a:cxn>
                <a:cxn ang="0">
                  <a:pos x="107" y="9"/>
                </a:cxn>
                <a:cxn ang="0">
                  <a:pos x="107" y="9"/>
                </a:cxn>
                <a:cxn ang="0">
                  <a:pos x="108" y="7"/>
                </a:cxn>
                <a:cxn ang="0">
                  <a:pos x="108" y="4"/>
                </a:cxn>
                <a:cxn ang="0">
                  <a:pos x="106" y="1"/>
                </a:cxn>
                <a:cxn ang="0">
                  <a:pos x="105" y="0"/>
                </a:cxn>
                <a:cxn ang="0">
                  <a:pos x="103" y="0"/>
                </a:cxn>
                <a:cxn ang="0">
                  <a:pos x="102" y="0"/>
                </a:cxn>
                <a:cxn ang="0">
                  <a:pos x="100" y="1"/>
                </a:cxn>
                <a:cxn ang="0">
                  <a:pos x="100" y="1"/>
                </a:cxn>
              </a:cxnLst>
              <a:rect l="0" t="0" r="r" b="b"/>
              <a:pathLst>
                <a:path w="108" h="147">
                  <a:moveTo>
                    <a:pt x="100" y="1"/>
                  </a:moveTo>
                  <a:lnTo>
                    <a:pt x="100" y="1"/>
                  </a:lnTo>
                  <a:lnTo>
                    <a:pt x="68" y="43"/>
                  </a:lnTo>
                  <a:lnTo>
                    <a:pt x="36" y="82"/>
                  </a:lnTo>
                  <a:lnTo>
                    <a:pt x="36" y="82"/>
                  </a:lnTo>
                  <a:lnTo>
                    <a:pt x="25" y="96"/>
                  </a:lnTo>
                  <a:lnTo>
                    <a:pt x="14" y="110"/>
                  </a:lnTo>
                  <a:lnTo>
                    <a:pt x="9" y="117"/>
                  </a:lnTo>
                  <a:lnTo>
                    <a:pt x="5" y="124"/>
                  </a:lnTo>
                  <a:lnTo>
                    <a:pt x="2" y="133"/>
                  </a:lnTo>
                  <a:lnTo>
                    <a:pt x="0" y="141"/>
                  </a:lnTo>
                  <a:lnTo>
                    <a:pt x="0" y="141"/>
                  </a:lnTo>
                  <a:lnTo>
                    <a:pt x="0" y="143"/>
                  </a:lnTo>
                  <a:lnTo>
                    <a:pt x="0" y="145"/>
                  </a:lnTo>
                  <a:lnTo>
                    <a:pt x="2" y="146"/>
                  </a:lnTo>
                  <a:lnTo>
                    <a:pt x="3" y="147"/>
                  </a:lnTo>
                  <a:lnTo>
                    <a:pt x="5" y="147"/>
                  </a:lnTo>
                  <a:lnTo>
                    <a:pt x="7" y="147"/>
                  </a:lnTo>
                  <a:lnTo>
                    <a:pt x="8" y="146"/>
                  </a:lnTo>
                  <a:lnTo>
                    <a:pt x="9" y="144"/>
                  </a:lnTo>
                  <a:lnTo>
                    <a:pt x="9" y="144"/>
                  </a:lnTo>
                  <a:lnTo>
                    <a:pt x="11" y="135"/>
                  </a:lnTo>
                  <a:lnTo>
                    <a:pt x="15" y="125"/>
                  </a:lnTo>
                  <a:lnTo>
                    <a:pt x="20" y="117"/>
                  </a:lnTo>
                  <a:lnTo>
                    <a:pt x="26" y="110"/>
                  </a:lnTo>
                  <a:lnTo>
                    <a:pt x="38" y="94"/>
                  </a:lnTo>
                  <a:lnTo>
                    <a:pt x="50" y="80"/>
                  </a:lnTo>
                  <a:lnTo>
                    <a:pt x="50" y="80"/>
                  </a:lnTo>
                  <a:lnTo>
                    <a:pt x="107" y="9"/>
                  </a:lnTo>
                  <a:lnTo>
                    <a:pt x="107" y="9"/>
                  </a:lnTo>
                  <a:lnTo>
                    <a:pt x="108" y="7"/>
                  </a:lnTo>
                  <a:lnTo>
                    <a:pt x="108" y="4"/>
                  </a:lnTo>
                  <a:lnTo>
                    <a:pt x="106" y="1"/>
                  </a:lnTo>
                  <a:lnTo>
                    <a:pt x="105" y="0"/>
                  </a:lnTo>
                  <a:lnTo>
                    <a:pt x="103" y="0"/>
                  </a:lnTo>
                  <a:lnTo>
                    <a:pt x="102" y="0"/>
                  </a:lnTo>
                  <a:lnTo>
                    <a:pt x="100" y="1"/>
                  </a:lnTo>
                  <a:lnTo>
                    <a:pt x="1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5" name="Freeform 501"/>
            <p:cNvSpPr/>
            <p:nvPr/>
          </p:nvSpPr>
          <p:spPr bwMode="auto">
            <a:xfrm>
              <a:off x="2408238" y="3716338"/>
              <a:ext cx="46038" cy="63500"/>
            </a:xfrm>
            <a:custGeom>
              <a:avLst/>
              <a:gdLst/>
              <a:ahLst/>
              <a:cxnLst>
                <a:cxn ang="0">
                  <a:pos x="75" y="4"/>
                </a:cxn>
                <a:cxn ang="0">
                  <a:pos x="75" y="4"/>
                </a:cxn>
                <a:cxn ang="0">
                  <a:pos x="74" y="9"/>
                </a:cxn>
                <a:cxn ang="0">
                  <a:pos x="72" y="13"/>
                </a:cxn>
                <a:cxn ang="0">
                  <a:pos x="66" y="23"/>
                </a:cxn>
                <a:cxn ang="0">
                  <a:pos x="51" y="38"/>
                </a:cxn>
                <a:cxn ang="0">
                  <a:pos x="51" y="38"/>
                </a:cxn>
                <a:cxn ang="0">
                  <a:pos x="26" y="66"/>
                </a:cxn>
                <a:cxn ang="0">
                  <a:pos x="26" y="66"/>
                </a:cxn>
                <a:cxn ang="0">
                  <a:pos x="21" y="72"/>
                </a:cxn>
                <a:cxn ang="0">
                  <a:pos x="17" y="77"/>
                </a:cxn>
                <a:cxn ang="0">
                  <a:pos x="10" y="90"/>
                </a:cxn>
                <a:cxn ang="0">
                  <a:pos x="5" y="103"/>
                </a:cxn>
                <a:cxn ang="0">
                  <a:pos x="0" y="117"/>
                </a:cxn>
                <a:cxn ang="0">
                  <a:pos x="0" y="117"/>
                </a:cxn>
                <a:cxn ang="0">
                  <a:pos x="0" y="119"/>
                </a:cxn>
                <a:cxn ang="0">
                  <a:pos x="0" y="120"/>
                </a:cxn>
                <a:cxn ang="0">
                  <a:pos x="1" y="121"/>
                </a:cxn>
                <a:cxn ang="0">
                  <a:pos x="3" y="122"/>
                </a:cxn>
                <a:cxn ang="0">
                  <a:pos x="6" y="122"/>
                </a:cxn>
                <a:cxn ang="0">
                  <a:pos x="8" y="121"/>
                </a:cxn>
                <a:cxn ang="0">
                  <a:pos x="9" y="119"/>
                </a:cxn>
                <a:cxn ang="0">
                  <a:pos x="9" y="119"/>
                </a:cxn>
                <a:cxn ang="0">
                  <a:pos x="16" y="102"/>
                </a:cxn>
                <a:cxn ang="0">
                  <a:pos x="23" y="86"/>
                </a:cxn>
                <a:cxn ang="0">
                  <a:pos x="23" y="86"/>
                </a:cxn>
                <a:cxn ang="0">
                  <a:pos x="30" y="76"/>
                </a:cxn>
                <a:cxn ang="0">
                  <a:pos x="37" y="67"/>
                </a:cxn>
                <a:cxn ang="0">
                  <a:pos x="52" y="51"/>
                </a:cxn>
                <a:cxn ang="0">
                  <a:pos x="52" y="51"/>
                </a:cxn>
                <a:cxn ang="0">
                  <a:pos x="63" y="40"/>
                </a:cxn>
                <a:cxn ang="0">
                  <a:pos x="72" y="29"/>
                </a:cxn>
                <a:cxn ang="0">
                  <a:pos x="77" y="24"/>
                </a:cxn>
                <a:cxn ang="0">
                  <a:pos x="80" y="18"/>
                </a:cxn>
                <a:cxn ang="0">
                  <a:pos x="83" y="11"/>
                </a:cxn>
                <a:cxn ang="0">
                  <a:pos x="85" y="4"/>
                </a:cxn>
                <a:cxn ang="0">
                  <a:pos x="85" y="4"/>
                </a:cxn>
                <a:cxn ang="0">
                  <a:pos x="84" y="2"/>
                </a:cxn>
                <a:cxn ang="0">
                  <a:pos x="84" y="1"/>
                </a:cxn>
                <a:cxn ang="0">
                  <a:pos x="82" y="0"/>
                </a:cxn>
                <a:cxn ang="0">
                  <a:pos x="81" y="0"/>
                </a:cxn>
                <a:cxn ang="0">
                  <a:pos x="77" y="1"/>
                </a:cxn>
                <a:cxn ang="0">
                  <a:pos x="76" y="2"/>
                </a:cxn>
                <a:cxn ang="0">
                  <a:pos x="75" y="4"/>
                </a:cxn>
                <a:cxn ang="0">
                  <a:pos x="75" y="4"/>
                </a:cxn>
              </a:cxnLst>
              <a:rect l="0" t="0" r="r" b="b"/>
              <a:pathLst>
                <a:path w="85" h="122">
                  <a:moveTo>
                    <a:pt x="75" y="4"/>
                  </a:moveTo>
                  <a:lnTo>
                    <a:pt x="75" y="4"/>
                  </a:lnTo>
                  <a:lnTo>
                    <a:pt x="74" y="9"/>
                  </a:lnTo>
                  <a:lnTo>
                    <a:pt x="72" y="13"/>
                  </a:lnTo>
                  <a:lnTo>
                    <a:pt x="66" y="23"/>
                  </a:lnTo>
                  <a:lnTo>
                    <a:pt x="51" y="38"/>
                  </a:lnTo>
                  <a:lnTo>
                    <a:pt x="51" y="38"/>
                  </a:lnTo>
                  <a:lnTo>
                    <a:pt x="26" y="66"/>
                  </a:lnTo>
                  <a:lnTo>
                    <a:pt x="26" y="66"/>
                  </a:lnTo>
                  <a:lnTo>
                    <a:pt x="21" y="72"/>
                  </a:lnTo>
                  <a:lnTo>
                    <a:pt x="17" y="77"/>
                  </a:lnTo>
                  <a:lnTo>
                    <a:pt x="10" y="90"/>
                  </a:lnTo>
                  <a:lnTo>
                    <a:pt x="5" y="103"/>
                  </a:lnTo>
                  <a:lnTo>
                    <a:pt x="0" y="117"/>
                  </a:lnTo>
                  <a:lnTo>
                    <a:pt x="0" y="117"/>
                  </a:lnTo>
                  <a:lnTo>
                    <a:pt x="0" y="119"/>
                  </a:lnTo>
                  <a:lnTo>
                    <a:pt x="0" y="120"/>
                  </a:lnTo>
                  <a:lnTo>
                    <a:pt x="1" y="121"/>
                  </a:lnTo>
                  <a:lnTo>
                    <a:pt x="3" y="122"/>
                  </a:lnTo>
                  <a:lnTo>
                    <a:pt x="6" y="122"/>
                  </a:lnTo>
                  <a:lnTo>
                    <a:pt x="8" y="121"/>
                  </a:lnTo>
                  <a:lnTo>
                    <a:pt x="9" y="119"/>
                  </a:lnTo>
                  <a:lnTo>
                    <a:pt x="9" y="119"/>
                  </a:lnTo>
                  <a:lnTo>
                    <a:pt x="16" y="102"/>
                  </a:lnTo>
                  <a:lnTo>
                    <a:pt x="23" y="86"/>
                  </a:lnTo>
                  <a:lnTo>
                    <a:pt x="23" y="86"/>
                  </a:lnTo>
                  <a:lnTo>
                    <a:pt x="30" y="76"/>
                  </a:lnTo>
                  <a:lnTo>
                    <a:pt x="37" y="67"/>
                  </a:lnTo>
                  <a:lnTo>
                    <a:pt x="52" y="51"/>
                  </a:lnTo>
                  <a:lnTo>
                    <a:pt x="52" y="51"/>
                  </a:lnTo>
                  <a:lnTo>
                    <a:pt x="63" y="40"/>
                  </a:lnTo>
                  <a:lnTo>
                    <a:pt x="72" y="29"/>
                  </a:lnTo>
                  <a:lnTo>
                    <a:pt x="77" y="24"/>
                  </a:lnTo>
                  <a:lnTo>
                    <a:pt x="80" y="18"/>
                  </a:lnTo>
                  <a:lnTo>
                    <a:pt x="83" y="11"/>
                  </a:lnTo>
                  <a:lnTo>
                    <a:pt x="85" y="4"/>
                  </a:lnTo>
                  <a:lnTo>
                    <a:pt x="85" y="4"/>
                  </a:lnTo>
                  <a:lnTo>
                    <a:pt x="84" y="2"/>
                  </a:lnTo>
                  <a:lnTo>
                    <a:pt x="84" y="1"/>
                  </a:lnTo>
                  <a:lnTo>
                    <a:pt x="82" y="0"/>
                  </a:lnTo>
                  <a:lnTo>
                    <a:pt x="81" y="0"/>
                  </a:lnTo>
                  <a:lnTo>
                    <a:pt x="77" y="1"/>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6" name="Freeform 502"/>
            <p:cNvSpPr/>
            <p:nvPr/>
          </p:nvSpPr>
          <p:spPr bwMode="auto">
            <a:xfrm>
              <a:off x="2459038" y="3713163"/>
              <a:ext cx="55563" cy="69850"/>
            </a:xfrm>
            <a:custGeom>
              <a:avLst/>
              <a:gdLst/>
              <a:ahLst/>
              <a:cxnLst>
                <a:cxn ang="0">
                  <a:pos x="95" y="3"/>
                </a:cxn>
                <a:cxn ang="0">
                  <a:pos x="95" y="3"/>
                </a:cxn>
                <a:cxn ang="0">
                  <a:pos x="91" y="13"/>
                </a:cxn>
                <a:cxn ang="0">
                  <a:pos x="85" y="23"/>
                </a:cxn>
                <a:cxn ang="0">
                  <a:pos x="79" y="31"/>
                </a:cxn>
                <a:cxn ang="0">
                  <a:pos x="71" y="39"/>
                </a:cxn>
                <a:cxn ang="0">
                  <a:pos x="55" y="53"/>
                </a:cxn>
                <a:cxn ang="0">
                  <a:pos x="46" y="62"/>
                </a:cxn>
                <a:cxn ang="0">
                  <a:pos x="39" y="69"/>
                </a:cxn>
                <a:cxn ang="0">
                  <a:pos x="39" y="69"/>
                </a:cxn>
                <a:cxn ang="0">
                  <a:pos x="27" y="82"/>
                </a:cxn>
                <a:cxn ang="0">
                  <a:pos x="15" y="95"/>
                </a:cxn>
                <a:cxn ang="0">
                  <a:pos x="10" y="102"/>
                </a:cxn>
                <a:cxn ang="0">
                  <a:pos x="6" y="109"/>
                </a:cxn>
                <a:cxn ang="0">
                  <a:pos x="2" y="118"/>
                </a:cxn>
                <a:cxn ang="0">
                  <a:pos x="0" y="126"/>
                </a:cxn>
                <a:cxn ang="0">
                  <a:pos x="0" y="126"/>
                </a:cxn>
                <a:cxn ang="0">
                  <a:pos x="0" y="128"/>
                </a:cxn>
                <a:cxn ang="0">
                  <a:pos x="1" y="130"/>
                </a:cxn>
                <a:cxn ang="0">
                  <a:pos x="2" y="131"/>
                </a:cxn>
                <a:cxn ang="0">
                  <a:pos x="3" y="132"/>
                </a:cxn>
                <a:cxn ang="0">
                  <a:pos x="5" y="132"/>
                </a:cxn>
                <a:cxn ang="0">
                  <a:pos x="7" y="132"/>
                </a:cxn>
                <a:cxn ang="0">
                  <a:pos x="8" y="131"/>
                </a:cxn>
                <a:cxn ang="0">
                  <a:pos x="9" y="129"/>
                </a:cxn>
                <a:cxn ang="0">
                  <a:pos x="9" y="129"/>
                </a:cxn>
                <a:cxn ang="0">
                  <a:pos x="12" y="119"/>
                </a:cxn>
                <a:cxn ang="0">
                  <a:pos x="17" y="108"/>
                </a:cxn>
                <a:cxn ang="0">
                  <a:pos x="24" y="98"/>
                </a:cxn>
                <a:cxn ang="0">
                  <a:pos x="31" y="89"/>
                </a:cxn>
                <a:cxn ang="0">
                  <a:pos x="39" y="79"/>
                </a:cxn>
                <a:cxn ang="0">
                  <a:pos x="48" y="71"/>
                </a:cxn>
                <a:cxn ang="0">
                  <a:pos x="65" y="56"/>
                </a:cxn>
                <a:cxn ang="0">
                  <a:pos x="65" y="56"/>
                </a:cxn>
                <a:cxn ang="0">
                  <a:pos x="77" y="45"/>
                </a:cxn>
                <a:cxn ang="0">
                  <a:pos x="89" y="34"/>
                </a:cxn>
                <a:cxn ang="0">
                  <a:pos x="94" y="28"/>
                </a:cxn>
                <a:cxn ang="0">
                  <a:pos x="98" y="21"/>
                </a:cxn>
                <a:cxn ang="0">
                  <a:pos x="101" y="14"/>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32">
                  <a:moveTo>
                    <a:pt x="95" y="3"/>
                  </a:moveTo>
                  <a:lnTo>
                    <a:pt x="95" y="3"/>
                  </a:lnTo>
                  <a:lnTo>
                    <a:pt x="91" y="13"/>
                  </a:lnTo>
                  <a:lnTo>
                    <a:pt x="85" y="23"/>
                  </a:lnTo>
                  <a:lnTo>
                    <a:pt x="79" y="31"/>
                  </a:lnTo>
                  <a:lnTo>
                    <a:pt x="71" y="39"/>
                  </a:lnTo>
                  <a:lnTo>
                    <a:pt x="55" y="53"/>
                  </a:lnTo>
                  <a:lnTo>
                    <a:pt x="46" y="62"/>
                  </a:lnTo>
                  <a:lnTo>
                    <a:pt x="39" y="69"/>
                  </a:lnTo>
                  <a:lnTo>
                    <a:pt x="39" y="69"/>
                  </a:lnTo>
                  <a:lnTo>
                    <a:pt x="27" y="82"/>
                  </a:lnTo>
                  <a:lnTo>
                    <a:pt x="15" y="95"/>
                  </a:lnTo>
                  <a:lnTo>
                    <a:pt x="10" y="102"/>
                  </a:lnTo>
                  <a:lnTo>
                    <a:pt x="6" y="109"/>
                  </a:lnTo>
                  <a:lnTo>
                    <a:pt x="2" y="118"/>
                  </a:lnTo>
                  <a:lnTo>
                    <a:pt x="0" y="126"/>
                  </a:lnTo>
                  <a:lnTo>
                    <a:pt x="0" y="126"/>
                  </a:lnTo>
                  <a:lnTo>
                    <a:pt x="0" y="128"/>
                  </a:lnTo>
                  <a:lnTo>
                    <a:pt x="1" y="130"/>
                  </a:lnTo>
                  <a:lnTo>
                    <a:pt x="2" y="131"/>
                  </a:lnTo>
                  <a:lnTo>
                    <a:pt x="3" y="132"/>
                  </a:lnTo>
                  <a:lnTo>
                    <a:pt x="5" y="132"/>
                  </a:lnTo>
                  <a:lnTo>
                    <a:pt x="7" y="132"/>
                  </a:lnTo>
                  <a:lnTo>
                    <a:pt x="8" y="131"/>
                  </a:lnTo>
                  <a:lnTo>
                    <a:pt x="9" y="129"/>
                  </a:lnTo>
                  <a:lnTo>
                    <a:pt x="9" y="129"/>
                  </a:lnTo>
                  <a:lnTo>
                    <a:pt x="12" y="119"/>
                  </a:lnTo>
                  <a:lnTo>
                    <a:pt x="17" y="108"/>
                  </a:lnTo>
                  <a:lnTo>
                    <a:pt x="24" y="98"/>
                  </a:lnTo>
                  <a:lnTo>
                    <a:pt x="31" y="89"/>
                  </a:lnTo>
                  <a:lnTo>
                    <a:pt x="39" y="79"/>
                  </a:lnTo>
                  <a:lnTo>
                    <a:pt x="48" y="71"/>
                  </a:lnTo>
                  <a:lnTo>
                    <a:pt x="65" y="56"/>
                  </a:lnTo>
                  <a:lnTo>
                    <a:pt x="65" y="56"/>
                  </a:lnTo>
                  <a:lnTo>
                    <a:pt x="77" y="45"/>
                  </a:lnTo>
                  <a:lnTo>
                    <a:pt x="89" y="34"/>
                  </a:lnTo>
                  <a:lnTo>
                    <a:pt x="94" y="28"/>
                  </a:lnTo>
                  <a:lnTo>
                    <a:pt x="98" y="21"/>
                  </a:lnTo>
                  <a:lnTo>
                    <a:pt x="101" y="14"/>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7" name="Freeform 503"/>
            <p:cNvSpPr/>
            <p:nvPr/>
          </p:nvSpPr>
          <p:spPr bwMode="auto">
            <a:xfrm>
              <a:off x="2528888" y="3719513"/>
              <a:ext cx="39688" cy="58738"/>
            </a:xfrm>
            <a:custGeom>
              <a:avLst/>
              <a:gdLst/>
              <a:ahLst/>
              <a:cxnLst>
                <a:cxn ang="0">
                  <a:pos x="67" y="3"/>
                </a:cxn>
                <a:cxn ang="0">
                  <a:pos x="67" y="3"/>
                </a:cxn>
                <a:cxn ang="0">
                  <a:pos x="60" y="16"/>
                </a:cxn>
                <a:cxn ang="0">
                  <a:pos x="52" y="28"/>
                </a:cxn>
                <a:cxn ang="0">
                  <a:pos x="42" y="38"/>
                </a:cxn>
                <a:cxn ang="0">
                  <a:pos x="33" y="50"/>
                </a:cxn>
                <a:cxn ang="0">
                  <a:pos x="33" y="50"/>
                </a:cxn>
                <a:cxn ang="0">
                  <a:pos x="28" y="56"/>
                </a:cxn>
                <a:cxn ang="0">
                  <a:pos x="24" y="62"/>
                </a:cxn>
                <a:cxn ang="0">
                  <a:pos x="15" y="76"/>
                </a:cxn>
                <a:cxn ang="0">
                  <a:pos x="8" y="89"/>
                </a:cxn>
                <a:cxn ang="0">
                  <a:pos x="1" y="102"/>
                </a:cxn>
                <a:cxn ang="0">
                  <a:pos x="1" y="102"/>
                </a:cxn>
                <a:cxn ang="0">
                  <a:pos x="0" y="105"/>
                </a:cxn>
                <a:cxn ang="0">
                  <a:pos x="0" y="107"/>
                </a:cxn>
                <a:cxn ang="0">
                  <a:pos x="1" y="108"/>
                </a:cxn>
                <a:cxn ang="0">
                  <a:pos x="3" y="109"/>
                </a:cxn>
                <a:cxn ang="0">
                  <a:pos x="4" y="110"/>
                </a:cxn>
                <a:cxn ang="0">
                  <a:pos x="6" y="110"/>
                </a:cxn>
                <a:cxn ang="0">
                  <a:pos x="7" y="109"/>
                </a:cxn>
                <a:cxn ang="0">
                  <a:pos x="9" y="108"/>
                </a:cxn>
                <a:cxn ang="0">
                  <a:pos x="9" y="108"/>
                </a:cxn>
                <a:cxn ang="0">
                  <a:pos x="18" y="93"/>
                </a:cxn>
                <a:cxn ang="0">
                  <a:pos x="25" y="79"/>
                </a:cxn>
                <a:cxn ang="0">
                  <a:pos x="33" y="65"/>
                </a:cxn>
                <a:cxn ang="0">
                  <a:pos x="43" y="52"/>
                </a:cxn>
                <a:cxn ang="0">
                  <a:pos x="43" y="52"/>
                </a:cxn>
                <a:cxn ang="0">
                  <a:pos x="53" y="42"/>
                </a:cxn>
                <a:cxn ang="0">
                  <a:pos x="61" y="31"/>
                </a:cxn>
                <a:cxn ang="0">
                  <a:pos x="69" y="20"/>
                </a:cxn>
                <a:cxn ang="0">
                  <a:pos x="75" y="7"/>
                </a:cxn>
                <a:cxn ang="0">
                  <a:pos x="75" y="7"/>
                </a:cxn>
                <a:cxn ang="0">
                  <a:pos x="76" y="5"/>
                </a:cxn>
                <a:cxn ang="0">
                  <a:pos x="75" y="4"/>
                </a:cxn>
                <a:cxn ang="0">
                  <a:pos x="73" y="1"/>
                </a:cxn>
                <a:cxn ang="0">
                  <a:pos x="71" y="0"/>
                </a:cxn>
                <a:cxn ang="0">
                  <a:pos x="70" y="0"/>
                </a:cxn>
                <a:cxn ang="0">
                  <a:pos x="68" y="1"/>
                </a:cxn>
                <a:cxn ang="0">
                  <a:pos x="67" y="3"/>
                </a:cxn>
                <a:cxn ang="0">
                  <a:pos x="67" y="3"/>
                </a:cxn>
              </a:cxnLst>
              <a:rect l="0" t="0" r="r" b="b"/>
              <a:pathLst>
                <a:path w="76" h="110">
                  <a:moveTo>
                    <a:pt x="67" y="3"/>
                  </a:moveTo>
                  <a:lnTo>
                    <a:pt x="67" y="3"/>
                  </a:lnTo>
                  <a:lnTo>
                    <a:pt x="60" y="16"/>
                  </a:lnTo>
                  <a:lnTo>
                    <a:pt x="52" y="28"/>
                  </a:lnTo>
                  <a:lnTo>
                    <a:pt x="42" y="38"/>
                  </a:lnTo>
                  <a:lnTo>
                    <a:pt x="33" y="50"/>
                  </a:lnTo>
                  <a:lnTo>
                    <a:pt x="33" y="50"/>
                  </a:lnTo>
                  <a:lnTo>
                    <a:pt x="28" y="56"/>
                  </a:lnTo>
                  <a:lnTo>
                    <a:pt x="24" y="62"/>
                  </a:lnTo>
                  <a:lnTo>
                    <a:pt x="15" y="76"/>
                  </a:lnTo>
                  <a:lnTo>
                    <a:pt x="8" y="89"/>
                  </a:lnTo>
                  <a:lnTo>
                    <a:pt x="1" y="102"/>
                  </a:lnTo>
                  <a:lnTo>
                    <a:pt x="1" y="102"/>
                  </a:lnTo>
                  <a:lnTo>
                    <a:pt x="0" y="105"/>
                  </a:lnTo>
                  <a:lnTo>
                    <a:pt x="0" y="107"/>
                  </a:lnTo>
                  <a:lnTo>
                    <a:pt x="1" y="108"/>
                  </a:lnTo>
                  <a:lnTo>
                    <a:pt x="3" y="109"/>
                  </a:lnTo>
                  <a:lnTo>
                    <a:pt x="4" y="110"/>
                  </a:lnTo>
                  <a:lnTo>
                    <a:pt x="6" y="110"/>
                  </a:lnTo>
                  <a:lnTo>
                    <a:pt x="7" y="109"/>
                  </a:lnTo>
                  <a:lnTo>
                    <a:pt x="9" y="108"/>
                  </a:lnTo>
                  <a:lnTo>
                    <a:pt x="9" y="108"/>
                  </a:lnTo>
                  <a:lnTo>
                    <a:pt x="18" y="93"/>
                  </a:lnTo>
                  <a:lnTo>
                    <a:pt x="25" y="79"/>
                  </a:lnTo>
                  <a:lnTo>
                    <a:pt x="33" y="65"/>
                  </a:lnTo>
                  <a:lnTo>
                    <a:pt x="43" y="52"/>
                  </a:lnTo>
                  <a:lnTo>
                    <a:pt x="43" y="52"/>
                  </a:lnTo>
                  <a:lnTo>
                    <a:pt x="53" y="42"/>
                  </a:lnTo>
                  <a:lnTo>
                    <a:pt x="61" y="31"/>
                  </a:lnTo>
                  <a:lnTo>
                    <a:pt x="69" y="20"/>
                  </a:lnTo>
                  <a:lnTo>
                    <a:pt x="75" y="7"/>
                  </a:lnTo>
                  <a:lnTo>
                    <a:pt x="75" y="7"/>
                  </a:lnTo>
                  <a:lnTo>
                    <a:pt x="76" y="5"/>
                  </a:lnTo>
                  <a:lnTo>
                    <a:pt x="75" y="4"/>
                  </a:lnTo>
                  <a:lnTo>
                    <a:pt x="73" y="1"/>
                  </a:lnTo>
                  <a:lnTo>
                    <a:pt x="71" y="0"/>
                  </a:lnTo>
                  <a:lnTo>
                    <a:pt x="70" y="0"/>
                  </a:lnTo>
                  <a:lnTo>
                    <a:pt x="68"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8" name="Freeform 504"/>
            <p:cNvSpPr/>
            <p:nvPr/>
          </p:nvSpPr>
          <p:spPr bwMode="auto">
            <a:xfrm>
              <a:off x="2584451" y="3717925"/>
              <a:ext cx="44450" cy="61913"/>
            </a:xfrm>
            <a:custGeom>
              <a:avLst/>
              <a:gdLst/>
              <a:ahLst/>
              <a:cxnLst>
                <a:cxn ang="0">
                  <a:pos x="77" y="5"/>
                </a:cxn>
                <a:cxn ang="0">
                  <a:pos x="77" y="5"/>
                </a:cxn>
                <a:cxn ang="0">
                  <a:pos x="77" y="9"/>
                </a:cxn>
                <a:cxn ang="0">
                  <a:pos x="76" y="15"/>
                </a:cxn>
                <a:cxn ang="0">
                  <a:pos x="73" y="23"/>
                </a:cxn>
                <a:cxn ang="0">
                  <a:pos x="68" y="31"/>
                </a:cxn>
                <a:cxn ang="0">
                  <a:pos x="62" y="39"/>
                </a:cxn>
                <a:cxn ang="0">
                  <a:pos x="48" y="54"/>
                </a:cxn>
                <a:cxn ang="0">
                  <a:pos x="42" y="61"/>
                </a:cxn>
                <a:cxn ang="0">
                  <a:pos x="35" y="68"/>
                </a:cxn>
                <a:cxn ang="0">
                  <a:pos x="35" y="68"/>
                </a:cxn>
                <a:cxn ang="0">
                  <a:pos x="26" y="79"/>
                </a:cxn>
                <a:cxn ang="0">
                  <a:pos x="16" y="89"/>
                </a:cxn>
                <a:cxn ang="0">
                  <a:pos x="8" y="100"/>
                </a:cxn>
                <a:cxn ang="0">
                  <a:pos x="4" y="105"/>
                </a:cxn>
                <a:cxn ang="0">
                  <a:pos x="0" y="113"/>
                </a:cxn>
                <a:cxn ang="0">
                  <a:pos x="0" y="113"/>
                </a:cxn>
                <a:cxn ang="0">
                  <a:pos x="0" y="115"/>
                </a:cxn>
                <a:cxn ang="0">
                  <a:pos x="1" y="116"/>
                </a:cxn>
                <a:cxn ang="0">
                  <a:pos x="2" y="117"/>
                </a:cxn>
                <a:cxn ang="0">
                  <a:pos x="3" y="118"/>
                </a:cxn>
                <a:cxn ang="0">
                  <a:pos x="8" y="118"/>
                </a:cxn>
                <a:cxn ang="0">
                  <a:pos x="9" y="117"/>
                </a:cxn>
                <a:cxn ang="0">
                  <a:pos x="10" y="115"/>
                </a:cxn>
                <a:cxn ang="0">
                  <a:pos x="10" y="115"/>
                </a:cxn>
                <a:cxn ang="0">
                  <a:pos x="14" y="106"/>
                </a:cxn>
                <a:cxn ang="0">
                  <a:pos x="19" y="98"/>
                </a:cxn>
                <a:cxn ang="0">
                  <a:pos x="25" y="90"/>
                </a:cxn>
                <a:cxn ang="0">
                  <a:pos x="32" y="83"/>
                </a:cxn>
                <a:cxn ang="0">
                  <a:pos x="47" y="68"/>
                </a:cxn>
                <a:cxn ang="0">
                  <a:pos x="60" y="54"/>
                </a:cxn>
                <a:cxn ang="0">
                  <a:pos x="60" y="54"/>
                </a:cxn>
                <a:cxn ang="0">
                  <a:pos x="71" y="43"/>
                </a:cxn>
                <a:cxn ang="0">
                  <a:pos x="75" y="38"/>
                </a:cxn>
                <a:cxn ang="0">
                  <a:pos x="79" y="32"/>
                </a:cxn>
                <a:cxn ang="0">
                  <a:pos x="82" y="26"/>
                </a:cxn>
                <a:cxn ang="0">
                  <a:pos x="85" y="19"/>
                </a:cxn>
                <a:cxn ang="0">
                  <a:pos x="86" y="12"/>
                </a:cxn>
                <a:cxn ang="0">
                  <a:pos x="86" y="5"/>
                </a:cxn>
                <a:cxn ang="0">
                  <a:pos x="86" y="5"/>
                </a:cxn>
                <a:cxn ang="0">
                  <a:pos x="85" y="3"/>
                </a:cxn>
                <a:cxn ang="0">
                  <a:pos x="84" y="1"/>
                </a:cxn>
                <a:cxn ang="0">
                  <a:pos x="81" y="0"/>
                </a:cxn>
                <a:cxn ang="0">
                  <a:pos x="79" y="0"/>
                </a:cxn>
                <a:cxn ang="0">
                  <a:pos x="78" y="1"/>
                </a:cxn>
                <a:cxn ang="0">
                  <a:pos x="77" y="3"/>
                </a:cxn>
                <a:cxn ang="0">
                  <a:pos x="77" y="5"/>
                </a:cxn>
                <a:cxn ang="0">
                  <a:pos x="77" y="5"/>
                </a:cxn>
              </a:cxnLst>
              <a:rect l="0" t="0" r="r" b="b"/>
              <a:pathLst>
                <a:path w="86" h="118">
                  <a:moveTo>
                    <a:pt x="77" y="5"/>
                  </a:moveTo>
                  <a:lnTo>
                    <a:pt x="77" y="5"/>
                  </a:lnTo>
                  <a:lnTo>
                    <a:pt x="77" y="9"/>
                  </a:lnTo>
                  <a:lnTo>
                    <a:pt x="76" y="15"/>
                  </a:lnTo>
                  <a:lnTo>
                    <a:pt x="73" y="23"/>
                  </a:lnTo>
                  <a:lnTo>
                    <a:pt x="68" y="31"/>
                  </a:lnTo>
                  <a:lnTo>
                    <a:pt x="62" y="39"/>
                  </a:lnTo>
                  <a:lnTo>
                    <a:pt x="48" y="54"/>
                  </a:lnTo>
                  <a:lnTo>
                    <a:pt x="42" y="61"/>
                  </a:lnTo>
                  <a:lnTo>
                    <a:pt x="35" y="68"/>
                  </a:lnTo>
                  <a:lnTo>
                    <a:pt x="35" y="68"/>
                  </a:lnTo>
                  <a:lnTo>
                    <a:pt x="26" y="79"/>
                  </a:lnTo>
                  <a:lnTo>
                    <a:pt x="16" y="89"/>
                  </a:lnTo>
                  <a:lnTo>
                    <a:pt x="8" y="100"/>
                  </a:lnTo>
                  <a:lnTo>
                    <a:pt x="4" y="105"/>
                  </a:lnTo>
                  <a:lnTo>
                    <a:pt x="0" y="113"/>
                  </a:lnTo>
                  <a:lnTo>
                    <a:pt x="0" y="113"/>
                  </a:lnTo>
                  <a:lnTo>
                    <a:pt x="0" y="115"/>
                  </a:lnTo>
                  <a:lnTo>
                    <a:pt x="1" y="116"/>
                  </a:lnTo>
                  <a:lnTo>
                    <a:pt x="2" y="117"/>
                  </a:lnTo>
                  <a:lnTo>
                    <a:pt x="3" y="118"/>
                  </a:lnTo>
                  <a:lnTo>
                    <a:pt x="8" y="118"/>
                  </a:lnTo>
                  <a:lnTo>
                    <a:pt x="9" y="117"/>
                  </a:lnTo>
                  <a:lnTo>
                    <a:pt x="10" y="115"/>
                  </a:lnTo>
                  <a:lnTo>
                    <a:pt x="10" y="115"/>
                  </a:lnTo>
                  <a:lnTo>
                    <a:pt x="14" y="106"/>
                  </a:lnTo>
                  <a:lnTo>
                    <a:pt x="19" y="98"/>
                  </a:lnTo>
                  <a:lnTo>
                    <a:pt x="25" y="90"/>
                  </a:lnTo>
                  <a:lnTo>
                    <a:pt x="32" y="83"/>
                  </a:lnTo>
                  <a:lnTo>
                    <a:pt x="47" y="68"/>
                  </a:lnTo>
                  <a:lnTo>
                    <a:pt x="60" y="54"/>
                  </a:lnTo>
                  <a:lnTo>
                    <a:pt x="60" y="54"/>
                  </a:lnTo>
                  <a:lnTo>
                    <a:pt x="71" y="43"/>
                  </a:lnTo>
                  <a:lnTo>
                    <a:pt x="75" y="38"/>
                  </a:lnTo>
                  <a:lnTo>
                    <a:pt x="79" y="32"/>
                  </a:lnTo>
                  <a:lnTo>
                    <a:pt x="82" y="26"/>
                  </a:lnTo>
                  <a:lnTo>
                    <a:pt x="85" y="19"/>
                  </a:lnTo>
                  <a:lnTo>
                    <a:pt x="86" y="12"/>
                  </a:lnTo>
                  <a:lnTo>
                    <a:pt x="86" y="5"/>
                  </a:lnTo>
                  <a:lnTo>
                    <a:pt x="86" y="5"/>
                  </a:lnTo>
                  <a:lnTo>
                    <a:pt x="85" y="3"/>
                  </a:lnTo>
                  <a:lnTo>
                    <a:pt x="84" y="1"/>
                  </a:lnTo>
                  <a:lnTo>
                    <a:pt x="81" y="0"/>
                  </a:lnTo>
                  <a:lnTo>
                    <a:pt x="79" y="0"/>
                  </a:lnTo>
                  <a:lnTo>
                    <a:pt x="78" y="1"/>
                  </a:lnTo>
                  <a:lnTo>
                    <a:pt x="77" y="3"/>
                  </a:lnTo>
                  <a:lnTo>
                    <a:pt x="77" y="5"/>
                  </a:lnTo>
                  <a:lnTo>
                    <a:pt x="7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9" name="Freeform 505"/>
            <p:cNvSpPr/>
            <p:nvPr/>
          </p:nvSpPr>
          <p:spPr bwMode="auto">
            <a:xfrm>
              <a:off x="2632076" y="3725863"/>
              <a:ext cx="49213" cy="57150"/>
            </a:xfrm>
            <a:custGeom>
              <a:avLst/>
              <a:gdLst/>
              <a:ahLst/>
              <a:cxnLst>
                <a:cxn ang="0">
                  <a:pos x="85" y="3"/>
                </a:cxn>
                <a:cxn ang="0">
                  <a:pos x="85" y="3"/>
                </a:cxn>
                <a:cxn ang="0">
                  <a:pos x="83" y="7"/>
                </a:cxn>
                <a:cxn ang="0">
                  <a:pos x="81" y="10"/>
                </a:cxn>
                <a:cxn ang="0">
                  <a:pos x="74" y="15"/>
                </a:cxn>
                <a:cxn ang="0">
                  <a:pos x="74" y="15"/>
                </a:cxn>
                <a:cxn ang="0">
                  <a:pos x="67" y="21"/>
                </a:cxn>
                <a:cxn ang="0">
                  <a:pos x="62" y="27"/>
                </a:cxn>
                <a:cxn ang="0">
                  <a:pos x="58" y="34"/>
                </a:cxn>
                <a:cxn ang="0">
                  <a:pos x="52" y="40"/>
                </a:cxn>
                <a:cxn ang="0">
                  <a:pos x="52" y="40"/>
                </a:cxn>
                <a:cxn ang="0">
                  <a:pos x="38" y="54"/>
                </a:cxn>
                <a:cxn ang="0">
                  <a:pos x="26" y="70"/>
                </a:cxn>
                <a:cxn ang="0">
                  <a:pos x="14" y="85"/>
                </a:cxn>
                <a:cxn ang="0">
                  <a:pos x="1" y="100"/>
                </a:cxn>
                <a:cxn ang="0">
                  <a:pos x="1" y="100"/>
                </a:cxn>
                <a:cxn ang="0">
                  <a:pos x="0" y="102"/>
                </a:cxn>
                <a:cxn ang="0">
                  <a:pos x="0" y="104"/>
                </a:cxn>
                <a:cxn ang="0">
                  <a:pos x="0" y="106"/>
                </a:cxn>
                <a:cxn ang="0">
                  <a:pos x="1" y="107"/>
                </a:cxn>
                <a:cxn ang="0">
                  <a:pos x="2" y="108"/>
                </a:cxn>
                <a:cxn ang="0">
                  <a:pos x="4" y="108"/>
                </a:cxn>
                <a:cxn ang="0">
                  <a:pos x="6" y="108"/>
                </a:cxn>
                <a:cxn ang="0">
                  <a:pos x="7" y="107"/>
                </a:cxn>
                <a:cxn ang="0">
                  <a:pos x="7" y="107"/>
                </a:cxn>
                <a:cxn ang="0">
                  <a:pos x="22" y="90"/>
                </a:cxn>
                <a:cxn ang="0">
                  <a:pos x="35" y="74"/>
                </a:cxn>
                <a:cxn ang="0">
                  <a:pos x="50" y="57"/>
                </a:cxn>
                <a:cxn ang="0">
                  <a:pos x="64" y="41"/>
                </a:cxn>
                <a:cxn ang="0">
                  <a:pos x="64" y="41"/>
                </a:cxn>
                <a:cxn ang="0">
                  <a:pos x="69" y="35"/>
                </a:cxn>
                <a:cxn ang="0">
                  <a:pos x="75" y="28"/>
                </a:cxn>
                <a:cxn ang="0">
                  <a:pos x="81" y="22"/>
                </a:cxn>
                <a:cxn ang="0">
                  <a:pos x="87" y="17"/>
                </a:cxn>
                <a:cxn ang="0">
                  <a:pos x="87" y="17"/>
                </a:cxn>
                <a:cxn ang="0">
                  <a:pos x="90" y="15"/>
                </a:cxn>
                <a:cxn ang="0">
                  <a:pos x="92" y="12"/>
                </a:cxn>
                <a:cxn ang="0">
                  <a:pos x="94" y="6"/>
                </a:cxn>
                <a:cxn ang="0">
                  <a:pos x="94" y="6"/>
                </a:cxn>
                <a:cxn ang="0">
                  <a:pos x="94" y="4"/>
                </a:cxn>
                <a:cxn ang="0">
                  <a:pos x="94" y="2"/>
                </a:cxn>
                <a:cxn ang="0">
                  <a:pos x="93" y="1"/>
                </a:cxn>
                <a:cxn ang="0">
                  <a:pos x="91" y="0"/>
                </a:cxn>
                <a:cxn ang="0">
                  <a:pos x="89" y="0"/>
                </a:cxn>
                <a:cxn ang="0">
                  <a:pos x="88" y="0"/>
                </a:cxn>
                <a:cxn ang="0">
                  <a:pos x="86" y="1"/>
                </a:cxn>
                <a:cxn ang="0">
                  <a:pos x="85" y="3"/>
                </a:cxn>
                <a:cxn ang="0">
                  <a:pos x="85" y="3"/>
                </a:cxn>
              </a:cxnLst>
              <a:rect l="0" t="0" r="r" b="b"/>
              <a:pathLst>
                <a:path w="94" h="108">
                  <a:moveTo>
                    <a:pt x="85" y="3"/>
                  </a:moveTo>
                  <a:lnTo>
                    <a:pt x="85" y="3"/>
                  </a:lnTo>
                  <a:lnTo>
                    <a:pt x="83" y="7"/>
                  </a:lnTo>
                  <a:lnTo>
                    <a:pt x="81" y="10"/>
                  </a:lnTo>
                  <a:lnTo>
                    <a:pt x="74" y="15"/>
                  </a:lnTo>
                  <a:lnTo>
                    <a:pt x="74" y="15"/>
                  </a:lnTo>
                  <a:lnTo>
                    <a:pt x="67" y="21"/>
                  </a:lnTo>
                  <a:lnTo>
                    <a:pt x="62" y="27"/>
                  </a:lnTo>
                  <a:lnTo>
                    <a:pt x="58" y="34"/>
                  </a:lnTo>
                  <a:lnTo>
                    <a:pt x="52" y="40"/>
                  </a:lnTo>
                  <a:lnTo>
                    <a:pt x="52" y="40"/>
                  </a:lnTo>
                  <a:lnTo>
                    <a:pt x="38" y="54"/>
                  </a:lnTo>
                  <a:lnTo>
                    <a:pt x="26" y="70"/>
                  </a:lnTo>
                  <a:lnTo>
                    <a:pt x="14" y="85"/>
                  </a:lnTo>
                  <a:lnTo>
                    <a:pt x="1" y="100"/>
                  </a:lnTo>
                  <a:lnTo>
                    <a:pt x="1" y="100"/>
                  </a:lnTo>
                  <a:lnTo>
                    <a:pt x="0" y="102"/>
                  </a:lnTo>
                  <a:lnTo>
                    <a:pt x="0" y="104"/>
                  </a:lnTo>
                  <a:lnTo>
                    <a:pt x="0" y="106"/>
                  </a:lnTo>
                  <a:lnTo>
                    <a:pt x="1" y="107"/>
                  </a:lnTo>
                  <a:lnTo>
                    <a:pt x="2" y="108"/>
                  </a:lnTo>
                  <a:lnTo>
                    <a:pt x="4" y="108"/>
                  </a:lnTo>
                  <a:lnTo>
                    <a:pt x="6" y="108"/>
                  </a:lnTo>
                  <a:lnTo>
                    <a:pt x="7" y="107"/>
                  </a:lnTo>
                  <a:lnTo>
                    <a:pt x="7" y="107"/>
                  </a:lnTo>
                  <a:lnTo>
                    <a:pt x="22" y="90"/>
                  </a:lnTo>
                  <a:lnTo>
                    <a:pt x="35" y="74"/>
                  </a:lnTo>
                  <a:lnTo>
                    <a:pt x="50" y="57"/>
                  </a:lnTo>
                  <a:lnTo>
                    <a:pt x="64" y="41"/>
                  </a:lnTo>
                  <a:lnTo>
                    <a:pt x="64" y="41"/>
                  </a:lnTo>
                  <a:lnTo>
                    <a:pt x="69" y="35"/>
                  </a:lnTo>
                  <a:lnTo>
                    <a:pt x="75" y="28"/>
                  </a:lnTo>
                  <a:lnTo>
                    <a:pt x="81" y="22"/>
                  </a:lnTo>
                  <a:lnTo>
                    <a:pt x="87" y="17"/>
                  </a:lnTo>
                  <a:lnTo>
                    <a:pt x="87" y="17"/>
                  </a:lnTo>
                  <a:lnTo>
                    <a:pt x="90" y="15"/>
                  </a:lnTo>
                  <a:lnTo>
                    <a:pt x="92" y="12"/>
                  </a:lnTo>
                  <a:lnTo>
                    <a:pt x="94" y="6"/>
                  </a:lnTo>
                  <a:lnTo>
                    <a:pt x="94" y="6"/>
                  </a:lnTo>
                  <a:lnTo>
                    <a:pt x="94" y="4"/>
                  </a:lnTo>
                  <a:lnTo>
                    <a:pt x="94" y="2"/>
                  </a:lnTo>
                  <a:lnTo>
                    <a:pt x="93" y="1"/>
                  </a:lnTo>
                  <a:lnTo>
                    <a:pt x="91" y="0"/>
                  </a:lnTo>
                  <a:lnTo>
                    <a:pt x="89" y="0"/>
                  </a:lnTo>
                  <a:lnTo>
                    <a:pt x="88"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0" name="Freeform 506"/>
            <p:cNvSpPr/>
            <p:nvPr/>
          </p:nvSpPr>
          <p:spPr bwMode="auto">
            <a:xfrm>
              <a:off x="2674938" y="3722688"/>
              <a:ext cx="49213" cy="58738"/>
            </a:xfrm>
            <a:custGeom>
              <a:avLst/>
              <a:gdLst/>
              <a:ahLst/>
              <a:cxnLst>
                <a:cxn ang="0">
                  <a:pos x="84" y="3"/>
                </a:cxn>
                <a:cxn ang="0">
                  <a:pos x="84" y="3"/>
                </a:cxn>
                <a:cxn ang="0">
                  <a:pos x="82" y="12"/>
                </a:cxn>
                <a:cxn ang="0">
                  <a:pos x="78" y="19"/>
                </a:cxn>
                <a:cxn ang="0">
                  <a:pos x="74" y="25"/>
                </a:cxn>
                <a:cxn ang="0">
                  <a:pos x="70" y="31"/>
                </a:cxn>
                <a:cxn ang="0">
                  <a:pos x="59" y="44"/>
                </a:cxn>
                <a:cxn ang="0">
                  <a:pos x="47" y="55"/>
                </a:cxn>
                <a:cxn ang="0">
                  <a:pos x="47" y="55"/>
                </a:cxn>
                <a:cxn ang="0">
                  <a:pos x="1" y="102"/>
                </a:cxn>
                <a:cxn ang="0">
                  <a:pos x="1" y="102"/>
                </a:cxn>
                <a:cxn ang="0">
                  <a:pos x="0" y="103"/>
                </a:cxn>
                <a:cxn ang="0">
                  <a:pos x="0" y="105"/>
                </a:cxn>
                <a:cxn ang="0">
                  <a:pos x="0" y="107"/>
                </a:cxn>
                <a:cxn ang="0">
                  <a:pos x="1" y="108"/>
                </a:cxn>
                <a:cxn ang="0">
                  <a:pos x="2" y="109"/>
                </a:cxn>
                <a:cxn ang="0">
                  <a:pos x="4" y="110"/>
                </a:cxn>
                <a:cxn ang="0">
                  <a:pos x="6" y="109"/>
                </a:cxn>
                <a:cxn ang="0">
                  <a:pos x="7" y="108"/>
                </a:cxn>
                <a:cxn ang="0">
                  <a:pos x="7" y="108"/>
                </a:cxn>
                <a:cxn ang="0">
                  <a:pos x="59" y="57"/>
                </a:cxn>
                <a:cxn ang="0">
                  <a:pos x="59" y="57"/>
                </a:cxn>
                <a:cxn ang="0">
                  <a:pos x="70" y="46"/>
                </a:cxn>
                <a:cxn ang="0">
                  <a:pos x="80" y="34"/>
                </a:cxn>
                <a:cxn ang="0">
                  <a:pos x="84" y="28"/>
                </a:cxn>
                <a:cxn ang="0">
                  <a:pos x="89" y="21"/>
                </a:cxn>
                <a:cxn ang="0">
                  <a:pos x="92" y="14"/>
                </a:cxn>
                <a:cxn ang="0">
                  <a:pos x="94" y="7"/>
                </a:cxn>
                <a:cxn ang="0">
                  <a:pos x="94" y="7"/>
                </a:cxn>
                <a:cxn ang="0">
                  <a:pos x="94" y="5"/>
                </a:cxn>
                <a:cxn ang="0">
                  <a:pos x="94" y="2"/>
                </a:cxn>
                <a:cxn ang="0">
                  <a:pos x="92" y="1"/>
                </a:cxn>
                <a:cxn ang="0">
                  <a:pos x="91" y="0"/>
                </a:cxn>
                <a:cxn ang="0">
                  <a:pos x="89" y="0"/>
                </a:cxn>
                <a:cxn ang="0">
                  <a:pos x="88" y="1"/>
                </a:cxn>
                <a:cxn ang="0">
                  <a:pos x="85" y="2"/>
                </a:cxn>
                <a:cxn ang="0">
                  <a:pos x="84" y="3"/>
                </a:cxn>
                <a:cxn ang="0">
                  <a:pos x="84" y="3"/>
                </a:cxn>
              </a:cxnLst>
              <a:rect l="0" t="0" r="r" b="b"/>
              <a:pathLst>
                <a:path w="94" h="110">
                  <a:moveTo>
                    <a:pt x="84" y="3"/>
                  </a:moveTo>
                  <a:lnTo>
                    <a:pt x="84" y="3"/>
                  </a:lnTo>
                  <a:lnTo>
                    <a:pt x="82" y="12"/>
                  </a:lnTo>
                  <a:lnTo>
                    <a:pt x="78" y="19"/>
                  </a:lnTo>
                  <a:lnTo>
                    <a:pt x="74" y="25"/>
                  </a:lnTo>
                  <a:lnTo>
                    <a:pt x="70" y="31"/>
                  </a:lnTo>
                  <a:lnTo>
                    <a:pt x="59" y="44"/>
                  </a:lnTo>
                  <a:lnTo>
                    <a:pt x="47" y="55"/>
                  </a:lnTo>
                  <a:lnTo>
                    <a:pt x="47" y="55"/>
                  </a:lnTo>
                  <a:lnTo>
                    <a:pt x="1" y="102"/>
                  </a:lnTo>
                  <a:lnTo>
                    <a:pt x="1" y="102"/>
                  </a:lnTo>
                  <a:lnTo>
                    <a:pt x="0" y="103"/>
                  </a:lnTo>
                  <a:lnTo>
                    <a:pt x="0" y="105"/>
                  </a:lnTo>
                  <a:lnTo>
                    <a:pt x="0" y="107"/>
                  </a:lnTo>
                  <a:lnTo>
                    <a:pt x="1" y="108"/>
                  </a:lnTo>
                  <a:lnTo>
                    <a:pt x="2" y="109"/>
                  </a:lnTo>
                  <a:lnTo>
                    <a:pt x="4" y="110"/>
                  </a:lnTo>
                  <a:lnTo>
                    <a:pt x="6" y="109"/>
                  </a:lnTo>
                  <a:lnTo>
                    <a:pt x="7" y="108"/>
                  </a:lnTo>
                  <a:lnTo>
                    <a:pt x="7" y="108"/>
                  </a:lnTo>
                  <a:lnTo>
                    <a:pt x="59" y="57"/>
                  </a:lnTo>
                  <a:lnTo>
                    <a:pt x="59" y="57"/>
                  </a:lnTo>
                  <a:lnTo>
                    <a:pt x="70" y="46"/>
                  </a:lnTo>
                  <a:lnTo>
                    <a:pt x="80" y="34"/>
                  </a:lnTo>
                  <a:lnTo>
                    <a:pt x="84" y="28"/>
                  </a:lnTo>
                  <a:lnTo>
                    <a:pt x="89" y="21"/>
                  </a:lnTo>
                  <a:lnTo>
                    <a:pt x="92" y="14"/>
                  </a:lnTo>
                  <a:lnTo>
                    <a:pt x="94" y="7"/>
                  </a:lnTo>
                  <a:lnTo>
                    <a:pt x="94" y="7"/>
                  </a:lnTo>
                  <a:lnTo>
                    <a:pt x="94" y="5"/>
                  </a:lnTo>
                  <a:lnTo>
                    <a:pt x="94" y="2"/>
                  </a:lnTo>
                  <a:lnTo>
                    <a:pt x="92" y="1"/>
                  </a:lnTo>
                  <a:lnTo>
                    <a:pt x="91" y="0"/>
                  </a:lnTo>
                  <a:lnTo>
                    <a:pt x="89" y="0"/>
                  </a:lnTo>
                  <a:lnTo>
                    <a:pt x="88" y="1"/>
                  </a:lnTo>
                  <a:lnTo>
                    <a:pt x="85" y="2"/>
                  </a:lnTo>
                  <a:lnTo>
                    <a:pt x="84" y="3"/>
                  </a:lnTo>
                  <a:lnTo>
                    <a:pt x="8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1" name="Freeform 507"/>
            <p:cNvSpPr/>
            <p:nvPr/>
          </p:nvSpPr>
          <p:spPr bwMode="auto">
            <a:xfrm>
              <a:off x="2801938" y="3652838"/>
              <a:ext cx="107950" cy="117475"/>
            </a:xfrm>
            <a:custGeom>
              <a:avLst/>
              <a:gdLst/>
              <a:ahLst/>
              <a:cxnLst>
                <a:cxn ang="0">
                  <a:pos x="196" y="1"/>
                </a:cxn>
                <a:cxn ang="0">
                  <a:pos x="196" y="1"/>
                </a:cxn>
                <a:cxn ang="0">
                  <a:pos x="171" y="24"/>
                </a:cxn>
                <a:cxn ang="0">
                  <a:pos x="157" y="35"/>
                </a:cxn>
                <a:cxn ang="0">
                  <a:pos x="145" y="47"/>
                </a:cxn>
                <a:cxn ang="0">
                  <a:pos x="145" y="47"/>
                </a:cxn>
                <a:cxn ang="0">
                  <a:pos x="133" y="61"/>
                </a:cxn>
                <a:cxn ang="0">
                  <a:pos x="119" y="76"/>
                </a:cxn>
                <a:cxn ang="0">
                  <a:pos x="93" y="106"/>
                </a:cxn>
                <a:cxn ang="0">
                  <a:pos x="93" y="106"/>
                </a:cxn>
                <a:cxn ang="0">
                  <a:pos x="68" y="134"/>
                </a:cxn>
                <a:cxn ang="0">
                  <a:pos x="41" y="164"/>
                </a:cxn>
                <a:cxn ang="0">
                  <a:pos x="41" y="164"/>
                </a:cxn>
                <a:cxn ang="0">
                  <a:pos x="19" y="189"/>
                </a:cxn>
                <a:cxn ang="0">
                  <a:pos x="10" y="202"/>
                </a:cxn>
                <a:cxn ang="0">
                  <a:pos x="0" y="215"/>
                </a:cxn>
                <a:cxn ang="0">
                  <a:pos x="0" y="215"/>
                </a:cxn>
                <a:cxn ang="0">
                  <a:pos x="0" y="217"/>
                </a:cxn>
                <a:cxn ang="0">
                  <a:pos x="0" y="219"/>
                </a:cxn>
                <a:cxn ang="0">
                  <a:pos x="1" y="221"/>
                </a:cxn>
                <a:cxn ang="0">
                  <a:pos x="3" y="222"/>
                </a:cxn>
                <a:cxn ang="0">
                  <a:pos x="5" y="222"/>
                </a:cxn>
                <a:cxn ang="0">
                  <a:pos x="6" y="222"/>
                </a:cxn>
                <a:cxn ang="0">
                  <a:pos x="8" y="222"/>
                </a:cxn>
                <a:cxn ang="0">
                  <a:pos x="9" y="220"/>
                </a:cxn>
                <a:cxn ang="0">
                  <a:pos x="9" y="220"/>
                </a:cxn>
                <a:cxn ang="0">
                  <a:pos x="17" y="207"/>
                </a:cxn>
                <a:cxn ang="0">
                  <a:pos x="26" y="194"/>
                </a:cxn>
                <a:cxn ang="0">
                  <a:pos x="47" y="172"/>
                </a:cxn>
                <a:cxn ang="0">
                  <a:pos x="47" y="172"/>
                </a:cxn>
                <a:cxn ang="0">
                  <a:pos x="74" y="142"/>
                </a:cxn>
                <a:cxn ang="0">
                  <a:pos x="101" y="112"/>
                </a:cxn>
                <a:cxn ang="0">
                  <a:pos x="101" y="112"/>
                </a:cxn>
                <a:cxn ang="0">
                  <a:pos x="126" y="83"/>
                </a:cxn>
                <a:cxn ang="0">
                  <a:pos x="139" y="67"/>
                </a:cxn>
                <a:cxn ang="0">
                  <a:pos x="152" y="54"/>
                </a:cxn>
                <a:cxn ang="0">
                  <a:pos x="152" y="54"/>
                </a:cxn>
                <a:cxn ang="0">
                  <a:pos x="165" y="41"/>
                </a:cxn>
                <a:cxn ang="0">
                  <a:pos x="177" y="30"/>
                </a:cxn>
                <a:cxn ang="0">
                  <a:pos x="203" y="7"/>
                </a:cxn>
                <a:cxn ang="0">
                  <a:pos x="203" y="7"/>
                </a:cxn>
                <a:cxn ang="0">
                  <a:pos x="204" y="6"/>
                </a:cxn>
                <a:cxn ang="0">
                  <a:pos x="204" y="4"/>
                </a:cxn>
                <a:cxn ang="0">
                  <a:pos x="204" y="3"/>
                </a:cxn>
                <a:cxn ang="0">
                  <a:pos x="203" y="1"/>
                </a:cxn>
                <a:cxn ang="0">
                  <a:pos x="201" y="0"/>
                </a:cxn>
                <a:cxn ang="0">
                  <a:pos x="200" y="0"/>
                </a:cxn>
                <a:cxn ang="0">
                  <a:pos x="198" y="0"/>
                </a:cxn>
                <a:cxn ang="0">
                  <a:pos x="196" y="1"/>
                </a:cxn>
                <a:cxn ang="0">
                  <a:pos x="196" y="1"/>
                </a:cxn>
              </a:cxnLst>
              <a:rect l="0" t="0" r="r" b="b"/>
              <a:pathLst>
                <a:path w="204" h="222">
                  <a:moveTo>
                    <a:pt x="196" y="1"/>
                  </a:moveTo>
                  <a:lnTo>
                    <a:pt x="196" y="1"/>
                  </a:lnTo>
                  <a:lnTo>
                    <a:pt x="171" y="24"/>
                  </a:lnTo>
                  <a:lnTo>
                    <a:pt x="157" y="35"/>
                  </a:lnTo>
                  <a:lnTo>
                    <a:pt x="145" y="47"/>
                  </a:lnTo>
                  <a:lnTo>
                    <a:pt x="145" y="47"/>
                  </a:lnTo>
                  <a:lnTo>
                    <a:pt x="133" y="61"/>
                  </a:lnTo>
                  <a:lnTo>
                    <a:pt x="119" y="76"/>
                  </a:lnTo>
                  <a:lnTo>
                    <a:pt x="93" y="106"/>
                  </a:lnTo>
                  <a:lnTo>
                    <a:pt x="93" y="106"/>
                  </a:lnTo>
                  <a:lnTo>
                    <a:pt x="68" y="134"/>
                  </a:lnTo>
                  <a:lnTo>
                    <a:pt x="41" y="164"/>
                  </a:lnTo>
                  <a:lnTo>
                    <a:pt x="41" y="164"/>
                  </a:lnTo>
                  <a:lnTo>
                    <a:pt x="19" y="189"/>
                  </a:lnTo>
                  <a:lnTo>
                    <a:pt x="10" y="202"/>
                  </a:lnTo>
                  <a:lnTo>
                    <a:pt x="0" y="215"/>
                  </a:lnTo>
                  <a:lnTo>
                    <a:pt x="0" y="215"/>
                  </a:lnTo>
                  <a:lnTo>
                    <a:pt x="0" y="217"/>
                  </a:lnTo>
                  <a:lnTo>
                    <a:pt x="0" y="219"/>
                  </a:lnTo>
                  <a:lnTo>
                    <a:pt x="1" y="221"/>
                  </a:lnTo>
                  <a:lnTo>
                    <a:pt x="3" y="222"/>
                  </a:lnTo>
                  <a:lnTo>
                    <a:pt x="5" y="222"/>
                  </a:lnTo>
                  <a:lnTo>
                    <a:pt x="6" y="222"/>
                  </a:lnTo>
                  <a:lnTo>
                    <a:pt x="8" y="222"/>
                  </a:lnTo>
                  <a:lnTo>
                    <a:pt x="9" y="220"/>
                  </a:lnTo>
                  <a:lnTo>
                    <a:pt x="9" y="220"/>
                  </a:lnTo>
                  <a:lnTo>
                    <a:pt x="17" y="207"/>
                  </a:lnTo>
                  <a:lnTo>
                    <a:pt x="26" y="194"/>
                  </a:lnTo>
                  <a:lnTo>
                    <a:pt x="47" y="172"/>
                  </a:lnTo>
                  <a:lnTo>
                    <a:pt x="47" y="172"/>
                  </a:lnTo>
                  <a:lnTo>
                    <a:pt x="74" y="142"/>
                  </a:lnTo>
                  <a:lnTo>
                    <a:pt x="101" y="112"/>
                  </a:lnTo>
                  <a:lnTo>
                    <a:pt x="101" y="112"/>
                  </a:lnTo>
                  <a:lnTo>
                    <a:pt x="126" y="83"/>
                  </a:lnTo>
                  <a:lnTo>
                    <a:pt x="139" y="67"/>
                  </a:lnTo>
                  <a:lnTo>
                    <a:pt x="152" y="54"/>
                  </a:lnTo>
                  <a:lnTo>
                    <a:pt x="152" y="54"/>
                  </a:lnTo>
                  <a:lnTo>
                    <a:pt x="165" y="41"/>
                  </a:lnTo>
                  <a:lnTo>
                    <a:pt x="177" y="30"/>
                  </a:lnTo>
                  <a:lnTo>
                    <a:pt x="203" y="7"/>
                  </a:lnTo>
                  <a:lnTo>
                    <a:pt x="203" y="7"/>
                  </a:lnTo>
                  <a:lnTo>
                    <a:pt x="204" y="6"/>
                  </a:lnTo>
                  <a:lnTo>
                    <a:pt x="204" y="4"/>
                  </a:lnTo>
                  <a:lnTo>
                    <a:pt x="204" y="3"/>
                  </a:lnTo>
                  <a:lnTo>
                    <a:pt x="203" y="1"/>
                  </a:lnTo>
                  <a:lnTo>
                    <a:pt x="201" y="0"/>
                  </a:lnTo>
                  <a:lnTo>
                    <a:pt x="200" y="0"/>
                  </a:lnTo>
                  <a:lnTo>
                    <a:pt x="198"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2" name="Freeform 508"/>
            <p:cNvSpPr/>
            <p:nvPr/>
          </p:nvSpPr>
          <p:spPr bwMode="auto">
            <a:xfrm>
              <a:off x="2835276" y="3698875"/>
              <a:ext cx="74613" cy="74613"/>
            </a:xfrm>
            <a:custGeom>
              <a:avLst/>
              <a:gdLst/>
              <a:ahLst/>
              <a:cxnLst>
                <a:cxn ang="0">
                  <a:pos x="134" y="1"/>
                </a:cxn>
                <a:cxn ang="0">
                  <a:pos x="134" y="1"/>
                </a:cxn>
                <a:cxn ang="0">
                  <a:pos x="115" y="15"/>
                </a:cxn>
                <a:cxn ang="0">
                  <a:pos x="98" y="31"/>
                </a:cxn>
                <a:cxn ang="0">
                  <a:pos x="80" y="46"/>
                </a:cxn>
                <a:cxn ang="0">
                  <a:pos x="63" y="63"/>
                </a:cxn>
                <a:cxn ang="0">
                  <a:pos x="48" y="79"/>
                </a:cxn>
                <a:cxn ang="0">
                  <a:pos x="31" y="97"/>
                </a:cxn>
                <a:cxn ang="0">
                  <a:pos x="16" y="115"/>
                </a:cxn>
                <a:cxn ang="0">
                  <a:pos x="1" y="133"/>
                </a:cxn>
                <a:cxn ang="0">
                  <a:pos x="1" y="133"/>
                </a:cxn>
                <a:cxn ang="0">
                  <a:pos x="0" y="135"/>
                </a:cxn>
                <a:cxn ang="0">
                  <a:pos x="0" y="137"/>
                </a:cxn>
                <a:cxn ang="0">
                  <a:pos x="1" y="140"/>
                </a:cxn>
                <a:cxn ang="0">
                  <a:pos x="3" y="141"/>
                </a:cxn>
                <a:cxn ang="0">
                  <a:pos x="5" y="141"/>
                </a:cxn>
                <a:cxn ang="0">
                  <a:pos x="7" y="141"/>
                </a:cxn>
                <a:cxn ang="0">
                  <a:pos x="8" y="140"/>
                </a:cxn>
                <a:cxn ang="0">
                  <a:pos x="8" y="140"/>
                </a:cxn>
                <a:cxn ang="0">
                  <a:pos x="23" y="122"/>
                </a:cxn>
                <a:cxn ang="0">
                  <a:pos x="39" y="104"/>
                </a:cxn>
                <a:cxn ang="0">
                  <a:pos x="54" y="87"/>
                </a:cxn>
                <a:cxn ang="0">
                  <a:pos x="71" y="70"/>
                </a:cxn>
                <a:cxn ang="0">
                  <a:pos x="87" y="54"/>
                </a:cxn>
                <a:cxn ang="0">
                  <a:pos x="105" y="38"/>
                </a:cxn>
                <a:cxn ang="0">
                  <a:pos x="122" y="23"/>
                </a:cxn>
                <a:cxn ang="0">
                  <a:pos x="141" y="7"/>
                </a:cxn>
                <a:cxn ang="0">
                  <a:pos x="141" y="7"/>
                </a:cxn>
                <a:cxn ang="0">
                  <a:pos x="142" y="6"/>
                </a:cxn>
                <a:cxn ang="0">
                  <a:pos x="142" y="4"/>
                </a:cxn>
                <a:cxn ang="0">
                  <a:pos x="142" y="2"/>
                </a:cxn>
                <a:cxn ang="0">
                  <a:pos x="141" y="1"/>
                </a:cxn>
                <a:cxn ang="0">
                  <a:pos x="138" y="0"/>
                </a:cxn>
                <a:cxn ang="0">
                  <a:pos x="136" y="0"/>
                </a:cxn>
                <a:cxn ang="0">
                  <a:pos x="134" y="1"/>
                </a:cxn>
                <a:cxn ang="0">
                  <a:pos x="134" y="1"/>
                </a:cxn>
              </a:cxnLst>
              <a:rect l="0" t="0" r="r" b="b"/>
              <a:pathLst>
                <a:path w="142" h="141">
                  <a:moveTo>
                    <a:pt x="134" y="1"/>
                  </a:moveTo>
                  <a:lnTo>
                    <a:pt x="134" y="1"/>
                  </a:lnTo>
                  <a:lnTo>
                    <a:pt x="115" y="15"/>
                  </a:lnTo>
                  <a:lnTo>
                    <a:pt x="98" y="31"/>
                  </a:lnTo>
                  <a:lnTo>
                    <a:pt x="80" y="46"/>
                  </a:lnTo>
                  <a:lnTo>
                    <a:pt x="63" y="63"/>
                  </a:lnTo>
                  <a:lnTo>
                    <a:pt x="48" y="79"/>
                  </a:lnTo>
                  <a:lnTo>
                    <a:pt x="31" y="97"/>
                  </a:lnTo>
                  <a:lnTo>
                    <a:pt x="16" y="115"/>
                  </a:lnTo>
                  <a:lnTo>
                    <a:pt x="1" y="133"/>
                  </a:lnTo>
                  <a:lnTo>
                    <a:pt x="1" y="133"/>
                  </a:lnTo>
                  <a:lnTo>
                    <a:pt x="0" y="135"/>
                  </a:lnTo>
                  <a:lnTo>
                    <a:pt x="0" y="137"/>
                  </a:lnTo>
                  <a:lnTo>
                    <a:pt x="1" y="140"/>
                  </a:lnTo>
                  <a:lnTo>
                    <a:pt x="3" y="141"/>
                  </a:lnTo>
                  <a:lnTo>
                    <a:pt x="5" y="141"/>
                  </a:lnTo>
                  <a:lnTo>
                    <a:pt x="7" y="141"/>
                  </a:lnTo>
                  <a:lnTo>
                    <a:pt x="8" y="140"/>
                  </a:lnTo>
                  <a:lnTo>
                    <a:pt x="8" y="140"/>
                  </a:lnTo>
                  <a:lnTo>
                    <a:pt x="23" y="122"/>
                  </a:lnTo>
                  <a:lnTo>
                    <a:pt x="39" y="104"/>
                  </a:lnTo>
                  <a:lnTo>
                    <a:pt x="54" y="87"/>
                  </a:lnTo>
                  <a:lnTo>
                    <a:pt x="71" y="70"/>
                  </a:lnTo>
                  <a:lnTo>
                    <a:pt x="87" y="54"/>
                  </a:lnTo>
                  <a:lnTo>
                    <a:pt x="105" y="38"/>
                  </a:lnTo>
                  <a:lnTo>
                    <a:pt x="122" y="23"/>
                  </a:lnTo>
                  <a:lnTo>
                    <a:pt x="141" y="7"/>
                  </a:lnTo>
                  <a:lnTo>
                    <a:pt x="141" y="7"/>
                  </a:lnTo>
                  <a:lnTo>
                    <a:pt x="142" y="6"/>
                  </a:lnTo>
                  <a:lnTo>
                    <a:pt x="142" y="4"/>
                  </a:lnTo>
                  <a:lnTo>
                    <a:pt x="142" y="2"/>
                  </a:lnTo>
                  <a:lnTo>
                    <a:pt x="141" y="1"/>
                  </a:lnTo>
                  <a:lnTo>
                    <a:pt x="138" y="0"/>
                  </a:lnTo>
                  <a:lnTo>
                    <a:pt x="136"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3" name="Freeform 509"/>
            <p:cNvSpPr/>
            <p:nvPr/>
          </p:nvSpPr>
          <p:spPr bwMode="auto">
            <a:xfrm>
              <a:off x="2347913" y="3414713"/>
              <a:ext cx="63500" cy="57150"/>
            </a:xfrm>
            <a:custGeom>
              <a:avLst/>
              <a:gdLst/>
              <a:ahLst/>
              <a:cxnLst>
                <a:cxn ang="0">
                  <a:pos x="111" y="1"/>
                </a:cxn>
                <a:cxn ang="0">
                  <a:pos x="111" y="1"/>
                </a:cxn>
                <a:cxn ang="0">
                  <a:pos x="96" y="12"/>
                </a:cxn>
                <a:cxn ang="0">
                  <a:pos x="82" y="24"/>
                </a:cxn>
                <a:cxn ang="0">
                  <a:pos x="51" y="46"/>
                </a:cxn>
                <a:cxn ang="0">
                  <a:pos x="35" y="59"/>
                </a:cxn>
                <a:cxn ang="0">
                  <a:pos x="22" y="71"/>
                </a:cxn>
                <a:cxn ang="0">
                  <a:pos x="16" y="78"/>
                </a:cxn>
                <a:cxn ang="0">
                  <a:pos x="9" y="86"/>
                </a:cxn>
                <a:cxn ang="0">
                  <a:pos x="5" y="93"/>
                </a:cxn>
                <a:cxn ang="0">
                  <a:pos x="0" y="101"/>
                </a:cxn>
                <a:cxn ang="0">
                  <a:pos x="0" y="101"/>
                </a:cxn>
                <a:cxn ang="0">
                  <a:pos x="0" y="103"/>
                </a:cxn>
                <a:cxn ang="0">
                  <a:pos x="0" y="105"/>
                </a:cxn>
                <a:cxn ang="0">
                  <a:pos x="3" y="108"/>
                </a:cxn>
                <a:cxn ang="0">
                  <a:pos x="4" y="108"/>
                </a:cxn>
                <a:cxn ang="0">
                  <a:pos x="6" y="108"/>
                </a:cxn>
                <a:cxn ang="0">
                  <a:pos x="7" y="107"/>
                </a:cxn>
                <a:cxn ang="0">
                  <a:pos x="8" y="106"/>
                </a:cxn>
                <a:cxn ang="0">
                  <a:pos x="8" y="106"/>
                </a:cxn>
                <a:cxn ang="0">
                  <a:pos x="13" y="98"/>
                </a:cxn>
                <a:cxn ang="0">
                  <a:pos x="18" y="91"/>
                </a:cxn>
                <a:cxn ang="0">
                  <a:pos x="24" y="83"/>
                </a:cxn>
                <a:cxn ang="0">
                  <a:pos x="29" y="76"/>
                </a:cxn>
                <a:cxn ang="0">
                  <a:pos x="43" y="64"/>
                </a:cxn>
                <a:cxn ang="0">
                  <a:pos x="58" y="52"/>
                </a:cxn>
                <a:cxn ang="0">
                  <a:pos x="89" y="30"/>
                </a:cxn>
                <a:cxn ang="0">
                  <a:pos x="103" y="19"/>
                </a:cxn>
                <a:cxn ang="0">
                  <a:pos x="117" y="7"/>
                </a:cxn>
                <a:cxn ang="0">
                  <a:pos x="117" y="7"/>
                </a:cxn>
                <a:cxn ang="0">
                  <a:pos x="118" y="6"/>
                </a:cxn>
                <a:cxn ang="0">
                  <a:pos x="119" y="4"/>
                </a:cxn>
                <a:cxn ang="0">
                  <a:pos x="118" y="2"/>
                </a:cxn>
                <a:cxn ang="0">
                  <a:pos x="117" y="1"/>
                </a:cxn>
                <a:cxn ang="0">
                  <a:pos x="116" y="0"/>
                </a:cxn>
                <a:cxn ang="0">
                  <a:pos x="114" y="0"/>
                </a:cxn>
                <a:cxn ang="0">
                  <a:pos x="112" y="0"/>
                </a:cxn>
                <a:cxn ang="0">
                  <a:pos x="111" y="1"/>
                </a:cxn>
                <a:cxn ang="0">
                  <a:pos x="111" y="1"/>
                </a:cxn>
              </a:cxnLst>
              <a:rect l="0" t="0" r="r" b="b"/>
              <a:pathLst>
                <a:path w="119" h="108">
                  <a:moveTo>
                    <a:pt x="111" y="1"/>
                  </a:moveTo>
                  <a:lnTo>
                    <a:pt x="111" y="1"/>
                  </a:lnTo>
                  <a:lnTo>
                    <a:pt x="96" y="12"/>
                  </a:lnTo>
                  <a:lnTo>
                    <a:pt x="82" y="24"/>
                  </a:lnTo>
                  <a:lnTo>
                    <a:pt x="51" y="46"/>
                  </a:lnTo>
                  <a:lnTo>
                    <a:pt x="35" y="59"/>
                  </a:lnTo>
                  <a:lnTo>
                    <a:pt x="22" y="71"/>
                  </a:lnTo>
                  <a:lnTo>
                    <a:pt x="16" y="78"/>
                  </a:lnTo>
                  <a:lnTo>
                    <a:pt x="9" y="86"/>
                  </a:lnTo>
                  <a:lnTo>
                    <a:pt x="5" y="93"/>
                  </a:lnTo>
                  <a:lnTo>
                    <a:pt x="0" y="101"/>
                  </a:lnTo>
                  <a:lnTo>
                    <a:pt x="0" y="101"/>
                  </a:lnTo>
                  <a:lnTo>
                    <a:pt x="0" y="103"/>
                  </a:lnTo>
                  <a:lnTo>
                    <a:pt x="0" y="105"/>
                  </a:lnTo>
                  <a:lnTo>
                    <a:pt x="3" y="108"/>
                  </a:lnTo>
                  <a:lnTo>
                    <a:pt x="4" y="108"/>
                  </a:lnTo>
                  <a:lnTo>
                    <a:pt x="6" y="108"/>
                  </a:lnTo>
                  <a:lnTo>
                    <a:pt x="7" y="107"/>
                  </a:lnTo>
                  <a:lnTo>
                    <a:pt x="8" y="106"/>
                  </a:lnTo>
                  <a:lnTo>
                    <a:pt x="8" y="106"/>
                  </a:lnTo>
                  <a:lnTo>
                    <a:pt x="13" y="98"/>
                  </a:lnTo>
                  <a:lnTo>
                    <a:pt x="18" y="91"/>
                  </a:lnTo>
                  <a:lnTo>
                    <a:pt x="24" y="83"/>
                  </a:lnTo>
                  <a:lnTo>
                    <a:pt x="29" y="76"/>
                  </a:lnTo>
                  <a:lnTo>
                    <a:pt x="43" y="64"/>
                  </a:lnTo>
                  <a:lnTo>
                    <a:pt x="58" y="52"/>
                  </a:lnTo>
                  <a:lnTo>
                    <a:pt x="89" y="30"/>
                  </a:lnTo>
                  <a:lnTo>
                    <a:pt x="103" y="19"/>
                  </a:lnTo>
                  <a:lnTo>
                    <a:pt x="117" y="7"/>
                  </a:lnTo>
                  <a:lnTo>
                    <a:pt x="117" y="7"/>
                  </a:lnTo>
                  <a:lnTo>
                    <a:pt x="118" y="6"/>
                  </a:lnTo>
                  <a:lnTo>
                    <a:pt x="119" y="4"/>
                  </a:lnTo>
                  <a:lnTo>
                    <a:pt x="118" y="2"/>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4" name="Freeform 510"/>
            <p:cNvSpPr/>
            <p:nvPr/>
          </p:nvSpPr>
          <p:spPr bwMode="auto">
            <a:xfrm>
              <a:off x="2393951" y="3408363"/>
              <a:ext cx="69850" cy="68263"/>
            </a:xfrm>
            <a:custGeom>
              <a:avLst/>
              <a:gdLst/>
              <a:ahLst/>
              <a:cxnLst>
                <a:cxn ang="0">
                  <a:pos x="124" y="3"/>
                </a:cxn>
                <a:cxn ang="0">
                  <a:pos x="124" y="3"/>
                </a:cxn>
                <a:cxn ang="0">
                  <a:pos x="104" y="20"/>
                </a:cxn>
                <a:cxn ang="0">
                  <a:pos x="84" y="38"/>
                </a:cxn>
                <a:cxn ang="0">
                  <a:pos x="63" y="55"/>
                </a:cxn>
                <a:cxn ang="0">
                  <a:pos x="54" y="66"/>
                </a:cxn>
                <a:cxn ang="0">
                  <a:pos x="43" y="75"/>
                </a:cxn>
                <a:cxn ang="0">
                  <a:pos x="43" y="75"/>
                </a:cxn>
                <a:cxn ang="0">
                  <a:pos x="38" y="80"/>
                </a:cxn>
                <a:cxn ang="0">
                  <a:pos x="32" y="86"/>
                </a:cxn>
                <a:cxn ang="0">
                  <a:pos x="18" y="97"/>
                </a:cxn>
                <a:cxn ang="0">
                  <a:pos x="12" y="103"/>
                </a:cxn>
                <a:cxn ang="0">
                  <a:pos x="6" y="109"/>
                </a:cxn>
                <a:cxn ang="0">
                  <a:pos x="2" y="115"/>
                </a:cxn>
                <a:cxn ang="0">
                  <a:pos x="0" y="122"/>
                </a:cxn>
                <a:cxn ang="0">
                  <a:pos x="0" y="122"/>
                </a:cxn>
                <a:cxn ang="0">
                  <a:pos x="0" y="125"/>
                </a:cxn>
                <a:cxn ang="0">
                  <a:pos x="0" y="126"/>
                </a:cxn>
                <a:cxn ang="0">
                  <a:pos x="2" y="129"/>
                </a:cxn>
                <a:cxn ang="0">
                  <a:pos x="4" y="129"/>
                </a:cxn>
                <a:cxn ang="0">
                  <a:pos x="9" y="129"/>
                </a:cxn>
                <a:cxn ang="0">
                  <a:pos x="9" y="129"/>
                </a:cxn>
                <a:cxn ang="0">
                  <a:pos x="10" y="129"/>
                </a:cxn>
                <a:cxn ang="0">
                  <a:pos x="12" y="128"/>
                </a:cxn>
                <a:cxn ang="0">
                  <a:pos x="13" y="125"/>
                </a:cxn>
                <a:cxn ang="0">
                  <a:pos x="13" y="122"/>
                </a:cxn>
                <a:cxn ang="0">
                  <a:pos x="10" y="119"/>
                </a:cxn>
                <a:cxn ang="0">
                  <a:pos x="10" y="119"/>
                </a:cxn>
                <a:cxn ang="0">
                  <a:pos x="14" y="113"/>
                </a:cxn>
                <a:cxn ang="0">
                  <a:pos x="19" y="108"/>
                </a:cxn>
                <a:cxn ang="0">
                  <a:pos x="33" y="97"/>
                </a:cxn>
                <a:cxn ang="0">
                  <a:pos x="45" y="86"/>
                </a:cxn>
                <a:cxn ang="0">
                  <a:pos x="51" y="81"/>
                </a:cxn>
                <a:cxn ang="0">
                  <a:pos x="56" y="76"/>
                </a:cxn>
                <a:cxn ang="0">
                  <a:pos x="56" y="76"/>
                </a:cxn>
                <a:cxn ang="0">
                  <a:pos x="64" y="66"/>
                </a:cxn>
                <a:cxn ang="0">
                  <a:pos x="72" y="57"/>
                </a:cxn>
                <a:cxn ang="0">
                  <a:pos x="92" y="41"/>
                </a:cxn>
                <a:cxn ang="0">
                  <a:pos x="111" y="25"/>
                </a:cxn>
                <a:cxn ang="0">
                  <a:pos x="122" y="17"/>
                </a:cxn>
                <a:cxn ang="0">
                  <a:pos x="131" y="9"/>
                </a:cxn>
                <a:cxn ang="0">
                  <a:pos x="131" y="9"/>
                </a:cxn>
                <a:cxn ang="0">
                  <a:pos x="132" y="8"/>
                </a:cxn>
                <a:cxn ang="0">
                  <a:pos x="132" y="6"/>
                </a:cxn>
                <a:cxn ang="0">
                  <a:pos x="132" y="4"/>
                </a:cxn>
                <a:cxn ang="0">
                  <a:pos x="131" y="3"/>
                </a:cxn>
                <a:cxn ang="0">
                  <a:pos x="129" y="2"/>
                </a:cxn>
                <a:cxn ang="0">
                  <a:pos x="128" y="0"/>
                </a:cxn>
                <a:cxn ang="0">
                  <a:pos x="126" y="2"/>
                </a:cxn>
                <a:cxn ang="0">
                  <a:pos x="124" y="3"/>
                </a:cxn>
                <a:cxn ang="0">
                  <a:pos x="124" y="3"/>
                </a:cxn>
              </a:cxnLst>
              <a:rect l="0" t="0" r="r" b="b"/>
              <a:pathLst>
                <a:path w="132" h="129">
                  <a:moveTo>
                    <a:pt x="124" y="3"/>
                  </a:moveTo>
                  <a:lnTo>
                    <a:pt x="124" y="3"/>
                  </a:lnTo>
                  <a:lnTo>
                    <a:pt x="104" y="20"/>
                  </a:lnTo>
                  <a:lnTo>
                    <a:pt x="84" y="38"/>
                  </a:lnTo>
                  <a:lnTo>
                    <a:pt x="63" y="55"/>
                  </a:lnTo>
                  <a:lnTo>
                    <a:pt x="54" y="66"/>
                  </a:lnTo>
                  <a:lnTo>
                    <a:pt x="43" y="75"/>
                  </a:lnTo>
                  <a:lnTo>
                    <a:pt x="43" y="75"/>
                  </a:lnTo>
                  <a:lnTo>
                    <a:pt x="38" y="80"/>
                  </a:lnTo>
                  <a:lnTo>
                    <a:pt x="32" y="86"/>
                  </a:lnTo>
                  <a:lnTo>
                    <a:pt x="18" y="97"/>
                  </a:lnTo>
                  <a:lnTo>
                    <a:pt x="12" y="103"/>
                  </a:lnTo>
                  <a:lnTo>
                    <a:pt x="6" y="109"/>
                  </a:lnTo>
                  <a:lnTo>
                    <a:pt x="2" y="115"/>
                  </a:lnTo>
                  <a:lnTo>
                    <a:pt x="0" y="122"/>
                  </a:lnTo>
                  <a:lnTo>
                    <a:pt x="0" y="122"/>
                  </a:lnTo>
                  <a:lnTo>
                    <a:pt x="0" y="125"/>
                  </a:lnTo>
                  <a:lnTo>
                    <a:pt x="0" y="126"/>
                  </a:lnTo>
                  <a:lnTo>
                    <a:pt x="2" y="129"/>
                  </a:lnTo>
                  <a:lnTo>
                    <a:pt x="4" y="129"/>
                  </a:lnTo>
                  <a:lnTo>
                    <a:pt x="9" y="129"/>
                  </a:lnTo>
                  <a:lnTo>
                    <a:pt x="9" y="129"/>
                  </a:lnTo>
                  <a:lnTo>
                    <a:pt x="10" y="129"/>
                  </a:lnTo>
                  <a:lnTo>
                    <a:pt x="12" y="128"/>
                  </a:lnTo>
                  <a:lnTo>
                    <a:pt x="13" y="125"/>
                  </a:lnTo>
                  <a:lnTo>
                    <a:pt x="13" y="122"/>
                  </a:lnTo>
                  <a:lnTo>
                    <a:pt x="10" y="119"/>
                  </a:lnTo>
                  <a:lnTo>
                    <a:pt x="10" y="119"/>
                  </a:lnTo>
                  <a:lnTo>
                    <a:pt x="14" y="113"/>
                  </a:lnTo>
                  <a:lnTo>
                    <a:pt x="19" y="108"/>
                  </a:lnTo>
                  <a:lnTo>
                    <a:pt x="33" y="97"/>
                  </a:lnTo>
                  <a:lnTo>
                    <a:pt x="45" y="86"/>
                  </a:lnTo>
                  <a:lnTo>
                    <a:pt x="51" y="81"/>
                  </a:lnTo>
                  <a:lnTo>
                    <a:pt x="56" y="76"/>
                  </a:lnTo>
                  <a:lnTo>
                    <a:pt x="56" y="76"/>
                  </a:lnTo>
                  <a:lnTo>
                    <a:pt x="64" y="66"/>
                  </a:lnTo>
                  <a:lnTo>
                    <a:pt x="72" y="57"/>
                  </a:lnTo>
                  <a:lnTo>
                    <a:pt x="92" y="41"/>
                  </a:lnTo>
                  <a:lnTo>
                    <a:pt x="111" y="25"/>
                  </a:lnTo>
                  <a:lnTo>
                    <a:pt x="122" y="17"/>
                  </a:lnTo>
                  <a:lnTo>
                    <a:pt x="131" y="9"/>
                  </a:lnTo>
                  <a:lnTo>
                    <a:pt x="131" y="9"/>
                  </a:lnTo>
                  <a:lnTo>
                    <a:pt x="132" y="8"/>
                  </a:lnTo>
                  <a:lnTo>
                    <a:pt x="132" y="6"/>
                  </a:lnTo>
                  <a:lnTo>
                    <a:pt x="132" y="4"/>
                  </a:lnTo>
                  <a:lnTo>
                    <a:pt x="131" y="3"/>
                  </a:lnTo>
                  <a:lnTo>
                    <a:pt x="129" y="2"/>
                  </a:lnTo>
                  <a:lnTo>
                    <a:pt x="128" y="0"/>
                  </a:lnTo>
                  <a:lnTo>
                    <a:pt x="126" y="2"/>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5" name="Freeform 511"/>
            <p:cNvSpPr/>
            <p:nvPr/>
          </p:nvSpPr>
          <p:spPr bwMode="auto">
            <a:xfrm>
              <a:off x="2430463" y="3419475"/>
              <a:ext cx="80963" cy="66675"/>
            </a:xfrm>
            <a:custGeom>
              <a:avLst/>
              <a:gdLst/>
              <a:ahLst/>
              <a:cxnLst>
                <a:cxn ang="0">
                  <a:pos x="144" y="1"/>
                </a:cxn>
                <a:cxn ang="0">
                  <a:pos x="144" y="1"/>
                </a:cxn>
                <a:cxn ang="0">
                  <a:pos x="125" y="16"/>
                </a:cxn>
                <a:cxn ang="0">
                  <a:pos x="106" y="29"/>
                </a:cxn>
                <a:cxn ang="0">
                  <a:pos x="68" y="56"/>
                </a:cxn>
                <a:cxn ang="0">
                  <a:pos x="50" y="70"/>
                </a:cxn>
                <a:cxn ang="0">
                  <a:pos x="33" y="86"/>
                </a:cxn>
                <a:cxn ang="0">
                  <a:pos x="17" y="102"/>
                </a:cxn>
                <a:cxn ang="0">
                  <a:pos x="1" y="121"/>
                </a:cxn>
                <a:cxn ang="0">
                  <a:pos x="1" y="121"/>
                </a:cxn>
                <a:cxn ang="0">
                  <a:pos x="0" y="122"/>
                </a:cxn>
                <a:cxn ang="0">
                  <a:pos x="0" y="124"/>
                </a:cxn>
                <a:cxn ang="0">
                  <a:pos x="1" y="126"/>
                </a:cxn>
                <a:cxn ang="0">
                  <a:pos x="2" y="127"/>
                </a:cxn>
                <a:cxn ang="0">
                  <a:pos x="6" y="127"/>
                </a:cxn>
                <a:cxn ang="0">
                  <a:pos x="7" y="127"/>
                </a:cxn>
                <a:cxn ang="0">
                  <a:pos x="9" y="125"/>
                </a:cxn>
                <a:cxn ang="0">
                  <a:pos x="9" y="125"/>
                </a:cxn>
                <a:cxn ang="0">
                  <a:pos x="24" y="108"/>
                </a:cxn>
                <a:cxn ang="0">
                  <a:pos x="40" y="91"/>
                </a:cxn>
                <a:cxn ang="0">
                  <a:pos x="58" y="77"/>
                </a:cxn>
                <a:cxn ang="0">
                  <a:pos x="75" y="62"/>
                </a:cxn>
                <a:cxn ang="0">
                  <a:pos x="114" y="35"/>
                </a:cxn>
                <a:cxn ang="0">
                  <a:pos x="132" y="22"/>
                </a:cxn>
                <a:cxn ang="0">
                  <a:pos x="151" y="8"/>
                </a:cxn>
                <a:cxn ang="0">
                  <a:pos x="151" y="8"/>
                </a:cxn>
                <a:cxn ang="0">
                  <a:pos x="152" y="6"/>
                </a:cxn>
                <a:cxn ang="0">
                  <a:pos x="152" y="4"/>
                </a:cxn>
                <a:cxn ang="0">
                  <a:pos x="152" y="3"/>
                </a:cxn>
                <a:cxn ang="0">
                  <a:pos x="151" y="2"/>
                </a:cxn>
                <a:cxn ang="0">
                  <a:pos x="148" y="0"/>
                </a:cxn>
                <a:cxn ang="0">
                  <a:pos x="146" y="0"/>
                </a:cxn>
                <a:cxn ang="0">
                  <a:pos x="144" y="1"/>
                </a:cxn>
                <a:cxn ang="0">
                  <a:pos x="144" y="1"/>
                </a:cxn>
              </a:cxnLst>
              <a:rect l="0" t="0" r="r" b="b"/>
              <a:pathLst>
                <a:path w="152" h="127">
                  <a:moveTo>
                    <a:pt x="144" y="1"/>
                  </a:moveTo>
                  <a:lnTo>
                    <a:pt x="144" y="1"/>
                  </a:lnTo>
                  <a:lnTo>
                    <a:pt x="125" y="16"/>
                  </a:lnTo>
                  <a:lnTo>
                    <a:pt x="106" y="29"/>
                  </a:lnTo>
                  <a:lnTo>
                    <a:pt x="68" y="56"/>
                  </a:lnTo>
                  <a:lnTo>
                    <a:pt x="50" y="70"/>
                  </a:lnTo>
                  <a:lnTo>
                    <a:pt x="33" y="86"/>
                  </a:lnTo>
                  <a:lnTo>
                    <a:pt x="17" y="102"/>
                  </a:lnTo>
                  <a:lnTo>
                    <a:pt x="1" y="121"/>
                  </a:lnTo>
                  <a:lnTo>
                    <a:pt x="1" y="121"/>
                  </a:lnTo>
                  <a:lnTo>
                    <a:pt x="0" y="122"/>
                  </a:lnTo>
                  <a:lnTo>
                    <a:pt x="0" y="124"/>
                  </a:lnTo>
                  <a:lnTo>
                    <a:pt x="1" y="126"/>
                  </a:lnTo>
                  <a:lnTo>
                    <a:pt x="2" y="127"/>
                  </a:lnTo>
                  <a:lnTo>
                    <a:pt x="6" y="127"/>
                  </a:lnTo>
                  <a:lnTo>
                    <a:pt x="7" y="127"/>
                  </a:lnTo>
                  <a:lnTo>
                    <a:pt x="9" y="125"/>
                  </a:lnTo>
                  <a:lnTo>
                    <a:pt x="9" y="125"/>
                  </a:lnTo>
                  <a:lnTo>
                    <a:pt x="24" y="108"/>
                  </a:lnTo>
                  <a:lnTo>
                    <a:pt x="40" y="91"/>
                  </a:lnTo>
                  <a:lnTo>
                    <a:pt x="58" y="77"/>
                  </a:lnTo>
                  <a:lnTo>
                    <a:pt x="75" y="62"/>
                  </a:lnTo>
                  <a:lnTo>
                    <a:pt x="114" y="35"/>
                  </a:lnTo>
                  <a:lnTo>
                    <a:pt x="132" y="22"/>
                  </a:lnTo>
                  <a:lnTo>
                    <a:pt x="151" y="8"/>
                  </a:lnTo>
                  <a:lnTo>
                    <a:pt x="151" y="8"/>
                  </a:lnTo>
                  <a:lnTo>
                    <a:pt x="152" y="6"/>
                  </a:lnTo>
                  <a:lnTo>
                    <a:pt x="152" y="4"/>
                  </a:lnTo>
                  <a:lnTo>
                    <a:pt x="152" y="3"/>
                  </a:lnTo>
                  <a:lnTo>
                    <a:pt x="151" y="2"/>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6" name="Freeform 512"/>
            <p:cNvSpPr/>
            <p:nvPr/>
          </p:nvSpPr>
          <p:spPr bwMode="auto">
            <a:xfrm>
              <a:off x="2490788" y="3421063"/>
              <a:ext cx="73025" cy="60325"/>
            </a:xfrm>
            <a:custGeom>
              <a:avLst/>
              <a:gdLst/>
              <a:ahLst/>
              <a:cxnLst>
                <a:cxn ang="0">
                  <a:pos x="131" y="1"/>
                </a:cxn>
                <a:cxn ang="0">
                  <a:pos x="131" y="1"/>
                </a:cxn>
                <a:cxn ang="0">
                  <a:pos x="115" y="12"/>
                </a:cxn>
                <a:cxn ang="0">
                  <a:pos x="100" y="22"/>
                </a:cxn>
                <a:cxn ang="0">
                  <a:pos x="84" y="32"/>
                </a:cxn>
                <a:cxn ang="0">
                  <a:pos x="69" y="44"/>
                </a:cxn>
                <a:cxn ang="0">
                  <a:pos x="69" y="44"/>
                </a:cxn>
                <a:cxn ang="0">
                  <a:pos x="51" y="59"/>
                </a:cxn>
                <a:cxn ang="0">
                  <a:pos x="35" y="75"/>
                </a:cxn>
                <a:cxn ang="0">
                  <a:pos x="2" y="107"/>
                </a:cxn>
                <a:cxn ang="0">
                  <a:pos x="2" y="107"/>
                </a:cxn>
                <a:cxn ang="0">
                  <a:pos x="1" y="108"/>
                </a:cxn>
                <a:cxn ang="0">
                  <a:pos x="0" y="110"/>
                </a:cxn>
                <a:cxn ang="0">
                  <a:pos x="1" y="112"/>
                </a:cxn>
                <a:cxn ang="0">
                  <a:pos x="2" y="113"/>
                </a:cxn>
                <a:cxn ang="0">
                  <a:pos x="3" y="114"/>
                </a:cxn>
                <a:cxn ang="0">
                  <a:pos x="5" y="114"/>
                </a:cxn>
                <a:cxn ang="0">
                  <a:pos x="7" y="114"/>
                </a:cxn>
                <a:cxn ang="0">
                  <a:pos x="8" y="113"/>
                </a:cxn>
                <a:cxn ang="0">
                  <a:pos x="8" y="113"/>
                </a:cxn>
                <a:cxn ang="0">
                  <a:pos x="35" y="87"/>
                </a:cxn>
                <a:cxn ang="0">
                  <a:pos x="63" y="62"/>
                </a:cxn>
                <a:cxn ang="0">
                  <a:pos x="63" y="62"/>
                </a:cxn>
                <a:cxn ang="0">
                  <a:pos x="80" y="48"/>
                </a:cxn>
                <a:cxn ang="0">
                  <a:pos x="99" y="35"/>
                </a:cxn>
                <a:cxn ang="0">
                  <a:pos x="117" y="23"/>
                </a:cxn>
                <a:cxn ang="0">
                  <a:pos x="135" y="10"/>
                </a:cxn>
                <a:cxn ang="0">
                  <a:pos x="135" y="10"/>
                </a:cxn>
                <a:cxn ang="0">
                  <a:pos x="137" y="7"/>
                </a:cxn>
                <a:cxn ang="0">
                  <a:pos x="137" y="6"/>
                </a:cxn>
                <a:cxn ang="0">
                  <a:pos x="136" y="2"/>
                </a:cxn>
                <a:cxn ang="0">
                  <a:pos x="135" y="1"/>
                </a:cxn>
                <a:cxn ang="0">
                  <a:pos x="134" y="0"/>
                </a:cxn>
                <a:cxn ang="0">
                  <a:pos x="132" y="0"/>
                </a:cxn>
                <a:cxn ang="0">
                  <a:pos x="131" y="1"/>
                </a:cxn>
                <a:cxn ang="0">
                  <a:pos x="131" y="1"/>
                </a:cxn>
              </a:cxnLst>
              <a:rect l="0" t="0" r="r" b="b"/>
              <a:pathLst>
                <a:path w="137" h="114">
                  <a:moveTo>
                    <a:pt x="131" y="1"/>
                  </a:moveTo>
                  <a:lnTo>
                    <a:pt x="131" y="1"/>
                  </a:lnTo>
                  <a:lnTo>
                    <a:pt x="115" y="12"/>
                  </a:lnTo>
                  <a:lnTo>
                    <a:pt x="100" y="22"/>
                  </a:lnTo>
                  <a:lnTo>
                    <a:pt x="84" y="32"/>
                  </a:lnTo>
                  <a:lnTo>
                    <a:pt x="69" y="44"/>
                  </a:lnTo>
                  <a:lnTo>
                    <a:pt x="69" y="44"/>
                  </a:lnTo>
                  <a:lnTo>
                    <a:pt x="51" y="59"/>
                  </a:lnTo>
                  <a:lnTo>
                    <a:pt x="35" y="75"/>
                  </a:lnTo>
                  <a:lnTo>
                    <a:pt x="2" y="107"/>
                  </a:lnTo>
                  <a:lnTo>
                    <a:pt x="2" y="107"/>
                  </a:lnTo>
                  <a:lnTo>
                    <a:pt x="1" y="108"/>
                  </a:lnTo>
                  <a:lnTo>
                    <a:pt x="0" y="110"/>
                  </a:lnTo>
                  <a:lnTo>
                    <a:pt x="1" y="112"/>
                  </a:lnTo>
                  <a:lnTo>
                    <a:pt x="2" y="113"/>
                  </a:lnTo>
                  <a:lnTo>
                    <a:pt x="3" y="114"/>
                  </a:lnTo>
                  <a:lnTo>
                    <a:pt x="5" y="114"/>
                  </a:lnTo>
                  <a:lnTo>
                    <a:pt x="7" y="114"/>
                  </a:lnTo>
                  <a:lnTo>
                    <a:pt x="8" y="113"/>
                  </a:lnTo>
                  <a:lnTo>
                    <a:pt x="8" y="113"/>
                  </a:lnTo>
                  <a:lnTo>
                    <a:pt x="35" y="87"/>
                  </a:lnTo>
                  <a:lnTo>
                    <a:pt x="63" y="62"/>
                  </a:lnTo>
                  <a:lnTo>
                    <a:pt x="63" y="62"/>
                  </a:lnTo>
                  <a:lnTo>
                    <a:pt x="80" y="48"/>
                  </a:lnTo>
                  <a:lnTo>
                    <a:pt x="99" y="35"/>
                  </a:lnTo>
                  <a:lnTo>
                    <a:pt x="117" y="23"/>
                  </a:lnTo>
                  <a:lnTo>
                    <a:pt x="135" y="10"/>
                  </a:lnTo>
                  <a:lnTo>
                    <a:pt x="135" y="10"/>
                  </a:lnTo>
                  <a:lnTo>
                    <a:pt x="137" y="7"/>
                  </a:lnTo>
                  <a:lnTo>
                    <a:pt x="137" y="6"/>
                  </a:lnTo>
                  <a:lnTo>
                    <a:pt x="136" y="2"/>
                  </a:lnTo>
                  <a:lnTo>
                    <a:pt x="135" y="1"/>
                  </a:lnTo>
                  <a:lnTo>
                    <a:pt x="134" y="0"/>
                  </a:lnTo>
                  <a:lnTo>
                    <a:pt x="132" y="0"/>
                  </a:lnTo>
                  <a:lnTo>
                    <a:pt x="131" y="1"/>
                  </a:lnTo>
                  <a:lnTo>
                    <a:pt x="1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7" name="Freeform 513"/>
            <p:cNvSpPr/>
            <p:nvPr/>
          </p:nvSpPr>
          <p:spPr bwMode="auto">
            <a:xfrm>
              <a:off x="2557463" y="3416300"/>
              <a:ext cx="58738" cy="60325"/>
            </a:xfrm>
            <a:custGeom>
              <a:avLst/>
              <a:gdLst/>
              <a:ahLst/>
              <a:cxnLst>
                <a:cxn ang="0">
                  <a:pos x="104" y="2"/>
                </a:cxn>
                <a:cxn ang="0">
                  <a:pos x="104" y="2"/>
                </a:cxn>
                <a:cxn ang="0">
                  <a:pos x="100" y="9"/>
                </a:cxn>
                <a:cxn ang="0">
                  <a:pos x="94" y="16"/>
                </a:cxn>
                <a:cxn ang="0">
                  <a:pos x="80" y="29"/>
                </a:cxn>
                <a:cxn ang="0">
                  <a:pos x="67" y="41"/>
                </a:cxn>
                <a:cxn ang="0">
                  <a:pos x="53" y="54"/>
                </a:cxn>
                <a:cxn ang="0">
                  <a:pos x="1" y="105"/>
                </a:cxn>
                <a:cxn ang="0">
                  <a:pos x="1" y="105"/>
                </a:cxn>
                <a:cxn ang="0">
                  <a:pos x="0" y="107"/>
                </a:cxn>
                <a:cxn ang="0">
                  <a:pos x="0" y="109"/>
                </a:cxn>
                <a:cxn ang="0">
                  <a:pos x="0" y="110"/>
                </a:cxn>
                <a:cxn ang="0">
                  <a:pos x="1" y="113"/>
                </a:cxn>
                <a:cxn ang="0">
                  <a:pos x="3" y="114"/>
                </a:cxn>
                <a:cxn ang="0">
                  <a:pos x="4" y="114"/>
                </a:cxn>
                <a:cxn ang="0">
                  <a:pos x="6" y="114"/>
                </a:cxn>
                <a:cxn ang="0">
                  <a:pos x="8" y="113"/>
                </a:cxn>
                <a:cxn ang="0">
                  <a:pos x="65" y="55"/>
                </a:cxn>
                <a:cxn ang="0">
                  <a:pos x="65" y="55"/>
                </a:cxn>
                <a:cxn ang="0">
                  <a:pos x="77" y="43"/>
                </a:cxn>
                <a:cxn ang="0">
                  <a:pos x="91" y="32"/>
                </a:cxn>
                <a:cxn ang="0">
                  <a:pos x="102" y="21"/>
                </a:cxn>
                <a:cxn ang="0">
                  <a:pos x="108" y="13"/>
                </a:cxn>
                <a:cxn ang="0">
                  <a:pos x="112" y="7"/>
                </a:cxn>
                <a:cxn ang="0">
                  <a:pos x="112" y="7"/>
                </a:cxn>
                <a:cxn ang="0">
                  <a:pos x="113" y="5"/>
                </a:cxn>
                <a:cxn ang="0">
                  <a:pos x="113" y="4"/>
                </a:cxn>
                <a:cxn ang="0">
                  <a:pos x="112" y="2"/>
                </a:cxn>
                <a:cxn ang="0">
                  <a:pos x="111" y="1"/>
                </a:cxn>
                <a:cxn ang="0">
                  <a:pos x="109" y="0"/>
                </a:cxn>
                <a:cxn ang="0">
                  <a:pos x="107" y="0"/>
                </a:cxn>
                <a:cxn ang="0">
                  <a:pos x="106" y="1"/>
                </a:cxn>
                <a:cxn ang="0">
                  <a:pos x="104" y="2"/>
                </a:cxn>
                <a:cxn ang="0">
                  <a:pos x="104" y="2"/>
                </a:cxn>
              </a:cxnLst>
              <a:rect l="0" t="0" r="r" b="b"/>
              <a:pathLst>
                <a:path w="113" h="114">
                  <a:moveTo>
                    <a:pt x="104" y="2"/>
                  </a:moveTo>
                  <a:lnTo>
                    <a:pt x="104" y="2"/>
                  </a:lnTo>
                  <a:lnTo>
                    <a:pt x="100" y="9"/>
                  </a:lnTo>
                  <a:lnTo>
                    <a:pt x="94" y="16"/>
                  </a:lnTo>
                  <a:lnTo>
                    <a:pt x="80" y="29"/>
                  </a:lnTo>
                  <a:lnTo>
                    <a:pt x="67" y="41"/>
                  </a:lnTo>
                  <a:lnTo>
                    <a:pt x="53" y="54"/>
                  </a:lnTo>
                  <a:lnTo>
                    <a:pt x="1" y="105"/>
                  </a:lnTo>
                  <a:lnTo>
                    <a:pt x="1" y="105"/>
                  </a:lnTo>
                  <a:lnTo>
                    <a:pt x="0" y="107"/>
                  </a:lnTo>
                  <a:lnTo>
                    <a:pt x="0" y="109"/>
                  </a:lnTo>
                  <a:lnTo>
                    <a:pt x="0" y="110"/>
                  </a:lnTo>
                  <a:lnTo>
                    <a:pt x="1" y="113"/>
                  </a:lnTo>
                  <a:lnTo>
                    <a:pt x="3" y="114"/>
                  </a:lnTo>
                  <a:lnTo>
                    <a:pt x="4" y="114"/>
                  </a:lnTo>
                  <a:lnTo>
                    <a:pt x="6" y="114"/>
                  </a:lnTo>
                  <a:lnTo>
                    <a:pt x="8" y="113"/>
                  </a:lnTo>
                  <a:lnTo>
                    <a:pt x="65" y="55"/>
                  </a:lnTo>
                  <a:lnTo>
                    <a:pt x="65" y="55"/>
                  </a:lnTo>
                  <a:lnTo>
                    <a:pt x="77" y="43"/>
                  </a:lnTo>
                  <a:lnTo>
                    <a:pt x="91" y="32"/>
                  </a:lnTo>
                  <a:lnTo>
                    <a:pt x="102" y="21"/>
                  </a:lnTo>
                  <a:lnTo>
                    <a:pt x="108" y="13"/>
                  </a:lnTo>
                  <a:lnTo>
                    <a:pt x="112" y="7"/>
                  </a:lnTo>
                  <a:lnTo>
                    <a:pt x="112" y="7"/>
                  </a:lnTo>
                  <a:lnTo>
                    <a:pt x="113" y="5"/>
                  </a:lnTo>
                  <a:lnTo>
                    <a:pt x="113" y="4"/>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8" name="Freeform 514"/>
            <p:cNvSpPr/>
            <p:nvPr/>
          </p:nvSpPr>
          <p:spPr bwMode="auto">
            <a:xfrm>
              <a:off x="2611438" y="3403600"/>
              <a:ext cx="55563" cy="68263"/>
            </a:xfrm>
            <a:custGeom>
              <a:avLst/>
              <a:gdLst/>
              <a:ahLst/>
              <a:cxnLst>
                <a:cxn ang="0">
                  <a:pos x="95" y="4"/>
                </a:cxn>
                <a:cxn ang="0">
                  <a:pos x="95" y="4"/>
                </a:cxn>
                <a:cxn ang="0">
                  <a:pos x="92" y="9"/>
                </a:cxn>
                <a:cxn ang="0">
                  <a:pos x="87" y="16"/>
                </a:cxn>
                <a:cxn ang="0">
                  <a:pos x="78" y="29"/>
                </a:cxn>
                <a:cxn ang="0">
                  <a:pos x="78" y="29"/>
                </a:cxn>
                <a:cxn ang="0">
                  <a:pos x="72" y="37"/>
                </a:cxn>
                <a:cxn ang="0">
                  <a:pos x="65" y="46"/>
                </a:cxn>
                <a:cxn ang="0">
                  <a:pos x="50" y="61"/>
                </a:cxn>
                <a:cxn ang="0">
                  <a:pos x="50" y="61"/>
                </a:cxn>
                <a:cxn ang="0">
                  <a:pos x="36" y="75"/>
                </a:cxn>
                <a:cxn ang="0">
                  <a:pos x="23" y="89"/>
                </a:cxn>
                <a:cxn ang="0">
                  <a:pos x="10" y="105"/>
                </a:cxn>
                <a:cxn ang="0">
                  <a:pos x="5" y="113"/>
                </a:cxn>
                <a:cxn ang="0">
                  <a:pos x="0" y="121"/>
                </a:cxn>
                <a:cxn ang="0">
                  <a:pos x="0" y="121"/>
                </a:cxn>
                <a:cxn ang="0">
                  <a:pos x="0" y="124"/>
                </a:cxn>
                <a:cxn ang="0">
                  <a:pos x="1" y="126"/>
                </a:cxn>
                <a:cxn ang="0">
                  <a:pos x="3" y="128"/>
                </a:cxn>
                <a:cxn ang="0">
                  <a:pos x="6" y="128"/>
                </a:cxn>
                <a:cxn ang="0">
                  <a:pos x="6" y="128"/>
                </a:cxn>
                <a:cxn ang="0">
                  <a:pos x="9" y="127"/>
                </a:cxn>
                <a:cxn ang="0">
                  <a:pos x="11" y="125"/>
                </a:cxn>
                <a:cxn ang="0">
                  <a:pos x="12" y="123"/>
                </a:cxn>
                <a:cxn ang="0">
                  <a:pos x="13" y="120"/>
                </a:cxn>
                <a:cxn ang="0">
                  <a:pos x="13" y="120"/>
                </a:cxn>
                <a:cxn ang="0">
                  <a:pos x="14" y="118"/>
                </a:cxn>
                <a:cxn ang="0">
                  <a:pos x="13" y="117"/>
                </a:cxn>
                <a:cxn ang="0">
                  <a:pos x="13" y="117"/>
                </a:cxn>
                <a:cxn ang="0">
                  <a:pos x="20" y="108"/>
                </a:cxn>
                <a:cxn ang="0">
                  <a:pos x="26" y="99"/>
                </a:cxn>
                <a:cxn ang="0">
                  <a:pos x="41" y="84"/>
                </a:cxn>
                <a:cxn ang="0">
                  <a:pos x="56" y="68"/>
                </a:cxn>
                <a:cxn ang="0">
                  <a:pos x="70" y="52"/>
                </a:cxn>
                <a:cxn ang="0">
                  <a:pos x="70" y="52"/>
                </a:cxn>
                <a:cxn ang="0">
                  <a:pos x="80" y="41"/>
                </a:cxn>
                <a:cxn ang="0">
                  <a:pos x="89" y="30"/>
                </a:cxn>
                <a:cxn ang="0">
                  <a:pos x="98" y="19"/>
                </a:cxn>
                <a:cxn ang="0">
                  <a:pos x="101" y="13"/>
                </a:cxn>
                <a:cxn ang="0">
                  <a:pos x="104" y="6"/>
                </a:cxn>
                <a:cxn ang="0">
                  <a:pos x="104" y="6"/>
                </a:cxn>
                <a:cxn ang="0">
                  <a:pos x="104" y="4"/>
                </a:cxn>
                <a:cxn ang="0">
                  <a:pos x="103" y="2"/>
                </a:cxn>
                <a:cxn ang="0">
                  <a:pos x="102" y="1"/>
                </a:cxn>
                <a:cxn ang="0">
                  <a:pos x="100" y="1"/>
                </a:cxn>
                <a:cxn ang="0">
                  <a:pos x="99" y="0"/>
                </a:cxn>
                <a:cxn ang="0">
                  <a:pos x="97" y="1"/>
                </a:cxn>
                <a:cxn ang="0">
                  <a:pos x="96" y="2"/>
                </a:cxn>
                <a:cxn ang="0">
                  <a:pos x="95" y="4"/>
                </a:cxn>
                <a:cxn ang="0">
                  <a:pos x="95" y="4"/>
                </a:cxn>
              </a:cxnLst>
              <a:rect l="0" t="0" r="r" b="b"/>
              <a:pathLst>
                <a:path w="104" h="128">
                  <a:moveTo>
                    <a:pt x="95" y="4"/>
                  </a:moveTo>
                  <a:lnTo>
                    <a:pt x="95" y="4"/>
                  </a:lnTo>
                  <a:lnTo>
                    <a:pt x="92" y="9"/>
                  </a:lnTo>
                  <a:lnTo>
                    <a:pt x="87" y="16"/>
                  </a:lnTo>
                  <a:lnTo>
                    <a:pt x="78" y="29"/>
                  </a:lnTo>
                  <a:lnTo>
                    <a:pt x="78" y="29"/>
                  </a:lnTo>
                  <a:lnTo>
                    <a:pt x="72" y="37"/>
                  </a:lnTo>
                  <a:lnTo>
                    <a:pt x="65" y="46"/>
                  </a:lnTo>
                  <a:lnTo>
                    <a:pt x="50" y="61"/>
                  </a:lnTo>
                  <a:lnTo>
                    <a:pt x="50" y="61"/>
                  </a:lnTo>
                  <a:lnTo>
                    <a:pt x="36" y="75"/>
                  </a:lnTo>
                  <a:lnTo>
                    <a:pt x="23" y="89"/>
                  </a:lnTo>
                  <a:lnTo>
                    <a:pt x="10" y="105"/>
                  </a:lnTo>
                  <a:lnTo>
                    <a:pt x="5" y="113"/>
                  </a:lnTo>
                  <a:lnTo>
                    <a:pt x="0" y="121"/>
                  </a:lnTo>
                  <a:lnTo>
                    <a:pt x="0" y="121"/>
                  </a:lnTo>
                  <a:lnTo>
                    <a:pt x="0" y="124"/>
                  </a:lnTo>
                  <a:lnTo>
                    <a:pt x="1" y="126"/>
                  </a:lnTo>
                  <a:lnTo>
                    <a:pt x="3" y="128"/>
                  </a:lnTo>
                  <a:lnTo>
                    <a:pt x="6" y="128"/>
                  </a:lnTo>
                  <a:lnTo>
                    <a:pt x="6" y="128"/>
                  </a:lnTo>
                  <a:lnTo>
                    <a:pt x="9" y="127"/>
                  </a:lnTo>
                  <a:lnTo>
                    <a:pt x="11" y="125"/>
                  </a:lnTo>
                  <a:lnTo>
                    <a:pt x="12" y="123"/>
                  </a:lnTo>
                  <a:lnTo>
                    <a:pt x="13" y="120"/>
                  </a:lnTo>
                  <a:lnTo>
                    <a:pt x="13" y="120"/>
                  </a:lnTo>
                  <a:lnTo>
                    <a:pt x="14" y="118"/>
                  </a:lnTo>
                  <a:lnTo>
                    <a:pt x="13" y="117"/>
                  </a:lnTo>
                  <a:lnTo>
                    <a:pt x="13" y="117"/>
                  </a:lnTo>
                  <a:lnTo>
                    <a:pt x="20" y="108"/>
                  </a:lnTo>
                  <a:lnTo>
                    <a:pt x="26" y="99"/>
                  </a:lnTo>
                  <a:lnTo>
                    <a:pt x="41" y="84"/>
                  </a:lnTo>
                  <a:lnTo>
                    <a:pt x="56" y="68"/>
                  </a:lnTo>
                  <a:lnTo>
                    <a:pt x="70" y="52"/>
                  </a:lnTo>
                  <a:lnTo>
                    <a:pt x="70" y="52"/>
                  </a:lnTo>
                  <a:lnTo>
                    <a:pt x="80" y="41"/>
                  </a:lnTo>
                  <a:lnTo>
                    <a:pt x="89" y="30"/>
                  </a:lnTo>
                  <a:lnTo>
                    <a:pt x="98" y="19"/>
                  </a:lnTo>
                  <a:lnTo>
                    <a:pt x="101" y="13"/>
                  </a:lnTo>
                  <a:lnTo>
                    <a:pt x="104" y="6"/>
                  </a:lnTo>
                  <a:lnTo>
                    <a:pt x="104" y="6"/>
                  </a:lnTo>
                  <a:lnTo>
                    <a:pt x="104" y="4"/>
                  </a:lnTo>
                  <a:lnTo>
                    <a:pt x="103" y="2"/>
                  </a:lnTo>
                  <a:lnTo>
                    <a:pt x="102" y="1"/>
                  </a:lnTo>
                  <a:lnTo>
                    <a:pt x="100" y="1"/>
                  </a:lnTo>
                  <a:lnTo>
                    <a:pt x="99"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9" name="Freeform 515"/>
            <p:cNvSpPr/>
            <p:nvPr/>
          </p:nvSpPr>
          <p:spPr bwMode="auto">
            <a:xfrm>
              <a:off x="2640013" y="3408363"/>
              <a:ext cx="77788" cy="76200"/>
            </a:xfrm>
            <a:custGeom>
              <a:avLst/>
              <a:gdLst/>
              <a:ahLst/>
              <a:cxnLst>
                <a:cxn ang="0">
                  <a:pos x="139" y="3"/>
                </a:cxn>
                <a:cxn ang="0">
                  <a:pos x="139" y="3"/>
                </a:cxn>
                <a:cxn ang="0">
                  <a:pos x="71" y="70"/>
                </a:cxn>
                <a:cxn ang="0">
                  <a:pos x="37" y="103"/>
                </a:cxn>
                <a:cxn ang="0">
                  <a:pos x="2" y="135"/>
                </a:cxn>
                <a:cxn ang="0">
                  <a:pos x="2" y="135"/>
                </a:cxn>
                <a:cxn ang="0">
                  <a:pos x="0" y="137"/>
                </a:cxn>
                <a:cxn ang="0">
                  <a:pos x="0" y="138"/>
                </a:cxn>
                <a:cxn ang="0">
                  <a:pos x="1" y="140"/>
                </a:cxn>
                <a:cxn ang="0">
                  <a:pos x="2" y="141"/>
                </a:cxn>
                <a:cxn ang="0">
                  <a:pos x="3" y="142"/>
                </a:cxn>
                <a:cxn ang="0">
                  <a:pos x="5" y="143"/>
                </a:cxn>
                <a:cxn ang="0">
                  <a:pos x="6" y="143"/>
                </a:cxn>
                <a:cxn ang="0">
                  <a:pos x="8" y="142"/>
                </a:cxn>
                <a:cxn ang="0">
                  <a:pos x="8" y="142"/>
                </a:cxn>
                <a:cxn ang="0">
                  <a:pos x="43" y="109"/>
                </a:cxn>
                <a:cxn ang="0">
                  <a:pos x="77" y="76"/>
                </a:cxn>
                <a:cxn ang="0">
                  <a:pos x="145" y="9"/>
                </a:cxn>
                <a:cxn ang="0">
                  <a:pos x="145" y="9"/>
                </a:cxn>
                <a:cxn ang="0">
                  <a:pos x="146" y="8"/>
                </a:cxn>
                <a:cxn ang="0">
                  <a:pos x="147" y="6"/>
                </a:cxn>
                <a:cxn ang="0">
                  <a:pos x="146" y="4"/>
                </a:cxn>
                <a:cxn ang="0">
                  <a:pos x="145" y="3"/>
                </a:cxn>
                <a:cxn ang="0">
                  <a:pos x="144" y="2"/>
                </a:cxn>
                <a:cxn ang="0">
                  <a:pos x="142" y="0"/>
                </a:cxn>
                <a:cxn ang="0">
                  <a:pos x="140" y="2"/>
                </a:cxn>
                <a:cxn ang="0">
                  <a:pos x="139" y="3"/>
                </a:cxn>
                <a:cxn ang="0">
                  <a:pos x="139" y="3"/>
                </a:cxn>
              </a:cxnLst>
              <a:rect l="0" t="0" r="r" b="b"/>
              <a:pathLst>
                <a:path w="147" h="143">
                  <a:moveTo>
                    <a:pt x="139" y="3"/>
                  </a:moveTo>
                  <a:lnTo>
                    <a:pt x="139" y="3"/>
                  </a:lnTo>
                  <a:lnTo>
                    <a:pt x="71" y="70"/>
                  </a:lnTo>
                  <a:lnTo>
                    <a:pt x="37" y="103"/>
                  </a:lnTo>
                  <a:lnTo>
                    <a:pt x="2" y="135"/>
                  </a:lnTo>
                  <a:lnTo>
                    <a:pt x="2" y="135"/>
                  </a:lnTo>
                  <a:lnTo>
                    <a:pt x="0" y="137"/>
                  </a:lnTo>
                  <a:lnTo>
                    <a:pt x="0" y="138"/>
                  </a:lnTo>
                  <a:lnTo>
                    <a:pt x="1" y="140"/>
                  </a:lnTo>
                  <a:lnTo>
                    <a:pt x="2" y="141"/>
                  </a:lnTo>
                  <a:lnTo>
                    <a:pt x="3" y="142"/>
                  </a:lnTo>
                  <a:lnTo>
                    <a:pt x="5" y="143"/>
                  </a:lnTo>
                  <a:lnTo>
                    <a:pt x="6" y="143"/>
                  </a:lnTo>
                  <a:lnTo>
                    <a:pt x="8" y="142"/>
                  </a:lnTo>
                  <a:lnTo>
                    <a:pt x="8" y="142"/>
                  </a:lnTo>
                  <a:lnTo>
                    <a:pt x="43" y="109"/>
                  </a:lnTo>
                  <a:lnTo>
                    <a:pt x="77" y="76"/>
                  </a:lnTo>
                  <a:lnTo>
                    <a:pt x="145" y="9"/>
                  </a:lnTo>
                  <a:lnTo>
                    <a:pt x="145" y="9"/>
                  </a:lnTo>
                  <a:lnTo>
                    <a:pt x="146" y="8"/>
                  </a:lnTo>
                  <a:lnTo>
                    <a:pt x="147" y="6"/>
                  </a:lnTo>
                  <a:lnTo>
                    <a:pt x="146" y="4"/>
                  </a:lnTo>
                  <a:lnTo>
                    <a:pt x="145" y="3"/>
                  </a:lnTo>
                  <a:lnTo>
                    <a:pt x="144" y="2"/>
                  </a:lnTo>
                  <a:lnTo>
                    <a:pt x="142"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0" name="Freeform 516"/>
            <p:cNvSpPr/>
            <p:nvPr/>
          </p:nvSpPr>
          <p:spPr bwMode="auto">
            <a:xfrm>
              <a:off x="2730501" y="3216275"/>
              <a:ext cx="61913" cy="65088"/>
            </a:xfrm>
            <a:custGeom>
              <a:avLst/>
              <a:gdLst/>
              <a:ahLst/>
              <a:cxnLst>
                <a:cxn ang="0">
                  <a:pos x="112" y="0"/>
                </a:cxn>
                <a:cxn ang="0">
                  <a:pos x="112" y="0"/>
                </a:cxn>
                <a:cxn ang="0">
                  <a:pos x="103" y="3"/>
                </a:cxn>
                <a:cxn ang="0">
                  <a:pos x="96" y="8"/>
                </a:cxn>
                <a:cxn ang="0">
                  <a:pos x="89" y="13"/>
                </a:cxn>
                <a:cxn ang="0">
                  <a:pos x="82" y="18"/>
                </a:cxn>
                <a:cxn ang="0">
                  <a:pos x="69" y="32"/>
                </a:cxn>
                <a:cxn ang="0">
                  <a:pos x="57" y="44"/>
                </a:cxn>
                <a:cxn ang="0">
                  <a:pos x="57" y="44"/>
                </a:cxn>
                <a:cxn ang="0">
                  <a:pos x="50" y="53"/>
                </a:cxn>
                <a:cxn ang="0">
                  <a:pos x="42" y="62"/>
                </a:cxn>
                <a:cxn ang="0">
                  <a:pos x="29" y="79"/>
                </a:cxn>
                <a:cxn ang="0">
                  <a:pos x="16" y="98"/>
                </a:cxn>
                <a:cxn ang="0">
                  <a:pos x="8" y="106"/>
                </a:cxn>
                <a:cxn ang="0">
                  <a:pos x="1" y="114"/>
                </a:cxn>
                <a:cxn ang="0">
                  <a:pos x="1" y="114"/>
                </a:cxn>
                <a:cxn ang="0">
                  <a:pos x="0" y="117"/>
                </a:cxn>
                <a:cxn ang="0">
                  <a:pos x="0" y="119"/>
                </a:cxn>
                <a:cxn ang="0">
                  <a:pos x="0" y="120"/>
                </a:cxn>
                <a:cxn ang="0">
                  <a:pos x="1" y="122"/>
                </a:cxn>
                <a:cxn ang="0">
                  <a:pos x="2" y="123"/>
                </a:cxn>
                <a:cxn ang="0">
                  <a:pos x="4" y="123"/>
                </a:cxn>
                <a:cxn ang="0">
                  <a:pos x="6" y="123"/>
                </a:cxn>
                <a:cxn ang="0">
                  <a:pos x="7" y="122"/>
                </a:cxn>
                <a:cxn ang="0">
                  <a:pos x="7" y="122"/>
                </a:cxn>
                <a:cxn ang="0">
                  <a:pos x="20" y="107"/>
                </a:cxn>
                <a:cxn ang="0">
                  <a:pos x="32" y="93"/>
                </a:cxn>
                <a:cxn ang="0">
                  <a:pos x="54" y="63"/>
                </a:cxn>
                <a:cxn ang="0">
                  <a:pos x="54" y="63"/>
                </a:cxn>
                <a:cxn ang="0">
                  <a:pos x="66" y="47"/>
                </a:cxn>
                <a:cxn ang="0">
                  <a:pos x="81" y="32"/>
                </a:cxn>
                <a:cxn ang="0">
                  <a:pos x="89" y="25"/>
                </a:cxn>
                <a:cxn ang="0">
                  <a:pos x="97" y="18"/>
                </a:cxn>
                <a:cxn ang="0">
                  <a:pos x="105" y="13"/>
                </a:cxn>
                <a:cxn ang="0">
                  <a:pos x="115" y="9"/>
                </a:cxn>
                <a:cxn ang="0">
                  <a:pos x="115" y="9"/>
                </a:cxn>
                <a:cxn ang="0">
                  <a:pos x="117" y="8"/>
                </a:cxn>
                <a:cxn ang="0">
                  <a:pos x="118" y="6"/>
                </a:cxn>
                <a:cxn ang="0">
                  <a:pos x="118" y="5"/>
                </a:cxn>
                <a:cxn ang="0">
                  <a:pos x="118" y="3"/>
                </a:cxn>
                <a:cxn ang="0">
                  <a:pos x="117" y="2"/>
                </a:cxn>
                <a:cxn ang="0">
                  <a:pos x="116" y="0"/>
                </a:cxn>
                <a:cxn ang="0">
                  <a:pos x="114" y="0"/>
                </a:cxn>
                <a:cxn ang="0">
                  <a:pos x="112" y="0"/>
                </a:cxn>
                <a:cxn ang="0">
                  <a:pos x="112" y="0"/>
                </a:cxn>
              </a:cxnLst>
              <a:rect l="0" t="0" r="r" b="b"/>
              <a:pathLst>
                <a:path w="118" h="123">
                  <a:moveTo>
                    <a:pt x="112" y="0"/>
                  </a:moveTo>
                  <a:lnTo>
                    <a:pt x="112" y="0"/>
                  </a:lnTo>
                  <a:lnTo>
                    <a:pt x="103" y="3"/>
                  </a:lnTo>
                  <a:lnTo>
                    <a:pt x="96" y="8"/>
                  </a:lnTo>
                  <a:lnTo>
                    <a:pt x="89" y="13"/>
                  </a:lnTo>
                  <a:lnTo>
                    <a:pt x="82" y="18"/>
                  </a:lnTo>
                  <a:lnTo>
                    <a:pt x="69" y="32"/>
                  </a:lnTo>
                  <a:lnTo>
                    <a:pt x="57" y="44"/>
                  </a:lnTo>
                  <a:lnTo>
                    <a:pt x="57" y="44"/>
                  </a:lnTo>
                  <a:lnTo>
                    <a:pt x="50" y="53"/>
                  </a:lnTo>
                  <a:lnTo>
                    <a:pt x="42" y="62"/>
                  </a:lnTo>
                  <a:lnTo>
                    <a:pt x="29" y="79"/>
                  </a:lnTo>
                  <a:lnTo>
                    <a:pt x="16" y="98"/>
                  </a:lnTo>
                  <a:lnTo>
                    <a:pt x="8" y="106"/>
                  </a:lnTo>
                  <a:lnTo>
                    <a:pt x="1" y="114"/>
                  </a:lnTo>
                  <a:lnTo>
                    <a:pt x="1" y="114"/>
                  </a:lnTo>
                  <a:lnTo>
                    <a:pt x="0" y="117"/>
                  </a:lnTo>
                  <a:lnTo>
                    <a:pt x="0" y="119"/>
                  </a:lnTo>
                  <a:lnTo>
                    <a:pt x="0" y="120"/>
                  </a:lnTo>
                  <a:lnTo>
                    <a:pt x="1" y="122"/>
                  </a:lnTo>
                  <a:lnTo>
                    <a:pt x="2" y="123"/>
                  </a:lnTo>
                  <a:lnTo>
                    <a:pt x="4" y="123"/>
                  </a:lnTo>
                  <a:lnTo>
                    <a:pt x="6" y="123"/>
                  </a:lnTo>
                  <a:lnTo>
                    <a:pt x="7" y="122"/>
                  </a:lnTo>
                  <a:lnTo>
                    <a:pt x="7" y="122"/>
                  </a:lnTo>
                  <a:lnTo>
                    <a:pt x="20" y="107"/>
                  </a:lnTo>
                  <a:lnTo>
                    <a:pt x="32" y="93"/>
                  </a:lnTo>
                  <a:lnTo>
                    <a:pt x="54" y="63"/>
                  </a:lnTo>
                  <a:lnTo>
                    <a:pt x="54" y="63"/>
                  </a:lnTo>
                  <a:lnTo>
                    <a:pt x="66" y="47"/>
                  </a:lnTo>
                  <a:lnTo>
                    <a:pt x="81" y="32"/>
                  </a:lnTo>
                  <a:lnTo>
                    <a:pt x="89" y="25"/>
                  </a:lnTo>
                  <a:lnTo>
                    <a:pt x="97" y="18"/>
                  </a:lnTo>
                  <a:lnTo>
                    <a:pt x="105" y="13"/>
                  </a:lnTo>
                  <a:lnTo>
                    <a:pt x="115" y="9"/>
                  </a:lnTo>
                  <a:lnTo>
                    <a:pt x="115" y="9"/>
                  </a:lnTo>
                  <a:lnTo>
                    <a:pt x="117" y="8"/>
                  </a:lnTo>
                  <a:lnTo>
                    <a:pt x="118" y="6"/>
                  </a:lnTo>
                  <a:lnTo>
                    <a:pt x="118" y="5"/>
                  </a:lnTo>
                  <a:lnTo>
                    <a:pt x="118" y="3"/>
                  </a:lnTo>
                  <a:lnTo>
                    <a:pt x="117" y="2"/>
                  </a:lnTo>
                  <a:lnTo>
                    <a:pt x="116" y="0"/>
                  </a:lnTo>
                  <a:lnTo>
                    <a:pt x="114" y="0"/>
                  </a:lnTo>
                  <a:lnTo>
                    <a:pt x="112" y="0"/>
                  </a:lnTo>
                  <a:lnTo>
                    <a:pt x="1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1" name="Freeform 517"/>
            <p:cNvSpPr/>
            <p:nvPr/>
          </p:nvSpPr>
          <p:spPr bwMode="auto">
            <a:xfrm>
              <a:off x="2713038" y="3238500"/>
              <a:ext cx="100013" cy="103188"/>
            </a:xfrm>
            <a:custGeom>
              <a:avLst/>
              <a:gdLst/>
              <a:ahLst/>
              <a:cxnLst>
                <a:cxn ang="0">
                  <a:pos x="180" y="5"/>
                </a:cxn>
                <a:cxn ang="0">
                  <a:pos x="180" y="5"/>
                </a:cxn>
                <a:cxn ang="0">
                  <a:pos x="178" y="12"/>
                </a:cxn>
                <a:cxn ang="0">
                  <a:pos x="175" y="18"/>
                </a:cxn>
                <a:cxn ang="0">
                  <a:pos x="169" y="24"/>
                </a:cxn>
                <a:cxn ang="0">
                  <a:pos x="164" y="29"/>
                </a:cxn>
                <a:cxn ang="0">
                  <a:pos x="153" y="38"/>
                </a:cxn>
                <a:cxn ang="0">
                  <a:pos x="142" y="48"/>
                </a:cxn>
                <a:cxn ang="0">
                  <a:pos x="142" y="48"/>
                </a:cxn>
                <a:cxn ang="0">
                  <a:pos x="118" y="69"/>
                </a:cxn>
                <a:cxn ang="0">
                  <a:pos x="94" y="93"/>
                </a:cxn>
                <a:cxn ang="0">
                  <a:pos x="94" y="93"/>
                </a:cxn>
                <a:cxn ang="0">
                  <a:pos x="69" y="115"/>
                </a:cxn>
                <a:cxn ang="0">
                  <a:pos x="45" y="139"/>
                </a:cxn>
                <a:cxn ang="0">
                  <a:pos x="23" y="161"/>
                </a:cxn>
                <a:cxn ang="0">
                  <a:pos x="1" y="187"/>
                </a:cxn>
                <a:cxn ang="0">
                  <a:pos x="1" y="187"/>
                </a:cxn>
                <a:cxn ang="0">
                  <a:pos x="0" y="188"/>
                </a:cxn>
                <a:cxn ang="0">
                  <a:pos x="0" y="190"/>
                </a:cxn>
                <a:cxn ang="0">
                  <a:pos x="1" y="193"/>
                </a:cxn>
                <a:cxn ang="0">
                  <a:pos x="3" y="194"/>
                </a:cxn>
                <a:cxn ang="0">
                  <a:pos x="4" y="195"/>
                </a:cxn>
                <a:cxn ang="0">
                  <a:pos x="6" y="194"/>
                </a:cxn>
                <a:cxn ang="0">
                  <a:pos x="7" y="193"/>
                </a:cxn>
                <a:cxn ang="0">
                  <a:pos x="7" y="193"/>
                </a:cxn>
                <a:cxn ang="0">
                  <a:pos x="20" y="179"/>
                </a:cxn>
                <a:cxn ang="0">
                  <a:pos x="32" y="165"/>
                </a:cxn>
                <a:cxn ang="0">
                  <a:pos x="58" y="139"/>
                </a:cxn>
                <a:cxn ang="0">
                  <a:pos x="113" y="88"/>
                </a:cxn>
                <a:cxn ang="0">
                  <a:pos x="113" y="88"/>
                </a:cxn>
                <a:cxn ang="0">
                  <a:pos x="139" y="63"/>
                </a:cxn>
                <a:cxn ang="0">
                  <a:pos x="166" y="38"/>
                </a:cxn>
                <a:cxn ang="0">
                  <a:pos x="166" y="38"/>
                </a:cxn>
                <a:cxn ang="0">
                  <a:pos x="175" y="31"/>
                </a:cxn>
                <a:cxn ang="0">
                  <a:pos x="182" y="24"/>
                </a:cxn>
                <a:cxn ang="0">
                  <a:pos x="184" y="20"/>
                </a:cxn>
                <a:cxn ang="0">
                  <a:pos x="186" y="16"/>
                </a:cxn>
                <a:cxn ang="0">
                  <a:pos x="188" y="11"/>
                </a:cxn>
                <a:cxn ang="0">
                  <a:pos x="189" y="5"/>
                </a:cxn>
                <a:cxn ang="0">
                  <a:pos x="189" y="5"/>
                </a:cxn>
                <a:cxn ang="0">
                  <a:pos x="189" y="3"/>
                </a:cxn>
                <a:cxn ang="0">
                  <a:pos x="188" y="2"/>
                </a:cxn>
                <a:cxn ang="0">
                  <a:pos x="187" y="1"/>
                </a:cxn>
                <a:cxn ang="0">
                  <a:pos x="185" y="0"/>
                </a:cxn>
                <a:cxn ang="0">
                  <a:pos x="182" y="2"/>
                </a:cxn>
                <a:cxn ang="0">
                  <a:pos x="180" y="3"/>
                </a:cxn>
                <a:cxn ang="0">
                  <a:pos x="180" y="5"/>
                </a:cxn>
                <a:cxn ang="0">
                  <a:pos x="180" y="5"/>
                </a:cxn>
              </a:cxnLst>
              <a:rect l="0" t="0" r="r" b="b"/>
              <a:pathLst>
                <a:path w="189" h="195">
                  <a:moveTo>
                    <a:pt x="180" y="5"/>
                  </a:moveTo>
                  <a:lnTo>
                    <a:pt x="180" y="5"/>
                  </a:lnTo>
                  <a:lnTo>
                    <a:pt x="178" y="12"/>
                  </a:lnTo>
                  <a:lnTo>
                    <a:pt x="175" y="18"/>
                  </a:lnTo>
                  <a:lnTo>
                    <a:pt x="169" y="24"/>
                  </a:lnTo>
                  <a:lnTo>
                    <a:pt x="164" y="29"/>
                  </a:lnTo>
                  <a:lnTo>
                    <a:pt x="153" y="38"/>
                  </a:lnTo>
                  <a:lnTo>
                    <a:pt x="142" y="48"/>
                  </a:lnTo>
                  <a:lnTo>
                    <a:pt x="142" y="48"/>
                  </a:lnTo>
                  <a:lnTo>
                    <a:pt x="118" y="69"/>
                  </a:lnTo>
                  <a:lnTo>
                    <a:pt x="94" y="93"/>
                  </a:lnTo>
                  <a:lnTo>
                    <a:pt x="94" y="93"/>
                  </a:lnTo>
                  <a:lnTo>
                    <a:pt x="69" y="115"/>
                  </a:lnTo>
                  <a:lnTo>
                    <a:pt x="45" y="139"/>
                  </a:lnTo>
                  <a:lnTo>
                    <a:pt x="23" y="161"/>
                  </a:lnTo>
                  <a:lnTo>
                    <a:pt x="1" y="187"/>
                  </a:lnTo>
                  <a:lnTo>
                    <a:pt x="1" y="187"/>
                  </a:lnTo>
                  <a:lnTo>
                    <a:pt x="0" y="188"/>
                  </a:lnTo>
                  <a:lnTo>
                    <a:pt x="0" y="190"/>
                  </a:lnTo>
                  <a:lnTo>
                    <a:pt x="1" y="193"/>
                  </a:lnTo>
                  <a:lnTo>
                    <a:pt x="3" y="194"/>
                  </a:lnTo>
                  <a:lnTo>
                    <a:pt x="4" y="195"/>
                  </a:lnTo>
                  <a:lnTo>
                    <a:pt x="6" y="194"/>
                  </a:lnTo>
                  <a:lnTo>
                    <a:pt x="7" y="193"/>
                  </a:lnTo>
                  <a:lnTo>
                    <a:pt x="7" y="193"/>
                  </a:lnTo>
                  <a:lnTo>
                    <a:pt x="20" y="179"/>
                  </a:lnTo>
                  <a:lnTo>
                    <a:pt x="32" y="165"/>
                  </a:lnTo>
                  <a:lnTo>
                    <a:pt x="58" y="139"/>
                  </a:lnTo>
                  <a:lnTo>
                    <a:pt x="113" y="88"/>
                  </a:lnTo>
                  <a:lnTo>
                    <a:pt x="113" y="88"/>
                  </a:lnTo>
                  <a:lnTo>
                    <a:pt x="139" y="63"/>
                  </a:lnTo>
                  <a:lnTo>
                    <a:pt x="166" y="38"/>
                  </a:lnTo>
                  <a:lnTo>
                    <a:pt x="166" y="38"/>
                  </a:lnTo>
                  <a:lnTo>
                    <a:pt x="175" y="31"/>
                  </a:lnTo>
                  <a:lnTo>
                    <a:pt x="182" y="24"/>
                  </a:lnTo>
                  <a:lnTo>
                    <a:pt x="184" y="20"/>
                  </a:lnTo>
                  <a:lnTo>
                    <a:pt x="186" y="16"/>
                  </a:lnTo>
                  <a:lnTo>
                    <a:pt x="188" y="11"/>
                  </a:lnTo>
                  <a:lnTo>
                    <a:pt x="189" y="5"/>
                  </a:lnTo>
                  <a:lnTo>
                    <a:pt x="189" y="5"/>
                  </a:lnTo>
                  <a:lnTo>
                    <a:pt x="189" y="3"/>
                  </a:lnTo>
                  <a:lnTo>
                    <a:pt x="188" y="2"/>
                  </a:lnTo>
                  <a:lnTo>
                    <a:pt x="187" y="1"/>
                  </a:lnTo>
                  <a:lnTo>
                    <a:pt x="185" y="0"/>
                  </a:lnTo>
                  <a:lnTo>
                    <a:pt x="182" y="2"/>
                  </a:lnTo>
                  <a:lnTo>
                    <a:pt x="180" y="3"/>
                  </a:lnTo>
                  <a:lnTo>
                    <a:pt x="180" y="5"/>
                  </a:lnTo>
                  <a:lnTo>
                    <a:pt x="18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2" name="Freeform 518"/>
            <p:cNvSpPr/>
            <p:nvPr/>
          </p:nvSpPr>
          <p:spPr bwMode="auto">
            <a:xfrm>
              <a:off x="2716213" y="3262313"/>
              <a:ext cx="123825" cy="117475"/>
            </a:xfrm>
            <a:custGeom>
              <a:avLst/>
              <a:gdLst/>
              <a:ahLst/>
              <a:cxnLst>
                <a:cxn ang="0">
                  <a:pos x="225" y="1"/>
                </a:cxn>
                <a:cxn ang="0">
                  <a:pos x="225" y="1"/>
                </a:cxn>
                <a:cxn ang="0">
                  <a:pos x="211" y="13"/>
                </a:cxn>
                <a:cxn ang="0">
                  <a:pos x="198" y="25"/>
                </a:cxn>
                <a:cxn ang="0">
                  <a:pos x="169" y="49"/>
                </a:cxn>
                <a:cxn ang="0">
                  <a:pos x="169" y="49"/>
                </a:cxn>
                <a:cxn ang="0">
                  <a:pos x="135" y="80"/>
                </a:cxn>
                <a:cxn ang="0">
                  <a:pos x="116" y="95"/>
                </a:cxn>
                <a:cxn ang="0">
                  <a:pos x="98" y="109"/>
                </a:cxn>
                <a:cxn ang="0">
                  <a:pos x="98" y="109"/>
                </a:cxn>
                <a:cxn ang="0">
                  <a:pos x="84" y="120"/>
                </a:cxn>
                <a:cxn ang="0">
                  <a:pos x="71" y="134"/>
                </a:cxn>
                <a:cxn ang="0">
                  <a:pos x="46" y="161"/>
                </a:cxn>
                <a:cxn ang="0">
                  <a:pos x="46" y="161"/>
                </a:cxn>
                <a:cxn ang="0">
                  <a:pos x="23" y="188"/>
                </a:cxn>
                <a:cxn ang="0">
                  <a:pos x="12" y="201"/>
                </a:cxn>
                <a:cxn ang="0">
                  <a:pos x="1" y="214"/>
                </a:cxn>
                <a:cxn ang="0">
                  <a:pos x="1" y="214"/>
                </a:cxn>
                <a:cxn ang="0">
                  <a:pos x="0" y="216"/>
                </a:cxn>
                <a:cxn ang="0">
                  <a:pos x="0" y="219"/>
                </a:cxn>
                <a:cxn ang="0">
                  <a:pos x="1" y="220"/>
                </a:cxn>
                <a:cxn ang="0">
                  <a:pos x="3" y="221"/>
                </a:cxn>
                <a:cxn ang="0">
                  <a:pos x="6" y="222"/>
                </a:cxn>
                <a:cxn ang="0">
                  <a:pos x="9" y="221"/>
                </a:cxn>
                <a:cxn ang="0">
                  <a:pos x="10" y="220"/>
                </a:cxn>
                <a:cxn ang="0">
                  <a:pos x="10" y="220"/>
                </a:cxn>
                <a:cxn ang="0">
                  <a:pos x="21" y="204"/>
                </a:cxn>
                <a:cxn ang="0">
                  <a:pos x="33" y="189"/>
                </a:cxn>
                <a:cxn ang="0">
                  <a:pos x="46" y="174"/>
                </a:cxn>
                <a:cxn ang="0">
                  <a:pos x="59" y="161"/>
                </a:cxn>
                <a:cxn ang="0">
                  <a:pos x="87" y="134"/>
                </a:cxn>
                <a:cxn ang="0">
                  <a:pos x="116" y="109"/>
                </a:cxn>
                <a:cxn ang="0">
                  <a:pos x="175" y="59"/>
                </a:cxn>
                <a:cxn ang="0">
                  <a:pos x="204" y="34"/>
                </a:cxn>
                <a:cxn ang="0">
                  <a:pos x="232" y="7"/>
                </a:cxn>
                <a:cxn ang="0">
                  <a:pos x="232" y="7"/>
                </a:cxn>
                <a:cxn ang="0">
                  <a:pos x="233" y="6"/>
                </a:cxn>
                <a:cxn ang="0">
                  <a:pos x="233" y="4"/>
                </a:cxn>
                <a:cxn ang="0">
                  <a:pos x="233" y="2"/>
                </a:cxn>
                <a:cxn ang="0">
                  <a:pos x="232" y="1"/>
                </a:cxn>
                <a:cxn ang="0">
                  <a:pos x="231" y="0"/>
                </a:cxn>
                <a:cxn ang="0">
                  <a:pos x="229" y="0"/>
                </a:cxn>
                <a:cxn ang="0">
                  <a:pos x="227" y="0"/>
                </a:cxn>
                <a:cxn ang="0">
                  <a:pos x="225" y="1"/>
                </a:cxn>
                <a:cxn ang="0">
                  <a:pos x="225" y="1"/>
                </a:cxn>
              </a:cxnLst>
              <a:rect l="0" t="0" r="r" b="b"/>
              <a:pathLst>
                <a:path w="233" h="222">
                  <a:moveTo>
                    <a:pt x="225" y="1"/>
                  </a:moveTo>
                  <a:lnTo>
                    <a:pt x="225" y="1"/>
                  </a:lnTo>
                  <a:lnTo>
                    <a:pt x="211" y="13"/>
                  </a:lnTo>
                  <a:lnTo>
                    <a:pt x="198" y="25"/>
                  </a:lnTo>
                  <a:lnTo>
                    <a:pt x="169" y="49"/>
                  </a:lnTo>
                  <a:lnTo>
                    <a:pt x="169" y="49"/>
                  </a:lnTo>
                  <a:lnTo>
                    <a:pt x="135" y="80"/>
                  </a:lnTo>
                  <a:lnTo>
                    <a:pt x="116" y="95"/>
                  </a:lnTo>
                  <a:lnTo>
                    <a:pt x="98" y="109"/>
                  </a:lnTo>
                  <a:lnTo>
                    <a:pt x="98" y="109"/>
                  </a:lnTo>
                  <a:lnTo>
                    <a:pt x="84" y="120"/>
                  </a:lnTo>
                  <a:lnTo>
                    <a:pt x="71" y="134"/>
                  </a:lnTo>
                  <a:lnTo>
                    <a:pt x="46" y="161"/>
                  </a:lnTo>
                  <a:lnTo>
                    <a:pt x="46" y="161"/>
                  </a:lnTo>
                  <a:lnTo>
                    <a:pt x="23" y="188"/>
                  </a:lnTo>
                  <a:lnTo>
                    <a:pt x="12" y="201"/>
                  </a:lnTo>
                  <a:lnTo>
                    <a:pt x="1" y="214"/>
                  </a:lnTo>
                  <a:lnTo>
                    <a:pt x="1" y="214"/>
                  </a:lnTo>
                  <a:lnTo>
                    <a:pt x="0" y="216"/>
                  </a:lnTo>
                  <a:lnTo>
                    <a:pt x="0" y="219"/>
                  </a:lnTo>
                  <a:lnTo>
                    <a:pt x="1" y="220"/>
                  </a:lnTo>
                  <a:lnTo>
                    <a:pt x="3" y="221"/>
                  </a:lnTo>
                  <a:lnTo>
                    <a:pt x="6" y="222"/>
                  </a:lnTo>
                  <a:lnTo>
                    <a:pt x="9" y="221"/>
                  </a:lnTo>
                  <a:lnTo>
                    <a:pt x="10" y="220"/>
                  </a:lnTo>
                  <a:lnTo>
                    <a:pt x="10" y="220"/>
                  </a:lnTo>
                  <a:lnTo>
                    <a:pt x="21" y="204"/>
                  </a:lnTo>
                  <a:lnTo>
                    <a:pt x="33" y="189"/>
                  </a:lnTo>
                  <a:lnTo>
                    <a:pt x="46" y="174"/>
                  </a:lnTo>
                  <a:lnTo>
                    <a:pt x="59" y="161"/>
                  </a:lnTo>
                  <a:lnTo>
                    <a:pt x="87" y="134"/>
                  </a:lnTo>
                  <a:lnTo>
                    <a:pt x="116" y="109"/>
                  </a:lnTo>
                  <a:lnTo>
                    <a:pt x="175" y="59"/>
                  </a:lnTo>
                  <a:lnTo>
                    <a:pt x="204" y="34"/>
                  </a:lnTo>
                  <a:lnTo>
                    <a:pt x="232" y="7"/>
                  </a:lnTo>
                  <a:lnTo>
                    <a:pt x="232" y="7"/>
                  </a:lnTo>
                  <a:lnTo>
                    <a:pt x="233" y="6"/>
                  </a:lnTo>
                  <a:lnTo>
                    <a:pt x="233" y="4"/>
                  </a:lnTo>
                  <a:lnTo>
                    <a:pt x="233" y="2"/>
                  </a:lnTo>
                  <a:lnTo>
                    <a:pt x="232" y="1"/>
                  </a:lnTo>
                  <a:lnTo>
                    <a:pt x="231" y="0"/>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3" name="Freeform 519"/>
            <p:cNvSpPr/>
            <p:nvPr/>
          </p:nvSpPr>
          <p:spPr bwMode="auto">
            <a:xfrm>
              <a:off x="2722563" y="3286125"/>
              <a:ext cx="157163" cy="141288"/>
            </a:xfrm>
            <a:custGeom>
              <a:avLst/>
              <a:gdLst/>
              <a:ahLst/>
              <a:cxnLst>
                <a:cxn ang="0">
                  <a:pos x="290" y="2"/>
                </a:cxn>
                <a:cxn ang="0">
                  <a:pos x="290" y="2"/>
                </a:cxn>
                <a:cxn ang="0">
                  <a:pos x="275" y="15"/>
                </a:cxn>
                <a:cxn ang="0">
                  <a:pos x="260" y="27"/>
                </a:cxn>
                <a:cxn ang="0">
                  <a:pos x="243" y="39"/>
                </a:cxn>
                <a:cxn ang="0">
                  <a:pos x="229" y="52"/>
                </a:cxn>
                <a:cxn ang="0">
                  <a:pos x="229" y="52"/>
                </a:cxn>
                <a:cxn ang="0">
                  <a:pos x="147" y="122"/>
                </a:cxn>
                <a:cxn ang="0">
                  <a:pos x="147" y="122"/>
                </a:cxn>
                <a:cxn ang="0">
                  <a:pos x="110" y="155"/>
                </a:cxn>
                <a:cxn ang="0">
                  <a:pos x="73" y="189"/>
                </a:cxn>
                <a:cxn ang="0">
                  <a:pos x="37" y="223"/>
                </a:cxn>
                <a:cxn ang="0">
                  <a:pos x="1" y="258"/>
                </a:cxn>
                <a:cxn ang="0">
                  <a:pos x="1" y="258"/>
                </a:cxn>
                <a:cxn ang="0">
                  <a:pos x="0" y="259"/>
                </a:cxn>
                <a:cxn ang="0">
                  <a:pos x="0" y="261"/>
                </a:cxn>
                <a:cxn ang="0">
                  <a:pos x="0" y="263"/>
                </a:cxn>
                <a:cxn ang="0">
                  <a:pos x="1" y="264"/>
                </a:cxn>
                <a:cxn ang="0">
                  <a:pos x="3" y="266"/>
                </a:cxn>
                <a:cxn ang="0">
                  <a:pos x="4" y="266"/>
                </a:cxn>
                <a:cxn ang="0">
                  <a:pos x="6" y="266"/>
                </a:cxn>
                <a:cxn ang="0">
                  <a:pos x="8" y="264"/>
                </a:cxn>
                <a:cxn ang="0">
                  <a:pos x="8" y="264"/>
                </a:cxn>
                <a:cxn ang="0">
                  <a:pos x="43" y="229"/>
                </a:cxn>
                <a:cxn ang="0">
                  <a:pos x="79" y="195"/>
                </a:cxn>
                <a:cxn ang="0">
                  <a:pos x="116" y="162"/>
                </a:cxn>
                <a:cxn ang="0">
                  <a:pos x="155" y="129"/>
                </a:cxn>
                <a:cxn ang="0">
                  <a:pos x="155" y="129"/>
                </a:cxn>
                <a:cxn ang="0">
                  <a:pos x="228" y="65"/>
                </a:cxn>
                <a:cxn ang="0">
                  <a:pos x="228" y="65"/>
                </a:cxn>
                <a:cxn ang="0">
                  <a:pos x="245" y="51"/>
                </a:cxn>
                <a:cxn ang="0">
                  <a:pos x="263" y="37"/>
                </a:cxn>
                <a:cxn ang="0">
                  <a:pos x="281" y="23"/>
                </a:cxn>
                <a:cxn ang="0">
                  <a:pos x="297" y="8"/>
                </a:cxn>
                <a:cxn ang="0">
                  <a:pos x="297" y="8"/>
                </a:cxn>
                <a:cxn ang="0">
                  <a:pos x="298" y="7"/>
                </a:cxn>
                <a:cxn ang="0">
                  <a:pos x="298" y="5"/>
                </a:cxn>
                <a:cxn ang="0">
                  <a:pos x="297" y="3"/>
                </a:cxn>
                <a:cxn ang="0">
                  <a:pos x="296" y="2"/>
                </a:cxn>
                <a:cxn ang="0">
                  <a:pos x="295" y="1"/>
                </a:cxn>
                <a:cxn ang="0">
                  <a:pos x="293" y="0"/>
                </a:cxn>
                <a:cxn ang="0">
                  <a:pos x="292" y="1"/>
                </a:cxn>
                <a:cxn ang="0">
                  <a:pos x="290" y="2"/>
                </a:cxn>
                <a:cxn ang="0">
                  <a:pos x="290" y="2"/>
                </a:cxn>
              </a:cxnLst>
              <a:rect l="0" t="0" r="r" b="b"/>
              <a:pathLst>
                <a:path w="298" h="266">
                  <a:moveTo>
                    <a:pt x="290" y="2"/>
                  </a:moveTo>
                  <a:lnTo>
                    <a:pt x="290" y="2"/>
                  </a:lnTo>
                  <a:lnTo>
                    <a:pt x="275" y="15"/>
                  </a:lnTo>
                  <a:lnTo>
                    <a:pt x="260" y="27"/>
                  </a:lnTo>
                  <a:lnTo>
                    <a:pt x="243" y="39"/>
                  </a:lnTo>
                  <a:lnTo>
                    <a:pt x="229" y="52"/>
                  </a:lnTo>
                  <a:lnTo>
                    <a:pt x="229" y="52"/>
                  </a:lnTo>
                  <a:lnTo>
                    <a:pt x="147" y="122"/>
                  </a:lnTo>
                  <a:lnTo>
                    <a:pt x="147" y="122"/>
                  </a:lnTo>
                  <a:lnTo>
                    <a:pt x="110" y="155"/>
                  </a:lnTo>
                  <a:lnTo>
                    <a:pt x="73" y="189"/>
                  </a:lnTo>
                  <a:lnTo>
                    <a:pt x="37" y="223"/>
                  </a:lnTo>
                  <a:lnTo>
                    <a:pt x="1" y="258"/>
                  </a:lnTo>
                  <a:lnTo>
                    <a:pt x="1" y="258"/>
                  </a:lnTo>
                  <a:lnTo>
                    <a:pt x="0" y="259"/>
                  </a:lnTo>
                  <a:lnTo>
                    <a:pt x="0" y="261"/>
                  </a:lnTo>
                  <a:lnTo>
                    <a:pt x="0" y="263"/>
                  </a:lnTo>
                  <a:lnTo>
                    <a:pt x="1" y="264"/>
                  </a:lnTo>
                  <a:lnTo>
                    <a:pt x="3" y="266"/>
                  </a:lnTo>
                  <a:lnTo>
                    <a:pt x="4" y="266"/>
                  </a:lnTo>
                  <a:lnTo>
                    <a:pt x="6" y="266"/>
                  </a:lnTo>
                  <a:lnTo>
                    <a:pt x="8" y="264"/>
                  </a:lnTo>
                  <a:lnTo>
                    <a:pt x="8" y="264"/>
                  </a:lnTo>
                  <a:lnTo>
                    <a:pt x="43" y="229"/>
                  </a:lnTo>
                  <a:lnTo>
                    <a:pt x="79" y="195"/>
                  </a:lnTo>
                  <a:lnTo>
                    <a:pt x="116" y="162"/>
                  </a:lnTo>
                  <a:lnTo>
                    <a:pt x="155" y="129"/>
                  </a:lnTo>
                  <a:lnTo>
                    <a:pt x="155" y="129"/>
                  </a:lnTo>
                  <a:lnTo>
                    <a:pt x="228" y="65"/>
                  </a:lnTo>
                  <a:lnTo>
                    <a:pt x="228" y="65"/>
                  </a:lnTo>
                  <a:lnTo>
                    <a:pt x="245" y="51"/>
                  </a:lnTo>
                  <a:lnTo>
                    <a:pt x="263" y="37"/>
                  </a:lnTo>
                  <a:lnTo>
                    <a:pt x="281" y="23"/>
                  </a:lnTo>
                  <a:lnTo>
                    <a:pt x="297" y="8"/>
                  </a:lnTo>
                  <a:lnTo>
                    <a:pt x="297" y="8"/>
                  </a:lnTo>
                  <a:lnTo>
                    <a:pt x="298" y="7"/>
                  </a:lnTo>
                  <a:lnTo>
                    <a:pt x="298" y="5"/>
                  </a:lnTo>
                  <a:lnTo>
                    <a:pt x="297" y="3"/>
                  </a:lnTo>
                  <a:lnTo>
                    <a:pt x="296" y="2"/>
                  </a:lnTo>
                  <a:lnTo>
                    <a:pt x="295" y="1"/>
                  </a:lnTo>
                  <a:lnTo>
                    <a:pt x="293" y="0"/>
                  </a:lnTo>
                  <a:lnTo>
                    <a:pt x="292" y="1"/>
                  </a:lnTo>
                  <a:lnTo>
                    <a:pt x="290" y="2"/>
                  </a:lnTo>
                  <a:lnTo>
                    <a:pt x="2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4" name="Freeform 520"/>
            <p:cNvSpPr/>
            <p:nvPr/>
          </p:nvSpPr>
          <p:spPr bwMode="auto">
            <a:xfrm>
              <a:off x="2711451" y="3314700"/>
              <a:ext cx="196850" cy="166688"/>
            </a:xfrm>
            <a:custGeom>
              <a:avLst/>
              <a:gdLst/>
              <a:ahLst/>
              <a:cxnLst>
                <a:cxn ang="0">
                  <a:pos x="363" y="1"/>
                </a:cxn>
                <a:cxn ang="0">
                  <a:pos x="363" y="1"/>
                </a:cxn>
                <a:cxn ang="0">
                  <a:pos x="341" y="21"/>
                </a:cxn>
                <a:cxn ang="0">
                  <a:pos x="319" y="41"/>
                </a:cxn>
                <a:cxn ang="0">
                  <a:pos x="274" y="79"/>
                </a:cxn>
                <a:cxn ang="0">
                  <a:pos x="228" y="116"/>
                </a:cxn>
                <a:cxn ang="0">
                  <a:pos x="183" y="155"/>
                </a:cxn>
                <a:cxn ang="0">
                  <a:pos x="183" y="155"/>
                </a:cxn>
                <a:cxn ang="0">
                  <a:pos x="138" y="194"/>
                </a:cxn>
                <a:cxn ang="0">
                  <a:pos x="94" y="234"/>
                </a:cxn>
                <a:cxn ang="0">
                  <a:pos x="94" y="234"/>
                </a:cxn>
                <a:cxn ang="0">
                  <a:pos x="71" y="253"/>
                </a:cxn>
                <a:cxn ang="0">
                  <a:pos x="48" y="271"/>
                </a:cxn>
                <a:cxn ang="0">
                  <a:pos x="25" y="290"/>
                </a:cxn>
                <a:cxn ang="0">
                  <a:pos x="2" y="310"/>
                </a:cxn>
                <a:cxn ang="0">
                  <a:pos x="2" y="310"/>
                </a:cxn>
                <a:cxn ang="0">
                  <a:pos x="1" y="311"/>
                </a:cxn>
                <a:cxn ang="0">
                  <a:pos x="0" y="313"/>
                </a:cxn>
                <a:cxn ang="0">
                  <a:pos x="1" y="314"/>
                </a:cxn>
                <a:cxn ang="0">
                  <a:pos x="2" y="316"/>
                </a:cxn>
                <a:cxn ang="0">
                  <a:pos x="3" y="317"/>
                </a:cxn>
                <a:cxn ang="0">
                  <a:pos x="5" y="317"/>
                </a:cxn>
                <a:cxn ang="0">
                  <a:pos x="6" y="317"/>
                </a:cxn>
                <a:cxn ang="0">
                  <a:pos x="8" y="316"/>
                </a:cxn>
                <a:cxn ang="0">
                  <a:pos x="8" y="316"/>
                </a:cxn>
                <a:cxn ang="0">
                  <a:pos x="30" y="298"/>
                </a:cxn>
                <a:cxn ang="0">
                  <a:pos x="52" y="281"/>
                </a:cxn>
                <a:cxn ang="0">
                  <a:pos x="73" y="264"/>
                </a:cxn>
                <a:cxn ang="0">
                  <a:pos x="95" y="247"/>
                </a:cxn>
                <a:cxn ang="0">
                  <a:pos x="95" y="247"/>
                </a:cxn>
                <a:cxn ang="0">
                  <a:pos x="183" y="167"/>
                </a:cxn>
                <a:cxn ang="0">
                  <a:pos x="183" y="167"/>
                </a:cxn>
                <a:cxn ang="0">
                  <a:pos x="207" y="146"/>
                </a:cxn>
                <a:cxn ang="0">
                  <a:pos x="229" y="127"/>
                </a:cxn>
                <a:cxn ang="0">
                  <a:pos x="277" y="89"/>
                </a:cxn>
                <a:cxn ang="0">
                  <a:pos x="324" y="49"/>
                </a:cxn>
                <a:cxn ang="0">
                  <a:pos x="347" y="29"/>
                </a:cxn>
                <a:cxn ang="0">
                  <a:pos x="369" y="8"/>
                </a:cxn>
                <a:cxn ang="0">
                  <a:pos x="369" y="8"/>
                </a:cxn>
                <a:cxn ang="0">
                  <a:pos x="370" y="6"/>
                </a:cxn>
                <a:cxn ang="0">
                  <a:pos x="370" y="4"/>
                </a:cxn>
                <a:cxn ang="0">
                  <a:pos x="370" y="3"/>
                </a:cxn>
                <a:cxn ang="0">
                  <a:pos x="369" y="1"/>
                </a:cxn>
                <a:cxn ang="0">
                  <a:pos x="368" y="0"/>
                </a:cxn>
                <a:cxn ang="0">
                  <a:pos x="366" y="0"/>
                </a:cxn>
                <a:cxn ang="0">
                  <a:pos x="364" y="0"/>
                </a:cxn>
                <a:cxn ang="0">
                  <a:pos x="363" y="1"/>
                </a:cxn>
                <a:cxn ang="0">
                  <a:pos x="363" y="1"/>
                </a:cxn>
              </a:cxnLst>
              <a:rect l="0" t="0" r="r" b="b"/>
              <a:pathLst>
                <a:path w="370" h="317">
                  <a:moveTo>
                    <a:pt x="363" y="1"/>
                  </a:moveTo>
                  <a:lnTo>
                    <a:pt x="363" y="1"/>
                  </a:lnTo>
                  <a:lnTo>
                    <a:pt x="341" y="21"/>
                  </a:lnTo>
                  <a:lnTo>
                    <a:pt x="319" y="41"/>
                  </a:lnTo>
                  <a:lnTo>
                    <a:pt x="274" y="79"/>
                  </a:lnTo>
                  <a:lnTo>
                    <a:pt x="228" y="116"/>
                  </a:lnTo>
                  <a:lnTo>
                    <a:pt x="183" y="155"/>
                  </a:lnTo>
                  <a:lnTo>
                    <a:pt x="183" y="155"/>
                  </a:lnTo>
                  <a:lnTo>
                    <a:pt x="138" y="194"/>
                  </a:lnTo>
                  <a:lnTo>
                    <a:pt x="94" y="234"/>
                  </a:lnTo>
                  <a:lnTo>
                    <a:pt x="94" y="234"/>
                  </a:lnTo>
                  <a:lnTo>
                    <a:pt x="71" y="253"/>
                  </a:lnTo>
                  <a:lnTo>
                    <a:pt x="48" y="271"/>
                  </a:lnTo>
                  <a:lnTo>
                    <a:pt x="25" y="290"/>
                  </a:lnTo>
                  <a:lnTo>
                    <a:pt x="2" y="310"/>
                  </a:lnTo>
                  <a:lnTo>
                    <a:pt x="2" y="310"/>
                  </a:lnTo>
                  <a:lnTo>
                    <a:pt x="1" y="311"/>
                  </a:lnTo>
                  <a:lnTo>
                    <a:pt x="0" y="313"/>
                  </a:lnTo>
                  <a:lnTo>
                    <a:pt x="1" y="314"/>
                  </a:lnTo>
                  <a:lnTo>
                    <a:pt x="2" y="316"/>
                  </a:lnTo>
                  <a:lnTo>
                    <a:pt x="3" y="317"/>
                  </a:lnTo>
                  <a:lnTo>
                    <a:pt x="5" y="317"/>
                  </a:lnTo>
                  <a:lnTo>
                    <a:pt x="6" y="317"/>
                  </a:lnTo>
                  <a:lnTo>
                    <a:pt x="8" y="316"/>
                  </a:lnTo>
                  <a:lnTo>
                    <a:pt x="8" y="316"/>
                  </a:lnTo>
                  <a:lnTo>
                    <a:pt x="30" y="298"/>
                  </a:lnTo>
                  <a:lnTo>
                    <a:pt x="52" y="281"/>
                  </a:lnTo>
                  <a:lnTo>
                    <a:pt x="73" y="264"/>
                  </a:lnTo>
                  <a:lnTo>
                    <a:pt x="95" y="247"/>
                  </a:lnTo>
                  <a:lnTo>
                    <a:pt x="95" y="247"/>
                  </a:lnTo>
                  <a:lnTo>
                    <a:pt x="183" y="167"/>
                  </a:lnTo>
                  <a:lnTo>
                    <a:pt x="183" y="167"/>
                  </a:lnTo>
                  <a:lnTo>
                    <a:pt x="207" y="146"/>
                  </a:lnTo>
                  <a:lnTo>
                    <a:pt x="229" y="127"/>
                  </a:lnTo>
                  <a:lnTo>
                    <a:pt x="277" y="89"/>
                  </a:lnTo>
                  <a:lnTo>
                    <a:pt x="324" y="49"/>
                  </a:lnTo>
                  <a:lnTo>
                    <a:pt x="347" y="29"/>
                  </a:lnTo>
                  <a:lnTo>
                    <a:pt x="369" y="8"/>
                  </a:lnTo>
                  <a:lnTo>
                    <a:pt x="369" y="8"/>
                  </a:lnTo>
                  <a:lnTo>
                    <a:pt x="370" y="6"/>
                  </a:lnTo>
                  <a:lnTo>
                    <a:pt x="370" y="4"/>
                  </a:lnTo>
                  <a:lnTo>
                    <a:pt x="370" y="3"/>
                  </a:lnTo>
                  <a:lnTo>
                    <a:pt x="369" y="1"/>
                  </a:lnTo>
                  <a:lnTo>
                    <a:pt x="368" y="0"/>
                  </a:lnTo>
                  <a:lnTo>
                    <a:pt x="366" y="0"/>
                  </a:lnTo>
                  <a:lnTo>
                    <a:pt x="364" y="0"/>
                  </a:lnTo>
                  <a:lnTo>
                    <a:pt x="363" y="1"/>
                  </a:lnTo>
                  <a:lnTo>
                    <a:pt x="3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5" name="Freeform 521"/>
            <p:cNvSpPr/>
            <p:nvPr/>
          </p:nvSpPr>
          <p:spPr bwMode="auto">
            <a:xfrm>
              <a:off x="2752726" y="3368675"/>
              <a:ext cx="144463" cy="133350"/>
            </a:xfrm>
            <a:custGeom>
              <a:avLst/>
              <a:gdLst/>
              <a:ahLst/>
              <a:cxnLst>
                <a:cxn ang="0">
                  <a:pos x="268" y="1"/>
                </a:cxn>
                <a:cxn ang="0">
                  <a:pos x="268" y="1"/>
                </a:cxn>
                <a:cxn ang="0">
                  <a:pos x="250" y="15"/>
                </a:cxn>
                <a:cxn ang="0">
                  <a:pos x="233" y="30"/>
                </a:cxn>
                <a:cxn ang="0">
                  <a:pos x="199" y="61"/>
                </a:cxn>
                <a:cxn ang="0">
                  <a:pos x="166" y="92"/>
                </a:cxn>
                <a:cxn ang="0">
                  <a:pos x="132" y="123"/>
                </a:cxn>
                <a:cxn ang="0">
                  <a:pos x="132" y="123"/>
                </a:cxn>
                <a:cxn ang="0">
                  <a:pos x="66" y="182"/>
                </a:cxn>
                <a:cxn ang="0">
                  <a:pos x="33" y="212"/>
                </a:cxn>
                <a:cxn ang="0">
                  <a:pos x="1" y="243"/>
                </a:cxn>
                <a:cxn ang="0">
                  <a:pos x="1" y="243"/>
                </a:cxn>
                <a:cxn ang="0">
                  <a:pos x="0" y="245"/>
                </a:cxn>
                <a:cxn ang="0">
                  <a:pos x="0" y="247"/>
                </a:cxn>
                <a:cxn ang="0">
                  <a:pos x="0" y="248"/>
                </a:cxn>
                <a:cxn ang="0">
                  <a:pos x="1" y="250"/>
                </a:cxn>
                <a:cxn ang="0">
                  <a:pos x="4" y="251"/>
                </a:cxn>
                <a:cxn ang="0">
                  <a:pos x="5" y="251"/>
                </a:cxn>
                <a:cxn ang="0">
                  <a:pos x="7" y="251"/>
                </a:cxn>
                <a:cxn ang="0">
                  <a:pos x="9" y="250"/>
                </a:cxn>
                <a:cxn ang="0">
                  <a:pos x="9" y="250"/>
                </a:cxn>
                <a:cxn ang="0">
                  <a:pos x="39" y="220"/>
                </a:cxn>
                <a:cxn ang="0">
                  <a:pos x="69" y="192"/>
                </a:cxn>
                <a:cxn ang="0">
                  <a:pos x="100" y="163"/>
                </a:cxn>
                <a:cxn ang="0">
                  <a:pos x="132" y="136"/>
                </a:cxn>
                <a:cxn ang="0">
                  <a:pos x="132" y="136"/>
                </a:cxn>
                <a:cxn ang="0">
                  <a:pos x="167" y="104"/>
                </a:cxn>
                <a:cxn ang="0">
                  <a:pos x="202" y="71"/>
                </a:cxn>
                <a:cxn ang="0">
                  <a:pos x="236" y="39"/>
                </a:cxn>
                <a:cxn ang="0">
                  <a:pos x="255" y="24"/>
                </a:cxn>
                <a:cxn ang="0">
                  <a:pos x="273" y="8"/>
                </a:cxn>
                <a:cxn ang="0">
                  <a:pos x="273" y="8"/>
                </a:cxn>
                <a:cxn ang="0">
                  <a:pos x="274" y="7"/>
                </a:cxn>
                <a:cxn ang="0">
                  <a:pos x="275" y="5"/>
                </a:cxn>
                <a:cxn ang="0">
                  <a:pos x="274" y="2"/>
                </a:cxn>
                <a:cxn ang="0">
                  <a:pos x="273" y="1"/>
                </a:cxn>
                <a:cxn ang="0">
                  <a:pos x="271" y="0"/>
                </a:cxn>
                <a:cxn ang="0">
                  <a:pos x="270" y="0"/>
                </a:cxn>
                <a:cxn ang="0">
                  <a:pos x="268" y="1"/>
                </a:cxn>
                <a:cxn ang="0">
                  <a:pos x="268" y="1"/>
                </a:cxn>
              </a:cxnLst>
              <a:rect l="0" t="0" r="r" b="b"/>
              <a:pathLst>
                <a:path w="275" h="251">
                  <a:moveTo>
                    <a:pt x="268" y="1"/>
                  </a:moveTo>
                  <a:lnTo>
                    <a:pt x="268" y="1"/>
                  </a:lnTo>
                  <a:lnTo>
                    <a:pt x="250" y="15"/>
                  </a:lnTo>
                  <a:lnTo>
                    <a:pt x="233" y="30"/>
                  </a:lnTo>
                  <a:lnTo>
                    <a:pt x="199" y="61"/>
                  </a:lnTo>
                  <a:lnTo>
                    <a:pt x="166" y="92"/>
                  </a:lnTo>
                  <a:lnTo>
                    <a:pt x="132" y="123"/>
                  </a:lnTo>
                  <a:lnTo>
                    <a:pt x="132" y="123"/>
                  </a:lnTo>
                  <a:lnTo>
                    <a:pt x="66" y="182"/>
                  </a:lnTo>
                  <a:lnTo>
                    <a:pt x="33" y="212"/>
                  </a:lnTo>
                  <a:lnTo>
                    <a:pt x="1" y="243"/>
                  </a:lnTo>
                  <a:lnTo>
                    <a:pt x="1" y="243"/>
                  </a:lnTo>
                  <a:lnTo>
                    <a:pt x="0" y="245"/>
                  </a:lnTo>
                  <a:lnTo>
                    <a:pt x="0" y="247"/>
                  </a:lnTo>
                  <a:lnTo>
                    <a:pt x="0" y="248"/>
                  </a:lnTo>
                  <a:lnTo>
                    <a:pt x="1" y="250"/>
                  </a:lnTo>
                  <a:lnTo>
                    <a:pt x="4" y="251"/>
                  </a:lnTo>
                  <a:lnTo>
                    <a:pt x="5" y="251"/>
                  </a:lnTo>
                  <a:lnTo>
                    <a:pt x="7" y="251"/>
                  </a:lnTo>
                  <a:lnTo>
                    <a:pt x="9" y="250"/>
                  </a:lnTo>
                  <a:lnTo>
                    <a:pt x="9" y="250"/>
                  </a:lnTo>
                  <a:lnTo>
                    <a:pt x="39" y="220"/>
                  </a:lnTo>
                  <a:lnTo>
                    <a:pt x="69" y="192"/>
                  </a:lnTo>
                  <a:lnTo>
                    <a:pt x="100" y="163"/>
                  </a:lnTo>
                  <a:lnTo>
                    <a:pt x="132" y="136"/>
                  </a:lnTo>
                  <a:lnTo>
                    <a:pt x="132" y="136"/>
                  </a:lnTo>
                  <a:lnTo>
                    <a:pt x="167" y="104"/>
                  </a:lnTo>
                  <a:lnTo>
                    <a:pt x="202" y="71"/>
                  </a:lnTo>
                  <a:lnTo>
                    <a:pt x="236" y="39"/>
                  </a:lnTo>
                  <a:lnTo>
                    <a:pt x="255" y="24"/>
                  </a:lnTo>
                  <a:lnTo>
                    <a:pt x="273" y="8"/>
                  </a:lnTo>
                  <a:lnTo>
                    <a:pt x="273" y="8"/>
                  </a:lnTo>
                  <a:lnTo>
                    <a:pt x="274" y="7"/>
                  </a:lnTo>
                  <a:lnTo>
                    <a:pt x="275" y="5"/>
                  </a:lnTo>
                  <a:lnTo>
                    <a:pt x="274" y="2"/>
                  </a:lnTo>
                  <a:lnTo>
                    <a:pt x="273" y="1"/>
                  </a:lnTo>
                  <a:lnTo>
                    <a:pt x="271" y="0"/>
                  </a:lnTo>
                  <a:lnTo>
                    <a:pt x="270"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6" name="Freeform 522"/>
            <p:cNvSpPr/>
            <p:nvPr/>
          </p:nvSpPr>
          <p:spPr bwMode="auto">
            <a:xfrm>
              <a:off x="2774951" y="3416300"/>
              <a:ext cx="127000" cy="128588"/>
            </a:xfrm>
            <a:custGeom>
              <a:avLst/>
              <a:gdLst/>
              <a:ahLst/>
              <a:cxnLst>
                <a:cxn ang="0">
                  <a:pos x="241" y="3"/>
                </a:cxn>
                <a:cxn ang="0">
                  <a:pos x="241" y="3"/>
                </a:cxn>
                <a:cxn ang="0">
                  <a:pos x="240" y="2"/>
                </a:cxn>
                <a:cxn ang="0">
                  <a:pos x="239" y="1"/>
                </a:cxn>
                <a:cxn ang="0">
                  <a:pos x="238" y="0"/>
                </a:cxn>
                <a:cxn ang="0">
                  <a:pos x="236" y="0"/>
                </a:cxn>
                <a:cxn ang="0">
                  <a:pos x="233" y="2"/>
                </a:cxn>
                <a:cxn ang="0">
                  <a:pos x="232" y="4"/>
                </a:cxn>
                <a:cxn ang="0">
                  <a:pos x="232" y="6"/>
                </a:cxn>
                <a:cxn ang="0">
                  <a:pos x="232" y="6"/>
                </a:cxn>
                <a:cxn ang="0">
                  <a:pos x="232" y="9"/>
                </a:cxn>
                <a:cxn ang="0">
                  <a:pos x="230" y="13"/>
                </a:cxn>
                <a:cxn ang="0">
                  <a:pos x="227" y="16"/>
                </a:cxn>
                <a:cxn ang="0">
                  <a:pos x="223" y="21"/>
                </a:cxn>
                <a:cxn ang="0">
                  <a:pos x="208" y="31"/>
                </a:cxn>
                <a:cxn ang="0">
                  <a:pos x="208" y="31"/>
                </a:cxn>
                <a:cxn ang="0">
                  <a:pos x="193" y="45"/>
                </a:cxn>
                <a:cxn ang="0">
                  <a:pos x="176" y="60"/>
                </a:cxn>
                <a:cxn ang="0">
                  <a:pos x="176" y="60"/>
                </a:cxn>
                <a:cxn ang="0">
                  <a:pos x="141" y="92"/>
                </a:cxn>
                <a:cxn ang="0">
                  <a:pos x="105" y="124"/>
                </a:cxn>
                <a:cxn ang="0">
                  <a:pos x="105" y="124"/>
                </a:cxn>
                <a:cxn ang="0">
                  <a:pos x="76" y="149"/>
                </a:cxn>
                <a:cxn ang="0">
                  <a:pos x="62" y="162"/>
                </a:cxn>
                <a:cxn ang="0">
                  <a:pos x="47" y="174"/>
                </a:cxn>
                <a:cxn ang="0">
                  <a:pos x="34" y="188"/>
                </a:cxn>
                <a:cxn ang="0">
                  <a:pos x="21" y="202"/>
                </a:cxn>
                <a:cxn ang="0">
                  <a:pos x="10" y="218"/>
                </a:cxn>
                <a:cxn ang="0">
                  <a:pos x="1" y="234"/>
                </a:cxn>
                <a:cxn ang="0">
                  <a:pos x="1" y="234"/>
                </a:cxn>
                <a:cxn ang="0">
                  <a:pos x="0" y="236"/>
                </a:cxn>
                <a:cxn ang="0">
                  <a:pos x="1" y="239"/>
                </a:cxn>
                <a:cxn ang="0">
                  <a:pos x="1" y="241"/>
                </a:cxn>
                <a:cxn ang="0">
                  <a:pos x="3" y="242"/>
                </a:cxn>
                <a:cxn ang="0">
                  <a:pos x="4" y="242"/>
                </a:cxn>
                <a:cxn ang="0">
                  <a:pos x="6" y="242"/>
                </a:cxn>
                <a:cxn ang="0">
                  <a:pos x="7" y="241"/>
                </a:cxn>
                <a:cxn ang="0">
                  <a:pos x="9" y="240"/>
                </a:cxn>
                <a:cxn ang="0">
                  <a:pos x="9" y="240"/>
                </a:cxn>
                <a:cxn ang="0">
                  <a:pos x="14" y="229"/>
                </a:cxn>
                <a:cxn ang="0">
                  <a:pos x="20" y="220"/>
                </a:cxn>
                <a:cxn ang="0">
                  <a:pos x="27" y="211"/>
                </a:cxn>
                <a:cxn ang="0">
                  <a:pos x="34" y="202"/>
                </a:cxn>
                <a:cxn ang="0">
                  <a:pos x="48" y="186"/>
                </a:cxn>
                <a:cxn ang="0">
                  <a:pos x="65" y="170"/>
                </a:cxn>
                <a:cxn ang="0">
                  <a:pos x="99" y="141"/>
                </a:cxn>
                <a:cxn ang="0">
                  <a:pos x="117" y="126"/>
                </a:cxn>
                <a:cxn ang="0">
                  <a:pos x="133" y="111"/>
                </a:cxn>
                <a:cxn ang="0">
                  <a:pos x="133" y="111"/>
                </a:cxn>
                <a:cxn ang="0">
                  <a:pos x="153" y="93"/>
                </a:cxn>
                <a:cxn ang="0">
                  <a:pos x="172" y="76"/>
                </a:cxn>
                <a:cxn ang="0">
                  <a:pos x="192" y="59"/>
                </a:cxn>
                <a:cxn ang="0">
                  <a:pos x="212" y="41"/>
                </a:cxn>
                <a:cxn ang="0">
                  <a:pos x="212" y="41"/>
                </a:cxn>
                <a:cxn ang="0">
                  <a:pos x="222" y="34"/>
                </a:cxn>
                <a:cxn ang="0">
                  <a:pos x="232" y="25"/>
                </a:cxn>
                <a:cxn ang="0">
                  <a:pos x="236" y="21"/>
                </a:cxn>
                <a:cxn ang="0">
                  <a:pos x="239" y="15"/>
                </a:cxn>
                <a:cxn ang="0">
                  <a:pos x="241" y="9"/>
                </a:cxn>
                <a:cxn ang="0">
                  <a:pos x="241" y="3"/>
                </a:cxn>
                <a:cxn ang="0">
                  <a:pos x="241" y="3"/>
                </a:cxn>
              </a:cxnLst>
              <a:rect l="0" t="0" r="r" b="b"/>
              <a:pathLst>
                <a:path w="241" h="242">
                  <a:moveTo>
                    <a:pt x="241" y="3"/>
                  </a:moveTo>
                  <a:lnTo>
                    <a:pt x="241" y="3"/>
                  </a:lnTo>
                  <a:lnTo>
                    <a:pt x="240" y="2"/>
                  </a:lnTo>
                  <a:lnTo>
                    <a:pt x="239" y="1"/>
                  </a:lnTo>
                  <a:lnTo>
                    <a:pt x="238" y="0"/>
                  </a:lnTo>
                  <a:lnTo>
                    <a:pt x="236" y="0"/>
                  </a:lnTo>
                  <a:lnTo>
                    <a:pt x="233" y="2"/>
                  </a:lnTo>
                  <a:lnTo>
                    <a:pt x="232" y="4"/>
                  </a:lnTo>
                  <a:lnTo>
                    <a:pt x="232" y="6"/>
                  </a:lnTo>
                  <a:lnTo>
                    <a:pt x="232" y="6"/>
                  </a:lnTo>
                  <a:lnTo>
                    <a:pt x="232" y="9"/>
                  </a:lnTo>
                  <a:lnTo>
                    <a:pt x="230" y="13"/>
                  </a:lnTo>
                  <a:lnTo>
                    <a:pt x="227" y="16"/>
                  </a:lnTo>
                  <a:lnTo>
                    <a:pt x="223" y="21"/>
                  </a:lnTo>
                  <a:lnTo>
                    <a:pt x="208" y="31"/>
                  </a:lnTo>
                  <a:lnTo>
                    <a:pt x="208" y="31"/>
                  </a:lnTo>
                  <a:lnTo>
                    <a:pt x="193" y="45"/>
                  </a:lnTo>
                  <a:lnTo>
                    <a:pt x="176" y="60"/>
                  </a:lnTo>
                  <a:lnTo>
                    <a:pt x="176" y="60"/>
                  </a:lnTo>
                  <a:lnTo>
                    <a:pt x="141" y="92"/>
                  </a:lnTo>
                  <a:lnTo>
                    <a:pt x="105" y="124"/>
                  </a:lnTo>
                  <a:lnTo>
                    <a:pt x="105" y="124"/>
                  </a:lnTo>
                  <a:lnTo>
                    <a:pt x="76" y="149"/>
                  </a:lnTo>
                  <a:lnTo>
                    <a:pt x="62" y="162"/>
                  </a:lnTo>
                  <a:lnTo>
                    <a:pt x="47" y="174"/>
                  </a:lnTo>
                  <a:lnTo>
                    <a:pt x="34" y="188"/>
                  </a:lnTo>
                  <a:lnTo>
                    <a:pt x="21" y="202"/>
                  </a:lnTo>
                  <a:lnTo>
                    <a:pt x="10" y="218"/>
                  </a:lnTo>
                  <a:lnTo>
                    <a:pt x="1" y="234"/>
                  </a:lnTo>
                  <a:lnTo>
                    <a:pt x="1" y="234"/>
                  </a:lnTo>
                  <a:lnTo>
                    <a:pt x="0" y="236"/>
                  </a:lnTo>
                  <a:lnTo>
                    <a:pt x="1" y="239"/>
                  </a:lnTo>
                  <a:lnTo>
                    <a:pt x="1" y="241"/>
                  </a:lnTo>
                  <a:lnTo>
                    <a:pt x="3" y="242"/>
                  </a:lnTo>
                  <a:lnTo>
                    <a:pt x="4" y="242"/>
                  </a:lnTo>
                  <a:lnTo>
                    <a:pt x="6" y="242"/>
                  </a:lnTo>
                  <a:lnTo>
                    <a:pt x="7" y="241"/>
                  </a:lnTo>
                  <a:lnTo>
                    <a:pt x="9" y="240"/>
                  </a:lnTo>
                  <a:lnTo>
                    <a:pt x="9" y="240"/>
                  </a:lnTo>
                  <a:lnTo>
                    <a:pt x="14" y="229"/>
                  </a:lnTo>
                  <a:lnTo>
                    <a:pt x="20" y="220"/>
                  </a:lnTo>
                  <a:lnTo>
                    <a:pt x="27" y="211"/>
                  </a:lnTo>
                  <a:lnTo>
                    <a:pt x="34" y="202"/>
                  </a:lnTo>
                  <a:lnTo>
                    <a:pt x="48" y="186"/>
                  </a:lnTo>
                  <a:lnTo>
                    <a:pt x="65" y="170"/>
                  </a:lnTo>
                  <a:lnTo>
                    <a:pt x="99" y="141"/>
                  </a:lnTo>
                  <a:lnTo>
                    <a:pt x="117" y="126"/>
                  </a:lnTo>
                  <a:lnTo>
                    <a:pt x="133" y="111"/>
                  </a:lnTo>
                  <a:lnTo>
                    <a:pt x="133" y="111"/>
                  </a:lnTo>
                  <a:lnTo>
                    <a:pt x="153" y="93"/>
                  </a:lnTo>
                  <a:lnTo>
                    <a:pt x="172" y="76"/>
                  </a:lnTo>
                  <a:lnTo>
                    <a:pt x="192" y="59"/>
                  </a:lnTo>
                  <a:lnTo>
                    <a:pt x="212" y="41"/>
                  </a:lnTo>
                  <a:lnTo>
                    <a:pt x="212" y="41"/>
                  </a:lnTo>
                  <a:lnTo>
                    <a:pt x="222" y="34"/>
                  </a:lnTo>
                  <a:lnTo>
                    <a:pt x="232" y="25"/>
                  </a:lnTo>
                  <a:lnTo>
                    <a:pt x="236" y="21"/>
                  </a:lnTo>
                  <a:lnTo>
                    <a:pt x="239" y="15"/>
                  </a:lnTo>
                  <a:lnTo>
                    <a:pt x="241" y="9"/>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7" name="Freeform 523"/>
            <p:cNvSpPr/>
            <p:nvPr/>
          </p:nvSpPr>
          <p:spPr bwMode="auto">
            <a:xfrm>
              <a:off x="2779713" y="3467100"/>
              <a:ext cx="134938" cy="130175"/>
            </a:xfrm>
            <a:custGeom>
              <a:avLst/>
              <a:gdLst/>
              <a:ahLst/>
              <a:cxnLst>
                <a:cxn ang="0">
                  <a:pos x="249" y="1"/>
                </a:cxn>
                <a:cxn ang="0">
                  <a:pos x="249" y="1"/>
                </a:cxn>
                <a:cxn ang="0">
                  <a:pos x="232" y="12"/>
                </a:cxn>
                <a:cxn ang="0">
                  <a:pos x="217" y="25"/>
                </a:cxn>
                <a:cxn ang="0">
                  <a:pos x="202" y="39"/>
                </a:cxn>
                <a:cxn ang="0">
                  <a:pos x="187" y="54"/>
                </a:cxn>
                <a:cxn ang="0">
                  <a:pos x="187" y="54"/>
                </a:cxn>
                <a:cxn ang="0">
                  <a:pos x="151" y="90"/>
                </a:cxn>
                <a:cxn ang="0">
                  <a:pos x="117" y="128"/>
                </a:cxn>
                <a:cxn ang="0">
                  <a:pos x="117" y="128"/>
                </a:cxn>
                <a:cxn ang="0">
                  <a:pos x="83" y="164"/>
                </a:cxn>
                <a:cxn ang="0">
                  <a:pos x="66" y="182"/>
                </a:cxn>
                <a:cxn ang="0">
                  <a:pos x="48" y="199"/>
                </a:cxn>
                <a:cxn ang="0">
                  <a:pos x="48" y="199"/>
                </a:cxn>
                <a:cxn ang="0">
                  <a:pos x="25" y="219"/>
                </a:cxn>
                <a:cxn ang="0">
                  <a:pos x="12" y="231"/>
                </a:cxn>
                <a:cxn ang="0">
                  <a:pos x="9" y="235"/>
                </a:cxn>
                <a:cxn ang="0">
                  <a:pos x="8" y="238"/>
                </a:cxn>
                <a:cxn ang="0">
                  <a:pos x="8" y="239"/>
                </a:cxn>
                <a:cxn ang="0">
                  <a:pos x="8" y="239"/>
                </a:cxn>
                <a:cxn ang="0">
                  <a:pos x="7" y="238"/>
                </a:cxn>
                <a:cxn ang="0">
                  <a:pos x="5" y="237"/>
                </a:cxn>
                <a:cxn ang="0">
                  <a:pos x="3" y="238"/>
                </a:cxn>
                <a:cxn ang="0">
                  <a:pos x="2" y="239"/>
                </a:cxn>
                <a:cxn ang="0">
                  <a:pos x="1" y="240"/>
                </a:cxn>
                <a:cxn ang="0">
                  <a:pos x="0" y="242"/>
                </a:cxn>
                <a:cxn ang="0">
                  <a:pos x="1" y="244"/>
                </a:cxn>
                <a:cxn ang="0">
                  <a:pos x="2" y="245"/>
                </a:cxn>
                <a:cxn ang="0">
                  <a:pos x="2" y="245"/>
                </a:cxn>
                <a:cxn ang="0">
                  <a:pos x="2" y="246"/>
                </a:cxn>
                <a:cxn ang="0">
                  <a:pos x="2" y="246"/>
                </a:cxn>
                <a:cxn ang="0">
                  <a:pos x="4" y="247"/>
                </a:cxn>
                <a:cxn ang="0">
                  <a:pos x="7" y="247"/>
                </a:cxn>
                <a:cxn ang="0">
                  <a:pos x="7" y="247"/>
                </a:cxn>
                <a:cxn ang="0">
                  <a:pos x="11" y="245"/>
                </a:cxn>
                <a:cxn ang="0">
                  <a:pos x="16" y="242"/>
                </a:cxn>
                <a:cxn ang="0">
                  <a:pos x="24" y="235"/>
                </a:cxn>
                <a:cxn ang="0">
                  <a:pos x="38" y="220"/>
                </a:cxn>
                <a:cxn ang="0">
                  <a:pos x="38" y="220"/>
                </a:cxn>
                <a:cxn ang="0">
                  <a:pos x="70" y="190"/>
                </a:cxn>
                <a:cxn ang="0">
                  <a:pos x="86" y="176"/>
                </a:cxn>
                <a:cxn ang="0">
                  <a:pos x="101" y="160"/>
                </a:cxn>
                <a:cxn ang="0">
                  <a:pos x="101" y="160"/>
                </a:cxn>
                <a:cxn ang="0">
                  <a:pos x="135" y="122"/>
                </a:cxn>
                <a:cxn ang="0">
                  <a:pos x="171" y="86"/>
                </a:cxn>
                <a:cxn ang="0">
                  <a:pos x="171" y="86"/>
                </a:cxn>
                <a:cxn ang="0">
                  <a:pos x="190" y="65"/>
                </a:cxn>
                <a:cxn ang="0">
                  <a:pos x="210" y="44"/>
                </a:cxn>
                <a:cxn ang="0">
                  <a:pos x="220" y="35"/>
                </a:cxn>
                <a:cxn ang="0">
                  <a:pos x="230" y="26"/>
                </a:cxn>
                <a:cxn ang="0">
                  <a:pos x="242" y="16"/>
                </a:cxn>
                <a:cxn ang="0">
                  <a:pos x="254" y="8"/>
                </a:cxn>
                <a:cxn ang="0">
                  <a:pos x="254" y="8"/>
                </a:cxn>
                <a:cxn ang="0">
                  <a:pos x="255" y="7"/>
                </a:cxn>
                <a:cxn ang="0">
                  <a:pos x="256" y="5"/>
                </a:cxn>
                <a:cxn ang="0">
                  <a:pos x="256" y="4"/>
                </a:cxn>
                <a:cxn ang="0">
                  <a:pos x="255" y="2"/>
                </a:cxn>
                <a:cxn ang="0">
                  <a:pos x="254" y="1"/>
                </a:cxn>
                <a:cxn ang="0">
                  <a:pos x="253" y="0"/>
                </a:cxn>
                <a:cxn ang="0">
                  <a:pos x="251" y="0"/>
                </a:cxn>
                <a:cxn ang="0">
                  <a:pos x="249" y="1"/>
                </a:cxn>
                <a:cxn ang="0">
                  <a:pos x="249" y="1"/>
                </a:cxn>
              </a:cxnLst>
              <a:rect l="0" t="0" r="r" b="b"/>
              <a:pathLst>
                <a:path w="256" h="247">
                  <a:moveTo>
                    <a:pt x="249" y="1"/>
                  </a:moveTo>
                  <a:lnTo>
                    <a:pt x="249" y="1"/>
                  </a:lnTo>
                  <a:lnTo>
                    <a:pt x="232" y="12"/>
                  </a:lnTo>
                  <a:lnTo>
                    <a:pt x="217" y="25"/>
                  </a:lnTo>
                  <a:lnTo>
                    <a:pt x="202" y="39"/>
                  </a:lnTo>
                  <a:lnTo>
                    <a:pt x="187" y="54"/>
                  </a:lnTo>
                  <a:lnTo>
                    <a:pt x="187" y="54"/>
                  </a:lnTo>
                  <a:lnTo>
                    <a:pt x="151" y="90"/>
                  </a:lnTo>
                  <a:lnTo>
                    <a:pt x="117" y="128"/>
                  </a:lnTo>
                  <a:lnTo>
                    <a:pt x="117" y="128"/>
                  </a:lnTo>
                  <a:lnTo>
                    <a:pt x="83" y="164"/>
                  </a:lnTo>
                  <a:lnTo>
                    <a:pt x="66" y="182"/>
                  </a:lnTo>
                  <a:lnTo>
                    <a:pt x="48" y="199"/>
                  </a:lnTo>
                  <a:lnTo>
                    <a:pt x="48" y="199"/>
                  </a:lnTo>
                  <a:lnTo>
                    <a:pt x="25" y="219"/>
                  </a:lnTo>
                  <a:lnTo>
                    <a:pt x="12" y="231"/>
                  </a:lnTo>
                  <a:lnTo>
                    <a:pt x="9" y="235"/>
                  </a:lnTo>
                  <a:lnTo>
                    <a:pt x="8" y="238"/>
                  </a:lnTo>
                  <a:lnTo>
                    <a:pt x="8" y="239"/>
                  </a:lnTo>
                  <a:lnTo>
                    <a:pt x="8" y="239"/>
                  </a:lnTo>
                  <a:lnTo>
                    <a:pt x="7" y="238"/>
                  </a:lnTo>
                  <a:lnTo>
                    <a:pt x="5" y="237"/>
                  </a:lnTo>
                  <a:lnTo>
                    <a:pt x="3" y="238"/>
                  </a:lnTo>
                  <a:lnTo>
                    <a:pt x="2" y="239"/>
                  </a:lnTo>
                  <a:lnTo>
                    <a:pt x="1" y="240"/>
                  </a:lnTo>
                  <a:lnTo>
                    <a:pt x="0" y="242"/>
                  </a:lnTo>
                  <a:lnTo>
                    <a:pt x="1" y="244"/>
                  </a:lnTo>
                  <a:lnTo>
                    <a:pt x="2" y="245"/>
                  </a:lnTo>
                  <a:lnTo>
                    <a:pt x="2" y="245"/>
                  </a:lnTo>
                  <a:lnTo>
                    <a:pt x="2" y="246"/>
                  </a:lnTo>
                  <a:lnTo>
                    <a:pt x="2" y="246"/>
                  </a:lnTo>
                  <a:lnTo>
                    <a:pt x="4" y="247"/>
                  </a:lnTo>
                  <a:lnTo>
                    <a:pt x="7" y="247"/>
                  </a:lnTo>
                  <a:lnTo>
                    <a:pt x="7" y="247"/>
                  </a:lnTo>
                  <a:lnTo>
                    <a:pt x="11" y="245"/>
                  </a:lnTo>
                  <a:lnTo>
                    <a:pt x="16" y="242"/>
                  </a:lnTo>
                  <a:lnTo>
                    <a:pt x="24" y="235"/>
                  </a:lnTo>
                  <a:lnTo>
                    <a:pt x="38" y="220"/>
                  </a:lnTo>
                  <a:lnTo>
                    <a:pt x="38" y="220"/>
                  </a:lnTo>
                  <a:lnTo>
                    <a:pt x="70" y="190"/>
                  </a:lnTo>
                  <a:lnTo>
                    <a:pt x="86" y="176"/>
                  </a:lnTo>
                  <a:lnTo>
                    <a:pt x="101" y="160"/>
                  </a:lnTo>
                  <a:lnTo>
                    <a:pt x="101" y="160"/>
                  </a:lnTo>
                  <a:lnTo>
                    <a:pt x="135" y="122"/>
                  </a:lnTo>
                  <a:lnTo>
                    <a:pt x="171" y="86"/>
                  </a:lnTo>
                  <a:lnTo>
                    <a:pt x="171" y="86"/>
                  </a:lnTo>
                  <a:lnTo>
                    <a:pt x="190" y="65"/>
                  </a:lnTo>
                  <a:lnTo>
                    <a:pt x="210" y="44"/>
                  </a:lnTo>
                  <a:lnTo>
                    <a:pt x="220" y="35"/>
                  </a:lnTo>
                  <a:lnTo>
                    <a:pt x="230" y="26"/>
                  </a:lnTo>
                  <a:lnTo>
                    <a:pt x="242" y="16"/>
                  </a:lnTo>
                  <a:lnTo>
                    <a:pt x="254" y="8"/>
                  </a:lnTo>
                  <a:lnTo>
                    <a:pt x="254" y="8"/>
                  </a:lnTo>
                  <a:lnTo>
                    <a:pt x="255" y="7"/>
                  </a:lnTo>
                  <a:lnTo>
                    <a:pt x="256" y="5"/>
                  </a:lnTo>
                  <a:lnTo>
                    <a:pt x="256" y="4"/>
                  </a:lnTo>
                  <a:lnTo>
                    <a:pt x="255" y="2"/>
                  </a:lnTo>
                  <a:lnTo>
                    <a:pt x="254" y="1"/>
                  </a:lnTo>
                  <a:lnTo>
                    <a:pt x="253"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8" name="Freeform 524"/>
            <p:cNvSpPr/>
            <p:nvPr/>
          </p:nvSpPr>
          <p:spPr bwMode="auto">
            <a:xfrm>
              <a:off x="2817813" y="3517900"/>
              <a:ext cx="87313" cy="96838"/>
            </a:xfrm>
            <a:custGeom>
              <a:avLst/>
              <a:gdLst/>
              <a:ahLst/>
              <a:cxnLst>
                <a:cxn ang="0">
                  <a:pos x="157" y="3"/>
                </a:cxn>
                <a:cxn ang="0">
                  <a:pos x="157" y="3"/>
                </a:cxn>
                <a:cxn ang="0">
                  <a:pos x="155" y="7"/>
                </a:cxn>
                <a:cxn ang="0">
                  <a:pos x="152" y="11"/>
                </a:cxn>
                <a:cxn ang="0">
                  <a:pos x="144" y="19"/>
                </a:cxn>
                <a:cxn ang="0">
                  <a:pos x="135" y="26"/>
                </a:cxn>
                <a:cxn ang="0">
                  <a:pos x="127" y="32"/>
                </a:cxn>
                <a:cxn ang="0">
                  <a:pos x="127" y="32"/>
                </a:cxn>
                <a:cxn ang="0">
                  <a:pos x="109" y="55"/>
                </a:cxn>
                <a:cxn ang="0">
                  <a:pos x="90" y="77"/>
                </a:cxn>
                <a:cxn ang="0">
                  <a:pos x="90" y="77"/>
                </a:cxn>
                <a:cxn ang="0">
                  <a:pos x="47" y="128"/>
                </a:cxn>
                <a:cxn ang="0">
                  <a:pos x="25" y="153"/>
                </a:cxn>
                <a:cxn ang="0">
                  <a:pos x="1" y="177"/>
                </a:cxn>
                <a:cxn ang="0">
                  <a:pos x="1" y="177"/>
                </a:cxn>
                <a:cxn ang="0">
                  <a:pos x="0" y="179"/>
                </a:cxn>
                <a:cxn ang="0">
                  <a:pos x="0" y="180"/>
                </a:cxn>
                <a:cxn ang="0">
                  <a:pos x="1" y="182"/>
                </a:cxn>
                <a:cxn ang="0">
                  <a:pos x="2" y="183"/>
                </a:cxn>
                <a:cxn ang="0">
                  <a:pos x="3" y="184"/>
                </a:cxn>
                <a:cxn ang="0">
                  <a:pos x="6" y="185"/>
                </a:cxn>
                <a:cxn ang="0">
                  <a:pos x="7" y="184"/>
                </a:cxn>
                <a:cxn ang="0">
                  <a:pos x="9" y="183"/>
                </a:cxn>
                <a:cxn ang="0">
                  <a:pos x="9" y="183"/>
                </a:cxn>
                <a:cxn ang="0">
                  <a:pos x="32" y="158"/>
                </a:cxn>
                <a:cxn ang="0">
                  <a:pos x="56" y="131"/>
                </a:cxn>
                <a:cxn ang="0">
                  <a:pos x="103" y="77"/>
                </a:cxn>
                <a:cxn ang="0">
                  <a:pos x="103" y="77"/>
                </a:cxn>
                <a:cxn ang="0">
                  <a:pos x="123" y="52"/>
                </a:cxn>
                <a:cxn ang="0">
                  <a:pos x="135" y="39"/>
                </a:cxn>
                <a:cxn ang="0">
                  <a:pos x="146" y="27"/>
                </a:cxn>
                <a:cxn ang="0">
                  <a:pos x="146" y="27"/>
                </a:cxn>
                <a:cxn ang="0">
                  <a:pos x="151" y="22"/>
                </a:cxn>
                <a:cxn ang="0">
                  <a:pos x="157" y="18"/>
                </a:cxn>
                <a:cxn ang="0">
                  <a:pos x="163" y="12"/>
                </a:cxn>
                <a:cxn ang="0">
                  <a:pos x="165" y="9"/>
                </a:cxn>
                <a:cxn ang="0">
                  <a:pos x="167" y="6"/>
                </a:cxn>
                <a:cxn ang="0">
                  <a:pos x="167" y="6"/>
                </a:cxn>
                <a:cxn ang="0">
                  <a:pos x="167" y="4"/>
                </a:cxn>
                <a:cxn ang="0">
                  <a:pos x="166" y="2"/>
                </a:cxn>
                <a:cxn ang="0">
                  <a:pos x="165" y="1"/>
                </a:cxn>
                <a:cxn ang="0">
                  <a:pos x="164" y="0"/>
                </a:cxn>
                <a:cxn ang="0">
                  <a:pos x="159" y="0"/>
                </a:cxn>
                <a:cxn ang="0">
                  <a:pos x="158" y="1"/>
                </a:cxn>
                <a:cxn ang="0">
                  <a:pos x="157" y="3"/>
                </a:cxn>
                <a:cxn ang="0">
                  <a:pos x="157" y="3"/>
                </a:cxn>
              </a:cxnLst>
              <a:rect l="0" t="0" r="r" b="b"/>
              <a:pathLst>
                <a:path w="167" h="185">
                  <a:moveTo>
                    <a:pt x="157" y="3"/>
                  </a:moveTo>
                  <a:lnTo>
                    <a:pt x="157" y="3"/>
                  </a:lnTo>
                  <a:lnTo>
                    <a:pt x="155" y="7"/>
                  </a:lnTo>
                  <a:lnTo>
                    <a:pt x="152" y="11"/>
                  </a:lnTo>
                  <a:lnTo>
                    <a:pt x="144" y="19"/>
                  </a:lnTo>
                  <a:lnTo>
                    <a:pt x="135" y="26"/>
                  </a:lnTo>
                  <a:lnTo>
                    <a:pt x="127" y="32"/>
                  </a:lnTo>
                  <a:lnTo>
                    <a:pt x="127" y="32"/>
                  </a:lnTo>
                  <a:lnTo>
                    <a:pt x="109" y="55"/>
                  </a:lnTo>
                  <a:lnTo>
                    <a:pt x="90" y="77"/>
                  </a:lnTo>
                  <a:lnTo>
                    <a:pt x="90" y="77"/>
                  </a:lnTo>
                  <a:lnTo>
                    <a:pt x="47" y="128"/>
                  </a:lnTo>
                  <a:lnTo>
                    <a:pt x="25" y="153"/>
                  </a:lnTo>
                  <a:lnTo>
                    <a:pt x="1" y="177"/>
                  </a:lnTo>
                  <a:lnTo>
                    <a:pt x="1" y="177"/>
                  </a:lnTo>
                  <a:lnTo>
                    <a:pt x="0" y="179"/>
                  </a:lnTo>
                  <a:lnTo>
                    <a:pt x="0" y="180"/>
                  </a:lnTo>
                  <a:lnTo>
                    <a:pt x="1" y="182"/>
                  </a:lnTo>
                  <a:lnTo>
                    <a:pt x="2" y="183"/>
                  </a:lnTo>
                  <a:lnTo>
                    <a:pt x="3" y="184"/>
                  </a:lnTo>
                  <a:lnTo>
                    <a:pt x="6" y="185"/>
                  </a:lnTo>
                  <a:lnTo>
                    <a:pt x="7" y="184"/>
                  </a:lnTo>
                  <a:lnTo>
                    <a:pt x="9" y="183"/>
                  </a:lnTo>
                  <a:lnTo>
                    <a:pt x="9" y="183"/>
                  </a:lnTo>
                  <a:lnTo>
                    <a:pt x="32" y="158"/>
                  </a:lnTo>
                  <a:lnTo>
                    <a:pt x="56" y="131"/>
                  </a:lnTo>
                  <a:lnTo>
                    <a:pt x="103" y="77"/>
                  </a:lnTo>
                  <a:lnTo>
                    <a:pt x="103" y="77"/>
                  </a:lnTo>
                  <a:lnTo>
                    <a:pt x="123" y="52"/>
                  </a:lnTo>
                  <a:lnTo>
                    <a:pt x="135" y="39"/>
                  </a:lnTo>
                  <a:lnTo>
                    <a:pt x="146" y="27"/>
                  </a:lnTo>
                  <a:lnTo>
                    <a:pt x="146" y="27"/>
                  </a:lnTo>
                  <a:lnTo>
                    <a:pt x="151" y="22"/>
                  </a:lnTo>
                  <a:lnTo>
                    <a:pt x="157" y="18"/>
                  </a:lnTo>
                  <a:lnTo>
                    <a:pt x="163" y="12"/>
                  </a:lnTo>
                  <a:lnTo>
                    <a:pt x="165" y="9"/>
                  </a:lnTo>
                  <a:lnTo>
                    <a:pt x="167" y="6"/>
                  </a:lnTo>
                  <a:lnTo>
                    <a:pt x="167" y="6"/>
                  </a:lnTo>
                  <a:lnTo>
                    <a:pt x="167" y="4"/>
                  </a:lnTo>
                  <a:lnTo>
                    <a:pt x="166" y="2"/>
                  </a:lnTo>
                  <a:lnTo>
                    <a:pt x="165" y="1"/>
                  </a:lnTo>
                  <a:lnTo>
                    <a:pt x="164"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9" name="Freeform 525"/>
            <p:cNvSpPr/>
            <p:nvPr/>
          </p:nvSpPr>
          <p:spPr bwMode="auto">
            <a:xfrm>
              <a:off x="2782888" y="3571875"/>
              <a:ext cx="109538" cy="106363"/>
            </a:xfrm>
            <a:custGeom>
              <a:avLst/>
              <a:gdLst/>
              <a:ahLst/>
              <a:cxnLst>
                <a:cxn ang="0">
                  <a:pos x="201" y="1"/>
                </a:cxn>
                <a:cxn ang="0">
                  <a:pos x="201" y="1"/>
                </a:cxn>
                <a:cxn ang="0">
                  <a:pos x="172" y="28"/>
                </a:cxn>
                <a:cxn ang="0">
                  <a:pos x="143" y="55"/>
                </a:cxn>
                <a:cxn ang="0">
                  <a:pos x="87" y="110"/>
                </a:cxn>
                <a:cxn ang="0">
                  <a:pos x="87" y="110"/>
                </a:cxn>
                <a:cxn ang="0">
                  <a:pos x="63" y="135"/>
                </a:cxn>
                <a:cxn ang="0">
                  <a:pos x="50" y="146"/>
                </a:cxn>
                <a:cxn ang="0">
                  <a:pos x="35" y="156"/>
                </a:cxn>
                <a:cxn ang="0">
                  <a:pos x="35" y="156"/>
                </a:cxn>
                <a:cxn ang="0">
                  <a:pos x="25" y="164"/>
                </a:cxn>
                <a:cxn ang="0">
                  <a:pos x="16" y="172"/>
                </a:cxn>
                <a:cxn ang="0">
                  <a:pos x="7" y="181"/>
                </a:cxn>
                <a:cxn ang="0">
                  <a:pos x="1" y="192"/>
                </a:cxn>
                <a:cxn ang="0">
                  <a:pos x="1" y="192"/>
                </a:cxn>
                <a:cxn ang="0">
                  <a:pos x="0" y="193"/>
                </a:cxn>
                <a:cxn ang="0">
                  <a:pos x="0" y="196"/>
                </a:cxn>
                <a:cxn ang="0">
                  <a:pos x="1" y="198"/>
                </a:cxn>
                <a:cxn ang="0">
                  <a:pos x="2" y="199"/>
                </a:cxn>
                <a:cxn ang="0">
                  <a:pos x="4" y="199"/>
                </a:cxn>
                <a:cxn ang="0">
                  <a:pos x="6" y="199"/>
                </a:cxn>
                <a:cxn ang="0">
                  <a:pos x="7" y="199"/>
                </a:cxn>
                <a:cxn ang="0">
                  <a:pos x="9" y="197"/>
                </a:cxn>
                <a:cxn ang="0">
                  <a:pos x="9" y="197"/>
                </a:cxn>
                <a:cxn ang="0">
                  <a:pos x="13" y="190"/>
                </a:cxn>
                <a:cxn ang="0">
                  <a:pos x="18" y="184"/>
                </a:cxn>
                <a:cxn ang="0">
                  <a:pos x="28" y="174"/>
                </a:cxn>
                <a:cxn ang="0">
                  <a:pos x="39" y="166"/>
                </a:cxn>
                <a:cxn ang="0">
                  <a:pos x="52" y="156"/>
                </a:cxn>
                <a:cxn ang="0">
                  <a:pos x="52" y="156"/>
                </a:cxn>
                <a:cxn ang="0">
                  <a:pos x="63" y="148"/>
                </a:cxn>
                <a:cxn ang="0">
                  <a:pos x="74" y="138"/>
                </a:cxn>
                <a:cxn ang="0">
                  <a:pos x="94" y="117"/>
                </a:cxn>
                <a:cxn ang="0">
                  <a:pos x="94" y="117"/>
                </a:cxn>
                <a:cxn ang="0">
                  <a:pos x="150" y="61"/>
                </a:cxn>
                <a:cxn ang="0">
                  <a:pos x="178" y="34"/>
                </a:cxn>
                <a:cxn ang="0">
                  <a:pos x="208" y="9"/>
                </a:cxn>
                <a:cxn ang="0">
                  <a:pos x="208" y="9"/>
                </a:cxn>
                <a:cxn ang="0">
                  <a:pos x="209" y="7"/>
                </a:cxn>
                <a:cxn ang="0">
                  <a:pos x="209" y="4"/>
                </a:cxn>
                <a:cxn ang="0">
                  <a:pos x="209" y="3"/>
                </a:cxn>
                <a:cxn ang="0">
                  <a:pos x="208" y="1"/>
                </a:cxn>
                <a:cxn ang="0">
                  <a:pos x="206" y="0"/>
                </a:cxn>
                <a:cxn ang="0">
                  <a:pos x="205" y="0"/>
                </a:cxn>
                <a:cxn ang="0">
                  <a:pos x="203" y="0"/>
                </a:cxn>
                <a:cxn ang="0">
                  <a:pos x="201" y="1"/>
                </a:cxn>
                <a:cxn ang="0">
                  <a:pos x="201" y="1"/>
                </a:cxn>
              </a:cxnLst>
              <a:rect l="0" t="0" r="r" b="b"/>
              <a:pathLst>
                <a:path w="209" h="199">
                  <a:moveTo>
                    <a:pt x="201" y="1"/>
                  </a:moveTo>
                  <a:lnTo>
                    <a:pt x="201" y="1"/>
                  </a:lnTo>
                  <a:lnTo>
                    <a:pt x="172" y="28"/>
                  </a:lnTo>
                  <a:lnTo>
                    <a:pt x="143" y="55"/>
                  </a:lnTo>
                  <a:lnTo>
                    <a:pt x="87" y="110"/>
                  </a:lnTo>
                  <a:lnTo>
                    <a:pt x="87" y="110"/>
                  </a:lnTo>
                  <a:lnTo>
                    <a:pt x="63" y="135"/>
                  </a:lnTo>
                  <a:lnTo>
                    <a:pt x="50" y="146"/>
                  </a:lnTo>
                  <a:lnTo>
                    <a:pt x="35" y="156"/>
                  </a:lnTo>
                  <a:lnTo>
                    <a:pt x="35" y="156"/>
                  </a:lnTo>
                  <a:lnTo>
                    <a:pt x="25" y="164"/>
                  </a:lnTo>
                  <a:lnTo>
                    <a:pt x="16" y="172"/>
                  </a:lnTo>
                  <a:lnTo>
                    <a:pt x="7" y="181"/>
                  </a:lnTo>
                  <a:lnTo>
                    <a:pt x="1" y="192"/>
                  </a:lnTo>
                  <a:lnTo>
                    <a:pt x="1" y="192"/>
                  </a:lnTo>
                  <a:lnTo>
                    <a:pt x="0" y="193"/>
                  </a:lnTo>
                  <a:lnTo>
                    <a:pt x="0" y="196"/>
                  </a:lnTo>
                  <a:lnTo>
                    <a:pt x="1" y="198"/>
                  </a:lnTo>
                  <a:lnTo>
                    <a:pt x="2" y="199"/>
                  </a:lnTo>
                  <a:lnTo>
                    <a:pt x="4" y="199"/>
                  </a:lnTo>
                  <a:lnTo>
                    <a:pt x="6" y="199"/>
                  </a:lnTo>
                  <a:lnTo>
                    <a:pt x="7" y="199"/>
                  </a:lnTo>
                  <a:lnTo>
                    <a:pt x="9" y="197"/>
                  </a:lnTo>
                  <a:lnTo>
                    <a:pt x="9" y="197"/>
                  </a:lnTo>
                  <a:lnTo>
                    <a:pt x="13" y="190"/>
                  </a:lnTo>
                  <a:lnTo>
                    <a:pt x="18" y="184"/>
                  </a:lnTo>
                  <a:lnTo>
                    <a:pt x="28" y="174"/>
                  </a:lnTo>
                  <a:lnTo>
                    <a:pt x="39" y="166"/>
                  </a:lnTo>
                  <a:lnTo>
                    <a:pt x="52" y="156"/>
                  </a:lnTo>
                  <a:lnTo>
                    <a:pt x="52" y="156"/>
                  </a:lnTo>
                  <a:lnTo>
                    <a:pt x="63" y="148"/>
                  </a:lnTo>
                  <a:lnTo>
                    <a:pt x="74" y="138"/>
                  </a:lnTo>
                  <a:lnTo>
                    <a:pt x="94" y="117"/>
                  </a:lnTo>
                  <a:lnTo>
                    <a:pt x="94" y="117"/>
                  </a:lnTo>
                  <a:lnTo>
                    <a:pt x="150" y="61"/>
                  </a:lnTo>
                  <a:lnTo>
                    <a:pt x="178" y="34"/>
                  </a:lnTo>
                  <a:lnTo>
                    <a:pt x="208" y="9"/>
                  </a:lnTo>
                  <a:lnTo>
                    <a:pt x="208" y="9"/>
                  </a:lnTo>
                  <a:lnTo>
                    <a:pt x="209" y="7"/>
                  </a:lnTo>
                  <a:lnTo>
                    <a:pt x="209" y="4"/>
                  </a:lnTo>
                  <a:lnTo>
                    <a:pt x="209" y="3"/>
                  </a:lnTo>
                  <a:lnTo>
                    <a:pt x="208" y="1"/>
                  </a:lnTo>
                  <a:lnTo>
                    <a:pt x="206" y="0"/>
                  </a:lnTo>
                  <a:lnTo>
                    <a:pt x="205" y="0"/>
                  </a:lnTo>
                  <a:lnTo>
                    <a:pt x="203" y="0"/>
                  </a:lnTo>
                  <a:lnTo>
                    <a:pt x="201" y="1"/>
                  </a:lnTo>
                  <a:lnTo>
                    <a:pt x="2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0" name="Freeform 526"/>
            <p:cNvSpPr/>
            <p:nvPr/>
          </p:nvSpPr>
          <p:spPr bwMode="auto">
            <a:xfrm>
              <a:off x="2747963" y="3602038"/>
              <a:ext cx="160338" cy="166688"/>
            </a:xfrm>
            <a:custGeom>
              <a:avLst/>
              <a:gdLst/>
              <a:ahLst/>
              <a:cxnLst>
                <a:cxn ang="0">
                  <a:pos x="293" y="3"/>
                </a:cxn>
                <a:cxn ang="0">
                  <a:pos x="289" y="9"/>
                </a:cxn>
                <a:cxn ang="0">
                  <a:pos x="276" y="21"/>
                </a:cxn>
                <a:cxn ang="0">
                  <a:pos x="271" y="26"/>
                </a:cxn>
                <a:cxn ang="0">
                  <a:pos x="229" y="63"/>
                </a:cxn>
                <a:cxn ang="0">
                  <a:pos x="208" y="83"/>
                </a:cxn>
                <a:cxn ang="0">
                  <a:pos x="147" y="145"/>
                </a:cxn>
                <a:cxn ang="0">
                  <a:pos x="110" y="182"/>
                </a:cxn>
                <a:cxn ang="0">
                  <a:pos x="84" y="211"/>
                </a:cxn>
                <a:cxn ang="0">
                  <a:pos x="77" y="221"/>
                </a:cxn>
                <a:cxn ang="0">
                  <a:pos x="51" y="255"/>
                </a:cxn>
                <a:cxn ang="0">
                  <a:pos x="41" y="267"/>
                </a:cxn>
                <a:cxn ang="0">
                  <a:pos x="24" y="288"/>
                </a:cxn>
                <a:cxn ang="0">
                  <a:pos x="15" y="298"/>
                </a:cxn>
                <a:cxn ang="0">
                  <a:pos x="3" y="304"/>
                </a:cxn>
                <a:cxn ang="0">
                  <a:pos x="1" y="304"/>
                </a:cxn>
                <a:cxn ang="0">
                  <a:pos x="0" y="307"/>
                </a:cxn>
                <a:cxn ang="0">
                  <a:pos x="1" y="311"/>
                </a:cxn>
                <a:cxn ang="0">
                  <a:pos x="3" y="313"/>
                </a:cxn>
                <a:cxn ang="0">
                  <a:pos x="5" y="313"/>
                </a:cxn>
                <a:cxn ang="0">
                  <a:pos x="14" y="310"/>
                </a:cxn>
                <a:cxn ang="0">
                  <a:pos x="26" y="299"/>
                </a:cxn>
                <a:cxn ang="0">
                  <a:pos x="31" y="292"/>
                </a:cxn>
                <a:cxn ang="0">
                  <a:pos x="56" y="266"/>
                </a:cxn>
                <a:cxn ang="0">
                  <a:pos x="63" y="256"/>
                </a:cxn>
                <a:cxn ang="0">
                  <a:pos x="102" y="206"/>
                </a:cxn>
                <a:cxn ang="0">
                  <a:pos x="147" y="158"/>
                </a:cxn>
                <a:cxn ang="0">
                  <a:pos x="191" y="114"/>
                </a:cxn>
                <a:cxn ang="0">
                  <a:pos x="236" y="70"/>
                </a:cxn>
                <a:cxn ang="0">
                  <a:pos x="259" y="49"/>
                </a:cxn>
                <a:cxn ang="0">
                  <a:pos x="283" y="27"/>
                </a:cxn>
                <a:cxn ang="0">
                  <a:pos x="300" y="13"/>
                </a:cxn>
                <a:cxn ang="0">
                  <a:pos x="303" y="6"/>
                </a:cxn>
                <a:cxn ang="0">
                  <a:pos x="303" y="2"/>
                </a:cxn>
                <a:cxn ang="0">
                  <a:pos x="300" y="0"/>
                </a:cxn>
                <a:cxn ang="0">
                  <a:pos x="295" y="1"/>
                </a:cxn>
                <a:cxn ang="0">
                  <a:pos x="293" y="3"/>
                </a:cxn>
              </a:cxnLst>
              <a:rect l="0" t="0" r="r" b="b"/>
              <a:pathLst>
                <a:path w="304" h="313">
                  <a:moveTo>
                    <a:pt x="293" y="3"/>
                  </a:moveTo>
                  <a:lnTo>
                    <a:pt x="293" y="3"/>
                  </a:lnTo>
                  <a:lnTo>
                    <a:pt x="292" y="6"/>
                  </a:lnTo>
                  <a:lnTo>
                    <a:pt x="289" y="9"/>
                  </a:lnTo>
                  <a:lnTo>
                    <a:pt x="283" y="16"/>
                  </a:lnTo>
                  <a:lnTo>
                    <a:pt x="276" y="21"/>
                  </a:lnTo>
                  <a:lnTo>
                    <a:pt x="271" y="26"/>
                  </a:lnTo>
                  <a:lnTo>
                    <a:pt x="271" y="26"/>
                  </a:lnTo>
                  <a:lnTo>
                    <a:pt x="250" y="45"/>
                  </a:lnTo>
                  <a:lnTo>
                    <a:pt x="229" y="63"/>
                  </a:lnTo>
                  <a:lnTo>
                    <a:pt x="229" y="63"/>
                  </a:lnTo>
                  <a:lnTo>
                    <a:pt x="208" y="83"/>
                  </a:lnTo>
                  <a:lnTo>
                    <a:pt x="187" y="103"/>
                  </a:lnTo>
                  <a:lnTo>
                    <a:pt x="147" y="145"/>
                  </a:lnTo>
                  <a:lnTo>
                    <a:pt x="147" y="145"/>
                  </a:lnTo>
                  <a:lnTo>
                    <a:pt x="110" y="182"/>
                  </a:lnTo>
                  <a:lnTo>
                    <a:pt x="92" y="201"/>
                  </a:lnTo>
                  <a:lnTo>
                    <a:pt x="84" y="211"/>
                  </a:lnTo>
                  <a:lnTo>
                    <a:pt x="77" y="221"/>
                  </a:lnTo>
                  <a:lnTo>
                    <a:pt x="77" y="221"/>
                  </a:lnTo>
                  <a:lnTo>
                    <a:pt x="60" y="244"/>
                  </a:lnTo>
                  <a:lnTo>
                    <a:pt x="51" y="255"/>
                  </a:lnTo>
                  <a:lnTo>
                    <a:pt x="41" y="267"/>
                  </a:lnTo>
                  <a:lnTo>
                    <a:pt x="41" y="267"/>
                  </a:lnTo>
                  <a:lnTo>
                    <a:pt x="33" y="276"/>
                  </a:lnTo>
                  <a:lnTo>
                    <a:pt x="24" y="288"/>
                  </a:lnTo>
                  <a:lnTo>
                    <a:pt x="20" y="293"/>
                  </a:lnTo>
                  <a:lnTo>
                    <a:pt x="15" y="298"/>
                  </a:lnTo>
                  <a:lnTo>
                    <a:pt x="8" y="302"/>
                  </a:lnTo>
                  <a:lnTo>
                    <a:pt x="3" y="304"/>
                  </a:lnTo>
                  <a:lnTo>
                    <a:pt x="3" y="304"/>
                  </a:lnTo>
                  <a:lnTo>
                    <a:pt x="1" y="304"/>
                  </a:lnTo>
                  <a:lnTo>
                    <a:pt x="0" y="306"/>
                  </a:lnTo>
                  <a:lnTo>
                    <a:pt x="0" y="307"/>
                  </a:lnTo>
                  <a:lnTo>
                    <a:pt x="0" y="309"/>
                  </a:lnTo>
                  <a:lnTo>
                    <a:pt x="1" y="311"/>
                  </a:lnTo>
                  <a:lnTo>
                    <a:pt x="2" y="312"/>
                  </a:lnTo>
                  <a:lnTo>
                    <a:pt x="3" y="313"/>
                  </a:lnTo>
                  <a:lnTo>
                    <a:pt x="5" y="313"/>
                  </a:lnTo>
                  <a:lnTo>
                    <a:pt x="5" y="313"/>
                  </a:lnTo>
                  <a:lnTo>
                    <a:pt x="10" y="311"/>
                  </a:lnTo>
                  <a:lnTo>
                    <a:pt x="14" y="310"/>
                  </a:lnTo>
                  <a:lnTo>
                    <a:pt x="20" y="305"/>
                  </a:lnTo>
                  <a:lnTo>
                    <a:pt x="26" y="299"/>
                  </a:lnTo>
                  <a:lnTo>
                    <a:pt x="31" y="292"/>
                  </a:lnTo>
                  <a:lnTo>
                    <a:pt x="31" y="292"/>
                  </a:lnTo>
                  <a:lnTo>
                    <a:pt x="48" y="275"/>
                  </a:lnTo>
                  <a:lnTo>
                    <a:pt x="56" y="266"/>
                  </a:lnTo>
                  <a:lnTo>
                    <a:pt x="63" y="256"/>
                  </a:lnTo>
                  <a:lnTo>
                    <a:pt x="63" y="256"/>
                  </a:lnTo>
                  <a:lnTo>
                    <a:pt x="82" y="229"/>
                  </a:lnTo>
                  <a:lnTo>
                    <a:pt x="102" y="206"/>
                  </a:lnTo>
                  <a:lnTo>
                    <a:pt x="124" y="182"/>
                  </a:lnTo>
                  <a:lnTo>
                    <a:pt x="147" y="158"/>
                  </a:lnTo>
                  <a:lnTo>
                    <a:pt x="147" y="158"/>
                  </a:lnTo>
                  <a:lnTo>
                    <a:pt x="191" y="114"/>
                  </a:lnTo>
                  <a:lnTo>
                    <a:pt x="213" y="91"/>
                  </a:lnTo>
                  <a:lnTo>
                    <a:pt x="236" y="70"/>
                  </a:lnTo>
                  <a:lnTo>
                    <a:pt x="236" y="70"/>
                  </a:lnTo>
                  <a:lnTo>
                    <a:pt x="259" y="49"/>
                  </a:lnTo>
                  <a:lnTo>
                    <a:pt x="283" y="27"/>
                  </a:lnTo>
                  <a:lnTo>
                    <a:pt x="283" y="27"/>
                  </a:lnTo>
                  <a:lnTo>
                    <a:pt x="295" y="18"/>
                  </a:lnTo>
                  <a:lnTo>
                    <a:pt x="300" y="13"/>
                  </a:lnTo>
                  <a:lnTo>
                    <a:pt x="303" y="6"/>
                  </a:lnTo>
                  <a:lnTo>
                    <a:pt x="303" y="6"/>
                  </a:lnTo>
                  <a:lnTo>
                    <a:pt x="304" y="4"/>
                  </a:lnTo>
                  <a:lnTo>
                    <a:pt x="303" y="2"/>
                  </a:lnTo>
                  <a:lnTo>
                    <a:pt x="302" y="1"/>
                  </a:lnTo>
                  <a:lnTo>
                    <a:pt x="300" y="0"/>
                  </a:lnTo>
                  <a:lnTo>
                    <a:pt x="297" y="0"/>
                  </a:lnTo>
                  <a:lnTo>
                    <a:pt x="295" y="1"/>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1" name="Freeform 527"/>
            <p:cNvSpPr/>
            <p:nvPr/>
          </p:nvSpPr>
          <p:spPr bwMode="auto">
            <a:xfrm>
              <a:off x="2405063" y="3481388"/>
              <a:ext cx="68263" cy="88900"/>
            </a:xfrm>
            <a:custGeom>
              <a:avLst/>
              <a:gdLst/>
              <a:ahLst/>
              <a:cxnLst>
                <a:cxn ang="0">
                  <a:pos x="120" y="2"/>
                </a:cxn>
                <a:cxn ang="0">
                  <a:pos x="120" y="2"/>
                </a:cxn>
                <a:cxn ang="0">
                  <a:pos x="108" y="16"/>
                </a:cxn>
                <a:cxn ang="0">
                  <a:pos x="97" y="31"/>
                </a:cxn>
                <a:cxn ang="0">
                  <a:pos x="97" y="31"/>
                </a:cxn>
                <a:cxn ang="0">
                  <a:pos x="88" y="41"/>
                </a:cxn>
                <a:cxn ang="0">
                  <a:pos x="79" y="51"/>
                </a:cxn>
                <a:cxn ang="0">
                  <a:pos x="71" y="62"/>
                </a:cxn>
                <a:cxn ang="0">
                  <a:pos x="64" y="72"/>
                </a:cxn>
                <a:cxn ang="0">
                  <a:pos x="64" y="72"/>
                </a:cxn>
                <a:cxn ang="0">
                  <a:pos x="48" y="95"/>
                </a:cxn>
                <a:cxn ang="0">
                  <a:pos x="32" y="117"/>
                </a:cxn>
                <a:cxn ang="0">
                  <a:pos x="15" y="138"/>
                </a:cxn>
                <a:cxn ang="0">
                  <a:pos x="0" y="161"/>
                </a:cxn>
                <a:cxn ang="0">
                  <a:pos x="0" y="161"/>
                </a:cxn>
                <a:cxn ang="0">
                  <a:pos x="0" y="163"/>
                </a:cxn>
                <a:cxn ang="0">
                  <a:pos x="0" y="164"/>
                </a:cxn>
                <a:cxn ang="0">
                  <a:pos x="1" y="166"/>
                </a:cxn>
                <a:cxn ang="0">
                  <a:pos x="2" y="167"/>
                </a:cxn>
                <a:cxn ang="0">
                  <a:pos x="4" y="167"/>
                </a:cxn>
                <a:cxn ang="0">
                  <a:pos x="5" y="167"/>
                </a:cxn>
                <a:cxn ang="0">
                  <a:pos x="7" y="167"/>
                </a:cxn>
                <a:cxn ang="0">
                  <a:pos x="8" y="165"/>
                </a:cxn>
                <a:cxn ang="0">
                  <a:pos x="8" y="165"/>
                </a:cxn>
                <a:cxn ang="0">
                  <a:pos x="22" y="144"/>
                </a:cxn>
                <a:cxn ang="0">
                  <a:pos x="37" y="125"/>
                </a:cxn>
                <a:cxn ang="0">
                  <a:pos x="52" y="104"/>
                </a:cxn>
                <a:cxn ang="0">
                  <a:pos x="67" y="85"/>
                </a:cxn>
                <a:cxn ang="0">
                  <a:pos x="67" y="85"/>
                </a:cxn>
                <a:cxn ang="0">
                  <a:pos x="81" y="65"/>
                </a:cxn>
                <a:cxn ang="0">
                  <a:pos x="96" y="45"/>
                </a:cxn>
                <a:cxn ang="0">
                  <a:pos x="111" y="26"/>
                </a:cxn>
                <a:cxn ang="0">
                  <a:pos x="128" y="8"/>
                </a:cxn>
                <a:cxn ang="0">
                  <a:pos x="128" y="8"/>
                </a:cxn>
                <a:cxn ang="0">
                  <a:pos x="129" y="7"/>
                </a:cxn>
                <a:cxn ang="0">
                  <a:pos x="129" y="5"/>
                </a:cxn>
                <a:cxn ang="0">
                  <a:pos x="129" y="3"/>
                </a:cxn>
                <a:cxn ang="0">
                  <a:pos x="128" y="2"/>
                </a:cxn>
                <a:cxn ang="0">
                  <a:pos x="126" y="1"/>
                </a:cxn>
                <a:cxn ang="0">
                  <a:pos x="125" y="0"/>
                </a:cxn>
                <a:cxn ang="0">
                  <a:pos x="122" y="1"/>
                </a:cxn>
                <a:cxn ang="0">
                  <a:pos x="120" y="2"/>
                </a:cxn>
                <a:cxn ang="0">
                  <a:pos x="120" y="2"/>
                </a:cxn>
              </a:cxnLst>
              <a:rect l="0" t="0" r="r" b="b"/>
              <a:pathLst>
                <a:path w="129" h="167">
                  <a:moveTo>
                    <a:pt x="120" y="2"/>
                  </a:moveTo>
                  <a:lnTo>
                    <a:pt x="120" y="2"/>
                  </a:lnTo>
                  <a:lnTo>
                    <a:pt x="108" y="16"/>
                  </a:lnTo>
                  <a:lnTo>
                    <a:pt x="97" y="31"/>
                  </a:lnTo>
                  <a:lnTo>
                    <a:pt x="97" y="31"/>
                  </a:lnTo>
                  <a:lnTo>
                    <a:pt x="88" y="41"/>
                  </a:lnTo>
                  <a:lnTo>
                    <a:pt x="79" y="51"/>
                  </a:lnTo>
                  <a:lnTo>
                    <a:pt x="71" y="62"/>
                  </a:lnTo>
                  <a:lnTo>
                    <a:pt x="64" y="72"/>
                  </a:lnTo>
                  <a:lnTo>
                    <a:pt x="64" y="72"/>
                  </a:lnTo>
                  <a:lnTo>
                    <a:pt x="48" y="95"/>
                  </a:lnTo>
                  <a:lnTo>
                    <a:pt x="32" y="117"/>
                  </a:lnTo>
                  <a:lnTo>
                    <a:pt x="15" y="138"/>
                  </a:lnTo>
                  <a:lnTo>
                    <a:pt x="0" y="161"/>
                  </a:lnTo>
                  <a:lnTo>
                    <a:pt x="0" y="161"/>
                  </a:lnTo>
                  <a:lnTo>
                    <a:pt x="0" y="163"/>
                  </a:lnTo>
                  <a:lnTo>
                    <a:pt x="0" y="164"/>
                  </a:lnTo>
                  <a:lnTo>
                    <a:pt x="1" y="166"/>
                  </a:lnTo>
                  <a:lnTo>
                    <a:pt x="2" y="167"/>
                  </a:lnTo>
                  <a:lnTo>
                    <a:pt x="4" y="167"/>
                  </a:lnTo>
                  <a:lnTo>
                    <a:pt x="5" y="167"/>
                  </a:lnTo>
                  <a:lnTo>
                    <a:pt x="7" y="167"/>
                  </a:lnTo>
                  <a:lnTo>
                    <a:pt x="8" y="165"/>
                  </a:lnTo>
                  <a:lnTo>
                    <a:pt x="8" y="165"/>
                  </a:lnTo>
                  <a:lnTo>
                    <a:pt x="22" y="144"/>
                  </a:lnTo>
                  <a:lnTo>
                    <a:pt x="37" y="125"/>
                  </a:lnTo>
                  <a:lnTo>
                    <a:pt x="52" y="104"/>
                  </a:lnTo>
                  <a:lnTo>
                    <a:pt x="67" y="85"/>
                  </a:lnTo>
                  <a:lnTo>
                    <a:pt x="67" y="85"/>
                  </a:lnTo>
                  <a:lnTo>
                    <a:pt x="81" y="65"/>
                  </a:lnTo>
                  <a:lnTo>
                    <a:pt x="96" y="45"/>
                  </a:lnTo>
                  <a:lnTo>
                    <a:pt x="111" y="26"/>
                  </a:lnTo>
                  <a:lnTo>
                    <a:pt x="128" y="8"/>
                  </a:lnTo>
                  <a:lnTo>
                    <a:pt x="128" y="8"/>
                  </a:lnTo>
                  <a:lnTo>
                    <a:pt x="129" y="7"/>
                  </a:lnTo>
                  <a:lnTo>
                    <a:pt x="129" y="5"/>
                  </a:lnTo>
                  <a:lnTo>
                    <a:pt x="129" y="3"/>
                  </a:lnTo>
                  <a:lnTo>
                    <a:pt x="128" y="2"/>
                  </a:lnTo>
                  <a:lnTo>
                    <a:pt x="126" y="1"/>
                  </a:lnTo>
                  <a:lnTo>
                    <a:pt x="125"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2" name="Freeform 528"/>
            <p:cNvSpPr/>
            <p:nvPr/>
          </p:nvSpPr>
          <p:spPr bwMode="auto">
            <a:xfrm>
              <a:off x="2468563" y="3505200"/>
              <a:ext cx="55563" cy="65088"/>
            </a:xfrm>
            <a:custGeom>
              <a:avLst/>
              <a:gdLst/>
              <a:ahLst/>
              <a:cxnLst>
                <a:cxn ang="0">
                  <a:pos x="96" y="2"/>
                </a:cxn>
                <a:cxn ang="0">
                  <a:pos x="96" y="2"/>
                </a:cxn>
                <a:cxn ang="0">
                  <a:pos x="71" y="29"/>
                </a:cxn>
                <a:cxn ang="0">
                  <a:pos x="46" y="57"/>
                </a:cxn>
                <a:cxn ang="0">
                  <a:pos x="23" y="86"/>
                </a:cxn>
                <a:cxn ang="0">
                  <a:pos x="1" y="117"/>
                </a:cxn>
                <a:cxn ang="0">
                  <a:pos x="1" y="117"/>
                </a:cxn>
                <a:cxn ang="0">
                  <a:pos x="0" y="119"/>
                </a:cxn>
                <a:cxn ang="0">
                  <a:pos x="0" y="120"/>
                </a:cxn>
                <a:cxn ang="0">
                  <a:pos x="1" y="122"/>
                </a:cxn>
                <a:cxn ang="0">
                  <a:pos x="2" y="123"/>
                </a:cxn>
                <a:cxn ang="0">
                  <a:pos x="4" y="123"/>
                </a:cxn>
                <a:cxn ang="0">
                  <a:pos x="7" y="123"/>
                </a:cxn>
                <a:cxn ang="0">
                  <a:pos x="8" y="123"/>
                </a:cxn>
                <a:cxn ang="0">
                  <a:pos x="10" y="121"/>
                </a:cxn>
                <a:cxn ang="0">
                  <a:pos x="10" y="121"/>
                </a:cxn>
                <a:cxn ang="0">
                  <a:pos x="30" y="91"/>
                </a:cxn>
                <a:cxn ang="0">
                  <a:pos x="54" y="63"/>
                </a:cxn>
                <a:cxn ang="0">
                  <a:pos x="78" y="35"/>
                </a:cxn>
                <a:cxn ang="0">
                  <a:pos x="104" y="9"/>
                </a:cxn>
                <a:cxn ang="0">
                  <a:pos x="104" y="9"/>
                </a:cxn>
                <a:cxn ang="0">
                  <a:pos x="105" y="6"/>
                </a:cxn>
                <a:cxn ang="0">
                  <a:pos x="105" y="5"/>
                </a:cxn>
                <a:cxn ang="0">
                  <a:pos x="105" y="3"/>
                </a:cxn>
                <a:cxn ang="0">
                  <a:pos x="104" y="2"/>
                </a:cxn>
                <a:cxn ang="0">
                  <a:pos x="102" y="1"/>
                </a:cxn>
                <a:cxn ang="0">
                  <a:pos x="101" y="0"/>
                </a:cxn>
                <a:cxn ang="0">
                  <a:pos x="98" y="1"/>
                </a:cxn>
                <a:cxn ang="0">
                  <a:pos x="96" y="2"/>
                </a:cxn>
                <a:cxn ang="0">
                  <a:pos x="96" y="2"/>
                </a:cxn>
              </a:cxnLst>
              <a:rect l="0" t="0" r="r" b="b"/>
              <a:pathLst>
                <a:path w="105" h="123">
                  <a:moveTo>
                    <a:pt x="96" y="2"/>
                  </a:moveTo>
                  <a:lnTo>
                    <a:pt x="96" y="2"/>
                  </a:lnTo>
                  <a:lnTo>
                    <a:pt x="71" y="29"/>
                  </a:lnTo>
                  <a:lnTo>
                    <a:pt x="46" y="57"/>
                  </a:lnTo>
                  <a:lnTo>
                    <a:pt x="23" y="86"/>
                  </a:lnTo>
                  <a:lnTo>
                    <a:pt x="1" y="117"/>
                  </a:lnTo>
                  <a:lnTo>
                    <a:pt x="1" y="117"/>
                  </a:lnTo>
                  <a:lnTo>
                    <a:pt x="0" y="119"/>
                  </a:lnTo>
                  <a:lnTo>
                    <a:pt x="0" y="120"/>
                  </a:lnTo>
                  <a:lnTo>
                    <a:pt x="1" y="122"/>
                  </a:lnTo>
                  <a:lnTo>
                    <a:pt x="2" y="123"/>
                  </a:lnTo>
                  <a:lnTo>
                    <a:pt x="4" y="123"/>
                  </a:lnTo>
                  <a:lnTo>
                    <a:pt x="7" y="123"/>
                  </a:lnTo>
                  <a:lnTo>
                    <a:pt x="8" y="123"/>
                  </a:lnTo>
                  <a:lnTo>
                    <a:pt x="10" y="121"/>
                  </a:lnTo>
                  <a:lnTo>
                    <a:pt x="10" y="121"/>
                  </a:lnTo>
                  <a:lnTo>
                    <a:pt x="30" y="91"/>
                  </a:lnTo>
                  <a:lnTo>
                    <a:pt x="54" y="63"/>
                  </a:lnTo>
                  <a:lnTo>
                    <a:pt x="78" y="35"/>
                  </a:lnTo>
                  <a:lnTo>
                    <a:pt x="104" y="9"/>
                  </a:lnTo>
                  <a:lnTo>
                    <a:pt x="104" y="9"/>
                  </a:lnTo>
                  <a:lnTo>
                    <a:pt x="105" y="6"/>
                  </a:lnTo>
                  <a:lnTo>
                    <a:pt x="105" y="5"/>
                  </a:lnTo>
                  <a:lnTo>
                    <a:pt x="105" y="3"/>
                  </a:lnTo>
                  <a:lnTo>
                    <a:pt x="104" y="2"/>
                  </a:lnTo>
                  <a:lnTo>
                    <a:pt x="102" y="1"/>
                  </a:lnTo>
                  <a:lnTo>
                    <a:pt x="101" y="0"/>
                  </a:lnTo>
                  <a:lnTo>
                    <a:pt x="98" y="1"/>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3" name="Freeform 529"/>
            <p:cNvSpPr/>
            <p:nvPr/>
          </p:nvSpPr>
          <p:spPr bwMode="auto">
            <a:xfrm>
              <a:off x="2498726" y="3582988"/>
              <a:ext cx="82550" cy="95250"/>
            </a:xfrm>
            <a:custGeom>
              <a:avLst/>
              <a:gdLst/>
              <a:ahLst/>
              <a:cxnLst>
                <a:cxn ang="0">
                  <a:pos x="147" y="1"/>
                </a:cxn>
                <a:cxn ang="0">
                  <a:pos x="147" y="1"/>
                </a:cxn>
                <a:cxn ang="0">
                  <a:pos x="107" y="41"/>
                </a:cxn>
                <a:cxn ang="0">
                  <a:pos x="87" y="61"/>
                </a:cxn>
                <a:cxn ang="0">
                  <a:pos x="67" y="82"/>
                </a:cxn>
                <a:cxn ang="0">
                  <a:pos x="49" y="103"/>
                </a:cxn>
                <a:cxn ang="0">
                  <a:pos x="31" y="125"/>
                </a:cxn>
                <a:cxn ang="0">
                  <a:pos x="16" y="149"/>
                </a:cxn>
                <a:cxn ang="0">
                  <a:pos x="1" y="173"/>
                </a:cxn>
                <a:cxn ang="0">
                  <a:pos x="1" y="173"/>
                </a:cxn>
                <a:cxn ang="0">
                  <a:pos x="0" y="176"/>
                </a:cxn>
                <a:cxn ang="0">
                  <a:pos x="0" y="177"/>
                </a:cxn>
                <a:cxn ang="0">
                  <a:pos x="1" y="179"/>
                </a:cxn>
                <a:cxn ang="0">
                  <a:pos x="3" y="180"/>
                </a:cxn>
                <a:cxn ang="0">
                  <a:pos x="4" y="180"/>
                </a:cxn>
                <a:cxn ang="0">
                  <a:pos x="6" y="180"/>
                </a:cxn>
                <a:cxn ang="0">
                  <a:pos x="7" y="180"/>
                </a:cxn>
                <a:cxn ang="0">
                  <a:pos x="9" y="178"/>
                </a:cxn>
                <a:cxn ang="0">
                  <a:pos x="9" y="178"/>
                </a:cxn>
                <a:cxn ang="0">
                  <a:pos x="23" y="154"/>
                </a:cxn>
                <a:cxn ang="0">
                  <a:pos x="39" y="130"/>
                </a:cxn>
                <a:cxn ang="0">
                  <a:pos x="57" y="108"/>
                </a:cxn>
                <a:cxn ang="0">
                  <a:pos x="75" y="88"/>
                </a:cxn>
                <a:cxn ang="0">
                  <a:pos x="94" y="67"/>
                </a:cxn>
                <a:cxn ang="0">
                  <a:pos x="114" y="47"/>
                </a:cxn>
                <a:cxn ang="0">
                  <a:pos x="154" y="8"/>
                </a:cxn>
                <a:cxn ang="0">
                  <a:pos x="154" y="8"/>
                </a:cxn>
                <a:cxn ang="0">
                  <a:pos x="155" y="6"/>
                </a:cxn>
                <a:cxn ang="0">
                  <a:pos x="155" y="5"/>
                </a:cxn>
                <a:cxn ang="0">
                  <a:pos x="155" y="3"/>
                </a:cxn>
                <a:cxn ang="0">
                  <a:pos x="154" y="2"/>
                </a:cxn>
                <a:cxn ang="0">
                  <a:pos x="152" y="1"/>
                </a:cxn>
                <a:cxn ang="0">
                  <a:pos x="151" y="0"/>
                </a:cxn>
                <a:cxn ang="0">
                  <a:pos x="149" y="0"/>
                </a:cxn>
                <a:cxn ang="0">
                  <a:pos x="147" y="1"/>
                </a:cxn>
                <a:cxn ang="0">
                  <a:pos x="147" y="1"/>
                </a:cxn>
              </a:cxnLst>
              <a:rect l="0" t="0" r="r" b="b"/>
              <a:pathLst>
                <a:path w="155" h="180">
                  <a:moveTo>
                    <a:pt x="147" y="1"/>
                  </a:moveTo>
                  <a:lnTo>
                    <a:pt x="147" y="1"/>
                  </a:lnTo>
                  <a:lnTo>
                    <a:pt x="107" y="41"/>
                  </a:lnTo>
                  <a:lnTo>
                    <a:pt x="87" y="61"/>
                  </a:lnTo>
                  <a:lnTo>
                    <a:pt x="67" y="82"/>
                  </a:lnTo>
                  <a:lnTo>
                    <a:pt x="49" y="103"/>
                  </a:lnTo>
                  <a:lnTo>
                    <a:pt x="31" y="125"/>
                  </a:lnTo>
                  <a:lnTo>
                    <a:pt x="16" y="149"/>
                  </a:lnTo>
                  <a:lnTo>
                    <a:pt x="1" y="173"/>
                  </a:lnTo>
                  <a:lnTo>
                    <a:pt x="1" y="173"/>
                  </a:lnTo>
                  <a:lnTo>
                    <a:pt x="0" y="176"/>
                  </a:lnTo>
                  <a:lnTo>
                    <a:pt x="0" y="177"/>
                  </a:lnTo>
                  <a:lnTo>
                    <a:pt x="1" y="179"/>
                  </a:lnTo>
                  <a:lnTo>
                    <a:pt x="3" y="180"/>
                  </a:lnTo>
                  <a:lnTo>
                    <a:pt x="4" y="180"/>
                  </a:lnTo>
                  <a:lnTo>
                    <a:pt x="6" y="180"/>
                  </a:lnTo>
                  <a:lnTo>
                    <a:pt x="7" y="180"/>
                  </a:lnTo>
                  <a:lnTo>
                    <a:pt x="9" y="178"/>
                  </a:lnTo>
                  <a:lnTo>
                    <a:pt x="9" y="178"/>
                  </a:lnTo>
                  <a:lnTo>
                    <a:pt x="23" y="154"/>
                  </a:lnTo>
                  <a:lnTo>
                    <a:pt x="39" y="130"/>
                  </a:lnTo>
                  <a:lnTo>
                    <a:pt x="57" y="108"/>
                  </a:lnTo>
                  <a:lnTo>
                    <a:pt x="75" y="88"/>
                  </a:lnTo>
                  <a:lnTo>
                    <a:pt x="94" y="67"/>
                  </a:lnTo>
                  <a:lnTo>
                    <a:pt x="114" y="47"/>
                  </a:lnTo>
                  <a:lnTo>
                    <a:pt x="154" y="8"/>
                  </a:lnTo>
                  <a:lnTo>
                    <a:pt x="154" y="8"/>
                  </a:lnTo>
                  <a:lnTo>
                    <a:pt x="155" y="6"/>
                  </a:lnTo>
                  <a:lnTo>
                    <a:pt x="155" y="5"/>
                  </a:lnTo>
                  <a:lnTo>
                    <a:pt x="155" y="3"/>
                  </a:lnTo>
                  <a:lnTo>
                    <a:pt x="154" y="2"/>
                  </a:lnTo>
                  <a:lnTo>
                    <a:pt x="152" y="1"/>
                  </a:lnTo>
                  <a:lnTo>
                    <a:pt x="151" y="0"/>
                  </a:lnTo>
                  <a:lnTo>
                    <a:pt x="149" y="0"/>
                  </a:lnTo>
                  <a:lnTo>
                    <a:pt x="147" y="1"/>
                  </a:lnTo>
                  <a:lnTo>
                    <a:pt x="1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4" name="Freeform 530"/>
            <p:cNvSpPr/>
            <p:nvPr/>
          </p:nvSpPr>
          <p:spPr bwMode="auto">
            <a:xfrm>
              <a:off x="2598738" y="3586163"/>
              <a:ext cx="39688" cy="50800"/>
            </a:xfrm>
            <a:custGeom>
              <a:avLst/>
              <a:gdLst/>
              <a:ahLst/>
              <a:cxnLst>
                <a:cxn ang="0">
                  <a:pos x="64" y="2"/>
                </a:cxn>
                <a:cxn ang="0">
                  <a:pos x="64" y="2"/>
                </a:cxn>
                <a:cxn ang="0">
                  <a:pos x="48" y="25"/>
                </a:cxn>
                <a:cxn ang="0">
                  <a:pos x="31" y="47"/>
                </a:cxn>
                <a:cxn ang="0">
                  <a:pos x="15" y="68"/>
                </a:cxn>
                <a:cxn ang="0">
                  <a:pos x="7" y="80"/>
                </a:cxn>
                <a:cxn ang="0">
                  <a:pos x="0" y="91"/>
                </a:cxn>
                <a:cxn ang="0">
                  <a:pos x="0" y="91"/>
                </a:cxn>
                <a:cxn ang="0">
                  <a:pos x="0" y="93"/>
                </a:cxn>
                <a:cxn ang="0">
                  <a:pos x="0" y="95"/>
                </a:cxn>
                <a:cxn ang="0">
                  <a:pos x="1" y="96"/>
                </a:cxn>
                <a:cxn ang="0">
                  <a:pos x="2" y="97"/>
                </a:cxn>
                <a:cxn ang="0">
                  <a:pos x="4" y="98"/>
                </a:cxn>
                <a:cxn ang="0">
                  <a:pos x="5" y="98"/>
                </a:cxn>
                <a:cxn ang="0">
                  <a:pos x="7" y="97"/>
                </a:cxn>
                <a:cxn ang="0">
                  <a:pos x="8" y="96"/>
                </a:cxn>
                <a:cxn ang="0">
                  <a:pos x="8" y="96"/>
                </a:cxn>
                <a:cxn ang="0">
                  <a:pos x="16" y="84"/>
                </a:cxn>
                <a:cxn ang="0">
                  <a:pos x="23" y="73"/>
                </a:cxn>
                <a:cxn ang="0">
                  <a:pos x="39" y="51"/>
                </a:cxn>
                <a:cxn ang="0">
                  <a:pos x="56" y="29"/>
                </a:cxn>
                <a:cxn ang="0">
                  <a:pos x="73" y="7"/>
                </a:cxn>
                <a:cxn ang="0">
                  <a:pos x="73" y="7"/>
                </a:cxn>
                <a:cxn ang="0">
                  <a:pos x="73" y="5"/>
                </a:cxn>
                <a:cxn ang="0">
                  <a:pos x="73" y="4"/>
                </a:cxn>
                <a:cxn ang="0">
                  <a:pos x="71" y="2"/>
                </a:cxn>
                <a:cxn ang="0">
                  <a:pos x="70" y="1"/>
                </a:cxn>
                <a:cxn ang="0">
                  <a:pos x="67" y="0"/>
                </a:cxn>
                <a:cxn ang="0">
                  <a:pos x="65" y="1"/>
                </a:cxn>
                <a:cxn ang="0">
                  <a:pos x="64" y="2"/>
                </a:cxn>
                <a:cxn ang="0">
                  <a:pos x="64" y="2"/>
                </a:cxn>
              </a:cxnLst>
              <a:rect l="0" t="0" r="r" b="b"/>
              <a:pathLst>
                <a:path w="73" h="98">
                  <a:moveTo>
                    <a:pt x="64" y="2"/>
                  </a:moveTo>
                  <a:lnTo>
                    <a:pt x="64" y="2"/>
                  </a:lnTo>
                  <a:lnTo>
                    <a:pt x="48" y="25"/>
                  </a:lnTo>
                  <a:lnTo>
                    <a:pt x="31" y="47"/>
                  </a:lnTo>
                  <a:lnTo>
                    <a:pt x="15" y="68"/>
                  </a:lnTo>
                  <a:lnTo>
                    <a:pt x="7" y="80"/>
                  </a:lnTo>
                  <a:lnTo>
                    <a:pt x="0" y="91"/>
                  </a:lnTo>
                  <a:lnTo>
                    <a:pt x="0" y="91"/>
                  </a:lnTo>
                  <a:lnTo>
                    <a:pt x="0" y="93"/>
                  </a:lnTo>
                  <a:lnTo>
                    <a:pt x="0" y="95"/>
                  </a:lnTo>
                  <a:lnTo>
                    <a:pt x="1" y="96"/>
                  </a:lnTo>
                  <a:lnTo>
                    <a:pt x="2" y="97"/>
                  </a:lnTo>
                  <a:lnTo>
                    <a:pt x="4" y="98"/>
                  </a:lnTo>
                  <a:lnTo>
                    <a:pt x="5" y="98"/>
                  </a:lnTo>
                  <a:lnTo>
                    <a:pt x="7" y="97"/>
                  </a:lnTo>
                  <a:lnTo>
                    <a:pt x="8" y="96"/>
                  </a:lnTo>
                  <a:lnTo>
                    <a:pt x="8" y="96"/>
                  </a:lnTo>
                  <a:lnTo>
                    <a:pt x="16" y="84"/>
                  </a:lnTo>
                  <a:lnTo>
                    <a:pt x="23" y="73"/>
                  </a:lnTo>
                  <a:lnTo>
                    <a:pt x="39" y="51"/>
                  </a:lnTo>
                  <a:lnTo>
                    <a:pt x="56" y="29"/>
                  </a:lnTo>
                  <a:lnTo>
                    <a:pt x="73" y="7"/>
                  </a:lnTo>
                  <a:lnTo>
                    <a:pt x="73" y="7"/>
                  </a:lnTo>
                  <a:lnTo>
                    <a:pt x="73" y="5"/>
                  </a:lnTo>
                  <a:lnTo>
                    <a:pt x="73" y="4"/>
                  </a:lnTo>
                  <a:lnTo>
                    <a:pt x="71" y="2"/>
                  </a:lnTo>
                  <a:lnTo>
                    <a:pt x="70" y="1"/>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5" name="Freeform 531"/>
            <p:cNvSpPr/>
            <p:nvPr/>
          </p:nvSpPr>
          <p:spPr bwMode="auto">
            <a:xfrm>
              <a:off x="2665413" y="3605213"/>
              <a:ext cx="28575" cy="46038"/>
            </a:xfrm>
            <a:custGeom>
              <a:avLst/>
              <a:gdLst/>
              <a:ahLst/>
              <a:cxnLst>
                <a:cxn ang="0">
                  <a:pos x="45" y="3"/>
                </a:cxn>
                <a:cxn ang="0">
                  <a:pos x="45" y="3"/>
                </a:cxn>
                <a:cxn ang="0">
                  <a:pos x="42" y="15"/>
                </a:cxn>
                <a:cxn ang="0">
                  <a:pos x="37" y="24"/>
                </a:cxn>
                <a:cxn ang="0">
                  <a:pos x="31" y="33"/>
                </a:cxn>
                <a:cxn ang="0">
                  <a:pos x="25" y="43"/>
                </a:cxn>
                <a:cxn ang="0">
                  <a:pos x="13" y="60"/>
                </a:cxn>
                <a:cxn ang="0">
                  <a:pos x="6" y="69"/>
                </a:cxn>
                <a:cxn ang="0">
                  <a:pos x="1" y="79"/>
                </a:cxn>
                <a:cxn ang="0">
                  <a:pos x="1" y="79"/>
                </a:cxn>
                <a:cxn ang="0">
                  <a:pos x="0" y="81"/>
                </a:cxn>
                <a:cxn ang="0">
                  <a:pos x="0" y="82"/>
                </a:cxn>
                <a:cxn ang="0">
                  <a:pos x="1" y="84"/>
                </a:cxn>
                <a:cxn ang="0">
                  <a:pos x="3" y="85"/>
                </a:cxn>
                <a:cxn ang="0">
                  <a:pos x="4" y="85"/>
                </a:cxn>
                <a:cxn ang="0">
                  <a:pos x="6" y="85"/>
                </a:cxn>
                <a:cxn ang="0">
                  <a:pos x="7" y="85"/>
                </a:cxn>
                <a:cxn ang="0">
                  <a:pos x="10" y="83"/>
                </a:cxn>
                <a:cxn ang="0">
                  <a:pos x="10" y="83"/>
                </a:cxn>
                <a:cxn ang="0">
                  <a:pos x="15" y="74"/>
                </a:cxn>
                <a:cxn ang="0">
                  <a:pos x="21" y="64"/>
                </a:cxn>
                <a:cxn ang="0">
                  <a:pos x="34" y="46"/>
                </a:cxn>
                <a:cxn ang="0">
                  <a:pos x="41" y="36"/>
                </a:cxn>
                <a:cxn ang="0">
                  <a:pos x="46" y="27"/>
                </a:cxn>
                <a:cxn ang="0">
                  <a:pos x="51" y="17"/>
                </a:cxn>
                <a:cxn ang="0">
                  <a:pos x="54" y="7"/>
                </a:cxn>
                <a:cxn ang="0">
                  <a:pos x="54" y="7"/>
                </a:cxn>
                <a:cxn ang="0">
                  <a:pos x="54" y="4"/>
                </a:cxn>
                <a:cxn ang="0">
                  <a:pos x="53" y="2"/>
                </a:cxn>
                <a:cxn ang="0">
                  <a:pos x="52" y="1"/>
                </a:cxn>
                <a:cxn ang="0">
                  <a:pos x="51" y="0"/>
                </a:cxn>
                <a:cxn ang="0">
                  <a:pos x="49" y="0"/>
                </a:cxn>
                <a:cxn ang="0">
                  <a:pos x="47" y="0"/>
                </a:cxn>
                <a:cxn ang="0">
                  <a:pos x="46" y="1"/>
                </a:cxn>
                <a:cxn ang="0">
                  <a:pos x="45" y="3"/>
                </a:cxn>
                <a:cxn ang="0">
                  <a:pos x="45" y="3"/>
                </a:cxn>
              </a:cxnLst>
              <a:rect l="0" t="0" r="r" b="b"/>
              <a:pathLst>
                <a:path w="54" h="85">
                  <a:moveTo>
                    <a:pt x="45" y="3"/>
                  </a:moveTo>
                  <a:lnTo>
                    <a:pt x="45" y="3"/>
                  </a:lnTo>
                  <a:lnTo>
                    <a:pt x="42" y="15"/>
                  </a:lnTo>
                  <a:lnTo>
                    <a:pt x="37" y="24"/>
                  </a:lnTo>
                  <a:lnTo>
                    <a:pt x="31" y="33"/>
                  </a:lnTo>
                  <a:lnTo>
                    <a:pt x="25" y="43"/>
                  </a:lnTo>
                  <a:lnTo>
                    <a:pt x="13" y="60"/>
                  </a:lnTo>
                  <a:lnTo>
                    <a:pt x="6" y="69"/>
                  </a:lnTo>
                  <a:lnTo>
                    <a:pt x="1" y="79"/>
                  </a:lnTo>
                  <a:lnTo>
                    <a:pt x="1" y="79"/>
                  </a:lnTo>
                  <a:lnTo>
                    <a:pt x="0" y="81"/>
                  </a:lnTo>
                  <a:lnTo>
                    <a:pt x="0" y="82"/>
                  </a:lnTo>
                  <a:lnTo>
                    <a:pt x="1" y="84"/>
                  </a:lnTo>
                  <a:lnTo>
                    <a:pt x="3" y="85"/>
                  </a:lnTo>
                  <a:lnTo>
                    <a:pt x="4" y="85"/>
                  </a:lnTo>
                  <a:lnTo>
                    <a:pt x="6" y="85"/>
                  </a:lnTo>
                  <a:lnTo>
                    <a:pt x="7" y="85"/>
                  </a:lnTo>
                  <a:lnTo>
                    <a:pt x="10" y="83"/>
                  </a:lnTo>
                  <a:lnTo>
                    <a:pt x="10" y="83"/>
                  </a:lnTo>
                  <a:lnTo>
                    <a:pt x="15" y="74"/>
                  </a:lnTo>
                  <a:lnTo>
                    <a:pt x="21" y="64"/>
                  </a:lnTo>
                  <a:lnTo>
                    <a:pt x="34" y="46"/>
                  </a:lnTo>
                  <a:lnTo>
                    <a:pt x="41" y="36"/>
                  </a:lnTo>
                  <a:lnTo>
                    <a:pt x="46" y="27"/>
                  </a:lnTo>
                  <a:lnTo>
                    <a:pt x="51" y="17"/>
                  </a:lnTo>
                  <a:lnTo>
                    <a:pt x="54" y="7"/>
                  </a:lnTo>
                  <a:lnTo>
                    <a:pt x="54" y="7"/>
                  </a:lnTo>
                  <a:lnTo>
                    <a:pt x="54" y="4"/>
                  </a:lnTo>
                  <a:lnTo>
                    <a:pt x="53" y="2"/>
                  </a:lnTo>
                  <a:lnTo>
                    <a:pt x="52" y="1"/>
                  </a:lnTo>
                  <a:lnTo>
                    <a:pt x="51" y="0"/>
                  </a:lnTo>
                  <a:lnTo>
                    <a:pt x="49" y="0"/>
                  </a:lnTo>
                  <a:lnTo>
                    <a:pt x="47" y="0"/>
                  </a:lnTo>
                  <a:lnTo>
                    <a:pt x="46"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6" name="Freeform 532"/>
            <p:cNvSpPr/>
            <p:nvPr/>
          </p:nvSpPr>
          <p:spPr bwMode="auto">
            <a:xfrm>
              <a:off x="2389188" y="3224213"/>
              <a:ext cx="34925" cy="49213"/>
            </a:xfrm>
            <a:custGeom>
              <a:avLst/>
              <a:gdLst/>
              <a:ahLst/>
              <a:cxnLst>
                <a:cxn ang="0">
                  <a:pos x="59" y="1"/>
                </a:cxn>
                <a:cxn ang="0">
                  <a:pos x="59" y="1"/>
                </a:cxn>
                <a:cxn ang="0">
                  <a:pos x="48" y="9"/>
                </a:cxn>
                <a:cxn ang="0">
                  <a:pos x="39" y="17"/>
                </a:cxn>
                <a:cxn ang="0">
                  <a:pos x="29" y="27"/>
                </a:cxn>
                <a:cxn ang="0">
                  <a:pos x="21" y="38"/>
                </a:cxn>
                <a:cxn ang="0">
                  <a:pos x="15" y="50"/>
                </a:cxn>
                <a:cxn ang="0">
                  <a:pos x="9" y="62"/>
                </a:cxn>
                <a:cxn ang="0">
                  <a:pos x="4" y="74"/>
                </a:cxn>
                <a:cxn ang="0">
                  <a:pos x="0" y="86"/>
                </a:cxn>
                <a:cxn ang="0">
                  <a:pos x="0" y="86"/>
                </a:cxn>
                <a:cxn ang="0">
                  <a:pos x="0" y="88"/>
                </a:cxn>
                <a:cxn ang="0">
                  <a:pos x="1" y="90"/>
                </a:cxn>
                <a:cxn ang="0">
                  <a:pos x="2" y="91"/>
                </a:cxn>
                <a:cxn ang="0">
                  <a:pos x="4" y="92"/>
                </a:cxn>
                <a:cxn ang="0">
                  <a:pos x="5" y="92"/>
                </a:cxn>
                <a:cxn ang="0">
                  <a:pos x="7" y="91"/>
                </a:cxn>
                <a:cxn ang="0">
                  <a:pos x="8" y="90"/>
                </a:cxn>
                <a:cxn ang="0">
                  <a:pos x="9" y="89"/>
                </a:cxn>
                <a:cxn ang="0">
                  <a:pos x="9" y="89"/>
                </a:cxn>
                <a:cxn ang="0">
                  <a:pos x="13" y="78"/>
                </a:cxn>
                <a:cxn ang="0">
                  <a:pos x="17" y="66"/>
                </a:cxn>
                <a:cxn ang="0">
                  <a:pos x="22" y="55"/>
                </a:cxn>
                <a:cxn ang="0">
                  <a:pos x="29" y="44"/>
                </a:cxn>
                <a:cxn ang="0">
                  <a:pos x="37" y="33"/>
                </a:cxn>
                <a:cxn ang="0">
                  <a:pos x="45" y="24"/>
                </a:cxn>
                <a:cxn ang="0">
                  <a:pos x="54" y="16"/>
                </a:cxn>
                <a:cxn ang="0">
                  <a:pos x="64" y="10"/>
                </a:cxn>
                <a:cxn ang="0">
                  <a:pos x="64" y="10"/>
                </a:cxn>
                <a:cxn ang="0">
                  <a:pos x="66" y="9"/>
                </a:cxn>
                <a:cxn ang="0">
                  <a:pos x="66" y="7"/>
                </a:cxn>
                <a:cxn ang="0">
                  <a:pos x="66" y="4"/>
                </a:cxn>
                <a:cxn ang="0">
                  <a:pos x="66" y="3"/>
                </a:cxn>
                <a:cxn ang="0">
                  <a:pos x="65" y="1"/>
                </a:cxn>
                <a:cxn ang="0">
                  <a:pos x="63" y="0"/>
                </a:cxn>
                <a:cxn ang="0">
                  <a:pos x="60" y="0"/>
                </a:cxn>
                <a:cxn ang="0">
                  <a:pos x="59" y="1"/>
                </a:cxn>
                <a:cxn ang="0">
                  <a:pos x="59" y="1"/>
                </a:cxn>
              </a:cxnLst>
              <a:rect l="0" t="0" r="r" b="b"/>
              <a:pathLst>
                <a:path w="66" h="92">
                  <a:moveTo>
                    <a:pt x="59" y="1"/>
                  </a:moveTo>
                  <a:lnTo>
                    <a:pt x="59" y="1"/>
                  </a:lnTo>
                  <a:lnTo>
                    <a:pt x="48" y="9"/>
                  </a:lnTo>
                  <a:lnTo>
                    <a:pt x="39" y="17"/>
                  </a:lnTo>
                  <a:lnTo>
                    <a:pt x="29" y="27"/>
                  </a:lnTo>
                  <a:lnTo>
                    <a:pt x="21" y="38"/>
                  </a:lnTo>
                  <a:lnTo>
                    <a:pt x="15" y="50"/>
                  </a:lnTo>
                  <a:lnTo>
                    <a:pt x="9" y="62"/>
                  </a:lnTo>
                  <a:lnTo>
                    <a:pt x="4" y="74"/>
                  </a:lnTo>
                  <a:lnTo>
                    <a:pt x="0" y="86"/>
                  </a:lnTo>
                  <a:lnTo>
                    <a:pt x="0" y="86"/>
                  </a:lnTo>
                  <a:lnTo>
                    <a:pt x="0" y="88"/>
                  </a:lnTo>
                  <a:lnTo>
                    <a:pt x="1" y="90"/>
                  </a:lnTo>
                  <a:lnTo>
                    <a:pt x="2" y="91"/>
                  </a:lnTo>
                  <a:lnTo>
                    <a:pt x="4" y="92"/>
                  </a:lnTo>
                  <a:lnTo>
                    <a:pt x="5" y="92"/>
                  </a:lnTo>
                  <a:lnTo>
                    <a:pt x="7" y="91"/>
                  </a:lnTo>
                  <a:lnTo>
                    <a:pt x="8" y="90"/>
                  </a:lnTo>
                  <a:lnTo>
                    <a:pt x="9" y="89"/>
                  </a:lnTo>
                  <a:lnTo>
                    <a:pt x="9" y="89"/>
                  </a:lnTo>
                  <a:lnTo>
                    <a:pt x="13" y="78"/>
                  </a:lnTo>
                  <a:lnTo>
                    <a:pt x="17" y="66"/>
                  </a:lnTo>
                  <a:lnTo>
                    <a:pt x="22" y="55"/>
                  </a:lnTo>
                  <a:lnTo>
                    <a:pt x="29" y="44"/>
                  </a:lnTo>
                  <a:lnTo>
                    <a:pt x="37" y="33"/>
                  </a:lnTo>
                  <a:lnTo>
                    <a:pt x="45" y="24"/>
                  </a:lnTo>
                  <a:lnTo>
                    <a:pt x="54" y="16"/>
                  </a:lnTo>
                  <a:lnTo>
                    <a:pt x="64" y="10"/>
                  </a:lnTo>
                  <a:lnTo>
                    <a:pt x="64" y="10"/>
                  </a:lnTo>
                  <a:lnTo>
                    <a:pt x="66" y="9"/>
                  </a:lnTo>
                  <a:lnTo>
                    <a:pt x="66" y="7"/>
                  </a:lnTo>
                  <a:lnTo>
                    <a:pt x="66" y="4"/>
                  </a:lnTo>
                  <a:lnTo>
                    <a:pt x="66" y="3"/>
                  </a:lnTo>
                  <a:lnTo>
                    <a:pt x="65"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7" name="Freeform 533"/>
            <p:cNvSpPr/>
            <p:nvPr/>
          </p:nvSpPr>
          <p:spPr bwMode="auto">
            <a:xfrm>
              <a:off x="2425701" y="3241675"/>
              <a:ext cx="31750" cy="44450"/>
            </a:xfrm>
            <a:custGeom>
              <a:avLst/>
              <a:gdLst/>
              <a:ahLst/>
              <a:cxnLst>
                <a:cxn ang="0">
                  <a:pos x="50" y="2"/>
                </a:cxn>
                <a:cxn ang="0">
                  <a:pos x="50" y="2"/>
                </a:cxn>
                <a:cxn ang="0">
                  <a:pos x="45" y="13"/>
                </a:cxn>
                <a:cxn ang="0">
                  <a:pos x="39" y="22"/>
                </a:cxn>
                <a:cxn ang="0">
                  <a:pos x="26" y="41"/>
                </a:cxn>
                <a:cxn ang="0">
                  <a:pos x="12" y="59"/>
                </a:cxn>
                <a:cxn ang="0">
                  <a:pos x="6" y="69"/>
                </a:cxn>
                <a:cxn ang="0">
                  <a:pos x="0" y="79"/>
                </a:cxn>
                <a:cxn ang="0">
                  <a:pos x="0" y="79"/>
                </a:cxn>
                <a:cxn ang="0">
                  <a:pos x="0" y="80"/>
                </a:cxn>
                <a:cxn ang="0">
                  <a:pos x="0" y="82"/>
                </a:cxn>
                <a:cxn ang="0">
                  <a:pos x="1" y="84"/>
                </a:cxn>
                <a:cxn ang="0">
                  <a:pos x="2" y="85"/>
                </a:cxn>
                <a:cxn ang="0">
                  <a:pos x="4" y="85"/>
                </a:cxn>
                <a:cxn ang="0">
                  <a:pos x="5" y="85"/>
                </a:cxn>
                <a:cxn ang="0">
                  <a:pos x="7" y="85"/>
                </a:cxn>
                <a:cxn ang="0">
                  <a:pos x="8" y="83"/>
                </a:cxn>
                <a:cxn ang="0">
                  <a:pos x="8" y="83"/>
                </a:cxn>
                <a:cxn ang="0">
                  <a:pos x="14" y="74"/>
                </a:cxn>
                <a:cxn ang="0">
                  <a:pos x="20" y="63"/>
                </a:cxn>
                <a:cxn ang="0">
                  <a:pos x="34" y="45"/>
                </a:cxn>
                <a:cxn ang="0">
                  <a:pos x="47" y="27"/>
                </a:cxn>
                <a:cxn ang="0">
                  <a:pos x="53" y="17"/>
                </a:cxn>
                <a:cxn ang="0">
                  <a:pos x="59" y="8"/>
                </a:cxn>
                <a:cxn ang="0">
                  <a:pos x="59" y="8"/>
                </a:cxn>
                <a:cxn ang="0">
                  <a:pos x="60" y="6"/>
                </a:cxn>
                <a:cxn ang="0">
                  <a:pos x="59" y="3"/>
                </a:cxn>
                <a:cxn ang="0">
                  <a:pos x="58" y="2"/>
                </a:cxn>
                <a:cxn ang="0">
                  <a:pos x="57" y="0"/>
                </a:cxn>
                <a:cxn ang="0">
                  <a:pos x="56" y="0"/>
                </a:cxn>
                <a:cxn ang="0">
                  <a:pos x="53" y="0"/>
                </a:cxn>
                <a:cxn ang="0">
                  <a:pos x="51" y="1"/>
                </a:cxn>
                <a:cxn ang="0">
                  <a:pos x="50" y="2"/>
                </a:cxn>
                <a:cxn ang="0">
                  <a:pos x="50" y="2"/>
                </a:cxn>
              </a:cxnLst>
              <a:rect l="0" t="0" r="r" b="b"/>
              <a:pathLst>
                <a:path w="60" h="85">
                  <a:moveTo>
                    <a:pt x="50" y="2"/>
                  </a:moveTo>
                  <a:lnTo>
                    <a:pt x="50" y="2"/>
                  </a:lnTo>
                  <a:lnTo>
                    <a:pt x="45" y="13"/>
                  </a:lnTo>
                  <a:lnTo>
                    <a:pt x="39" y="22"/>
                  </a:lnTo>
                  <a:lnTo>
                    <a:pt x="26" y="41"/>
                  </a:lnTo>
                  <a:lnTo>
                    <a:pt x="12" y="59"/>
                  </a:lnTo>
                  <a:lnTo>
                    <a:pt x="6" y="69"/>
                  </a:lnTo>
                  <a:lnTo>
                    <a:pt x="0" y="79"/>
                  </a:lnTo>
                  <a:lnTo>
                    <a:pt x="0" y="79"/>
                  </a:lnTo>
                  <a:lnTo>
                    <a:pt x="0" y="80"/>
                  </a:lnTo>
                  <a:lnTo>
                    <a:pt x="0" y="82"/>
                  </a:lnTo>
                  <a:lnTo>
                    <a:pt x="1" y="84"/>
                  </a:lnTo>
                  <a:lnTo>
                    <a:pt x="2" y="85"/>
                  </a:lnTo>
                  <a:lnTo>
                    <a:pt x="4" y="85"/>
                  </a:lnTo>
                  <a:lnTo>
                    <a:pt x="5" y="85"/>
                  </a:lnTo>
                  <a:lnTo>
                    <a:pt x="7" y="85"/>
                  </a:lnTo>
                  <a:lnTo>
                    <a:pt x="8" y="83"/>
                  </a:lnTo>
                  <a:lnTo>
                    <a:pt x="8" y="83"/>
                  </a:lnTo>
                  <a:lnTo>
                    <a:pt x="14" y="74"/>
                  </a:lnTo>
                  <a:lnTo>
                    <a:pt x="20" y="63"/>
                  </a:lnTo>
                  <a:lnTo>
                    <a:pt x="34" y="45"/>
                  </a:lnTo>
                  <a:lnTo>
                    <a:pt x="47" y="27"/>
                  </a:lnTo>
                  <a:lnTo>
                    <a:pt x="53" y="17"/>
                  </a:lnTo>
                  <a:lnTo>
                    <a:pt x="59" y="8"/>
                  </a:lnTo>
                  <a:lnTo>
                    <a:pt x="59" y="8"/>
                  </a:lnTo>
                  <a:lnTo>
                    <a:pt x="60" y="6"/>
                  </a:lnTo>
                  <a:lnTo>
                    <a:pt x="59" y="3"/>
                  </a:lnTo>
                  <a:lnTo>
                    <a:pt x="58" y="2"/>
                  </a:lnTo>
                  <a:lnTo>
                    <a:pt x="57" y="0"/>
                  </a:lnTo>
                  <a:lnTo>
                    <a:pt x="56" y="0"/>
                  </a:lnTo>
                  <a:lnTo>
                    <a:pt x="53" y="0"/>
                  </a:lnTo>
                  <a:lnTo>
                    <a:pt x="51"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8" name="Freeform 534"/>
            <p:cNvSpPr/>
            <p:nvPr/>
          </p:nvSpPr>
          <p:spPr bwMode="auto">
            <a:xfrm>
              <a:off x="2455863" y="3324225"/>
              <a:ext cx="23813" cy="39688"/>
            </a:xfrm>
            <a:custGeom>
              <a:avLst/>
              <a:gdLst/>
              <a:ahLst/>
              <a:cxnLst>
                <a:cxn ang="0">
                  <a:pos x="38" y="2"/>
                </a:cxn>
                <a:cxn ang="0">
                  <a:pos x="38" y="2"/>
                </a:cxn>
                <a:cxn ang="0">
                  <a:pos x="33" y="11"/>
                </a:cxn>
                <a:cxn ang="0">
                  <a:pos x="27" y="18"/>
                </a:cxn>
                <a:cxn ang="0">
                  <a:pos x="16" y="33"/>
                </a:cxn>
                <a:cxn ang="0">
                  <a:pos x="16" y="33"/>
                </a:cxn>
                <a:cxn ang="0">
                  <a:pos x="12" y="42"/>
                </a:cxn>
                <a:cxn ang="0">
                  <a:pos x="9" y="50"/>
                </a:cxn>
                <a:cxn ang="0">
                  <a:pos x="6" y="57"/>
                </a:cxn>
                <a:cxn ang="0">
                  <a:pos x="1" y="64"/>
                </a:cxn>
                <a:cxn ang="0">
                  <a:pos x="1" y="64"/>
                </a:cxn>
                <a:cxn ang="0">
                  <a:pos x="0" y="67"/>
                </a:cxn>
                <a:cxn ang="0">
                  <a:pos x="0" y="69"/>
                </a:cxn>
                <a:cxn ang="0">
                  <a:pos x="0" y="71"/>
                </a:cxn>
                <a:cxn ang="0">
                  <a:pos x="1" y="72"/>
                </a:cxn>
                <a:cxn ang="0">
                  <a:pos x="3" y="73"/>
                </a:cxn>
                <a:cxn ang="0">
                  <a:pos x="4" y="73"/>
                </a:cxn>
                <a:cxn ang="0">
                  <a:pos x="6" y="73"/>
                </a:cxn>
                <a:cxn ang="0">
                  <a:pos x="7" y="72"/>
                </a:cxn>
                <a:cxn ang="0">
                  <a:pos x="7" y="72"/>
                </a:cxn>
                <a:cxn ang="0">
                  <a:pos x="12" y="65"/>
                </a:cxn>
                <a:cxn ang="0">
                  <a:pos x="15" y="59"/>
                </a:cxn>
                <a:cxn ang="0">
                  <a:pos x="20" y="45"/>
                </a:cxn>
                <a:cxn ang="0">
                  <a:pos x="20" y="45"/>
                </a:cxn>
                <a:cxn ang="0">
                  <a:pos x="26" y="36"/>
                </a:cxn>
                <a:cxn ang="0">
                  <a:pos x="33" y="26"/>
                </a:cxn>
                <a:cxn ang="0">
                  <a:pos x="40" y="17"/>
                </a:cxn>
                <a:cxn ang="0">
                  <a:pos x="46" y="8"/>
                </a:cxn>
                <a:cxn ang="0">
                  <a:pos x="46" y="8"/>
                </a:cxn>
                <a:cxn ang="0">
                  <a:pos x="46" y="6"/>
                </a:cxn>
                <a:cxn ang="0">
                  <a:pos x="46" y="3"/>
                </a:cxn>
                <a:cxn ang="0">
                  <a:pos x="45" y="2"/>
                </a:cxn>
                <a:cxn ang="0">
                  <a:pos x="44" y="1"/>
                </a:cxn>
                <a:cxn ang="0">
                  <a:pos x="42" y="0"/>
                </a:cxn>
                <a:cxn ang="0">
                  <a:pos x="41" y="0"/>
                </a:cxn>
                <a:cxn ang="0">
                  <a:pos x="39" y="1"/>
                </a:cxn>
                <a:cxn ang="0">
                  <a:pos x="38" y="2"/>
                </a:cxn>
                <a:cxn ang="0">
                  <a:pos x="38" y="2"/>
                </a:cxn>
              </a:cxnLst>
              <a:rect l="0" t="0" r="r" b="b"/>
              <a:pathLst>
                <a:path w="46" h="73">
                  <a:moveTo>
                    <a:pt x="38" y="2"/>
                  </a:moveTo>
                  <a:lnTo>
                    <a:pt x="38" y="2"/>
                  </a:lnTo>
                  <a:lnTo>
                    <a:pt x="33" y="11"/>
                  </a:lnTo>
                  <a:lnTo>
                    <a:pt x="27" y="18"/>
                  </a:lnTo>
                  <a:lnTo>
                    <a:pt x="16" y="33"/>
                  </a:lnTo>
                  <a:lnTo>
                    <a:pt x="16" y="33"/>
                  </a:lnTo>
                  <a:lnTo>
                    <a:pt x="12" y="42"/>
                  </a:lnTo>
                  <a:lnTo>
                    <a:pt x="9" y="50"/>
                  </a:lnTo>
                  <a:lnTo>
                    <a:pt x="6" y="57"/>
                  </a:lnTo>
                  <a:lnTo>
                    <a:pt x="1" y="64"/>
                  </a:lnTo>
                  <a:lnTo>
                    <a:pt x="1" y="64"/>
                  </a:lnTo>
                  <a:lnTo>
                    <a:pt x="0" y="67"/>
                  </a:lnTo>
                  <a:lnTo>
                    <a:pt x="0" y="69"/>
                  </a:lnTo>
                  <a:lnTo>
                    <a:pt x="0" y="71"/>
                  </a:lnTo>
                  <a:lnTo>
                    <a:pt x="1" y="72"/>
                  </a:lnTo>
                  <a:lnTo>
                    <a:pt x="3" y="73"/>
                  </a:lnTo>
                  <a:lnTo>
                    <a:pt x="4" y="73"/>
                  </a:lnTo>
                  <a:lnTo>
                    <a:pt x="6" y="73"/>
                  </a:lnTo>
                  <a:lnTo>
                    <a:pt x="7" y="72"/>
                  </a:lnTo>
                  <a:lnTo>
                    <a:pt x="7" y="72"/>
                  </a:lnTo>
                  <a:lnTo>
                    <a:pt x="12" y="65"/>
                  </a:lnTo>
                  <a:lnTo>
                    <a:pt x="15" y="59"/>
                  </a:lnTo>
                  <a:lnTo>
                    <a:pt x="20" y="45"/>
                  </a:lnTo>
                  <a:lnTo>
                    <a:pt x="20" y="45"/>
                  </a:lnTo>
                  <a:lnTo>
                    <a:pt x="26" y="36"/>
                  </a:lnTo>
                  <a:lnTo>
                    <a:pt x="33" y="26"/>
                  </a:lnTo>
                  <a:lnTo>
                    <a:pt x="40" y="17"/>
                  </a:lnTo>
                  <a:lnTo>
                    <a:pt x="46" y="8"/>
                  </a:lnTo>
                  <a:lnTo>
                    <a:pt x="46" y="8"/>
                  </a:lnTo>
                  <a:lnTo>
                    <a:pt x="46" y="6"/>
                  </a:lnTo>
                  <a:lnTo>
                    <a:pt x="46" y="3"/>
                  </a:lnTo>
                  <a:lnTo>
                    <a:pt x="45" y="2"/>
                  </a:lnTo>
                  <a:lnTo>
                    <a:pt x="44" y="1"/>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9" name="Freeform 535"/>
            <p:cNvSpPr/>
            <p:nvPr/>
          </p:nvSpPr>
          <p:spPr bwMode="auto">
            <a:xfrm>
              <a:off x="2482851" y="3341688"/>
              <a:ext cx="34925" cy="34925"/>
            </a:xfrm>
            <a:custGeom>
              <a:avLst/>
              <a:gdLst/>
              <a:ahLst/>
              <a:cxnLst>
                <a:cxn ang="0">
                  <a:pos x="57" y="2"/>
                </a:cxn>
                <a:cxn ang="0">
                  <a:pos x="57" y="2"/>
                </a:cxn>
                <a:cxn ang="0">
                  <a:pos x="53" y="9"/>
                </a:cxn>
                <a:cxn ang="0">
                  <a:pos x="48" y="14"/>
                </a:cxn>
                <a:cxn ang="0">
                  <a:pos x="41" y="18"/>
                </a:cxn>
                <a:cxn ang="0">
                  <a:pos x="36" y="23"/>
                </a:cxn>
                <a:cxn ang="0">
                  <a:pos x="36" y="23"/>
                </a:cxn>
                <a:cxn ang="0">
                  <a:pos x="1" y="58"/>
                </a:cxn>
                <a:cxn ang="0">
                  <a:pos x="1" y="58"/>
                </a:cxn>
                <a:cxn ang="0">
                  <a:pos x="0" y="60"/>
                </a:cxn>
                <a:cxn ang="0">
                  <a:pos x="0" y="61"/>
                </a:cxn>
                <a:cxn ang="0">
                  <a:pos x="0" y="63"/>
                </a:cxn>
                <a:cxn ang="0">
                  <a:pos x="1" y="64"/>
                </a:cxn>
                <a:cxn ang="0">
                  <a:pos x="2" y="65"/>
                </a:cxn>
                <a:cxn ang="0">
                  <a:pos x="4" y="67"/>
                </a:cxn>
                <a:cxn ang="0">
                  <a:pos x="6" y="65"/>
                </a:cxn>
                <a:cxn ang="0">
                  <a:pos x="7" y="64"/>
                </a:cxn>
                <a:cxn ang="0">
                  <a:pos x="43" y="30"/>
                </a:cxn>
                <a:cxn ang="0">
                  <a:pos x="43" y="30"/>
                </a:cxn>
                <a:cxn ang="0">
                  <a:pos x="55" y="19"/>
                </a:cxn>
                <a:cxn ang="0">
                  <a:pos x="60" y="14"/>
                </a:cxn>
                <a:cxn ang="0">
                  <a:pos x="65" y="7"/>
                </a:cxn>
                <a:cxn ang="0">
                  <a:pos x="65" y="7"/>
                </a:cxn>
                <a:cxn ang="0">
                  <a:pos x="66" y="5"/>
                </a:cxn>
                <a:cxn ang="0">
                  <a:pos x="66" y="4"/>
                </a:cxn>
                <a:cxn ang="0">
                  <a:pos x="65" y="1"/>
                </a:cxn>
                <a:cxn ang="0">
                  <a:pos x="63" y="0"/>
                </a:cxn>
                <a:cxn ang="0">
                  <a:pos x="62" y="0"/>
                </a:cxn>
                <a:cxn ang="0">
                  <a:pos x="60" y="0"/>
                </a:cxn>
                <a:cxn ang="0">
                  <a:pos x="59" y="0"/>
                </a:cxn>
                <a:cxn ang="0">
                  <a:pos x="57" y="2"/>
                </a:cxn>
                <a:cxn ang="0">
                  <a:pos x="57" y="2"/>
                </a:cxn>
              </a:cxnLst>
              <a:rect l="0" t="0" r="r" b="b"/>
              <a:pathLst>
                <a:path w="66" h="67">
                  <a:moveTo>
                    <a:pt x="57" y="2"/>
                  </a:moveTo>
                  <a:lnTo>
                    <a:pt x="57" y="2"/>
                  </a:lnTo>
                  <a:lnTo>
                    <a:pt x="53" y="9"/>
                  </a:lnTo>
                  <a:lnTo>
                    <a:pt x="48" y="14"/>
                  </a:lnTo>
                  <a:lnTo>
                    <a:pt x="41" y="18"/>
                  </a:lnTo>
                  <a:lnTo>
                    <a:pt x="36" y="23"/>
                  </a:lnTo>
                  <a:lnTo>
                    <a:pt x="36" y="23"/>
                  </a:lnTo>
                  <a:lnTo>
                    <a:pt x="1" y="58"/>
                  </a:lnTo>
                  <a:lnTo>
                    <a:pt x="1" y="58"/>
                  </a:lnTo>
                  <a:lnTo>
                    <a:pt x="0" y="60"/>
                  </a:lnTo>
                  <a:lnTo>
                    <a:pt x="0" y="61"/>
                  </a:lnTo>
                  <a:lnTo>
                    <a:pt x="0" y="63"/>
                  </a:lnTo>
                  <a:lnTo>
                    <a:pt x="1" y="64"/>
                  </a:lnTo>
                  <a:lnTo>
                    <a:pt x="2" y="65"/>
                  </a:lnTo>
                  <a:lnTo>
                    <a:pt x="4" y="67"/>
                  </a:lnTo>
                  <a:lnTo>
                    <a:pt x="6" y="65"/>
                  </a:lnTo>
                  <a:lnTo>
                    <a:pt x="7" y="64"/>
                  </a:lnTo>
                  <a:lnTo>
                    <a:pt x="43" y="30"/>
                  </a:lnTo>
                  <a:lnTo>
                    <a:pt x="43" y="30"/>
                  </a:lnTo>
                  <a:lnTo>
                    <a:pt x="55" y="19"/>
                  </a:lnTo>
                  <a:lnTo>
                    <a:pt x="60" y="14"/>
                  </a:lnTo>
                  <a:lnTo>
                    <a:pt x="65" y="7"/>
                  </a:lnTo>
                  <a:lnTo>
                    <a:pt x="65" y="7"/>
                  </a:lnTo>
                  <a:lnTo>
                    <a:pt x="66" y="5"/>
                  </a:lnTo>
                  <a:lnTo>
                    <a:pt x="66" y="4"/>
                  </a:lnTo>
                  <a:lnTo>
                    <a:pt x="65" y="1"/>
                  </a:lnTo>
                  <a:lnTo>
                    <a:pt x="63" y="0"/>
                  </a:lnTo>
                  <a:lnTo>
                    <a:pt x="62" y="0"/>
                  </a:lnTo>
                  <a:lnTo>
                    <a:pt x="60" y="0"/>
                  </a:lnTo>
                  <a:lnTo>
                    <a:pt x="59" y="0"/>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0" name="Freeform 536"/>
            <p:cNvSpPr>
              <a:spLocks noEditPoints="1"/>
            </p:cNvSpPr>
            <p:nvPr/>
          </p:nvSpPr>
          <p:spPr bwMode="auto">
            <a:xfrm>
              <a:off x="2182813" y="3186113"/>
              <a:ext cx="739775" cy="620713"/>
            </a:xfrm>
            <a:custGeom>
              <a:avLst/>
              <a:gdLst/>
              <a:ahLst/>
              <a:cxnLst>
                <a:cxn ang="0">
                  <a:pos x="431" y="1168"/>
                </a:cxn>
                <a:cxn ang="0">
                  <a:pos x="198" y="1161"/>
                </a:cxn>
                <a:cxn ang="0">
                  <a:pos x="114" y="1134"/>
                </a:cxn>
                <a:cxn ang="0">
                  <a:pos x="43" y="1094"/>
                </a:cxn>
                <a:cxn ang="0">
                  <a:pos x="11" y="1044"/>
                </a:cxn>
                <a:cxn ang="0">
                  <a:pos x="0" y="938"/>
                </a:cxn>
                <a:cxn ang="0">
                  <a:pos x="5" y="899"/>
                </a:cxn>
                <a:cxn ang="0">
                  <a:pos x="19" y="682"/>
                </a:cxn>
                <a:cxn ang="0">
                  <a:pos x="21" y="296"/>
                </a:cxn>
                <a:cxn ang="0">
                  <a:pos x="20" y="136"/>
                </a:cxn>
                <a:cxn ang="0">
                  <a:pos x="59" y="36"/>
                </a:cxn>
                <a:cxn ang="0">
                  <a:pos x="123" y="2"/>
                </a:cxn>
                <a:cxn ang="0">
                  <a:pos x="162" y="3"/>
                </a:cxn>
                <a:cxn ang="0">
                  <a:pos x="529" y="3"/>
                </a:cxn>
                <a:cxn ang="0">
                  <a:pos x="692" y="12"/>
                </a:cxn>
                <a:cxn ang="0">
                  <a:pos x="793" y="4"/>
                </a:cxn>
                <a:cxn ang="0">
                  <a:pos x="946" y="5"/>
                </a:cxn>
                <a:cxn ang="0">
                  <a:pos x="1075" y="4"/>
                </a:cxn>
                <a:cxn ang="0">
                  <a:pos x="1149" y="27"/>
                </a:cxn>
                <a:cxn ang="0">
                  <a:pos x="1264" y="114"/>
                </a:cxn>
                <a:cxn ang="0">
                  <a:pos x="1373" y="221"/>
                </a:cxn>
                <a:cxn ang="0">
                  <a:pos x="1385" y="262"/>
                </a:cxn>
                <a:cxn ang="0">
                  <a:pos x="1387" y="528"/>
                </a:cxn>
                <a:cxn ang="0">
                  <a:pos x="1392" y="754"/>
                </a:cxn>
                <a:cxn ang="0">
                  <a:pos x="1389" y="905"/>
                </a:cxn>
                <a:cxn ang="0">
                  <a:pos x="1398" y="935"/>
                </a:cxn>
                <a:cxn ang="0">
                  <a:pos x="1392" y="951"/>
                </a:cxn>
                <a:cxn ang="0">
                  <a:pos x="1372" y="1065"/>
                </a:cxn>
                <a:cxn ang="0">
                  <a:pos x="1333" y="1111"/>
                </a:cxn>
                <a:cxn ang="0">
                  <a:pos x="1230" y="1151"/>
                </a:cxn>
                <a:cxn ang="0">
                  <a:pos x="926" y="1171"/>
                </a:cxn>
                <a:cxn ang="0">
                  <a:pos x="351" y="1128"/>
                </a:cxn>
                <a:cxn ang="0">
                  <a:pos x="678" y="1137"/>
                </a:cxn>
                <a:cxn ang="0">
                  <a:pos x="1085" y="1127"/>
                </a:cxn>
                <a:cxn ang="0">
                  <a:pos x="1210" y="1119"/>
                </a:cxn>
                <a:cxn ang="0">
                  <a:pos x="1307" y="1087"/>
                </a:cxn>
                <a:cxn ang="0">
                  <a:pos x="1347" y="1018"/>
                </a:cxn>
                <a:cxn ang="0">
                  <a:pos x="1356" y="934"/>
                </a:cxn>
                <a:cxn ang="0">
                  <a:pos x="1356" y="895"/>
                </a:cxn>
                <a:cxn ang="0">
                  <a:pos x="1352" y="598"/>
                </a:cxn>
                <a:cxn ang="0">
                  <a:pos x="1351" y="312"/>
                </a:cxn>
                <a:cxn ang="0">
                  <a:pos x="1336" y="236"/>
                </a:cxn>
                <a:cxn ang="0">
                  <a:pos x="1326" y="218"/>
                </a:cxn>
                <a:cxn ang="0">
                  <a:pos x="1212" y="118"/>
                </a:cxn>
                <a:cxn ang="0">
                  <a:pos x="1141" y="68"/>
                </a:cxn>
                <a:cxn ang="0">
                  <a:pos x="1073" y="40"/>
                </a:cxn>
                <a:cxn ang="0">
                  <a:pos x="905" y="40"/>
                </a:cxn>
                <a:cxn ang="0">
                  <a:pos x="773" y="43"/>
                </a:cxn>
                <a:cxn ang="0">
                  <a:pos x="686" y="46"/>
                </a:cxn>
                <a:cxn ang="0">
                  <a:pos x="436" y="37"/>
                </a:cxn>
                <a:cxn ang="0">
                  <a:pos x="132" y="40"/>
                </a:cxn>
                <a:cxn ang="0">
                  <a:pos x="89" y="59"/>
                </a:cxn>
                <a:cxn ang="0">
                  <a:pos x="56" y="145"/>
                </a:cxn>
                <a:cxn ang="0">
                  <a:pos x="58" y="358"/>
                </a:cxn>
                <a:cxn ang="0">
                  <a:pos x="57" y="617"/>
                </a:cxn>
                <a:cxn ang="0">
                  <a:pos x="52" y="787"/>
                </a:cxn>
                <a:cxn ang="0">
                  <a:pos x="41" y="914"/>
                </a:cxn>
                <a:cxn ang="0">
                  <a:pos x="36" y="942"/>
                </a:cxn>
                <a:cxn ang="0">
                  <a:pos x="52" y="1040"/>
                </a:cxn>
                <a:cxn ang="0">
                  <a:pos x="111" y="1092"/>
                </a:cxn>
                <a:cxn ang="0">
                  <a:pos x="198" y="1125"/>
                </a:cxn>
              </a:cxnLst>
              <a:rect l="0" t="0" r="r" b="b"/>
              <a:pathLst>
                <a:path w="1399" h="1173">
                  <a:moveTo>
                    <a:pt x="678" y="1173"/>
                  </a:moveTo>
                  <a:lnTo>
                    <a:pt x="678" y="1173"/>
                  </a:lnTo>
                  <a:lnTo>
                    <a:pt x="616" y="1172"/>
                  </a:lnTo>
                  <a:lnTo>
                    <a:pt x="554" y="1171"/>
                  </a:lnTo>
                  <a:lnTo>
                    <a:pt x="554" y="1171"/>
                  </a:lnTo>
                  <a:lnTo>
                    <a:pt x="493" y="1169"/>
                  </a:lnTo>
                  <a:lnTo>
                    <a:pt x="431" y="1168"/>
                  </a:lnTo>
                  <a:lnTo>
                    <a:pt x="431" y="1168"/>
                  </a:lnTo>
                  <a:lnTo>
                    <a:pt x="375" y="1168"/>
                  </a:lnTo>
                  <a:lnTo>
                    <a:pt x="319" y="1168"/>
                  </a:lnTo>
                  <a:lnTo>
                    <a:pt x="266" y="1166"/>
                  </a:lnTo>
                  <a:lnTo>
                    <a:pt x="213" y="1163"/>
                  </a:lnTo>
                  <a:lnTo>
                    <a:pt x="213" y="1163"/>
                  </a:lnTo>
                  <a:lnTo>
                    <a:pt x="198" y="1161"/>
                  </a:lnTo>
                  <a:lnTo>
                    <a:pt x="186" y="1159"/>
                  </a:lnTo>
                  <a:lnTo>
                    <a:pt x="173" y="1157"/>
                  </a:lnTo>
                  <a:lnTo>
                    <a:pt x="160" y="1154"/>
                  </a:lnTo>
                  <a:lnTo>
                    <a:pt x="149" y="1150"/>
                  </a:lnTo>
                  <a:lnTo>
                    <a:pt x="136" y="1146"/>
                  </a:lnTo>
                  <a:lnTo>
                    <a:pt x="125" y="1140"/>
                  </a:lnTo>
                  <a:lnTo>
                    <a:pt x="114" y="1134"/>
                  </a:lnTo>
                  <a:lnTo>
                    <a:pt x="114" y="1134"/>
                  </a:lnTo>
                  <a:lnTo>
                    <a:pt x="93" y="1124"/>
                  </a:lnTo>
                  <a:lnTo>
                    <a:pt x="93" y="1124"/>
                  </a:lnTo>
                  <a:lnTo>
                    <a:pt x="78" y="1117"/>
                  </a:lnTo>
                  <a:lnTo>
                    <a:pt x="63" y="1108"/>
                  </a:lnTo>
                  <a:lnTo>
                    <a:pt x="50" y="1099"/>
                  </a:lnTo>
                  <a:lnTo>
                    <a:pt x="43" y="1094"/>
                  </a:lnTo>
                  <a:lnTo>
                    <a:pt x="38" y="1088"/>
                  </a:lnTo>
                  <a:lnTo>
                    <a:pt x="38" y="1088"/>
                  </a:lnTo>
                  <a:lnTo>
                    <a:pt x="31" y="1079"/>
                  </a:lnTo>
                  <a:lnTo>
                    <a:pt x="25" y="1070"/>
                  </a:lnTo>
                  <a:lnTo>
                    <a:pt x="20" y="1062"/>
                  </a:lnTo>
                  <a:lnTo>
                    <a:pt x="16" y="1053"/>
                  </a:lnTo>
                  <a:lnTo>
                    <a:pt x="11" y="1044"/>
                  </a:lnTo>
                  <a:lnTo>
                    <a:pt x="8" y="1035"/>
                  </a:lnTo>
                  <a:lnTo>
                    <a:pt x="4" y="1017"/>
                  </a:lnTo>
                  <a:lnTo>
                    <a:pt x="1" y="999"/>
                  </a:lnTo>
                  <a:lnTo>
                    <a:pt x="0" y="979"/>
                  </a:lnTo>
                  <a:lnTo>
                    <a:pt x="0" y="960"/>
                  </a:lnTo>
                  <a:lnTo>
                    <a:pt x="0" y="938"/>
                  </a:lnTo>
                  <a:lnTo>
                    <a:pt x="0" y="938"/>
                  </a:lnTo>
                  <a:lnTo>
                    <a:pt x="0" y="914"/>
                  </a:lnTo>
                  <a:lnTo>
                    <a:pt x="0" y="914"/>
                  </a:lnTo>
                  <a:lnTo>
                    <a:pt x="1" y="908"/>
                  </a:lnTo>
                  <a:lnTo>
                    <a:pt x="4" y="903"/>
                  </a:lnTo>
                  <a:lnTo>
                    <a:pt x="5" y="901"/>
                  </a:lnTo>
                  <a:lnTo>
                    <a:pt x="5" y="899"/>
                  </a:lnTo>
                  <a:lnTo>
                    <a:pt x="5" y="899"/>
                  </a:lnTo>
                  <a:lnTo>
                    <a:pt x="8" y="852"/>
                  </a:lnTo>
                  <a:lnTo>
                    <a:pt x="13" y="806"/>
                  </a:lnTo>
                  <a:lnTo>
                    <a:pt x="13" y="806"/>
                  </a:lnTo>
                  <a:lnTo>
                    <a:pt x="17" y="744"/>
                  </a:lnTo>
                  <a:lnTo>
                    <a:pt x="19" y="713"/>
                  </a:lnTo>
                  <a:lnTo>
                    <a:pt x="19" y="682"/>
                  </a:lnTo>
                  <a:lnTo>
                    <a:pt x="19" y="682"/>
                  </a:lnTo>
                  <a:lnTo>
                    <a:pt x="20" y="592"/>
                  </a:lnTo>
                  <a:lnTo>
                    <a:pt x="22" y="503"/>
                  </a:lnTo>
                  <a:lnTo>
                    <a:pt x="22" y="503"/>
                  </a:lnTo>
                  <a:lnTo>
                    <a:pt x="24" y="372"/>
                  </a:lnTo>
                  <a:lnTo>
                    <a:pt x="24" y="372"/>
                  </a:lnTo>
                  <a:lnTo>
                    <a:pt x="23" y="336"/>
                  </a:lnTo>
                  <a:lnTo>
                    <a:pt x="21" y="296"/>
                  </a:lnTo>
                  <a:lnTo>
                    <a:pt x="21" y="296"/>
                  </a:lnTo>
                  <a:lnTo>
                    <a:pt x="19" y="261"/>
                  </a:lnTo>
                  <a:lnTo>
                    <a:pt x="17" y="225"/>
                  </a:lnTo>
                  <a:lnTo>
                    <a:pt x="17" y="189"/>
                  </a:lnTo>
                  <a:lnTo>
                    <a:pt x="17" y="171"/>
                  </a:lnTo>
                  <a:lnTo>
                    <a:pt x="19" y="154"/>
                  </a:lnTo>
                  <a:lnTo>
                    <a:pt x="20" y="136"/>
                  </a:lnTo>
                  <a:lnTo>
                    <a:pt x="23" y="120"/>
                  </a:lnTo>
                  <a:lnTo>
                    <a:pt x="26" y="103"/>
                  </a:lnTo>
                  <a:lnTo>
                    <a:pt x="30" y="88"/>
                  </a:lnTo>
                  <a:lnTo>
                    <a:pt x="36" y="73"/>
                  </a:lnTo>
                  <a:lnTo>
                    <a:pt x="42" y="60"/>
                  </a:lnTo>
                  <a:lnTo>
                    <a:pt x="51" y="48"/>
                  </a:lnTo>
                  <a:lnTo>
                    <a:pt x="59" y="36"/>
                  </a:lnTo>
                  <a:lnTo>
                    <a:pt x="59" y="36"/>
                  </a:lnTo>
                  <a:lnTo>
                    <a:pt x="68" y="28"/>
                  </a:lnTo>
                  <a:lnTo>
                    <a:pt x="78" y="21"/>
                  </a:lnTo>
                  <a:lnTo>
                    <a:pt x="88" y="14"/>
                  </a:lnTo>
                  <a:lnTo>
                    <a:pt x="98" y="9"/>
                  </a:lnTo>
                  <a:lnTo>
                    <a:pt x="111" y="5"/>
                  </a:lnTo>
                  <a:lnTo>
                    <a:pt x="123" y="2"/>
                  </a:lnTo>
                  <a:lnTo>
                    <a:pt x="136" y="0"/>
                  </a:lnTo>
                  <a:lnTo>
                    <a:pt x="151" y="0"/>
                  </a:lnTo>
                  <a:lnTo>
                    <a:pt x="151" y="0"/>
                  </a:lnTo>
                  <a:lnTo>
                    <a:pt x="151" y="0"/>
                  </a:lnTo>
                  <a:lnTo>
                    <a:pt x="151" y="0"/>
                  </a:lnTo>
                  <a:lnTo>
                    <a:pt x="157" y="0"/>
                  </a:lnTo>
                  <a:lnTo>
                    <a:pt x="162" y="3"/>
                  </a:lnTo>
                  <a:lnTo>
                    <a:pt x="163" y="4"/>
                  </a:lnTo>
                  <a:lnTo>
                    <a:pt x="388" y="4"/>
                  </a:lnTo>
                  <a:lnTo>
                    <a:pt x="388" y="4"/>
                  </a:lnTo>
                  <a:lnTo>
                    <a:pt x="458" y="3"/>
                  </a:lnTo>
                  <a:lnTo>
                    <a:pt x="458" y="3"/>
                  </a:lnTo>
                  <a:lnTo>
                    <a:pt x="529" y="3"/>
                  </a:lnTo>
                  <a:lnTo>
                    <a:pt x="529" y="3"/>
                  </a:lnTo>
                  <a:lnTo>
                    <a:pt x="580" y="3"/>
                  </a:lnTo>
                  <a:lnTo>
                    <a:pt x="624" y="6"/>
                  </a:lnTo>
                  <a:lnTo>
                    <a:pt x="624" y="6"/>
                  </a:lnTo>
                  <a:lnTo>
                    <a:pt x="648" y="8"/>
                  </a:lnTo>
                  <a:lnTo>
                    <a:pt x="648" y="8"/>
                  </a:lnTo>
                  <a:lnTo>
                    <a:pt x="678" y="11"/>
                  </a:lnTo>
                  <a:lnTo>
                    <a:pt x="692" y="12"/>
                  </a:lnTo>
                  <a:lnTo>
                    <a:pt x="708" y="12"/>
                  </a:lnTo>
                  <a:lnTo>
                    <a:pt x="708" y="12"/>
                  </a:lnTo>
                  <a:lnTo>
                    <a:pt x="731" y="11"/>
                  </a:lnTo>
                  <a:lnTo>
                    <a:pt x="731" y="11"/>
                  </a:lnTo>
                  <a:lnTo>
                    <a:pt x="762" y="7"/>
                  </a:lnTo>
                  <a:lnTo>
                    <a:pt x="762" y="7"/>
                  </a:lnTo>
                  <a:lnTo>
                    <a:pt x="793" y="4"/>
                  </a:lnTo>
                  <a:lnTo>
                    <a:pt x="809" y="3"/>
                  </a:lnTo>
                  <a:lnTo>
                    <a:pt x="825" y="2"/>
                  </a:lnTo>
                  <a:lnTo>
                    <a:pt x="825" y="2"/>
                  </a:lnTo>
                  <a:lnTo>
                    <a:pt x="837" y="3"/>
                  </a:lnTo>
                  <a:lnTo>
                    <a:pt x="837" y="3"/>
                  </a:lnTo>
                  <a:lnTo>
                    <a:pt x="887" y="4"/>
                  </a:lnTo>
                  <a:lnTo>
                    <a:pt x="946" y="5"/>
                  </a:lnTo>
                  <a:lnTo>
                    <a:pt x="946" y="5"/>
                  </a:lnTo>
                  <a:lnTo>
                    <a:pt x="1009" y="4"/>
                  </a:lnTo>
                  <a:lnTo>
                    <a:pt x="1009" y="4"/>
                  </a:lnTo>
                  <a:lnTo>
                    <a:pt x="1071" y="4"/>
                  </a:lnTo>
                  <a:lnTo>
                    <a:pt x="1072" y="4"/>
                  </a:lnTo>
                  <a:lnTo>
                    <a:pt x="1072" y="4"/>
                  </a:lnTo>
                  <a:lnTo>
                    <a:pt x="1075" y="4"/>
                  </a:lnTo>
                  <a:lnTo>
                    <a:pt x="1075" y="4"/>
                  </a:lnTo>
                  <a:lnTo>
                    <a:pt x="1085" y="5"/>
                  </a:lnTo>
                  <a:lnTo>
                    <a:pt x="1094" y="6"/>
                  </a:lnTo>
                  <a:lnTo>
                    <a:pt x="1103" y="8"/>
                  </a:lnTo>
                  <a:lnTo>
                    <a:pt x="1113" y="10"/>
                  </a:lnTo>
                  <a:lnTo>
                    <a:pt x="1130" y="18"/>
                  </a:lnTo>
                  <a:lnTo>
                    <a:pt x="1149" y="27"/>
                  </a:lnTo>
                  <a:lnTo>
                    <a:pt x="1165" y="38"/>
                  </a:lnTo>
                  <a:lnTo>
                    <a:pt x="1183" y="50"/>
                  </a:lnTo>
                  <a:lnTo>
                    <a:pt x="1215" y="74"/>
                  </a:lnTo>
                  <a:lnTo>
                    <a:pt x="1215" y="74"/>
                  </a:lnTo>
                  <a:lnTo>
                    <a:pt x="1230" y="87"/>
                  </a:lnTo>
                  <a:lnTo>
                    <a:pt x="1230" y="87"/>
                  </a:lnTo>
                  <a:lnTo>
                    <a:pt x="1264" y="114"/>
                  </a:lnTo>
                  <a:lnTo>
                    <a:pt x="1298" y="144"/>
                  </a:lnTo>
                  <a:lnTo>
                    <a:pt x="1333" y="175"/>
                  </a:lnTo>
                  <a:lnTo>
                    <a:pt x="1368" y="209"/>
                  </a:lnTo>
                  <a:lnTo>
                    <a:pt x="1368" y="209"/>
                  </a:lnTo>
                  <a:lnTo>
                    <a:pt x="1371" y="213"/>
                  </a:lnTo>
                  <a:lnTo>
                    <a:pt x="1373" y="217"/>
                  </a:lnTo>
                  <a:lnTo>
                    <a:pt x="1373" y="221"/>
                  </a:lnTo>
                  <a:lnTo>
                    <a:pt x="1373" y="224"/>
                  </a:lnTo>
                  <a:lnTo>
                    <a:pt x="1373" y="226"/>
                  </a:lnTo>
                  <a:lnTo>
                    <a:pt x="1374" y="227"/>
                  </a:lnTo>
                  <a:lnTo>
                    <a:pt x="1374" y="227"/>
                  </a:lnTo>
                  <a:lnTo>
                    <a:pt x="1378" y="239"/>
                  </a:lnTo>
                  <a:lnTo>
                    <a:pt x="1382" y="251"/>
                  </a:lnTo>
                  <a:lnTo>
                    <a:pt x="1385" y="262"/>
                  </a:lnTo>
                  <a:lnTo>
                    <a:pt x="1387" y="275"/>
                  </a:lnTo>
                  <a:lnTo>
                    <a:pt x="1389" y="296"/>
                  </a:lnTo>
                  <a:lnTo>
                    <a:pt x="1389" y="312"/>
                  </a:lnTo>
                  <a:lnTo>
                    <a:pt x="1389" y="312"/>
                  </a:lnTo>
                  <a:lnTo>
                    <a:pt x="1388" y="406"/>
                  </a:lnTo>
                  <a:lnTo>
                    <a:pt x="1388" y="406"/>
                  </a:lnTo>
                  <a:lnTo>
                    <a:pt x="1387" y="528"/>
                  </a:lnTo>
                  <a:lnTo>
                    <a:pt x="1387" y="528"/>
                  </a:lnTo>
                  <a:lnTo>
                    <a:pt x="1388" y="588"/>
                  </a:lnTo>
                  <a:lnTo>
                    <a:pt x="1389" y="647"/>
                  </a:lnTo>
                  <a:lnTo>
                    <a:pt x="1389" y="647"/>
                  </a:lnTo>
                  <a:lnTo>
                    <a:pt x="1391" y="700"/>
                  </a:lnTo>
                  <a:lnTo>
                    <a:pt x="1392" y="754"/>
                  </a:lnTo>
                  <a:lnTo>
                    <a:pt x="1392" y="754"/>
                  </a:lnTo>
                  <a:lnTo>
                    <a:pt x="1392" y="827"/>
                  </a:lnTo>
                  <a:lnTo>
                    <a:pt x="1392" y="850"/>
                  </a:lnTo>
                  <a:lnTo>
                    <a:pt x="1392" y="850"/>
                  </a:lnTo>
                  <a:lnTo>
                    <a:pt x="1391" y="868"/>
                  </a:lnTo>
                  <a:lnTo>
                    <a:pt x="1391" y="868"/>
                  </a:lnTo>
                  <a:lnTo>
                    <a:pt x="1389" y="888"/>
                  </a:lnTo>
                  <a:lnTo>
                    <a:pt x="1389" y="905"/>
                  </a:lnTo>
                  <a:lnTo>
                    <a:pt x="1389" y="912"/>
                  </a:lnTo>
                  <a:lnTo>
                    <a:pt x="1390" y="918"/>
                  </a:lnTo>
                  <a:lnTo>
                    <a:pt x="1392" y="924"/>
                  </a:lnTo>
                  <a:lnTo>
                    <a:pt x="1395" y="929"/>
                  </a:lnTo>
                  <a:lnTo>
                    <a:pt x="1395" y="929"/>
                  </a:lnTo>
                  <a:lnTo>
                    <a:pt x="1397" y="932"/>
                  </a:lnTo>
                  <a:lnTo>
                    <a:pt x="1398" y="935"/>
                  </a:lnTo>
                  <a:lnTo>
                    <a:pt x="1399" y="938"/>
                  </a:lnTo>
                  <a:lnTo>
                    <a:pt x="1398" y="940"/>
                  </a:lnTo>
                  <a:lnTo>
                    <a:pt x="1397" y="944"/>
                  </a:lnTo>
                  <a:lnTo>
                    <a:pt x="1394" y="947"/>
                  </a:lnTo>
                  <a:lnTo>
                    <a:pt x="1392" y="949"/>
                  </a:lnTo>
                  <a:lnTo>
                    <a:pt x="1392" y="951"/>
                  </a:lnTo>
                  <a:lnTo>
                    <a:pt x="1392" y="951"/>
                  </a:lnTo>
                  <a:lnTo>
                    <a:pt x="1391" y="970"/>
                  </a:lnTo>
                  <a:lnTo>
                    <a:pt x="1390" y="990"/>
                  </a:lnTo>
                  <a:lnTo>
                    <a:pt x="1388" y="1009"/>
                  </a:lnTo>
                  <a:lnTo>
                    <a:pt x="1384" y="1028"/>
                  </a:lnTo>
                  <a:lnTo>
                    <a:pt x="1379" y="1046"/>
                  </a:lnTo>
                  <a:lnTo>
                    <a:pt x="1376" y="1056"/>
                  </a:lnTo>
                  <a:lnTo>
                    <a:pt x="1372" y="1065"/>
                  </a:lnTo>
                  <a:lnTo>
                    <a:pt x="1367" y="1073"/>
                  </a:lnTo>
                  <a:lnTo>
                    <a:pt x="1361" y="1081"/>
                  </a:lnTo>
                  <a:lnTo>
                    <a:pt x="1355" y="1090"/>
                  </a:lnTo>
                  <a:lnTo>
                    <a:pt x="1349" y="1097"/>
                  </a:lnTo>
                  <a:lnTo>
                    <a:pt x="1349" y="1097"/>
                  </a:lnTo>
                  <a:lnTo>
                    <a:pt x="1341" y="1105"/>
                  </a:lnTo>
                  <a:lnTo>
                    <a:pt x="1333" y="1111"/>
                  </a:lnTo>
                  <a:lnTo>
                    <a:pt x="1323" y="1119"/>
                  </a:lnTo>
                  <a:lnTo>
                    <a:pt x="1315" y="1124"/>
                  </a:lnTo>
                  <a:lnTo>
                    <a:pt x="1305" y="1129"/>
                  </a:lnTo>
                  <a:lnTo>
                    <a:pt x="1295" y="1133"/>
                  </a:lnTo>
                  <a:lnTo>
                    <a:pt x="1275" y="1140"/>
                  </a:lnTo>
                  <a:lnTo>
                    <a:pt x="1253" y="1147"/>
                  </a:lnTo>
                  <a:lnTo>
                    <a:pt x="1230" y="1151"/>
                  </a:lnTo>
                  <a:lnTo>
                    <a:pt x="1208" y="1154"/>
                  </a:lnTo>
                  <a:lnTo>
                    <a:pt x="1184" y="1156"/>
                  </a:lnTo>
                  <a:lnTo>
                    <a:pt x="1184" y="1156"/>
                  </a:lnTo>
                  <a:lnTo>
                    <a:pt x="1120" y="1162"/>
                  </a:lnTo>
                  <a:lnTo>
                    <a:pt x="1055" y="1166"/>
                  </a:lnTo>
                  <a:lnTo>
                    <a:pt x="991" y="1169"/>
                  </a:lnTo>
                  <a:lnTo>
                    <a:pt x="926" y="1171"/>
                  </a:lnTo>
                  <a:lnTo>
                    <a:pt x="862" y="1172"/>
                  </a:lnTo>
                  <a:lnTo>
                    <a:pt x="800" y="1173"/>
                  </a:lnTo>
                  <a:lnTo>
                    <a:pt x="678" y="1173"/>
                  </a:lnTo>
                  <a:lnTo>
                    <a:pt x="678" y="1173"/>
                  </a:lnTo>
                  <a:close/>
                  <a:moveTo>
                    <a:pt x="305" y="1128"/>
                  </a:moveTo>
                  <a:lnTo>
                    <a:pt x="305" y="1128"/>
                  </a:lnTo>
                  <a:lnTo>
                    <a:pt x="351" y="1128"/>
                  </a:lnTo>
                  <a:lnTo>
                    <a:pt x="398" y="1129"/>
                  </a:lnTo>
                  <a:lnTo>
                    <a:pt x="491" y="1133"/>
                  </a:lnTo>
                  <a:lnTo>
                    <a:pt x="491" y="1133"/>
                  </a:lnTo>
                  <a:lnTo>
                    <a:pt x="584" y="1136"/>
                  </a:lnTo>
                  <a:lnTo>
                    <a:pt x="630" y="1137"/>
                  </a:lnTo>
                  <a:lnTo>
                    <a:pt x="678" y="1137"/>
                  </a:lnTo>
                  <a:lnTo>
                    <a:pt x="678" y="1137"/>
                  </a:lnTo>
                  <a:lnTo>
                    <a:pt x="780" y="1137"/>
                  </a:lnTo>
                  <a:lnTo>
                    <a:pt x="780" y="1137"/>
                  </a:lnTo>
                  <a:lnTo>
                    <a:pt x="851" y="1137"/>
                  </a:lnTo>
                  <a:lnTo>
                    <a:pt x="928" y="1136"/>
                  </a:lnTo>
                  <a:lnTo>
                    <a:pt x="1006" y="1133"/>
                  </a:lnTo>
                  <a:lnTo>
                    <a:pt x="1045" y="1130"/>
                  </a:lnTo>
                  <a:lnTo>
                    <a:pt x="1085" y="1127"/>
                  </a:lnTo>
                  <a:lnTo>
                    <a:pt x="1085" y="1127"/>
                  </a:lnTo>
                  <a:lnTo>
                    <a:pt x="1110" y="1126"/>
                  </a:lnTo>
                  <a:lnTo>
                    <a:pt x="1137" y="1124"/>
                  </a:lnTo>
                  <a:lnTo>
                    <a:pt x="1137" y="1124"/>
                  </a:lnTo>
                  <a:lnTo>
                    <a:pt x="1173" y="1123"/>
                  </a:lnTo>
                  <a:lnTo>
                    <a:pt x="1192" y="1121"/>
                  </a:lnTo>
                  <a:lnTo>
                    <a:pt x="1210" y="1119"/>
                  </a:lnTo>
                  <a:lnTo>
                    <a:pt x="1227" y="1117"/>
                  </a:lnTo>
                  <a:lnTo>
                    <a:pt x="1245" y="1112"/>
                  </a:lnTo>
                  <a:lnTo>
                    <a:pt x="1262" y="1108"/>
                  </a:lnTo>
                  <a:lnTo>
                    <a:pt x="1279" y="1102"/>
                  </a:lnTo>
                  <a:lnTo>
                    <a:pt x="1279" y="1102"/>
                  </a:lnTo>
                  <a:lnTo>
                    <a:pt x="1293" y="1095"/>
                  </a:lnTo>
                  <a:lnTo>
                    <a:pt x="1307" y="1087"/>
                  </a:lnTo>
                  <a:lnTo>
                    <a:pt x="1318" y="1078"/>
                  </a:lnTo>
                  <a:lnTo>
                    <a:pt x="1327" y="1068"/>
                  </a:lnTo>
                  <a:lnTo>
                    <a:pt x="1335" y="1058"/>
                  </a:lnTo>
                  <a:lnTo>
                    <a:pt x="1341" y="1045"/>
                  </a:lnTo>
                  <a:lnTo>
                    <a:pt x="1345" y="1033"/>
                  </a:lnTo>
                  <a:lnTo>
                    <a:pt x="1347" y="1018"/>
                  </a:lnTo>
                  <a:lnTo>
                    <a:pt x="1347" y="1018"/>
                  </a:lnTo>
                  <a:lnTo>
                    <a:pt x="1351" y="993"/>
                  </a:lnTo>
                  <a:lnTo>
                    <a:pt x="1351" y="993"/>
                  </a:lnTo>
                  <a:lnTo>
                    <a:pt x="1354" y="966"/>
                  </a:lnTo>
                  <a:lnTo>
                    <a:pt x="1355" y="951"/>
                  </a:lnTo>
                  <a:lnTo>
                    <a:pt x="1356" y="938"/>
                  </a:lnTo>
                  <a:lnTo>
                    <a:pt x="1356" y="938"/>
                  </a:lnTo>
                  <a:lnTo>
                    <a:pt x="1356" y="934"/>
                  </a:lnTo>
                  <a:lnTo>
                    <a:pt x="1356" y="933"/>
                  </a:lnTo>
                  <a:lnTo>
                    <a:pt x="1356" y="932"/>
                  </a:lnTo>
                  <a:lnTo>
                    <a:pt x="1356" y="932"/>
                  </a:lnTo>
                  <a:lnTo>
                    <a:pt x="1355" y="919"/>
                  </a:lnTo>
                  <a:lnTo>
                    <a:pt x="1356" y="907"/>
                  </a:lnTo>
                  <a:lnTo>
                    <a:pt x="1356" y="907"/>
                  </a:lnTo>
                  <a:lnTo>
                    <a:pt x="1356" y="895"/>
                  </a:lnTo>
                  <a:lnTo>
                    <a:pt x="1356" y="804"/>
                  </a:lnTo>
                  <a:lnTo>
                    <a:pt x="1356" y="804"/>
                  </a:lnTo>
                  <a:lnTo>
                    <a:pt x="1355" y="743"/>
                  </a:lnTo>
                  <a:lnTo>
                    <a:pt x="1354" y="683"/>
                  </a:lnTo>
                  <a:lnTo>
                    <a:pt x="1354" y="683"/>
                  </a:lnTo>
                  <a:lnTo>
                    <a:pt x="1352" y="598"/>
                  </a:lnTo>
                  <a:lnTo>
                    <a:pt x="1352" y="598"/>
                  </a:lnTo>
                  <a:lnTo>
                    <a:pt x="1351" y="492"/>
                  </a:lnTo>
                  <a:lnTo>
                    <a:pt x="1351" y="437"/>
                  </a:lnTo>
                  <a:lnTo>
                    <a:pt x="1351" y="383"/>
                  </a:lnTo>
                  <a:lnTo>
                    <a:pt x="1351" y="383"/>
                  </a:lnTo>
                  <a:lnTo>
                    <a:pt x="1352" y="348"/>
                  </a:lnTo>
                  <a:lnTo>
                    <a:pt x="1351" y="330"/>
                  </a:lnTo>
                  <a:lnTo>
                    <a:pt x="1351" y="312"/>
                  </a:lnTo>
                  <a:lnTo>
                    <a:pt x="1349" y="294"/>
                  </a:lnTo>
                  <a:lnTo>
                    <a:pt x="1347" y="276"/>
                  </a:lnTo>
                  <a:lnTo>
                    <a:pt x="1343" y="257"/>
                  </a:lnTo>
                  <a:lnTo>
                    <a:pt x="1338" y="239"/>
                  </a:lnTo>
                  <a:lnTo>
                    <a:pt x="1338" y="238"/>
                  </a:lnTo>
                  <a:lnTo>
                    <a:pt x="1336" y="236"/>
                  </a:lnTo>
                  <a:lnTo>
                    <a:pt x="1336" y="236"/>
                  </a:lnTo>
                  <a:lnTo>
                    <a:pt x="1333" y="233"/>
                  </a:lnTo>
                  <a:lnTo>
                    <a:pt x="1331" y="230"/>
                  </a:lnTo>
                  <a:lnTo>
                    <a:pt x="1328" y="226"/>
                  </a:lnTo>
                  <a:lnTo>
                    <a:pt x="1327" y="222"/>
                  </a:lnTo>
                  <a:lnTo>
                    <a:pt x="1327" y="220"/>
                  </a:lnTo>
                  <a:lnTo>
                    <a:pt x="1326" y="218"/>
                  </a:lnTo>
                  <a:lnTo>
                    <a:pt x="1326" y="218"/>
                  </a:lnTo>
                  <a:lnTo>
                    <a:pt x="1302" y="196"/>
                  </a:lnTo>
                  <a:lnTo>
                    <a:pt x="1277" y="176"/>
                  </a:lnTo>
                  <a:lnTo>
                    <a:pt x="1277" y="176"/>
                  </a:lnTo>
                  <a:lnTo>
                    <a:pt x="1248" y="151"/>
                  </a:lnTo>
                  <a:lnTo>
                    <a:pt x="1219" y="125"/>
                  </a:lnTo>
                  <a:lnTo>
                    <a:pt x="1219" y="125"/>
                  </a:lnTo>
                  <a:lnTo>
                    <a:pt x="1212" y="118"/>
                  </a:lnTo>
                  <a:lnTo>
                    <a:pt x="1202" y="112"/>
                  </a:lnTo>
                  <a:lnTo>
                    <a:pt x="1186" y="101"/>
                  </a:lnTo>
                  <a:lnTo>
                    <a:pt x="1186" y="101"/>
                  </a:lnTo>
                  <a:lnTo>
                    <a:pt x="1170" y="92"/>
                  </a:lnTo>
                  <a:lnTo>
                    <a:pt x="1157" y="83"/>
                  </a:lnTo>
                  <a:lnTo>
                    <a:pt x="1157" y="83"/>
                  </a:lnTo>
                  <a:lnTo>
                    <a:pt x="1141" y="68"/>
                  </a:lnTo>
                  <a:lnTo>
                    <a:pt x="1132" y="62"/>
                  </a:lnTo>
                  <a:lnTo>
                    <a:pt x="1122" y="55"/>
                  </a:lnTo>
                  <a:lnTo>
                    <a:pt x="1110" y="50"/>
                  </a:lnTo>
                  <a:lnTo>
                    <a:pt x="1100" y="44"/>
                  </a:lnTo>
                  <a:lnTo>
                    <a:pt x="1088" y="41"/>
                  </a:lnTo>
                  <a:lnTo>
                    <a:pt x="1075" y="40"/>
                  </a:lnTo>
                  <a:lnTo>
                    <a:pt x="1073" y="40"/>
                  </a:lnTo>
                  <a:lnTo>
                    <a:pt x="1071" y="40"/>
                  </a:lnTo>
                  <a:lnTo>
                    <a:pt x="1071" y="40"/>
                  </a:lnTo>
                  <a:lnTo>
                    <a:pt x="1018" y="40"/>
                  </a:lnTo>
                  <a:lnTo>
                    <a:pt x="1018" y="40"/>
                  </a:lnTo>
                  <a:lnTo>
                    <a:pt x="965" y="40"/>
                  </a:lnTo>
                  <a:lnTo>
                    <a:pt x="965" y="40"/>
                  </a:lnTo>
                  <a:lnTo>
                    <a:pt x="905" y="40"/>
                  </a:lnTo>
                  <a:lnTo>
                    <a:pt x="837" y="39"/>
                  </a:lnTo>
                  <a:lnTo>
                    <a:pt x="837" y="39"/>
                  </a:lnTo>
                  <a:lnTo>
                    <a:pt x="830" y="38"/>
                  </a:lnTo>
                  <a:lnTo>
                    <a:pt x="830" y="38"/>
                  </a:lnTo>
                  <a:lnTo>
                    <a:pt x="815" y="39"/>
                  </a:lnTo>
                  <a:lnTo>
                    <a:pt x="801" y="40"/>
                  </a:lnTo>
                  <a:lnTo>
                    <a:pt x="773" y="43"/>
                  </a:lnTo>
                  <a:lnTo>
                    <a:pt x="773" y="43"/>
                  </a:lnTo>
                  <a:lnTo>
                    <a:pt x="752" y="45"/>
                  </a:lnTo>
                  <a:lnTo>
                    <a:pt x="730" y="48"/>
                  </a:lnTo>
                  <a:lnTo>
                    <a:pt x="730" y="48"/>
                  </a:lnTo>
                  <a:lnTo>
                    <a:pt x="715" y="48"/>
                  </a:lnTo>
                  <a:lnTo>
                    <a:pt x="715" y="48"/>
                  </a:lnTo>
                  <a:lnTo>
                    <a:pt x="686" y="46"/>
                  </a:lnTo>
                  <a:lnTo>
                    <a:pt x="658" y="44"/>
                  </a:lnTo>
                  <a:lnTo>
                    <a:pt x="658" y="44"/>
                  </a:lnTo>
                  <a:lnTo>
                    <a:pt x="624" y="42"/>
                  </a:lnTo>
                  <a:lnTo>
                    <a:pt x="624" y="42"/>
                  </a:lnTo>
                  <a:lnTo>
                    <a:pt x="582" y="40"/>
                  </a:lnTo>
                  <a:lnTo>
                    <a:pt x="536" y="38"/>
                  </a:lnTo>
                  <a:lnTo>
                    <a:pt x="436" y="37"/>
                  </a:lnTo>
                  <a:lnTo>
                    <a:pt x="436" y="37"/>
                  </a:lnTo>
                  <a:lnTo>
                    <a:pt x="360" y="38"/>
                  </a:lnTo>
                  <a:lnTo>
                    <a:pt x="283" y="39"/>
                  </a:lnTo>
                  <a:lnTo>
                    <a:pt x="283" y="39"/>
                  </a:lnTo>
                  <a:lnTo>
                    <a:pt x="208" y="40"/>
                  </a:lnTo>
                  <a:lnTo>
                    <a:pt x="132" y="40"/>
                  </a:lnTo>
                  <a:lnTo>
                    <a:pt x="132" y="40"/>
                  </a:lnTo>
                  <a:lnTo>
                    <a:pt x="127" y="39"/>
                  </a:lnTo>
                  <a:lnTo>
                    <a:pt x="125" y="39"/>
                  </a:lnTo>
                  <a:lnTo>
                    <a:pt x="124" y="39"/>
                  </a:lnTo>
                  <a:lnTo>
                    <a:pt x="124" y="39"/>
                  </a:lnTo>
                  <a:lnTo>
                    <a:pt x="111" y="44"/>
                  </a:lnTo>
                  <a:lnTo>
                    <a:pt x="99" y="51"/>
                  </a:lnTo>
                  <a:lnTo>
                    <a:pt x="89" y="59"/>
                  </a:lnTo>
                  <a:lnTo>
                    <a:pt x="81" y="68"/>
                  </a:lnTo>
                  <a:lnTo>
                    <a:pt x="73" y="80"/>
                  </a:lnTo>
                  <a:lnTo>
                    <a:pt x="68" y="91"/>
                  </a:lnTo>
                  <a:lnTo>
                    <a:pt x="64" y="103"/>
                  </a:lnTo>
                  <a:lnTo>
                    <a:pt x="60" y="117"/>
                  </a:lnTo>
                  <a:lnTo>
                    <a:pt x="58" y="131"/>
                  </a:lnTo>
                  <a:lnTo>
                    <a:pt x="56" y="145"/>
                  </a:lnTo>
                  <a:lnTo>
                    <a:pt x="55" y="174"/>
                  </a:lnTo>
                  <a:lnTo>
                    <a:pt x="55" y="201"/>
                  </a:lnTo>
                  <a:lnTo>
                    <a:pt x="56" y="228"/>
                  </a:lnTo>
                  <a:lnTo>
                    <a:pt x="56" y="241"/>
                  </a:lnTo>
                  <a:lnTo>
                    <a:pt x="56" y="241"/>
                  </a:lnTo>
                  <a:lnTo>
                    <a:pt x="58" y="300"/>
                  </a:lnTo>
                  <a:lnTo>
                    <a:pt x="58" y="358"/>
                  </a:lnTo>
                  <a:lnTo>
                    <a:pt x="57" y="416"/>
                  </a:lnTo>
                  <a:lnTo>
                    <a:pt x="56" y="476"/>
                  </a:lnTo>
                  <a:lnTo>
                    <a:pt x="56" y="476"/>
                  </a:lnTo>
                  <a:lnTo>
                    <a:pt x="56" y="527"/>
                  </a:lnTo>
                  <a:lnTo>
                    <a:pt x="56" y="577"/>
                  </a:lnTo>
                  <a:lnTo>
                    <a:pt x="56" y="577"/>
                  </a:lnTo>
                  <a:lnTo>
                    <a:pt x="57" y="617"/>
                  </a:lnTo>
                  <a:lnTo>
                    <a:pt x="57" y="655"/>
                  </a:lnTo>
                  <a:lnTo>
                    <a:pt x="56" y="694"/>
                  </a:lnTo>
                  <a:lnTo>
                    <a:pt x="54" y="733"/>
                  </a:lnTo>
                  <a:lnTo>
                    <a:pt x="54" y="733"/>
                  </a:lnTo>
                  <a:lnTo>
                    <a:pt x="53" y="760"/>
                  </a:lnTo>
                  <a:lnTo>
                    <a:pt x="52" y="787"/>
                  </a:lnTo>
                  <a:lnTo>
                    <a:pt x="52" y="787"/>
                  </a:lnTo>
                  <a:lnTo>
                    <a:pt x="51" y="814"/>
                  </a:lnTo>
                  <a:lnTo>
                    <a:pt x="50" y="840"/>
                  </a:lnTo>
                  <a:lnTo>
                    <a:pt x="50" y="840"/>
                  </a:lnTo>
                  <a:lnTo>
                    <a:pt x="46" y="873"/>
                  </a:lnTo>
                  <a:lnTo>
                    <a:pt x="46" y="873"/>
                  </a:lnTo>
                  <a:lnTo>
                    <a:pt x="42" y="900"/>
                  </a:lnTo>
                  <a:lnTo>
                    <a:pt x="41" y="914"/>
                  </a:lnTo>
                  <a:lnTo>
                    <a:pt x="41" y="928"/>
                  </a:lnTo>
                  <a:lnTo>
                    <a:pt x="41" y="928"/>
                  </a:lnTo>
                  <a:lnTo>
                    <a:pt x="40" y="934"/>
                  </a:lnTo>
                  <a:lnTo>
                    <a:pt x="37" y="939"/>
                  </a:lnTo>
                  <a:lnTo>
                    <a:pt x="36" y="940"/>
                  </a:lnTo>
                  <a:lnTo>
                    <a:pt x="36" y="942"/>
                  </a:lnTo>
                  <a:lnTo>
                    <a:pt x="36" y="942"/>
                  </a:lnTo>
                  <a:lnTo>
                    <a:pt x="36" y="963"/>
                  </a:lnTo>
                  <a:lnTo>
                    <a:pt x="36" y="983"/>
                  </a:lnTo>
                  <a:lnTo>
                    <a:pt x="39" y="1003"/>
                  </a:lnTo>
                  <a:lnTo>
                    <a:pt x="41" y="1012"/>
                  </a:lnTo>
                  <a:lnTo>
                    <a:pt x="43" y="1022"/>
                  </a:lnTo>
                  <a:lnTo>
                    <a:pt x="48" y="1031"/>
                  </a:lnTo>
                  <a:lnTo>
                    <a:pt x="52" y="1040"/>
                  </a:lnTo>
                  <a:lnTo>
                    <a:pt x="57" y="1049"/>
                  </a:lnTo>
                  <a:lnTo>
                    <a:pt x="64" y="1058"/>
                  </a:lnTo>
                  <a:lnTo>
                    <a:pt x="71" y="1066"/>
                  </a:lnTo>
                  <a:lnTo>
                    <a:pt x="81" y="1073"/>
                  </a:lnTo>
                  <a:lnTo>
                    <a:pt x="91" y="1080"/>
                  </a:lnTo>
                  <a:lnTo>
                    <a:pt x="103" y="1088"/>
                  </a:lnTo>
                  <a:lnTo>
                    <a:pt x="111" y="1092"/>
                  </a:lnTo>
                  <a:lnTo>
                    <a:pt x="111" y="1092"/>
                  </a:lnTo>
                  <a:lnTo>
                    <a:pt x="135" y="1104"/>
                  </a:lnTo>
                  <a:lnTo>
                    <a:pt x="147" y="1109"/>
                  </a:lnTo>
                  <a:lnTo>
                    <a:pt x="159" y="1115"/>
                  </a:lnTo>
                  <a:lnTo>
                    <a:pt x="172" y="1119"/>
                  </a:lnTo>
                  <a:lnTo>
                    <a:pt x="185" y="1123"/>
                  </a:lnTo>
                  <a:lnTo>
                    <a:pt x="198" y="1125"/>
                  </a:lnTo>
                  <a:lnTo>
                    <a:pt x="212" y="1127"/>
                  </a:lnTo>
                  <a:lnTo>
                    <a:pt x="212" y="1127"/>
                  </a:lnTo>
                  <a:lnTo>
                    <a:pt x="251" y="1128"/>
                  </a:lnTo>
                  <a:lnTo>
                    <a:pt x="291" y="1128"/>
                  </a:lnTo>
                  <a:lnTo>
                    <a:pt x="305" y="112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1" name="Freeform 537"/>
            <p:cNvSpPr/>
            <p:nvPr/>
          </p:nvSpPr>
          <p:spPr bwMode="auto">
            <a:xfrm>
              <a:off x="2292351" y="3190875"/>
              <a:ext cx="436563" cy="241300"/>
            </a:xfrm>
            <a:custGeom>
              <a:avLst/>
              <a:gdLst/>
              <a:ahLst/>
              <a:cxnLst>
                <a:cxn ang="0">
                  <a:pos x="718" y="456"/>
                </a:cxn>
                <a:cxn ang="0">
                  <a:pos x="677" y="453"/>
                </a:cxn>
                <a:cxn ang="0">
                  <a:pos x="599" y="450"/>
                </a:cxn>
                <a:cxn ang="0">
                  <a:pos x="445" y="443"/>
                </a:cxn>
                <a:cxn ang="0">
                  <a:pos x="334" y="441"/>
                </a:cxn>
                <a:cxn ang="0">
                  <a:pos x="225" y="439"/>
                </a:cxn>
                <a:cxn ang="0">
                  <a:pos x="195" y="439"/>
                </a:cxn>
                <a:cxn ang="0">
                  <a:pos x="133" y="439"/>
                </a:cxn>
                <a:cxn ang="0">
                  <a:pos x="84" y="434"/>
                </a:cxn>
                <a:cxn ang="0">
                  <a:pos x="36" y="422"/>
                </a:cxn>
                <a:cxn ang="0">
                  <a:pos x="25" y="416"/>
                </a:cxn>
                <a:cxn ang="0">
                  <a:pos x="12" y="403"/>
                </a:cxn>
                <a:cxn ang="0">
                  <a:pos x="4" y="376"/>
                </a:cxn>
                <a:cxn ang="0">
                  <a:pos x="4" y="338"/>
                </a:cxn>
                <a:cxn ang="0">
                  <a:pos x="0" y="23"/>
                </a:cxn>
                <a:cxn ang="0">
                  <a:pos x="3" y="13"/>
                </a:cxn>
                <a:cxn ang="0">
                  <a:pos x="11" y="6"/>
                </a:cxn>
                <a:cxn ang="0">
                  <a:pos x="22" y="4"/>
                </a:cxn>
                <a:cxn ang="0">
                  <a:pos x="33" y="8"/>
                </a:cxn>
                <a:cxn ang="0">
                  <a:pos x="37" y="13"/>
                </a:cxn>
                <a:cxn ang="0">
                  <a:pos x="39" y="28"/>
                </a:cxn>
                <a:cxn ang="0">
                  <a:pos x="41" y="363"/>
                </a:cxn>
                <a:cxn ang="0">
                  <a:pos x="43" y="379"/>
                </a:cxn>
                <a:cxn ang="0">
                  <a:pos x="58" y="392"/>
                </a:cxn>
                <a:cxn ang="0">
                  <a:pos x="82" y="398"/>
                </a:cxn>
                <a:cxn ang="0">
                  <a:pos x="112" y="401"/>
                </a:cxn>
                <a:cxn ang="0">
                  <a:pos x="146" y="402"/>
                </a:cxn>
                <a:cxn ang="0">
                  <a:pos x="221" y="401"/>
                </a:cxn>
                <a:cxn ang="0">
                  <a:pos x="267" y="404"/>
                </a:cxn>
                <a:cxn ang="0">
                  <a:pos x="314" y="407"/>
                </a:cxn>
                <a:cxn ang="0">
                  <a:pos x="391" y="408"/>
                </a:cxn>
                <a:cxn ang="0">
                  <a:pos x="427" y="407"/>
                </a:cxn>
                <a:cxn ang="0">
                  <a:pos x="576" y="411"/>
                </a:cxn>
                <a:cxn ang="0">
                  <a:pos x="645" y="417"/>
                </a:cxn>
                <a:cxn ang="0">
                  <a:pos x="691" y="421"/>
                </a:cxn>
                <a:cxn ang="0">
                  <a:pos x="726" y="421"/>
                </a:cxn>
                <a:cxn ang="0">
                  <a:pos x="761" y="411"/>
                </a:cxn>
                <a:cxn ang="0">
                  <a:pos x="775" y="401"/>
                </a:cxn>
                <a:cxn ang="0">
                  <a:pos x="784" y="387"/>
                </a:cxn>
                <a:cxn ang="0">
                  <a:pos x="787" y="369"/>
                </a:cxn>
                <a:cxn ang="0">
                  <a:pos x="785" y="269"/>
                </a:cxn>
                <a:cxn ang="0">
                  <a:pos x="783" y="152"/>
                </a:cxn>
                <a:cxn ang="0">
                  <a:pos x="783" y="114"/>
                </a:cxn>
                <a:cxn ang="0">
                  <a:pos x="782" y="68"/>
                </a:cxn>
                <a:cxn ang="0">
                  <a:pos x="771" y="43"/>
                </a:cxn>
                <a:cxn ang="0">
                  <a:pos x="768" y="31"/>
                </a:cxn>
                <a:cxn ang="0">
                  <a:pos x="768" y="14"/>
                </a:cxn>
                <a:cxn ang="0">
                  <a:pos x="773" y="5"/>
                </a:cxn>
                <a:cxn ang="0">
                  <a:pos x="786" y="0"/>
                </a:cxn>
                <a:cxn ang="0">
                  <a:pos x="795" y="3"/>
                </a:cxn>
                <a:cxn ang="0">
                  <a:pos x="802" y="11"/>
                </a:cxn>
                <a:cxn ang="0">
                  <a:pos x="804" y="18"/>
                </a:cxn>
                <a:cxn ang="0">
                  <a:pos x="812" y="49"/>
                </a:cxn>
                <a:cxn ang="0">
                  <a:pos x="818" y="69"/>
                </a:cxn>
                <a:cxn ang="0">
                  <a:pos x="819" y="111"/>
                </a:cxn>
                <a:cxn ang="0">
                  <a:pos x="818" y="183"/>
                </a:cxn>
                <a:cxn ang="0">
                  <a:pos x="821" y="238"/>
                </a:cxn>
                <a:cxn ang="0">
                  <a:pos x="825" y="313"/>
                </a:cxn>
                <a:cxn ang="0">
                  <a:pos x="823" y="386"/>
                </a:cxn>
                <a:cxn ang="0">
                  <a:pos x="814" y="419"/>
                </a:cxn>
                <a:cxn ang="0">
                  <a:pos x="801" y="435"/>
                </a:cxn>
                <a:cxn ang="0">
                  <a:pos x="774" y="451"/>
                </a:cxn>
                <a:cxn ang="0">
                  <a:pos x="735" y="456"/>
                </a:cxn>
              </a:cxnLst>
              <a:rect l="0" t="0" r="r" b="b"/>
              <a:pathLst>
                <a:path w="825" h="456">
                  <a:moveTo>
                    <a:pt x="735" y="456"/>
                  </a:moveTo>
                  <a:lnTo>
                    <a:pt x="735" y="456"/>
                  </a:lnTo>
                  <a:lnTo>
                    <a:pt x="718" y="456"/>
                  </a:lnTo>
                  <a:lnTo>
                    <a:pt x="700" y="455"/>
                  </a:lnTo>
                  <a:lnTo>
                    <a:pt x="700" y="455"/>
                  </a:lnTo>
                  <a:lnTo>
                    <a:pt x="677" y="453"/>
                  </a:lnTo>
                  <a:lnTo>
                    <a:pt x="677" y="453"/>
                  </a:lnTo>
                  <a:lnTo>
                    <a:pt x="599" y="450"/>
                  </a:lnTo>
                  <a:lnTo>
                    <a:pt x="599" y="450"/>
                  </a:lnTo>
                  <a:lnTo>
                    <a:pt x="522" y="445"/>
                  </a:lnTo>
                  <a:lnTo>
                    <a:pt x="483" y="444"/>
                  </a:lnTo>
                  <a:lnTo>
                    <a:pt x="445" y="443"/>
                  </a:lnTo>
                  <a:lnTo>
                    <a:pt x="445" y="443"/>
                  </a:lnTo>
                  <a:lnTo>
                    <a:pt x="389" y="443"/>
                  </a:lnTo>
                  <a:lnTo>
                    <a:pt x="334" y="441"/>
                  </a:lnTo>
                  <a:lnTo>
                    <a:pt x="334" y="441"/>
                  </a:lnTo>
                  <a:lnTo>
                    <a:pt x="281" y="440"/>
                  </a:lnTo>
                  <a:lnTo>
                    <a:pt x="225" y="439"/>
                  </a:lnTo>
                  <a:lnTo>
                    <a:pt x="225" y="439"/>
                  </a:lnTo>
                  <a:lnTo>
                    <a:pt x="195" y="439"/>
                  </a:lnTo>
                  <a:lnTo>
                    <a:pt x="195" y="439"/>
                  </a:lnTo>
                  <a:lnTo>
                    <a:pt x="166" y="439"/>
                  </a:lnTo>
                  <a:lnTo>
                    <a:pt x="166" y="439"/>
                  </a:lnTo>
                  <a:lnTo>
                    <a:pt x="133" y="439"/>
                  </a:lnTo>
                  <a:lnTo>
                    <a:pt x="118" y="438"/>
                  </a:lnTo>
                  <a:lnTo>
                    <a:pt x="101" y="436"/>
                  </a:lnTo>
                  <a:lnTo>
                    <a:pt x="84" y="434"/>
                  </a:lnTo>
                  <a:lnTo>
                    <a:pt x="68" y="431"/>
                  </a:lnTo>
                  <a:lnTo>
                    <a:pt x="52" y="427"/>
                  </a:lnTo>
                  <a:lnTo>
                    <a:pt x="36" y="422"/>
                  </a:lnTo>
                  <a:lnTo>
                    <a:pt x="36" y="422"/>
                  </a:lnTo>
                  <a:lnTo>
                    <a:pt x="30" y="419"/>
                  </a:lnTo>
                  <a:lnTo>
                    <a:pt x="25" y="416"/>
                  </a:lnTo>
                  <a:lnTo>
                    <a:pt x="20" y="411"/>
                  </a:lnTo>
                  <a:lnTo>
                    <a:pt x="16" y="407"/>
                  </a:lnTo>
                  <a:lnTo>
                    <a:pt x="12" y="403"/>
                  </a:lnTo>
                  <a:lnTo>
                    <a:pt x="10" y="398"/>
                  </a:lnTo>
                  <a:lnTo>
                    <a:pt x="6" y="388"/>
                  </a:lnTo>
                  <a:lnTo>
                    <a:pt x="4" y="376"/>
                  </a:lnTo>
                  <a:lnTo>
                    <a:pt x="3" y="364"/>
                  </a:lnTo>
                  <a:lnTo>
                    <a:pt x="4" y="338"/>
                  </a:lnTo>
                  <a:lnTo>
                    <a:pt x="4" y="338"/>
                  </a:lnTo>
                  <a:lnTo>
                    <a:pt x="5" y="315"/>
                  </a:lnTo>
                  <a:lnTo>
                    <a:pt x="0" y="23"/>
                  </a:lnTo>
                  <a:lnTo>
                    <a:pt x="0" y="23"/>
                  </a:lnTo>
                  <a:lnTo>
                    <a:pt x="0" y="19"/>
                  </a:lnTo>
                  <a:lnTo>
                    <a:pt x="1" y="16"/>
                  </a:lnTo>
                  <a:lnTo>
                    <a:pt x="3" y="13"/>
                  </a:lnTo>
                  <a:lnTo>
                    <a:pt x="5" y="10"/>
                  </a:lnTo>
                  <a:lnTo>
                    <a:pt x="8" y="8"/>
                  </a:lnTo>
                  <a:lnTo>
                    <a:pt x="11" y="6"/>
                  </a:lnTo>
                  <a:lnTo>
                    <a:pt x="14" y="5"/>
                  </a:lnTo>
                  <a:lnTo>
                    <a:pt x="18" y="4"/>
                  </a:lnTo>
                  <a:lnTo>
                    <a:pt x="22" y="4"/>
                  </a:lnTo>
                  <a:lnTo>
                    <a:pt x="22" y="4"/>
                  </a:lnTo>
                  <a:lnTo>
                    <a:pt x="29" y="5"/>
                  </a:lnTo>
                  <a:lnTo>
                    <a:pt x="33" y="8"/>
                  </a:lnTo>
                  <a:lnTo>
                    <a:pt x="36" y="11"/>
                  </a:lnTo>
                  <a:lnTo>
                    <a:pt x="37" y="13"/>
                  </a:lnTo>
                  <a:lnTo>
                    <a:pt x="37" y="13"/>
                  </a:lnTo>
                  <a:lnTo>
                    <a:pt x="39" y="18"/>
                  </a:lnTo>
                  <a:lnTo>
                    <a:pt x="40" y="23"/>
                  </a:lnTo>
                  <a:lnTo>
                    <a:pt x="39" y="28"/>
                  </a:lnTo>
                  <a:lnTo>
                    <a:pt x="37" y="33"/>
                  </a:lnTo>
                  <a:lnTo>
                    <a:pt x="36" y="35"/>
                  </a:lnTo>
                  <a:lnTo>
                    <a:pt x="41" y="363"/>
                  </a:lnTo>
                  <a:lnTo>
                    <a:pt x="41" y="363"/>
                  </a:lnTo>
                  <a:lnTo>
                    <a:pt x="41" y="372"/>
                  </a:lnTo>
                  <a:lnTo>
                    <a:pt x="43" y="379"/>
                  </a:lnTo>
                  <a:lnTo>
                    <a:pt x="47" y="385"/>
                  </a:lnTo>
                  <a:lnTo>
                    <a:pt x="51" y="389"/>
                  </a:lnTo>
                  <a:lnTo>
                    <a:pt x="58" y="392"/>
                  </a:lnTo>
                  <a:lnTo>
                    <a:pt x="64" y="394"/>
                  </a:lnTo>
                  <a:lnTo>
                    <a:pt x="78" y="397"/>
                  </a:lnTo>
                  <a:lnTo>
                    <a:pt x="82" y="398"/>
                  </a:lnTo>
                  <a:lnTo>
                    <a:pt x="82" y="398"/>
                  </a:lnTo>
                  <a:lnTo>
                    <a:pt x="97" y="400"/>
                  </a:lnTo>
                  <a:lnTo>
                    <a:pt x="112" y="401"/>
                  </a:lnTo>
                  <a:lnTo>
                    <a:pt x="129" y="402"/>
                  </a:lnTo>
                  <a:lnTo>
                    <a:pt x="146" y="402"/>
                  </a:lnTo>
                  <a:lnTo>
                    <a:pt x="146" y="402"/>
                  </a:lnTo>
                  <a:lnTo>
                    <a:pt x="184" y="402"/>
                  </a:lnTo>
                  <a:lnTo>
                    <a:pt x="184" y="402"/>
                  </a:lnTo>
                  <a:lnTo>
                    <a:pt x="221" y="401"/>
                  </a:lnTo>
                  <a:lnTo>
                    <a:pt x="221" y="401"/>
                  </a:lnTo>
                  <a:lnTo>
                    <a:pt x="246" y="402"/>
                  </a:lnTo>
                  <a:lnTo>
                    <a:pt x="267" y="404"/>
                  </a:lnTo>
                  <a:lnTo>
                    <a:pt x="267" y="404"/>
                  </a:lnTo>
                  <a:lnTo>
                    <a:pt x="291" y="406"/>
                  </a:lnTo>
                  <a:lnTo>
                    <a:pt x="314" y="407"/>
                  </a:lnTo>
                  <a:lnTo>
                    <a:pt x="355" y="408"/>
                  </a:lnTo>
                  <a:lnTo>
                    <a:pt x="355" y="408"/>
                  </a:lnTo>
                  <a:lnTo>
                    <a:pt x="391" y="408"/>
                  </a:lnTo>
                  <a:lnTo>
                    <a:pt x="391" y="408"/>
                  </a:lnTo>
                  <a:lnTo>
                    <a:pt x="427" y="407"/>
                  </a:lnTo>
                  <a:lnTo>
                    <a:pt x="427" y="407"/>
                  </a:lnTo>
                  <a:lnTo>
                    <a:pt x="480" y="408"/>
                  </a:lnTo>
                  <a:lnTo>
                    <a:pt x="530" y="409"/>
                  </a:lnTo>
                  <a:lnTo>
                    <a:pt x="576" y="411"/>
                  </a:lnTo>
                  <a:lnTo>
                    <a:pt x="622" y="413"/>
                  </a:lnTo>
                  <a:lnTo>
                    <a:pt x="622" y="413"/>
                  </a:lnTo>
                  <a:lnTo>
                    <a:pt x="645" y="417"/>
                  </a:lnTo>
                  <a:lnTo>
                    <a:pt x="645" y="417"/>
                  </a:lnTo>
                  <a:lnTo>
                    <a:pt x="675" y="420"/>
                  </a:lnTo>
                  <a:lnTo>
                    <a:pt x="691" y="421"/>
                  </a:lnTo>
                  <a:lnTo>
                    <a:pt x="707" y="421"/>
                  </a:lnTo>
                  <a:lnTo>
                    <a:pt x="707" y="421"/>
                  </a:lnTo>
                  <a:lnTo>
                    <a:pt x="726" y="421"/>
                  </a:lnTo>
                  <a:lnTo>
                    <a:pt x="741" y="418"/>
                  </a:lnTo>
                  <a:lnTo>
                    <a:pt x="756" y="413"/>
                  </a:lnTo>
                  <a:lnTo>
                    <a:pt x="761" y="411"/>
                  </a:lnTo>
                  <a:lnTo>
                    <a:pt x="767" y="408"/>
                  </a:lnTo>
                  <a:lnTo>
                    <a:pt x="771" y="404"/>
                  </a:lnTo>
                  <a:lnTo>
                    <a:pt x="775" y="401"/>
                  </a:lnTo>
                  <a:lnTo>
                    <a:pt x="779" y="396"/>
                  </a:lnTo>
                  <a:lnTo>
                    <a:pt x="782" y="392"/>
                  </a:lnTo>
                  <a:lnTo>
                    <a:pt x="784" y="387"/>
                  </a:lnTo>
                  <a:lnTo>
                    <a:pt x="786" y="381"/>
                  </a:lnTo>
                  <a:lnTo>
                    <a:pt x="787" y="375"/>
                  </a:lnTo>
                  <a:lnTo>
                    <a:pt x="787" y="369"/>
                  </a:lnTo>
                  <a:lnTo>
                    <a:pt x="787" y="369"/>
                  </a:lnTo>
                  <a:lnTo>
                    <a:pt x="786" y="324"/>
                  </a:lnTo>
                  <a:lnTo>
                    <a:pt x="785" y="269"/>
                  </a:lnTo>
                  <a:lnTo>
                    <a:pt x="785" y="269"/>
                  </a:lnTo>
                  <a:lnTo>
                    <a:pt x="783" y="188"/>
                  </a:lnTo>
                  <a:lnTo>
                    <a:pt x="783" y="152"/>
                  </a:lnTo>
                  <a:lnTo>
                    <a:pt x="783" y="121"/>
                  </a:lnTo>
                  <a:lnTo>
                    <a:pt x="783" y="114"/>
                  </a:lnTo>
                  <a:lnTo>
                    <a:pt x="783" y="114"/>
                  </a:lnTo>
                  <a:lnTo>
                    <a:pt x="784" y="96"/>
                  </a:lnTo>
                  <a:lnTo>
                    <a:pt x="783" y="78"/>
                  </a:lnTo>
                  <a:lnTo>
                    <a:pt x="782" y="68"/>
                  </a:lnTo>
                  <a:lnTo>
                    <a:pt x="779" y="59"/>
                  </a:lnTo>
                  <a:lnTo>
                    <a:pt x="777" y="51"/>
                  </a:lnTo>
                  <a:lnTo>
                    <a:pt x="771" y="43"/>
                  </a:lnTo>
                  <a:lnTo>
                    <a:pt x="771" y="43"/>
                  </a:lnTo>
                  <a:lnTo>
                    <a:pt x="769" y="37"/>
                  </a:lnTo>
                  <a:lnTo>
                    <a:pt x="768" y="31"/>
                  </a:lnTo>
                  <a:lnTo>
                    <a:pt x="768" y="18"/>
                  </a:lnTo>
                  <a:lnTo>
                    <a:pt x="768" y="18"/>
                  </a:lnTo>
                  <a:lnTo>
                    <a:pt x="768" y="14"/>
                  </a:lnTo>
                  <a:lnTo>
                    <a:pt x="769" y="11"/>
                  </a:lnTo>
                  <a:lnTo>
                    <a:pt x="771" y="8"/>
                  </a:lnTo>
                  <a:lnTo>
                    <a:pt x="773" y="5"/>
                  </a:lnTo>
                  <a:lnTo>
                    <a:pt x="777" y="3"/>
                  </a:lnTo>
                  <a:lnTo>
                    <a:pt x="780" y="1"/>
                  </a:lnTo>
                  <a:lnTo>
                    <a:pt x="786" y="0"/>
                  </a:lnTo>
                  <a:lnTo>
                    <a:pt x="786" y="0"/>
                  </a:lnTo>
                  <a:lnTo>
                    <a:pt x="792" y="1"/>
                  </a:lnTo>
                  <a:lnTo>
                    <a:pt x="795" y="3"/>
                  </a:lnTo>
                  <a:lnTo>
                    <a:pt x="798" y="5"/>
                  </a:lnTo>
                  <a:lnTo>
                    <a:pt x="800" y="8"/>
                  </a:lnTo>
                  <a:lnTo>
                    <a:pt x="802" y="11"/>
                  </a:lnTo>
                  <a:lnTo>
                    <a:pt x="803" y="14"/>
                  </a:lnTo>
                  <a:lnTo>
                    <a:pt x="804" y="18"/>
                  </a:lnTo>
                  <a:lnTo>
                    <a:pt x="804" y="18"/>
                  </a:lnTo>
                  <a:lnTo>
                    <a:pt x="804" y="26"/>
                  </a:lnTo>
                  <a:lnTo>
                    <a:pt x="806" y="33"/>
                  </a:lnTo>
                  <a:lnTo>
                    <a:pt x="812" y="49"/>
                  </a:lnTo>
                  <a:lnTo>
                    <a:pt x="812" y="49"/>
                  </a:lnTo>
                  <a:lnTo>
                    <a:pt x="816" y="62"/>
                  </a:lnTo>
                  <a:lnTo>
                    <a:pt x="818" y="69"/>
                  </a:lnTo>
                  <a:lnTo>
                    <a:pt x="819" y="76"/>
                  </a:lnTo>
                  <a:lnTo>
                    <a:pt x="819" y="76"/>
                  </a:lnTo>
                  <a:lnTo>
                    <a:pt x="819" y="111"/>
                  </a:lnTo>
                  <a:lnTo>
                    <a:pt x="819" y="145"/>
                  </a:lnTo>
                  <a:lnTo>
                    <a:pt x="819" y="145"/>
                  </a:lnTo>
                  <a:lnTo>
                    <a:pt x="818" y="183"/>
                  </a:lnTo>
                  <a:lnTo>
                    <a:pt x="818" y="183"/>
                  </a:lnTo>
                  <a:lnTo>
                    <a:pt x="819" y="207"/>
                  </a:lnTo>
                  <a:lnTo>
                    <a:pt x="821" y="238"/>
                  </a:lnTo>
                  <a:lnTo>
                    <a:pt x="821" y="238"/>
                  </a:lnTo>
                  <a:lnTo>
                    <a:pt x="824" y="287"/>
                  </a:lnTo>
                  <a:lnTo>
                    <a:pt x="825" y="313"/>
                  </a:lnTo>
                  <a:lnTo>
                    <a:pt x="825" y="339"/>
                  </a:lnTo>
                  <a:lnTo>
                    <a:pt x="825" y="363"/>
                  </a:lnTo>
                  <a:lnTo>
                    <a:pt x="823" y="386"/>
                  </a:lnTo>
                  <a:lnTo>
                    <a:pt x="819" y="404"/>
                  </a:lnTo>
                  <a:lnTo>
                    <a:pt x="817" y="411"/>
                  </a:lnTo>
                  <a:lnTo>
                    <a:pt x="814" y="419"/>
                  </a:lnTo>
                  <a:lnTo>
                    <a:pt x="814" y="419"/>
                  </a:lnTo>
                  <a:lnTo>
                    <a:pt x="809" y="428"/>
                  </a:lnTo>
                  <a:lnTo>
                    <a:pt x="801" y="435"/>
                  </a:lnTo>
                  <a:lnTo>
                    <a:pt x="794" y="442"/>
                  </a:lnTo>
                  <a:lnTo>
                    <a:pt x="785" y="448"/>
                  </a:lnTo>
                  <a:lnTo>
                    <a:pt x="774" y="451"/>
                  </a:lnTo>
                  <a:lnTo>
                    <a:pt x="763" y="454"/>
                  </a:lnTo>
                  <a:lnTo>
                    <a:pt x="750" y="456"/>
                  </a:lnTo>
                  <a:lnTo>
                    <a:pt x="735" y="456"/>
                  </a:lnTo>
                  <a:lnTo>
                    <a:pt x="735" y="4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2" name="Freeform 538"/>
            <p:cNvSpPr>
              <a:spLocks noEditPoints="1"/>
            </p:cNvSpPr>
            <p:nvPr/>
          </p:nvSpPr>
          <p:spPr bwMode="auto">
            <a:xfrm>
              <a:off x="2570163" y="3225800"/>
              <a:ext cx="103188" cy="158750"/>
            </a:xfrm>
            <a:custGeom>
              <a:avLst/>
              <a:gdLst/>
              <a:ahLst/>
              <a:cxnLst>
                <a:cxn ang="0">
                  <a:pos x="72" y="299"/>
                </a:cxn>
                <a:cxn ang="0">
                  <a:pos x="40" y="295"/>
                </a:cxn>
                <a:cxn ang="0">
                  <a:pos x="18" y="284"/>
                </a:cxn>
                <a:cxn ang="0">
                  <a:pos x="8" y="274"/>
                </a:cxn>
                <a:cxn ang="0">
                  <a:pos x="2" y="250"/>
                </a:cxn>
                <a:cxn ang="0">
                  <a:pos x="3" y="124"/>
                </a:cxn>
                <a:cxn ang="0">
                  <a:pos x="2" y="92"/>
                </a:cxn>
                <a:cxn ang="0">
                  <a:pos x="2" y="58"/>
                </a:cxn>
                <a:cxn ang="0">
                  <a:pos x="6" y="38"/>
                </a:cxn>
                <a:cxn ang="0">
                  <a:pos x="8" y="23"/>
                </a:cxn>
                <a:cxn ang="0">
                  <a:pos x="8" y="22"/>
                </a:cxn>
                <a:cxn ang="0">
                  <a:pos x="12" y="10"/>
                </a:cxn>
                <a:cxn ang="0">
                  <a:pos x="21" y="5"/>
                </a:cxn>
                <a:cxn ang="0">
                  <a:pos x="55" y="2"/>
                </a:cxn>
                <a:cxn ang="0">
                  <a:pos x="101" y="0"/>
                </a:cxn>
                <a:cxn ang="0">
                  <a:pos x="136" y="4"/>
                </a:cxn>
                <a:cxn ang="0">
                  <a:pos x="172" y="17"/>
                </a:cxn>
                <a:cxn ang="0">
                  <a:pos x="184" y="32"/>
                </a:cxn>
                <a:cxn ang="0">
                  <a:pos x="192" y="60"/>
                </a:cxn>
                <a:cxn ang="0">
                  <a:pos x="195" y="117"/>
                </a:cxn>
                <a:cxn ang="0">
                  <a:pos x="193" y="193"/>
                </a:cxn>
                <a:cxn ang="0">
                  <a:pos x="190" y="273"/>
                </a:cxn>
                <a:cxn ang="0">
                  <a:pos x="187" y="283"/>
                </a:cxn>
                <a:cxn ang="0">
                  <a:pos x="183" y="288"/>
                </a:cxn>
                <a:cxn ang="0">
                  <a:pos x="172" y="291"/>
                </a:cxn>
                <a:cxn ang="0">
                  <a:pos x="169" y="291"/>
                </a:cxn>
                <a:cxn ang="0">
                  <a:pos x="165" y="292"/>
                </a:cxn>
                <a:cxn ang="0">
                  <a:pos x="153" y="296"/>
                </a:cxn>
                <a:cxn ang="0">
                  <a:pos x="107" y="299"/>
                </a:cxn>
                <a:cxn ang="0">
                  <a:pos x="82" y="39"/>
                </a:cxn>
                <a:cxn ang="0">
                  <a:pos x="42" y="40"/>
                </a:cxn>
                <a:cxn ang="0">
                  <a:pos x="39" y="70"/>
                </a:cxn>
                <a:cxn ang="0">
                  <a:pos x="38" y="177"/>
                </a:cxn>
                <a:cxn ang="0">
                  <a:pos x="37" y="209"/>
                </a:cxn>
                <a:cxn ang="0">
                  <a:pos x="40" y="240"/>
                </a:cxn>
                <a:cxn ang="0">
                  <a:pos x="46" y="252"/>
                </a:cxn>
                <a:cxn ang="0">
                  <a:pos x="61" y="261"/>
                </a:cxn>
                <a:cxn ang="0">
                  <a:pos x="71" y="261"/>
                </a:cxn>
                <a:cxn ang="0">
                  <a:pos x="109" y="260"/>
                </a:cxn>
                <a:cxn ang="0">
                  <a:pos x="153" y="255"/>
                </a:cxn>
                <a:cxn ang="0">
                  <a:pos x="156" y="180"/>
                </a:cxn>
                <a:cxn ang="0">
                  <a:pos x="159" y="100"/>
                </a:cxn>
                <a:cxn ang="0">
                  <a:pos x="159" y="74"/>
                </a:cxn>
                <a:cxn ang="0">
                  <a:pos x="150" y="53"/>
                </a:cxn>
                <a:cxn ang="0">
                  <a:pos x="123" y="42"/>
                </a:cxn>
                <a:cxn ang="0">
                  <a:pos x="82" y="39"/>
                </a:cxn>
              </a:cxnLst>
              <a:rect l="0" t="0" r="r" b="b"/>
              <a:pathLst>
                <a:path w="195" h="299">
                  <a:moveTo>
                    <a:pt x="85" y="299"/>
                  </a:moveTo>
                  <a:lnTo>
                    <a:pt x="85" y="299"/>
                  </a:lnTo>
                  <a:lnTo>
                    <a:pt x="72" y="299"/>
                  </a:lnTo>
                  <a:lnTo>
                    <a:pt x="60" y="298"/>
                  </a:lnTo>
                  <a:lnTo>
                    <a:pt x="49" y="297"/>
                  </a:lnTo>
                  <a:lnTo>
                    <a:pt x="40" y="295"/>
                  </a:lnTo>
                  <a:lnTo>
                    <a:pt x="31" y="292"/>
                  </a:lnTo>
                  <a:lnTo>
                    <a:pt x="24" y="289"/>
                  </a:lnTo>
                  <a:lnTo>
                    <a:pt x="18" y="284"/>
                  </a:lnTo>
                  <a:lnTo>
                    <a:pt x="13" y="280"/>
                  </a:lnTo>
                  <a:lnTo>
                    <a:pt x="13" y="280"/>
                  </a:lnTo>
                  <a:lnTo>
                    <a:pt x="8" y="274"/>
                  </a:lnTo>
                  <a:lnTo>
                    <a:pt x="5" y="268"/>
                  </a:lnTo>
                  <a:lnTo>
                    <a:pt x="3" y="260"/>
                  </a:lnTo>
                  <a:lnTo>
                    <a:pt x="2" y="250"/>
                  </a:lnTo>
                  <a:lnTo>
                    <a:pt x="2" y="250"/>
                  </a:lnTo>
                  <a:lnTo>
                    <a:pt x="3" y="126"/>
                  </a:lnTo>
                  <a:lnTo>
                    <a:pt x="3" y="124"/>
                  </a:lnTo>
                  <a:lnTo>
                    <a:pt x="3" y="124"/>
                  </a:lnTo>
                  <a:lnTo>
                    <a:pt x="2" y="92"/>
                  </a:lnTo>
                  <a:lnTo>
                    <a:pt x="2" y="92"/>
                  </a:lnTo>
                  <a:lnTo>
                    <a:pt x="0" y="70"/>
                  </a:lnTo>
                  <a:lnTo>
                    <a:pt x="0" y="70"/>
                  </a:lnTo>
                  <a:lnTo>
                    <a:pt x="2" y="58"/>
                  </a:lnTo>
                  <a:lnTo>
                    <a:pt x="4" y="48"/>
                  </a:lnTo>
                  <a:lnTo>
                    <a:pt x="4" y="48"/>
                  </a:lnTo>
                  <a:lnTo>
                    <a:pt x="6" y="38"/>
                  </a:lnTo>
                  <a:lnTo>
                    <a:pt x="7" y="27"/>
                  </a:lnTo>
                  <a:lnTo>
                    <a:pt x="7" y="27"/>
                  </a:lnTo>
                  <a:lnTo>
                    <a:pt x="8" y="23"/>
                  </a:lnTo>
                  <a:lnTo>
                    <a:pt x="8" y="22"/>
                  </a:lnTo>
                  <a:lnTo>
                    <a:pt x="8" y="22"/>
                  </a:lnTo>
                  <a:lnTo>
                    <a:pt x="8" y="22"/>
                  </a:lnTo>
                  <a:lnTo>
                    <a:pt x="9" y="15"/>
                  </a:lnTo>
                  <a:lnTo>
                    <a:pt x="10" y="12"/>
                  </a:lnTo>
                  <a:lnTo>
                    <a:pt x="12" y="10"/>
                  </a:lnTo>
                  <a:lnTo>
                    <a:pt x="14" y="8"/>
                  </a:lnTo>
                  <a:lnTo>
                    <a:pt x="17" y="6"/>
                  </a:lnTo>
                  <a:lnTo>
                    <a:pt x="21" y="5"/>
                  </a:lnTo>
                  <a:lnTo>
                    <a:pt x="25" y="5"/>
                  </a:lnTo>
                  <a:lnTo>
                    <a:pt x="25" y="5"/>
                  </a:lnTo>
                  <a:lnTo>
                    <a:pt x="55" y="2"/>
                  </a:lnTo>
                  <a:lnTo>
                    <a:pt x="55" y="2"/>
                  </a:lnTo>
                  <a:lnTo>
                    <a:pt x="78" y="1"/>
                  </a:lnTo>
                  <a:lnTo>
                    <a:pt x="101" y="0"/>
                  </a:lnTo>
                  <a:lnTo>
                    <a:pt x="101" y="0"/>
                  </a:lnTo>
                  <a:lnTo>
                    <a:pt x="119" y="1"/>
                  </a:lnTo>
                  <a:lnTo>
                    <a:pt x="136" y="4"/>
                  </a:lnTo>
                  <a:lnTo>
                    <a:pt x="150" y="7"/>
                  </a:lnTo>
                  <a:lnTo>
                    <a:pt x="163" y="11"/>
                  </a:lnTo>
                  <a:lnTo>
                    <a:pt x="172" y="17"/>
                  </a:lnTo>
                  <a:lnTo>
                    <a:pt x="179" y="23"/>
                  </a:lnTo>
                  <a:lnTo>
                    <a:pt x="182" y="27"/>
                  </a:lnTo>
                  <a:lnTo>
                    <a:pt x="184" y="32"/>
                  </a:lnTo>
                  <a:lnTo>
                    <a:pt x="187" y="42"/>
                  </a:lnTo>
                  <a:lnTo>
                    <a:pt x="187" y="42"/>
                  </a:lnTo>
                  <a:lnTo>
                    <a:pt x="192" y="60"/>
                  </a:lnTo>
                  <a:lnTo>
                    <a:pt x="194" y="80"/>
                  </a:lnTo>
                  <a:lnTo>
                    <a:pt x="195" y="99"/>
                  </a:lnTo>
                  <a:lnTo>
                    <a:pt x="195" y="117"/>
                  </a:lnTo>
                  <a:lnTo>
                    <a:pt x="195" y="155"/>
                  </a:lnTo>
                  <a:lnTo>
                    <a:pt x="193" y="193"/>
                  </a:lnTo>
                  <a:lnTo>
                    <a:pt x="193" y="193"/>
                  </a:lnTo>
                  <a:lnTo>
                    <a:pt x="191" y="233"/>
                  </a:lnTo>
                  <a:lnTo>
                    <a:pt x="190" y="254"/>
                  </a:lnTo>
                  <a:lnTo>
                    <a:pt x="190" y="273"/>
                  </a:lnTo>
                  <a:lnTo>
                    <a:pt x="190" y="273"/>
                  </a:lnTo>
                  <a:lnTo>
                    <a:pt x="188" y="280"/>
                  </a:lnTo>
                  <a:lnTo>
                    <a:pt x="187" y="283"/>
                  </a:lnTo>
                  <a:lnTo>
                    <a:pt x="185" y="286"/>
                  </a:lnTo>
                  <a:lnTo>
                    <a:pt x="185" y="286"/>
                  </a:lnTo>
                  <a:lnTo>
                    <a:pt x="183" y="288"/>
                  </a:lnTo>
                  <a:lnTo>
                    <a:pt x="179" y="290"/>
                  </a:lnTo>
                  <a:lnTo>
                    <a:pt x="176" y="291"/>
                  </a:lnTo>
                  <a:lnTo>
                    <a:pt x="172" y="291"/>
                  </a:lnTo>
                  <a:lnTo>
                    <a:pt x="172" y="291"/>
                  </a:lnTo>
                  <a:lnTo>
                    <a:pt x="172" y="291"/>
                  </a:lnTo>
                  <a:lnTo>
                    <a:pt x="169" y="291"/>
                  </a:lnTo>
                  <a:lnTo>
                    <a:pt x="167" y="290"/>
                  </a:lnTo>
                  <a:lnTo>
                    <a:pt x="165" y="292"/>
                  </a:lnTo>
                  <a:lnTo>
                    <a:pt x="165" y="292"/>
                  </a:lnTo>
                  <a:lnTo>
                    <a:pt x="160" y="295"/>
                  </a:lnTo>
                  <a:lnTo>
                    <a:pt x="153" y="296"/>
                  </a:lnTo>
                  <a:lnTo>
                    <a:pt x="153" y="296"/>
                  </a:lnTo>
                  <a:lnTo>
                    <a:pt x="126" y="298"/>
                  </a:lnTo>
                  <a:lnTo>
                    <a:pt x="126" y="298"/>
                  </a:lnTo>
                  <a:lnTo>
                    <a:pt x="107" y="299"/>
                  </a:lnTo>
                  <a:lnTo>
                    <a:pt x="85" y="299"/>
                  </a:lnTo>
                  <a:lnTo>
                    <a:pt x="85" y="299"/>
                  </a:lnTo>
                  <a:close/>
                  <a:moveTo>
                    <a:pt x="82" y="39"/>
                  </a:moveTo>
                  <a:lnTo>
                    <a:pt x="82" y="39"/>
                  </a:lnTo>
                  <a:lnTo>
                    <a:pt x="53" y="40"/>
                  </a:lnTo>
                  <a:lnTo>
                    <a:pt x="42" y="40"/>
                  </a:lnTo>
                  <a:lnTo>
                    <a:pt x="41" y="52"/>
                  </a:lnTo>
                  <a:lnTo>
                    <a:pt x="41" y="52"/>
                  </a:lnTo>
                  <a:lnTo>
                    <a:pt x="39" y="70"/>
                  </a:lnTo>
                  <a:lnTo>
                    <a:pt x="38" y="88"/>
                  </a:lnTo>
                  <a:lnTo>
                    <a:pt x="38" y="177"/>
                  </a:lnTo>
                  <a:lnTo>
                    <a:pt x="38" y="177"/>
                  </a:lnTo>
                  <a:lnTo>
                    <a:pt x="38" y="194"/>
                  </a:lnTo>
                  <a:lnTo>
                    <a:pt x="38" y="194"/>
                  </a:lnTo>
                  <a:lnTo>
                    <a:pt x="37" y="209"/>
                  </a:lnTo>
                  <a:lnTo>
                    <a:pt x="37" y="226"/>
                  </a:lnTo>
                  <a:lnTo>
                    <a:pt x="38" y="233"/>
                  </a:lnTo>
                  <a:lnTo>
                    <a:pt x="40" y="240"/>
                  </a:lnTo>
                  <a:lnTo>
                    <a:pt x="42" y="246"/>
                  </a:lnTo>
                  <a:lnTo>
                    <a:pt x="46" y="252"/>
                  </a:lnTo>
                  <a:lnTo>
                    <a:pt x="46" y="252"/>
                  </a:lnTo>
                  <a:lnTo>
                    <a:pt x="51" y="256"/>
                  </a:lnTo>
                  <a:lnTo>
                    <a:pt x="56" y="259"/>
                  </a:lnTo>
                  <a:lnTo>
                    <a:pt x="61" y="261"/>
                  </a:lnTo>
                  <a:lnTo>
                    <a:pt x="69" y="261"/>
                  </a:lnTo>
                  <a:lnTo>
                    <a:pt x="69" y="261"/>
                  </a:lnTo>
                  <a:lnTo>
                    <a:pt x="71" y="261"/>
                  </a:lnTo>
                  <a:lnTo>
                    <a:pt x="71" y="261"/>
                  </a:lnTo>
                  <a:lnTo>
                    <a:pt x="109" y="260"/>
                  </a:lnTo>
                  <a:lnTo>
                    <a:pt x="109" y="260"/>
                  </a:lnTo>
                  <a:lnTo>
                    <a:pt x="131" y="260"/>
                  </a:lnTo>
                  <a:lnTo>
                    <a:pt x="153" y="260"/>
                  </a:lnTo>
                  <a:lnTo>
                    <a:pt x="153" y="255"/>
                  </a:lnTo>
                  <a:lnTo>
                    <a:pt x="153" y="255"/>
                  </a:lnTo>
                  <a:lnTo>
                    <a:pt x="154" y="217"/>
                  </a:lnTo>
                  <a:lnTo>
                    <a:pt x="156" y="180"/>
                  </a:lnTo>
                  <a:lnTo>
                    <a:pt x="156" y="180"/>
                  </a:lnTo>
                  <a:lnTo>
                    <a:pt x="157" y="140"/>
                  </a:lnTo>
                  <a:lnTo>
                    <a:pt x="159" y="100"/>
                  </a:lnTo>
                  <a:lnTo>
                    <a:pt x="159" y="93"/>
                  </a:lnTo>
                  <a:lnTo>
                    <a:pt x="159" y="93"/>
                  </a:lnTo>
                  <a:lnTo>
                    <a:pt x="159" y="74"/>
                  </a:lnTo>
                  <a:lnTo>
                    <a:pt x="156" y="67"/>
                  </a:lnTo>
                  <a:lnTo>
                    <a:pt x="154" y="59"/>
                  </a:lnTo>
                  <a:lnTo>
                    <a:pt x="150" y="53"/>
                  </a:lnTo>
                  <a:lnTo>
                    <a:pt x="144" y="48"/>
                  </a:lnTo>
                  <a:lnTo>
                    <a:pt x="136" y="45"/>
                  </a:lnTo>
                  <a:lnTo>
                    <a:pt x="123" y="42"/>
                  </a:lnTo>
                  <a:lnTo>
                    <a:pt x="123" y="42"/>
                  </a:lnTo>
                  <a:lnTo>
                    <a:pt x="105" y="40"/>
                  </a:lnTo>
                  <a:lnTo>
                    <a:pt x="82" y="39"/>
                  </a:lnTo>
                  <a:lnTo>
                    <a:pt x="82"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3" name="Freeform 539"/>
            <p:cNvSpPr>
              <a:spLocks noEditPoints="1"/>
            </p:cNvSpPr>
            <p:nvPr/>
          </p:nvSpPr>
          <p:spPr bwMode="auto">
            <a:xfrm>
              <a:off x="2292351" y="3478213"/>
              <a:ext cx="504825" cy="250825"/>
            </a:xfrm>
            <a:custGeom>
              <a:avLst/>
              <a:gdLst/>
              <a:ahLst/>
              <a:cxnLst>
                <a:cxn ang="0">
                  <a:pos x="761" y="472"/>
                </a:cxn>
                <a:cxn ang="0">
                  <a:pos x="506" y="468"/>
                </a:cxn>
                <a:cxn ang="0">
                  <a:pos x="259" y="459"/>
                </a:cxn>
                <a:cxn ang="0">
                  <a:pos x="116" y="455"/>
                </a:cxn>
                <a:cxn ang="0">
                  <a:pos x="53" y="437"/>
                </a:cxn>
                <a:cxn ang="0">
                  <a:pos x="13" y="392"/>
                </a:cxn>
                <a:cxn ang="0">
                  <a:pos x="2" y="316"/>
                </a:cxn>
                <a:cxn ang="0">
                  <a:pos x="5" y="219"/>
                </a:cxn>
                <a:cxn ang="0">
                  <a:pos x="1" y="114"/>
                </a:cxn>
                <a:cxn ang="0">
                  <a:pos x="5" y="67"/>
                </a:cxn>
                <a:cxn ang="0">
                  <a:pos x="11" y="38"/>
                </a:cxn>
                <a:cxn ang="0">
                  <a:pos x="31" y="13"/>
                </a:cxn>
                <a:cxn ang="0">
                  <a:pos x="69" y="2"/>
                </a:cxn>
                <a:cxn ang="0">
                  <a:pos x="132" y="0"/>
                </a:cxn>
                <a:cxn ang="0">
                  <a:pos x="565" y="3"/>
                </a:cxn>
                <a:cxn ang="0">
                  <a:pos x="777" y="14"/>
                </a:cxn>
                <a:cxn ang="0">
                  <a:pos x="810" y="13"/>
                </a:cxn>
                <a:cxn ang="0">
                  <a:pos x="868" y="16"/>
                </a:cxn>
                <a:cxn ang="0">
                  <a:pos x="899" y="30"/>
                </a:cxn>
                <a:cxn ang="0">
                  <a:pos x="934" y="75"/>
                </a:cxn>
                <a:cxn ang="0">
                  <a:pos x="941" y="96"/>
                </a:cxn>
                <a:cxn ang="0">
                  <a:pos x="946" y="107"/>
                </a:cxn>
                <a:cxn ang="0">
                  <a:pos x="947" y="117"/>
                </a:cxn>
                <a:cxn ang="0">
                  <a:pos x="950" y="207"/>
                </a:cxn>
                <a:cxn ang="0">
                  <a:pos x="953" y="353"/>
                </a:cxn>
                <a:cxn ang="0">
                  <a:pos x="945" y="401"/>
                </a:cxn>
                <a:cxn ang="0">
                  <a:pos x="924" y="440"/>
                </a:cxn>
                <a:cxn ang="0">
                  <a:pos x="890" y="463"/>
                </a:cxn>
                <a:cxn ang="0">
                  <a:pos x="864" y="471"/>
                </a:cxn>
                <a:cxn ang="0">
                  <a:pos x="41" y="90"/>
                </a:cxn>
                <a:cxn ang="0">
                  <a:pos x="36" y="103"/>
                </a:cxn>
                <a:cxn ang="0">
                  <a:pos x="41" y="219"/>
                </a:cxn>
                <a:cxn ang="0">
                  <a:pos x="38" y="333"/>
                </a:cxn>
                <a:cxn ang="0">
                  <a:pos x="48" y="377"/>
                </a:cxn>
                <a:cxn ang="0">
                  <a:pos x="82" y="410"/>
                </a:cxn>
                <a:cxn ang="0">
                  <a:pos x="144" y="422"/>
                </a:cxn>
                <a:cxn ang="0">
                  <a:pos x="233" y="425"/>
                </a:cxn>
                <a:cxn ang="0">
                  <a:pos x="564" y="435"/>
                </a:cxn>
                <a:cxn ang="0">
                  <a:pos x="868" y="433"/>
                </a:cxn>
                <a:cxn ang="0">
                  <a:pos x="894" y="418"/>
                </a:cxn>
                <a:cxn ang="0">
                  <a:pos x="909" y="392"/>
                </a:cxn>
                <a:cxn ang="0">
                  <a:pos x="916" y="292"/>
                </a:cxn>
                <a:cxn ang="0">
                  <a:pos x="913" y="186"/>
                </a:cxn>
                <a:cxn ang="0">
                  <a:pos x="910" y="117"/>
                </a:cxn>
                <a:cxn ang="0">
                  <a:pos x="899" y="94"/>
                </a:cxn>
                <a:cxn ang="0">
                  <a:pos x="871" y="55"/>
                </a:cxn>
                <a:cxn ang="0">
                  <a:pos x="828" y="50"/>
                </a:cxn>
                <a:cxn ang="0">
                  <a:pos x="749" y="51"/>
                </a:cxn>
                <a:cxn ang="0">
                  <a:pos x="567" y="38"/>
                </a:cxn>
                <a:cxn ang="0">
                  <a:pos x="102" y="37"/>
                </a:cxn>
                <a:cxn ang="0">
                  <a:pos x="52" y="46"/>
                </a:cxn>
                <a:cxn ang="0">
                  <a:pos x="41" y="82"/>
                </a:cxn>
              </a:cxnLst>
              <a:rect l="0" t="0" r="r" b="b"/>
              <a:pathLst>
                <a:path w="954" h="473">
                  <a:moveTo>
                    <a:pt x="849" y="473"/>
                  </a:moveTo>
                  <a:lnTo>
                    <a:pt x="848" y="473"/>
                  </a:lnTo>
                  <a:lnTo>
                    <a:pt x="847" y="473"/>
                  </a:lnTo>
                  <a:lnTo>
                    <a:pt x="847" y="473"/>
                  </a:lnTo>
                  <a:lnTo>
                    <a:pt x="761" y="472"/>
                  </a:lnTo>
                  <a:lnTo>
                    <a:pt x="675" y="470"/>
                  </a:lnTo>
                  <a:lnTo>
                    <a:pt x="675" y="470"/>
                  </a:lnTo>
                  <a:lnTo>
                    <a:pt x="591" y="469"/>
                  </a:lnTo>
                  <a:lnTo>
                    <a:pt x="506" y="468"/>
                  </a:lnTo>
                  <a:lnTo>
                    <a:pt x="506" y="468"/>
                  </a:lnTo>
                  <a:lnTo>
                    <a:pt x="465" y="468"/>
                  </a:lnTo>
                  <a:lnTo>
                    <a:pt x="423" y="467"/>
                  </a:lnTo>
                  <a:lnTo>
                    <a:pt x="343" y="463"/>
                  </a:lnTo>
                  <a:lnTo>
                    <a:pt x="343" y="463"/>
                  </a:lnTo>
                  <a:lnTo>
                    <a:pt x="259" y="459"/>
                  </a:lnTo>
                  <a:lnTo>
                    <a:pt x="217" y="458"/>
                  </a:lnTo>
                  <a:lnTo>
                    <a:pt x="174" y="458"/>
                  </a:lnTo>
                  <a:lnTo>
                    <a:pt x="174" y="458"/>
                  </a:lnTo>
                  <a:lnTo>
                    <a:pt x="144" y="457"/>
                  </a:lnTo>
                  <a:lnTo>
                    <a:pt x="116" y="455"/>
                  </a:lnTo>
                  <a:lnTo>
                    <a:pt x="102" y="453"/>
                  </a:lnTo>
                  <a:lnTo>
                    <a:pt x="90" y="450"/>
                  </a:lnTo>
                  <a:lnTo>
                    <a:pt x="77" y="447"/>
                  </a:lnTo>
                  <a:lnTo>
                    <a:pt x="65" y="443"/>
                  </a:lnTo>
                  <a:lnTo>
                    <a:pt x="53" y="437"/>
                  </a:lnTo>
                  <a:lnTo>
                    <a:pt x="44" y="430"/>
                  </a:lnTo>
                  <a:lnTo>
                    <a:pt x="35" y="423"/>
                  </a:lnTo>
                  <a:lnTo>
                    <a:pt x="27" y="414"/>
                  </a:lnTo>
                  <a:lnTo>
                    <a:pt x="19" y="405"/>
                  </a:lnTo>
                  <a:lnTo>
                    <a:pt x="13" y="392"/>
                  </a:lnTo>
                  <a:lnTo>
                    <a:pt x="9" y="380"/>
                  </a:lnTo>
                  <a:lnTo>
                    <a:pt x="5" y="365"/>
                  </a:lnTo>
                  <a:lnTo>
                    <a:pt x="5" y="365"/>
                  </a:lnTo>
                  <a:lnTo>
                    <a:pt x="3" y="341"/>
                  </a:lnTo>
                  <a:lnTo>
                    <a:pt x="2" y="316"/>
                  </a:lnTo>
                  <a:lnTo>
                    <a:pt x="2" y="291"/>
                  </a:lnTo>
                  <a:lnTo>
                    <a:pt x="3" y="265"/>
                  </a:lnTo>
                  <a:lnTo>
                    <a:pt x="3" y="265"/>
                  </a:lnTo>
                  <a:lnTo>
                    <a:pt x="4" y="242"/>
                  </a:lnTo>
                  <a:lnTo>
                    <a:pt x="5" y="219"/>
                  </a:lnTo>
                  <a:lnTo>
                    <a:pt x="5" y="219"/>
                  </a:lnTo>
                  <a:lnTo>
                    <a:pt x="4" y="184"/>
                  </a:lnTo>
                  <a:lnTo>
                    <a:pt x="2" y="148"/>
                  </a:lnTo>
                  <a:lnTo>
                    <a:pt x="2" y="148"/>
                  </a:lnTo>
                  <a:lnTo>
                    <a:pt x="1" y="114"/>
                  </a:lnTo>
                  <a:lnTo>
                    <a:pt x="0" y="80"/>
                  </a:lnTo>
                  <a:lnTo>
                    <a:pt x="0" y="80"/>
                  </a:lnTo>
                  <a:lnTo>
                    <a:pt x="1" y="74"/>
                  </a:lnTo>
                  <a:lnTo>
                    <a:pt x="4" y="69"/>
                  </a:lnTo>
                  <a:lnTo>
                    <a:pt x="5" y="67"/>
                  </a:lnTo>
                  <a:lnTo>
                    <a:pt x="6" y="65"/>
                  </a:lnTo>
                  <a:lnTo>
                    <a:pt x="6" y="65"/>
                  </a:lnTo>
                  <a:lnTo>
                    <a:pt x="7" y="55"/>
                  </a:lnTo>
                  <a:lnTo>
                    <a:pt x="8" y="46"/>
                  </a:lnTo>
                  <a:lnTo>
                    <a:pt x="11" y="38"/>
                  </a:lnTo>
                  <a:lnTo>
                    <a:pt x="13" y="31"/>
                  </a:lnTo>
                  <a:lnTo>
                    <a:pt x="17" y="25"/>
                  </a:lnTo>
                  <a:lnTo>
                    <a:pt x="21" y="20"/>
                  </a:lnTo>
                  <a:lnTo>
                    <a:pt x="26" y="16"/>
                  </a:lnTo>
                  <a:lnTo>
                    <a:pt x="31" y="13"/>
                  </a:lnTo>
                  <a:lnTo>
                    <a:pt x="31" y="13"/>
                  </a:lnTo>
                  <a:lnTo>
                    <a:pt x="40" y="9"/>
                  </a:lnTo>
                  <a:lnTo>
                    <a:pt x="49" y="6"/>
                  </a:lnTo>
                  <a:lnTo>
                    <a:pt x="60" y="4"/>
                  </a:lnTo>
                  <a:lnTo>
                    <a:pt x="69" y="2"/>
                  </a:lnTo>
                  <a:lnTo>
                    <a:pt x="89" y="0"/>
                  </a:lnTo>
                  <a:lnTo>
                    <a:pt x="108" y="0"/>
                  </a:lnTo>
                  <a:lnTo>
                    <a:pt x="108" y="0"/>
                  </a:lnTo>
                  <a:lnTo>
                    <a:pt x="132" y="0"/>
                  </a:lnTo>
                  <a:lnTo>
                    <a:pt x="132" y="0"/>
                  </a:lnTo>
                  <a:lnTo>
                    <a:pt x="154" y="1"/>
                  </a:lnTo>
                  <a:lnTo>
                    <a:pt x="493" y="1"/>
                  </a:lnTo>
                  <a:lnTo>
                    <a:pt x="493" y="1"/>
                  </a:lnTo>
                  <a:lnTo>
                    <a:pt x="529" y="1"/>
                  </a:lnTo>
                  <a:lnTo>
                    <a:pt x="565" y="3"/>
                  </a:lnTo>
                  <a:lnTo>
                    <a:pt x="635" y="7"/>
                  </a:lnTo>
                  <a:lnTo>
                    <a:pt x="635" y="7"/>
                  </a:lnTo>
                  <a:lnTo>
                    <a:pt x="705" y="12"/>
                  </a:lnTo>
                  <a:lnTo>
                    <a:pt x="741" y="13"/>
                  </a:lnTo>
                  <a:lnTo>
                    <a:pt x="777" y="14"/>
                  </a:lnTo>
                  <a:lnTo>
                    <a:pt x="777" y="14"/>
                  </a:lnTo>
                  <a:lnTo>
                    <a:pt x="799" y="14"/>
                  </a:lnTo>
                  <a:lnTo>
                    <a:pt x="799" y="14"/>
                  </a:lnTo>
                  <a:lnTo>
                    <a:pt x="810" y="13"/>
                  </a:lnTo>
                  <a:lnTo>
                    <a:pt x="810" y="13"/>
                  </a:lnTo>
                  <a:lnTo>
                    <a:pt x="832" y="13"/>
                  </a:lnTo>
                  <a:lnTo>
                    <a:pt x="832" y="13"/>
                  </a:lnTo>
                  <a:lnTo>
                    <a:pt x="850" y="13"/>
                  </a:lnTo>
                  <a:lnTo>
                    <a:pt x="859" y="14"/>
                  </a:lnTo>
                  <a:lnTo>
                    <a:pt x="868" y="16"/>
                  </a:lnTo>
                  <a:lnTo>
                    <a:pt x="877" y="18"/>
                  </a:lnTo>
                  <a:lnTo>
                    <a:pt x="885" y="20"/>
                  </a:lnTo>
                  <a:lnTo>
                    <a:pt x="893" y="24"/>
                  </a:lnTo>
                  <a:lnTo>
                    <a:pt x="899" y="30"/>
                  </a:lnTo>
                  <a:lnTo>
                    <a:pt x="899" y="30"/>
                  </a:lnTo>
                  <a:lnTo>
                    <a:pt x="911" y="40"/>
                  </a:lnTo>
                  <a:lnTo>
                    <a:pt x="920" y="51"/>
                  </a:lnTo>
                  <a:lnTo>
                    <a:pt x="927" y="63"/>
                  </a:lnTo>
                  <a:lnTo>
                    <a:pt x="934" y="75"/>
                  </a:lnTo>
                  <a:lnTo>
                    <a:pt x="934" y="75"/>
                  </a:lnTo>
                  <a:lnTo>
                    <a:pt x="937" y="85"/>
                  </a:lnTo>
                  <a:lnTo>
                    <a:pt x="937" y="85"/>
                  </a:lnTo>
                  <a:lnTo>
                    <a:pt x="939" y="93"/>
                  </a:lnTo>
                  <a:lnTo>
                    <a:pt x="940" y="95"/>
                  </a:lnTo>
                  <a:lnTo>
                    <a:pt x="941" y="96"/>
                  </a:lnTo>
                  <a:lnTo>
                    <a:pt x="941" y="96"/>
                  </a:lnTo>
                  <a:lnTo>
                    <a:pt x="943" y="98"/>
                  </a:lnTo>
                  <a:lnTo>
                    <a:pt x="945" y="101"/>
                  </a:lnTo>
                  <a:lnTo>
                    <a:pt x="946" y="104"/>
                  </a:lnTo>
                  <a:lnTo>
                    <a:pt x="946" y="107"/>
                  </a:lnTo>
                  <a:lnTo>
                    <a:pt x="946" y="108"/>
                  </a:lnTo>
                  <a:lnTo>
                    <a:pt x="946" y="109"/>
                  </a:lnTo>
                  <a:lnTo>
                    <a:pt x="946" y="109"/>
                  </a:lnTo>
                  <a:lnTo>
                    <a:pt x="947" y="113"/>
                  </a:lnTo>
                  <a:lnTo>
                    <a:pt x="947" y="117"/>
                  </a:lnTo>
                  <a:lnTo>
                    <a:pt x="946" y="118"/>
                  </a:lnTo>
                  <a:lnTo>
                    <a:pt x="946" y="119"/>
                  </a:lnTo>
                  <a:lnTo>
                    <a:pt x="946" y="119"/>
                  </a:lnTo>
                  <a:lnTo>
                    <a:pt x="948" y="164"/>
                  </a:lnTo>
                  <a:lnTo>
                    <a:pt x="950" y="207"/>
                  </a:lnTo>
                  <a:lnTo>
                    <a:pt x="950" y="207"/>
                  </a:lnTo>
                  <a:lnTo>
                    <a:pt x="952" y="249"/>
                  </a:lnTo>
                  <a:lnTo>
                    <a:pt x="954" y="291"/>
                  </a:lnTo>
                  <a:lnTo>
                    <a:pt x="954" y="332"/>
                  </a:lnTo>
                  <a:lnTo>
                    <a:pt x="953" y="353"/>
                  </a:lnTo>
                  <a:lnTo>
                    <a:pt x="951" y="374"/>
                  </a:lnTo>
                  <a:lnTo>
                    <a:pt x="951" y="374"/>
                  </a:lnTo>
                  <a:lnTo>
                    <a:pt x="950" y="383"/>
                  </a:lnTo>
                  <a:lnTo>
                    <a:pt x="948" y="392"/>
                  </a:lnTo>
                  <a:lnTo>
                    <a:pt x="945" y="401"/>
                  </a:lnTo>
                  <a:lnTo>
                    <a:pt x="942" y="410"/>
                  </a:lnTo>
                  <a:lnTo>
                    <a:pt x="938" y="418"/>
                  </a:lnTo>
                  <a:lnTo>
                    <a:pt x="934" y="425"/>
                  </a:lnTo>
                  <a:lnTo>
                    <a:pt x="929" y="432"/>
                  </a:lnTo>
                  <a:lnTo>
                    <a:pt x="924" y="440"/>
                  </a:lnTo>
                  <a:lnTo>
                    <a:pt x="918" y="445"/>
                  </a:lnTo>
                  <a:lnTo>
                    <a:pt x="912" y="451"/>
                  </a:lnTo>
                  <a:lnTo>
                    <a:pt x="905" y="455"/>
                  </a:lnTo>
                  <a:lnTo>
                    <a:pt x="898" y="460"/>
                  </a:lnTo>
                  <a:lnTo>
                    <a:pt x="890" y="463"/>
                  </a:lnTo>
                  <a:lnTo>
                    <a:pt x="882" y="467"/>
                  </a:lnTo>
                  <a:lnTo>
                    <a:pt x="874" y="469"/>
                  </a:lnTo>
                  <a:lnTo>
                    <a:pt x="865" y="471"/>
                  </a:lnTo>
                  <a:lnTo>
                    <a:pt x="864" y="471"/>
                  </a:lnTo>
                  <a:lnTo>
                    <a:pt x="864" y="471"/>
                  </a:lnTo>
                  <a:lnTo>
                    <a:pt x="864" y="471"/>
                  </a:lnTo>
                  <a:lnTo>
                    <a:pt x="860" y="472"/>
                  </a:lnTo>
                  <a:lnTo>
                    <a:pt x="857" y="473"/>
                  </a:lnTo>
                  <a:lnTo>
                    <a:pt x="849" y="473"/>
                  </a:lnTo>
                  <a:close/>
                  <a:moveTo>
                    <a:pt x="41" y="90"/>
                  </a:moveTo>
                  <a:lnTo>
                    <a:pt x="41" y="90"/>
                  </a:lnTo>
                  <a:lnTo>
                    <a:pt x="40" y="95"/>
                  </a:lnTo>
                  <a:lnTo>
                    <a:pt x="38" y="100"/>
                  </a:lnTo>
                  <a:lnTo>
                    <a:pt x="36" y="101"/>
                  </a:lnTo>
                  <a:lnTo>
                    <a:pt x="36" y="103"/>
                  </a:lnTo>
                  <a:lnTo>
                    <a:pt x="36" y="103"/>
                  </a:lnTo>
                  <a:lnTo>
                    <a:pt x="38" y="148"/>
                  </a:lnTo>
                  <a:lnTo>
                    <a:pt x="38" y="148"/>
                  </a:lnTo>
                  <a:lnTo>
                    <a:pt x="40" y="184"/>
                  </a:lnTo>
                  <a:lnTo>
                    <a:pt x="41" y="219"/>
                  </a:lnTo>
                  <a:lnTo>
                    <a:pt x="41" y="290"/>
                  </a:lnTo>
                  <a:lnTo>
                    <a:pt x="41" y="290"/>
                  </a:lnTo>
                  <a:lnTo>
                    <a:pt x="39" y="311"/>
                  </a:lnTo>
                  <a:lnTo>
                    <a:pt x="39" y="311"/>
                  </a:lnTo>
                  <a:lnTo>
                    <a:pt x="38" y="333"/>
                  </a:lnTo>
                  <a:lnTo>
                    <a:pt x="38" y="345"/>
                  </a:lnTo>
                  <a:lnTo>
                    <a:pt x="40" y="355"/>
                  </a:lnTo>
                  <a:lnTo>
                    <a:pt x="40" y="355"/>
                  </a:lnTo>
                  <a:lnTo>
                    <a:pt x="44" y="366"/>
                  </a:lnTo>
                  <a:lnTo>
                    <a:pt x="48" y="377"/>
                  </a:lnTo>
                  <a:lnTo>
                    <a:pt x="55" y="386"/>
                  </a:lnTo>
                  <a:lnTo>
                    <a:pt x="61" y="394"/>
                  </a:lnTo>
                  <a:lnTo>
                    <a:pt x="67" y="400"/>
                  </a:lnTo>
                  <a:lnTo>
                    <a:pt x="74" y="406"/>
                  </a:lnTo>
                  <a:lnTo>
                    <a:pt x="82" y="410"/>
                  </a:lnTo>
                  <a:lnTo>
                    <a:pt x="91" y="414"/>
                  </a:lnTo>
                  <a:lnTo>
                    <a:pt x="99" y="417"/>
                  </a:lnTo>
                  <a:lnTo>
                    <a:pt x="108" y="419"/>
                  </a:lnTo>
                  <a:lnTo>
                    <a:pt x="126" y="421"/>
                  </a:lnTo>
                  <a:lnTo>
                    <a:pt x="144" y="422"/>
                  </a:lnTo>
                  <a:lnTo>
                    <a:pt x="163" y="422"/>
                  </a:lnTo>
                  <a:lnTo>
                    <a:pt x="163" y="422"/>
                  </a:lnTo>
                  <a:lnTo>
                    <a:pt x="199" y="423"/>
                  </a:lnTo>
                  <a:lnTo>
                    <a:pt x="233" y="425"/>
                  </a:lnTo>
                  <a:lnTo>
                    <a:pt x="233" y="425"/>
                  </a:lnTo>
                  <a:lnTo>
                    <a:pt x="261" y="427"/>
                  </a:lnTo>
                  <a:lnTo>
                    <a:pt x="290" y="429"/>
                  </a:lnTo>
                  <a:lnTo>
                    <a:pt x="290" y="429"/>
                  </a:lnTo>
                  <a:lnTo>
                    <a:pt x="424" y="432"/>
                  </a:lnTo>
                  <a:lnTo>
                    <a:pt x="564" y="435"/>
                  </a:lnTo>
                  <a:lnTo>
                    <a:pt x="704" y="436"/>
                  </a:lnTo>
                  <a:lnTo>
                    <a:pt x="848" y="437"/>
                  </a:lnTo>
                  <a:lnTo>
                    <a:pt x="848" y="437"/>
                  </a:lnTo>
                  <a:lnTo>
                    <a:pt x="862" y="435"/>
                  </a:lnTo>
                  <a:lnTo>
                    <a:pt x="868" y="433"/>
                  </a:lnTo>
                  <a:lnTo>
                    <a:pt x="875" y="431"/>
                  </a:lnTo>
                  <a:lnTo>
                    <a:pt x="880" y="428"/>
                  </a:lnTo>
                  <a:lnTo>
                    <a:pt x="885" y="425"/>
                  </a:lnTo>
                  <a:lnTo>
                    <a:pt x="890" y="422"/>
                  </a:lnTo>
                  <a:lnTo>
                    <a:pt x="894" y="418"/>
                  </a:lnTo>
                  <a:lnTo>
                    <a:pt x="894" y="418"/>
                  </a:lnTo>
                  <a:lnTo>
                    <a:pt x="898" y="412"/>
                  </a:lnTo>
                  <a:lnTo>
                    <a:pt x="903" y="406"/>
                  </a:lnTo>
                  <a:lnTo>
                    <a:pt x="906" y="399"/>
                  </a:lnTo>
                  <a:lnTo>
                    <a:pt x="909" y="392"/>
                  </a:lnTo>
                  <a:lnTo>
                    <a:pt x="913" y="377"/>
                  </a:lnTo>
                  <a:lnTo>
                    <a:pt x="916" y="360"/>
                  </a:lnTo>
                  <a:lnTo>
                    <a:pt x="917" y="344"/>
                  </a:lnTo>
                  <a:lnTo>
                    <a:pt x="917" y="326"/>
                  </a:lnTo>
                  <a:lnTo>
                    <a:pt x="916" y="292"/>
                  </a:lnTo>
                  <a:lnTo>
                    <a:pt x="916" y="292"/>
                  </a:lnTo>
                  <a:lnTo>
                    <a:pt x="915" y="264"/>
                  </a:lnTo>
                  <a:lnTo>
                    <a:pt x="915" y="264"/>
                  </a:lnTo>
                  <a:lnTo>
                    <a:pt x="914" y="225"/>
                  </a:lnTo>
                  <a:lnTo>
                    <a:pt x="913" y="186"/>
                  </a:lnTo>
                  <a:lnTo>
                    <a:pt x="913" y="186"/>
                  </a:lnTo>
                  <a:lnTo>
                    <a:pt x="911" y="154"/>
                  </a:lnTo>
                  <a:lnTo>
                    <a:pt x="911" y="121"/>
                  </a:lnTo>
                  <a:lnTo>
                    <a:pt x="911" y="118"/>
                  </a:lnTo>
                  <a:lnTo>
                    <a:pt x="910" y="117"/>
                  </a:lnTo>
                  <a:lnTo>
                    <a:pt x="910" y="117"/>
                  </a:lnTo>
                  <a:lnTo>
                    <a:pt x="907" y="112"/>
                  </a:lnTo>
                  <a:lnTo>
                    <a:pt x="904" y="106"/>
                  </a:lnTo>
                  <a:lnTo>
                    <a:pt x="899" y="94"/>
                  </a:lnTo>
                  <a:lnTo>
                    <a:pt x="899" y="94"/>
                  </a:lnTo>
                  <a:lnTo>
                    <a:pt x="894" y="79"/>
                  </a:lnTo>
                  <a:lnTo>
                    <a:pt x="890" y="72"/>
                  </a:lnTo>
                  <a:lnTo>
                    <a:pt x="886" y="65"/>
                  </a:lnTo>
                  <a:lnTo>
                    <a:pt x="879" y="60"/>
                  </a:lnTo>
                  <a:lnTo>
                    <a:pt x="871" y="55"/>
                  </a:lnTo>
                  <a:lnTo>
                    <a:pt x="860" y="51"/>
                  </a:lnTo>
                  <a:lnTo>
                    <a:pt x="847" y="50"/>
                  </a:lnTo>
                  <a:lnTo>
                    <a:pt x="847" y="50"/>
                  </a:lnTo>
                  <a:lnTo>
                    <a:pt x="828" y="50"/>
                  </a:lnTo>
                  <a:lnTo>
                    <a:pt x="828" y="50"/>
                  </a:lnTo>
                  <a:lnTo>
                    <a:pt x="796" y="50"/>
                  </a:lnTo>
                  <a:lnTo>
                    <a:pt x="796" y="50"/>
                  </a:lnTo>
                  <a:lnTo>
                    <a:pt x="764" y="51"/>
                  </a:lnTo>
                  <a:lnTo>
                    <a:pt x="764" y="51"/>
                  </a:lnTo>
                  <a:lnTo>
                    <a:pt x="749" y="51"/>
                  </a:lnTo>
                  <a:lnTo>
                    <a:pt x="735" y="50"/>
                  </a:lnTo>
                  <a:lnTo>
                    <a:pt x="735" y="50"/>
                  </a:lnTo>
                  <a:lnTo>
                    <a:pt x="678" y="45"/>
                  </a:lnTo>
                  <a:lnTo>
                    <a:pt x="623" y="40"/>
                  </a:lnTo>
                  <a:lnTo>
                    <a:pt x="567" y="38"/>
                  </a:lnTo>
                  <a:lnTo>
                    <a:pt x="511" y="36"/>
                  </a:lnTo>
                  <a:lnTo>
                    <a:pt x="178" y="36"/>
                  </a:lnTo>
                  <a:lnTo>
                    <a:pt x="119" y="36"/>
                  </a:lnTo>
                  <a:lnTo>
                    <a:pt x="119" y="36"/>
                  </a:lnTo>
                  <a:lnTo>
                    <a:pt x="102" y="37"/>
                  </a:lnTo>
                  <a:lnTo>
                    <a:pt x="84" y="37"/>
                  </a:lnTo>
                  <a:lnTo>
                    <a:pt x="84" y="37"/>
                  </a:lnTo>
                  <a:lnTo>
                    <a:pt x="71" y="39"/>
                  </a:lnTo>
                  <a:lnTo>
                    <a:pt x="60" y="42"/>
                  </a:lnTo>
                  <a:lnTo>
                    <a:pt x="52" y="46"/>
                  </a:lnTo>
                  <a:lnTo>
                    <a:pt x="46" y="51"/>
                  </a:lnTo>
                  <a:lnTo>
                    <a:pt x="43" y="57"/>
                  </a:lnTo>
                  <a:lnTo>
                    <a:pt x="41" y="65"/>
                  </a:lnTo>
                  <a:lnTo>
                    <a:pt x="41" y="73"/>
                  </a:lnTo>
                  <a:lnTo>
                    <a:pt x="41" y="82"/>
                  </a:lnTo>
                  <a:lnTo>
                    <a:pt x="41" y="85"/>
                  </a:lnTo>
                  <a:lnTo>
                    <a:pt x="41" y="9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4" name="组合 953"/>
          <p:cNvGrpSpPr/>
          <p:nvPr/>
        </p:nvGrpSpPr>
        <p:grpSpPr>
          <a:xfrm>
            <a:off x="6792362" y="2438453"/>
            <a:ext cx="886884" cy="937684"/>
            <a:chOff x="5181601" y="2120900"/>
            <a:chExt cx="665163" cy="703263"/>
          </a:xfrm>
          <a:solidFill>
            <a:schemeClr val="tx1"/>
          </a:solidFill>
        </p:grpSpPr>
        <p:sp>
          <p:nvSpPr>
            <p:cNvPr id="16924" name="Freeform 540"/>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5" name="Freeform 541"/>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6" name="Freeform 542"/>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7" name="Freeform 543"/>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8" name="Freeform 544"/>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9" name="Freeform 545"/>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0" name="Freeform 546"/>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1" name="Freeform 547"/>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2" name="Freeform 548"/>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3" name="Freeform 549"/>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4" name="Freeform 550"/>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5" name="Freeform 551"/>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6" name="Freeform 552"/>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7" name="Freeform 553"/>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8" name="Freeform 554"/>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9" name="Freeform 555"/>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0" name="Freeform 556"/>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1" name="Freeform 557"/>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2" name="Freeform 558"/>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3" name="Freeform 559"/>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4" name="Freeform 560"/>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5" name="Freeform 561"/>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6" name="Freeform 562"/>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7" name="Freeform 563"/>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8" name="Freeform 564"/>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9" name="Freeform 565"/>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0" name="Freeform 566"/>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1" name="Freeform 567"/>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2" name="Freeform 568"/>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3" name="Freeform 569"/>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4" name="Freeform 570"/>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5" name="Freeform 571"/>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6" name="Freeform 572"/>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7" name="Freeform 573"/>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8" name="Freeform 574"/>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9" name="Freeform 575"/>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0" name="Freeform 576"/>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1" name="Freeform 577"/>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2" name="Freeform 578"/>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3" name="Freeform 579"/>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4" name="Freeform 580"/>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5" name="Freeform 581"/>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6" name="Freeform 582"/>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7" name="Freeform 583"/>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8" name="Freeform 584"/>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9" name="Freeform 585"/>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0" name="Freeform 586"/>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1" name="Freeform 587"/>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2" name="Freeform 588"/>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3" name="Freeform 589"/>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4" name="Freeform 590"/>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5" name="Freeform 591"/>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6" name="Freeform 592"/>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7" name="Freeform 593"/>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8" name="Freeform 594"/>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9" name="Freeform 595"/>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0" name="Freeform 596"/>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1" name="Freeform 597"/>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2" name="Freeform 598"/>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3" name="Freeform 599"/>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4" name="Freeform 600"/>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5" name="Freeform 601"/>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6" name="Freeform 602"/>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7" name="Freeform 603"/>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8" name="Freeform 604"/>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9" name="Freeform 605"/>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0" name="Freeform 606"/>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7" name="组合 966"/>
          <p:cNvGrpSpPr/>
          <p:nvPr/>
        </p:nvGrpSpPr>
        <p:grpSpPr>
          <a:xfrm>
            <a:off x="2768578" y="5118153"/>
            <a:ext cx="1007535" cy="838201"/>
            <a:chOff x="2163763" y="4130675"/>
            <a:chExt cx="755651" cy="628651"/>
          </a:xfrm>
          <a:solidFill>
            <a:schemeClr val="tx1"/>
          </a:solidFill>
        </p:grpSpPr>
        <p:sp>
          <p:nvSpPr>
            <p:cNvPr id="16992" name="Freeform 608"/>
            <p:cNvSpPr/>
            <p:nvPr/>
          </p:nvSpPr>
          <p:spPr bwMode="auto">
            <a:xfrm>
              <a:off x="2178051" y="4143375"/>
              <a:ext cx="104775" cy="100013"/>
            </a:xfrm>
            <a:custGeom>
              <a:avLst/>
              <a:gdLst/>
              <a:ahLst/>
              <a:cxnLst>
                <a:cxn ang="0">
                  <a:pos x="192" y="1"/>
                </a:cxn>
                <a:cxn ang="0">
                  <a:pos x="192" y="1"/>
                </a:cxn>
                <a:cxn ang="0">
                  <a:pos x="180" y="11"/>
                </a:cxn>
                <a:cxn ang="0">
                  <a:pos x="167" y="21"/>
                </a:cxn>
                <a:cxn ang="0">
                  <a:pos x="144" y="43"/>
                </a:cxn>
                <a:cxn ang="0">
                  <a:pos x="123" y="66"/>
                </a:cxn>
                <a:cxn ang="0">
                  <a:pos x="110" y="77"/>
                </a:cxn>
                <a:cxn ang="0">
                  <a:pos x="99" y="87"/>
                </a:cxn>
                <a:cxn ang="0">
                  <a:pos x="99" y="87"/>
                </a:cxn>
                <a:cxn ang="0">
                  <a:pos x="73" y="110"/>
                </a:cxn>
                <a:cxn ang="0">
                  <a:pos x="48" y="133"/>
                </a:cxn>
                <a:cxn ang="0">
                  <a:pos x="1" y="181"/>
                </a:cxn>
                <a:cxn ang="0">
                  <a:pos x="1" y="181"/>
                </a:cxn>
                <a:cxn ang="0">
                  <a:pos x="0" y="184"/>
                </a:cxn>
                <a:cxn ang="0">
                  <a:pos x="0" y="187"/>
                </a:cxn>
                <a:cxn ang="0">
                  <a:pos x="2" y="189"/>
                </a:cxn>
                <a:cxn ang="0">
                  <a:pos x="5" y="190"/>
                </a:cxn>
                <a:cxn ang="0">
                  <a:pos x="9" y="190"/>
                </a:cxn>
                <a:cxn ang="0">
                  <a:pos x="9" y="190"/>
                </a:cxn>
                <a:cxn ang="0">
                  <a:pos x="12" y="189"/>
                </a:cxn>
                <a:cxn ang="0">
                  <a:pos x="13" y="188"/>
                </a:cxn>
                <a:cxn ang="0">
                  <a:pos x="14" y="185"/>
                </a:cxn>
                <a:cxn ang="0">
                  <a:pos x="13" y="183"/>
                </a:cxn>
                <a:cxn ang="0">
                  <a:pos x="13" y="183"/>
                </a:cxn>
                <a:cxn ang="0">
                  <a:pos x="56" y="141"/>
                </a:cxn>
                <a:cxn ang="0">
                  <a:pos x="99" y="100"/>
                </a:cxn>
                <a:cxn ang="0">
                  <a:pos x="99" y="100"/>
                </a:cxn>
                <a:cxn ang="0">
                  <a:pos x="123" y="77"/>
                </a:cxn>
                <a:cxn ang="0">
                  <a:pos x="147" y="53"/>
                </a:cxn>
                <a:cxn ang="0">
                  <a:pos x="171" y="30"/>
                </a:cxn>
                <a:cxn ang="0">
                  <a:pos x="184" y="19"/>
                </a:cxn>
                <a:cxn ang="0">
                  <a:pos x="197" y="9"/>
                </a:cxn>
                <a:cxn ang="0">
                  <a:pos x="197" y="9"/>
                </a:cxn>
                <a:cxn ang="0">
                  <a:pos x="198" y="7"/>
                </a:cxn>
                <a:cxn ang="0">
                  <a:pos x="199" y="6"/>
                </a:cxn>
                <a:cxn ang="0">
                  <a:pos x="198" y="2"/>
                </a:cxn>
                <a:cxn ang="0">
                  <a:pos x="197" y="1"/>
                </a:cxn>
                <a:cxn ang="0">
                  <a:pos x="195" y="0"/>
                </a:cxn>
                <a:cxn ang="0">
                  <a:pos x="194" y="0"/>
                </a:cxn>
                <a:cxn ang="0">
                  <a:pos x="192" y="1"/>
                </a:cxn>
                <a:cxn ang="0">
                  <a:pos x="192" y="1"/>
                </a:cxn>
              </a:cxnLst>
              <a:rect l="0" t="0" r="r" b="b"/>
              <a:pathLst>
                <a:path w="199" h="190">
                  <a:moveTo>
                    <a:pt x="192" y="1"/>
                  </a:moveTo>
                  <a:lnTo>
                    <a:pt x="192" y="1"/>
                  </a:lnTo>
                  <a:lnTo>
                    <a:pt x="180" y="11"/>
                  </a:lnTo>
                  <a:lnTo>
                    <a:pt x="167" y="21"/>
                  </a:lnTo>
                  <a:lnTo>
                    <a:pt x="144" y="43"/>
                  </a:lnTo>
                  <a:lnTo>
                    <a:pt x="123" y="66"/>
                  </a:lnTo>
                  <a:lnTo>
                    <a:pt x="110" y="77"/>
                  </a:lnTo>
                  <a:lnTo>
                    <a:pt x="99" y="87"/>
                  </a:lnTo>
                  <a:lnTo>
                    <a:pt x="99" y="87"/>
                  </a:lnTo>
                  <a:lnTo>
                    <a:pt x="73" y="110"/>
                  </a:lnTo>
                  <a:lnTo>
                    <a:pt x="48" y="133"/>
                  </a:lnTo>
                  <a:lnTo>
                    <a:pt x="1" y="181"/>
                  </a:lnTo>
                  <a:lnTo>
                    <a:pt x="1" y="181"/>
                  </a:lnTo>
                  <a:lnTo>
                    <a:pt x="0" y="184"/>
                  </a:lnTo>
                  <a:lnTo>
                    <a:pt x="0" y="187"/>
                  </a:lnTo>
                  <a:lnTo>
                    <a:pt x="2" y="189"/>
                  </a:lnTo>
                  <a:lnTo>
                    <a:pt x="5" y="190"/>
                  </a:lnTo>
                  <a:lnTo>
                    <a:pt x="9" y="190"/>
                  </a:lnTo>
                  <a:lnTo>
                    <a:pt x="9" y="190"/>
                  </a:lnTo>
                  <a:lnTo>
                    <a:pt x="12" y="189"/>
                  </a:lnTo>
                  <a:lnTo>
                    <a:pt x="13" y="188"/>
                  </a:lnTo>
                  <a:lnTo>
                    <a:pt x="14" y="185"/>
                  </a:lnTo>
                  <a:lnTo>
                    <a:pt x="13" y="183"/>
                  </a:lnTo>
                  <a:lnTo>
                    <a:pt x="13" y="183"/>
                  </a:lnTo>
                  <a:lnTo>
                    <a:pt x="56" y="141"/>
                  </a:lnTo>
                  <a:lnTo>
                    <a:pt x="99" y="100"/>
                  </a:lnTo>
                  <a:lnTo>
                    <a:pt x="99" y="100"/>
                  </a:lnTo>
                  <a:lnTo>
                    <a:pt x="123" y="77"/>
                  </a:lnTo>
                  <a:lnTo>
                    <a:pt x="147" y="53"/>
                  </a:lnTo>
                  <a:lnTo>
                    <a:pt x="171" y="30"/>
                  </a:lnTo>
                  <a:lnTo>
                    <a:pt x="184" y="19"/>
                  </a:lnTo>
                  <a:lnTo>
                    <a:pt x="197" y="9"/>
                  </a:lnTo>
                  <a:lnTo>
                    <a:pt x="197" y="9"/>
                  </a:lnTo>
                  <a:lnTo>
                    <a:pt x="198" y="7"/>
                  </a:lnTo>
                  <a:lnTo>
                    <a:pt x="199" y="6"/>
                  </a:lnTo>
                  <a:lnTo>
                    <a:pt x="198" y="2"/>
                  </a:lnTo>
                  <a:lnTo>
                    <a:pt x="197" y="1"/>
                  </a:lnTo>
                  <a:lnTo>
                    <a:pt x="195" y="0"/>
                  </a:lnTo>
                  <a:lnTo>
                    <a:pt x="194" y="0"/>
                  </a:lnTo>
                  <a:lnTo>
                    <a:pt x="192" y="1"/>
                  </a:lnTo>
                  <a:lnTo>
                    <a:pt x="1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3" name="Freeform 609"/>
            <p:cNvSpPr/>
            <p:nvPr/>
          </p:nvSpPr>
          <p:spPr bwMode="auto">
            <a:xfrm>
              <a:off x="2170113" y="4137025"/>
              <a:ext cx="147638" cy="149225"/>
            </a:xfrm>
            <a:custGeom>
              <a:avLst/>
              <a:gdLst/>
              <a:ahLst/>
              <a:cxnLst>
                <a:cxn ang="0">
                  <a:pos x="272" y="1"/>
                </a:cxn>
                <a:cxn ang="0">
                  <a:pos x="272" y="1"/>
                </a:cxn>
                <a:cxn ang="0">
                  <a:pos x="257" y="19"/>
                </a:cxn>
                <a:cxn ang="0">
                  <a:pos x="242" y="38"/>
                </a:cxn>
                <a:cxn ang="0">
                  <a:pos x="228" y="56"/>
                </a:cxn>
                <a:cxn ang="0">
                  <a:pos x="212" y="74"/>
                </a:cxn>
                <a:cxn ang="0">
                  <a:pos x="212" y="74"/>
                </a:cxn>
                <a:cxn ang="0">
                  <a:pos x="196" y="90"/>
                </a:cxn>
                <a:cxn ang="0">
                  <a:pos x="179" y="106"/>
                </a:cxn>
                <a:cxn ang="0">
                  <a:pos x="145" y="139"/>
                </a:cxn>
                <a:cxn ang="0">
                  <a:pos x="145" y="139"/>
                </a:cxn>
                <a:cxn ang="0">
                  <a:pos x="77" y="203"/>
                </a:cxn>
                <a:cxn ang="0">
                  <a:pos x="8" y="267"/>
                </a:cxn>
                <a:cxn ang="0">
                  <a:pos x="8" y="267"/>
                </a:cxn>
                <a:cxn ang="0">
                  <a:pos x="7" y="268"/>
                </a:cxn>
                <a:cxn ang="0">
                  <a:pos x="7" y="268"/>
                </a:cxn>
                <a:cxn ang="0">
                  <a:pos x="2" y="272"/>
                </a:cxn>
                <a:cxn ang="0">
                  <a:pos x="2" y="272"/>
                </a:cxn>
                <a:cxn ang="0">
                  <a:pos x="1" y="273"/>
                </a:cxn>
                <a:cxn ang="0">
                  <a:pos x="0" y="275"/>
                </a:cxn>
                <a:cxn ang="0">
                  <a:pos x="1" y="277"/>
                </a:cxn>
                <a:cxn ang="0">
                  <a:pos x="3" y="279"/>
                </a:cxn>
                <a:cxn ang="0">
                  <a:pos x="7" y="280"/>
                </a:cxn>
                <a:cxn ang="0">
                  <a:pos x="7" y="280"/>
                </a:cxn>
                <a:cxn ang="0">
                  <a:pos x="10" y="279"/>
                </a:cxn>
                <a:cxn ang="0">
                  <a:pos x="12" y="278"/>
                </a:cxn>
                <a:cxn ang="0">
                  <a:pos x="14" y="274"/>
                </a:cxn>
                <a:cxn ang="0">
                  <a:pos x="14" y="274"/>
                </a:cxn>
                <a:cxn ang="0">
                  <a:pos x="84" y="210"/>
                </a:cxn>
                <a:cxn ang="0">
                  <a:pos x="118" y="178"/>
                </a:cxn>
                <a:cxn ang="0">
                  <a:pos x="152" y="145"/>
                </a:cxn>
                <a:cxn ang="0">
                  <a:pos x="152" y="145"/>
                </a:cxn>
                <a:cxn ang="0">
                  <a:pos x="185" y="113"/>
                </a:cxn>
                <a:cxn ang="0">
                  <a:pos x="218" y="80"/>
                </a:cxn>
                <a:cxn ang="0">
                  <a:pos x="218" y="80"/>
                </a:cxn>
                <a:cxn ang="0">
                  <a:pos x="234" y="62"/>
                </a:cxn>
                <a:cxn ang="0">
                  <a:pos x="249" y="45"/>
                </a:cxn>
                <a:cxn ang="0">
                  <a:pos x="264" y="26"/>
                </a:cxn>
                <a:cxn ang="0">
                  <a:pos x="279" y="9"/>
                </a:cxn>
                <a:cxn ang="0">
                  <a:pos x="279" y="9"/>
                </a:cxn>
                <a:cxn ang="0">
                  <a:pos x="280" y="7"/>
                </a:cxn>
                <a:cxn ang="0">
                  <a:pos x="280" y="5"/>
                </a:cxn>
                <a:cxn ang="0">
                  <a:pos x="280" y="3"/>
                </a:cxn>
                <a:cxn ang="0">
                  <a:pos x="279" y="1"/>
                </a:cxn>
                <a:cxn ang="0">
                  <a:pos x="277" y="0"/>
                </a:cxn>
                <a:cxn ang="0">
                  <a:pos x="276" y="0"/>
                </a:cxn>
                <a:cxn ang="0">
                  <a:pos x="274" y="0"/>
                </a:cxn>
                <a:cxn ang="0">
                  <a:pos x="272" y="1"/>
                </a:cxn>
                <a:cxn ang="0">
                  <a:pos x="272" y="1"/>
                </a:cxn>
              </a:cxnLst>
              <a:rect l="0" t="0" r="r" b="b"/>
              <a:pathLst>
                <a:path w="280" h="280">
                  <a:moveTo>
                    <a:pt x="272" y="1"/>
                  </a:moveTo>
                  <a:lnTo>
                    <a:pt x="272" y="1"/>
                  </a:lnTo>
                  <a:lnTo>
                    <a:pt x="257" y="19"/>
                  </a:lnTo>
                  <a:lnTo>
                    <a:pt x="242" y="38"/>
                  </a:lnTo>
                  <a:lnTo>
                    <a:pt x="228" y="56"/>
                  </a:lnTo>
                  <a:lnTo>
                    <a:pt x="212" y="74"/>
                  </a:lnTo>
                  <a:lnTo>
                    <a:pt x="212" y="74"/>
                  </a:lnTo>
                  <a:lnTo>
                    <a:pt x="196" y="90"/>
                  </a:lnTo>
                  <a:lnTo>
                    <a:pt x="179" y="106"/>
                  </a:lnTo>
                  <a:lnTo>
                    <a:pt x="145" y="139"/>
                  </a:lnTo>
                  <a:lnTo>
                    <a:pt x="145" y="139"/>
                  </a:lnTo>
                  <a:lnTo>
                    <a:pt x="77" y="203"/>
                  </a:lnTo>
                  <a:lnTo>
                    <a:pt x="8" y="267"/>
                  </a:lnTo>
                  <a:lnTo>
                    <a:pt x="8" y="267"/>
                  </a:lnTo>
                  <a:lnTo>
                    <a:pt x="7" y="268"/>
                  </a:lnTo>
                  <a:lnTo>
                    <a:pt x="7" y="268"/>
                  </a:lnTo>
                  <a:lnTo>
                    <a:pt x="2" y="272"/>
                  </a:lnTo>
                  <a:lnTo>
                    <a:pt x="2" y="272"/>
                  </a:lnTo>
                  <a:lnTo>
                    <a:pt x="1" y="273"/>
                  </a:lnTo>
                  <a:lnTo>
                    <a:pt x="0" y="275"/>
                  </a:lnTo>
                  <a:lnTo>
                    <a:pt x="1" y="277"/>
                  </a:lnTo>
                  <a:lnTo>
                    <a:pt x="3" y="279"/>
                  </a:lnTo>
                  <a:lnTo>
                    <a:pt x="7" y="280"/>
                  </a:lnTo>
                  <a:lnTo>
                    <a:pt x="7" y="280"/>
                  </a:lnTo>
                  <a:lnTo>
                    <a:pt x="10" y="279"/>
                  </a:lnTo>
                  <a:lnTo>
                    <a:pt x="12" y="278"/>
                  </a:lnTo>
                  <a:lnTo>
                    <a:pt x="14" y="274"/>
                  </a:lnTo>
                  <a:lnTo>
                    <a:pt x="14" y="274"/>
                  </a:lnTo>
                  <a:lnTo>
                    <a:pt x="84" y="210"/>
                  </a:lnTo>
                  <a:lnTo>
                    <a:pt x="118" y="178"/>
                  </a:lnTo>
                  <a:lnTo>
                    <a:pt x="152" y="145"/>
                  </a:lnTo>
                  <a:lnTo>
                    <a:pt x="152" y="145"/>
                  </a:lnTo>
                  <a:lnTo>
                    <a:pt x="185" y="113"/>
                  </a:lnTo>
                  <a:lnTo>
                    <a:pt x="218" y="80"/>
                  </a:lnTo>
                  <a:lnTo>
                    <a:pt x="218" y="80"/>
                  </a:lnTo>
                  <a:lnTo>
                    <a:pt x="234" y="62"/>
                  </a:lnTo>
                  <a:lnTo>
                    <a:pt x="249" y="45"/>
                  </a:lnTo>
                  <a:lnTo>
                    <a:pt x="264" y="26"/>
                  </a:lnTo>
                  <a:lnTo>
                    <a:pt x="279" y="9"/>
                  </a:lnTo>
                  <a:lnTo>
                    <a:pt x="279" y="9"/>
                  </a:lnTo>
                  <a:lnTo>
                    <a:pt x="280" y="7"/>
                  </a:lnTo>
                  <a:lnTo>
                    <a:pt x="280" y="5"/>
                  </a:lnTo>
                  <a:lnTo>
                    <a:pt x="280" y="3"/>
                  </a:lnTo>
                  <a:lnTo>
                    <a:pt x="279" y="1"/>
                  </a:lnTo>
                  <a:lnTo>
                    <a:pt x="277" y="0"/>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4" name="Freeform 610"/>
            <p:cNvSpPr/>
            <p:nvPr/>
          </p:nvSpPr>
          <p:spPr bwMode="auto">
            <a:xfrm>
              <a:off x="2198688" y="4140200"/>
              <a:ext cx="157163" cy="176213"/>
            </a:xfrm>
            <a:custGeom>
              <a:avLst/>
              <a:gdLst/>
              <a:ahLst/>
              <a:cxnLst>
                <a:cxn ang="0">
                  <a:pos x="290" y="1"/>
                </a:cxn>
                <a:cxn ang="0">
                  <a:pos x="290" y="1"/>
                </a:cxn>
                <a:cxn ang="0">
                  <a:pos x="199" y="101"/>
                </a:cxn>
                <a:cxn ang="0">
                  <a:pos x="154" y="149"/>
                </a:cxn>
                <a:cxn ang="0">
                  <a:pos x="107" y="199"/>
                </a:cxn>
                <a:cxn ang="0">
                  <a:pos x="107" y="199"/>
                </a:cxn>
                <a:cxn ang="0">
                  <a:pos x="88" y="220"/>
                </a:cxn>
                <a:cxn ang="0">
                  <a:pos x="69" y="240"/>
                </a:cxn>
                <a:cxn ang="0">
                  <a:pos x="51" y="262"/>
                </a:cxn>
                <a:cxn ang="0">
                  <a:pos x="31" y="284"/>
                </a:cxn>
                <a:cxn ang="0">
                  <a:pos x="31" y="284"/>
                </a:cxn>
                <a:cxn ang="0">
                  <a:pos x="13" y="302"/>
                </a:cxn>
                <a:cxn ang="0">
                  <a:pos x="5" y="314"/>
                </a:cxn>
                <a:cxn ang="0">
                  <a:pos x="2" y="319"/>
                </a:cxn>
                <a:cxn ang="0">
                  <a:pos x="0" y="325"/>
                </a:cxn>
                <a:cxn ang="0">
                  <a:pos x="0" y="325"/>
                </a:cxn>
                <a:cxn ang="0">
                  <a:pos x="0" y="327"/>
                </a:cxn>
                <a:cxn ang="0">
                  <a:pos x="1" y="329"/>
                </a:cxn>
                <a:cxn ang="0">
                  <a:pos x="1" y="329"/>
                </a:cxn>
                <a:cxn ang="0">
                  <a:pos x="1" y="330"/>
                </a:cxn>
                <a:cxn ang="0">
                  <a:pos x="1" y="330"/>
                </a:cxn>
                <a:cxn ang="0">
                  <a:pos x="3" y="331"/>
                </a:cxn>
                <a:cxn ang="0">
                  <a:pos x="5" y="331"/>
                </a:cxn>
                <a:cxn ang="0">
                  <a:pos x="6" y="330"/>
                </a:cxn>
                <a:cxn ang="0">
                  <a:pos x="8" y="329"/>
                </a:cxn>
                <a:cxn ang="0">
                  <a:pos x="9" y="328"/>
                </a:cxn>
                <a:cxn ang="0">
                  <a:pos x="9" y="326"/>
                </a:cxn>
                <a:cxn ang="0">
                  <a:pos x="9" y="325"/>
                </a:cxn>
                <a:cxn ang="0">
                  <a:pos x="8" y="323"/>
                </a:cxn>
                <a:cxn ang="0">
                  <a:pos x="8" y="323"/>
                </a:cxn>
                <a:cxn ang="0">
                  <a:pos x="9" y="323"/>
                </a:cxn>
                <a:cxn ang="0">
                  <a:pos x="11" y="322"/>
                </a:cxn>
                <a:cxn ang="0">
                  <a:pos x="18" y="316"/>
                </a:cxn>
                <a:cxn ang="0">
                  <a:pos x="27" y="302"/>
                </a:cxn>
                <a:cxn ang="0">
                  <a:pos x="27" y="302"/>
                </a:cxn>
                <a:cxn ang="0">
                  <a:pos x="47" y="281"/>
                </a:cxn>
                <a:cxn ang="0">
                  <a:pos x="47" y="281"/>
                </a:cxn>
                <a:cxn ang="0">
                  <a:pos x="65" y="258"/>
                </a:cxn>
                <a:cxn ang="0">
                  <a:pos x="85" y="236"/>
                </a:cxn>
                <a:cxn ang="0">
                  <a:pos x="126" y="193"/>
                </a:cxn>
                <a:cxn ang="0">
                  <a:pos x="126" y="193"/>
                </a:cxn>
                <a:cxn ang="0">
                  <a:pos x="169" y="147"/>
                </a:cxn>
                <a:cxn ang="0">
                  <a:pos x="213" y="101"/>
                </a:cxn>
                <a:cxn ang="0">
                  <a:pos x="298" y="7"/>
                </a:cxn>
                <a:cxn ang="0">
                  <a:pos x="298" y="7"/>
                </a:cxn>
                <a:cxn ang="0">
                  <a:pos x="299" y="6"/>
                </a:cxn>
                <a:cxn ang="0">
                  <a:pos x="299" y="4"/>
                </a:cxn>
                <a:cxn ang="0">
                  <a:pos x="298" y="2"/>
                </a:cxn>
                <a:cxn ang="0">
                  <a:pos x="297" y="1"/>
                </a:cxn>
                <a:cxn ang="0">
                  <a:pos x="295" y="0"/>
                </a:cxn>
                <a:cxn ang="0">
                  <a:pos x="293" y="0"/>
                </a:cxn>
                <a:cxn ang="0">
                  <a:pos x="292" y="0"/>
                </a:cxn>
                <a:cxn ang="0">
                  <a:pos x="290" y="1"/>
                </a:cxn>
                <a:cxn ang="0">
                  <a:pos x="290" y="1"/>
                </a:cxn>
              </a:cxnLst>
              <a:rect l="0" t="0" r="r" b="b"/>
              <a:pathLst>
                <a:path w="299" h="331">
                  <a:moveTo>
                    <a:pt x="290" y="1"/>
                  </a:moveTo>
                  <a:lnTo>
                    <a:pt x="290" y="1"/>
                  </a:lnTo>
                  <a:lnTo>
                    <a:pt x="199" y="101"/>
                  </a:lnTo>
                  <a:lnTo>
                    <a:pt x="154" y="149"/>
                  </a:lnTo>
                  <a:lnTo>
                    <a:pt x="107" y="199"/>
                  </a:lnTo>
                  <a:lnTo>
                    <a:pt x="107" y="199"/>
                  </a:lnTo>
                  <a:lnTo>
                    <a:pt x="88" y="220"/>
                  </a:lnTo>
                  <a:lnTo>
                    <a:pt x="69" y="240"/>
                  </a:lnTo>
                  <a:lnTo>
                    <a:pt x="51" y="262"/>
                  </a:lnTo>
                  <a:lnTo>
                    <a:pt x="31" y="284"/>
                  </a:lnTo>
                  <a:lnTo>
                    <a:pt x="31" y="284"/>
                  </a:lnTo>
                  <a:lnTo>
                    <a:pt x="13" y="302"/>
                  </a:lnTo>
                  <a:lnTo>
                    <a:pt x="5" y="314"/>
                  </a:lnTo>
                  <a:lnTo>
                    <a:pt x="2" y="319"/>
                  </a:lnTo>
                  <a:lnTo>
                    <a:pt x="0" y="325"/>
                  </a:lnTo>
                  <a:lnTo>
                    <a:pt x="0" y="325"/>
                  </a:lnTo>
                  <a:lnTo>
                    <a:pt x="0" y="327"/>
                  </a:lnTo>
                  <a:lnTo>
                    <a:pt x="1" y="329"/>
                  </a:lnTo>
                  <a:lnTo>
                    <a:pt x="1" y="329"/>
                  </a:lnTo>
                  <a:lnTo>
                    <a:pt x="1" y="330"/>
                  </a:lnTo>
                  <a:lnTo>
                    <a:pt x="1" y="330"/>
                  </a:lnTo>
                  <a:lnTo>
                    <a:pt x="3" y="331"/>
                  </a:lnTo>
                  <a:lnTo>
                    <a:pt x="5" y="331"/>
                  </a:lnTo>
                  <a:lnTo>
                    <a:pt x="6" y="330"/>
                  </a:lnTo>
                  <a:lnTo>
                    <a:pt x="8" y="329"/>
                  </a:lnTo>
                  <a:lnTo>
                    <a:pt x="9" y="328"/>
                  </a:lnTo>
                  <a:lnTo>
                    <a:pt x="9" y="326"/>
                  </a:lnTo>
                  <a:lnTo>
                    <a:pt x="9" y="325"/>
                  </a:lnTo>
                  <a:lnTo>
                    <a:pt x="8" y="323"/>
                  </a:lnTo>
                  <a:lnTo>
                    <a:pt x="8" y="323"/>
                  </a:lnTo>
                  <a:lnTo>
                    <a:pt x="9" y="323"/>
                  </a:lnTo>
                  <a:lnTo>
                    <a:pt x="11" y="322"/>
                  </a:lnTo>
                  <a:lnTo>
                    <a:pt x="18" y="316"/>
                  </a:lnTo>
                  <a:lnTo>
                    <a:pt x="27" y="302"/>
                  </a:lnTo>
                  <a:lnTo>
                    <a:pt x="27" y="302"/>
                  </a:lnTo>
                  <a:lnTo>
                    <a:pt x="47" y="281"/>
                  </a:lnTo>
                  <a:lnTo>
                    <a:pt x="47" y="281"/>
                  </a:lnTo>
                  <a:lnTo>
                    <a:pt x="65" y="258"/>
                  </a:lnTo>
                  <a:lnTo>
                    <a:pt x="85" y="236"/>
                  </a:lnTo>
                  <a:lnTo>
                    <a:pt x="126" y="193"/>
                  </a:lnTo>
                  <a:lnTo>
                    <a:pt x="126" y="193"/>
                  </a:lnTo>
                  <a:lnTo>
                    <a:pt x="169" y="147"/>
                  </a:lnTo>
                  <a:lnTo>
                    <a:pt x="213" y="101"/>
                  </a:lnTo>
                  <a:lnTo>
                    <a:pt x="298" y="7"/>
                  </a:lnTo>
                  <a:lnTo>
                    <a:pt x="298" y="7"/>
                  </a:lnTo>
                  <a:lnTo>
                    <a:pt x="299" y="6"/>
                  </a:lnTo>
                  <a:lnTo>
                    <a:pt x="299" y="4"/>
                  </a:lnTo>
                  <a:lnTo>
                    <a:pt x="298" y="2"/>
                  </a:lnTo>
                  <a:lnTo>
                    <a:pt x="297" y="1"/>
                  </a:lnTo>
                  <a:lnTo>
                    <a:pt x="295" y="0"/>
                  </a:lnTo>
                  <a:lnTo>
                    <a:pt x="293" y="0"/>
                  </a:lnTo>
                  <a:lnTo>
                    <a:pt x="292" y="0"/>
                  </a:lnTo>
                  <a:lnTo>
                    <a:pt x="290" y="1"/>
                  </a:lnTo>
                  <a:lnTo>
                    <a:pt x="2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5" name="Freeform 611"/>
            <p:cNvSpPr/>
            <p:nvPr/>
          </p:nvSpPr>
          <p:spPr bwMode="auto">
            <a:xfrm>
              <a:off x="2165351" y="4157663"/>
              <a:ext cx="220663" cy="220663"/>
            </a:xfrm>
            <a:custGeom>
              <a:avLst/>
              <a:gdLst/>
              <a:ahLst/>
              <a:cxnLst>
                <a:cxn ang="0">
                  <a:pos x="410" y="0"/>
                </a:cxn>
                <a:cxn ang="0">
                  <a:pos x="386" y="17"/>
                </a:cxn>
                <a:cxn ang="0">
                  <a:pos x="365" y="40"/>
                </a:cxn>
                <a:cxn ang="0">
                  <a:pos x="336" y="76"/>
                </a:cxn>
                <a:cxn ang="0">
                  <a:pos x="325" y="87"/>
                </a:cxn>
                <a:cxn ang="0">
                  <a:pos x="299" y="115"/>
                </a:cxn>
                <a:cxn ang="0">
                  <a:pos x="240" y="167"/>
                </a:cxn>
                <a:cxn ang="0">
                  <a:pos x="212" y="194"/>
                </a:cxn>
                <a:cxn ang="0">
                  <a:pos x="153" y="253"/>
                </a:cxn>
                <a:cxn ang="0">
                  <a:pos x="95" y="312"/>
                </a:cxn>
                <a:cxn ang="0">
                  <a:pos x="42" y="363"/>
                </a:cxn>
                <a:cxn ang="0">
                  <a:pos x="20" y="385"/>
                </a:cxn>
                <a:cxn ang="0">
                  <a:pos x="5" y="402"/>
                </a:cxn>
                <a:cxn ang="0">
                  <a:pos x="1" y="410"/>
                </a:cxn>
                <a:cxn ang="0">
                  <a:pos x="1" y="414"/>
                </a:cxn>
                <a:cxn ang="0">
                  <a:pos x="5" y="417"/>
                </a:cxn>
                <a:cxn ang="0">
                  <a:pos x="10" y="416"/>
                </a:cxn>
                <a:cxn ang="0">
                  <a:pos x="17" y="413"/>
                </a:cxn>
                <a:cxn ang="0">
                  <a:pos x="19" y="409"/>
                </a:cxn>
                <a:cxn ang="0">
                  <a:pos x="19" y="406"/>
                </a:cxn>
                <a:cxn ang="0">
                  <a:pos x="17" y="403"/>
                </a:cxn>
                <a:cxn ang="0">
                  <a:pos x="32" y="386"/>
                </a:cxn>
                <a:cxn ang="0">
                  <a:pos x="49" y="369"/>
                </a:cxn>
                <a:cxn ang="0">
                  <a:pos x="101" y="318"/>
                </a:cxn>
                <a:cxn ang="0">
                  <a:pos x="185" y="235"/>
                </a:cxn>
                <a:cxn ang="0">
                  <a:pos x="212" y="206"/>
                </a:cxn>
                <a:cxn ang="0">
                  <a:pos x="239" y="180"/>
                </a:cxn>
                <a:cxn ang="0">
                  <a:pos x="293" y="131"/>
                </a:cxn>
                <a:cxn ang="0">
                  <a:pos x="321" y="106"/>
                </a:cxn>
                <a:cxn ang="0">
                  <a:pos x="368" y="54"/>
                </a:cxn>
                <a:cxn ang="0">
                  <a:pos x="378" y="41"/>
                </a:cxn>
                <a:cxn ang="0">
                  <a:pos x="395" y="22"/>
                </a:cxn>
                <a:cxn ang="0">
                  <a:pos x="408" y="12"/>
                </a:cxn>
                <a:cxn ang="0">
                  <a:pos x="415" y="8"/>
                </a:cxn>
                <a:cxn ang="0">
                  <a:pos x="417" y="6"/>
                </a:cxn>
                <a:cxn ang="0">
                  <a:pos x="416" y="2"/>
                </a:cxn>
                <a:cxn ang="0">
                  <a:pos x="412" y="0"/>
                </a:cxn>
                <a:cxn ang="0">
                  <a:pos x="410" y="0"/>
                </a:cxn>
              </a:cxnLst>
              <a:rect l="0" t="0" r="r" b="b"/>
              <a:pathLst>
                <a:path w="417" h="417">
                  <a:moveTo>
                    <a:pt x="410" y="0"/>
                  </a:moveTo>
                  <a:lnTo>
                    <a:pt x="410" y="0"/>
                  </a:lnTo>
                  <a:lnTo>
                    <a:pt x="398" y="8"/>
                  </a:lnTo>
                  <a:lnTo>
                    <a:pt x="386" y="17"/>
                  </a:lnTo>
                  <a:lnTo>
                    <a:pt x="375" y="27"/>
                  </a:lnTo>
                  <a:lnTo>
                    <a:pt x="365" y="40"/>
                  </a:lnTo>
                  <a:lnTo>
                    <a:pt x="345" y="65"/>
                  </a:lnTo>
                  <a:lnTo>
                    <a:pt x="336" y="76"/>
                  </a:lnTo>
                  <a:lnTo>
                    <a:pt x="325" y="87"/>
                  </a:lnTo>
                  <a:lnTo>
                    <a:pt x="325" y="87"/>
                  </a:lnTo>
                  <a:lnTo>
                    <a:pt x="312" y="102"/>
                  </a:lnTo>
                  <a:lnTo>
                    <a:pt x="299" y="115"/>
                  </a:lnTo>
                  <a:lnTo>
                    <a:pt x="270" y="141"/>
                  </a:lnTo>
                  <a:lnTo>
                    <a:pt x="240" y="167"/>
                  </a:lnTo>
                  <a:lnTo>
                    <a:pt x="212" y="194"/>
                  </a:lnTo>
                  <a:lnTo>
                    <a:pt x="212" y="194"/>
                  </a:lnTo>
                  <a:lnTo>
                    <a:pt x="182" y="223"/>
                  </a:lnTo>
                  <a:lnTo>
                    <a:pt x="153" y="253"/>
                  </a:lnTo>
                  <a:lnTo>
                    <a:pt x="124" y="282"/>
                  </a:lnTo>
                  <a:lnTo>
                    <a:pt x="95" y="312"/>
                  </a:lnTo>
                  <a:lnTo>
                    <a:pt x="95" y="312"/>
                  </a:lnTo>
                  <a:lnTo>
                    <a:pt x="42" y="363"/>
                  </a:lnTo>
                  <a:lnTo>
                    <a:pt x="42" y="363"/>
                  </a:lnTo>
                  <a:lnTo>
                    <a:pt x="20" y="385"/>
                  </a:lnTo>
                  <a:lnTo>
                    <a:pt x="9" y="396"/>
                  </a:lnTo>
                  <a:lnTo>
                    <a:pt x="5" y="402"/>
                  </a:lnTo>
                  <a:lnTo>
                    <a:pt x="1" y="410"/>
                  </a:lnTo>
                  <a:lnTo>
                    <a:pt x="1" y="410"/>
                  </a:lnTo>
                  <a:lnTo>
                    <a:pt x="0" y="412"/>
                  </a:lnTo>
                  <a:lnTo>
                    <a:pt x="1" y="414"/>
                  </a:lnTo>
                  <a:lnTo>
                    <a:pt x="2" y="416"/>
                  </a:lnTo>
                  <a:lnTo>
                    <a:pt x="5" y="417"/>
                  </a:lnTo>
                  <a:lnTo>
                    <a:pt x="5" y="417"/>
                  </a:lnTo>
                  <a:lnTo>
                    <a:pt x="10" y="416"/>
                  </a:lnTo>
                  <a:lnTo>
                    <a:pt x="14" y="415"/>
                  </a:lnTo>
                  <a:lnTo>
                    <a:pt x="17" y="413"/>
                  </a:lnTo>
                  <a:lnTo>
                    <a:pt x="19" y="409"/>
                  </a:lnTo>
                  <a:lnTo>
                    <a:pt x="19" y="409"/>
                  </a:lnTo>
                  <a:lnTo>
                    <a:pt x="20" y="407"/>
                  </a:lnTo>
                  <a:lnTo>
                    <a:pt x="19" y="406"/>
                  </a:lnTo>
                  <a:lnTo>
                    <a:pt x="17" y="403"/>
                  </a:lnTo>
                  <a:lnTo>
                    <a:pt x="17" y="403"/>
                  </a:lnTo>
                  <a:lnTo>
                    <a:pt x="24" y="394"/>
                  </a:lnTo>
                  <a:lnTo>
                    <a:pt x="32" y="386"/>
                  </a:lnTo>
                  <a:lnTo>
                    <a:pt x="49" y="369"/>
                  </a:lnTo>
                  <a:lnTo>
                    <a:pt x="49" y="369"/>
                  </a:lnTo>
                  <a:lnTo>
                    <a:pt x="101" y="318"/>
                  </a:lnTo>
                  <a:lnTo>
                    <a:pt x="101" y="318"/>
                  </a:lnTo>
                  <a:lnTo>
                    <a:pt x="158" y="263"/>
                  </a:lnTo>
                  <a:lnTo>
                    <a:pt x="185" y="235"/>
                  </a:lnTo>
                  <a:lnTo>
                    <a:pt x="212" y="206"/>
                  </a:lnTo>
                  <a:lnTo>
                    <a:pt x="212" y="206"/>
                  </a:lnTo>
                  <a:lnTo>
                    <a:pt x="225" y="193"/>
                  </a:lnTo>
                  <a:lnTo>
                    <a:pt x="239" y="180"/>
                  </a:lnTo>
                  <a:lnTo>
                    <a:pt x="266" y="156"/>
                  </a:lnTo>
                  <a:lnTo>
                    <a:pt x="293" y="131"/>
                  </a:lnTo>
                  <a:lnTo>
                    <a:pt x="321" y="106"/>
                  </a:lnTo>
                  <a:lnTo>
                    <a:pt x="321" y="106"/>
                  </a:lnTo>
                  <a:lnTo>
                    <a:pt x="345" y="80"/>
                  </a:lnTo>
                  <a:lnTo>
                    <a:pt x="368" y="54"/>
                  </a:lnTo>
                  <a:lnTo>
                    <a:pt x="368" y="54"/>
                  </a:lnTo>
                  <a:lnTo>
                    <a:pt x="378" y="41"/>
                  </a:lnTo>
                  <a:lnTo>
                    <a:pt x="388" y="29"/>
                  </a:lnTo>
                  <a:lnTo>
                    <a:pt x="395" y="22"/>
                  </a:lnTo>
                  <a:lnTo>
                    <a:pt x="401" y="17"/>
                  </a:lnTo>
                  <a:lnTo>
                    <a:pt x="408" y="12"/>
                  </a:lnTo>
                  <a:lnTo>
                    <a:pt x="415" y="8"/>
                  </a:lnTo>
                  <a:lnTo>
                    <a:pt x="415" y="8"/>
                  </a:lnTo>
                  <a:lnTo>
                    <a:pt x="416" y="7"/>
                  </a:lnTo>
                  <a:lnTo>
                    <a:pt x="417" y="6"/>
                  </a:lnTo>
                  <a:lnTo>
                    <a:pt x="417" y="4"/>
                  </a:lnTo>
                  <a:lnTo>
                    <a:pt x="416" y="2"/>
                  </a:lnTo>
                  <a:lnTo>
                    <a:pt x="414" y="0"/>
                  </a:lnTo>
                  <a:lnTo>
                    <a:pt x="412" y="0"/>
                  </a:lnTo>
                  <a:lnTo>
                    <a:pt x="410" y="0"/>
                  </a:lnTo>
                  <a:lnTo>
                    <a:pt x="4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6" name="Freeform 612"/>
            <p:cNvSpPr/>
            <p:nvPr/>
          </p:nvSpPr>
          <p:spPr bwMode="auto">
            <a:xfrm>
              <a:off x="2181226" y="4264025"/>
              <a:ext cx="142875" cy="131763"/>
            </a:xfrm>
            <a:custGeom>
              <a:avLst/>
              <a:gdLst/>
              <a:ahLst/>
              <a:cxnLst>
                <a:cxn ang="0">
                  <a:pos x="262" y="0"/>
                </a:cxn>
                <a:cxn ang="0">
                  <a:pos x="262" y="0"/>
                </a:cxn>
                <a:cxn ang="0">
                  <a:pos x="255" y="5"/>
                </a:cxn>
                <a:cxn ang="0">
                  <a:pos x="248" y="10"/>
                </a:cxn>
                <a:cxn ang="0">
                  <a:pos x="234" y="23"/>
                </a:cxn>
                <a:cxn ang="0">
                  <a:pos x="210" y="49"/>
                </a:cxn>
                <a:cxn ang="0">
                  <a:pos x="210" y="49"/>
                </a:cxn>
                <a:cxn ang="0">
                  <a:pos x="193" y="65"/>
                </a:cxn>
                <a:cxn ang="0">
                  <a:pos x="178" y="83"/>
                </a:cxn>
                <a:cxn ang="0">
                  <a:pos x="162" y="99"/>
                </a:cxn>
                <a:cxn ang="0">
                  <a:pos x="147" y="116"/>
                </a:cxn>
                <a:cxn ang="0">
                  <a:pos x="147" y="116"/>
                </a:cxn>
                <a:cxn ang="0">
                  <a:pos x="112" y="150"/>
                </a:cxn>
                <a:cxn ang="0">
                  <a:pos x="76" y="182"/>
                </a:cxn>
                <a:cxn ang="0">
                  <a:pos x="39" y="212"/>
                </a:cxn>
                <a:cxn ang="0">
                  <a:pos x="2" y="242"/>
                </a:cxn>
                <a:cxn ang="0">
                  <a:pos x="2" y="242"/>
                </a:cxn>
                <a:cxn ang="0">
                  <a:pos x="1" y="244"/>
                </a:cxn>
                <a:cxn ang="0">
                  <a:pos x="0" y="245"/>
                </a:cxn>
                <a:cxn ang="0">
                  <a:pos x="1" y="249"/>
                </a:cxn>
                <a:cxn ang="0">
                  <a:pos x="2" y="250"/>
                </a:cxn>
                <a:cxn ang="0">
                  <a:pos x="3" y="251"/>
                </a:cxn>
                <a:cxn ang="0">
                  <a:pos x="5" y="251"/>
                </a:cxn>
                <a:cxn ang="0">
                  <a:pos x="7" y="250"/>
                </a:cxn>
                <a:cxn ang="0">
                  <a:pos x="7" y="250"/>
                </a:cxn>
                <a:cxn ang="0">
                  <a:pos x="11" y="248"/>
                </a:cxn>
                <a:cxn ang="0">
                  <a:pos x="17" y="246"/>
                </a:cxn>
                <a:cxn ang="0">
                  <a:pos x="21" y="244"/>
                </a:cxn>
                <a:cxn ang="0">
                  <a:pos x="26" y="241"/>
                </a:cxn>
                <a:cxn ang="0">
                  <a:pos x="26" y="241"/>
                </a:cxn>
                <a:cxn ang="0">
                  <a:pos x="27" y="240"/>
                </a:cxn>
                <a:cxn ang="0">
                  <a:pos x="28" y="238"/>
                </a:cxn>
                <a:cxn ang="0">
                  <a:pos x="28" y="235"/>
                </a:cxn>
                <a:cxn ang="0">
                  <a:pos x="27" y="234"/>
                </a:cxn>
                <a:cxn ang="0">
                  <a:pos x="27" y="234"/>
                </a:cxn>
                <a:cxn ang="0">
                  <a:pos x="57" y="211"/>
                </a:cxn>
                <a:cxn ang="0">
                  <a:pos x="86" y="186"/>
                </a:cxn>
                <a:cxn ang="0">
                  <a:pos x="114" y="161"/>
                </a:cxn>
                <a:cxn ang="0">
                  <a:pos x="142" y="135"/>
                </a:cxn>
                <a:cxn ang="0">
                  <a:pos x="142" y="135"/>
                </a:cxn>
                <a:cxn ang="0">
                  <a:pos x="174" y="101"/>
                </a:cxn>
                <a:cxn ang="0">
                  <a:pos x="206" y="67"/>
                </a:cxn>
                <a:cxn ang="0">
                  <a:pos x="206" y="67"/>
                </a:cxn>
                <a:cxn ang="0">
                  <a:pos x="220" y="51"/>
                </a:cxn>
                <a:cxn ang="0">
                  <a:pos x="234" y="35"/>
                </a:cxn>
                <a:cxn ang="0">
                  <a:pos x="250" y="21"/>
                </a:cxn>
                <a:cxn ang="0">
                  <a:pos x="258" y="14"/>
                </a:cxn>
                <a:cxn ang="0">
                  <a:pos x="268" y="8"/>
                </a:cxn>
                <a:cxn ang="0">
                  <a:pos x="268" y="8"/>
                </a:cxn>
                <a:cxn ang="0">
                  <a:pos x="270" y="7"/>
                </a:cxn>
                <a:cxn ang="0">
                  <a:pos x="270" y="5"/>
                </a:cxn>
                <a:cxn ang="0">
                  <a:pos x="270" y="4"/>
                </a:cxn>
                <a:cxn ang="0">
                  <a:pos x="270" y="2"/>
                </a:cxn>
                <a:cxn ang="0">
                  <a:pos x="268" y="1"/>
                </a:cxn>
                <a:cxn ang="0">
                  <a:pos x="267" y="0"/>
                </a:cxn>
                <a:cxn ang="0">
                  <a:pos x="264" y="0"/>
                </a:cxn>
                <a:cxn ang="0">
                  <a:pos x="262" y="0"/>
                </a:cxn>
                <a:cxn ang="0">
                  <a:pos x="262" y="0"/>
                </a:cxn>
              </a:cxnLst>
              <a:rect l="0" t="0" r="r" b="b"/>
              <a:pathLst>
                <a:path w="270" h="251">
                  <a:moveTo>
                    <a:pt x="262" y="0"/>
                  </a:moveTo>
                  <a:lnTo>
                    <a:pt x="262" y="0"/>
                  </a:lnTo>
                  <a:lnTo>
                    <a:pt x="255" y="5"/>
                  </a:lnTo>
                  <a:lnTo>
                    <a:pt x="248" y="10"/>
                  </a:lnTo>
                  <a:lnTo>
                    <a:pt x="234" y="23"/>
                  </a:lnTo>
                  <a:lnTo>
                    <a:pt x="210" y="49"/>
                  </a:lnTo>
                  <a:lnTo>
                    <a:pt x="210" y="49"/>
                  </a:lnTo>
                  <a:lnTo>
                    <a:pt x="193" y="65"/>
                  </a:lnTo>
                  <a:lnTo>
                    <a:pt x="178" y="83"/>
                  </a:lnTo>
                  <a:lnTo>
                    <a:pt x="162" y="99"/>
                  </a:lnTo>
                  <a:lnTo>
                    <a:pt x="147" y="116"/>
                  </a:lnTo>
                  <a:lnTo>
                    <a:pt x="147" y="116"/>
                  </a:lnTo>
                  <a:lnTo>
                    <a:pt x="112" y="150"/>
                  </a:lnTo>
                  <a:lnTo>
                    <a:pt x="76" y="182"/>
                  </a:lnTo>
                  <a:lnTo>
                    <a:pt x="39" y="212"/>
                  </a:lnTo>
                  <a:lnTo>
                    <a:pt x="2" y="242"/>
                  </a:lnTo>
                  <a:lnTo>
                    <a:pt x="2" y="242"/>
                  </a:lnTo>
                  <a:lnTo>
                    <a:pt x="1" y="244"/>
                  </a:lnTo>
                  <a:lnTo>
                    <a:pt x="0" y="245"/>
                  </a:lnTo>
                  <a:lnTo>
                    <a:pt x="1" y="249"/>
                  </a:lnTo>
                  <a:lnTo>
                    <a:pt x="2" y="250"/>
                  </a:lnTo>
                  <a:lnTo>
                    <a:pt x="3" y="251"/>
                  </a:lnTo>
                  <a:lnTo>
                    <a:pt x="5" y="251"/>
                  </a:lnTo>
                  <a:lnTo>
                    <a:pt x="7" y="250"/>
                  </a:lnTo>
                  <a:lnTo>
                    <a:pt x="7" y="250"/>
                  </a:lnTo>
                  <a:lnTo>
                    <a:pt x="11" y="248"/>
                  </a:lnTo>
                  <a:lnTo>
                    <a:pt x="17" y="246"/>
                  </a:lnTo>
                  <a:lnTo>
                    <a:pt x="21" y="244"/>
                  </a:lnTo>
                  <a:lnTo>
                    <a:pt x="26" y="241"/>
                  </a:lnTo>
                  <a:lnTo>
                    <a:pt x="26" y="241"/>
                  </a:lnTo>
                  <a:lnTo>
                    <a:pt x="27" y="240"/>
                  </a:lnTo>
                  <a:lnTo>
                    <a:pt x="28" y="238"/>
                  </a:lnTo>
                  <a:lnTo>
                    <a:pt x="28" y="235"/>
                  </a:lnTo>
                  <a:lnTo>
                    <a:pt x="27" y="234"/>
                  </a:lnTo>
                  <a:lnTo>
                    <a:pt x="27" y="234"/>
                  </a:lnTo>
                  <a:lnTo>
                    <a:pt x="57" y="211"/>
                  </a:lnTo>
                  <a:lnTo>
                    <a:pt x="86" y="186"/>
                  </a:lnTo>
                  <a:lnTo>
                    <a:pt x="114" y="161"/>
                  </a:lnTo>
                  <a:lnTo>
                    <a:pt x="142" y="135"/>
                  </a:lnTo>
                  <a:lnTo>
                    <a:pt x="142" y="135"/>
                  </a:lnTo>
                  <a:lnTo>
                    <a:pt x="174" y="101"/>
                  </a:lnTo>
                  <a:lnTo>
                    <a:pt x="206" y="67"/>
                  </a:lnTo>
                  <a:lnTo>
                    <a:pt x="206" y="67"/>
                  </a:lnTo>
                  <a:lnTo>
                    <a:pt x="220" y="51"/>
                  </a:lnTo>
                  <a:lnTo>
                    <a:pt x="234" y="35"/>
                  </a:lnTo>
                  <a:lnTo>
                    <a:pt x="250" y="21"/>
                  </a:lnTo>
                  <a:lnTo>
                    <a:pt x="258" y="14"/>
                  </a:lnTo>
                  <a:lnTo>
                    <a:pt x="268" y="8"/>
                  </a:lnTo>
                  <a:lnTo>
                    <a:pt x="268" y="8"/>
                  </a:lnTo>
                  <a:lnTo>
                    <a:pt x="270" y="7"/>
                  </a:lnTo>
                  <a:lnTo>
                    <a:pt x="270" y="5"/>
                  </a:lnTo>
                  <a:lnTo>
                    <a:pt x="270" y="4"/>
                  </a:lnTo>
                  <a:lnTo>
                    <a:pt x="270" y="2"/>
                  </a:lnTo>
                  <a:lnTo>
                    <a:pt x="268" y="1"/>
                  </a:lnTo>
                  <a:lnTo>
                    <a:pt x="267" y="0"/>
                  </a:lnTo>
                  <a:lnTo>
                    <a:pt x="264" y="0"/>
                  </a:lnTo>
                  <a:lnTo>
                    <a:pt x="262" y="0"/>
                  </a:lnTo>
                  <a:lnTo>
                    <a:pt x="26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7" name="Freeform 613"/>
            <p:cNvSpPr/>
            <p:nvPr/>
          </p:nvSpPr>
          <p:spPr bwMode="auto">
            <a:xfrm>
              <a:off x="2182813" y="4306888"/>
              <a:ext cx="133350" cy="123825"/>
            </a:xfrm>
            <a:custGeom>
              <a:avLst/>
              <a:gdLst/>
              <a:ahLst/>
              <a:cxnLst>
                <a:cxn ang="0">
                  <a:pos x="244" y="1"/>
                </a:cxn>
                <a:cxn ang="0">
                  <a:pos x="244" y="1"/>
                </a:cxn>
                <a:cxn ang="0">
                  <a:pos x="227" y="18"/>
                </a:cxn>
                <a:cxn ang="0">
                  <a:pos x="211" y="36"/>
                </a:cxn>
                <a:cxn ang="0">
                  <a:pos x="179" y="73"/>
                </a:cxn>
                <a:cxn ang="0">
                  <a:pos x="162" y="90"/>
                </a:cxn>
                <a:cxn ang="0">
                  <a:pos x="146" y="108"/>
                </a:cxn>
                <a:cxn ang="0">
                  <a:pos x="128" y="125"/>
                </a:cxn>
                <a:cxn ang="0">
                  <a:pos x="110" y="141"/>
                </a:cxn>
                <a:cxn ang="0">
                  <a:pos x="110" y="141"/>
                </a:cxn>
                <a:cxn ang="0">
                  <a:pos x="71" y="172"/>
                </a:cxn>
                <a:cxn ang="0">
                  <a:pos x="52" y="188"/>
                </a:cxn>
                <a:cxn ang="0">
                  <a:pos x="31" y="202"/>
                </a:cxn>
                <a:cxn ang="0">
                  <a:pos x="31" y="202"/>
                </a:cxn>
                <a:cxn ang="0">
                  <a:pos x="23" y="208"/>
                </a:cxn>
                <a:cxn ang="0">
                  <a:pos x="14" y="213"/>
                </a:cxn>
                <a:cxn ang="0">
                  <a:pos x="9" y="217"/>
                </a:cxn>
                <a:cxn ang="0">
                  <a:pos x="5" y="222"/>
                </a:cxn>
                <a:cxn ang="0">
                  <a:pos x="2" y="226"/>
                </a:cxn>
                <a:cxn ang="0">
                  <a:pos x="0" y="230"/>
                </a:cxn>
                <a:cxn ang="0">
                  <a:pos x="0" y="230"/>
                </a:cxn>
                <a:cxn ang="0">
                  <a:pos x="0" y="232"/>
                </a:cxn>
                <a:cxn ang="0">
                  <a:pos x="1" y="234"/>
                </a:cxn>
                <a:cxn ang="0">
                  <a:pos x="2" y="235"/>
                </a:cxn>
                <a:cxn ang="0">
                  <a:pos x="4" y="236"/>
                </a:cxn>
                <a:cxn ang="0">
                  <a:pos x="5" y="236"/>
                </a:cxn>
                <a:cxn ang="0">
                  <a:pos x="7" y="236"/>
                </a:cxn>
                <a:cxn ang="0">
                  <a:pos x="8" y="234"/>
                </a:cxn>
                <a:cxn ang="0">
                  <a:pos x="9" y="233"/>
                </a:cxn>
                <a:cxn ang="0">
                  <a:pos x="9" y="233"/>
                </a:cxn>
                <a:cxn ang="0">
                  <a:pos x="12" y="228"/>
                </a:cxn>
                <a:cxn ang="0">
                  <a:pos x="16" y="224"/>
                </a:cxn>
                <a:cxn ang="0">
                  <a:pos x="21" y="220"/>
                </a:cxn>
                <a:cxn ang="0">
                  <a:pos x="26" y="215"/>
                </a:cxn>
                <a:cxn ang="0">
                  <a:pos x="38" y="207"/>
                </a:cxn>
                <a:cxn ang="0">
                  <a:pos x="49" y="201"/>
                </a:cxn>
                <a:cxn ang="0">
                  <a:pos x="49" y="201"/>
                </a:cxn>
                <a:cxn ang="0">
                  <a:pos x="67" y="185"/>
                </a:cxn>
                <a:cxn ang="0">
                  <a:pos x="86" y="171"/>
                </a:cxn>
                <a:cxn ang="0">
                  <a:pos x="104" y="158"/>
                </a:cxn>
                <a:cxn ang="0">
                  <a:pos x="123" y="142"/>
                </a:cxn>
                <a:cxn ang="0">
                  <a:pos x="123" y="142"/>
                </a:cxn>
                <a:cxn ang="0">
                  <a:pos x="141" y="127"/>
                </a:cxn>
                <a:cxn ang="0">
                  <a:pos x="156" y="109"/>
                </a:cxn>
                <a:cxn ang="0">
                  <a:pos x="187" y="74"/>
                </a:cxn>
                <a:cxn ang="0">
                  <a:pos x="187" y="74"/>
                </a:cxn>
                <a:cxn ang="0">
                  <a:pos x="218" y="40"/>
                </a:cxn>
                <a:cxn ang="0">
                  <a:pos x="250" y="7"/>
                </a:cxn>
                <a:cxn ang="0">
                  <a:pos x="250" y="7"/>
                </a:cxn>
                <a:cxn ang="0">
                  <a:pos x="251" y="6"/>
                </a:cxn>
                <a:cxn ang="0">
                  <a:pos x="252" y="4"/>
                </a:cxn>
                <a:cxn ang="0">
                  <a:pos x="251" y="2"/>
                </a:cxn>
                <a:cxn ang="0">
                  <a:pos x="250" y="1"/>
                </a:cxn>
                <a:cxn ang="0">
                  <a:pos x="249" y="0"/>
                </a:cxn>
                <a:cxn ang="0">
                  <a:pos x="247" y="0"/>
                </a:cxn>
                <a:cxn ang="0">
                  <a:pos x="245" y="0"/>
                </a:cxn>
                <a:cxn ang="0">
                  <a:pos x="244" y="1"/>
                </a:cxn>
                <a:cxn ang="0">
                  <a:pos x="244" y="1"/>
                </a:cxn>
              </a:cxnLst>
              <a:rect l="0" t="0" r="r" b="b"/>
              <a:pathLst>
                <a:path w="252" h="236">
                  <a:moveTo>
                    <a:pt x="244" y="1"/>
                  </a:moveTo>
                  <a:lnTo>
                    <a:pt x="244" y="1"/>
                  </a:lnTo>
                  <a:lnTo>
                    <a:pt x="227" y="18"/>
                  </a:lnTo>
                  <a:lnTo>
                    <a:pt x="211" y="36"/>
                  </a:lnTo>
                  <a:lnTo>
                    <a:pt x="179" y="73"/>
                  </a:lnTo>
                  <a:lnTo>
                    <a:pt x="162" y="90"/>
                  </a:lnTo>
                  <a:lnTo>
                    <a:pt x="146" y="108"/>
                  </a:lnTo>
                  <a:lnTo>
                    <a:pt x="128" y="125"/>
                  </a:lnTo>
                  <a:lnTo>
                    <a:pt x="110" y="141"/>
                  </a:lnTo>
                  <a:lnTo>
                    <a:pt x="110" y="141"/>
                  </a:lnTo>
                  <a:lnTo>
                    <a:pt x="71" y="172"/>
                  </a:lnTo>
                  <a:lnTo>
                    <a:pt x="52" y="188"/>
                  </a:lnTo>
                  <a:lnTo>
                    <a:pt x="31" y="202"/>
                  </a:lnTo>
                  <a:lnTo>
                    <a:pt x="31" y="202"/>
                  </a:lnTo>
                  <a:lnTo>
                    <a:pt x="23" y="208"/>
                  </a:lnTo>
                  <a:lnTo>
                    <a:pt x="14" y="213"/>
                  </a:lnTo>
                  <a:lnTo>
                    <a:pt x="9" y="217"/>
                  </a:lnTo>
                  <a:lnTo>
                    <a:pt x="5" y="222"/>
                  </a:lnTo>
                  <a:lnTo>
                    <a:pt x="2" y="226"/>
                  </a:lnTo>
                  <a:lnTo>
                    <a:pt x="0" y="230"/>
                  </a:lnTo>
                  <a:lnTo>
                    <a:pt x="0" y="230"/>
                  </a:lnTo>
                  <a:lnTo>
                    <a:pt x="0" y="232"/>
                  </a:lnTo>
                  <a:lnTo>
                    <a:pt x="1" y="234"/>
                  </a:lnTo>
                  <a:lnTo>
                    <a:pt x="2" y="235"/>
                  </a:lnTo>
                  <a:lnTo>
                    <a:pt x="4" y="236"/>
                  </a:lnTo>
                  <a:lnTo>
                    <a:pt x="5" y="236"/>
                  </a:lnTo>
                  <a:lnTo>
                    <a:pt x="7" y="236"/>
                  </a:lnTo>
                  <a:lnTo>
                    <a:pt x="8" y="234"/>
                  </a:lnTo>
                  <a:lnTo>
                    <a:pt x="9" y="233"/>
                  </a:lnTo>
                  <a:lnTo>
                    <a:pt x="9" y="233"/>
                  </a:lnTo>
                  <a:lnTo>
                    <a:pt x="12" y="228"/>
                  </a:lnTo>
                  <a:lnTo>
                    <a:pt x="16" y="224"/>
                  </a:lnTo>
                  <a:lnTo>
                    <a:pt x="21" y="220"/>
                  </a:lnTo>
                  <a:lnTo>
                    <a:pt x="26" y="215"/>
                  </a:lnTo>
                  <a:lnTo>
                    <a:pt x="38" y="207"/>
                  </a:lnTo>
                  <a:lnTo>
                    <a:pt x="49" y="201"/>
                  </a:lnTo>
                  <a:lnTo>
                    <a:pt x="49" y="201"/>
                  </a:lnTo>
                  <a:lnTo>
                    <a:pt x="67" y="185"/>
                  </a:lnTo>
                  <a:lnTo>
                    <a:pt x="86" y="171"/>
                  </a:lnTo>
                  <a:lnTo>
                    <a:pt x="104" y="158"/>
                  </a:lnTo>
                  <a:lnTo>
                    <a:pt x="123" y="142"/>
                  </a:lnTo>
                  <a:lnTo>
                    <a:pt x="123" y="142"/>
                  </a:lnTo>
                  <a:lnTo>
                    <a:pt x="141" y="127"/>
                  </a:lnTo>
                  <a:lnTo>
                    <a:pt x="156" y="109"/>
                  </a:lnTo>
                  <a:lnTo>
                    <a:pt x="187" y="74"/>
                  </a:lnTo>
                  <a:lnTo>
                    <a:pt x="187" y="74"/>
                  </a:lnTo>
                  <a:lnTo>
                    <a:pt x="218" y="40"/>
                  </a:lnTo>
                  <a:lnTo>
                    <a:pt x="250" y="7"/>
                  </a:lnTo>
                  <a:lnTo>
                    <a:pt x="250" y="7"/>
                  </a:lnTo>
                  <a:lnTo>
                    <a:pt x="251" y="6"/>
                  </a:lnTo>
                  <a:lnTo>
                    <a:pt x="252" y="4"/>
                  </a:lnTo>
                  <a:lnTo>
                    <a:pt x="251" y="2"/>
                  </a:lnTo>
                  <a:lnTo>
                    <a:pt x="250" y="1"/>
                  </a:lnTo>
                  <a:lnTo>
                    <a:pt x="249" y="0"/>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8" name="Freeform 614"/>
            <p:cNvSpPr/>
            <p:nvPr/>
          </p:nvSpPr>
          <p:spPr bwMode="auto">
            <a:xfrm>
              <a:off x="2190751" y="4356100"/>
              <a:ext cx="127000" cy="115888"/>
            </a:xfrm>
            <a:custGeom>
              <a:avLst/>
              <a:gdLst/>
              <a:ahLst/>
              <a:cxnLst>
                <a:cxn ang="0">
                  <a:pos x="234" y="1"/>
                </a:cxn>
                <a:cxn ang="0">
                  <a:pos x="234" y="1"/>
                </a:cxn>
                <a:cxn ang="0">
                  <a:pos x="220" y="12"/>
                </a:cxn>
                <a:cxn ang="0">
                  <a:pos x="205" y="23"/>
                </a:cxn>
                <a:cxn ang="0">
                  <a:pos x="191" y="35"/>
                </a:cxn>
                <a:cxn ang="0">
                  <a:pos x="177" y="47"/>
                </a:cxn>
                <a:cxn ang="0">
                  <a:pos x="151" y="73"/>
                </a:cxn>
                <a:cxn ang="0">
                  <a:pos x="126" y="100"/>
                </a:cxn>
                <a:cxn ang="0">
                  <a:pos x="126" y="100"/>
                </a:cxn>
                <a:cxn ang="0">
                  <a:pos x="110" y="114"/>
                </a:cxn>
                <a:cxn ang="0">
                  <a:pos x="96" y="128"/>
                </a:cxn>
                <a:cxn ang="0">
                  <a:pos x="64" y="156"/>
                </a:cxn>
                <a:cxn ang="0">
                  <a:pos x="32" y="182"/>
                </a:cxn>
                <a:cxn ang="0">
                  <a:pos x="16" y="196"/>
                </a:cxn>
                <a:cxn ang="0">
                  <a:pos x="1" y="210"/>
                </a:cxn>
                <a:cxn ang="0">
                  <a:pos x="1" y="210"/>
                </a:cxn>
                <a:cxn ang="0">
                  <a:pos x="0" y="212"/>
                </a:cxn>
                <a:cxn ang="0">
                  <a:pos x="0" y="215"/>
                </a:cxn>
                <a:cxn ang="0">
                  <a:pos x="2" y="217"/>
                </a:cxn>
                <a:cxn ang="0">
                  <a:pos x="5" y="219"/>
                </a:cxn>
                <a:cxn ang="0">
                  <a:pos x="9" y="219"/>
                </a:cxn>
                <a:cxn ang="0">
                  <a:pos x="9" y="219"/>
                </a:cxn>
                <a:cxn ang="0">
                  <a:pos x="12" y="217"/>
                </a:cxn>
                <a:cxn ang="0">
                  <a:pos x="13" y="215"/>
                </a:cxn>
                <a:cxn ang="0">
                  <a:pos x="14" y="213"/>
                </a:cxn>
                <a:cxn ang="0">
                  <a:pos x="13" y="211"/>
                </a:cxn>
                <a:cxn ang="0">
                  <a:pos x="13" y="211"/>
                </a:cxn>
                <a:cxn ang="0">
                  <a:pos x="40" y="188"/>
                </a:cxn>
                <a:cxn ang="0">
                  <a:pos x="67" y="165"/>
                </a:cxn>
                <a:cxn ang="0">
                  <a:pos x="94" y="142"/>
                </a:cxn>
                <a:cxn ang="0">
                  <a:pos x="120" y="118"/>
                </a:cxn>
                <a:cxn ang="0">
                  <a:pos x="120" y="118"/>
                </a:cxn>
                <a:cxn ang="0">
                  <a:pos x="149" y="89"/>
                </a:cxn>
                <a:cxn ang="0">
                  <a:pos x="177" y="62"/>
                </a:cxn>
                <a:cxn ang="0">
                  <a:pos x="192" y="47"/>
                </a:cxn>
                <a:cxn ang="0">
                  <a:pos x="207" y="34"/>
                </a:cxn>
                <a:cxn ang="0">
                  <a:pos x="223" y="21"/>
                </a:cxn>
                <a:cxn ang="0">
                  <a:pos x="239" y="9"/>
                </a:cxn>
                <a:cxn ang="0">
                  <a:pos x="239" y="9"/>
                </a:cxn>
                <a:cxn ang="0">
                  <a:pos x="240" y="8"/>
                </a:cxn>
                <a:cxn ang="0">
                  <a:pos x="241" y="6"/>
                </a:cxn>
                <a:cxn ang="0">
                  <a:pos x="241" y="4"/>
                </a:cxn>
                <a:cxn ang="0">
                  <a:pos x="240" y="2"/>
                </a:cxn>
                <a:cxn ang="0">
                  <a:pos x="239" y="1"/>
                </a:cxn>
                <a:cxn ang="0">
                  <a:pos x="238" y="0"/>
                </a:cxn>
                <a:cxn ang="0">
                  <a:pos x="236" y="0"/>
                </a:cxn>
                <a:cxn ang="0">
                  <a:pos x="234" y="1"/>
                </a:cxn>
                <a:cxn ang="0">
                  <a:pos x="234" y="1"/>
                </a:cxn>
              </a:cxnLst>
              <a:rect l="0" t="0" r="r" b="b"/>
              <a:pathLst>
                <a:path w="241" h="219">
                  <a:moveTo>
                    <a:pt x="234" y="1"/>
                  </a:moveTo>
                  <a:lnTo>
                    <a:pt x="234" y="1"/>
                  </a:lnTo>
                  <a:lnTo>
                    <a:pt x="220" y="12"/>
                  </a:lnTo>
                  <a:lnTo>
                    <a:pt x="205" y="23"/>
                  </a:lnTo>
                  <a:lnTo>
                    <a:pt x="191" y="35"/>
                  </a:lnTo>
                  <a:lnTo>
                    <a:pt x="177" y="47"/>
                  </a:lnTo>
                  <a:lnTo>
                    <a:pt x="151" y="73"/>
                  </a:lnTo>
                  <a:lnTo>
                    <a:pt x="126" y="100"/>
                  </a:lnTo>
                  <a:lnTo>
                    <a:pt x="126" y="100"/>
                  </a:lnTo>
                  <a:lnTo>
                    <a:pt x="110" y="114"/>
                  </a:lnTo>
                  <a:lnTo>
                    <a:pt x="96" y="128"/>
                  </a:lnTo>
                  <a:lnTo>
                    <a:pt x="64" y="156"/>
                  </a:lnTo>
                  <a:lnTo>
                    <a:pt x="32" y="182"/>
                  </a:lnTo>
                  <a:lnTo>
                    <a:pt x="16" y="196"/>
                  </a:lnTo>
                  <a:lnTo>
                    <a:pt x="1" y="210"/>
                  </a:lnTo>
                  <a:lnTo>
                    <a:pt x="1" y="210"/>
                  </a:lnTo>
                  <a:lnTo>
                    <a:pt x="0" y="212"/>
                  </a:lnTo>
                  <a:lnTo>
                    <a:pt x="0" y="215"/>
                  </a:lnTo>
                  <a:lnTo>
                    <a:pt x="2" y="217"/>
                  </a:lnTo>
                  <a:lnTo>
                    <a:pt x="5" y="219"/>
                  </a:lnTo>
                  <a:lnTo>
                    <a:pt x="9" y="219"/>
                  </a:lnTo>
                  <a:lnTo>
                    <a:pt x="9" y="219"/>
                  </a:lnTo>
                  <a:lnTo>
                    <a:pt x="12" y="217"/>
                  </a:lnTo>
                  <a:lnTo>
                    <a:pt x="13" y="215"/>
                  </a:lnTo>
                  <a:lnTo>
                    <a:pt x="14" y="213"/>
                  </a:lnTo>
                  <a:lnTo>
                    <a:pt x="13" y="211"/>
                  </a:lnTo>
                  <a:lnTo>
                    <a:pt x="13" y="211"/>
                  </a:lnTo>
                  <a:lnTo>
                    <a:pt x="40" y="188"/>
                  </a:lnTo>
                  <a:lnTo>
                    <a:pt x="67" y="165"/>
                  </a:lnTo>
                  <a:lnTo>
                    <a:pt x="94" y="142"/>
                  </a:lnTo>
                  <a:lnTo>
                    <a:pt x="120" y="118"/>
                  </a:lnTo>
                  <a:lnTo>
                    <a:pt x="120" y="118"/>
                  </a:lnTo>
                  <a:lnTo>
                    <a:pt x="149" y="89"/>
                  </a:lnTo>
                  <a:lnTo>
                    <a:pt x="177" y="62"/>
                  </a:lnTo>
                  <a:lnTo>
                    <a:pt x="192" y="47"/>
                  </a:lnTo>
                  <a:lnTo>
                    <a:pt x="207" y="34"/>
                  </a:lnTo>
                  <a:lnTo>
                    <a:pt x="223" y="21"/>
                  </a:lnTo>
                  <a:lnTo>
                    <a:pt x="239" y="9"/>
                  </a:lnTo>
                  <a:lnTo>
                    <a:pt x="239" y="9"/>
                  </a:lnTo>
                  <a:lnTo>
                    <a:pt x="240" y="8"/>
                  </a:lnTo>
                  <a:lnTo>
                    <a:pt x="241" y="6"/>
                  </a:lnTo>
                  <a:lnTo>
                    <a:pt x="241" y="4"/>
                  </a:lnTo>
                  <a:lnTo>
                    <a:pt x="240" y="2"/>
                  </a:lnTo>
                  <a:lnTo>
                    <a:pt x="239" y="1"/>
                  </a:lnTo>
                  <a:lnTo>
                    <a:pt x="238" y="0"/>
                  </a:lnTo>
                  <a:lnTo>
                    <a:pt x="236"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9" name="Freeform 615"/>
            <p:cNvSpPr/>
            <p:nvPr/>
          </p:nvSpPr>
          <p:spPr bwMode="auto">
            <a:xfrm>
              <a:off x="2174876" y="4406900"/>
              <a:ext cx="119063" cy="117475"/>
            </a:xfrm>
            <a:custGeom>
              <a:avLst/>
              <a:gdLst/>
              <a:ahLst/>
              <a:cxnLst>
                <a:cxn ang="0">
                  <a:pos x="216" y="1"/>
                </a:cxn>
                <a:cxn ang="0">
                  <a:pos x="203" y="9"/>
                </a:cxn>
                <a:cxn ang="0">
                  <a:pos x="193" y="19"/>
                </a:cxn>
                <a:cxn ang="0">
                  <a:pos x="173" y="43"/>
                </a:cxn>
                <a:cxn ang="0">
                  <a:pos x="159" y="58"/>
                </a:cxn>
                <a:cxn ang="0">
                  <a:pos x="129" y="91"/>
                </a:cxn>
                <a:cxn ang="0">
                  <a:pos x="48" y="173"/>
                </a:cxn>
                <a:cxn ang="0">
                  <a:pos x="37" y="182"/>
                </a:cxn>
                <a:cxn ang="0">
                  <a:pos x="15" y="200"/>
                </a:cxn>
                <a:cxn ang="0">
                  <a:pos x="5" y="209"/>
                </a:cxn>
                <a:cxn ang="0">
                  <a:pos x="3" y="212"/>
                </a:cxn>
                <a:cxn ang="0">
                  <a:pos x="1" y="216"/>
                </a:cxn>
                <a:cxn ang="0">
                  <a:pos x="1" y="220"/>
                </a:cxn>
                <a:cxn ang="0">
                  <a:pos x="6" y="223"/>
                </a:cxn>
                <a:cxn ang="0">
                  <a:pos x="9" y="221"/>
                </a:cxn>
                <a:cxn ang="0">
                  <a:pos x="11" y="218"/>
                </a:cxn>
                <a:cxn ang="0">
                  <a:pos x="11" y="218"/>
                </a:cxn>
                <a:cxn ang="0">
                  <a:pos x="14" y="216"/>
                </a:cxn>
                <a:cxn ang="0">
                  <a:pos x="14" y="213"/>
                </a:cxn>
                <a:cxn ang="0">
                  <a:pos x="34" y="196"/>
                </a:cxn>
                <a:cxn ang="0">
                  <a:pos x="54" y="179"/>
                </a:cxn>
                <a:cxn ang="0">
                  <a:pos x="113" y="120"/>
                </a:cxn>
                <a:cxn ang="0">
                  <a:pos x="141" y="91"/>
                </a:cxn>
                <a:cxn ang="0">
                  <a:pos x="168" y="63"/>
                </a:cxn>
                <a:cxn ang="0">
                  <a:pos x="189" y="43"/>
                </a:cxn>
                <a:cxn ang="0">
                  <a:pos x="194" y="36"/>
                </a:cxn>
                <a:cxn ang="0">
                  <a:pos x="205" y="19"/>
                </a:cxn>
                <a:cxn ang="0">
                  <a:pos x="221" y="9"/>
                </a:cxn>
                <a:cxn ang="0">
                  <a:pos x="223" y="8"/>
                </a:cxn>
                <a:cxn ang="0">
                  <a:pos x="223" y="5"/>
                </a:cxn>
                <a:cxn ang="0">
                  <a:pos x="220" y="1"/>
                </a:cxn>
                <a:cxn ang="0">
                  <a:pos x="216" y="1"/>
                </a:cxn>
              </a:cxnLst>
              <a:rect l="0" t="0" r="r" b="b"/>
              <a:pathLst>
                <a:path w="223" h="223">
                  <a:moveTo>
                    <a:pt x="216" y="1"/>
                  </a:moveTo>
                  <a:lnTo>
                    <a:pt x="216" y="1"/>
                  </a:lnTo>
                  <a:lnTo>
                    <a:pt x="209" y="4"/>
                  </a:lnTo>
                  <a:lnTo>
                    <a:pt x="203" y="9"/>
                  </a:lnTo>
                  <a:lnTo>
                    <a:pt x="198" y="14"/>
                  </a:lnTo>
                  <a:lnTo>
                    <a:pt x="193" y="19"/>
                  </a:lnTo>
                  <a:lnTo>
                    <a:pt x="184" y="31"/>
                  </a:lnTo>
                  <a:lnTo>
                    <a:pt x="173" y="43"/>
                  </a:lnTo>
                  <a:lnTo>
                    <a:pt x="173" y="43"/>
                  </a:lnTo>
                  <a:lnTo>
                    <a:pt x="159" y="58"/>
                  </a:lnTo>
                  <a:lnTo>
                    <a:pt x="143" y="75"/>
                  </a:lnTo>
                  <a:lnTo>
                    <a:pt x="129" y="91"/>
                  </a:lnTo>
                  <a:lnTo>
                    <a:pt x="113" y="107"/>
                  </a:lnTo>
                  <a:lnTo>
                    <a:pt x="48" y="173"/>
                  </a:lnTo>
                  <a:lnTo>
                    <a:pt x="48" y="173"/>
                  </a:lnTo>
                  <a:lnTo>
                    <a:pt x="37" y="182"/>
                  </a:lnTo>
                  <a:lnTo>
                    <a:pt x="27" y="191"/>
                  </a:lnTo>
                  <a:lnTo>
                    <a:pt x="15" y="200"/>
                  </a:lnTo>
                  <a:lnTo>
                    <a:pt x="10" y="204"/>
                  </a:lnTo>
                  <a:lnTo>
                    <a:pt x="5" y="209"/>
                  </a:lnTo>
                  <a:lnTo>
                    <a:pt x="5" y="209"/>
                  </a:lnTo>
                  <a:lnTo>
                    <a:pt x="3" y="212"/>
                  </a:lnTo>
                  <a:lnTo>
                    <a:pt x="1" y="216"/>
                  </a:lnTo>
                  <a:lnTo>
                    <a:pt x="1" y="216"/>
                  </a:lnTo>
                  <a:lnTo>
                    <a:pt x="0" y="219"/>
                  </a:lnTo>
                  <a:lnTo>
                    <a:pt x="1" y="220"/>
                  </a:lnTo>
                  <a:lnTo>
                    <a:pt x="3" y="222"/>
                  </a:lnTo>
                  <a:lnTo>
                    <a:pt x="6" y="223"/>
                  </a:lnTo>
                  <a:lnTo>
                    <a:pt x="8" y="222"/>
                  </a:lnTo>
                  <a:lnTo>
                    <a:pt x="9" y="221"/>
                  </a:lnTo>
                  <a:lnTo>
                    <a:pt x="9" y="221"/>
                  </a:lnTo>
                  <a:lnTo>
                    <a:pt x="11" y="218"/>
                  </a:lnTo>
                  <a:lnTo>
                    <a:pt x="11" y="218"/>
                  </a:lnTo>
                  <a:lnTo>
                    <a:pt x="11" y="218"/>
                  </a:lnTo>
                  <a:lnTo>
                    <a:pt x="12" y="218"/>
                  </a:lnTo>
                  <a:lnTo>
                    <a:pt x="14" y="216"/>
                  </a:lnTo>
                  <a:lnTo>
                    <a:pt x="14" y="213"/>
                  </a:lnTo>
                  <a:lnTo>
                    <a:pt x="14" y="213"/>
                  </a:lnTo>
                  <a:lnTo>
                    <a:pt x="23" y="204"/>
                  </a:lnTo>
                  <a:lnTo>
                    <a:pt x="34" y="196"/>
                  </a:lnTo>
                  <a:lnTo>
                    <a:pt x="45" y="189"/>
                  </a:lnTo>
                  <a:lnTo>
                    <a:pt x="54" y="179"/>
                  </a:lnTo>
                  <a:lnTo>
                    <a:pt x="113" y="120"/>
                  </a:lnTo>
                  <a:lnTo>
                    <a:pt x="113" y="120"/>
                  </a:lnTo>
                  <a:lnTo>
                    <a:pt x="128" y="106"/>
                  </a:lnTo>
                  <a:lnTo>
                    <a:pt x="141" y="91"/>
                  </a:lnTo>
                  <a:lnTo>
                    <a:pt x="168" y="63"/>
                  </a:lnTo>
                  <a:lnTo>
                    <a:pt x="168" y="63"/>
                  </a:lnTo>
                  <a:lnTo>
                    <a:pt x="181" y="49"/>
                  </a:lnTo>
                  <a:lnTo>
                    <a:pt x="189" y="43"/>
                  </a:lnTo>
                  <a:lnTo>
                    <a:pt x="194" y="36"/>
                  </a:lnTo>
                  <a:lnTo>
                    <a:pt x="194" y="36"/>
                  </a:lnTo>
                  <a:lnTo>
                    <a:pt x="199" y="26"/>
                  </a:lnTo>
                  <a:lnTo>
                    <a:pt x="205" y="19"/>
                  </a:lnTo>
                  <a:lnTo>
                    <a:pt x="212" y="13"/>
                  </a:lnTo>
                  <a:lnTo>
                    <a:pt x="221" y="9"/>
                  </a:lnTo>
                  <a:lnTo>
                    <a:pt x="221" y="9"/>
                  </a:lnTo>
                  <a:lnTo>
                    <a:pt x="223" y="8"/>
                  </a:lnTo>
                  <a:lnTo>
                    <a:pt x="223" y="6"/>
                  </a:lnTo>
                  <a:lnTo>
                    <a:pt x="223" y="5"/>
                  </a:lnTo>
                  <a:lnTo>
                    <a:pt x="223" y="3"/>
                  </a:lnTo>
                  <a:lnTo>
                    <a:pt x="220" y="1"/>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0" name="Freeform 616"/>
            <p:cNvSpPr/>
            <p:nvPr/>
          </p:nvSpPr>
          <p:spPr bwMode="auto">
            <a:xfrm>
              <a:off x="2190751" y="4446588"/>
              <a:ext cx="122238" cy="122238"/>
            </a:xfrm>
            <a:custGeom>
              <a:avLst/>
              <a:gdLst/>
              <a:ahLst/>
              <a:cxnLst>
                <a:cxn ang="0">
                  <a:pos x="223" y="2"/>
                </a:cxn>
                <a:cxn ang="0">
                  <a:pos x="223" y="2"/>
                </a:cxn>
                <a:cxn ang="0">
                  <a:pos x="221" y="5"/>
                </a:cxn>
                <a:cxn ang="0">
                  <a:pos x="218" y="8"/>
                </a:cxn>
                <a:cxn ang="0">
                  <a:pos x="211" y="12"/>
                </a:cxn>
                <a:cxn ang="0">
                  <a:pos x="205" y="15"/>
                </a:cxn>
                <a:cxn ang="0">
                  <a:pos x="203" y="18"/>
                </a:cxn>
                <a:cxn ang="0">
                  <a:pos x="200" y="20"/>
                </a:cxn>
                <a:cxn ang="0">
                  <a:pos x="200" y="20"/>
                </a:cxn>
                <a:cxn ang="0">
                  <a:pos x="178" y="50"/>
                </a:cxn>
                <a:cxn ang="0">
                  <a:pos x="178" y="50"/>
                </a:cxn>
                <a:cxn ang="0">
                  <a:pos x="164" y="69"/>
                </a:cxn>
                <a:cxn ang="0">
                  <a:pos x="149" y="87"/>
                </a:cxn>
                <a:cxn ang="0">
                  <a:pos x="133" y="104"/>
                </a:cxn>
                <a:cxn ang="0">
                  <a:pos x="115" y="121"/>
                </a:cxn>
                <a:cxn ang="0">
                  <a:pos x="115" y="121"/>
                </a:cxn>
                <a:cxn ang="0">
                  <a:pos x="86" y="146"/>
                </a:cxn>
                <a:cxn ang="0">
                  <a:pos x="56" y="170"/>
                </a:cxn>
                <a:cxn ang="0">
                  <a:pos x="41" y="183"/>
                </a:cxn>
                <a:cxn ang="0">
                  <a:pos x="27" y="195"/>
                </a:cxn>
                <a:cxn ang="0">
                  <a:pos x="14" y="210"/>
                </a:cxn>
                <a:cxn ang="0">
                  <a:pos x="1" y="224"/>
                </a:cxn>
                <a:cxn ang="0">
                  <a:pos x="1" y="224"/>
                </a:cxn>
                <a:cxn ang="0">
                  <a:pos x="0" y="225"/>
                </a:cxn>
                <a:cxn ang="0">
                  <a:pos x="0" y="227"/>
                </a:cxn>
                <a:cxn ang="0">
                  <a:pos x="2" y="230"/>
                </a:cxn>
                <a:cxn ang="0">
                  <a:pos x="3" y="231"/>
                </a:cxn>
                <a:cxn ang="0">
                  <a:pos x="5" y="232"/>
                </a:cxn>
                <a:cxn ang="0">
                  <a:pos x="6" y="231"/>
                </a:cxn>
                <a:cxn ang="0">
                  <a:pos x="8" y="230"/>
                </a:cxn>
                <a:cxn ang="0">
                  <a:pos x="8" y="230"/>
                </a:cxn>
                <a:cxn ang="0">
                  <a:pos x="21" y="215"/>
                </a:cxn>
                <a:cxn ang="0">
                  <a:pos x="35" y="200"/>
                </a:cxn>
                <a:cxn ang="0">
                  <a:pos x="50" y="187"/>
                </a:cxn>
                <a:cxn ang="0">
                  <a:pos x="66" y="174"/>
                </a:cxn>
                <a:cxn ang="0">
                  <a:pos x="98" y="148"/>
                </a:cxn>
                <a:cxn ang="0">
                  <a:pos x="129" y="122"/>
                </a:cxn>
                <a:cxn ang="0">
                  <a:pos x="129" y="122"/>
                </a:cxn>
                <a:cxn ang="0">
                  <a:pos x="144" y="107"/>
                </a:cxn>
                <a:cxn ang="0">
                  <a:pos x="158" y="93"/>
                </a:cxn>
                <a:cxn ang="0">
                  <a:pos x="170" y="77"/>
                </a:cxn>
                <a:cxn ang="0">
                  <a:pos x="181" y="61"/>
                </a:cxn>
                <a:cxn ang="0">
                  <a:pos x="181" y="61"/>
                </a:cxn>
                <a:cxn ang="0">
                  <a:pos x="189" y="51"/>
                </a:cxn>
                <a:cxn ang="0">
                  <a:pos x="197" y="39"/>
                </a:cxn>
                <a:cxn ang="0">
                  <a:pos x="206" y="29"/>
                </a:cxn>
                <a:cxn ang="0">
                  <a:pos x="211" y="25"/>
                </a:cxn>
                <a:cxn ang="0">
                  <a:pos x="217" y="22"/>
                </a:cxn>
                <a:cxn ang="0">
                  <a:pos x="217" y="22"/>
                </a:cxn>
                <a:cxn ang="0">
                  <a:pos x="222" y="19"/>
                </a:cxn>
                <a:cxn ang="0">
                  <a:pos x="225" y="14"/>
                </a:cxn>
                <a:cxn ang="0">
                  <a:pos x="231" y="7"/>
                </a:cxn>
                <a:cxn ang="0">
                  <a:pos x="231" y="7"/>
                </a:cxn>
                <a:cxn ang="0">
                  <a:pos x="232" y="5"/>
                </a:cxn>
                <a:cxn ang="0">
                  <a:pos x="232" y="3"/>
                </a:cxn>
                <a:cxn ang="0">
                  <a:pos x="231" y="2"/>
                </a:cxn>
                <a:cxn ang="0">
                  <a:pos x="230" y="1"/>
                </a:cxn>
                <a:cxn ang="0">
                  <a:pos x="228" y="0"/>
                </a:cxn>
                <a:cxn ang="0">
                  <a:pos x="226" y="0"/>
                </a:cxn>
                <a:cxn ang="0">
                  <a:pos x="225" y="0"/>
                </a:cxn>
                <a:cxn ang="0">
                  <a:pos x="223" y="2"/>
                </a:cxn>
                <a:cxn ang="0">
                  <a:pos x="223" y="2"/>
                </a:cxn>
              </a:cxnLst>
              <a:rect l="0" t="0" r="r" b="b"/>
              <a:pathLst>
                <a:path w="232" h="232">
                  <a:moveTo>
                    <a:pt x="223" y="2"/>
                  </a:moveTo>
                  <a:lnTo>
                    <a:pt x="223" y="2"/>
                  </a:lnTo>
                  <a:lnTo>
                    <a:pt x="221" y="5"/>
                  </a:lnTo>
                  <a:lnTo>
                    <a:pt x="218" y="8"/>
                  </a:lnTo>
                  <a:lnTo>
                    <a:pt x="211" y="12"/>
                  </a:lnTo>
                  <a:lnTo>
                    <a:pt x="205" y="15"/>
                  </a:lnTo>
                  <a:lnTo>
                    <a:pt x="203" y="18"/>
                  </a:lnTo>
                  <a:lnTo>
                    <a:pt x="200" y="20"/>
                  </a:lnTo>
                  <a:lnTo>
                    <a:pt x="200" y="20"/>
                  </a:lnTo>
                  <a:lnTo>
                    <a:pt x="178" y="50"/>
                  </a:lnTo>
                  <a:lnTo>
                    <a:pt x="178" y="50"/>
                  </a:lnTo>
                  <a:lnTo>
                    <a:pt x="164" y="69"/>
                  </a:lnTo>
                  <a:lnTo>
                    <a:pt x="149" y="87"/>
                  </a:lnTo>
                  <a:lnTo>
                    <a:pt x="133" y="104"/>
                  </a:lnTo>
                  <a:lnTo>
                    <a:pt x="115" y="121"/>
                  </a:lnTo>
                  <a:lnTo>
                    <a:pt x="115" y="121"/>
                  </a:lnTo>
                  <a:lnTo>
                    <a:pt x="86" y="146"/>
                  </a:lnTo>
                  <a:lnTo>
                    <a:pt x="56" y="170"/>
                  </a:lnTo>
                  <a:lnTo>
                    <a:pt x="41" y="183"/>
                  </a:lnTo>
                  <a:lnTo>
                    <a:pt x="27" y="195"/>
                  </a:lnTo>
                  <a:lnTo>
                    <a:pt x="14" y="210"/>
                  </a:lnTo>
                  <a:lnTo>
                    <a:pt x="1" y="224"/>
                  </a:lnTo>
                  <a:lnTo>
                    <a:pt x="1" y="224"/>
                  </a:lnTo>
                  <a:lnTo>
                    <a:pt x="0" y="225"/>
                  </a:lnTo>
                  <a:lnTo>
                    <a:pt x="0" y="227"/>
                  </a:lnTo>
                  <a:lnTo>
                    <a:pt x="2" y="230"/>
                  </a:lnTo>
                  <a:lnTo>
                    <a:pt x="3" y="231"/>
                  </a:lnTo>
                  <a:lnTo>
                    <a:pt x="5" y="232"/>
                  </a:lnTo>
                  <a:lnTo>
                    <a:pt x="6" y="231"/>
                  </a:lnTo>
                  <a:lnTo>
                    <a:pt x="8" y="230"/>
                  </a:lnTo>
                  <a:lnTo>
                    <a:pt x="8" y="230"/>
                  </a:lnTo>
                  <a:lnTo>
                    <a:pt x="21" y="215"/>
                  </a:lnTo>
                  <a:lnTo>
                    <a:pt x="35" y="200"/>
                  </a:lnTo>
                  <a:lnTo>
                    <a:pt x="50" y="187"/>
                  </a:lnTo>
                  <a:lnTo>
                    <a:pt x="66" y="174"/>
                  </a:lnTo>
                  <a:lnTo>
                    <a:pt x="98" y="148"/>
                  </a:lnTo>
                  <a:lnTo>
                    <a:pt x="129" y="122"/>
                  </a:lnTo>
                  <a:lnTo>
                    <a:pt x="129" y="122"/>
                  </a:lnTo>
                  <a:lnTo>
                    <a:pt x="144" y="107"/>
                  </a:lnTo>
                  <a:lnTo>
                    <a:pt x="158" y="93"/>
                  </a:lnTo>
                  <a:lnTo>
                    <a:pt x="170" y="77"/>
                  </a:lnTo>
                  <a:lnTo>
                    <a:pt x="181" y="61"/>
                  </a:lnTo>
                  <a:lnTo>
                    <a:pt x="181" y="61"/>
                  </a:lnTo>
                  <a:lnTo>
                    <a:pt x="189" y="51"/>
                  </a:lnTo>
                  <a:lnTo>
                    <a:pt x="197" y="39"/>
                  </a:lnTo>
                  <a:lnTo>
                    <a:pt x="206" y="29"/>
                  </a:lnTo>
                  <a:lnTo>
                    <a:pt x="211" y="25"/>
                  </a:lnTo>
                  <a:lnTo>
                    <a:pt x="217" y="22"/>
                  </a:lnTo>
                  <a:lnTo>
                    <a:pt x="217" y="22"/>
                  </a:lnTo>
                  <a:lnTo>
                    <a:pt x="222" y="19"/>
                  </a:lnTo>
                  <a:lnTo>
                    <a:pt x="225" y="14"/>
                  </a:lnTo>
                  <a:lnTo>
                    <a:pt x="231" y="7"/>
                  </a:lnTo>
                  <a:lnTo>
                    <a:pt x="231" y="7"/>
                  </a:lnTo>
                  <a:lnTo>
                    <a:pt x="232" y="5"/>
                  </a:lnTo>
                  <a:lnTo>
                    <a:pt x="232" y="3"/>
                  </a:lnTo>
                  <a:lnTo>
                    <a:pt x="231" y="2"/>
                  </a:lnTo>
                  <a:lnTo>
                    <a:pt x="230" y="1"/>
                  </a:lnTo>
                  <a:lnTo>
                    <a:pt x="228" y="0"/>
                  </a:lnTo>
                  <a:lnTo>
                    <a:pt x="226" y="0"/>
                  </a:lnTo>
                  <a:lnTo>
                    <a:pt x="225" y="0"/>
                  </a:lnTo>
                  <a:lnTo>
                    <a:pt x="223" y="2"/>
                  </a:lnTo>
                  <a:lnTo>
                    <a:pt x="2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1" name="Freeform 617"/>
            <p:cNvSpPr/>
            <p:nvPr/>
          </p:nvSpPr>
          <p:spPr bwMode="auto">
            <a:xfrm>
              <a:off x="2200276" y="4495800"/>
              <a:ext cx="103188" cy="106363"/>
            </a:xfrm>
            <a:custGeom>
              <a:avLst/>
              <a:gdLst/>
              <a:ahLst/>
              <a:cxnLst>
                <a:cxn ang="0">
                  <a:pos x="185" y="4"/>
                </a:cxn>
                <a:cxn ang="0">
                  <a:pos x="180" y="15"/>
                </a:cxn>
                <a:cxn ang="0">
                  <a:pos x="172" y="26"/>
                </a:cxn>
                <a:cxn ang="0">
                  <a:pos x="152" y="46"/>
                </a:cxn>
                <a:cxn ang="0">
                  <a:pos x="141" y="60"/>
                </a:cxn>
                <a:cxn ang="0">
                  <a:pos x="116" y="85"/>
                </a:cxn>
                <a:cxn ang="0">
                  <a:pos x="102" y="96"/>
                </a:cxn>
                <a:cxn ang="0">
                  <a:pos x="76" y="122"/>
                </a:cxn>
                <a:cxn ang="0">
                  <a:pos x="49" y="149"/>
                </a:cxn>
                <a:cxn ang="0">
                  <a:pos x="36" y="160"/>
                </a:cxn>
                <a:cxn ang="0">
                  <a:pos x="13" y="181"/>
                </a:cxn>
                <a:cxn ang="0">
                  <a:pos x="1" y="191"/>
                </a:cxn>
                <a:cxn ang="0">
                  <a:pos x="0" y="197"/>
                </a:cxn>
                <a:cxn ang="0">
                  <a:pos x="4" y="199"/>
                </a:cxn>
                <a:cxn ang="0">
                  <a:pos x="5" y="199"/>
                </a:cxn>
                <a:cxn ang="0">
                  <a:pos x="15" y="194"/>
                </a:cxn>
                <a:cxn ang="0">
                  <a:pos x="17" y="193"/>
                </a:cxn>
                <a:cxn ang="0">
                  <a:pos x="18" y="190"/>
                </a:cxn>
                <a:cxn ang="0">
                  <a:pos x="18" y="188"/>
                </a:cxn>
                <a:cxn ang="0">
                  <a:pos x="55" y="156"/>
                </a:cxn>
                <a:cxn ang="0">
                  <a:pos x="70" y="142"/>
                </a:cxn>
                <a:cxn ang="0">
                  <a:pos x="99" y="112"/>
                </a:cxn>
                <a:cxn ang="0">
                  <a:pos x="115" y="98"/>
                </a:cxn>
                <a:cxn ang="0">
                  <a:pos x="142" y="73"/>
                </a:cxn>
                <a:cxn ang="0">
                  <a:pos x="164" y="45"/>
                </a:cxn>
                <a:cxn ang="0">
                  <a:pos x="169" y="40"/>
                </a:cxn>
                <a:cxn ang="0">
                  <a:pos x="182" y="27"/>
                </a:cxn>
                <a:cxn ang="0">
                  <a:pos x="189" y="18"/>
                </a:cxn>
                <a:cxn ang="0">
                  <a:pos x="193" y="6"/>
                </a:cxn>
                <a:cxn ang="0">
                  <a:pos x="193" y="4"/>
                </a:cxn>
                <a:cxn ang="0">
                  <a:pos x="190" y="1"/>
                </a:cxn>
                <a:cxn ang="0">
                  <a:pos x="187" y="1"/>
                </a:cxn>
                <a:cxn ang="0">
                  <a:pos x="185" y="4"/>
                </a:cxn>
              </a:cxnLst>
              <a:rect l="0" t="0" r="r" b="b"/>
              <a:pathLst>
                <a:path w="193" h="199">
                  <a:moveTo>
                    <a:pt x="185" y="4"/>
                  </a:moveTo>
                  <a:lnTo>
                    <a:pt x="185" y="4"/>
                  </a:lnTo>
                  <a:lnTo>
                    <a:pt x="183" y="9"/>
                  </a:lnTo>
                  <a:lnTo>
                    <a:pt x="180" y="15"/>
                  </a:lnTo>
                  <a:lnTo>
                    <a:pt x="176" y="21"/>
                  </a:lnTo>
                  <a:lnTo>
                    <a:pt x="172" y="26"/>
                  </a:lnTo>
                  <a:lnTo>
                    <a:pt x="161" y="36"/>
                  </a:lnTo>
                  <a:lnTo>
                    <a:pt x="152" y="46"/>
                  </a:lnTo>
                  <a:lnTo>
                    <a:pt x="152" y="46"/>
                  </a:lnTo>
                  <a:lnTo>
                    <a:pt x="141" y="60"/>
                  </a:lnTo>
                  <a:lnTo>
                    <a:pt x="128" y="72"/>
                  </a:lnTo>
                  <a:lnTo>
                    <a:pt x="116" y="85"/>
                  </a:lnTo>
                  <a:lnTo>
                    <a:pt x="102" y="96"/>
                  </a:lnTo>
                  <a:lnTo>
                    <a:pt x="102" y="96"/>
                  </a:lnTo>
                  <a:lnTo>
                    <a:pt x="88" y="108"/>
                  </a:lnTo>
                  <a:lnTo>
                    <a:pt x="76" y="122"/>
                  </a:lnTo>
                  <a:lnTo>
                    <a:pt x="62" y="136"/>
                  </a:lnTo>
                  <a:lnTo>
                    <a:pt x="49" y="149"/>
                  </a:lnTo>
                  <a:lnTo>
                    <a:pt x="49" y="149"/>
                  </a:lnTo>
                  <a:lnTo>
                    <a:pt x="36" y="160"/>
                  </a:lnTo>
                  <a:lnTo>
                    <a:pt x="24" y="170"/>
                  </a:lnTo>
                  <a:lnTo>
                    <a:pt x="13" y="181"/>
                  </a:lnTo>
                  <a:lnTo>
                    <a:pt x="1" y="191"/>
                  </a:lnTo>
                  <a:lnTo>
                    <a:pt x="1" y="191"/>
                  </a:lnTo>
                  <a:lnTo>
                    <a:pt x="0" y="194"/>
                  </a:lnTo>
                  <a:lnTo>
                    <a:pt x="0" y="197"/>
                  </a:lnTo>
                  <a:lnTo>
                    <a:pt x="2" y="199"/>
                  </a:lnTo>
                  <a:lnTo>
                    <a:pt x="4" y="199"/>
                  </a:lnTo>
                  <a:lnTo>
                    <a:pt x="5" y="199"/>
                  </a:lnTo>
                  <a:lnTo>
                    <a:pt x="5" y="199"/>
                  </a:lnTo>
                  <a:lnTo>
                    <a:pt x="11" y="197"/>
                  </a:lnTo>
                  <a:lnTo>
                    <a:pt x="15" y="194"/>
                  </a:lnTo>
                  <a:lnTo>
                    <a:pt x="15" y="194"/>
                  </a:lnTo>
                  <a:lnTo>
                    <a:pt x="17" y="193"/>
                  </a:lnTo>
                  <a:lnTo>
                    <a:pt x="18" y="192"/>
                  </a:lnTo>
                  <a:lnTo>
                    <a:pt x="18" y="190"/>
                  </a:lnTo>
                  <a:lnTo>
                    <a:pt x="18" y="188"/>
                  </a:lnTo>
                  <a:lnTo>
                    <a:pt x="18" y="188"/>
                  </a:lnTo>
                  <a:lnTo>
                    <a:pt x="36" y="172"/>
                  </a:lnTo>
                  <a:lnTo>
                    <a:pt x="55" y="156"/>
                  </a:lnTo>
                  <a:lnTo>
                    <a:pt x="55" y="156"/>
                  </a:lnTo>
                  <a:lnTo>
                    <a:pt x="70" y="142"/>
                  </a:lnTo>
                  <a:lnTo>
                    <a:pt x="85" y="126"/>
                  </a:lnTo>
                  <a:lnTo>
                    <a:pt x="99" y="112"/>
                  </a:lnTo>
                  <a:lnTo>
                    <a:pt x="115" y="98"/>
                  </a:lnTo>
                  <a:lnTo>
                    <a:pt x="115" y="98"/>
                  </a:lnTo>
                  <a:lnTo>
                    <a:pt x="128" y="86"/>
                  </a:lnTo>
                  <a:lnTo>
                    <a:pt x="142" y="73"/>
                  </a:lnTo>
                  <a:lnTo>
                    <a:pt x="154" y="60"/>
                  </a:lnTo>
                  <a:lnTo>
                    <a:pt x="164" y="45"/>
                  </a:lnTo>
                  <a:lnTo>
                    <a:pt x="164" y="45"/>
                  </a:lnTo>
                  <a:lnTo>
                    <a:pt x="169" y="40"/>
                  </a:lnTo>
                  <a:lnTo>
                    <a:pt x="173" y="36"/>
                  </a:lnTo>
                  <a:lnTo>
                    <a:pt x="182" y="27"/>
                  </a:lnTo>
                  <a:lnTo>
                    <a:pt x="186" y="23"/>
                  </a:lnTo>
                  <a:lnTo>
                    <a:pt x="189" y="18"/>
                  </a:lnTo>
                  <a:lnTo>
                    <a:pt x="192" y="12"/>
                  </a:lnTo>
                  <a:lnTo>
                    <a:pt x="193" y="6"/>
                  </a:lnTo>
                  <a:lnTo>
                    <a:pt x="193" y="6"/>
                  </a:lnTo>
                  <a:lnTo>
                    <a:pt x="193" y="4"/>
                  </a:lnTo>
                  <a:lnTo>
                    <a:pt x="193" y="3"/>
                  </a:lnTo>
                  <a:lnTo>
                    <a:pt x="190" y="1"/>
                  </a:lnTo>
                  <a:lnTo>
                    <a:pt x="188" y="0"/>
                  </a:lnTo>
                  <a:lnTo>
                    <a:pt x="187" y="1"/>
                  </a:lnTo>
                  <a:lnTo>
                    <a:pt x="185" y="2"/>
                  </a:lnTo>
                  <a:lnTo>
                    <a:pt x="185" y="4"/>
                  </a:lnTo>
                  <a:lnTo>
                    <a:pt x="1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2" name="Freeform 618"/>
            <p:cNvSpPr/>
            <p:nvPr/>
          </p:nvSpPr>
          <p:spPr bwMode="auto">
            <a:xfrm>
              <a:off x="2235201" y="4533900"/>
              <a:ext cx="73025" cy="82550"/>
            </a:xfrm>
            <a:custGeom>
              <a:avLst/>
              <a:gdLst/>
              <a:ahLst/>
              <a:cxnLst>
                <a:cxn ang="0">
                  <a:pos x="128" y="4"/>
                </a:cxn>
                <a:cxn ang="0">
                  <a:pos x="128" y="4"/>
                </a:cxn>
                <a:cxn ang="0">
                  <a:pos x="126" y="10"/>
                </a:cxn>
                <a:cxn ang="0">
                  <a:pos x="122" y="14"/>
                </a:cxn>
                <a:cxn ang="0">
                  <a:pos x="114" y="24"/>
                </a:cxn>
                <a:cxn ang="0">
                  <a:pos x="104" y="33"/>
                </a:cxn>
                <a:cxn ang="0">
                  <a:pos x="95" y="42"/>
                </a:cxn>
                <a:cxn ang="0">
                  <a:pos x="95" y="42"/>
                </a:cxn>
                <a:cxn ang="0">
                  <a:pos x="78" y="62"/>
                </a:cxn>
                <a:cxn ang="0">
                  <a:pos x="59" y="83"/>
                </a:cxn>
                <a:cxn ang="0">
                  <a:pos x="59" y="83"/>
                </a:cxn>
                <a:cxn ang="0">
                  <a:pos x="50" y="94"/>
                </a:cxn>
                <a:cxn ang="0">
                  <a:pos x="42" y="106"/>
                </a:cxn>
                <a:cxn ang="0">
                  <a:pos x="32" y="116"/>
                </a:cxn>
                <a:cxn ang="0">
                  <a:pos x="27" y="121"/>
                </a:cxn>
                <a:cxn ang="0">
                  <a:pos x="22" y="126"/>
                </a:cxn>
                <a:cxn ang="0">
                  <a:pos x="22" y="126"/>
                </a:cxn>
                <a:cxn ang="0">
                  <a:pos x="16" y="131"/>
                </a:cxn>
                <a:cxn ang="0">
                  <a:pos x="10" y="137"/>
                </a:cxn>
                <a:cxn ang="0">
                  <a:pos x="4" y="143"/>
                </a:cxn>
                <a:cxn ang="0">
                  <a:pos x="0" y="150"/>
                </a:cxn>
                <a:cxn ang="0">
                  <a:pos x="0" y="150"/>
                </a:cxn>
                <a:cxn ang="0">
                  <a:pos x="0" y="152"/>
                </a:cxn>
                <a:cxn ang="0">
                  <a:pos x="0" y="154"/>
                </a:cxn>
                <a:cxn ang="0">
                  <a:pos x="2" y="156"/>
                </a:cxn>
                <a:cxn ang="0">
                  <a:pos x="4" y="157"/>
                </a:cxn>
                <a:cxn ang="0">
                  <a:pos x="7" y="157"/>
                </a:cxn>
                <a:cxn ang="0">
                  <a:pos x="8" y="156"/>
                </a:cxn>
                <a:cxn ang="0">
                  <a:pos x="9" y="154"/>
                </a:cxn>
                <a:cxn ang="0">
                  <a:pos x="9" y="154"/>
                </a:cxn>
                <a:cxn ang="0">
                  <a:pos x="12" y="150"/>
                </a:cxn>
                <a:cxn ang="0">
                  <a:pos x="15" y="145"/>
                </a:cxn>
                <a:cxn ang="0">
                  <a:pos x="23" y="137"/>
                </a:cxn>
                <a:cxn ang="0">
                  <a:pos x="42" y="122"/>
                </a:cxn>
                <a:cxn ang="0">
                  <a:pos x="42" y="122"/>
                </a:cxn>
                <a:cxn ang="0">
                  <a:pos x="44" y="119"/>
                </a:cxn>
                <a:cxn ang="0">
                  <a:pos x="47" y="115"/>
                </a:cxn>
                <a:cxn ang="0">
                  <a:pos x="51" y="108"/>
                </a:cxn>
                <a:cxn ang="0">
                  <a:pos x="51" y="108"/>
                </a:cxn>
                <a:cxn ang="0">
                  <a:pos x="63" y="92"/>
                </a:cxn>
                <a:cxn ang="0">
                  <a:pos x="77" y="78"/>
                </a:cxn>
                <a:cxn ang="0">
                  <a:pos x="77" y="78"/>
                </a:cxn>
                <a:cxn ang="0">
                  <a:pos x="94" y="58"/>
                </a:cxn>
                <a:cxn ang="0">
                  <a:pos x="113" y="37"/>
                </a:cxn>
                <a:cxn ang="0">
                  <a:pos x="113" y="37"/>
                </a:cxn>
                <a:cxn ang="0">
                  <a:pos x="126" y="23"/>
                </a:cxn>
                <a:cxn ang="0">
                  <a:pos x="133" y="16"/>
                </a:cxn>
                <a:cxn ang="0">
                  <a:pos x="136" y="12"/>
                </a:cxn>
                <a:cxn ang="0">
                  <a:pos x="138" y="6"/>
                </a:cxn>
                <a:cxn ang="0">
                  <a:pos x="138" y="6"/>
                </a:cxn>
                <a:cxn ang="0">
                  <a:pos x="138" y="4"/>
                </a:cxn>
                <a:cxn ang="0">
                  <a:pos x="137" y="3"/>
                </a:cxn>
                <a:cxn ang="0">
                  <a:pos x="136" y="1"/>
                </a:cxn>
                <a:cxn ang="0">
                  <a:pos x="134" y="1"/>
                </a:cxn>
                <a:cxn ang="0">
                  <a:pos x="133" y="0"/>
                </a:cxn>
                <a:cxn ang="0">
                  <a:pos x="130" y="1"/>
                </a:cxn>
                <a:cxn ang="0">
                  <a:pos x="129" y="2"/>
                </a:cxn>
                <a:cxn ang="0">
                  <a:pos x="128" y="4"/>
                </a:cxn>
                <a:cxn ang="0">
                  <a:pos x="128" y="4"/>
                </a:cxn>
              </a:cxnLst>
              <a:rect l="0" t="0" r="r" b="b"/>
              <a:pathLst>
                <a:path w="138" h="157">
                  <a:moveTo>
                    <a:pt x="128" y="4"/>
                  </a:moveTo>
                  <a:lnTo>
                    <a:pt x="128" y="4"/>
                  </a:lnTo>
                  <a:lnTo>
                    <a:pt x="126" y="10"/>
                  </a:lnTo>
                  <a:lnTo>
                    <a:pt x="122" y="14"/>
                  </a:lnTo>
                  <a:lnTo>
                    <a:pt x="114" y="24"/>
                  </a:lnTo>
                  <a:lnTo>
                    <a:pt x="104" y="33"/>
                  </a:lnTo>
                  <a:lnTo>
                    <a:pt x="95" y="42"/>
                  </a:lnTo>
                  <a:lnTo>
                    <a:pt x="95" y="42"/>
                  </a:lnTo>
                  <a:lnTo>
                    <a:pt x="78" y="62"/>
                  </a:lnTo>
                  <a:lnTo>
                    <a:pt x="59" y="83"/>
                  </a:lnTo>
                  <a:lnTo>
                    <a:pt x="59" y="83"/>
                  </a:lnTo>
                  <a:lnTo>
                    <a:pt x="50" y="94"/>
                  </a:lnTo>
                  <a:lnTo>
                    <a:pt x="42" y="106"/>
                  </a:lnTo>
                  <a:lnTo>
                    <a:pt x="32" y="116"/>
                  </a:lnTo>
                  <a:lnTo>
                    <a:pt x="27" y="121"/>
                  </a:lnTo>
                  <a:lnTo>
                    <a:pt x="22" y="126"/>
                  </a:lnTo>
                  <a:lnTo>
                    <a:pt x="22" y="126"/>
                  </a:lnTo>
                  <a:lnTo>
                    <a:pt x="16" y="131"/>
                  </a:lnTo>
                  <a:lnTo>
                    <a:pt x="10" y="137"/>
                  </a:lnTo>
                  <a:lnTo>
                    <a:pt x="4" y="143"/>
                  </a:lnTo>
                  <a:lnTo>
                    <a:pt x="0" y="150"/>
                  </a:lnTo>
                  <a:lnTo>
                    <a:pt x="0" y="150"/>
                  </a:lnTo>
                  <a:lnTo>
                    <a:pt x="0" y="152"/>
                  </a:lnTo>
                  <a:lnTo>
                    <a:pt x="0" y="154"/>
                  </a:lnTo>
                  <a:lnTo>
                    <a:pt x="2" y="156"/>
                  </a:lnTo>
                  <a:lnTo>
                    <a:pt x="4" y="157"/>
                  </a:lnTo>
                  <a:lnTo>
                    <a:pt x="7" y="157"/>
                  </a:lnTo>
                  <a:lnTo>
                    <a:pt x="8" y="156"/>
                  </a:lnTo>
                  <a:lnTo>
                    <a:pt x="9" y="154"/>
                  </a:lnTo>
                  <a:lnTo>
                    <a:pt x="9" y="154"/>
                  </a:lnTo>
                  <a:lnTo>
                    <a:pt x="12" y="150"/>
                  </a:lnTo>
                  <a:lnTo>
                    <a:pt x="15" y="145"/>
                  </a:lnTo>
                  <a:lnTo>
                    <a:pt x="23" y="137"/>
                  </a:lnTo>
                  <a:lnTo>
                    <a:pt x="42" y="122"/>
                  </a:lnTo>
                  <a:lnTo>
                    <a:pt x="42" y="122"/>
                  </a:lnTo>
                  <a:lnTo>
                    <a:pt x="44" y="119"/>
                  </a:lnTo>
                  <a:lnTo>
                    <a:pt x="47" y="115"/>
                  </a:lnTo>
                  <a:lnTo>
                    <a:pt x="51" y="108"/>
                  </a:lnTo>
                  <a:lnTo>
                    <a:pt x="51" y="108"/>
                  </a:lnTo>
                  <a:lnTo>
                    <a:pt x="63" y="92"/>
                  </a:lnTo>
                  <a:lnTo>
                    <a:pt x="77" y="78"/>
                  </a:lnTo>
                  <a:lnTo>
                    <a:pt x="77" y="78"/>
                  </a:lnTo>
                  <a:lnTo>
                    <a:pt x="94" y="58"/>
                  </a:lnTo>
                  <a:lnTo>
                    <a:pt x="113" y="37"/>
                  </a:lnTo>
                  <a:lnTo>
                    <a:pt x="113" y="37"/>
                  </a:lnTo>
                  <a:lnTo>
                    <a:pt x="126" y="23"/>
                  </a:lnTo>
                  <a:lnTo>
                    <a:pt x="133" y="16"/>
                  </a:lnTo>
                  <a:lnTo>
                    <a:pt x="136" y="12"/>
                  </a:lnTo>
                  <a:lnTo>
                    <a:pt x="138" y="6"/>
                  </a:lnTo>
                  <a:lnTo>
                    <a:pt x="138" y="6"/>
                  </a:lnTo>
                  <a:lnTo>
                    <a:pt x="138" y="4"/>
                  </a:lnTo>
                  <a:lnTo>
                    <a:pt x="137" y="3"/>
                  </a:lnTo>
                  <a:lnTo>
                    <a:pt x="136" y="1"/>
                  </a:lnTo>
                  <a:lnTo>
                    <a:pt x="134" y="1"/>
                  </a:lnTo>
                  <a:lnTo>
                    <a:pt x="133" y="0"/>
                  </a:lnTo>
                  <a:lnTo>
                    <a:pt x="130" y="1"/>
                  </a:lnTo>
                  <a:lnTo>
                    <a:pt x="129" y="2"/>
                  </a:lnTo>
                  <a:lnTo>
                    <a:pt x="128" y="4"/>
                  </a:lnTo>
                  <a:lnTo>
                    <a:pt x="1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3" name="Freeform 619"/>
            <p:cNvSpPr/>
            <p:nvPr/>
          </p:nvSpPr>
          <p:spPr bwMode="auto">
            <a:xfrm>
              <a:off x="2265363" y="4567238"/>
              <a:ext cx="55563" cy="61913"/>
            </a:xfrm>
            <a:custGeom>
              <a:avLst/>
              <a:gdLst/>
              <a:ahLst/>
              <a:cxnLst>
                <a:cxn ang="0">
                  <a:pos x="96" y="1"/>
                </a:cxn>
                <a:cxn ang="0">
                  <a:pos x="96" y="1"/>
                </a:cxn>
                <a:cxn ang="0">
                  <a:pos x="70" y="27"/>
                </a:cxn>
                <a:cxn ang="0">
                  <a:pos x="44" y="53"/>
                </a:cxn>
                <a:cxn ang="0">
                  <a:pos x="31" y="66"/>
                </a:cxn>
                <a:cxn ang="0">
                  <a:pos x="19" y="81"/>
                </a:cxn>
                <a:cxn ang="0">
                  <a:pos x="8" y="95"/>
                </a:cxn>
                <a:cxn ang="0">
                  <a:pos x="0" y="112"/>
                </a:cxn>
                <a:cxn ang="0">
                  <a:pos x="0" y="112"/>
                </a:cxn>
                <a:cxn ang="0">
                  <a:pos x="0" y="114"/>
                </a:cxn>
                <a:cxn ang="0">
                  <a:pos x="0" y="116"/>
                </a:cxn>
                <a:cxn ang="0">
                  <a:pos x="3" y="118"/>
                </a:cxn>
                <a:cxn ang="0">
                  <a:pos x="4" y="119"/>
                </a:cxn>
                <a:cxn ang="0">
                  <a:pos x="6" y="119"/>
                </a:cxn>
                <a:cxn ang="0">
                  <a:pos x="7" y="118"/>
                </a:cxn>
                <a:cxn ang="0">
                  <a:pos x="8" y="116"/>
                </a:cxn>
                <a:cxn ang="0">
                  <a:pos x="8" y="116"/>
                </a:cxn>
                <a:cxn ang="0">
                  <a:pos x="17" y="100"/>
                </a:cxn>
                <a:cxn ang="0">
                  <a:pos x="27" y="86"/>
                </a:cxn>
                <a:cxn ang="0">
                  <a:pos x="38" y="72"/>
                </a:cxn>
                <a:cxn ang="0">
                  <a:pos x="51" y="58"/>
                </a:cxn>
                <a:cxn ang="0">
                  <a:pos x="77" y="33"/>
                </a:cxn>
                <a:cxn ang="0">
                  <a:pos x="102" y="9"/>
                </a:cxn>
                <a:cxn ang="0">
                  <a:pos x="102" y="9"/>
                </a:cxn>
                <a:cxn ang="0">
                  <a:pos x="103" y="6"/>
                </a:cxn>
                <a:cxn ang="0">
                  <a:pos x="104" y="4"/>
                </a:cxn>
                <a:cxn ang="0">
                  <a:pos x="103" y="3"/>
                </a:cxn>
                <a:cxn ang="0">
                  <a:pos x="102" y="1"/>
                </a:cxn>
                <a:cxn ang="0">
                  <a:pos x="101" y="0"/>
                </a:cxn>
                <a:cxn ang="0">
                  <a:pos x="99" y="0"/>
                </a:cxn>
                <a:cxn ang="0">
                  <a:pos x="98" y="0"/>
                </a:cxn>
                <a:cxn ang="0">
                  <a:pos x="96" y="1"/>
                </a:cxn>
                <a:cxn ang="0">
                  <a:pos x="96" y="1"/>
                </a:cxn>
              </a:cxnLst>
              <a:rect l="0" t="0" r="r" b="b"/>
              <a:pathLst>
                <a:path w="104" h="119">
                  <a:moveTo>
                    <a:pt x="96" y="1"/>
                  </a:moveTo>
                  <a:lnTo>
                    <a:pt x="96" y="1"/>
                  </a:lnTo>
                  <a:lnTo>
                    <a:pt x="70" y="27"/>
                  </a:lnTo>
                  <a:lnTo>
                    <a:pt x="44" y="53"/>
                  </a:lnTo>
                  <a:lnTo>
                    <a:pt x="31" y="66"/>
                  </a:lnTo>
                  <a:lnTo>
                    <a:pt x="19" y="81"/>
                  </a:lnTo>
                  <a:lnTo>
                    <a:pt x="8" y="95"/>
                  </a:lnTo>
                  <a:lnTo>
                    <a:pt x="0" y="112"/>
                  </a:lnTo>
                  <a:lnTo>
                    <a:pt x="0" y="112"/>
                  </a:lnTo>
                  <a:lnTo>
                    <a:pt x="0" y="114"/>
                  </a:lnTo>
                  <a:lnTo>
                    <a:pt x="0" y="116"/>
                  </a:lnTo>
                  <a:lnTo>
                    <a:pt x="3" y="118"/>
                  </a:lnTo>
                  <a:lnTo>
                    <a:pt x="4" y="119"/>
                  </a:lnTo>
                  <a:lnTo>
                    <a:pt x="6" y="119"/>
                  </a:lnTo>
                  <a:lnTo>
                    <a:pt x="7" y="118"/>
                  </a:lnTo>
                  <a:lnTo>
                    <a:pt x="8" y="116"/>
                  </a:lnTo>
                  <a:lnTo>
                    <a:pt x="8" y="116"/>
                  </a:lnTo>
                  <a:lnTo>
                    <a:pt x="17" y="100"/>
                  </a:lnTo>
                  <a:lnTo>
                    <a:pt x="27" y="86"/>
                  </a:lnTo>
                  <a:lnTo>
                    <a:pt x="38" y="72"/>
                  </a:lnTo>
                  <a:lnTo>
                    <a:pt x="51" y="58"/>
                  </a:lnTo>
                  <a:lnTo>
                    <a:pt x="77" y="33"/>
                  </a:lnTo>
                  <a:lnTo>
                    <a:pt x="102" y="9"/>
                  </a:lnTo>
                  <a:lnTo>
                    <a:pt x="102" y="9"/>
                  </a:lnTo>
                  <a:lnTo>
                    <a:pt x="103" y="6"/>
                  </a:lnTo>
                  <a:lnTo>
                    <a:pt x="104" y="4"/>
                  </a:lnTo>
                  <a:lnTo>
                    <a:pt x="103" y="3"/>
                  </a:lnTo>
                  <a:lnTo>
                    <a:pt x="102" y="1"/>
                  </a:lnTo>
                  <a:lnTo>
                    <a:pt x="101" y="0"/>
                  </a:lnTo>
                  <a:lnTo>
                    <a:pt x="99"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4" name="Freeform 620"/>
            <p:cNvSpPr/>
            <p:nvPr/>
          </p:nvSpPr>
          <p:spPr bwMode="auto">
            <a:xfrm>
              <a:off x="2359026" y="4152900"/>
              <a:ext cx="84138" cy="90488"/>
            </a:xfrm>
            <a:custGeom>
              <a:avLst/>
              <a:gdLst/>
              <a:ahLst/>
              <a:cxnLst>
                <a:cxn ang="0">
                  <a:pos x="154" y="1"/>
                </a:cxn>
                <a:cxn ang="0">
                  <a:pos x="154" y="1"/>
                </a:cxn>
                <a:cxn ang="0">
                  <a:pos x="142" y="10"/>
                </a:cxn>
                <a:cxn ang="0">
                  <a:pos x="132" y="18"/>
                </a:cxn>
                <a:cxn ang="0">
                  <a:pos x="112" y="36"/>
                </a:cxn>
                <a:cxn ang="0">
                  <a:pos x="93" y="56"/>
                </a:cxn>
                <a:cxn ang="0">
                  <a:pos x="75" y="76"/>
                </a:cxn>
                <a:cxn ang="0">
                  <a:pos x="75" y="76"/>
                </a:cxn>
                <a:cxn ang="0">
                  <a:pos x="52" y="100"/>
                </a:cxn>
                <a:cxn ang="0">
                  <a:pos x="29" y="125"/>
                </a:cxn>
                <a:cxn ang="0">
                  <a:pos x="29" y="125"/>
                </a:cxn>
                <a:cxn ang="0">
                  <a:pos x="20" y="135"/>
                </a:cxn>
                <a:cxn ang="0">
                  <a:pos x="12" y="144"/>
                </a:cxn>
                <a:cxn ang="0">
                  <a:pos x="6" y="153"/>
                </a:cxn>
                <a:cxn ang="0">
                  <a:pos x="0" y="165"/>
                </a:cxn>
                <a:cxn ang="0">
                  <a:pos x="0" y="165"/>
                </a:cxn>
                <a:cxn ang="0">
                  <a:pos x="0" y="167"/>
                </a:cxn>
                <a:cxn ang="0">
                  <a:pos x="0" y="170"/>
                </a:cxn>
                <a:cxn ang="0">
                  <a:pos x="2" y="171"/>
                </a:cxn>
                <a:cxn ang="0">
                  <a:pos x="4" y="172"/>
                </a:cxn>
                <a:cxn ang="0">
                  <a:pos x="4" y="172"/>
                </a:cxn>
                <a:cxn ang="0">
                  <a:pos x="9" y="172"/>
                </a:cxn>
                <a:cxn ang="0">
                  <a:pos x="13" y="171"/>
                </a:cxn>
                <a:cxn ang="0">
                  <a:pos x="16" y="168"/>
                </a:cxn>
                <a:cxn ang="0">
                  <a:pos x="18" y="163"/>
                </a:cxn>
                <a:cxn ang="0">
                  <a:pos x="18" y="163"/>
                </a:cxn>
                <a:cxn ang="0">
                  <a:pos x="18" y="161"/>
                </a:cxn>
                <a:cxn ang="0">
                  <a:pos x="17" y="159"/>
                </a:cxn>
                <a:cxn ang="0">
                  <a:pos x="16" y="158"/>
                </a:cxn>
                <a:cxn ang="0">
                  <a:pos x="14" y="157"/>
                </a:cxn>
                <a:cxn ang="0">
                  <a:pos x="14" y="157"/>
                </a:cxn>
                <a:cxn ang="0">
                  <a:pos x="20" y="148"/>
                </a:cxn>
                <a:cxn ang="0">
                  <a:pos x="28" y="139"/>
                </a:cxn>
                <a:cxn ang="0">
                  <a:pos x="43" y="121"/>
                </a:cxn>
                <a:cxn ang="0">
                  <a:pos x="60" y="105"/>
                </a:cxn>
                <a:cxn ang="0">
                  <a:pos x="75" y="89"/>
                </a:cxn>
                <a:cxn ang="0">
                  <a:pos x="75" y="89"/>
                </a:cxn>
                <a:cxn ang="0">
                  <a:pos x="95" y="67"/>
                </a:cxn>
                <a:cxn ang="0">
                  <a:pos x="114" y="47"/>
                </a:cxn>
                <a:cxn ang="0">
                  <a:pos x="125" y="36"/>
                </a:cxn>
                <a:cxn ang="0">
                  <a:pos x="135" y="27"/>
                </a:cxn>
                <a:cxn ang="0">
                  <a:pos x="146" y="18"/>
                </a:cxn>
                <a:cxn ang="0">
                  <a:pos x="158" y="10"/>
                </a:cxn>
                <a:cxn ang="0">
                  <a:pos x="158" y="10"/>
                </a:cxn>
                <a:cxn ang="0">
                  <a:pos x="160" y="9"/>
                </a:cxn>
                <a:cxn ang="0">
                  <a:pos x="160" y="6"/>
                </a:cxn>
                <a:cxn ang="0">
                  <a:pos x="160" y="4"/>
                </a:cxn>
                <a:cxn ang="0">
                  <a:pos x="160" y="3"/>
                </a:cxn>
                <a:cxn ang="0">
                  <a:pos x="159" y="1"/>
                </a:cxn>
                <a:cxn ang="0">
                  <a:pos x="157" y="1"/>
                </a:cxn>
                <a:cxn ang="0">
                  <a:pos x="156" y="0"/>
                </a:cxn>
                <a:cxn ang="0">
                  <a:pos x="154" y="1"/>
                </a:cxn>
                <a:cxn ang="0">
                  <a:pos x="154" y="1"/>
                </a:cxn>
              </a:cxnLst>
              <a:rect l="0" t="0" r="r" b="b"/>
              <a:pathLst>
                <a:path w="160" h="172">
                  <a:moveTo>
                    <a:pt x="154" y="1"/>
                  </a:moveTo>
                  <a:lnTo>
                    <a:pt x="154" y="1"/>
                  </a:lnTo>
                  <a:lnTo>
                    <a:pt x="142" y="10"/>
                  </a:lnTo>
                  <a:lnTo>
                    <a:pt x="132" y="18"/>
                  </a:lnTo>
                  <a:lnTo>
                    <a:pt x="112" y="36"/>
                  </a:lnTo>
                  <a:lnTo>
                    <a:pt x="93" y="56"/>
                  </a:lnTo>
                  <a:lnTo>
                    <a:pt x="75" y="76"/>
                  </a:lnTo>
                  <a:lnTo>
                    <a:pt x="75" y="76"/>
                  </a:lnTo>
                  <a:lnTo>
                    <a:pt x="52" y="100"/>
                  </a:lnTo>
                  <a:lnTo>
                    <a:pt x="29" y="125"/>
                  </a:lnTo>
                  <a:lnTo>
                    <a:pt x="29" y="125"/>
                  </a:lnTo>
                  <a:lnTo>
                    <a:pt x="20" y="135"/>
                  </a:lnTo>
                  <a:lnTo>
                    <a:pt x="12" y="144"/>
                  </a:lnTo>
                  <a:lnTo>
                    <a:pt x="6" y="153"/>
                  </a:lnTo>
                  <a:lnTo>
                    <a:pt x="0" y="165"/>
                  </a:lnTo>
                  <a:lnTo>
                    <a:pt x="0" y="165"/>
                  </a:lnTo>
                  <a:lnTo>
                    <a:pt x="0" y="167"/>
                  </a:lnTo>
                  <a:lnTo>
                    <a:pt x="0" y="170"/>
                  </a:lnTo>
                  <a:lnTo>
                    <a:pt x="2" y="171"/>
                  </a:lnTo>
                  <a:lnTo>
                    <a:pt x="4" y="172"/>
                  </a:lnTo>
                  <a:lnTo>
                    <a:pt x="4" y="172"/>
                  </a:lnTo>
                  <a:lnTo>
                    <a:pt x="9" y="172"/>
                  </a:lnTo>
                  <a:lnTo>
                    <a:pt x="13" y="171"/>
                  </a:lnTo>
                  <a:lnTo>
                    <a:pt x="16" y="168"/>
                  </a:lnTo>
                  <a:lnTo>
                    <a:pt x="18" y="163"/>
                  </a:lnTo>
                  <a:lnTo>
                    <a:pt x="18" y="163"/>
                  </a:lnTo>
                  <a:lnTo>
                    <a:pt x="18" y="161"/>
                  </a:lnTo>
                  <a:lnTo>
                    <a:pt x="17" y="159"/>
                  </a:lnTo>
                  <a:lnTo>
                    <a:pt x="16" y="158"/>
                  </a:lnTo>
                  <a:lnTo>
                    <a:pt x="14" y="157"/>
                  </a:lnTo>
                  <a:lnTo>
                    <a:pt x="14" y="157"/>
                  </a:lnTo>
                  <a:lnTo>
                    <a:pt x="20" y="148"/>
                  </a:lnTo>
                  <a:lnTo>
                    <a:pt x="28" y="139"/>
                  </a:lnTo>
                  <a:lnTo>
                    <a:pt x="43" y="121"/>
                  </a:lnTo>
                  <a:lnTo>
                    <a:pt x="60" y="105"/>
                  </a:lnTo>
                  <a:lnTo>
                    <a:pt x="75" y="89"/>
                  </a:lnTo>
                  <a:lnTo>
                    <a:pt x="75" y="89"/>
                  </a:lnTo>
                  <a:lnTo>
                    <a:pt x="95" y="67"/>
                  </a:lnTo>
                  <a:lnTo>
                    <a:pt x="114" y="47"/>
                  </a:lnTo>
                  <a:lnTo>
                    <a:pt x="125" y="36"/>
                  </a:lnTo>
                  <a:lnTo>
                    <a:pt x="135" y="27"/>
                  </a:lnTo>
                  <a:lnTo>
                    <a:pt x="146" y="18"/>
                  </a:lnTo>
                  <a:lnTo>
                    <a:pt x="158" y="10"/>
                  </a:lnTo>
                  <a:lnTo>
                    <a:pt x="158" y="10"/>
                  </a:lnTo>
                  <a:lnTo>
                    <a:pt x="160" y="9"/>
                  </a:lnTo>
                  <a:lnTo>
                    <a:pt x="160" y="6"/>
                  </a:lnTo>
                  <a:lnTo>
                    <a:pt x="160" y="4"/>
                  </a:lnTo>
                  <a:lnTo>
                    <a:pt x="160" y="3"/>
                  </a:lnTo>
                  <a:lnTo>
                    <a:pt x="159" y="1"/>
                  </a:lnTo>
                  <a:lnTo>
                    <a:pt x="157" y="1"/>
                  </a:lnTo>
                  <a:lnTo>
                    <a:pt x="156"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5" name="Freeform 621"/>
            <p:cNvSpPr/>
            <p:nvPr/>
          </p:nvSpPr>
          <p:spPr bwMode="auto">
            <a:xfrm>
              <a:off x="2406651" y="4149725"/>
              <a:ext cx="92075" cy="88900"/>
            </a:xfrm>
            <a:custGeom>
              <a:avLst/>
              <a:gdLst/>
              <a:ahLst/>
              <a:cxnLst>
                <a:cxn ang="0">
                  <a:pos x="168" y="1"/>
                </a:cxn>
                <a:cxn ang="0">
                  <a:pos x="168" y="1"/>
                </a:cxn>
                <a:cxn ang="0">
                  <a:pos x="144" y="19"/>
                </a:cxn>
                <a:cxn ang="0">
                  <a:pos x="123" y="37"/>
                </a:cxn>
                <a:cxn ang="0">
                  <a:pos x="102" y="57"/>
                </a:cxn>
                <a:cxn ang="0">
                  <a:pos x="81" y="78"/>
                </a:cxn>
                <a:cxn ang="0">
                  <a:pos x="81" y="78"/>
                </a:cxn>
                <a:cxn ang="0">
                  <a:pos x="56" y="101"/>
                </a:cxn>
                <a:cxn ang="0">
                  <a:pos x="44" y="114"/>
                </a:cxn>
                <a:cxn ang="0">
                  <a:pos x="31" y="125"/>
                </a:cxn>
                <a:cxn ang="0">
                  <a:pos x="31" y="125"/>
                </a:cxn>
                <a:cxn ang="0">
                  <a:pos x="21" y="132"/>
                </a:cxn>
                <a:cxn ang="0">
                  <a:pos x="13" y="140"/>
                </a:cxn>
                <a:cxn ang="0">
                  <a:pos x="6" y="149"/>
                </a:cxn>
                <a:cxn ang="0">
                  <a:pos x="3" y="154"/>
                </a:cxn>
                <a:cxn ang="0">
                  <a:pos x="0" y="159"/>
                </a:cxn>
                <a:cxn ang="0">
                  <a:pos x="0" y="159"/>
                </a:cxn>
                <a:cxn ang="0">
                  <a:pos x="0" y="160"/>
                </a:cxn>
                <a:cxn ang="0">
                  <a:pos x="0" y="162"/>
                </a:cxn>
                <a:cxn ang="0">
                  <a:pos x="2" y="165"/>
                </a:cxn>
                <a:cxn ang="0">
                  <a:pos x="5" y="166"/>
                </a:cxn>
                <a:cxn ang="0">
                  <a:pos x="6" y="165"/>
                </a:cxn>
                <a:cxn ang="0">
                  <a:pos x="8" y="164"/>
                </a:cxn>
                <a:cxn ang="0">
                  <a:pos x="12" y="160"/>
                </a:cxn>
                <a:cxn ang="0">
                  <a:pos x="12" y="160"/>
                </a:cxn>
                <a:cxn ang="0">
                  <a:pos x="13" y="157"/>
                </a:cxn>
                <a:cxn ang="0">
                  <a:pos x="13" y="155"/>
                </a:cxn>
                <a:cxn ang="0">
                  <a:pos x="13" y="155"/>
                </a:cxn>
                <a:cxn ang="0">
                  <a:pos x="20" y="147"/>
                </a:cxn>
                <a:cxn ang="0">
                  <a:pos x="27" y="140"/>
                </a:cxn>
                <a:cxn ang="0">
                  <a:pos x="44" y="126"/>
                </a:cxn>
                <a:cxn ang="0">
                  <a:pos x="44" y="126"/>
                </a:cxn>
                <a:cxn ang="0">
                  <a:pos x="55" y="116"/>
                </a:cxn>
                <a:cxn ang="0">
                  <a:pos x="67" y="106"/>
                </a:cxn>
                <a:cxn ang="0">
                  <a:pos x="88" y="84"/>
                </a:cxn>
                <a:cxn ang="0">
                  <a:pos x="88" y="84"/>
                </a:cxn>
                <a:cxn ang="0">
                  <a:pos x="108" y="64"/>
                </a:cxn>
                <a:cxn ang="0">
                  <a:pos x="129" y="45"/>
                </a:cxn>
                <a:cxn ang="0">
                  <a:pos x="149" y="26"/>
                </a:cxn>
                <a:cxn ang="0">
                  <a:pos x="172" y="9"/>
                </a:cxn>
                <a:cxn ang="0">
                  <a:pos x="172" y="9"/>
                </a:cxn>
                <a:cxn ang="0">
                  <a:pos x="174" y="7"/>
                </a:cxn>
                <a:cxn ang="0">
                  <a:pos x="174" y="5"/>
                </a:cxn>
                <a:cxn ang="0">
                  <a:pos x="174" y="2"/>
                </a:cxn>
                <a:cxn ang="0">
                  <a:pos x="173" y="1"/>
                </a:cxn>
                <a:cxn ang="0">
                  <a:pos x="171" y="0"/>
                </a:cxn>
                <a:cxn ang="0">
                  <a:pos x="169" y="0"/>
                </a:cxn>
                <a:cxn ang="0">
                  <a:pos x="168" y="1"/>
                </a:cxn>
                <a:cxn ang="0">
                  <a:pos x="168" y="1"/>
                </a:cxn>
              </a:cxnLst>
              <a:rect l="0" t="0" r="r" b="b"/>
              <a:pathLst>
                <a:path w="174" h="166">
                  <a:moveTo>
                    <a:pt x="168" y="1"/>
                  </a:moveTo>
                  <a:lnTo>
                    <a:pt x="168" y="1"/>
                  </a:lnTo>
                  <a:lnTo>
                    <a:pt x="144" y="19"/>
                  </a:lnTo>
                  <a:lnTo>
                    <a:pt x="123" y="37"/>
                  </a:lnTo>
                  <a:lnTo>
                    <a:pt x="102" y="57"/>
                  </a:lnTo>
                  <a:lnTo>
                    <a:pt x="81" y="78"/>
                  </a:lnTo>
                  <a:lnTo>
                    <a:pt x="81" y="78"/>
                  </a:lnTo>
                  <a:lnTo>
                    <a:pt x="56" y="101"/>
                  </a:lnTo>
                  <a:lnTo>
                    <a:pt x="44" y="114"/>
                  </a:lnTo>
                  <a:lnTo>
                    <a:pt x="31" y="125"/>
                  </a:lnTo>
                  <a:lnTo>
                    <a:pt x="31" y="125"/>
                  </a:lnTo>
                  <a:lnTo>
                    <a:pt x="21" y="132"/>
                  </a:lnTo>
                  <a:lnTo>
                    <a:pt x="13" y="140"/>
                  </a:lnTo>
                  <a:lnTo>
                    <a:pt x="6" y="149"/>
                  </a:lnTo>
                  <a:lnTo>
                    <a:pt x="3" y="154"/>
                  </a:lnTo>
                  <a:lnTo>
                    <a:pt x="0" y="159"/>
                  </a:lnTo>
                  <a:lnTo>
                    <a:pt x="0" y="159"/>
                  </a:lnTo>
                  <a:lnTo>
                    <a:pt x="0" y="160"/>
                  </a:lnTo>
                  <a:lnTo>
                    <a:pt x="0" y="162"/>
                  </a:lnTo>
                  <a:lnTo>
                    <a:pt x="2" y="165"/>
                  </a:lnTo>
                  <a:lnTo>
                    <a:pt x="5" y="166"/>
                  </a:lnTo>
                  <a:lnTo>
                    <a:pt x="6" y="165"/>
                  </a:lnTo>
                  <a:lnTo>
                    <a:pt x="8" y="164"/>
                  </a:lnTo>
                  <a:lnTo>
                    <a:pt x="12" y="160"/>
                  </a:lnTo>
                  <a:lnTo>
                    <a:pt x="12" y="160"/>
                  </a:lnTo>
                  <a:lnTo>
                    <a:pt x="13" y="157"/>
                  </a:lnTo>
                  <a:lnTo>
                    <a:pt x="13" y="155"/>
                  </a:lnTo>
                  <a:lnTo>
                    <a:pt x="13" y="155"/>
                  </a:lnTo>
                  <a:lnTo>
                    <a:pt x="20" y="147"/>
                  </a:lnTo>
                  <a:lnTo>
                    <a:pt x="27" y="140"/>
                  </a:lnTo>
                  <a:lnTo>
                    <a:pt x="44" y="126"/>
                  </a:lnTo>
                  <a:lnTo>
                    <a:pt x="44" y="126"/>
                  </a:lnTo>
                  <a:lnTo>
                    <a:pt x="55" y="116"/>
                  </a:lnTo>
                  <a:lnTo>
                    <a:pt x="67" y="106"/>
                  </a:lnTo>
                  <a:lnTo>
                    <a:pt x="88" y="84"/>
                  </a:lnTo>
                  <a:lnTo>
                    <a:pt x="88" y="84"/>
                  </a:lnTo>
                  <a:lnTo>
                    <a:pt x="108" y="64"/>
                  </a:lnTo>
                  <a:lnTo>
                    <a:pt x="129" y="45"/>
                  </a:lnTo>
                  <a:lnTo>
                    <a:pt x="149" y="26"/>
                  </a:lnTo>
                  <a:lnTo>
                    <a:pt x="172" y="9"/>
                  </a:lnTo>
                  <a:lnTo>
                    <a:pt x="172" y="9"/>
                  </a:lnTo>
                  <a:lnTo>
                    <a:pt x="174" y="7"/>
                  </a:lnTo>
                  <a:lnTo>
                    <a:pt x="174" y="5"/>
                  </a:lnTo>
                  <a:lnTo>
                    <a:pt x="174" y="2"/>
                  </a:lnTo>
                  <a:lnTo>
                    <a:pt x="173" y="1"/>
                  </a:lnTo>
                  <a:lnTo>
                    <a:pt x="171" y="0"/>
                  </a:lnTo>
                  <a:lnTo>
                    <a:pt x="169"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6" name="Freeform 622"/>
            <p:cNvSpPr/>
            <p:nvPr/>
          </p:nvSpPr>
          <p:spPr bwMode="auto">
            <a:xfrm>
              <a:off x="2433638" y="4144963"/>
              <a:ext cx="120650" cy="98425"/>
            </a:xfrm>
            <a:custGeom>
              <a:avLst/>
              <a:gdLst/>
              <a:ahLst/>
              <a:cxnLst>
                <a:cxn ang="0">
                  <a:pos x="221" y="0"/>
                </a:cxn>
                <a:cxn ang="0">
                  <a:pos x="221" y="0"/>
                </a:cxn>
                <a:cxn ang="0">
                  <a:pos x="166" y="38"/>
                </a:cxn>
                <a:cxn ang="0">
                  <a:pos x="139" y="58"/>
                </a:cxn>
                <a:cxn ang="0">
                  <a:pos x="112" y="78"/>
                </a:cxn>
                <a:cxn ang="0">
                  <a:pos x="112" y="78"/>
                </a:cxn>
                <a:cxn ang="0">
                  <a:pos x="84" y="102"/>
                </a:cxn>
                <a:cxn ang="0">
                  <a:pos x="55" y="125"/>
                </a:cxn>
                <a:cxn ang="0">
                  <a:pos x="27" y="150"/>
                </a:cxn>
                <a:cxn ang="0">
                  <a:pos x="15" y="163"/>
                </a:cxn>
                <a:cxn ang="0">
                  <a:pos x="2" y="176"/>
                </a:cxn>
                <a:cxn ang="0">
                  <a:pos x="2" y="176"/>
                </a:cxn>
                <a:cxn ang="0">
                  <a:pos x="0" y="179"/>
                </a:cxn>
                <a:cxn ang="0">
                  <a:pos x="1" y="182"/>
                </a:cxn>
                <a:cxn ang="0">
                  <a:pos x="2" y="184"/>
                </a:cxn>
                <a:cxn ang="0">
                  <a:pos x="5" y="185"/>
                </a:cxn>
                <a:cxn ang="0">
                  <a:pos x="5" y="185"/>
                </a:cxn>
                <a:cxn ang="0">
                  <a:pos x="10" y="184"/>
                </a:cxn>
                <a:cxn ang="0">
                  <a:pos x="12" y="183"/>
                </a:cxn>
                <a:cxn ang="0">
                  <a:pos x="14" y="181"/>
                </a:cxn>
                <a:cxn ang="0">
                  <a:pos x="15" y="176"/>
                </a:cxn>
                <a:cxn ang="0">
                  <a:pos x="15" y="176"/>
                </a:cxn>
                <a:cxn ang="0">
                  <a:pos x="25" y="166"/>
                </a:cxn>
                <a:cxn ang="0">
                  <a:pos x="36" y="156"/>
                </a:cxn>
                <a:cxn ang="0">
                  <a:pos x="59" y="136"/>
                </a:cxn>
                <a:cxn ang="0">
                  <a:pos x="82" y="117"/>
                </a:cxn>
                <a:cxn ang="0">
                  <a:pos x="106" y="97"/>
                </a:cxn>
                <a:cxn ang="0">
                  <a:pos x="106" y="97"/>
                </a:cxn>
                <a:cxn ang="0">
                  <a:pos x="135" y="73"/>
                </a:cxn>
                <a:cxn ang="0">
                  <a:pos x="164" y="50"/>
                </a:cxn>
                <a:cxn ang="0">
                  <a:pos x="194" y="29"/>
                </a:cxn>
                <a:cxn ang="0">
                  <a:pos x="225" y="8"/>
                </a:cxn>
                <a:cxn ang="0">
                  <a:pos x="225" y="8"/>
                </a:cxn>
                <a:cxn ang="0">
                  <a:pos x="227" y="7"/>
                </a:cxn>
                <a:cxn ang="0">
                  <a:pos x="227" y="5"/>
                </a:cxn>
                <a:cxn ang="0">
                  <a:pos x="227" y="4"/>
                </a:cxn>
                <a:cxn ang="0">
                  <a:pos x="227" y="2"/>
                </a:cxn>
                <a:cxn ang="0">
                  <a:pos x="226" y="1"/>
                </a:cxn>
                <a:cxn ang="0">
                  <a:pos x="224" y="0"/>
                </a:cxn>
                <a:cxn ang="0">
                  <a:pos x="223" y="0"/>
                </a:cxn>
                <a:cxn ang="0">
                  <a:pos x="221" y="0"/>
                </a:cxn>
                <a:cxn ang="0">
                  <a:pos x="221" y="0"/>
                </a:cxn>
              </a:cxnLst>
              <a:rect l="0" t="0" r="r" b="b"/>
              <a:pathLst>
                <a:path w="227" h="185">
                  <a:moveTo>
                    <a:pt x="221" y="0"/>
                  </a:moveTo>
                  <a:lnTo>
                    <a:pt x="221" y="0"/>
                  </a:lnTo>
                  <a:lnTo>
                    <a:pt x="166" y="38"/>
                  </a:lnTo>
                  <a:lnTo>
                    <a:pt x="139" y="58"/>
                  </a:lnTo>
                  <a:lnTo>
                    <a:pt x="112" y="78"/>
                  </a:lnTo>
                  <a:lnTo>
                    <a:pt x="112" y="78"/>
                  </a:lnTo>
                  <a:lnTo>
                    <a:pt x="84" y="102"/>
                  </a:lnTo>
                  <a:lnTo>
                    <a:pt x="55" y="125"/>
                  </a:lnTo>
                  <a:lnTo>
                    <a:pt x="27" y="150"/>
                  </a:lnTo>
                  <a:lnTo>
                    <a:pt x="15" y="163"/>
                  </a:lnTo>
                  <a:lnTo>
                    <a:pt x="2" y="176"/>
                  </a:lnTo>
                  <a:lnTo>
                    <a:pt x="2" y="176"/>
                  </a:lnTo>
                  <a:lnTo>
                    <a:pt x="0" y="179"/>
                  </a:lnTo>
                  <a:lnTo>
                    <a:pt x="1" y="182"/>
                  </a:lnTo>
                  <a:lnTo>
                    <a:pt x="2" y="184"/>
                  </a:lnTo>
                  <a:lnTo>
                    <a:pt x="5" y="185"/>
                  </a:lnTo>
                  <a:lnTo>
                    <a:pt x="5" y="185"/>
                  </a:lnTo>
                  <a:lnTo>
                    <a:pt x="10" y="184"/>
                  </a:lnTo>
                  <a:lnTo>
                    <a:pt x="12" y="183"/>
                  </a:lnTo>
                  <a:lnTo>
                    <a:pt x="14" y="181"/>
                  </a:lnTo>
                  <a:lnTo>
                    <a:pt x="15" y="176"/>
                  </a:lnTo>
                  <a:lnTo>
                    <a:pt x="15" y="176"/>
                  </a:lnTo>
                  <a:lnTo>
                    <a:pt x="25" y="166"/>
                  </a:lnTo>
                  <a:lnTo>
                    <a:pt x="36" y="156"/>
                  </a:lnTo>
                  <a:lnTo>
                    <a:pt x="59" y="136"/>
                  </a:lnTo>
                  <a:lnTo>
                    <a:pt x="82" y="117"/>
                  </a:lnTo>
                  <a:lnTo>
                    <a:pt x="106" y="97"/>
                  </a:lnTo>
                  <a:lnTo>
                    <a:pt x="106" y="97"/>
                  </a:lnTo>
                  <a:lnTo>
                    <a:pt x="135" y="73"/>
                  </a:lnTo>
                  <a:lnTo>
                    <a:pt x="164" y="50"/>
                  </a:lnTo>
                  <a:lnTo>
                    <a:pt x="194" y="29"/>
                  </a:lnTo>
                  <a:lnTo>
                    <a:pt x="225" y="8"/>
                  </a:lnTo>
                  <a:lnTo>
                    <a:pt x="225" y="8"/>
                  </a:lnTo>
                  <a:lnTo>
                    <a:pt x="227" y="7"/>
                  </a:lnTo>
                  <a:lnTo>
                    <a:pt x="227" y="5"/>
                  </a:lnTo>
                  <a:lnTo>
                    <a:pt x="227" y="4"/>
                  </a:lnTo>
                  <a:lnTo>
                    <a:pt x="227" y="2"/>
                  </a:lnTo>
                  <a:lnTo>
                    <a:pt x="226" y="1"/>
                  </a:lnTo>
                  <a:lnTo>
                    <a:pt x="224" y="0"/>
                  </a:lnTo>
                  <a:lnTo>
                    <a:pt x="223"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7" name="Freeform 623"/>
            <p:cNvSpPr/>
            <p:nvPr/>
          </p:nvSpPr>
          <p:spPr bwMode="auto">
            <a:xfrm>
              <a:off x="2484438" y="4154488"/>
              <a:ext cx="107950" cy="84138"/>
            </a:xfrm>
            <a:custGeom>
              <a:avLst/>
              <a:gdLst/>
              <a:ahLst/>
              <a:cxnLst>
                <a:cxn ang="0">
                  <a:pos x="198" y="1"/>
                </a:cxn>
                <a:cxn ang="0">
                  <a:pos x="198" y="1"/>
                </a:cxn>
                <a:cxn ang="0">
                  <a:pos x="185" y="8"/>
                </a:cxn>
                <a:cxn ang="0">
                  <a:pos x="174" y="15"/>
                </a:cxn>
                <a:cxn ang="0">
                  <a:pos x="162" y="23"/>
                </a:cxn>
                <a:cxn ang="0">
                  <a:pos x="152" y="31"/>
                </a:cxn>
                <a:cxn ang="0">
                  <a:pos x="131" y="50"/>
                </a:cxn>
                <a:cxn ang="0">
                  <a:pos x="112" y="69"/>
                </a:cxn>
                <a:cxn ang="0">
                  <a:pos x="112" y="69"/>
                </a:cxn>
                <a:cxn ang="0">
                  <a:pos x="86" y="90"/>
                </a:cxn>
                <a:cxn ang="0">
                  <a:pos x="59" y="111"/>
                </a:cxn>
                <a:cxn ang="0">
                  <a:pos x="31" y="130"/>
                </a:cxn>
                <a:cxn ang="0">
                  <a:pos x="2" y="148"/>
                </a:cxn>
                <a:cxn ang="0">
                  <a:pos x="2" y="148"/>
                </a:cxn>
                <a:cxn ang="0">
                  <a:pos x="1" y="149"/>
                </a:cxn>
                <a:cxn ang="0">
                  <a:pos x="0" y="151"/>
                </a:cxn>
                <a:cxn ang="0">
                  <a:pos x="0" y="153"/>
                </a:cxn>
                <a:cxn ang="0">
                  <a:pos x="1" y="154"/>
                </a:cxn>
                <a:cxn ang="0">
                  <a:pos x="2" y="156"/>
                </a:cxn>
                <a:cxn ang="0">
                  <a:pos x="3" y="157"/>
                </a:cxn>
                <a:cxn ang="0">
                  <a:pos x="5" y="157"/>
                </a:cxn>
                <a:cxn ang="0">
                  <a:pos x="8" y="156"/>
                </a:cxn>
                <a:cxn ang="0">
                  <a:pos x="8" y="156"/>
                </a:cxn>
                <a:cxn ang="0">
                  <a:pos x="33" y="140"/>
                </a:cxn>
                <a:cxn ang="0">
                  <a:pos x="58" y="122"/>
                </a:cxn>
                <a:cxn ang="0">
                  <a:pos x="82" y="105"/>
                </a:cxn>
                <a:cxn ang="0">
                  <a:pos x="106" y="85"/>
                </a:cxn>
                <a:cxn ang="0">
                  <a:pos x="106" y="85"/>
                </a:cxn>
                <a:cxn ang="0">
                  <a:pos x="129" y="66"/>
                </a:cxn>
                <a:cxn ang="0">
                  <a:pos x="152" y="44"/>
                </a:cxn>
                <a:cxn ang="0">
                  <a:pos x="163" y="35"/>
                </a:cxn>
                <a:cxn ang="0">
                  <a:pos x="176" y="25"/>
                </a:cxn>
                <a:cxn ang="0">
                  <a:pos x="188" y="17"/>
                </a:cxn>
                <a:cxn ang="0">
                  <a:pos x="202" y="10"/>
                </a:cxn>
                <a:cxn ang="0">
                  <a:pos x="202" y="10"/>
                </a:cxn>
                <a:cxn ang="0">
                  <a:pos x="204" y="9"/>
                </a:cxn>
                <a:cxn ang="0">
                  <a:pos x="204" y="7"/>
                </a:cxn>
                <a:cxn ang="0">
                  <a:pos x="204" y="5"/>
                </a:cxn>
                <a:cxn ang="0">
                  <a:pos x="204" y="4"/>
                </a:cxn>
                <a:cxn ang="0">
                  <a:pos x="201" y="1"/>
                </a:cxn>
                <a:cxn ang="0">
                  <a:pos x="199" y="0"/>
                </a:cxn>
                <a:cxn ang="0">
                  <a:pos x="198" y="1"/>
                </a:cxn>
                <a:cxn ang="0">
                  <a:pos x="198" y="1"/>
                </a:cxn>
              </a:cxnLst>
              <a:rect l="0" t="0" r="r" b="b"/>
              <a:pathLst>
                <a:path w="204" h="157">
                  <a:moveTo>
                    <a:pt x="198" y="1"/>
                  </a:moveTo>
                  <a:lnTo>
                    <a:pt x="198" y="1"/>
                  </a:lnTo>
                  <a:lnTo>
                    <a:pt x="185" y="8"/>
                  </a:lnTo>
                  <a:lnTo>
                    <a:pt x="174" y="15"/>
                  </a:lnTo>
                  <a:lnTo>
                    <a:pt x="162" y="23"/>
                  </a:lnTo>
                  <a:lnTo>
                    <a:pt x="152" y="31"/>
                  </a:lnTo>
                  <a:lnTo>
                    <a:pt x="131" y="50"/>
                  </a:lnTo>
                  <a:lnTo>
                    <a:pt x="112" y="69"/>
                  </a:lnTo>
                  <a:lnTo>
                    <a:pt x="112" y="69"/>
                  </a:lnTo>
                  <a:lnTo>
                    <a:pt x="86" y="90"/>
                  </a:lnTo>
                  <a:lnTo>
                    <a:pt x="59" y="111"/>
                  </a:lnTo>
                  <a:lnTo>
                    <a:pt x="31" y="130"/>
                  </a:lnTo>
                  <a:lnTo>
                    <a:pt x="2" y="148"/>
                  </a:lnTo>
                  <a:lnTo>
                    <a:pt x="2" y="148"/>
                  </a:lnTo>
                  <a:lnTo>
                    <a:pt x="1" y="149"/>
                  </a:lnTo>
                  <a:lnTo>
                    <a:pt x="0" y="151"/>
                  </a:lnTo>
                  <a:lnTo>
                    <a:pt x="0" y="153"/>
                  </a:lnTo>
                  <a:lnTo>
                    <a:pt x="1" y="154"/>
                  </a:lnTo>
                  <a:lnTo>
                    <a:pt x="2" y="156"/>
                  </a:lnTo>
                  <a:lnTo>
                    <a:pt x="3" y="157"/>
                  </a:lnTo>
                  <a:lnTo>
                    <a:pt x="5" y="157"/>
                  </a:lnTo>
                  <a:lnTo>
                    <a:pt x="8" y="156"/>
                  </a:lnTo>
                  <a:lnTo>
                    <a:pt x="8" y="156"/>
                  </a:lnTo>
                  <a:lnTo>
                    <a:pt x="33" y="140"/>
                  </a:lnTo>
                  <a:lnTo>
                    <a:pt x="58" y="122"/>
                  </a:lnTo>
                  <a:lnTo>
                    <a:pt x="82" y="105"/>
                  </a:lnTo>
                  <a:lnTo>
                    <a:pt x="106" y="85"/>
                  </a:lnTo>
                  <a:lnTo>
                    <a:pt x="106" y="85"/>
                  </a:lnTo>
                  <a:lnTo>
                    <a:pt x="129" y="66"/>
                  </a:lnTo>
                  <a:lnTo>
                    <a:pt x="152" y="44"/>
                  </a:lnTo>
                  <a:lnTo>
                    <a:pt x="163" y="35"/>
                  </a:lnTo>
                  <a:lnTo>
                    <a:pt x="176" y="25"/>
                  </a:lnTo>
                  <a:lnTo>
                    <a:pt x="188" y="17"/>
                  </a:lnTo>
                  <a:lnTo>
                    <a:pt x="202" y="10"/>
                  </a:lnTo>
                  <a:lnTo>
                    <a:pt x="202" y="10"/>
                  </a:lnTo>
                  <a:lnTo>
                    <a:pt x="204" y="9"/>
                  </a:lnTo>
                  <a:lnTo>
                    <a:pt x="204" y="7"/>
                  </a:lnTo>
                  <a:lnTo>
                    <a:pt x="204" y="5"/>
                  </a:lnTo>
                  <a:lnTo>
                    <a:pt x="204" y="4"/>
                  </a:lnTo>
                  <a:lnTo>
                    <a:pt x="201" y="1"/>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8" name="Freeform 624"/>
            <p:cNvSpPr/>
            <p:nvPr/>
          </p:nvSpPr>
          <p:spPr bwMode="auto">
            <a:xfrm>
              <a:off x="2516188" y="4152900"/>
              <a:ext cx="115888" cy="90488"/>
            </a:xfrm>
            <a:custGeom>
              <a:avLst/>
              <a:gdLst/>
              <a:ahLst/>
              <a:cxnLst>
                <a:cxn ang="0">
                  <a:pos x="211" y="1"/>
                </a:cxn>
                <a:cxn ang="0">
                  <a:pos x="211" y="1"/>
                </a:cxn>
                <a:cxn ang="0">
                  <a:pos x="185" y="21"/>
                </a:cxn>
                <a:cxn ang="0">
                  <a:pos x="159" y="41"/>
                </a:cxn>
                <a:cxn ang="0">
                  <a:pos x="135" y="61"/>
                </a:cxn>
                <a:cxn ang="0">
                  <a:pos x="109" y="81"/>
                </a:cxn>
                <a:cxn ang="0">
                  <a:pos x="109" y="81"/>
                </a:cxn>
                <a:cxn ang="0">
                  <a:pos x="55" y="122"/>
                </a:cxn>
                <a:cxn ang="0">
                  <a:pos x="28" y="142"/>
                </a:cxn>
                <a:cxn ang="0">
                  <a:pos x="1" y="163"/>
                </a:cxn>
                <a:cxn ang="0">
                  <a:pos x="1" y="163"/>
                </a:cxn>
                <a:cxn ang="0">
                  <a:pos x="0" y="166"/>
                </a:cxn>
                <a:cxn ang="0">
                  <a:pos x="0" y="167"/>
                </a:cxn>
                <a:cxn ang="0">
                  <a:pos x="0" y="169"/>
                </a:cxn>
                <a:cxn ang="0">
                  <a:pos x="1" y="170"/>
                </a:cxn>
                <a:cxn ang="0">
                  <a:pos x="4" y="172"/>
                </a:cxn>
                <a:cxn ang="0">
                  <a:pos x="6" y="171"/>
                </a:cxn>
                <a:cxn ang="0">
                  <a:pos x="9" y="170"/>
                </a:cxn>
                <a:cxn ang="0">
                  <a:pos x="9" y="170"/>
                </a:cxn>
                <a:cxn ang="0">
                  <a:pos x="32" y="151"/>
                </a:cxn>
                <a:cxn ang="0">
                  <a:pos x="58" y="132"/>
                </a:cxn>
                <a:cxn ang="0">
                  <a:pos x="83" y="114"/>
                </a:cxn>
                <a:cxn ang="0">
                  <a:pos x="108" y="94"/>
                </a:cxn>
                <a:cxn ang="0">
                  <a:pos x="108" y="94"/>
                </a:cxn>
                <a:cxn ang="0">
                  <a:pos x="121" y="84"/>
                </a:cxn>
                <a:cxn ang="0">
                  <a:pos x="135" y="74"/>
                </a:cxn>
                <a:cxn ang="0">
                  <a:pos x="149" y="63"/>
                </a:cxn>
                <a:cxn ang="0">
                  <a:pos x="162" y="53"/>
                </a:cxn>
                <a:cxn ang="0">
                  <a:pos x="162" y="53"/>
                </a:cxn>
                <a:cxn ang="0">
                  <a:pos x="188" y="31"/>
                </a:cxn>
                <a:cxn ang="0">
                  <a:pos x="202" y="20"/>
                </a:cxn>
                <a:cxn ang="0">
                  <a:pos x="216" y="10"/>
                </a:cxn>
                <a:cxn ang="0">
                  <a:pos x="216" y="10"/>
                </a:cxn>
                <a:cxn ang="0">
                  <a:pos x="217" y="9"/>
                </a:cxn>
                <a:cxn ang="0">
                  <a:pos x="218" y="6"/>
                </a:cxn>
                <a:cxn ang="0">
                  <a:pos x="217" y="3"/>
                </a:cxn>
                <a:cxn ang="0">
                  <a:pos x="216" y="1"/>
                </a:cxn>
                <a:cxn ang="0">
                  <a:pos x="214" y="1"/>
                </a:cxn>
                <a:cxn ang="0">
                  <a:pos x="213" y="0"/>
                </a:cxn>
                <a:cxn ang="0">
                  <a:pos x="211" y="1"/>
                </a:cxn>
                <a:cxn ang="0">
                  <a:pos x="211" y="1"/>
                </a:cxn>
              </a:cxnLst>
              <a:rect l="0" t="0" r="r" b="b"/>
              <a:pathLst>
                <a:path w="218" h="172">
                  <a:moveTo>
                    <a:pt x="211" y="1"/>
                  </a:moveTo>
                  <a:lnTo>
                    <a:pt x="211" y="1"/>
                  </a:lnTo>
                  <a:lnTo>
                    <a:pt x="185" y="21"/>
                  </a:lnTo>
                  <a:lnTo>
                    <a:pt x="159" y="41"/>
                  </a:lnTo>
                  <a:lnTo>
                    <a:pt x="135" y="61"/>
                  </a:lnTo>
                  <a:lnTo>
                    <a:pt x="109" y="81"/>
                  </a:lnTo>
                  <a:lnTo>
                    <a:pt x="109" y="81"/>
                  </a:lnTo>
                  <a:lnTo>
                    <a:pt x="55" y="122"/>
                  </a:lnTo>
                  <a:lnTo>
                    <a:pt x="28" y="142"/>
                  </a:lnTo>
                  <a:lnTo>
                    <a:pt x="1" y="163"/>
                  </a:lnTo>
                  <a:lnTo>
                    <a:pt x="1" y="163"/>
                  </a:lnTo>
                  <a:lnTo>
                    <a:pt x="0" y="166"/>
                  </a:lnTo>
                  <a:lnTo>
                    <a:pt x="0" y="167"/>
                  </a:lnTo>
                  <a:lnTo>
                    <a:pt x="0" y="169"/>
                  </a:lnTo>
                  <a:lnTo>
                    <a:pt x="1" y="170"/>
                  </a:lnTo>
                  <a:lnTo>
                    <a:pt x="4" y="172"/>
                  </a:lnTo>
                  <a:lnTo>
                    <a:pt x="6" y="171"/>
                  </a:lnTo>
                  <a:lnTo>
                    <a:pt x="9" y="170"/>
                  </a:lnTo>
                  <a:lnTo>
                    <a:pt x="9" y="170"/>
                  </a:lnTo>
                  <a:lnTo>
                    <a:pt x="32" y="151"/>
                  </a:lnTo>
                  <a:lnTo>
                    <a:pt x="58" y="132"/>
                  </a:lnTo>
                  <a:lnTo>
                    <a:pt x="83" y="114"/>
                  </a:lnTo>
                  <a:lnTo>
                    <a:pt x="108" y="94"/>
                  </a:lnTo>
                  <a:lnTo>
                    <a:pt x="108" y="94"/>
                  </a:lnTo>
                  <a:lnTo>
                    <a:pt x="121" y="84"/>
                  </a:lnTo>
                  <a:lnTo>
                    <a:pt x="135" y="74"/>
                  </a:lnTo>
                  <a:lnTo>
                    <a:pt x="149" y="63"/>
                  </a:lnTo>
                  <a:lnTo>
                    <a:pt x="162" y="53"/>
                  </a:lnTo>
                  <a:lnTo>
                    <a:pt x="162" y="53"/>
                  </a:lnTo>
                  <a:lnTo>
                    <a:pt x="188" y="31"/>
                  </a:lnTo>
                  <a:lnTo>
                    <a:pt x="202" y="20"/>
                  </a:lnTo>
                  <a:lnTo>
                    <a:pt x="216" y="10"/>
                  </a:lnTo>
                  <a:lnTo>
                    <a:pt x="216" y="10"/>
                  </a:lnTo>
                  <a:lnTo>
                    <a:pt x="217" y="9"/>
                  </a:lnTo>
                  <a:lnTo>
                    <a:pt x="218" y="6"/>
                  </a:lnTo>
                  <a:lnTo>
                    <a:pt x="217" y="3"/>
                  </a:lnTo>
                  <a:lnTo>
                    <a:pt x="216" y="1"/>
                  </a:lnTo>
                  <a:lnTo>
                    <a:pt x="214" y="1"/>
                  </a:lnTo>
                  <a:lnTo>
                    <a:pt x="213" y="0"/>
                  </a:lnTo>
                  <a:lnTo>
                    <a:pt x="211" y="1"/>
                  </a:lnTo>
                  <a:lnTo>
                    <a:pt x="2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9" name="Freeform 625"/>
            <p:cNvSpPr/>
            <p:nvPr/>
          </p:nvSpPr>
          <p:spPr bwMode="auto">
            <a:xfrm>
              <a:off x="2566988" y="4149725"/>
              <a:ext cx="103188" cy="90488"/>
            </a:xfrm>
            <a:custGeom>
              <a:avLst/>
              <a:gdLst/>
              <a:ahLst/>
              <a:cxnLst>
                <a:cxn ang="0">
                  <a:pos x="187" y="1"/>
                </a:cxn>
                <a:cxn ang="0">
                  <a:pos x="187" y="1"/>
                </a:cxn>
                <a:cxn ang="0">
                  <a:pos x="175" y="9"/>
                </a:cxn>
                <a:cxn ang="0">
                  <a:pos x="163" y="18"/>
                </a:cxn>
                <a:cxn ang="0">
                  <a:pos x="141" y="37"/>
                </a:cxn>
                <a:cxn ang="0">
                  <a:pos x="119" y="58"/>
                </a:cxn>
                <a:cxn ang="0">
                  <a:pos x="98" y="80"/>
                </a:cxn>
                <a:cxn ang="0">
                  <a:pos x="98" y="80"/>
                </a:cxn>
                <a:cxn ang="0">
                  <a:pos x="87" y="90"/>
                </a:cxn>
                <a:cxn ang="0">
                  <a:pos x="76" y="101"/>
                </a:cxn>
                <a:cxn ang="0">
                  <a:pos x="50" y="121"/>
                </a:cxn>
                <a:cxn ang="0">
                  <a:pos x="25" y="142"/>
                </a:cxn>
                <a:cxn ang="0">
                  <a:pos x="13" y="152"/>
                </a:cxn>
                <a:cxn ang="0">
                  <a:pos x="1" y="162"/>
                </a:cxn>
                <a:cxn ang="0">
                  <a:pos x="1" y="162"/>
                </a:cxn>
                <a:cxn ang="0">
                  <a:pos x="0" y="164"/>
                </a:cxn>
                <a:cxn ang="0">
                  <a:pos x="0" y="166"/>
                </a:cxn>
                <a:cxn ang="0">
                  <a:pos x="0" y="167"/>
                </a:cxn>
                <a:cxn ang="0">
                  <a:pos x="1" y="170"/>
                </a:cxn>
                <a:cxn ang="0">
                  <a:pos x="2" y="171"/>
                </a:cxn>
                <a:cxn ang="0">
                  <a:pos x="4" y="171"/>
                </a:cxn>
                <a:cxn ang="0">
                  <a:pos x="6" y="171"/>
                </a:cxn>
                <a:cxn ang="0">
                  <a:pos x="8" y="170"/>
                </a:cxn>
                <a:cxn ang="0">
                  <a:pos x="8" y="170"/>
                </a:cxn>
                <a:cxn ang="0">
                  <a:pos x="19" y="159"/>
                </a:cxn>
                <a:cxn ang="0">
                  <a:pos x="30" y="150"/>
                </a:cxn>
                <a:cxn ang="0">
                  <a:pos x="54" y="131"/>
                </a:cxn>
                <a:cxn ang="0">
                  <a:pos x="78" y="112"/>
                </a:cxn>
                <a:cxn ang="0">
                  <a:pos x="88" y="102"/>
                </a:cxn>
                <a:cxn ang="0">
                  <a:pos x="99" y="92"/>
                </a:cxn>
                <a:cxn ang="0">
                  <a:pos x="99" y="92"/>
                </a:cxn>
                <a:cxn ang="0">
                  <a:pos x="121" y="69"/>
                </a:cxn>
                <a:cxn ang="0">
                  <a:pos x="144" y="48"/>
                </a:cxn>
                <a:cxn ang="0">
                  <a:pos x="167" y="27"/>
                </a:cxn>
                <a:cxn ang="0">
                  <a:pos x="179" y="18"/>
                </a:cxn>
                <a:cxn ang="0">
                  <a:pos x="191" y="9"/>
                </a:cxn>
                <a:cxn ang="0">
                  <a:pos x="191" y="9"/>
                </a:cxn>
                <a:cxn ang="0">
                  <a:pos x="193" y="7"/>
                </a:cxn>
                <a:cxn ang="0">
                  <a:pos x="194" y="6"/>
                </a:cxn>
                <a:cxn ang="0">
                  <a:pos x="193" y="4"/>
                </a:cxn>
                <a:cxn ang="0">
                  <a:pos x="193" y="2"/>
                </a:cxn>
                <a:cxn ang="0">
                  <a:pos x="192" y="1"/>
                </a:cxn>
                <a:cxn ang="0">
                  <a:pos x="190" y="0"/>
                </a:cxn>
                <a:cxn ang="0">
                  <a:pos x="189" y="0"/>
                </a:cxn>
                <a:cxn ang="0">
                  <a:pos x="187" y="1"/>
                </a:cxn>
                <a:cxn ang="0">
                  <a:pos x="187" y="1"/>
                </a:cxn>
              </a:cxnLst>
              <a:rect l="0" t="0" r="r" b="b"/>
              <a:pathLst>
                <a:path w="194" h="171">
                  <a:moveTo>
                    <a:pt x="187" y="1"/>
                  </a:moveTo>
                  <a:lnTo>
                    <a:pt x="187" y="1"/>
                  </a:lnTo>
                  <a:lnTo>
                    <a:pt x="175" y="9"/>
                  </a:lnTo>
                  <a:lnTo>
                    <a:pt x="163" y="18"/>
                  </a:lnTo>
                  <a:lnTo>
                    <a:pt x="141" y="37"/>
                  </a:lnTo>
                  <a:lnTo>
                    <a:pt x="119" y="58"/>
                  </a:lnTo>
                  <a:lnTo>
                    <a:pt x="98" y="80"/>
                  </a:lnTo>
                  <a:lnTo>
                    <a:pt x="98" y="80"/>
                  </a:lnTo>
                  <a:lnTo>
                    <a:pt x="87" y="90"/>
                  </a:lnTo>
                  <a:lnTo>
                    <a:pt x="76" y="101"/>
                  </a:lnTo>
                  <a:lnTo>
                    <a:pt x="50" y="121"/>
                  </a:lnTo>
                  <a:lnTo>
                    <a:pt x="25" y="142"/>
                  </a:lnTo>
                  <a:lnTo>
                    <a:pt x="13" y="152"/>
                  </a:lnTo>
                  <a:lnTo>
                    <a:pt x="1" y="162"/>
                  </a:lnTo>
                  <a:lnTo>
                    <a:pt x="1" y="162"/>
                  </a:lnTo>
                  <a:lnTo>
                    <a:pt x="0" y="164"/>
                  </a:lnTo>
                  <a:lnTo>
                    <a:pt x="0" y="166"/>
                  </a:lnTo>
                  <a:lnTo>
                    <a:pt x="0" y="167"/>
                  </a:lnTo>
                  <a:lnTo>
                    <a:pt x="1" y="170"/>
                  </a:lnTo>
                  <a:lnTo>
                    <a:pt x="2" y="171"/>
                  </a:lnTo>
                  <a:lnTo>
                    <a:pt x="4" y="171"/>
                  </a:lnTo>
                  <a:lnTo>
                    <a:pt x="6" y="171"/>
                  </a:lnTo>
                  <a:lnTo>
                    <a:pt x="8" y="170"/>
                  </a:lnTo>
                  <a:lnTo>
                    <a:pt x="8" y="170"/>
                  </a:lnTo>
                  <a:lnTo>
                    <a:pt x="19" y="159"/>
                  </a:lnTo>
                  <a:lnTo>
                    <a:pt x="30" y="150"/>
                  </a:lnTo>
                  <a:lnTo>
                    <a:pt x="54" y="131"/>
                  </a:lnTo>
                  <a:lnTo>
                    <a:pt x="78" y="112"/>
                  </a:lnTo>
                  <a:lnTo>
                    <a:pt x="88" y="102"/>
                  </a:lnTo>
                  <a:lnTo>
                    <a:pt x="99" y="92"/>
                  </a:lnTo>
                  <a:lnTo>
                    <a:pt x="99" y="92"/>
                  </a:lnTo>
                  <a:lnTo>
                    <a:pt x="121" y="69"/>
                  </a:lnTo>
                  <a:lnTo>
                    <a:pt x="144" y="48"/>
                  </a:lnTo>
                  <a:lnTo>
                    <a:pt x="167" y="27"/>
                  </a:lnTo>
                  <a:lnTo>
                    <a:pt x="179" y="18"/>
                  </a:lnTo>
                  <a:lnTo>
                    <a:pt x="191" y="9"/>
                  </a:lnTo>
                  <a:lnTo>
                    <a:pt x="191" y="9"/>
                  </a:lnTo>
                  <a:lnTo>
                    <a:pt x="193" y="7"/>
                  </a:lnTo>
                  <a:lnTo>
                    <a:pt x="194" y="6"/>
                  </a:lnTo>
                  <a:lnTo>
                    <a:pt x="193" y="4"/>
                  </a:lnTo>
                  <a:lnTo>
                    <a:pt x="193" y="2"/>
                  </a:lnTo>
                  <a:lnTo>
                    <a:pt x="192" y="1"/>
                  </a:lnTo>
                  <a:lnTo>
                    <a:pt x="190" y="0"/>
                  </a:lnTo>
                  <a:lnTo>
                    <a:pt x="189"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0" name="Freeform 626"/>
            <p:cNvSpPr/>
            <p:nvPr/>
          </p:nvSpPr>
          <p:spPr bwMode="auto">
            <a:xfrm>
              <a:off x="2616201" y="4148138"/>
              <a:ext cx="111125" cy="95250"/>
            </a:xfrm>
            <a:custGeom>
              <a:avLst/>
              <a:gdLst/>
              <a:ahLst/>
              <a:cxnLst>
                <a:cxn ang="0">
                  <a:pos x="203" y="1"/>
                </a:cxn>
                <a:cxn ang="0">
                  <a:pos x="203" y="1"/>
                </a:cxn>
                <a:cxn ang="0">
                  <a:pos x="189" y="7"/>
                </a:cxn>
                <a:cxn ang="0">
                  <a:pos x="176" y="15"/>
                </a:cxn>
                <a:cxn ang="0">
                  <a:pos x="163" y="25"/>
                </a:cxn>
                <a:cxn ang="0">
                  <a:pos x="151" y="35"/>
                </a:cxn>
                <a:cxn ang="0">
                  <a:pos x="127" y="58"/>
                </a:cxn>
                <a:cxn ang="0">
                  <a:pos x="105" y="80"/>
                </a:cxn>
                <a:cxn ang="0">
                  <a:pos x="105" y="80"/>
                </a:cxn>
                <a:cxn ang="0">
                  <a:pos x="93" y="91"/>
                </a:cxn>
                <a:cxn ang="0">
                  <a:pos x="82" y="103"/>
                </a:cxn>
                <a:cxn ang="0">
                  <a:pos x="69" y="115"/>
                </a:cxn>
                <a:cxn ang="0">
                  <a:pos x="58" y="126"/>
                </a:cxn>
                <a:cxn ang="0">
                  <a:pos x="58" y="126"/>
                </a:cxn>
                <a:cxn ang="0">
                  <a:pos x="30" y="150"/>
                </a:cxn>
                <a:cxn ang="0">
                  <a:pos x="2" y="172"/>
                </a:cxn>
                <a:cxn ang="0">
                  <a:pos x="2" y="172"/>
                </a:cxn>
                <a:cxn ang="0">
                  <a:pos x="0" y="175"/>
                </a:cxn>
                <a:cxn ang="0">
                  <a:pos x="0" y="176"/>
                </a:cxn>
                <a:cxn ang="0">
                  <a:pos x="1" y="178"/>
                </a:cxn>
                <a:cxn ang="0">
                  <a:pos x="2" y="179"/>
                </a:cxn>
                <a:cxn ang="0">
                  <a:pos x="5" y="181"/>
                </a:cxn>
                <a:cxn ang="0">
                  <a:pos x="6" y="180"/>
                </a:cxn>
                <a:cxn ang="0">
                  <a:pos x="9" y="179"/>
                </a:cxn>
                <a:cxn ang="0">
                  <a:pos x="9" y="179"/>
                </a:cxn>
                <a:cxn ang="0">
                  <a:pos x="55" y="140"/>
                </a:cxn>
                <a:cxn ang="0">
                  <a:pos x="78" y="121"/>
                </a:cxn>
                <a:cxn ang="0">
                  <a:pos x="88" y="109"/>
                </a:cxn>
                <a:cxn ang="0">
                  <a:pos x="98" y="98"/>
                </a:cxn>
                <a:cxn ang="0">
                  <a:pos x="98" y="98"/>
                </a:cxn>
                <a:cxn ang="0">
                  <a:pos x="110" y="88"/>
                </a:cxn>
                <a:cxn ang="0">
                  <a:pos x="121" y="77"/>
                </a:cxn>
                <a:cxn ang="0">
                  <a:pos x="144" y="57"/>
                </a:cxn>
                <a:cxn ang="0">
                  <a:pos x="144" y="57"/>
                </a:cxn>
                <a:cxn ang="0">
                  <a:pos x="158" y="43"/>
                </a:cxn>
                <a:cxn ang="0">
                  <a:pos x="173" y="30"/>
                </a:cxn>
                <a:cxn ang="0">
                  <a:pos x="180" y="24"/>
                </a:cxn>
                <a:cxn ang="0">
                  <a:pos x="188" y="19"/>
                </a:cxn>
                <a:cxn ang="0">
                  <a:pos x="197" y="13"/>
                </a:cxn>
                <a:cxn ang="0">
                  <a:pos x="206" y="9"/>
                </a:cxn>
                <a:cxn ang="0">
                  <a:pos x="206" y="9"/>
                </a:cxn>
                <a:cxn ang="0">
                  <a:pos x="208" y="8"/>
                </a:cxn>
                <a:cxn ang="0">
                  <a:pos x="209" y="7"/>
                </a:cxn>
                <a:cxn ang="0">
                  <a:pos x="209" y="3"/>
                </a:cxn>
                <a:cxn ang="0">
                  <a:pos x="208" y="2"/>
                </a:cxn>
                <a:cxn ang="0">
                  <a:pos x="207" y="1"/>
                </a:cxn>
                <a:cxn ang="0">
                  <a:pos x="205" y="0"/>
                </a:cxn>
                <a:cxn ang="0">
                  <a:pos x="203" y="1"/>
                </a:cxn>
                <a:cxn ang="0">
                  <a:pos x="203" y="1"/>
                </a:cxn>
              </a:cxnLst>
              <a:rect l="0" t="0" r="r" b="b"/>
              <a:pathLst>
                <a:path w="209" h="181">
                  <a:moveTo>
                    <a:pt x="203" y="1"/>
                  </a:moveTo>
                  <a:lnTo>
                    <a:pt x="203" y="1"/>
                  </a:lnTo>
                  <a:lnTo>
                    <a:pt x="189" y="7"/>
                  </a:lnTo>
                  <a:lnTo>
                    <a:pt x="176" y="15"/>
                  </a:lnTo>
                  <a:lnTo>
                    <a:pt x="163" y="25"/>
                  </a:lnTo>
                  <a:lnTo>
                    <a:pt x="151" y="35"/>
                  </a:lnTo>
                  <a:lnTo>
                    <a:pt x="127" y="58"/>
                  </a:lnTo>
                  <a:lnTo>
                    <a:pt x="105" y="80"/>
                  </a:lnTo>
                  <a:lnTo>
                    <a:pt x="105" y="80"/>
                  </a:lnTo>
                  <a:lnTo>
                    <a:pt x="93" y="91"/>
                  </a:lnTo>
                  <a:lnTo>
                    <a:pt x="82" y="103"/>
                  </a:lnTo>
                  <a:lnTo>
                    <a:pt x="69" y="115"/>
                  </a:lnTo>
                  <a:lnTo>
                    <a:pt x="58" y="126"/>
                  </a:lnTo>
                  <a:lnTo>
                    <a:pt x="58" y="126"/>
                  </a:lnTo>
                  <a:lnTo>
                    <a:pt x="30" y="150"/>
                  </a:lnTo>
                  <a:lnTo>
                    <a:pt x="2" y="172"/>
                  </a:lnTo>
                  <a:lnTo>
                    <a:pt x="2" y="172"/>
                  </a:lnTo>
                  <a:lnTo>
                    <a:pt x="0" y="175"/>
                  </a:lnTo>
                  <a:lnTo>
                    <a:pt x="0" y="176"/>
                  </a:lnTo>
                  <a:lnTo>
                    <a:pt x="1" y="178"/>
                  </a:lnTo>
                  <a:lnTo>
                    <a:pt x="2" y="179"/>
                  </a:lnTo>
                  <a:lnTo>
                    <a:pt x="5" y="181"/>
                  </a:lnTo>
                  <a:lnTo>
                    <a:pt x="6" y="180"/>
                  </a:lnTo>
                  <a:lnTo>
                    <a:pt x="9" y="179"/>
                  </a:lnTo>
                  <a:lnTo>
                    <a:pt x="9" y="179"/>
                  </a:lnTo>
                  <a:lnTo>
                    <a:pt x="55" y="140"/>
                  </a:lnTo>
                  <a:lnTo>
                    <a:pt x="78" y="121"/>
                  </a:lnTo>
                  <a:lnTo>
                    <a:pt x="88" y="109"/>
                  </a:lnTo>
                  <a:lnTo>
                    <a:pt x="98" y="98"/>
                  </a:lnTo>
                  <a:lnTo>
                    <a:pt x="98" y="98"/>
                  </a:lnTo>
                  <a:lnTo>
                    <a:pt x="110" y="88"/>
                  </a:lnTo>
                  <a:lnTo>
                    <a:pt x="121" y="77"/>
                  </a:lnTo>
                  <a:lnTo>
                    <a:pt x="144" y="57"/>
                  </a:lnTo>
                  <a:lnTo>
                    <a:pt x="144" y="57"/>
                  </a:lnTo>
                  <a:lnTo>
                    <a:pt x="158" y="43"/>
                  </a:lnTo>
                  <a:lnTo>
                    <a:pt x="173" y="30"/>
                  </a:lnTo>
                  <a:lnTo>
                    <a:pt x="180" y="24"/>
                  </a:lnTo>
                  <a:lnTo>
                    <a:pt x="188" y="19"/>
                  </a:lnTo>
                  <a:lnTo>
                    <a:pt x="197" y="13"/>
                  </a:lnTo>
                  <a:lnTo>
                    <a:pt x="206" y="9"/>
                  </a:lnTo>
                  <a:lnTo>
                    <a:pt x="206" y="9"/>
                  </a:lnTo>
                  <a:lnTo>
                    <a:pt x="208" y="8"/>
                  </a:lnTo>
                  <a:lnTo>
                    <a:pt x="209" y="7"/>
                  </a:lnTo>
                  <a:lnTo>
                    <a:pt x="209" y="3"/>
                  </a:lnTo>
                  <a:lnTo>
                    <a:pt x="208" y="2"/>
                  </a:lnTo>
                  <a:lnTo>
                    <a:pt x="207" y="1"/>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1" name="Freeform 627"/>
            <p:cNvSpPr/>
            <p:nvPr/>
          </p:nvSpPr>
          <p:spPr bwMode="auto">
            <a:xfrm>
              <a:off x="2654301" y="4165600"/>
              <a:ext cx="101600" cy="84138"/>
            </a:xfrm>
            <a:custGeom>
              <a:avLst/>
              <a:gdLst/>
              <a:ahLst/>
              <a:cxnLst>
                <a:cxn ang="0">
                  <a:pos x="182" y="1"/>
                </a:cxn>
                <a:cxn ang="0">
                  <a:pos x="182" y="1"/>
                </a:cxn>
                <a:cxn ang="0">
                  <a:pos x="158" y="18"/>
                </a:cxn>
                <a:cxn ang="0">
                  <a:pos x="133" y="34"/>
                </a:cxn>
                <a:cxn ang="0">
                  <a:pos x="110" y="53"/>
                </a:cxn>
                <a:cxn ang="0">
                  <a:pos x="87" y="72"/>
                </a:cxn>
                <a:cxn ang="0">
                  <a:pos x="87" y="72"/>
                </a:cxn>
                <a:cxn ang="0">
                  <a:pos x="65" y="92"/>
                </a:cxn>
                <a:cxn ang="0">
                  <a:pos x="42" y="112"/>
                </a:cxn>
                <a:cxn ang="0">
                  <a:pos x="31" y="122"/>
                </a:cxn>
                <a:cxn ang="0">
                  <a:pos x="20" y="132"/>
                </a:cxn>
                <a:cxn ang="0">
                  <a:pos x="10" y="143"/>
                </a:cxn>
                <a:cxn ang="0">
                  <a:pos x="1" y="155"/>
                </a:cxn>
                <a:cxn ang="0">
                  <a:pos x="1" y="155"/>
                </a:cxn>
                <a:cxn ang="0">
                  <a:pos x="0" y="156"/>
                </a:cxn>
                <a:cxn ang="0">
                  <a:pos x="0" y="158"/>
                </a:cxn>
                <a:cxn ang="0">
                  <a:pos x="1" y="159"/>
                </a:cxn>
                <a:cxn ang="0">
                  <a:pos x="2" y="161"/>
                </a:cxn>
                <a:cxn ang="0">
                  <a:pos x="6" y="161"/>
                </a:cxn>
                <a:cxn ang="0">
                  <a:pos x="7" y="161"/>
                </a:cxn>
                <a:cxn ang="0">
                  <a:pos x="9" y="159"/>
                </a:cxn>
                <a:cxn ang="0">
                  <a:pos x="9" y="159"/>
                </a:cxn>
                <a:cxn ang="0">
                  <a:pos x="17" y="149"/>
                </a:cxn>
                <a:cxn ang="0">
                  <a:pos x="26" y="138"/>
                </a:cxn>
                <a:cxn ang="0">
                  <a:pos x="47" y="121"/>
                </a:cxn>
                <a:cxn ang="0">
                  <a:pos x="68" y="103"/>
                </a:cxn>
                <a:cxn ang="0">
                  <a:pos x="88" y="85"/>
                </a:cxn>
                <a:cxn ang="0">
                  <a:pos x="88" y="85"/>
                </a:cxn>
                <a:cxn ang="0">
                  <a:pos x="111" y="64"/>
                </a:cxn>
                <a:cxn ang="0">
                  <a:pos x="136" y="44"/>
                </a:cxn>
                <a:cxn ang="0">
                  <a:pos x="161" y="27"/>
                </a:cxn>
                <a:cxn ang="0">
                  <a:pos x="188" y="9"/>
                </a:cxn>
                <a:cxn ang="0">
                  <a:pos x="188" y="9"/>
                </a:cxn>
                <a:cxn ang="0">
                  <a:pos x="189" y="8"/>
                </a:cxn>
                <a:cxn ang="0">
                  <a:pos x="190" y="6"/>
                </a:cxn>
                <a:cxn ang="0">
                  <a:pos x="190" y="4"/>
                </a:cxn>
                <a:cxn ang="0">
                  <a:pos x="189" y="3"/>
                </a:cxn>
                <a:cxn ang="0">
                  <a:pos x="188" y="1"/>
                </a:cxn>
                <a:cxn ang="0">
                  <a:pos x="185" y="1"/>
                </a:cxn>
                <a:cxn ang="0">
                  <a:pos x="184" y="0"/>
                </a:cxn>
                <a:cxn ang="0">
                  <a:pos x="182" y="1"/>
                </a:cxn>
                <a:cxn ang="0">
                  <a:pos x="182" y="1"/>
                </a:cxn>
              </a:cxnLst>
              <a:rect l="0" t="0" r="r" b="b"/>
              <a:pathLst>
                <a:path w="190" h="161">
                  <a:moveTo>
                    <a:pt x="182" y="1"/>
                  </a:moveTo>
                  <a:lnTo>
                    <a:pt x="182" y="1"/>
                  </a:lnTo>
                  <a:lnTo>
                    <a:pt x="158" y="18"/>
                  </a:lnTo>
                  <a:lnTo>
                    <a:pt x="133" y="34"/>
                  </a:lnTo>
                  <a:lnTo>
                    <a:pt x="110" y="53"/>
                  </a:lnTo>
                  <a:lnTo>
                    <a:pt x="87" y="72"/>
                  </a:lnTo>
                  <a:lnTo>
                    <a:pt x="87" y="72"/>
                  </a:lnTo>
                  <a:lnTo>
                    <a:pt x="65" y="92"/>
                  </a:lnTo>
                  <a:lnTo>
                    <a:pt x="42" y="112"/>
                  </a:lnTo>
                  <a:lnTo>
                    <a:pt x="31" y="122"/>
                  </a:lnTo>
                  <a:lnTo>
                    <a:pt x="20" y="132"/>
                  </a:lnTo>
                  <a:lnTo>
                    <a:pt x="10" y="143"/>
                  </a:lnTo>
                  <a:lnTo>
                    <a:pt x="1" y="155"/>
                  </a:lnTo>
                  <a:lnTo>
                    <a:pt x="1" y="155"/>
                  </a:lnTo>
                  <a:lnTo>
                    <a:pt x="0" y="156"/>
                  </a:lnTo>
                  <a:lnTo>
                    <a:pt x="0" y="158"/>
                  </a:lnTo>
                  <a:lnTo>
                    <a:pt x="1" y="159"/>
                  </a:lnTo>
                  <a:lnTo>
                    <a:pt x="2" y="161"/>
                  </a:lnTo>
                  <a:lnTo>
                    <a:pt x="6" y="161"/>
                  </a:lnTo>
                  <a:lnTo>
                    <a:pt x="7" y="161"/>
                  </a:lnTo>
                  <a:lnTo>
                    <a:pt x="9" y="159"/>
                  </a:lnTo>
                  <a:lnTo>
                    <a:pt x="9" y="159"/>
                  </a:lnTo>
                  <a:lnTo>
                    <a:pt x="17" y="149"/>
                  </a:lnTo>
                  <a:lnTo>
                    <a:pt x="26" y="138"/>
                  </a:lnTo>
                  <a:lnTo>
                    <a:pt x="47" y="121"/>
                  </a:lnTo>
                  <a:lnTo>
                    <a:pt x="68" y="103"/>
                  </a:lnTo>
                  <a:lnTo>
                    <a:pt x="88" y="85"/>
                  </a:lnTo>
                  <a:lnTo>
                    <a:pt x="88" y="85"/>
                  </a:lnTo>
                  <a:lnTo>
                    <a:pt x="111" y="64"/>
                  </a:lnTo>
                  <a:lnTo>
                    <a:pt x="136" y="44"/>
                  </a:lnTo>
                  <a:lnTo>
                    <a:pt x="161" y="27"/>
                  </a:lnTo>
                  <a:lnTo>
                    <a:pt x="188" y="9"/>
                  </a:lnTo>
                  <a:lnTo>
                    <a:pt x="188" y="9"/>
                  </a:lnTo>
                  <a:lnTo>
                    <a:pt x="189" y="8"/>
                  </a:lnTo>
                  <a:lnTo>
                    <a:pt x="190" y="6"/>
                  </a:lnTo>
                  <a:lnTo>
                    <a:pt x="190" y="4"/>
                  </a:lnTo>
                  <a:lnTo>
                    <a:pt x="189" y="3"/>
                  </a:lnTo>
                  <a:lnTo>
                    <a:pt x="188" y="1"/>
                  </a:lnTo>
                  <a:lnTo>
                    <a:pt x="185" y="1"/>
                  </a:lnTo>
                  <a:lnTo>
                    <a:pt x="184" y="0"/>
                  </a:lnTo>
                  <a:lnTo>
                    <a:pt x="182" y="1"/>
                  </a:lnTo>
                  <a:lnTo>
                    <a:pt x="1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2" name="Freeform 628"/>
            <p:cNvSpPr/>
            <p:nvPr/>
          </p:nvSpPr>
          <p:spPr bwMode="auto">
            <a:xfrm>
              <a:off x="2687638" y="4197350"/>
              <a:ext cx="60325" cy="53975"/>
            </a:xfrm>
            <a:custGeom>
              <a:avLst/>
              <a:gdLst/>
              <a:ahLst/>
              <a:cxnLst>
                <a:cxn ang="0">
                  <a:pos x="106" y="1"/>
                </a:cxn>
                <a:cxn ang="0">
                  <a:pos x="106" y="1"/>
                </a:cxn>
                <a:cxn ang="0">
                  <a:pos x="91" y="9"/>
                </a:cxn>
                <a:cxn ang="0">
                  <a:pos x="78" y="19"/>
                </a:cxn>
                <a:cxn ang="0">
                  <a:pos x="65" y="29"/>
                </a:cxn>
                <a:cxn ang="0">
                  <a:pos x="52" y="40"/>
                </a:cxn>
                <a:cxn ang="0">
                  <a:pos x="29" y="63"/>
                </a:cxn>
                <a:cxn ang="0">
                  <a:pos x="29" y="63"/>
                </a:cxn>
                <a:cxn ang="0">
                  <a:pos x="16" y="77"/>
                </a:cxn>
                <a:cxn ang="0">
                  <a:pos x="10" y="85"/>
                </a:cxn>
                <a:cxn ang="0">
                  <a:pos x="2" y="91"/>
                </a:cxn>
                <a:cxn ang="0">
                  <a:pos x="2" y="91"/>
                </a:cxn>
                <a:cxn ang="0">
                  <a:pos x="1" y="92"/>
                </a:cxn>
                <a:cxn ang="0">
                  <a:pos x="0" y="94"/>
                </a:cxn>
                <a:cxn ang="0">
                  <a:pos x="0" y="96"/>
                </a:cxn>
                <a:cxn ang="0">
                  <a:pos x="1" y="97"/>
                </a:cxn>
                <a:cxn ang="0">
                  <a:pos x="2" y="99"/>
                </a:cxn>
                <a:cxn ang="0">
                  <a:pos x="3" y="100"/>
                </a:cxn>
                <a:cxn ang="0">
                  <a:pos x="5" y="100"/>
                </a:cxn>
                <a:cxn ang="0">
                  <a:pos x="7" y="99"/>
                </a:cxn>
                <a:cxn ang="0">
                  <a:pos x="7" y="99"/>
                </a:cxn>
                <a:cxn ang="0">
                  <a:pos x="13" y="95"/>
                </a:cxn>
                <a:cxn ang="0">
                  <a:pos x="18" y="90"/>
                </a:cxn>
                <a:cxn ang="0">
                  <a:pos x="29" y="79"/>
                </a:cxn>
                <a:cxn ang="0">
                  <a:pos x="40" y="67"/>
                </a:cxn>
                <a:cxn ang="0">
                  <a:pos x="50" y="56"/>
                </a:cxn>
                <a:cxn ang="0">
                  <a:pos x="50" y="56"/>
                </a:cxn>
                <a:cxn ang="0">
                  <a:pos x="64" y="42"/>
                </a:cxn>
                <a:cxn ang="0">
                  <a:pos x="78" y="30"/>
                </a:cxn>
                <a:cxn ang="0">
                  <a:pos x="94" y="19"/>
                </a:cxn>
                <a:cxn ang="0">
                  <a:pos x="111" y="9"/>
                </a:cxn>
                <a:cxn ang="0">
                  <a:pos x="111" y="9"/>
                </a:cxn>
                <a:cxn ang="0">
                  <a:pos x="112" y="8"/>
                </a:cxn>
                <a:cxn ang="0">
                  <a:pos x="113" y="6"/>
                </a:cxn>
                <a:cxn ang="0">
                  <a:pos x="113" y="4"/>
                </a:cxn>
                <a:cxn ang="0">
                  <a:pos x="112" y="3"/>
                </a:cxn>
                <a:cxn ang="0">
                  <a:pos x="111" y="1"/>
                </a:cxn>
                <a:cxn ang="0">
                  <a:pos x="110" y="1"/>
                </a:cxn>
                <a:cxn ang="0">
                  <a:pos x="108" y="0"/>
                </a:cxn>
                <a:cxn ang="0">
                  <a:pos x="106" y="1"/>
                </a:cxn>
                <a:cxn ang="0">
                  <a:pos x="106" y="1"/>
                </a:cxn>
              </a:cxnLst>
              <a:rect l="0" t="0" r="r" b="b"/>
              <a:pathLst>
                <a:path w="113" h="100">
                  <a:moveTo>
                    <a:pt x="106" y="1"/>
                  </a:moveTo>
                  <a:lnTo>
                    <a:pt x="106" y="1"/>
                  </a:lnTo>
                  <a:lnTo>
                    <a:pt x="91" y="9"/>
                  </a:lnTo>
                  <a:lnTo>
                    <a:pt x="78" y="19"/>
                  </a:lnTo>
                  <a:lnTo>
                    <a:pt x="65" y="29"/>
                  </a:lnTo>
                  <a:lnTo>
                    <a:pt x="52" y="40"/>
                  </a:lnTo>
                  <a:lnTo>
                    <a:pt x="29" y="63"/>
                  </a:lnTo>
                  <a:lnTo>
                    <a:pt x="29" y="63"/>
                  </a:lnTo>
                  <a:lnTo>
                    <a:pt x="16" y="77"/>
                  </a:lnTo>
                  <a:lnTo>
                    <a:pt x="10" y="85"/>
                  </a:lnTo>
                  <a:lnTo>
                    <a:pt x="2" y="91"/>
                  </a:lnTo>
                  <a:lnTo>
                    <a:pt x="2" y="91"/>
                  </a:lnTo>
                  <a:lnTo>
                    <a:pt x="1" y="92"/>
                  </a:lnTo>
                  <a:lnTo>
                    <a:pt x="0" y="94"/>
                  </a:lnTo>
                  <a:lnTo>
                    <a:pt x="0" y="96"/>
                  </a:lnTo>
                  <a:lnTo>
                    <a:pt x="1" y="97"/>
                  </a:lnTo>
                  <a:lnTo>
                    <a:pt x="2" y="99"/>
                  </a:lnTo>
                  <a:lnTo>
                    <a:pt x="3" y="100"/>
                  </a:lnTo>
                  <a:lnTo>
                    <a:pt x="5" y="100"/>
                  </a:lnTo>
                  <a:lnTo>
                    <a:pt x="7" y="99"/>
                  </a:lnTo>
                  <a:lnTo>
                    <a:pt x="7" y="99"/>
                  </a:lnTo>
                  <a:lnTo>
                    <a:pt x="13" y="95"/>
                  </a:lnTo>
                  <a:lnTo>
                    <a:pt x="18" y="90"/>
                  </a:lnTo>
                  <a:lnTo>
                    <a:pt x="29" y="79"/>
                  </a:lnTo>
                  <a:lnTo>
                    <a:pt x="40" y="67"/>
                  </a:lnTo>
                  <a:lnTo>
                    <a:pt x="50" y="56"/>
                  </a:lnTo>
                  <a:lnTo>
                    <a:pt x="50" y="56"/>
                  </a:lnTo>
                  <a:lnTo>
                    <a:pt x="64" y="42"/>
                  </a:lnTo>
                  <a:lnTo>
                    <a:pt x="78" y="30"/>
                  </a:lnTo>
                  <a:lnTo>
                    <a:pt x="94" y="19"/>
                  </a:lnTo>
                  <a:lnTo>
                    <a:pt x="111" y="9"/>
                  </a:lnTo>
                  <a:lnTo>
                    <a:pt x="111" y="9"/>
                  </a:lnTo>
                  <a:lnTo>
                    <a:pt x="112" y="8"/>
                  </a:lnTo>
                  <a:lnTo>
                    <a:pt x="113" y="6"/>
                  </a:lnTo>
                  <a:lnTo>
                    <a:pt x="113" y="4"/>
                  </a:lnTo>
                  <a:lnTo>
                    <a:pt x="112" y="3"/>
                  </a:lnTo>
                  <a:lnTo>
                    <a:pt x="111" y="1"/>
                  </a:lnTo>
                  <a:lnTo>
                    <a:pt x="110" y="1"/>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3" name="Freeform 629"/>
            <p:cNvSpPr/>
            <p:nvPr/>
          </p:nvSpPr>
          <p:spPr bwMode="auto">
            <a:xfrm>
              <a:off x="2395538" y="4254500"/>
              <a:ext cx="63500" cy="80963"/>
            </a:xfrm>
            <a:custGeom>
              <a:avLst/>
              <a:gdLst/>
              <a:ahLst/>
              <a:cxnLst>
                <a:cxn ang="0">
                  <a:pos x="108" y="3"/>
                </a:cxn>
                <a:cxn ang="0">
                  <a:pos x="108" y="3"/>
                </a:cxn>
                <a:cxn ang="0">
                  <a:pos x="104" y="15"/>
                </a:cxn>
                <a:cxn ang="0">
                  <a:pos x="99" y="25"/>
                </a:cxn>
                <a:cxn ang="0">
                  <a:pos x="94" y="36"/>
                </a:cxn>
                <a:cxn ang="0">
                  <a:pos x="87" y="45"/>
                </a:cxn>
                <a:cxn ang="0">
                  <a:pos x="72" y="64"/>
                </a:cxn>
                <a:cxn ang="0">
                  <a:pos x="58" y="82"/>
                </a:cxn>
                <a:cxn ang="0">
                  <a:pos x="58" y="82"/>
                </a:cxn>
                <a:cxn ang="0">
                  <a:pos x="30" y="115"/>
                </a:cxn>
                <a:cxn ang="0">
                  <a:pos x="17" y="132"/>
                </a:cxn>
                <a:cxn ang="0">
                  <a:pos x="2" y="147"/>
                </a:cxn>
                <a:cxn ang="0">
                  <a:pos x="2" y="147"/>
                </a:cxn>
                <a:cxn ang="0">
                  <a:pos x="1" y="148"/>
                </a:cxn>
                <a:cxn ang="0">
                  <a:pos x="0" y="150"/>
                </a:cxn>
                <a:cxn ang="0">
                  <a:pos x="1" y="152"/>
                </a:cxn>
                <a:cxn ang="0">
                  <a:pos x="2" y="153"/>
                </a:cxn>
                <a:cxn ang="0">
                  <a:pos x="3" y="154"/>
                </a:cxn>
                <a:cxn ang="0">
                  <a:pos x="5" y="155"/>
                </a:cxn>
                <a:cxn ang="0">
                  <a:pos x="7" y="154"/>
                </a:cxn>
                <a:cxn ang="0">
                  <a:pos x="8" y="153"/>
                </a:cxn>
                <a:cxn ang="0">
                  <a:pos x="8" y="153"/>
                </a:cxn>
                <a:cxn ang="0">
                  <a:pos x="26" y="136"/>
                </a:cxn>
                <a:cxn ang="0">
                  <a:pos x="41" y="116"/>
                </a:cxn>
                <a:cxn ang="0">
                  <a:pos x="73" y="78"/>
                </a:cxn>
                <a:cxn ang="0">
                  <a:pos x="73" y="78"/>
                </a:cxn>
                <a:cxn ang="0">
                  <a:pos x="87" y="61"/>
                </a:cxn>
                <a:cxn ang="0">
                  <a:pos x="99" y="45"/>
                </a:cxn>
                <a:cxn ang="0">
                  <a:pos x="105" y="36"/>
                </a:cxn>
                <a:cxn ang="0">
                  <a:pos x="109" y="26"/>
                </a:cxn>
                <a:cxn ang="0">
                  <a:pos x="114" y="16"/>
                </a:cxn>
                <a:cxn ang="0">
                  <a:pos x="117" y="7"/>
                </a:cxn>
                <a:cxn ang="0">
                  <a:pos x="117" y="7"/>
                </a:cxn>
                <a:cxn ang="0">
                  <a:pos x="118" y="5"/>
                </a:cxn>
                <a:cxn ang="0">
                  <a:pos x="117" y="2"/>
                </a:cxn>
                <a:cxn ang="0">
                  <a:pos x="116" y="1"/>
                </a:cxn>
                <a:cxn ang="0">
                  <a:pos x="114" y="0"/>
                </a:cxn>
                <a:cxn ang="0">
                  <a:pos x="112" y="0"/>
                </a:cxn>
                <a:cxn ang="0">
                  <a:pos x="111" y="0"/>
                </a:cxn>
                <a:cxn ang="0">
                  <a:pos x="108" y="1"/>
                </a:cxn>
                <a:cxn ang="0">
                  <a:pos x="108" y="3"/>
                </a:cxn>
                <a:cxn ang="0">
                  <a:pos x="108" y="3"/>
                </a:cxn>
              </a:cxnLst>
              <a:rect l="0" t="0" r="r" b="b"/>
              <a:pathLst>
                <a:path w="118" h="155">
                  <a:moveTo>
                    <a:pt x="108" y="3"/>
                  </a:moveTo>
                  <a:lnTo>
                    <a:pt x="108" y="3"/>
                  </a:lnTo>
                  <a:lnTo>
                    <a:pt x="104" y="15"/>
                  </a:lnTo>
                  <a:lnTo>
                    <a:pt x="99" y="25"/>
                  </a:lnTo>
                  <a:lnTo>
                    <a:pt x="94" y="36"/>
                  </a:lnTo>
                  <a:lnTo>
                    <a:pt x="87" y="45"/>
                  </a:lnTo>
                  <a:lnTo>
                    <a:pt x="72" y="64"/>
                  </a:lnTo>
                  <a:lnTo>
                    <a:pt x="58" y="82"/>
                  </a:lnTo>
                  <a:lnTo>
                    <a:pt x="58" y="82"/>
                  </a:lnTo>
                  <a:lnTo>
                    <a:pt x="30" y="115"/>
                  </a:lnTo>
                  <a:lnTo>
                    <a:pt x="17" y="132"/>
                  </a:lnTo>
                  <a:lnTo>
                    <a:pt x="2" y="147"/>
                  </a:lnTo>
                  <a:lnTo>
                    <a:pt x="2" y="147"/>
                  </a:lnTo>
                  <a:lnTo>
                    <a:pt x="1" y="148"/>
                  </a:lnTo>
                  <a:lnTo>
                    <a:pt x="0" y="150"/>
                  </a:lnTo>
                  <a:lnTo>
                    <a:pt x="1" y="152"/>
                  </a:lnTo>
                  <a:lnTo>
                    <a:pt x="2" y="153"/>
                  </a:lnTo>
                  <a:lnTo>
                    <a:pt x="3" y="154"/>
                  </a:lnTo>
                  <a:lnTo>
                    <a:pt x="5" y="155"/>
                  </a:lnTo>
                  <a:lnTo>
                    <a:pt x="7" y="154"/>
                  </a:lnTo>
                  <a:lnTo>
                    <a:pt x="8" y="153"/>
                  </a:lnTo>
                  <a:lnTo>
                    <a:pt x="8" y="153"/>
                  </a:lnTo>
                  <a:lnTo>
                    <a:pt x="26" y="136"/>
                  </a:lnTo>
                  <a:lnTo>
                    <a:pt x="41" y="116"/>
                  </a:lnTo>
                  <a:lnTo>
                    <a:pt x="73" y="78"/>
                  </a:lnTo>
                  <a:lnTo>
                    <a:pt x="73" y="78"/>
                  </a:lnTo>
                  <a:lnTo>
                    <a:pt x="87" y="61"/>
                  </a:lnTo>
                  <a:lnTo>
                    <a:pt x="99" y="45"/>
                  </a:lnTo>
                  <a:lnTo>
                    <a:pt x="105" y="36"/>
                  </a:lnTo>
                  <a:lnTo>
                    <a:pt x="109" y="26"/>
                  </a:lnTo>
                  <a:lnTo>
                    <a:pt x="114" y="16"/>
                  </a:lnTo>
                  <a:lnTo>
                    <a:pt x="117" y="7"/>
                  </a:lnTo>
                  <a:lnTo>
                    <a:pt x="117" y="7"/>
                  </a:lnTo>
                  <a:lnTo>
                    <a:pt x="118" y="5"/>
                  </a:lnTo>
                  <a:lnTo>
                    <a:pt x="117" y="2"/>
                  </a:lnTo>
                  <a:lnTo>
                    <a:pt x="116" y="1"/>
                  </a:lnTo>
                  <a:lnTo>
                    <a:pt x="114" y="0"/>
                  </a:lnTo>
                  <a:lnTo>
                    <a:pt x="112" y="0"/>
                  </a:lnTo>
                  <a:lnTo>
                    <a:pt x="111" y="0"/>
                  </a:lnTo>
                  <a:lnTo>
                    <a:pt x="108" y="1"/>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4" name="Freeform 630"/>
            <p:cNvSpPr/>
            <p:nvPr/>
          </p:nvSpPr>
          <p:spPr bwMode="auto">
            <a:xfrm>
              <a:off x="2470151" y="4267200"/>
              <a:ext cx="38100" cy="52388"/>
            </a:xfrm>
            <a:custGeom>
              <a:avLst/>
              <a:gdLst/>
              <a:ahLst/>
              <a:cxnLst>
                <a:cxn ang="0">
                  <a:pos x="65" y="1"/>
                </a:cxn>
                <a:cxn ang="0">
                  <a:pos x="65" y="1"/>
                </a:cxn>
                <a:cxn ang="0">
                  <a:pos x="55" y="11"/>
                </a:cxn>
                <a:cxn ang="0">
                  <a:pos x="46" y="21"/>
                </a:cxn>
                <a:cxn ang="0">
                  <a:pos x="38" y="31"/>
                </a:cxn>
                <a:cxn ang="0">
                  <a:pos x="30" y="44"/>
                </a:cxn>
                <a:cxn ang="0">
                  <a:pos x="16" y="67"/>
                </a:cxn>
                <a:cxn ang="0">
                  <a:pos x="9" y="79"/>
                </a:cxn>
                <a:cxn ang="0">
                  <a:pos x="1" y="90"/>
                </a:cxn>
                <a:cxn ang="0">
                  <a:pos x="1" y="90"/>
                </a:cxn>
                <a:cxn ang="0">
                  <a:pos x="0" y="92"/>
                </a:cxn>
                <a:cxn ang="0">
                  <a:pos x="0" y="94"/>
                </a:cxn>
                <a:cxn ang="0">
                  <a:pos x="1" y="95"/>
                </a:cxn>
                <a:cxn ang="0">
                  <a:pos x="2" y="96"/>
                </a:cxn>
                <a:cxn ang="0">
                  <a:pos x="6" y="97"/>
                </a:cxn>
                <a:cxn ang="0">
                  <a:pos x="8" y="96"/>
                </a:cxn>
                <a:cxn ang="0">
                  <a:pos x="10" y="95"/>
                </a:cxn>
                <a:cxn ang="0">
                  <a:pos x="10" y="95"/>
                </a:cxn>
                <a:cxn ang="0">
                  <a:pos x="17" y="84"/>
                </a:cxn>
                <a:cxn ang="0">
                  <a:pos x="24" y="73"/>
                </a:cxn>
                <a:cxn ang="0">
                  <a:pos x="38" y="49"/>
                </a:cxn>
                <a:cxn ang="0">
                  <a:pos x="45" y="37"/>
                </a:cxn>
                <a:cxn ang="0">
                  <a:pos x="53" y="27"/>
                </a:cxn>
                <a:cxn ang="0">
                  <a:pos x="61" y="17"/>
                </a:cxn>
                <a:cxn ang="0">
                  <a:pos x="72" y="7"/>
                </a:cxn>
                <a:cxn ang="0">
                  <a:pos x="72" y="7"/>
                </a:cxn>
                <a:cxn ang="0">
                  <a:pos x="73" y="6"/>
                </a:cxn>
                <a:cxn ang="0">
                  <a:pos x="74" y="4"/>
                </a:cxn>
                <a:cxn ang="0">
                  <a:pos x="73" y="2"/>
                </a:cxn>
                <a:cxn ang="0">
                  <a:pos x="72" y="1"/>
                </a:cxn>
                <a:cxn ang="0">
                  <a:pos x="69" y="0"/>
                </a:cxn>
                <a:cxn ang="0">
                  <a:pos x="67" y="0"/>
                </a:cxn>
                <a:cxn ang="0">
                  <a:pos x="65" y="1"/>
                </a:cxn>
                <a:cxn ang="0">
                  <a:pos x="65" y="1"/>
                </a:cxn>
              </a:cxnLst>
              <a:rect l="0" t="0" r="r" b="b"/>
              <a:pathLst>
                <a:path w="74" h="97">
                  <a:moveTo>
                    <a:pt x="65" y="1"/>
                  </a:moveTo>
                  <a:lnTo>
                    <a:pt x="65" y="1"/>
                  </a:lnTo>
                  <a:lnTo>
                    <a:pt x="55" y="11"/>
                  </a:lnTo>
                  <a:lnTo>
                    <a:pt x="46" y="21"/>
                  </a:lnTo>
                  <a:lnTo>
                    <a:pt x="38" y="31"/>
                  </a:lnTo>
                  <a:lnTo>
                    <a:pt x="30" y="44"/>
                  </a:lnTo>
                  <a:lnTo>
                    <a:pt x="16" y="67"/>
                  </a:lnTo>
                  <a:lnTo>
                    <a:pt x="9" y="79"/>
                  </a:lnTo>
                  <a:lnTo>
                    <a:pt x="1" y="90"/>
                  </a:lnTo>
                  <a:lnTo>
                    <a:pt x="1" y="90"/>
                  </a:lnTo>
                  <a:lnTo>
                    <a:pt x="0" y="92"/>
                  </a:lnTo>
                  <a:lnTo>
                    <a:pt x="0" y="94"/>
                  </a:lnTo>
                  <a:lnTo>
                    <a:pt x="1" y="95"/>
                  </a:lnTo>
                  <a:lnTo>
                    <a:pt x="2" y="96"/>
                  </a:lnTo>
                  <a:lnTo>
                    <a:pt x="6" y="97"/>
                  </a:lnTo>
                  <a:lnTo>
                    <a:pt x="8" y="96"/>
                  </a:lnTo>
                  <a:lnTo>
                    <a:pt x="10" y="95"/>
                  </a:lnTo>
                  <a:lnTo>
                    <a:pt x="10" y="95"/>
                  </a:lnTo>
                  <a:lnTo>
                    <a:pt x="17" y="84"/>
                  </a:lnTo>
                  <a:lnTo>
                    <a:pt x="24" y="73"/>
                  </a:lnTo>
                  <a:lnTo>
                    <a:pt x="38" y="49"/>
                  </a:lnTo>
                  <a:lnTo>
                    <a:pt x="45" y="37"/>
                  </a:lnTo>
                  <a:lnTo>
                    <a:pt x="53" y="27"/>
                  </a:lnTo>
                  <a:lnTo>
                    <a:pt x="61" y="17"/>
                  </a:lnTo>
                  <a:lnTo>
                    <a:pt x="72" y="7"/>
                  </a:lnTo>
                  <a:lnTo>
                    <a:pt x="72" y="7"/>
                  </a:lnTo>
                  <a:lnTo>
                    <a:pt x="73" y="6"/>
                  </a:lnTo>
                  <a:lnTo>
                    <a:pt x="74" y="4"/>
                  </a:lnTo>
                  <a:lnTo>
                    <a:pt x="73" y="2"/>
                  </a:lnTo>
                  <a:lnTo>
                    <a:pt x="72" y="1"/>
                  </a:lnTo>
                  <a:lnTo>
                    <a:pt x="69"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5" name="Freeform 631"/>
            <p:cNvSpPr/>
            <p:nvPr/>
          </p:nvSpPr>
          <p:spPr bwMode="auto">
            <a:xfrm>
              <a:off x="2530476" y="4284663"/>
              <a:ext cx="41275" cy="47625"/>
            </a:xfrm>
            <a:custGeom>
              <a:avLst/>
              <a:gdLst/>
              <a:ahLst/>
              <a:cxnLst>
                <a:cxn ang="0">
                  <a:pos x="71" y="1"/>
                </a:cxn>
                <a:cxn ang="0">
                  <a:pos x="71" y="1"/>
                </a:cxn>
                <a:cxn ang="0">
                  <a:pos x="52" y="21"/>
                </a:cxn>
                <a:cxn ang="0">
                  <a:pos x="33" y="40"/>
                </a:cxn>
                <a:cxn ang="0">
                  <a:pos x="17" y="62"/>
                </a:cxn>
                <a:cxn ang="0">
                  <a:pos x="8" y="74"/>
                </a:cxn>
                <a:cxn ang="0">
                  <a:pos x="1" y="85"/>
                </a:cxn>
                <a:cxn ang="0">
                  <a:pos x="1" y="85"/>
                </a:cxn>
                <a:cxn ang="0">
                  <a:pos x="0" y="87"/>
                </a:cxn>
                <a:cxn ang="0">
                  <a:pos x="0" y="88"/>
                </a:cxn>
                <a:cxn ang="0">
                  <a:pos x="1" y="90"/>
                </a:cxn>
                <a:cxn ang="0">
                  <a:pos x="2" y="91"/>
                </a:cxn>
                <a:cxn ang="0">
                  <a:pos x="4" y="91"/>
                </a:cxn>
                <a:cxn ang="0">
                  <a:pos x="6" y="91"/>
                </a:cxn>
                <a:cxn ang="0">
                  <a:pos x="7" y="91"/>
                </a:cxn>
                <a:cxn ang="0">
                  <a:pos x="9" y="89"/>
                </a:cxn>
                <a:cxn ang="0">
                  <a:pos x="9" y="89"/>
                </a:cxn>
                <a:cxn ang="0">
                  <a:pos x="17" y="78"/>
                </a:cxn>
                <a:cxn ang="0">
                  <a:pos x="24" y="67"/>
                </a:cxn>
                <a:cxn ang="0">
                  <a:pos x="41" y="47"/>
                </a:cxn>
                <a:cxn ang="0">
                  <a:pos x="59" y="27"/>
                </a:cxn>
                <a:cxn ang="0">
                  <a:pos x="78" y="8"/>
                </a:cxn>
                <a:cxn ang="0">
                  <a:pos x="78" y="8"/>
                </a:cxn>
                <a:cxn ang="0">
                  <a:pos x="79" y="6"/>
                </a:cxn>
                <a:cxn ang="0">
                  <a:pos x="80" y="4"/>
                </a:cxn>
                <a:cxn ang="0">
                  <a:pos x="79" y="3"/>
                </a:cxn>
                <a:cxn ang="0">
                  <a:pos x="78" y="1"/>
                </a:cxn>
                <a:cxn ang="0">
                  <a:pos x="76" y="0"/>
                </a:cxn>
                <a:cxn ang="0">
                  <a:pos x="74" y="0"/>
                </a:cxn>
                <a:cxn ang="0">
                  <a:pos x="72" y="0"/>
                </a:cxn>
                <a:cxn ang="0">
                  <a:pos x="71" y="1"/>
                </a:cxn>
                <a:cxn ang="0">
                  <a:pos x="71" y="1"/>
                </a:cxn>
              </a:cxnLst>
              <a:rect l="0" t="0" r="r" b="b"/>
              <a:pathLst>
                <a:path w="80" h="91">
                  <a:moveTo>
                    <a:pt x="71" y="1"/>
                  </a:moveTo>
                  <a:lnTo>
                    <a:pt x="71" y="1"/>
                  </a:lnTo>
                  <a:lnTo>
                    <a:pt x="52" y="21"/>
                  </a:lnTo>
                  <a:lnTo>
                    <a:pt x="33" y="40"/>
                  </a:lnTo>
                  <a:lnTo>
                    <a:pt x="17" y="62"/>
                  </a:lnTo>
                  <a:lnTo>
                    <a:pt x="8" y="74"/>
                  </a:lnTo>
                  <a:lnTo>
                    <a:pt x="1" y="85"/>
                  </a:lnTo>
                  <a:lnTo>
                    <a:pt x="1" y="85"/>
                  </a:lnTo>
                  <a:lnTo>
                    <a:pt x="0" y="87"/>
                  </a:lnTo>
                  <a:lnTo>
                    <a:pt x="0" y="88"/>
                  </a:lnTo>
                  <a:lnTo>
                    <a:pt x="1" y="90"/>
                  </a:lnTo>
                  <a:lnTo>
                    <a:pt x="2" y="91"/>
                  </a:lnTo>
                  <a:lnTo>
                    <a:pt x="4" y="91"/>
                  </a:lnTo>
                  <a:lnTo>
                    <a:pt x="6" y="91"/>
                  </a:lnTo>
                  <a:lnTo>
                    <a:pt x="7" y="91"/>
                  </a:lnTo>
                  <a:lnTo>
                    <a:pt x="9" y="89"/>
                  </a:lnTo>
                  <a:lnTo>
                    <a:pt x="9" y="89"/>
                  </a:lnTo>
                  <a:lnTo>
                    <a:pt x="17" y="78"/>
                  </a:lnTo>
                  <a:lnTo>
                    <a:pt x="24" y="67"/>
                  </a:lnTo>
                  <a:lnTo>
                    <a:pt x="41" y="47"/>
                  </a:lnTo>
                  <a:lnTo>
                    <a:pt x="59" y="27"/>
                  </a:lnTo>
                  <a:lnTo>
                    <a:pt x="78" y="8"/>
                  </a:lnTo>
                  <a:lnTo>
                    <a:pt x="78" y="8"/>
                  </a:lnTo>
                  <a:lnTo>
                    <a:pt x="79" y="6"/>
                  </a:lnTo>
                  <a:lnTo>
                    <a:pt x="80" y="4"/>
                  </a:lnTo>
                  <a:lnTo>
                    <a:pt x="79" y="3"/>
                  </a:lnTo>
                  <a:lnTo>
                    <a:pt x="78" y="1"/>
                  </a:lnTo>
                  <a:lnTo>
                    <a:pt x="76" y="0"/>
                  </a:lnTo>
                  <a:lnTo>
                    <a:pt x="74"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6" name="Freeform 632"/>
            <p:cNvSpPr/>
            <p:nvPr/>
          </p:nvSpPr>
          <p:spPr bwMode="auto">
            <a:xfrm>
              <a:off x="2800351" y="4448175"/>
              <a:ext cx="42863" cy="61913"/>
            </a:xfrm>
            <a:custGeom>
              <a:avLst/>
              <a:gdLst/>
              <a:ahLst/>
              <a:cxnLst>
                <a:cxn ang="0">
                  <a:pos x="71" y="2"/>
                </a:cxn>
                <a:cxn ang="0">
                  <a:pos x="71" y="2"/>
                </a:cxn>
                <a:cxn ang="0">
                  <a:pos x="59" y="17"/>
                </a:cxn>
                <a:cxn ang="0">
                  <a:pos x="48" y="31"/>
                </a:cxn>
                <a:cxn ang="0">
                  <a:pos x="37" y="45"/>
                </a:cxn>
                <a:cxn ang="0">
                  <a:pos x="26" y="59"/>
                </a:cxn>
                <a:cxn ang="0">
                  <a:pos x="26" y="59"/>
                </a:cxn>
                <a:cxn ang="0">
                  <a:pos x="17" y="71"/>
                </a:cxn>
                <a:cxn ang="0">
                  <a:pos x="10" y="84"/>
                </a:cxn>
                <a:cxn ang="0">
                  <a:pos x="7" y="90"/>
                </a:cxn>
                <a:cxn ang="0">
                  <a:pos x="3" y="97"/>
                </a:cxn>
                <a:cxn ang="0">
                  <a:pos x="1" y="104"/>
                </a:cxn>
                <a:cxn ang="0">
                  <a:pos x="0" y="112"/>
                </a:cxn>
                <a:cxn ang="0">
                  <a:pos x="0" y="112"/>
                </a:cxn>
                <a:cxn ang="0">
                  <a:pos x="0" y="114"/>
                </a:cxn>
                <a:cxn ang="0">
                  <a:pos x="1" y="116"/>
                </a:cxn>
                <a:cxn ang="0">
                  <a:pos x="2" y="116"/>
                </a:cxn>
                <a:cxn ang="0">
                  <a:pos x="4" y="117"/>
                </a:cxn>
                <a:cxn ang="0">
                  <a:pos x="8" y="116"/>
                </a:cxn>
                <a:cxn ang="0">
                  <a:pos x="10" y="114"/>
                </a:cxn>
                <a:cxn ang="0">
                  <a:pos x="10" y="112"/>
                </a:cxn>
                <a:cxn ang="0">
                  <a:pos x="10" y="112"/>
                </a:cxn>
                <a:cxn ang="0">
                  <a:pos x="12" y="103"/>
                </a:cxn>
                <a:cxn ang="0">
                  <a:pos x="14" y="94"/>
                </a:cxn>
                <a:cxn ang="0">
                  <a:pos x="19" y="86"/>
                </a:cxn>
                <a:cxn ang="0">
                  <a:pos x="23" y="78"/>
                </a:cxn>
                <a:cxn ang="0">
                  <a:pos x="34" y="62"/>
                </a:cxn>
                <a:cxn ang="0">
                  <a:pos x="47" y="48"/>
                </a:cxn>
                <a:cxn ang="0">
                  <a:pos x="47" y="48"/>
                </a:cxn>
                <a:cxn ang="0">
                  <a:pos x="62" y="28"/>
                </a:cxn>
                <a:cxn ang="0">
                  <a:pos x="79" y="7"/>
                </a:cxn>
                <a:cxn ang="0">
                  <a:pos x="79" y="7"/>
                </a:cxn>
                <a:cxn ang="0">
                  <a:pos x="80" y="5"/>
                </a:cxn>
                <a:cxn ang="0">
                  <a:pos x="79" y="3"/>
                </a:cxn>
                <a:cxn ang="0">
                  <a:pos x="79" y="2"/>
                </a:cxn>
                <a:cxn ang="0">
                  <a:pos x="77" y="1"/>
                </a:cxn>
                <a:cxn ang="0">
                  <a:pos x="74" y="0"/>
                </a:cxn>
                <a:cxn ang="0">
                  <a:pos x="72" y="1"/>
                </a:cxn>
                <a:cxn ang="0">
                  <a:pos x="71" y="2"/>
                </a:cxn>
                <a:cxn ang="0">
                  <a:pos x="71" y="2"/>
                </a:cxn>
              </a:cxnLst>
              <a:rect l="0" t="0" r="r" b="b"/>
              <a:pathLst>
                <a:path w="80" h="117">
                  <a:moveTo>
                    <a:pt x="71" y="2"/>
                  </a:moveTo>
                  <a:lnTo>
                    <a:pt x="71" y="2"/>
                  </a:lnTo>
                  <a:lnTo>
                    <a:pt x="59" y="17"/>
                  </a:lnTo>
                  <a:lnTo>
                    <a:pt x="48" y="31"/>
                  </a:lnTo>
                  <a:lnTo>
                    <a:pt x="37" y="45"/>
                  </a:lnTo>
                  <a:lnTo>
                    <a:pt x="26" y="59"/>
                  </a:lnTo>
                  <a:lnTo>
                    <a:pt x="26" y="59"/>
                  </a:lnTo>
                  <a:lnTo>
                    <a:pt x="17" y="71"/>
                  </a:lnTo>
                  <a:lnTo>
                    <a:pt x="10" y="84"/>
                  </a:lnTo>
                  <a:lnTo>
                    <a:pt x="7" y="90"/>
                  </a:lnTo>
                  <a:lnTo>
                    <a:pt x="3" y="97"/>
                  </a:lnTo>
                  <a:lnTo>
                    <a:pt x="1" y="104"/>
                  </a:lnTo>
                  <a:lnTo>
                    <a:pt x="0" y="112"/>
                  </a:lnTo>
                  <a:lnTo>
                    <a:pt x="0" y="112"/>
                  </a:lnTo>
                  <a:lnTo>
                    <a:pt x="0" y="114"/>
                  </a:lnTo>
                  <a:lnTo>
                    <a:pt x="1" y="116"/>
                  </a:lnTo>
                  <a:lnTo>
                    <a:pt x="2" y="116"/>
                  </a:lnTo>
                  <a:lnTo>
                    <a:pt x="4" y="117"/>
                  </a:lnTo>
                  <a:lnTo>
                    <a:pt x="8" y="116"/>
                  </a:lnTo>
                  <a:lnTo>
                    <a:pt x="10" y="114"/>
                  </a:lnTo>
                  <a:lnTo>
                    <a:pt x="10" y="112"/>
                  </a:lnTo>
                  <a:lnTo>
                    <a:pt x="10" y="112"/>
                  </a:lnTo>
                  <a:lnTo>
                    <a:pt x="12" y="103"/>
                  </a:lnTo>
                  <a:lnTo>
                    <a:pt x="14" y="94"/>
                  </a:lnTo>
                  <a:lnTo>
                    <a:pt x="19" y="86"/>
                  </a:lnTo>
                  <a:lnTo>
                    <a:pt x="23" y="78"/>
                  </a:lnTo>
                  <a:lnTo>
                    <a:pt x="34" y="62"/>
                  </a:lnTo>
                  <a:lnTo>
                    <a:pt x="47" y="48"/>
                  </a:lnTo>
                  <a:lnTo>
                    <a:pt x="47" y="48"/>
                  </a:lnTo>
                  <a:lnTo>
                    <a:pt x="62" y="28"/>
                  </a:lnTo>
                  <a:lnTo>
                    <a:pt x="79" y="7"/>
                  </a:lnTo>
                  <a:lnTo>
                    <a:pt x="79" y="7"/>
                  </a:lnTo>
                  <a:lnTo>
                    <a:pt x="80" y="5"/>
                  </a:lnTo>
                  <a:lnTo>
                    <a:pt x="79" y="3"/>
                  </a:lnTo>
                  <a:lnTo>
                    <a:pt x="79" y="2"/>
                  </a:lnTo>
                  <a:lnTo>
                    <a:pt x="77" y="1"/>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7" name="Freeform 633"/>
            <p:cNvSpPr/>
            <p:nvPr/>
          </p:nvSpPr>
          <p:spPr bwMode="auto">
            <a:xfrm>
              <a:off x="2838451" y="4475163"/>
              <a:ext cx="30163" cy="31750"/>
            </a:xfrm>
            <a:custGeom>
              <a:avLst/>
              <a:gdLst/>
              <a:ahLst/>
              <a:cxnLst>
                <a:cxn ang="0">
                  <a:pos x="52" y="0"/>
                </a:cxn>
                <a:cxn ang="0">
                  <a:pos x="52" y="0"/>
                </a:cxn>
                <a:cxn ang="0">
                  <a:pos x="45" y="6"/>
                </a:cxn>
                <a:cxn ang="0">
                  <a:pos x="39" y="11"/>
                </a:cxn>
                <a:cxn ang="0">
                  <a:pos x="25" y="25"/>
                </a:cxn>
                <a:cxn ang="0">
                  <a:pos x="14" y="38"/>
                </a:cxn>
                <a:cxn ang="0">
                  <a:pos x="2" y="51"/>
                </a:cxn>
                <a:cxn ang="0">
                  <a:pos x="2" y="51"/>
                </a:cxn>
                <a:cxn ang="0">
                  <a:pos x="0" y="53"/>
                </a:cxn>
                <a:cxn ang="0">
                  <a:pos x="0" y="54"/>
                </a:cxn>
                <a:cxn ang="0">
                  <a:pos x="1" y="57"/>
                </a:cxn>
                <a:cxn ang="0">
                  <a:pos x="2" y="58"/>
                </a:cxn>
                <a:cxn ang="0">
                  <a:pos x="3" y="59"/>
                </a:cxn>
                <a:cxn ang="0">
                  <a:pos x="5" y="60"/>
                </a:cxn>
                <a:cxn ang="0">
                  <a:pos x="6" y="60"/>
                </a:cxn>
                <a:cxn ang="0">
                  <a:pos x="8" y="58"/>
                </a:cxn>
                <a:cxn ang="0">
                  <a:pos x="8" y="58"/>
                </a:cxn>
                <a:cxn ang="0">
                  <a:pos x="20" y="45"/>
                </a:cxn>
                <a:cxn ang="0">
                  <a:pos x="32" y="32"/>
                </a:cxn>
                <a:cxn ang="0">
                  <a:pos x="44" y="19"/>
                </a:cxn>
                <a:cxn ang="0">
                  <a:pos x="50" y="13"/>
                </a:cxn>
                <a:cxn ang="0">
                  <a:pos x="57" y="8"/>
                </a:cxn>
                <a:cxn ang="0">
                  <a:pos x="57" y="8"/>
                </a:cxn>
                <a:cxn ang="0">
                  <a:pos x="58" y="7"/>
                </a:cxn>
                <a:cxn ang="0">
                  <a:pos x="59" y="5"/>
                </a:cxn>
                <a:cxn ang="0">
                  <a:pos x="58" y="2"/>
                </a:cxn>
                <a:cxn ang="0">
                  <a:pos x="57" y="0"/>
                </a:cxn>
                <a:cxn ang="0">
                  <a:pos x="56" y="0"/>
                </a:cxn>
                <a:cxn ang="0">
                  <a:pos x="54" y="0"/>
                </a:cxn>
                <a:cxn ang="0">
                  <a:pos x="52" y="0"/>
                </a:cxn>
                <a:cxn ang="0">
                  <a:pos x="52" y="0"/>
                </a:cxn>
              </a:cxnLst>
              <a:rect l="0" t="0" r="r" b="b"/>
              <a:pathLst>
                <a:path w="59" h="60">
                  <a:moveTo>
                    <a:pt x="52" y="0"/>
                  </a:moveTo>
                  <a:lnTo>
                    <a:pt x="52" y="0"/>
                  </a:lnTo>
                  <a:lnTo>
                    <a:pt x="45" y="6"/>
                  </a:lnTo>
                  <a:lnTo>
                    <a:pt x="39" y="11"/>
                  </a:lnTo>
                  <a:lnTo>
                    <a:pt x="25" y="25"/>
                  </a:lnTo>
                  <a:lnTo>
                    <a:pt x="14" y="38"/>
                  </a:lnTo>
                  <a:lnTo>
                    <a:pt x="2" y="51"/>
                  </a:lnTo>
                  <a:lnTo>
                    <a:pt x="2" y="51"/>
                  </a:lnTo>
                  <a:lnTo>
                    <a:pt x="0" y="53"/>
                  </a:lnTo>
                  <a:lnTo>
                    <a:pt x="0" y="54"/>
                  </a:lnTo>
                  <a:lnTo>
                    <a:pt x="1" y="57"/>
                  </a:lnTo>
                  <a:lnTo>
                    <a:pt x="2" y="58"/>
                  </a:lnTo>
                  <a:lnTo>
                    <a:pt x="3" y="59"/>
                  </a:lnTo>
                  <a:lnTo>
                    <a:pt x="5" y="60"/>
                  </a:lnTo>
                  <a:lnTo>
                    <a:pt x="6" y="60"/>
                  </a:lnTo>
                  <a:lnTo>
                    <a:pt x="8" y="58"/>
                  </a:lnTo>
                  <a:lnTo>
                    <a:pt x="8" y="58"/>
                  </a:lnTo>
                  <a:lnTo>
                    <a:pt x="20" y="45"/>
                  </a:lnTo>
                  <a:lnTo>
                    <a:pt x="32" y="32"/>
                  </a:lnTo>
                  <a:lnTo>
                    <a:pt x="44" y="19"/>
                  </a:lnTo>
                  <a:lnTo>
                    <a:pt x="50" y="13"/>
                  </a:lnTo>
                  <a:lnTo>
                    <a:pt x="57" y="8"/>
                  </a:lnTo>
                  <a:lnTo>
                    <a:pt x="57" y="8"/>
                  </a:lnTo>
                  <a:lnTo>
                    <a:pt x="58" y="7"/>
                  </a:lnTo>
                  <a:lnTo>
                    <a:pt x="59" y="5"/>
                  </a:lnTo>
                  <a:lnTo>
                    <a:pt x="58" y="2"/>
                  </a:lnTo>
                  <a:lnTo>
                    <a:pt x="57" y="0"/>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8" name="Freeform 634"/>
            <p:cNvSpPr/>
            <p:nvPr/>
          </p:nvSpPr>
          <p:spPr bwMode="auto">
            <a:xfrm>
              <a:off x="2339976" y="4575175"/>
              <a:ext cx="44450" cy="61913"/>
            </a:xfrm>
            <a:custGeom>
              <a:avLst/>
              <a:gdLst/>
              <a:ahLst/>
              <a:cxnLst>
                <a:cxn ang="0">
                  <a:pos x="77" y="2"/>
                </a:cxn>
                <a:cxn ang="0">
                  <a:pos x="77" y="2"/>
                </a:cxn>
                <a:cxn ang="0">
                  <a:pos x="66" y="13"/>
                </a:cxn>
                <a:cxn ang="0">
                  <a:pos x="55" y="27"/>
                </a:cxn>
                <a:cxn ang="0">
                  <a:pos x="45" y="39"/>
                </a:cxn>
                <a:cxn ang="0">
                  <a:pos x="35" y="52"/>
                </a:cxn>
                <a:cxn ang="0">
                  <a:pos x="17" y="80"/>
                </a:cxn>
                <a:cxn ang="0">
                  <a:pos x="1" y="110"/>
                </a:cxn>
                <a:cxn ang="0">
                  <a:pos x="1" y="110"/>
                </a:cxn>
                <a:cxn ang="0">
                  <a:pos x="0" y="112"/>
                </a:cxn>
                <a:cxn ang="0">
                  <a:pos x="1" y="113"/>
                </a:cxn>
                <a:cxn ang="0">
                  <a:pos x="2" y="115"/>
                </a:cxn>
                <a:cxn ang="0">
                  <a:pos x="3" y="116"/>
                </a:cxn>
                <a:cxn ang="0">
                  <a:pos x="4" y="116"/>
                </a:cxn>
                <a:cxn ang="0">
                  <a:pos x="6" y="116"/>
                </a:cxn>
                <a:cxn ang="0">
                  <a:pos x="8" y="116"/>
                </a:cxn>
                <a:cxn ang="0">
                  <a:pos x="9" y="114"/>
                </a:cxn>
                <a:cxn ang="0">
                  <a:pos x="9" y="114"/>
                </a:cxn>
                <a:cxn ang="0">
                  <a:pos x="24" y="85"/>
                </a:cxn>
                <a:cxn ang="0">
                  <a:pos x="42" y="59"/>
                </a:cxn>
                <a:cxn ang="0">
                  <a:pos x="52" y="45"/>
                </a:cxn>
                <a:cxn ang="0">
                  <a:pos x="62" y="33"/>
                </a:cxn>
                <a:cxn ang="0">
                  <a:pos x="73" y="20"/>
                </a:cxn>
                <a:cxn ang="0">
                  <a:pos x="84" y="8"/>
                </a:cxn>
                <a:cxn ang="0">
                  <a:pos x="84" y="8"/>
                </a:cxn>
                <a:cxn ang="0">
                  <a:pos x="85" y="6"/>
                </a:cxn>
                <a:cxn ang="0">
                  <a:pos x="85" y="5"/>
                </a:cxn>
                <a:cxn ang="0">
                  <a:pos x="84" y="3"/>
                </a:cxn>
                <a:cxn ang="0">
                  <a:pos x="83" y="2"/>
                </a:cxn>
                <a:cxn ang="0">
                  <a:pos x="82" y="1"/>
                </a:cxn>
                <a:cxn ang="0">
                  <a:pos x="80" y="0"/>
                </a:cxn>
                <a:cxn ang="0">
                  <a:pos x="79" y="0"/>
                </a:cxn>
                <a:cxn ang="0">
                  <a:pos x="77" y="2"/>
                </a:cxn>
                <a:cxn ang="0">
                  <a:pos x="77" y="2"/>
                </a:cxn>
              </a:cxnLst>
              <a:rect l="0" t="0" r="r" b="b"/>
              <a:pathLst>
                <a:path w="85" h="116">
                  <a:moveTo>
                    <a:pt x="77" y="2"/>
                  </a:moveTo>
                  <a:lnTo>
                    <a:pt x="77" y="2"/>
                  </a:lnTo>
                  <a:lnTo>
                    <a:pt x="66" y="13"/>
                  </a:lnTo>
                  <a:lnTo>
                    <a:pt x="55" y="27"/>
                  </a:lnTo>
                  <a:lnTo>
                    <a:pt x="45" y="39"/>
                  </a:lnTo>
                  <a:lnTo>
                    <a:pt x="35" y="52"/>
                  </a:lnTo>
                  <a:lnTo>
                    <a:pt x="17" y="80"/>
                  </a:lnTo>
                  <a:lnTo>
                    <a:pt x="1" y="110"/>
                  </a:lnTo>
                  <a:lnTo>
                    <a:pt x="1" y="110"/>
                  </a:lnTo>
                  <a:lnTo>
                    <a:pt x="0" y="112"/>
                  </a:lnTo>
                  <a:lnTo>
                    <a:pt x="1" y="113"/>
                  </a:lnTo>
                  <a:lnTo>
                    <a:pt x="2" y="115"/>
                  </a:lnTo>
                  <a:lnTo>
                    <a:pt x="3" y="116"/>
                  </a:lnTo>
                  <a:lnTo>
                    <a:pt x="4" y="116"/>
                  </a:lnTo>
                  <a:lnTo>
                    <a:pt x="6" y="116"/>
                  </a:lnTo>
                  <a:lnTo>
                    <a:pt x="8" y="116"/>
                  </a:lnTo>
                  <a:lnTo>
                    <a:pt x="9" y="114"/>
                  </a:lnTo>
                  <a:lnTo>
                    <a:pt x="9" y="114"/>
                  </a:lnTo>
                  <a:lnTo>
                    <a:pt x="24" y="85"/>
                  </a:lnTo>
                  <a:lnTo>
                    <a:pt x="42" y="59"/>
                  </a:lnTo>
                  <a:lnTo>
                    <a:pt x="52" y="45"/>
                  </a:lnTo>
                  <a:lnTo>
                    <a:pt x="62" y="33"/>
                  </a:lnTo>
                  <a:lnTo>
                    <a:pt x="73" y="20"/>
                  </a:lnTo>
                  <a:lnTo>
                    <a:pt x="84" y="8"/>
                  </a:lnTo>
                  <a:lnTo>
                    <a:pt x="84" y="8"/>
                  </a:lnTo>
                  <a:lnTo>
                    <a:pt x="85" y="6"/>
                  </a:lnTo>
                  <a:lnTo>
                    <a:pt x="85" y="5"/>
                  </a:lnTo>
                  <a:lnTo>
                    <a:pt x="84" y="3"/>
                  </a:lnTo>
                  <a:lnTo>
                    <a:pt x="83" y="2"/>
                  </a:lnTo>
                  <a:lnTo>
                    <a:pt x="82" y="1"/>
                  </a:lnTo>
                  <a:lnTo>
                    <a:pt x="80"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9" name="Freeform 635"/>
            <p:cNvSpPr/>
            <p:nvPr/>
          </p:nvSpPr>
          <p:spPr bwMode="auto">
            <a:xfrm>
              <a:off x="2359026" y="4618038"/>
              <a:ext cx="34925" cy="58738"/>
            </a:xfrm>
            <a:custGeom>
              <a:avLst/>
              <a:gdLst/>
              <a:ahLst/>
              <a:cxnLst>
                <a:cxn ang="0">
                  <a:pos x="58" y="1"/>
                </a:cxn>
                <a:cxn ang="0">
                  <a:pos x="58" y="1"/>
                </a:cxn>
                <a:cxn ang="0">
                  <a:pos x="40" y="25"/>
                </a:cxn>
                <a:cxn ang="0">
                  <a:pos x="25" y="51"/>
                </a:cxn>
                <a:cxn ang="0">
                  <a:pos x="17" y="63"/>
                </a:cxn>
                <a:cxn ang="0">
                  <a:pos x="11" y="77"/>
                </a:cxn>
                <a:cxn ang="0">
                  <a:pos x="5" y="91"/>
                </a:cxn>
                <a:cxn ang="0">
                  <a:pos x="0" y="105"/>
                </a:cxn>
                <a:cxn ang="0">
                  <a:pos x="0" y="105"/>
                </a:cxn>
                <a:cxn ang="0">
                  <a:pos x="0" y="107"/>
                </a:cxn>
                <a:cxn ang="0">
                  <a:pos x="1" y="109"/>
                </a:cxn>
                <a:cxn ang="0">
                  <a:pos x="2" y="110"/>
                </a:cxn>
                <a:cxn ang="0">
                  <a:pos x="3" y="111"/>
                </a:cxn>
                <a:cxn ang="0">
                  <a:pos x="5" y="111"/>
                </a:cxn>
                <a:cxn ang="0">
                  <a:pos x="7" y="110"/>
                </a:cxn>
                <a:cxn ang="0">
                  <a:pos x="8" y="109"/>
                </a:cxn>
                <a:cxn ang="0">
                  <a:pos x="9" y="108"/>
                </a:cxn>
                <a:cxn ang="0">
                  <a:pos x="9" y="108"/>
                </a:cxn>
                <a:cxn ang="0">
                  <a:pos x="14" y="93"/>
                </a:cxn>
                <a:cxn ang="0">
                  <a:pos x="19" y="81"/>
                </a:cxn>
                <a:cxn ang="0">
                  <a:pos x="26" y="68"/>
                </a:cxn>
                <a:cxn ang="0">
                  <a:pos x="33" y="55"/>
                </a:cxn>
                <a:cxn ang="0">
                  <a:pos x="48" y="31"/>
                </a:cxn>
                <a:cxn ang="0">
                  <a:pos x="65" y="9"/>
                </a:cxn>
                <a:cxn ang="0">
                  <a:pos x="65" y="9"/>
                </a:cxn>
                <a:cxn ang="0">
                  <a:pos x="66" y="7"/>
                </a:cxn>
                <a:cxn ang="0">
                  <a:pos x="66" y="5"/>
                </a:cxn>
                <a:cxn ang="0">
                  <a:pos x="64" y="1"/>
                </a:cxn>
                <a:cxn ang="0">
                  <a:pos x="63" y="0"/>
                </a:cxn>
                <a:cxn ang="0">
                  <a:pos x="62" y="0"/>
                </a:cxn>
                <a:cxn ang="0">
                  <a:pos x="60" y="0"/>
                </a:cxn>
                <a:cxn ang="0">
                  <a:pos x="58" y="1"/>
                </a:cxn>
                <a:cxn ang="0">
                  <a:pos x="58" y="1"/>
                </a:cxn>
              </a:cxnLst>
              <a:rect l="0" t="0" r="r" b="b"/>
              <a:pathLst>
                <a:path w="66" h="111">
                  <a:moveTo>
                    <a:pt x="58" y="1"/>
                  </a:moveTo>
                  <a:lnTo>
                    <a:pt x="58" y="1"/>
                  </a:lnTo>
                  <a:lnTo>
                    <a:pt x="40" y="25"/>
                  </a:lnTo>
                  <a:lnTo>
                    <a:pt x="25" y="51"/>
                  </a:lnTo>
                  <a:lnTo>
                    <a:pt x="17" y="63"/>
                  </a:lnTo>
                  <a:lnTo>
                    <a:pt x="11" y="77"/>
                  </a:lnTo>
                  <a:lnTo>
                    <a:pt x="5" y="91"/>
                  </a:lnTo>
                  <a:lnTo>
                    <a:pt x="0" y="105"/>
                  </a:lnTo>
                  <a:lnTo>
                    <a:pt x="0" y="105"/>
                  </a:lnTo>
                  <a:lnTo>
                    <a:pt x="0" y="107"/>
                  </a:lnTo>
                  <a:lnTo>
                    <a:pt x="1" y="109"/>
                  </a:lnTo>
                  <a:lnTo>
                    <a:pt x="2" y="110"/>
                  </a:lnTo>
                  <a:lnTo>
                    <a:pt x="3" y="111"/>
                  </a:lnTo>
                  <a:lnTo>
                    <a:pt x="5" y="111"/>
                  </a:lnTo>
                  <a:lnTo>
                    <a:pt x="7" y="110"/>
                  </a:lnTo>
                  <a:lnTo>
                    <a:pt x="8" y="109"/>
                  </a:lnTo>
                  <a:lnTo>
                    <a:pt x="9" y="108"/>
                  </a:lnTo>
                  <a:lnTo>
                    <a:pt x="9" y="108"/>
                  </a:lnTo>
                  <a:lnTo>
                    <a:pt x="14" y="93"/>
                  </a:lnTo>
                  <a:lnTo>
                    <a:pt x="19" y="81"/>
                  </a:lnTo>
                  <a:lnTo>
                    <a:pt x="26" y="68"/>
                  </a:lnTo>
                  <a:lnTo>
                    <a:pt x="33" y="55"/>
                  </a:lnTo>
                  <a:lnTo>
                    <a:pt x="48" y="31"/>
                  </a:lnTo>
                  <a:lnTo>
                    <a:pt x="65" y="9"/>
                  </a:lnTo>
                  <a:lnTo>
                    <a:pt x="65" y="9"/>
                  </a:lnTo>
                  <a:lnTo>
                    <a:pt x="66" y="7"/>
                  </a:lnTo>
                  <a:lnTo>
                    <a:pt x="66" y="5"/>
                  </a:lnTo>
                  <a:lnTo>
                    <a:pt x="64"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0" name="Freeform 636"/>
            <p:cNvSpPr/>
            <p:nvPr/>
          </p:nvSpPr>
          <p:spPr bwMode="auto">
            <a:xfrm>
              <a:off x="2522538" y="4689475"/>
              <a:ext cx="163513" cy="65088"/>
            </a:xfrm>
            <a:custGeom>
              <a:avLst/>
              <a:gdLst/>
              <a:ahLst/>
              <a:cxnLst>
                <a:cxn ang="0">
                  <a:pos x="279" y="125"/>
                </a:cxn>
                <a:cxn ang="0">
                  <a:pos x="166" y="123"/>
                </a:cxn>
                <a:cxn ang="0">
                  <a:pos x="110" y="121"/>
                </a:cxn>
                <a:cxn ang="0">
                  <a:pos x="55" y="121"/>
                </a:cxn>
                <a:cxn ang="0">
                  <a:pos x="28" y="118"/>
                </a:cxn>
                <a:cxn ang="0">
                  <a:pos x="15" y="111"/>
                </a:cxn>
                <a:cxn ang="0">
                  <a:pos x="12" y="108"/>
                </a:cxn>
                <a:cxn ang="0">
                  <a:pos x="5" y="97"/>
                </a:cxn>
                <a:cxn ang="0">
                  <a:pos x="1" y="80"/>
                </a:cxn>
                <a:cxn ang="0">
                  <a:pos x="0" y="42"/>
                </a:cxn>
                <a:cxn ang="0">
                  <a:pos x="1" y="21"/>
                </a:cxn>
                <a:cxn ang="0">
                  <a:pos x="1" y="16"/>
                </a:cxn>
                <a:cxn ang="0">
                  <a:pos x="5" y="8"/>
                </a:cxn>
                <a:cxn ang="0">
                  <a:pos x="11" y="3"/>
                </a:cxn>
                <a:cxn ang="0">
                  <a:pos x="19" y="0"/>
                </a:cxn>
                <a:cxn ang="0">
                  <a:pos x="23" y="0"/>
                </a:cxn>
                <a:cxn ang="0">
                  <a:pos x="32" y="1"/>
                </a:cxn>
                <a:cxn ang="0">
                  <a:pos x="39" y="5"/>
                </a:cxn>
                <a:cxn ang="0">
                  <a:pos x="44" y="12"/>
                </a:cxn>
                <a:cxn ang="0">
                  <a:pos x="46" y="21"/>
                </a:cxn>
                <a:cxn ang="0">
                  <a:pos x="46" y="34"/>
                </a:cxn>
                <a:cxn ang="0">
                  <a:pos x="46" y="46"/>
                </a:cxn>
                <a:cxn ang="0">
                  <a:pos x="46" y="58"/>
                </a:cxn>
                <a:cxn ang="0">
                  <a:pos x="44" y="64"/>
                </a:cxn>
                <a:cxn ang="0">
                  <a:pos x="40" y="69"/>
                </a:cxn>
                <a:cxn ang="0">
                  <a:pos x="43" y="76"/>
                </a:cxn>
                <a:cxn ang="0">
                  <a:pos x="48" y="76"/>
                </a:cxn>
                <a:cxn ang="0">
                  <a:pos x="55" y="76"/>
                </a:cxn>
                <a:cxn ang="0">
                  <a:pos x="67" y="75"/>
                </a:cxn>
                <a:cxn ang="0">
                  <a:pos x="89" y="74"/>
                </a:cxn>
                <a:cxn ang="0">
                  <a:pos x="105" y="75"/>
                </a:cxn>
                <a:cxn ang="0">
                  <a:pos x="133" y="77"/>
                </a:cxn>
                <a:cxn ang="0">
                  <a:pos x="207" y="79"/>
                </a:cxn>
                <a:cxn ang="0">
                  <a:pos x="243" y="79"/>
                </a:cxn>
                <a:cxn ang="0">
                  <a:pos x="266" y="31"/>
                </a:cxn>
                <a:cxn ang="0">
                  <a:pos x="266" y="25"/>
                </a:cxn>
                <a:cxn ang="0">
                  <a:pos x="270" y="17"/>
                </a:cxn>
                <a:cxn ang="0">
                  <a:pos x="276" y="12"/>
                </a:cxn>
                <a:cxn ang="0">
                  <a:pos x="285" y="9"/>
                </a:cxn>
                <a:cxn ang="0">
                  <a:pos x="289" y="9"/>
                </a:cxn>
                <a:cxn ang="0">
                  <a:pos x="297" y="10"/>
                </a:cxn>
                <a:cxn ang="0">
                  <a:pos x="304" y="14"/>
                </a:cxn>
                <a:cxn ang="0">
                  <a:pos x="309" y="21"/>
                </a:cxn>
                <a:cxn ang="0">
                  <a:pos x="311" y="31"/>
                </a:cxn>
                <a:cxn ang="0">
                  <a:pos x="311" y="102"/>
                </a:cxn>
                <a:cxn ang="0">
                  <a:pos x="309" y="111"/>
                </a:cxn>
                <a:cxn ang="0">
                  <a:pos x="304" y="118"/>
                </a:cxn>
                <a:cxn ang="0">
                  <a:pos x="301" y="120"/>
                </a:cxn>
                <a:cxn ang="0">
                  <a:pos x="293" y="124"/>
                </a:cxn>
                <a:cxn ang="0">
                  <a:pos x="287" y="124"/>
                </a:cxn>
                <a:cxn ang="0">
                  <a:pos x="286" y="124"/>
                </a:cxn>
                <a:cxn ang="0">
                  <a:pos x="279" y="125"/>
                </a:cxn>
              </a:cxnLst>
              <a:rect l="0" t="0" r="r" b="b"/>
              <a:pathLst>
                <a:path w="311" h="125">
                  <a:moveTo>
                    <a:pt x="279" y="125"/>
                  </a:moveTo>
                  <a:lnTo>
                    <a:pt x="279" y="125"/>
                  </a:lnTo>
                  <a:lnTo>
                    <a:pt x="222" y="125"/>
                  </a:lnTo>
                  <a:lnTo>
                    <a:pt x="166" y="123"/>
                  </a:lnTo>
                  <a:lnTo>
                    <a:pt x="166" y="123"/>
                  </a:lnTo>
                  <a:lnTo>
                    <a:pt x="110" y="121"/>
                  </a:lnTo>
                  <a:lnTo>
                    <a:pt x="55" y="121"/>
                  </a:lnTo>
                  <a:lnTo>
                    <a:pt x="55" y="121"/>
                  </a:lnTo>
                  <a:lnTo>
                    <a:pt x="41" y="120"/>
                  </a:lnTo>
                  <a:lnTo>
                    <a:pt x="28" y="118"/>
                  </a:lnTo>
                  <a:lnTo>
                    <a:pt x="19" y="114"/>
                  </a:lnTo>
                  <a:lnTo>
                    <a:pt x="15" y="111"/>
                  </a:lnTo>
                  <a:lnTo>
                    <a:pt x="12" y="108"/>
                  </a:lnTo>
                  <a:lnTo>
                    <a:pt x="12" y="108"/>
                  </a:lnTo>
                  <a:lnTo>
                    <a:pt x="8" y="103"/>
                  </a:lnTo>
                  <a:lnTo>
                    <a:pt x="5" y="97"/>
                  </a:lnTo>
                  <a:lnTo>
                    <a:pt x="2" y="88"/>
                  </a:lnTo>
                  <a:lnTo>
                    <a:pt x="1" y="80"/>
                  </a:lnTo>
                  <a:lnTo>
                    <a:pt x="0" y="63"/>
                  </a:lnTo>
                  <a:lnTo>
                    <a:pt x="0" y="42"/>
                  </a:lnTo>
                  <a:lnTo>
                    <a:pt x="0" y="42"/>
                  </a:lnTo>
                  <a:lnTo>
                    <a:pt x="1" y="21"/>
                  </a:lnTo>
                  <a:lnTo>
                    <a:pt x="1" y="21"/>
                  </a:lnTo>
                  <a:lnTo>
                    <a:pt x="1" y="16"/>
                  </a:lnTo>
                  <a:lnTo>
                    <a:pt x="3" y="12"/>
                  </a:lnTo>
                  <a:lnTo>
                    <a:pt x="5" y="8"/>
                  </a:lnTo>
                  <a:lnTo>
                    <a:pt x="8" y="5"/>
                  </a:lnTo>
                  <a:lnTo>
                    <a:pt x="11" y="3"/>
                  </a:lnTo>
                  <a:lnTo>
                    <a:pt x="15" y="1"/>
                  </a:lnTo>
                  <a:lnTo>
                    <a:pt x="19" y="0"/>
                  </a:lnTo>
                  <a:lnTo>
                    <a:pt x="23" y="0"/>
                  </a:lnTo>
                  <a:lnTo>
                    <a:pt x="23" y="0"/>
                  </a:lnTo>
                  <a:lnTo>
                    <a:pt x="27" y="0"/>
                  </a:lnTo>
                  <a:lnTo>
                    <a:pt x="32" y="1"/>
                  </a:lnTo>
                  <a:lnTo>
                    <a:pt x="36" y="3"/>
                  </a:lnTo>
                  <a:lnTo>
                    <a:pt x="39" y="5"/>
                  </a:lnTo>
                  <a:lnTo>
                    <a:pt x="42" y="8"/>
                  </a:lnTo>
                  <a:lnTo>
                    <a:pt x="44" y="12"/>
                  </a:lnTo>
                  <a:lnTo>
                    <a:pt x="45" y="16"/>
                  </a:lnTo>
                  <a:lnTo>
                    <a:pt x="46" y="21"/>
                  </a:lnTo>
                  <a:lnTo>
                    <a:pt x="46" y="21"/>
                  </a:lnTo>
                  <a:lnTo>
                    <a:pt x="46" y="34"/>
                  </a:lnTo>
                  <a:lnTo>
                    <a:pt x="46" y="34"/>
                  </a:lnTo>
                  <a:lnTo>
                    <a:pt x="46" y="46"/>
                  </a:lnTo>
                  <a:lnTo>
                    <a:pt x="46" y="58"/>
                  </a:lnTo>
                  <a:lnTo>
                    <a:pt x="46" y="58"/>
                  </a:lnTo>
                  <a:lnTo>
                    <a:pt x="45" y="62"/>
                  </a:lnTo>
                  <a:lnTo>
                    <a:pt x="44" y="64"/>
                  </a:lnTo>
                  <a:lnTo>
                    <a:pt x="43" y="66"/>
                  </a:lnTo>
                  <a:lnTo>
                    <a:pt x="40" y="69"/>
                  </a:lnTo>
                  <a:lnTo>
                    <a:pt x="41" y="73"/>
                  </a:lnTo>
                  <a:lnTo>
                    <a:pt x="43" y="76"/>
                  </a:lnTo>
                  <a:lnTo>
                    <a:pt x="47" y="76"/>
                  </a:lnTo>
                  <a:lnTo>
                    <a:pt x="48" y="76"/>
                  </a:lnTo>
                  <a:lnTo>
                    <a:pt x="48" y="76"/>
                  </a:lnTo>
                  <a:lnTo>
                    <a:pt x="55" y="76"/>
                  </a:lnTo>
                  <a:lnTo>
                    <a:pt x="55" y="76"/>
                  </a:lnTo>
                  <a:lnTo>
                    <a:pt x="67" y="75"/>
                  </a:lnTo>
                  <a:lnTo>
                    <a:pt x="67" y="75"/>
                  </a:lnTo>
                  <a:lnTo>
                    <a:pt x="89" y="74"/>
                  </a:lnTo>
                  <a:lnTo>
                    <a:pt x="89" y="74"/>
                  </a:lnTo>
                  <a:lnTo>
                    <a:pt x="105" y="75"/>
                  </a:lnTo>
                  <a:lnTo>
                    <a:pt x="105" y="75"/>
                  </a:lnTo>
                  <a:lnTo>
                    <a:pt x="133" y="77"/>
                  </a:lnTo>
                  <a:lnTo>
                    <a:pt x="159" y="79"/>
                  </a:lnTo>
                  <a:lnTo>
                    <a:pt x="207" y="79"/>
                  </a:lnTo>
                  <a:lnTo>
                    <a:pt x="207" y="79"/>
                  </a:lnTo>
                  <a:lnTo>
                    <a:pt x="243" y="79"/>
                  </a:lnTo>
                  <a:lnTo>
                    <a:pt x="266" y="79"/>
                  </a:lnTo>
                  <a:lnTo>
                    <a:pt x="266" y="31"/>
                  </a:lnTo>
                  <a:lnTo>
                    <a:pt x="266" y="31"/>
                  </a:lnTo>
                  <a:lnTo>
                    <a:pt x="266" y="25"/>
                  </a:lnTo>
                  <a:lnTo>
                    <a:pt x="268" y="21"/>
                  </a:lnTo>
                  <a:lnTo>
                    <a:pt x="270" y="17"/>
                  </a:lnTo>
                  <a:lnTo>
                    <a:pt x="273" y="14"/>
                  </a:lnTo>
                  <a:lnTo>
                    <a:pt x="276" y="12"/>
                  </a:lnTo>
                  <a:lnTo>
                    <a:pt x="281" y="10"/>
                  </a:lnTo>
                  <a:lnTo>
                    <a:pt x="285" y="9"/>
                  </a:lnTo>
                  <a:lnTo>
                    <a:pt x="289" y="9"/>
                  </a:lnTo>
                  <a:lnTo>
                    <a:pt x="289" y="9"/>
                  </a:lnTo>
                  <a:lnTo>
                    <a:pt x="293" y="9"/>
                  </a:lnTo>
                  <a:lnTo>
                    <a:pt x="297" y="10"/>
                  </a:lnTo>
                  <a:lnTo>
                    <a:pt x="301" y="12"/>
                  </a:lnTo>
                  <a:lnTo>
                    <a:pt x="304" y="14"/>
                  </a:lnTo>
                  <a:lnTo>
                    <a:pt x="307" y="17"/>
                  </a:lnTo>
                  <a:lnTo>
                    <a:pt x="309" y="21"/>
                  </a:lnTo>
                  <a:lnTo>
                    <a:pt x="310" y="25"/>
                  </a:lnTo>
                  <a:lnTo>
                    <a:pt x="311" y="31"/>
                  </a:lnTo>
                  <a:lnTo>
                    <a:pt x="311" y="102"/>
                  </a:lnTo>
                  <a:lnTo>
                    <a:pt x="311" y="102"/>
                  </a:lnTo>
                  <a:lnTo>
                    <a:pt x="310" y="107"/>
                  </a:lnTo>
                  <a:lnTo>
                    <a:pt x="309" y="111"/>
                  </a:lnTo>
                  <a:lnTo>
                    <a:pt x="307" y="115"/>
                  </a:lnTo>
                  <a:lnTo>
                    <a:pt x="304" y="118"/>
                  </a:lnTo>
                  <a:lnTo>
                    <a:pt x="304" y="118"/>
                  </a:lnTo>
                  <a:lnTo>
                    <a:pt x="301" y="120"/>
                  </a:lnTo>
                  <a:lnTo>
                    <a:pt x="297" y="123"/>
                  </a:lnTo>
                  <a:lnTo>
                    <a:pt x="293" y="124"/>
                  </a:lnTo>
                  <a:lnTo>
                    <a:pt x="289" y="124"/>
                  </a:lnTo>
                  <a:lnTo>
                    <a:pt x="287" y="124"/>
                  </a:lnTo>
                  <a:lnTo>
                    <a:pt x="286" y="124"/>
                  </a:lnTo>
                  <a:lnTo>
                    <a:pt x="286" y="124"/>
                  </a:lnTo>
                  <a:lnTo>
                    <a:pt x="279" y="125"/>
                  </a:lnTo>
                  <a:lnTo>
                    <a:pt x="27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1" name="Freeform 637"/>
            <p:cNvSpPr/>
            <p:nvPr/>
          </p:nvSpPr>
          <p:spPr bwMode="auto">
            <a:xfrm>
              <a:off x="2301876" y="4237038"/>
              <a:ext cx="617538" cy="522288"/>
            </a:xfrm>
            <a:custGeom>
              <a:avLst/>
              <a:gdLst/>
              <a:ahLst/>
              <a:cxnLst>
                <a:cxn ang="0">
                  <a:pos x="858" y="985"/>
                </a:cxn>
                <a:cxn ang="0">
                  <a:pos x="837" y="972"/>
                </a:cxn>
                <a:cxn ang="0">
                  <a:pos x="819" y="928"/>
                </a:cxn>
                <a:cxn ang="0">
                  <a:pos x="822" y="871"/>
                </a:cxn>
                <a:cxn ang="0">
                  <a:pos x="843" y="860"/>
                </a:cxn>
                <a:cxn ang="0">
                  <a:pos x="865" y="876"/>
                </a:cxn>
                <a:cxn ang="0">
                  <a:pos x="865" y="924"/>
                </a:cxn>
                <a:cxn ang="0">
                  <a:pos x="945" y="941"/>
                </a:cxn>
                <a:cxn ang="0">
                  <a:pos x="1009" y="939"/>
                </a:cxn>
                <a:cxn ang="0">
                  <a:pos x="1096" y="911"/>
                </a:cxn>
                <a:cxn ang="0">
                  <a:pos x="1120" y="867"/>
                </a:cxn>
                <a:cxn ang="0">
                  <a:pos x="1118" y="778"/>
                </a:cxn>
                <a:cxn ang="0">
                  <a:pos x="1104" y="357"/>
                </a:cxn>
                <a:cxn ang="0">
                  <a:pos x="1104" y="237"/>
                </a:cxn>
                <a:cxn ang="0">
                  <a:pos x="1088" y="145"/>
                </a:cxn>
                <a:cxn ang="0">
                  <a:pos x="1042" y="89"/>
                </a:cxn>
                <a:cxn ang="0">
                  <a:pos x="983" y="64"/>
                </a:cxn>
                <a:cxn ang="0">
                  <a:pos x="887" y="64"/>
                </a:cxn>
                <a:cxn ang="0">
                  <a:pos x="564" y="60"/>
                </a:cxn>
                <a:cxn ang="0">
                  <a:pos x="180" y="51"/>
                </a:cxn>
                <a:cxn ang="0">
                  <a:pos x="121" y="55"/>
                </a:cxn>
                <a:cxn ang="0">
                  <a:pos x="64" y="78"/>
                </a:cxn>
                <a:cxn ang="0">
                  <a:pos x="44" y="141"/>
                </a:cxn>
                <a:cxn ang="0">
                  <a:pos x="48" y="368"/>
                </a:cxn>
                <a:cxn ang="0">
                  <a:pos x="53" y="604"/>
                </a:cxn>
                <a:cxn ang="0">
                  <a:pos x="58" y="785"/>
                </a:cxn>
                <a:cxn ang="0">
                  <a:pos x="81" y="878"/>
                </a:cxn>
                <a:cxn ang="0">
                  <a:pos x="124" y="928"/>
                </a:cxn>
                <a:cxn ang="0">
                  <a:pos x="175" y="941"/>
                </a:cxn>
                <a:cxn ang="0">
                  <a:pos x="271" y="931"/>
                </a:cxn>
                <a:cxn ang="0">
                  <a:pos x="267" y="885"/>
                </a:cxn>
                <a:cxn ang="0">
                  <a:pos x="271" y="857"/>
                </a:cxn>
                <a:cxn ang="0">
                  <a:pos x="296" y="851"/>
                </a:cxn>
                <a:cxn ang="0">
                  <a:pos x="311" y="872"/>
                </a:cxn>
                <a:cxn ang="0">
                  <a:pos x="315" y="947"/>
                </a:cxn>
                <a:cxn ang="0">
                  <a:pos x="305" y="975"/>
                </a:cxn>
                <a:cxn ang="0">
                  <a:pos x="285" y="979"/>
                </a:cxn>
                <a:cxn ang="0">
                  <a:pos x="212" y="982"/>
                </a:cxn>
                <a:cxn ang="0">
                  <a:pos x="105" y="970"/>
                </a:cxn>
                <a:cxn ang="0">
                  <a:pos x="49" y="920"/>
                </a:cxn>
                <a:cxn ang="0">
                  <a:pos x="20" y="814"/>
                </a:cxn>
                <a:cxn ang="0">
                  <a:pos x="6" y="640"/>
                </a:cxn>
                <a:cxn ang="0">
                  <a:pos x="3" y="231"/>
                </a:cxn>
                <a:cxn ang="0">
                  <a:pos x="13" y="70"/>
                </a:cxn>
                <a:cxn ang="0">
                  <a:pos x="50" y="29"/>
                </a:cxn>
                <a:cxn ang="0">
                  <a:pos x="113" y="10"/>
                </a:cxn>
                <a:cxn ang="0">
                  <a:pos x="161" y="6"/>
                </a:cxn>
                <a:cxn ang="0">
                  <a:pos x="182" y="3"/>
                </a:cxn>
                <a:cxn ang="0">
                  <a:pos x="205" y="3"/>
                </a:cxn>
                <a:cxn ang="0">
                  <a:pos x="407" y="16"/>
                </a:cxn>
                <a:cxn ang="0">
                  <a:pos x="799" y="15"/>
                </a:cxn>
                <a:cxn ang="0">
                  <a:pos x="934" y="18"/>
                </a:cxn>
                <a:cxn ang="0">
                  <a:pos x="1005" y="21"/>
                </a:cxn>
                <a:cxn ang="0">
                  <a:pos x="1073" y="55"/>
                </a:cxn>
                <a:cxn ang="0">
                  <a:pos x="1126" y="118"/>
                </a:cxn>
                <a:cxn ang="0">
                  <a:pos x="1150" y="250"/>
                </a:cxn>
                <a:cxn ang="0">
                  <a:pos x="1151" y="482"/>
                </a:cxn>
                <a:cxn ang="0">
                  <a:pos x="1157" y="731"/>
                </a:cxn>
                <a:cxn ang="0">
                  <a:pos x="1165" y="868"/>
                </a:cxn>
                <a:cxn ang="0">
                  <a:pos x="1141" y="930"/>
                </a:cxn>
                <a:cxn ang="0">
                  <a:pos x="1077" y="970"/>
                </a:cxn>
                <a:cxn ang="0">
                  <a:pos x="1018" y="988"/>
                </a:cxn>
              </a:cxnLst>
              <a:rect l="0" t="0" r="r" b="b"/>
              <a:pathLst>
                <a:path w="1167" h="989">
                  <a:moveTo>
                    <a:pt x="1009" y="989"/>
                  </a:moveTo>
                  <a:lnTo>
                    <a:pt x="1009" y="989"/>
                  </a:lnTo>
                  <a:lnTo>
                    <a:pt x="944" y="987"/>
                  </a:lnTo>
                  <a:lnTo>
                    <a:pt x="944" y="987"/>
                  </a:lnTo>
                  <a:lnTo>
                    <a:pt x="901" y="985"/>
                  </a:lnTo>
                  <a:lnTo>
                    <a:pt x="858" y="985"/>
                  </a:lnTo>
                  <a:lnTo>
                    <a:pt x="858" y="985"/>
                  </a:lnTo>
                  <a:lnTo>
                    <a:pt x="850" y="984"/>
                  </a:lnTo>
                  <a:lnTo>
                    <a:pt x="845" y="982"/>
                  </a:lnTo>
                  <a:lnTo>
                    <a:pt x="841" y="978"/>
                  </a:lnTo>
                  <a:lnTo>
                    <a:pt x="839" y="974"/>
                  </a:lnTo>
                  <a:lnTo>
                    <a:pt x="838" y="973"/>
                  </a:lnTo>
                  <a:lnTo>
                    <a:pt x="837" y="972"/>
                  </a:lnTo>
                  <a:lnTo>
                    <a:pt x="837" y="972"/>
                  </a:lnTo>
                  <a:lnTo>
                    <a:pt x="832" y="969"/>
                  </a:lnTo>
                  <a:lnTo>
                    <a:pt x="832" y="969"/>
                  </a:lnTo>
                  <a:lnTo>
                    <a:pt x="828" y="962"/>
                  </a:lnTo>
                  <a:lnTo>
                    <a:pt x="824" y="954"/>
                  </a:lnTo>
                  <a:lnTo>
                    <a:pt x="821" y="945"/>
                  </a:lnTo>
                  <a:lnTo>
                    <a:pt x="819" y="937"/>
                  </a:lnTo>
                  <a:lnTo>
                    <a:pt x="819" y="928"/>
                  </a:lnTo>
                  <a:lnTo>
                    <a:pt x="819" y="920"/>
                  </a:lnTo>
                  <a:lnTo>
                    <a:pt x="819" y="901"/>
                  </a:lnTo>
                  <a:lnTo>
                    <a:pt x="819" y="901"/>
                  </a:lnTo>
                  <a:lnTo>
                    <a:pt x="820" y="881"/>
                  </a:lnTo>
                  <a:lnTo>
                    <a:pt x="820" y="881"/>
                  </a:lnTo>
                  <a:lnTo>
                    <a:pt x="820" y="876"/>
                  </a:lnTo>
                  <a:lnTo>
                    <a:pt x="822" y="871"/>
                  </a:lnTo>
                  <a:lnTo>
                    <a:pt x="825" y="868"/>
                  </a:lnTo>
                  <a:lnTo>
                    <a:pt x="828" y="865"/>
                  </a:lnTo>
                  <a:lnTo>
                    <a:pt x="831" y="862"/>
                  </a:lnTo>
                  <a:lnTo>
                    <a:pt x="835" y="861"/>
                  </a:lnTo>
                  <a:lnTo>
                    <a:pt x="839" y="860"/>
                  </a:lnTo>
                  <a:lnTo>
                    <a:pt x="843" y="860"/>
                  </a:lnTo>
                  <a:lnTo>
                    <a:pt x="843" y="860"/>
                  </a:lnTo>
                  <a:lnTo>
                    <a:pt x="847" y="860"/>
                  </a:lnTo>
                  <a:lnTo>
                    <a:pt x="851" y="861"/>
                  </a:lnTo>
                  <a:lnTo>
                    <a:pt x="856" y="862"/>
                  </a:lnTo>
                  <a:lnTo>
                    <a:pt x="859" y="865"/>
                  </a:lnTo>
                  <a:lnTo>
                    <a:pt x="862" y="868"/>
                  </a:lnTo>
                  <a:lnTo>
                    <a:pt x="864" y="871"/>
                  </a:lnTo>
                  <a:lnTo>
                    <a:pt x="865" y="876"/>
                  </a:lnTo>
                  <a:lnTo>
                    <a:pt x="866" y="881"/>
                  </a:lnTo>
                  <a:lnTo>
                    <a:pt x="866" y="882"/>
                  </a:lnTo>
                  <a:lnTo>
                    <a:pt x="866" y="882"/>
                  </a:lnTo>
                  <a:lnTo>
                    <a:pt x="865" y="912"/>
                  </a:lnTo>
                  <a:lnTo>
                    <a:pt x="865" y="915"/>
                  </a:lnTo>
                  <a:lnTo>
                    <a:pt x="865" y="915"/>
                  </a:lnTo>
                  <a:lnTo>
                    <a:pt x="865" y="924"/>
                  </a:lnTo>
                  <a:lnTo>
                    <a:pt x="865" y="932"/>
                  </a:lnTo>
                  <a:lnTo>
                    <a:pt x="865" y="938"/>
                  </a:lnTo>
                  <a:lnTo>
                    <a:pt x="870" y="939"/>
                  </a:lnTo>
                  <a:lnTo>
                    <a:pt x="870" y="939"/>
                  </a:lnTo>
                  <a:lnTo>
                    <a:pt x="908" y="940"/>
                  </a:lnTo>
                  <a:lnTo>
                    <a:pt x="945" y="941"/>
                  </a:lnTo>
                  <a:lnTo>
                    <a:pt x="945" y="941"/>
                  </a:lnTo>
                  <a:lnTo>
                    <a:pt x="996" y="943"/>
                  </a:lnTo>
                  <a:lnTo>
                    <a:pt x="998" y="943"/>
                  </a:lnTo>
                  <a:lnTo>
                    <a:pt x="999" y="942"/>
                  </a:lnTo>
                  <a:lnTo>
                    <a:pt x="999" y="942"/>
                  </a:lnTo>
                  <a:lnTo>
                    <a:pt x="1004" y="940"/>
                  </a:lnTo>
                  <a:lnTo>
                    <a:pt x="1009" y="939"/>
                  </a:lnTo>
                  <a:lnTo>
                    <a:pt x="1009" y="939"/>
                  </a:lnTo>
                  <a:lnTo>
                    <a:pt x="1035" y="935"/>
                  </a:lnTo>
                  <a:lnTo>
                    <a:pt x="1049" y="933"/>
                  </a:lnTo>
                  <a:lnTo>
                    <a:pt x="1064" y="929"/>
                  </a:lnTo>
                  <a:lnTo>
                    <a:pt x="1078" y="923"/>
                  </a:lnTo>
                  <a:lnTo>
                    <a:pt x="1085" y="920"/>
                  </a:lnTo>
                  <a:lnTo>
                    <a:pt x="1091" y="916"/>
                  </a:lnTo>
                  <a:lnTo>
                    <a:pt x="1096" y="911"/>
                  </a:lnTo>
                  <a:lnTo>
                    <a:pt x="1102" y="906"/>
                  </a:lnTo>
                  <a:lnTo>
                    <a:pt x="1107" y="900"/>
                  </a:lnTo>
                  <a:lnTo>
                    <a:pt x="1111" y="894"/>
                  </a:lnTo>
                  <a:lnTo>
                    <a:pt x="1111" y="894"/>
                  </a:lnTo>
                  <a:lnTo>
                    <a:pt x="1115" y="885"/>
                  </a:lnTo>
                  <a:lnTo>
                    <a:pt x="1118" y="876"/>
                  </a:lnTo>
                  <a:lnTo>
                    <a:pt x="1120" y="867"/>
                  </a:lnTo>
                  <a:lnTo>
                    <a:pt x="1121" y="858"/>
                  </a:lnTo>
                  <a:lnTo>
                    <a:pt x="1121" y="839"/>
                  </a:lnTo>
                  <a:lnTo>
                    <a:pt x="1120" y="821"/>
                  </a:lnTo>
                  <a:lnTo>
                    <a:pt x="1120" y="821"/>
                  </a:lnTo>
                  <a:lnTo>
                    <a:pt x="1119" y="802"/>
                  </a:lnTo>
                  <a:lnTo>
                    <a:pt x="1119" y="802"/>
                  </a:lnTo>
                  <a:lnTo>
                    <a:pt x="1118" y="778"/>
                  </a:lnTo>
                  <a:lnTo>
                    <a:pt x="1117" y="754"/>
                  </a:lnTo>
                  <a:lnTo>
                    <a:pt x="1112" y="708"/>
                  </a:lnTo>
                  <a:lnTo>
                    <a:pt x="1112" y="708"/>
                  </a:lnTo>
                  <a:lnTo>
                    <a:pt x="1107" y="655"/>
                  </a:lnTo>
                  <a:lnTo>
                    <a:pt x="1106" y="628"/>
                  </a:lnTo>
                  <a:lnTo>
                    <a:pt x="1104" y="602"/>
                  </a:lnTo>
                  <a:lnTo>
                    <a:pt x="1104" y="357"/>
                  </a:lnTo>
                  <a:lnTo>
                    <a:pt x="1104" y="357"/>
                  </a:lnTo>
                  <a:lnTo>
                    <a:pt x="1106" y="318"/>
                  </a:lnTo>
                  <a:lnTo>
                    <a:pt x="1106" y="318"/>
                  </a:lnTo>
                  <a:lnTo>
                    <a:pt x="1107" y="295"/>
                  </a:lnTo>
                  <a:lnTo>
                    <a:pt x="1107" y="272"/>
                  </a:lnTo>
                  <a:lnTo>
                    <a:pt x="1106" y="248"/>
                  </a:lnTo>
                  <a:lnTo>
                    <a:pt x="1104" y="237"/>
                  </a:lnTo>
                  <a:lnTo>
                    <a:pt x="1102" y="224"/>
                  </a:lnTo>
                  <a:lnTo>
                    <a:pt x="1102" y="224"/>
                  </a:lnTo>
                  <a:lnTo>
                    <a:pt x="1098" y="200"/>
                  </a:lnTo>
                  <a:lnTo>
                    <a:pt x="1098" y="200"/>
                  </a:lnTo>
                  <a:lnTo>
                    <a:pt x="1095" y="177"/>
                  </a:lnTo>
                  <a:lnTo>
                    <a:pt x="1091" y="155"/>
                  </a:lnTo>
                  <a:lnTo>
                    <a:pt x="1088" y="145"/>
                  </a:lnTo>
                  <a:lnTo>
                    <a:pt x="1084" y="136"/>
                  </a:lnTo>
                  <a:lnTo>
                    <a:pt x="1079" y="126"/>
                  </a:lnTo>
                  <a:lnTo>
                    <a:pt x="1073" y="120"/>
                  </a:lnTo>
                  <a:lnTo>
                    <a:pt x="1068" y="115"/>
                  </a:lnTo>
                  <a:lnTo>
                    <a:pt x="1068" y="115"/>
                  </a:lnTo>
                  <a:lnTo>
                    <a:pt x="1052" y="98"/>
                  </a:lnTo>
                  <a:lnTo>
                    <a:pt x="1042" y="89"/>
                  </a:lnTo>
                  <a:lnTo>
                    <a:pt x="1032" y="82"/>
                  </a:lnTo>
                  <a:lnTo>
                    <a:pt x="1022" y="75"/>
                  </a:lnTo>
                  <a:lnTo>
                    <a:pt x="1010" y="70"/>
                  </a:lnTo>
                  <a:lnTo>
                    <a:pt x="999" y="65"/>
                  </a:lnTo>
                  <a:lnTo>
                    <a:pt x="993" y="64"/>
                  </a:lnTo>
                  <a:lnTo>
                    <a:pt x="987" y="64"/>
                  </a:lnTo>
                  <a:lnTo>
                    <a:pt x="983" y="64"/>
                  </a:lnTo>
                  <a:lnTo>
                    <a:pt x="983" y="64"/>
                  </a:lnTo>
                  <a:lnTo>
                    <a:pt x="947" y="64"/>
                  </a:lnTo>
                  <a:lnTo>
                    <a:pt x="947" y="64"/>
                  </a:lnTo>
                  <a:lnTo>
                    <a:pt x="913" y="65"/>
                  </a:lnTo>
                  <a:lnTo>
                    <a:pt x="913" y="65"/>
                  </a:lnTo>
                  <a:lnTo>
                    <a:pt x="887" y="64"/>
                  </a:lnTo>
                  <a:lnTo>
                    <a:pt x="887" y="64"/>
                  </a:lnTo>
                  <a:lnTo>
                    <a:pt x="838" y="62"/>
                  </a:lnTo>
                  <a:lnTo>
                    <a:pt x="790" y="60"/>
                  </a:lnTo>
                  <a:lnTo>
                    <a:pt x="692" y="60"/>
                  </a:lnTo>
                  <a:lnTo>
                    <a:pt x="660" y="60"/>
                  </a:lnTo>
                  <a:lnTo>
                    <a:pt x="660" y="60"/>
                  </a:lnTo>
                  <a:lnTo>
                    <a:pt x="564" y="60"/>
                  </a:lnTo>
                  <a:lnTo>
                    <a:pt x="564" y="60"/>
                  </a:lnTo>
                  <a:lnTo>
                    <a:pt x="469" y="60"/>
                  </a:lnTo>
                  <a:lnTo>
                    <a:pt x="469" y="60"/>
                  </a:lnTo>
                  <a:lnTo>
                    <a:pt x="402" y="60"/>
                  </a:lnTo>
                  <a:lnTo>
                    <a:pt x="330" y="59"/>
                  </a:lnTo>
                  <a:lnTo>
                    <a:pt x="255" y="56"/>
                  </a:lnTo>
                  <a:lnTo>
                    <a:pt x="217" y="54"/>
                  </a:lnTo>
                  <a:lnTo>
                    <a:pt x="180" y="51"/>
                  </a:lnTo>
                  <a:lnTo>
                    <a:pt x="179" y="51"/>
                  </a:lnTo>
                  <a:lnTo>
                    <a:pt x="178" y="51"/>
                  </a:lnTo>
                  <a:lnTo>
                    <a:pt x="178" y="51"/>
                  </a:lnTo>
                  <a:lnTo>
                    <a:pt x="162" y="53"/>
                  </a:lnTo>
                  <a:lnTo>
                    <a:pt x="146" y="54"/>
                  </a:lnTo>
                  <a:lnTo>
                    <a:pt x="146" y="54"/>
                  </a:lnTo>
                  <a:lnTo>
                    <a:pt x="121" y="55"/>
                  </a:lnTo>
                  <a:lnTo>
                    <a:pt x="110" y="57"/>
                  </a:lnTo>
                  <a:lnTo>
                    <a:pt x="97" y="59"/>
                  </a:lnTo>
                  <a:lnTo>
                    <a:pt x="97" y="59"/>
                  </a:lnTo>
                  <a:lnTo>
                    <a:pt x="87" y="63"/>
                  </a:lnTo>
                  <a:lnTo>
                    <a:pt x="79" y="67"/>
                  </a:lnTo>
                  <a:lnTo>
                    <a:pt x="72" y="73"/>
                  </a:lnTo>
                  <a:lnTo>
                    <a:pt x="64" y="78"/>
                  </a:lnTo>
                  <a:lnTo>
                    <a:pt x="59" y="84"/>
                  </a:lnTo>
                  <a:lnTo>
                    <a:pt x="55" y="91"/>
                  </a:lnTo>
                  <a:lnTo>
                    <a:pt x="52" y="98"/>
                  </a:lnTo>
                  <a:lnTo>
                    <a:pt x="49" y="107"/>
                  </a:lnTo>
                  <a:lnTo>
                    <a:pt x="47" y="115"/>
                  </a:lnTo>
                  <a:lnTo>
                    <a:pt x="46" y="123"/>
                  </a:lnTo>
                  <a:lnTo>
                    <a:pt x="44" y="141"/>
                  </a:lnTo>
                  <a:lnTo>
                    <a:pt x="44" y="158"/>
                  </a:lnTo>
                  <a:lnTo>
                    <a:pt x="45" y="176"/>
                  </a:lnTo>
                  <a:lnTo>
                    <a:pt x="45" y="176"/>
                  </a:lnTo>
                  <a:lnTo>
                    <a:pt x="46" y="203"/>
                  </a:lnTo>
                  <a:lnTo>
                    <a:pt x="46" y="203"/>
                  </a:lnTo>
                  <a:lnTo>
                    <a:pt x="47" y="285"/>
                  </a:lnTo>
                  <a:lnTo>
                    <a:pt x="48" y="368"/>
                  </a:lnTo>
                  <a:lnTo>
                    <a:pt x="48" y="368"/>
                  </a:lnTo>
                  <a:lnTo>
                    <a:pt x="50" y="451"/>
                  </a:lnTo>
                  <a:lnTo>
                    <a:pt x="50" y="533"/>
                  </a:lnTo>
                  <a:lnTo>
                    <a:pt x="50" y="533"/>
                  </a:lnTo>
                  <a:lnTo>
                    <a:pt x="51" y="568"/>
                  </a:lnTo>
                  <a:lnTo>
                    <a:pt x="53" y="604"/>
                  </a:lnTo>
                  <a:lnTo>
                    <a:pt x="53" y="604"/>
                  </a:lnTo>
                  <a:lnTo>
                    <a:pt x="54" y="638"/>
                  </a:lnTo>
                  <a:lnTo>
                    <a:pt x="55" y="673"/>
                  </a:lnTo>
                  <a:lnTo>
                    <a:pt x="55" y="677"/>
                  </a:lnTo>
                  <a:lnTo>
                    <a:pt x="55" y="677"/>
                  </a:lnTo>
                  <a:lnTo>
                    <a:pt x="55" y="719"/>
                  </a:lnTo>
                  <a:lnTo>
                    <a:pt x="57" y="764"/>
                  </a:lnTo>
                  <a:lnTo>
                    <a:pt x="58" y="785"/>
                  </a:lnTo>
                  <a:lnTo>
                    <a:pt x="61" y="806"/>
                  </a:lnTo>
                  <a:lnTo>
                    <a:pt x="65" y="827"/>
                  </a:lnTo>
                  <a:lnTo>
                    <a:pt x="69" y="847"/>
                  </a:lnTo>
                  <a:lnTo>
                    <a:pt x="69" y="847"/>
                  </a:lnTo>
                  <a:lnTo>
                    <a:pt x="73" y="859"/>
                  </a:lnTo>
                  <a:lnTo>
                    <a:pt x="77" y="869"/>
                  </a:lnTo>
                  <a:lnTo>
                    <a:pt x="81" y="878"/>
                  </a:lnTo>
                  <a:lnTo>
                    <a:pt x="86" y="888"/>
                  </a:lnTo>
                  <a:lnTo>
                    <a:pt x="91" y="896"/>
                  </a:lnTo>
                  <a:lnTo>
                    <a:pt x="97" y="903"/>
                  </a:lnTo>
                  <a:lnTo>
                    <a:pt x="104" y="910"/>
                  </a:lnTo>
                  <a:lnTo>
                    <a:pt x="110" y="917"/>
                  </a:lnTo>
                  <a:lnTo>
                    <a:pt x="117" y="923"/>
                  </a:lnTo>
                  <a:lnTo>
                    <a:pt x="124" y="928"/>
                  </a:lnTo>
                  <a:lnTo>
                    <a:pt x="131" y="932"/>
                  </a:lnTo>
                  <a:lnTo>
                    <a:pt x="140" y="935"/>
                  </a:lnTo>
                  <a:lnTo>
                    <a:pt x="148" y="938"/>
                  </a:lnTo>
                  <a:lnTo>
                    <a:pt x="157" y="940"/>
                  </a:lnTo>
                  <a:lnTo>
                    <a:pt x="166" y="941"/>
                  </a:lnTo>
                  <a:lnTo>
                    <a:pt x="175" y="941"/>
                  </a:lnTo>
                  <a:lnTo>
                    <a:pt x="175" y="941"/>
                  </a:lnTo>
                  <a:lnTo>
                    <a:pt x="191" y="940"/>
                  </a:lnTo>
                  <a:lnTo>
                    <a:pt x="191" y="940"/>
                  </a:lnTo>
                  <a:lnTo>
                    <a:pt x="229" y="936"/>
                  </a:lnTo>
                  <a:lnTo>
                    <a:pt x="264" y="934"/>
                  </a:lnTo>
                  <a:lnTo>
                    <a:pt x="265" y="934"/>
                  </a:lnTo>
                  <a:lnTo>
                    <a:pt x="266" y="934"/>
                  </a:lnTo>
                  <a:lnTo>
                    <a:pt x="271" y="931"/>
                  </a:lnTo>
                  <a:lnTo>
                    <a:pt x="271" y="928"/>
                  </a:lnTo>
                  <a:lnTo>
                    <a:pt x="271" y="928"/>
                  </a:lnTo>
                  <a:lnTo>
                    <a:pt x="270" y="918"/>
                  </a:lnTo>
                  <a:lnTo>
                    <a:pt x="270" y="918"/>
                  </a:lnTo>
                  <a:lnTo>
                    <a:pt x="268" y="898"/>
                  </a:lnTo>
                  <a:lnTo>
                    <a:pt x="268" y="898"/>
                  </a:lnTo>
                  <a:lnTo>
                    <a:pt x="267" y="885"/>
                  </a:lnTo>
                  <a:lnTo>
                    <a:pt x="266" y="871"/>
                  </a:lnTo>
                  <a:lnTo>
                    <a:pt x="266" y="871"/>
                  </a:lnTo>
                  <a:lnTo>
                    <a:pt x="266" y="867"/>
                  </a:lnTo>
                  <a:lnTo>
                    <a:pt x="267" y="863"/>
                  </a:lnTo>
                  <a:lnTo>
                    <a:pt x="269" y="860"/>
                  </a:lnTo>
                  <a:lnTo>
                    <a:pt x="271" y="857"/>
                  </a:lnTo>
                  <a:lnTo>
                    <a:pt x="271" y="857"/>
                  </a:lnTo>
                  <a:lnTo>
                    <a:pt x="274" y="854"/>
                  </a:lnTo>
                  <a:lnTo>
                    <a:pt x="278" y="851"/>
                  </a:lnTo>
                  <a:lnTo>
                    <a:pt x="282" y="850"/>
                  </a:lnTo>
                  <a:lnTo>
                    <a:pt x="287" y="849"/>
                  </a:lnTo>
                  <a:lnTo>
                    <a:pt x="287" y="849"/>
                  </a:lnTo>
                  <a:lnTo>
                    <a:pt x="292" y="850"/>
                  </a:lnTo>
                  <a:lnTo>
                    <a:pt x="296" y="851"/>
                  </a:lnTo>
                  <a:lnTo>
                    <a:pt x="300" y="853"/>
                  </a:lnTo>
                  <a:lnTo>
                    <a:pt x="303" y="856"/>
                  </a:lnTo>
                  <a:lnTo>
                    <a:pt x="306" y="858"/>
                  </a:lnTo>
                  <a:lnTo>
                    <a:pt x="309" y="862"/>
                  </a:lnTo>
                  <a:lnTo>
                    <a:pt x="310" y="867"/>
                  </a:lnTo>
                  <a:lnTo>
                    <a:pt x="311" y="872"/>
                  </a:lnTo>
                  <a:lnTo>
                    <a:pt x="311" y="872"/>
                  </a:lnTo>
                  <a:lnTo>
                    <a:pt x="312" y="884"/>
                  </a:lnTo>
                  <a:lnTo>
                    <a:pt x="313" y="896"/>
                  </a:lnTo>
                  <a:lnTo>
                    <a:pt x="313" y="896"/>
                  </a:lnTo>
                  <a:lnTo>
                    <a:pt x="315" y="906"/>
                  </a:lnTo>
                  <a:lnTo>
                    <a:pt x="315" y="918"/>
                  </a:lnTo>
                  <a:lnTo>
                    <a:pt x="315" y="918"/>
                  </a:lnTo>
                  <a:lnTo>
                    <a:pt x="315" y="947"/>
                  </a:lnTo>
                  <a:lnTo>
                    <a:pt x="315" y="957"/>
                  </a:lnTo>
                  <a:lnTo>
                    <a:pt x="315" y="957"/>
                  </a:lnTo>
                  <a:lnTo>
                    <a:pt x="315" y="962"/>
                  </a:lnTo>
                  <a:lnTo>
                    <a:pt x="314" y="967"/>
                  </a:lnTo>
                  <a:lnTo>
                    <a:pt x="311" y="970"/>
                  </a:lnTo>
                  <a:lnTo>
                    <a:pt x="309" y="973"/>
                  </a:lnTo>
                  <a:lnTo>
                    <a:pt x="305" y="975"/>
                  </a:lnTo>
                  <a:lnTo>
                    <a:pt x="302" y="978"/>
                  </a:lnTo>
                  <a:lnTo>
                    <a:pt x="298" y="979"/>
                  </a:lnTo>
                  <a:lnTo>
                    <a:pt x="293" y="979"/>
                  </a:lnTo>
                  <a:lnTo>
                    <a:pt x="293" y="979"/>
                  </a:lnTo>
                  <a:lnTo>
                    <a:pt x="288" y="979"/>
                  </a:lnTo>
                  <a:lnTo>
                    <a:pt x="286" y="979"/>
                  </a:lnTo>
                  <a:lnTo>
                    <a:pt x="285" y="979"/>
                  </a:lnTo>
                  <a:lnTo>
                    <a:pt x="285" y="979"/>
                  </a:lnTo>
                  <a:lnTo>
                    <a:pt x="279" y="980"/>
                  </a:lnTo>
                  <a:lnTo>
                    <a:pt x="279" y="980"/>
                  </a:lnTo>
                  <a:lnTo>
                    <a:pt x="257" y="981"/>
                  </a:lnTo>
                  <a:lnTo>
                    <a:pt x="236" y="981"/>
                  </a:lnTo>
                  <a:lnTo>
                    <a:pt x="236" y="981"/>
                  </a:lnTo>
                  <a:lnTo>
                    <a:pt x="212" y="982"/>
                  </a:lnTo>
                  <a:lnTo>
                    <a:pt x="188" y="983"/>
                  </a:lnTo>
                  <a:lnTo>
                    <a:pt x="188" y="983"/>
                  </a:lnTo>
                  <a:lnTo>
                    <a:pt x="167" y="982"/>
                  </a:lnTo>
                  <a:lnTo>
                    <a:pt x="146" y="981"/>
                  </a:lnTo>
                  <a:lnTo>
                    <a:pt x="125" y="976"/>
                  </a:lnTo>
                  <a:lnTo>
                    <a:pt x="115" y="973"/>
                  </a:lnTo>
                  <a:lnTo>
                    <a:pt x="105" y="970"/>
                  </a:lnTo>
                  <a:lnTo>
                    <a:pt x="95" y="965"/>
                  </a:lnTo>
                  <a:lnTo>
                    <a:pt x="86" y="960"/>
                  </a:lnTo>
                  <a:lnTo>
                    <a:pt x="78" y="955"/>
                  </a:lnTo>
                  <a:lnTo>
                    <a:pt x="69" y="948"/>
                  </a:lnTo>
                  <a:lnTo>
                    <a:pt x="62" y="939"/>
                  </a:lnTo>
                  <a:lnTo>
                    <a:pt x="55" y="930"/>
                  </a:lnTo>
                  <a:lnTo>
                    <a:pt x="49" y="920"/>
                  </a:lnTo>
                  <a:lnTo>
                    <a:pt x="44" y="908"/>
                  </a:lnTo>
                  <a:lnTo>
                    <a:pt x="44" y="908"/>
                  </a:lnTo>
                  <a:lnTo>
                    <a:pt x="36" y="889"/>
                  </a:lnTo>
                  <a:lnTo>
                    <a:pt x="30" y="870"/>
                  </a:lnTo>
                  <a:lnTo>
                    <a:pt x="26" y="851"/>
                  </a:lnTo>
                  <a:lnTo>
                    <a:pt x="23" y="833"/>
                  </a:lnTo>
                  <a:lnTo>
                    <a:pt x="20" y="814"/>
                  </a:lnTo>
                  <a:lnTo>
                    <a:pt x="18" y="795"/>
                  </a:lnTo>
                  <a:lnTo>
                    <a:pt x="15" y="756"/>
                  </a:lnTo>
                  <a:lnTo>
                    <a:pt x="15" y="756"/>
                  </a:lnTo>
                  <a:lnTo>
                    <a:pt x="12" y="721"/>
                  </a:lnTo>
                  <a:lnTo>
                    <a:pt x="12" y="721"/>
                  </a:lnTo>
                  <a:lnTo>
                    <a:pt x="9" y="682"/>
                  </a:lnTo>
                  <a:lnTo>
                    <a:pt x="6" y="640"/>
                  </a:lnTo>
                  <a:lnTo>
                    <a:pt x="5" y="595"/>
                  </a:lnTo>
                  <a:lnTo>
                    <a:pt x="4" y="549"/>
                  </a:lnTo>
                  <a:lnTo>
                    <a:pt x="4" y="498"/>
                  </a:lnTo>
                  <a:lnTo>
                    <a:pt x="4" y="498"/>
                  </a:lnTo>
                  <a:lnTo>
                    <a:pt x="4" y="409"/>
                  </a:lnTo>
                  <a:lnTo>
                    <a:pt x="4" y="321"/>
                  </a:lnTo>
                  <a:lnTo>
                    <a:pt x="3" y="231"/>
                  </a:lnTo>
                  <a:lnTo>
                    <a:pt x="0" y="141"/>
                  </a:lnTo>
                  <a:lnTo>
                    <a:pt x="0" y="141"/>
                  </a:lnTo>
                  <a:lnTo>
                    <a:pt x="0" y="121"/>
                  </a:lnTo>
                  <a:lnTo>
                    <a:pt x="2" y="103"/>
                  </a:lnTo>
                  <a:lnTo>
                    <a:pt x="6" y="85"/>
                  </a:lnTo>
                  <a:lnTo>
                    <a:pt x="10" y="78"/>
                  </a:lnTo>
                  <a:lnTo>
                    <a:pt x="13" y="70"/>
                  </a:lnTo>
                  <a:lnTo>
                    <a:pt x="17" y="62"/>
                  </a:lnTo>
                  <a:lnTo>
                    <a:pt x="21" y="56"/>
                  </a:lnTo>
                  <a:lnTo>
                    <a:pt x="26" y="50"/>
                  </a:lnTo>
                  <a:lnTo>
                    <a:pt x="31" y="44"/>
                  </a:lnTo>
                  <a:lnTo>
                    <a:pt x="37" y="39"/>
                  </a:lnTo>
                  <a:lnTo>
                    <a:pt x="44" y="33"/>
                  </a:lnTo>
                  <a:lnTo>
                    <a:pt x="50" y="29"/>
                  </a:lnTo>
                  <a:lnTo>
                    <a:pt x="57" y="25"/>
                  </a:lnTo>
                  <a:lnTo>
                    <a:pt x="57" y="25"/>
                  </a:lnTo>
                  <a:lnTo>
                    <a:pt x="71" y="20"/>
                  </a:lnTo>
                  <a:lnTo>
                    <a:pt x="84" y="15"/>
                  </a:lnTo>
                  <a:lnTo>
                    <a:pt x="99" y="12"/>
                  </a:lnTo>
                  <a:lnTo>
                    <a:pt x="113" y="10"/>
                  </a:lnTo>
                  <a:lnTo>
                    <a:pt x="113" y="10"/>
                  </a:lnTo>
                  <a:lnTo>
                    <a:pt x="131" y="10"/>
                  </a:lnTo>
                  <a:lnTo>
                    <a:pt x="131" y="10"/>
                  </a:lnTo>
                  <a:lnTo>
                    <a:pt x="153" y="9"/>
                  </a:lnTo>
                  <a:lnTo>
                    <a:pt x="155" y="9"/>
                  </a:lnTo>
                  <a:lnTo>
                    <a:pt x="156" y="8"/>
                  </a:lnTo>
                  <a:lnTo>
                    <a:pt x="156" y="8"/>
                  </a:lnTo>
                  <a:lnTo>
                    <a:pt x="161" y="6"/>
                  </a:lnTo>
                  <a:lnTo>
                    <a:pt x="167" y="4"/>
                  </a:lnTo>
                  <a:lnTo>
                    <a:pt x="167" y="4"/>
                  </a:lnTo>
                  <a:lnTo>
                    <a:pt x="170" y="4"/>
                  </a:lnTo>
                  <a:lnTo>
                    <a:pt x="177" y="6"/>
                  </a:lnTo>
                  <a:lnTo>
                    <a:pt x="178" y="6"/>
                  </a:lnTo>
                  <a:lnTo>
                    <a:pt x="178" y="6"/>
                  </a:lnTo>
                  <a:lnTo>
                    <a:pt x="182" y="3"/>
                  </a:lnTo>
                  <a:lnTo>
                    <a:pt x="182" y="3"/>
                  </a:lnTo>
                  <a:lnTo>
                    <a:pt x="187" y="1"/>
                  </a:lnTo>
                  <a:lnTo>
                    <a:pt x="193" y="0"/>
                  </a:lnTo>
                  <a:lnTo>
                    <a:pt x="193" y="0"/>
                  </a:lnTo>
                  <a:lnTo>
                    <a:pt x="197" y="0"/>
                  </a:lnTo>
                  <a:lnTo>
                    <a:pt x="201" y="2"/>
                  </a:lnTo>
                  <a:lnTo>
                    <a:pt x="205" y="3"/>
                  </a:lnTo>
                  <a:lnTo>
                    <a:pt x="208" y="7"/>
                  </a:lnTo>
                  <a:lnTo>
                    <a:pt x="209" y="8"/>
                  </a:lnTo>
                  <a:lnTo>
                    <a:pt x="211" y="9"/>
                  </a:lnTo>
                  <a:lnTo>
                    <a:pt x="211" y="9"/>
                  </a:lnTo>
                  <a:lnTo>
                    <a:pt x="272" y="12"/>
                  </a:lnTo>
                  <a:lnTo>
                    <a:pt x="336" y="14"/>
                  </a:lnTo>
                  <a:lnTo>
                    <a:pt x="407" y="16"/>
                  </a:lnTo>
                  <a:lnTo>
                    <a:pt x="486" y="16"/>
                  </a:lnTo>
                  <a:lnTo>
                    <a:pt x="486" y="16"/>
                  </a:lnTo>
                  <a:lnTo>
                    <a:pt x="625" y="15"/>
                  </a:lnTo>
                  <a:lnTo>
                    <a:pt x="625" y="15"/>
                  </a:lnTo>
                  <a:lnTo>
                    <a:pt x="765" y="15"/>
                  </a:lnTo>
                  <a:lnTo>
                    <a:pt x="765" y="15"/>
                  </a:lnTo>
                  <a:lnTo>
                    <a:pt x="799" y="15"/>
                  </a:lnTo>
                  <a:lnTo>
                    <a:pt x="834" y="17"/>
                  </a:lnTo>
                  <a:lnTo>
                    <a:pt x="834" y="17"/>
                  </a:lnTo>
                  <a:lnTo>
                    <a:pt x="868" y="18"/>
                  </a:lnTo>
                  <a:lnTo>
                    <a:pt x="903" y="19"/>
                  </a:lnTo>
                  <a:lnTo>
                    <a:pt x="903" y="19"/>
                  </a:lnTo>
                  <a:lnTo>
                    <a:pt x="934" y="18"/>
                  </a:lnTo>
                  <a:lnTo>
                    <a:pt x="934" y="18"/>
                  </a:lnTo>
                  <a:lnTo>
                    <a:pt x="951" y="17"/>
                  </a:lnTo>
                  <a:lnTo>
                    <a:pt x="967" y="17"/>
                  </a:lnTo>
                  <a:lnTo>
                    <a:pt x="967" y="17"/>
                  </a:lnTo>
                  <a:lnTo>
                    <a:pt x="988" y="18"/>
                  </a:lnTo>
                  <a:lnTo>
                    <a:pt x="997" y="19"/>
                  </a:lnTo>
                  <a:lnTo>
                    <a:pt x="1005" y="21"/>
                  </a:lnTo>
                  <a:lnTo>
                    <a:pt x="1005" y="21"/>
                  </a:lnTo>
                  <a:lnTo>
                    <a:pt x="1015" y="23"/>
                  </a:lnTo>
                  <a:lnTo>
                    <a:pt x="1025" y="27"/>
                  </a:lnTo>
                  <a:lnTo>
                    <a:pt x="1035" y="31"/>
                  </a:lnTo>
                  <a:lnTo>
                    <a:pt x="1045" y="36"/>
                  </a:lnTo>
                  <a:lnTo>
                    <a:pt x="1055" y="43"/>
                  </a:lnTo>
                  <a:lnTo>
                    <a:pt x="1064" y="49"/>
                  </a:lnTo>
                  <a:lnTo>
                    <a:pt x="1073" y="55"/>
                  </a:lnTo>
                  <a:lnTo>
                    <a:pt x="1083" y="63"/>
                  </a:lnTo>
                  <a:lnTo>
                    <a:pt x="1092" y="71"/>
                  </a:lnTo>
                  <a:lnTo>
                    <a:pt x="1100" y="80"/>
                  </a:lnTo>
                  <a:lnTo>
                    <a:pt x="1108" y="88"/>
                  </a:lnTo>
                  <a:lnTo>
                    <a:pt x="1115" y="98"/>
                  </a:lnTo>
                  <a:lnTo>
                    <a:pt x="1121" y="108"/>
                  </a:lnTo>
                  <a:lnTo>
                    <a:pt x="1126" y="118"/>
                  </a:lnTo>
                  <a:lnTo>
                    <a:pt x="1130" y="129"/>
                  </a:lnTo>
                  <a:lnTo>
                    <a:pt x="1134" y="140"/>
                  </a:lnTo>
                  <a:lnTo>
                    <a:pt x="1134" y="140"/>
                  </a:lnTo>
                  <a:lnTo>
                    <a:pt x="1140" y="168"/>
                  </a:lnTo>
                  <a:lnTo>
                    <a:pt x="1145" y="195"/>
                  </a:lnTo>
                  <a:lnTo>
                    <a:pt x="1148" y="222"/>
                  </a:lnTo>
                  <a:lnTo>
                    <a:pt x="1150" y="250"/>
                  </a:lnTo>
                  <a:lnTo>
                    <a:pt x="1151" y="278"/>
                  </a:lnTo>
                  <a:lnTo>
                    <a:pt x="1151" y="305"/>
                  </a:lnTo>
                  <a:lnTo>
                    <a:pt x="1151" y="361"/>
                  </a:lnTo>
                  <a:lnTo>
                    <a:pt x="1151" y="361"/>
                  </a:lnTo>
                  <a:lnTo>
                    <a:pt x="1150" y="410"/>
                  </a:lnTo>
                  <a:lnTo>
                    <a:pt x="1150" y="410"/>
                  </a:lnTo>
                  <a:lnTo>
                    <a:pt x="1151" y="482"/>
                  </a:lnTo>
                  <a:lnTo>
                    <a:pt x="1153" y="553"/>
                  </a:lnTo>
                  <a:lnTo>
                    <a:pt x="1153" y="553"/>
                  </a:lnTo>
                  <a:lnTo>
                    <a:pt x="1154" y="623"/>
                  </a:lnTo>
                  <a:lnTo>
                    <a:pt x="1155" y="694"/>
                  </a:lnTo>
                  <a:lnTo>
                    <a:pt x="1155" y="694"/>
                  </a:lnTo>
                  <a:lnTo>
                    <a:pt x="1155" y="713"/>
                  </a:lnTo>
                  <a:lnTo>
                    <a:pt x="1157" y="731"/>
                  </a:lnTo>
                  <a:lnTo>
                    <a:pt x="1161" y="767"/>
                  </a:lnTo>
                  <a:lnTo>
                    <a:pt x="1161" y="767"/>
                  </a:lnTo>
                  <a:lnTo>
                    <a:pt x="1165" y="801"/>
                  </a:lnTo>
                  <a:lnTo>
                    <a:pt x="1166" y="817"/>
                  </a:lnTo>
                  <a:lnTo>
                    <a:pt x="1167" y="834"/>
                  </a:lnTo>
                  <a:lnTo>
                    <a:pt x="1167" y="851"/>
                  </a:lnTo>
                  <a:lnTo>
                    <a:pt x="1165" y="868"/>
                  </a:lnTo>
                  <a:lnTo>
                    <a:pt x="1162" y="885"/>
                  </a:lnTo>
                  <a:lnTo>
                    <a:pt x="1158" y="901"/>
                  </a:lnTo>
                  <a:lnTo>
                    <a:pt x="1158" y="901"/>
                  </a:lnTo>
                  <a:lnTo>
                    <a:pt x="1155" y="908"/>
                  </a:lnTo>
                  <a:lnTo>
                    <a:pt x="1151" y="917"/>
                  </a:lnTo>
                  <a:lnTo>
                    <a:pt x="1146" y="924"/>
                  </a:lnTo>
                  <a:lnTo>
                    <a:pt x="1141" y="930"/>
                  </a:lnTo>
                  <a:lnTo>
                    <a:pt x="1135" y="936"/>
                  </a:lnTo>
                  <a:lnTo>
                    <a:pt x="1129" y="942"/>
                  </a:lnTo>
                  <a:lnTo>
                    <a:pt x="1122" y="949"/>
                  </a:lnTo>
                  <a:lnTo>
                    <a:pt x="1114" y="954"/>
                  </a:lnTo>
                  <a:lnTo>
                    <a:pt x="1106" y="958"/>
                  </a:lnTo>
                  <a:lnTo>
                    <a:pt x="1096" y="963"/>
                  </a:lnTo>
                  <a:lnTo>
                    <a:pt x="1077" y="970"/>
                  </a:lnTo>
                  <a:lnTo>
                    <a:pt x="1053" y="976"/>
                  </a:lnTo>
                  <a:lnTo>
                    <a:pt x="1028" y="982"/>
                  </a:lnTo>
                  <a:lnTo>
                    <a:pt x="1026" y="983"/>
                  </a:lnTo>
                  <a:lnTo>
                    <a:pt x="1024" y="984"/>
                  </a:lnTo>
                  <a:lnTo>
                    <a:pt x="1024" y="984"/>
                  </a:lnTo>
                  <a:lnTo>
                    <a:pt x="1021" y="986"/>
                  </a:lnTo>
                  <a:lnTo>
                    <a:pt x="1018" y="988"/>
                  </a:lnTo>
                  <a:lnTo>
                    <a:pt x="1014" y="989"/>
                  </a:lnTo>
                  <a:lnTo>
                    <a:pt x="1009" y="989"/>
                  </a:lnTo>
                  <a:lnTo>
                    <a:pt x="1009" y="9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2" name="Freeform 638"/>
            <p:cNvSpPr/>
            <p:nvPr/>
          </p:nvSpPr>
          <p:spPr bwMode="auto">
            <a:xfrm>
              <a:off x="2393951" y="4608513"/>
              <a:ext cx="195263" cy="92075"/>
            </a:xfrm>
            <a:custGeom>
              <a:avLst/>
              <a:gdLst/>
              <a:ahLst/>
              <a:cxnLst>
                <a:cxn ang="0">
                  <a:pos x="74" y="175"/>
                </a:cxn>
                <a:cxn ang="0">
                  <a:pos x="34" y="160"/>
                </a:cxn>
                <a:cxn ang="0">
                  <a:pos x="13" y="142"/>
                </a:cxn>
                <a:cxn ang="0">
                  <a:pos x="4" y="126"/>
                </a:cxn>
                <a:cxn ang="0">
                  <a:pos x="0" y="104"/>
                </a:cxn>
                <a:cxn ang="0">
                  <a:pos x="2" y="65"/>
                </a:cxn>
                <a:cxn ang="0">
                  <a:pos x="15" y="37"/>
                </a:cxn>
                <a:cxn ang="0">
                  <a:pos x="32" y="25"/>
                </a:cxn>
                <a:cxn ang="0">
                  <a:pos x="61" y="12"/>
                </a:cxn>
                <a:cxn ang="0">
                  <a:pos x="103" y="6"/>
                </a:cxn>
                <a:cxn ang="0">
                  <a:pos x="125" y="4"/>
                </a:cxn>
                <a:cxn ang="0">
                  <a:pos x="194" y="0"/>
                </a:cxn>
                <a:cxn ang="0">
                  <a:pos x="251" y="3"/>
                </a:cxn>
                <a:cxn ang="0">
                  <a:pos x="288" y="9"/>
                </a:cxn>
                <a:cxn ang="0">
                  <a:pos x="317" y="14"/>
                </a:cxn>
                <a:cxn ang="0">
                  <a:pos x="341" y="27"/>
                </a:cxn>
                <a:cxn ang="0">
                  <a:pos x="356" y="42"/>
                </a:cxn>
                <a:cxn ang="0">
                  <a:pos x="368" y="75"/>
                </a:cxn>
                <a:cxn ang="0">
                  <a:pos x="364" y="113"/>
                </a:cxn>
                <a:cxn ang="0">
                  <a:pos x="357" y="129"/>
                </a:cxn>
                <a:cxn ang="0">
                  <a:pos x="344" y="140"/>
                </a:cxn>
                <a:cxn ang="0">
                  <a:pos x="315" y="155"/>
                </a:cxn>
                <a:cxn ang="0">
                  <a:pos x="274" y="163"/>
                </a:cxn>
                <a:cxn ang="0">
                  <a:pos x="273" y="163"/>
                </a:cxn>
                <a:cxn ang="0">
                  <a:pos x="261" y="164"/>
                </a:cxn>
                <a:cxn ang="0">
                  <a:pos x="248" y="160"/>
                </a:cxn>
                <a:cxn ang="0">
                  <a:pos x="240" y="152"/>
                </a:cxn>
                <a:cxn ang="0">
                  <a:pos x="239" y="139"/>
                </a:cxn>
                <a:cxn ang="0">
                  <a:pos x="245" y="128"/>
                </a:cxn>
                <a:cxn ang="0">
                  <a:pos x="256" y="120"/>
                </a:cxn>
                <a:cxn ang="0">
                  <a:pos x="265" y="119"/>
                </a:cxn>
                <a:cxn ang="0">
                  <a:pos x="295" y="113"/>
                </a:cxn>
                <a:cxn ang="0">
                  <a:pos x="311" y="104"/>
                </a:cxn>
                <a:cxn ang="0">
                  <a:pos x="318" y="92"/>
                </a:cxn>
                <a:cxn ang="0">
                  <a:pos x="320" y="72"/>
                </a:cxn>
                <a:cxn ang="0">
                  <a:pos x="318" y="66"/>
                </a:cxn>
                <a:cxn ang="0">
                  <a:pos x="306" y="57"/>
                </a:cxn>
                <a:cxn ang="0">
                  <a:pos x="276" y="50"/>
                </a:cxn>
                <a:cxn ang="0">
                  <a:pos x="247" y="50"/>
                </a:cxn>
                <a:cxn ang="0">
                  <a:pos x="158" y="48"/>
                </a:cxn>
                <a:cxn ang="0">
                  <a:pos x="124" y="49"/>
                </a:cxn>
                <a:cxn ang="0">
                  <a:pos x="96" y="50"/>
                </a:cxn>
                <a:cxn ang="0">
                  <a:pos x="63" y="57"/>
                </a:cxn>
                <a:cxn ang="0">
                  <a:pos x="51" y="64"/>
                </a:cxn>
                <a:cxn ang="0">
                  <a:pos x="47" y="75"/>
                </a:cxn>
                <a:cxn ang="0">
                  <a:pos x="47" y="94"/>
                </a:cxn>
                <a:cxn ang="0">
                  <a:pos x="52" y="115"/>
                </a:cxn>
                <a:cxn ang="0">
                  <a:pos x="68" y="126"/>
                </a:cxn>
                <a:cxn ang="0">
                  <a:pos x="81" y="128"/>
                </a:cxn>
                <a:cxn ang="0">
                  <a:pos x="91" y="133"/>
                </a:cxn>
                <a:cxn ang="0">
                  <a:pos x="98" y="126"/>
                </a:cxn>
                <a:cxn ang="0">
                  <a:pos x="106" y="124"/>
                </a:cxn>
                <a:cxn ang="0">
                  <a:pos x="120" y="124"/>
                </a:cxn>
                <a:cxn ang="0">
                  <a:pos x="130" y="130"/>
                </a:cxn>
                <a:cxn ang="0">
                  <a:pos x="136" y="143"/>
                </a:cxn>
                <a:cxn ang="0">
                  <a:pos x="134" y="155"/>
                </a:cxn>
                <a:cxn ang="0">
                  <a:pos x="128" y="165"/>
                </a:cxn>
                <a:cxn ang="0">
                  <a:pos x="119" y="168"/>
                </a:cxn>
                <a:cxn ang="0">
                  <a:pos x="111" y="172"/>
                </a:cxn>
                <a:cxn ang="0">
                  <a:pos x="88" y="176"/>
                </a:cxn>
              </a:cxnLst>
              <a:rect l="0" t="0" r="r" b="b"/>
              <a:pathLst>
                <a:path w="369" h="176">
                  <a:moveTo>
                    <a:pt x="88" y="176"/>
                  </a:moveTo>
                  <a:lnTo>
                    <a:pt x="88" y="176"/>
                  </a:lnTo>
                  <a:lnTo>
                    <a:pt x="74" y="175"/>
                  </a:lnTo>
                  <a:lnTo>
                    <a:pt x="61" y="172"/>
                  </a:lnTo>
                  <a:lnTo>
                    <a:pt x="47" y="167"/>
                  </a:lnTo>
                  <a:lnTo>
                    <a:pt x="34" y="160"/>
                  </a:lnTo>
                  <a:lnTo>
                    <a:pt x="23" y="152"/>
                  </a:lnTo>
                  <a:lnTo>
                    <a:pt x="17" y="147"/>
                  </a:lnTo>
                  <a:lnTo>
                    <a:pt x="13" y="142"/>
                  </a:lnTo>
                  <a:lnTo>
                    <a:pt x="9" y="137"/>
                  </a:lnTo>
                  <a:lnTo>
                    <a:pt x="6" y="131"/>
                  </a:lnTo>
                  <a:lnTo>
                    <a:pt x="4" y="126"/>
                  </a:lnTo>
                  <a:lnTo>
                    <a:pt x="3" y="120"/>
                  </a:lnTo>
                  <a:lnTo>
                    <a:pt x="3" y="120"/>
                  </a:lnTo>
                  <a:lnTo>
                    <a:pt x="0" y="104"/>
                  </a:lnTo>
                  <a:lnTo>
                    <a:pt x="0" y="90"/>
                  </a:lnTo>
                  <a:lnTo>
                    <a:pt x="0" y="76"/>
                  </a:lnTo>
                  <a:lnTo>
                    <a:pt x="2" y="65"/>
                  </a:lnTo>
                  <a:lnTo>
                    <a:pt x="5" y="54"/>
                  </a:lnTo>
                  <a:lnTo>
                    <a:pt x="9" y="45"/>
                  </a:lnTo>
                  <a:lnTo>
                    <a:pt x="15" y="37"/>
                  </a:lnTo>
                  <a:lnTo>
                    <a:pt x="22" y="31"/>
                  </a:lnTo>
                  <a:lnTo>
                    <a:pt x="22" y="31"/>
                  </a:lnTo>
                  <a:lnTo>
                    <a:pt x="32" y="25"/>
                  </a:lnTo>
                  <a:lnTo>
                    <a:pt x="41" y="19"/>
                  </a:lnTo>
                  <a:lnTo>
                    <a:pt x="50" y="15"/>
                  </a:lnTo>
                  <a:lnTo>
                    <a:pt x="61" y="12"/>
                  </a:lnTo>
                  <a:lnTo>
                    <a:pt x="71" y="10"/>
                  </a:lnTo>
                  <a:lnTo>
                    <a:pt x="81" y="8"/>
                  </a:lnTo>
                  <a:lnTo>
                    <a:pt x="103" y="6"/>
                  </a:lnTo>
                  <a:lnTo>
                    <a:pt x="103" y="6"/>
                  </a:lnTo>
                  <a:lnTo>
                    <a:pt x="125" y="4"/>
                  </a:lnTo>
                  <a:lnTo>
                    <a:pt x="125" y="4"/>
                  </a:lnTo>
                  <a:lnTo>
                    <a:pt x="159" y="1"/>
                  </a:lnTo>
                  <a:lnTo>
                    <a:pt x="194" y="0"/>
                  </a:lnTo>
                  <a:lnTo>
                    <a:pt x="194" y="0"/>
                  </a:lnTo>
                  <a:lnTo>
                    <a:pt x="215" y="0"/>
                  </a:lnTo>
                  <a:lnTo>
                    <a:pt x="233" y="1"/>
                  </a:lnTo>
                  <a:lnTo>
                    <a:pt x="251" y="3"/>
                  </a:lnTo>
                  <a:lnTo>
                    <a:pt x="267" y="6"/>
                  </a:lnTo>
                  <a:lnTo>
                    <a:pt x="267" y="6"/>
                  </a:lnTo>
                  <a:lnTo>
                    <a:pt x="288" y="9"/>
                  </a:lnTo>
                  <a:lnTo>
                    <a:pt x="288" y="9"/>
                  </a:lnTo>
                  <a:lnTo>
                    <a:pt x="308" y="12"/>
                  </a:lnTo>
                  <a:lnTo>
                    <a:pt x="317" y="14"/>
                  </a:lnTo>
                  <a:lnTo>
                    <a:pt x="325" y="17"/>
                  </a:lnTo>
                  <a:lnTo>
                    <a:pt x="333" y="20"/>
                  </a:lnTo>
                  <a:lnTo>
                    <a:pt x="341" y="27"/>
                  </a:lnTo>
                  <a:lnTo>
                    <a:pt x="349" y="33"/>
                  </a:lnTo>
                  <a:lnTo>
                    <a:pt x="356" y="42"/>
                  </a:lnTo>
                  <a:lnTo>
                    <a:pt x="356" y="42"/>
                  </a:lnTo>
                  <a:lnTo>
                    <a:pt x="361" y="51"/>
                  </a:lnTo>
                  <a:lnTo>
                    <a:pt x="365" y="63"/>
                  </a:lnTo>
                  <a:lnTo>
                    <a:pt x="368" y="75"/>
                  </a:lnTo>
                  <a:lnTo>
                    <a:pt x="369" y="88"/>
                  </a:lnTo>
                  <a:lnTo>
                    <a:pt x="368" y="101"/>
                  </a:lnTo>
                  <a:lnTo>
                    <a:pt x="364" y="113"/>
                  </a:lnTo>
                  <a:lnTo>
                    <a:pt x="362" y="119"/>
                  </a:lnTo>
                  <a:lnTo>
                    <a:pt x="360" y="124"/>
                  </a:lnTo>
                  <a:lnTo>
                    <a:pt x="357" y="129"/>
                  </a:lnTo>
                  <a:lnTo>
                    <a:pt x="353" y="132"/>
                  </a:lnTo>
                  <a:lnTo>
                    <a:pt x="353" y="132"/>
                  </a:lnTo>
                  <a:lnTo>
                    <a:pt x="344" y="140"/>
                  </a:lnTo>
                  <a:lnTo>
                    <a:pt x="334" y="146"/>
                  </a:lnTo>
                  <a:lnTo>
                    <a:pt x="325" y="152"/>
                  </a:lnTo>
                  <a:lnTo>
                    <a:pt x="315" y="155"/>
                  </a:lnTo>
                  <a:lnTo>
                    <a:pt x="306" y="158"/>
                  </a:lnTo>
                  <a:lnTo>
                    <a:pt x="295" y="160"/>
                  </a:lnTo>
                  <a:lnTo>
                    <a:pt x="274" y="163"/>
                  </a:lnTo>
                  <a:lnTo>
                    <a:pt x="274" y="163"/>
                  </a:lnTo>
                  <a:lnTo>
                    <a:pt x="273" y="163"/>
                  </a:lnTo>
                  <a:lnTo>
                    <a:pt x="273" y="163"/>
                  </a:lnTo>
                  <a:lnTo>
                    <a:pt x="266" y="164"/>
                  </a:lnTo>
                  <a:lnTo>
                    <a:pt x="261" y="164"/>
                  </a:lnTo>
                  <a:lnTo>
                    <a:pt x="261" y="164"/>
                  </a:lnTo>
                  <a:lnTo>
                    <a:pt x="256" y="164"/>
                  </a:lnTo>
                  <a:lnTo>
                    <a:pt x="252" y="162"/>
                  </a:lnTo>
                  <a:lnTo>
                    <a:pt x="248" y="160"/>
                  </a:lnTo>
                  <a:lnTo>
                    <a:pt x="245" y="158"/>
                  </a:lnTo>
                  <a:lnTo>
                    <a:pt x="243" y="155"/>
                  </a:lnTo>
                  <a:lnTo>
                    <a:pt x="240" y="152"/>
                  </a:lnTo>
                  <a:lnTo>
                    <a:pt x="239" y="144"/>
                  </a:lnTo>
                  <a:lnTo>
                    <a:pt x="239" y="144"/>
                  </a:lnTo>
                  <a:lnTo>
                    <a:pt x="239" y="139"/>
                  </a:lnTo>
                  <a:lnTo>
                    <a:pt x="240" y="135"/>
                  </a:lnTo>
                  <a:lnTo>
                    <a:pt x="243" y="131"/>
                  </a:lnTo>
                  <a:lnTo>
                    <a:pt x="245" y="128"/>
                  </a:lnTo>
                  <a:lnTo>
                    <a:pt x="248" y="124"/>
                  </a:lnTo>
                  <a:lnTo>
                    <a:pt x="252" y="122"/>
                  </a:lnTo>
                  <a:lnTo>
                    <a:pt x="256" y="120"/>
                  </a:lnTo>
                  <a:lnTo>
                    <a:pt x="262" y="119"/>
                  </a:lnTo>
                  <a:lnTo>
                    <a:pt x="265" y="119"/>
                  </a:lnTo>
                  <a:lnTo>
                    <a:pt x="265" y="119"/>
                  </a:lnTo>
                  <a:lnTo>
                    <a:pt x="276" y="117"/>
                  </a:lnTo>
                  <a:lnTo>
                    <a:pt x="285" y="115"/>
                  </a:lnTo>
                  <a:lnTo>
                    <a:pt x="295" y="113"/>
                  </a:lnTo>
                  <a:lnTo>
                    <a:pt x="303" y="109"/>
                  </a:lnTo>
                  <a:lnTo>
                    <a:pt x="308" y="107"/>
                  </a:lnTo>
                  <a:lnTo>
                    <a:pt x="311" y="104"/>
                  </a:lnTo>
                  <a:lnTo>
                    <a:pt x="314" y="100"/>
                  </a:lnTo>
                  <a:lnTo>
                    <a:pt x="316" y="96"/>
                  </a:lnTo>
                  <a:lnTo>
                    <a:pt x="318" y="92"/>
                  </a:lnTo>
                  <a:lnTo>
                    <a:pt x="319" y="85"/>
                  </a:lnTo>
                  <a:lnTo>
                    <a:pt x="320" y="79"/>
                  </a:lnTo>
                  <a:lnTo>
                    <a:pt x="320" y="72"/>
                  </a:lnTo>
                  <a:lnTo>
                    <a:pt x="320" y="72"/>
                  </a:lnTo>
                  <a:lnTo>
                    <a:pt x="319" y="69"/>
                  </a:lnTo>
                  <a:lnTo>
                    <a:pt x="318" y="66"/>
                  </a:lnTo>
                  <a:lnTo>
                    <a:pt x="316" y="63"/>
                  </a:lnTo>
                  <a:lnTo>
                    <a:pt x="313" y="61"/>
                  </a:lnTo>
                  <a:lnTo>
                    <a:pt x="306" y="57"/>
                  </a:lnTo>
                  <a:lnTo>
                    <a:pt x="297" y="53"/>
                  </a:lnTo>
                  <a:lnTo>
                    <a:pt x="287" y="52"/>
                  </a:lnTo>
                  <a:lnTo>
                    <a:pt x="276" y="50"/>
                  </a:lnTo>
                  <a:lnTo>
                    <a:pt x="254" y="50"/>
                  </a:lnTo>
                  <a:lnTo>
                    <a:pt x="247" y="50"/>
                  </a:lnTo>
                  <a:lnTo>
                    <a:pt x="247" y="50"/>
                  </a:lnTo>
                  <a:lnTo>
                    <a:pt x="202" y="49"/>
                  </a:lnTo>
                  <a:lnTo>
                    <a:pt x="202" y="49"/>
                  </a:lnTo>
                  <a:lnTo>
                    <a:pt x="158" y="48"/>
                  </a:lnTo>
                  <a:lnTo>
                    <a:pt x="158" y="48"/>
                  </a:lnTo>
                  <a:lnTo>
                    <a:pt x="124" y="49"/>
                  </a:lnTo>
                  <a:lnTo>
                    <a:pt x="124" y="49"/>
                  </a:lnTo>
                  <a:lnTo>
                    <a:pt x="117" y="49"/>
                  </a:lnTo>
                  <a:lnTo>
                    <a:pt x="117" y="49"/>
                  </a:lnTo>
                  <a:lnTo>
                    <a:pt x="96" y="50"/>
                  </a:lnTo>
                  <a:lnTo>
                    <a:pt x="83" y="51"/>
                  </a:lnTo>
                  <a:lnTo>
                    <a:pt x="73" y="53"/>
                  </a:lnTo>
                  <a:lnTo>
                    <a:pt x="63" y="57"/>
                  </a:lnTo>
                  <a:lnTo>
                    <a:pt x="59" y="59"/>
                  </a:lnTo>
                  <a:lnTo>
                    <a:pt x="55" y="61"/>
                  </a:lnTo>
                  <a:lnTo>
                    <a:pt x="51" y="64"/>
                  </a:lnTo>
                  <a:lnTo>
                    <a:pt x="49" y="67"/>
                  </a:lnTo>
                  <a:lnTo>
                    <a:pt x="47" y="71"/>
                  </a:lnTo>
                  <a:lnTo>
                    <a:pt x="47" y="75"/>
                  </a:lnTo>
                  <a:lnTo>
                    <a:pt x="47" y="80"/>
                  </a:lnTo>
                  <a:lnTo>
                    <a:pt x="47" y="80"/>
                  </a:lnTo>
                  <a:lnTo>
                    <a:pt x="47" y="94"/>
                  </a:lnTo>
                  <a:lnTo>
                    <a:pt x="48" y="101"/>
                  </a:lnTo>
                  <a:lnTo>
                    <a:pt x="49" y="108"/>
                  </a:lnTo>
                  <a:lnTo>
                    <a:pt x="52" y="115"/>
                  </a:lnTo>
                  <a:lnTo>
                    <a:pt x="58" y="121"/>
                  </a:lnTo>
                  <a:lnTo>
                    <a:pt x="64" y="125"/>
                  </a:lnTo>
                  <a:lnTo>
                    <a:pt x="68" y="126"/>
                  </a:lnTo>
                  <a:lnTo>
                    <a:pt x="73" y="127"/>
                  </a:lnTo>
                  <a:lnTo>
                    <a:pt x="73" y="127"/>
                  </a:lnTo>
                  <a:lnTo>
                    <a:pt x="81" y="128"/>
                  </a:lnTo>
                  <a:lnTo>
                    <a:pt x="81" y="128"/>
                  </a:lnTo>
                  <a:lnTo>
                    <a:pt x="82" y="128"/>
                  </a:lnTo>
                  <a:lnTo>
                    <a:pt x="91" y="133"/>
                  </a:lnTo>
                  <a:lnTo>
                    <a:pt x="91" y="133"/>
                  </a:lnTo>
                  <a:lnTo>
                    <a:pt x="94" y="129"/>
                  </a:lnTo>
                  <a:lnTo>
                    <a:pt x="98" y="126"/>
                  </a:lnTo>
                  <a:lnTo>
                    <a:pt x="98" y="126"/>
                  </a:lnTo>
                  <a:lnTo>
                    <a:pt x="102" y="125"/>
                  </a:lnTo>
                  <a:lnTo>
                    <a:pt x="106" y="124"/>
                  </a:lnTo>
                  <a:lnTo>
                    <a:pt x="114" y="124"/>
                  </a:lnTo>
                  <a:lnTo>
                    <a:pt x="114" y="124"/>
                  </a:lnTo>
                  <a:lnTo>
                    <a:pt x="120" y="124"/>
                  </a:lnTo>
                  <a:lnTo>
                    <a:pt x="124" y="125"/>
                  </a:lnTo>
                  <a:lnTo>
                    <a:pt x="127" y="127"/>
                  </a:lnTo>
                  <a:lnTo>
                    <a:pt x="130" y="130"/>
                  </a:lnTo>
                  <a:lnTo>
                    <a:pt x="133" y="133"/>
                  </a:lnTo>
                  <a:lnTo>
                    <a:pt x="134" y="136"/>
                  </a:lnTo>
                  <a:lnTo>
                    <a:pt x="136" y="143"/>
                  </a:lnTo>
                  <a:lnTo>
                    <a:pt x="136" y="143"/>
                  </a:lnTo>
                  <a:lnTo>
                    <a:pt x="136" y="151"/>
                  </a:lnTo>
                  <a:lnTo>
                    <a:pt x="134" y="155"/>
                  </a:lnTo>
                  <a:lnTo>
                    <a:pt x="133" y="159"/>
                  </a:lnTo>
                  <a:lnTo>
                    <a:pt x="131" y="162"/>
                  </a:lnTo>
                  <a:lnTo>
                    <a:pt x="128" y="165"/>
                  </a:lnTo>
                  <a:lnTo>
                    <a:pt x="124" y="167"/>
                  </a:lnTo>
                  <a:lnTo>
                    <a:pt x="120" y="168"/>
                  </a:lnTo>
                  <a:lnTo>
                    <a:pt x="119" y="168"/>
                  </a:lnTo>
                  <a:lnTo>
                    <a:pt x="118" y="169"/>
                  </a:lnTo>
                  <a:lnTo>
                    <a:pt x="118" y="169"/>
                  </a:lnTo>
                  <a:lnTo>
                    <a:pt x="111" y="172"/>
                  </a:lnTo>
                  <a:lnTo>
                    <a:pt x="104" y="174"/>
                  </a:lnTo>
                  <a:lnTo>
                    <a:pt x="96" y="176"/>
                  </a:lnTo>
                  <a:lnTo>
                    <a:pt x="88" y="176"/>
                  </a:lnTo>
                  <a:lnTo>
                    <a:pt x="88" y="1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3" name="Freeform 639"/>
            <p:cNvSpPr/>
            <p:nvPr/>
          </p:nvSpPr>
          <p:spPr bwMode="auto">
            <a:xfrm>
              <a:off x="2605088" y="4614863"/>
              <a:ext cx="206375" cy="87313"/>
            </a:xfrm>
            <a:custGeom>
              <a:avLst/>
              <a:gdLst/>
              <a:ahLst/>
              <a:cxnLst>
                <a:cxn ang="0">
                  <a:pos x="105" y="165"/>
                </a:cxn>
                <a:cxn ang="0">
                  <a:pos x="67" y="159"/>
                </a:cxn>
                <a:cxn ang="0">
                  <a:pos x="30" y="142"/>
                </a:cxn>
                <a:cxn ang="0">
                  <a:pos x="14" y="126"/>
                </a:cxn>
                <a:cxn ang="0">
                  <a:pos x="3" y="102"/>
                </a:cxn>
                <a:cxn ang="0">
                  <a:pos x="0" y="73"/>
                </a:cxn>
                <a:cxn ang="0">
                  <a:pos x="2" y="53"/>
                </a:cxn>
                <a:cxn ang="0">
                  <a:pos x="13" y="29"/>
                </a:cxn>
                <a:cxn ang="0">
                  <a:pos x="33" y="14"/>
                </a:cxn>
                <a:cxn ang="0">
                  <a:pos x="59" y="5"/>
                </a:cxn>
                <a:cxn ang="0">
                  <a:pos x="119" y="0"/>
                </a:cxn>
                <a:cxn ang="0">
                  <a:pos x="150" y="1"/>
                </a:cxn>
                <a:cxn ang="0">
                  <a:pos x="202" y="2"/>
                </a:cxn>
                <a:cxn ang="0">
                  <a:pos x="309" y="12"/>
                </a:cxn>
                <a:cxn ang="0">
                  <a:pos x="333" y="17"/>
                </a:cxn>
                <a:cxn ang="0">
                  <a:pos x="361" y="32"/>
                </a:cxn>
                <a:cxn ang="0">
                  <a:pos x="383" y="58"/>
                </a:cxn>
                <a:cxn ang="0">
                  <a:pos x="388" y="69"/>
                </a:cxn>
                <a:cxn ang="0">
                  <a:pos x="390" y="93"/>
                </a:cxn>
                <a:cxn ang="0">
                  <a:pos x="377" y="126"/>
                </a:cxn>
                <a:cxn ang="0">
                  <a:pos x="360" y="143"/>
                </a:cxn>
                <a:cxn ang="0">
                  <a:pos x="335" y="155"/>
                </a:cxn>
                <a:cxn ang="0">
                  <a:pos x="308" y="160"/>
                </a:cxn>
                <a:cxn ang="0">
                  <a:pos x="290" y="161"/>
                </a:cxn>
                <a:cxn ang="0">
                  <a:pos x="264" y="160"/>
                </a:cxn>
                <a:cxn ang="0">
                  <a:pos x="255" y="158"/>
                </a:cxn>
                <a:cxn ang="0">
                  <a:pos x="245" y="149"/>
                </a:cxn>
                <a:cxn ang="0">
                  <a:pos x="242" y="138"/>
                </a:cxn>
                <a:cxn ang="0">
                  <a:pos x="243" y="129"/>
                </a:cxn>
                <a:cxn ang="0">
                  <a:pos x="251" y="119"/>
                </a:cxn>
                <a:cxn ang="0">
                  <a:pos x="264" y="115"/>
                </a:cxn>
                <a:cxn ang="0">
                  <a:pos x="299" y="116"/>
                </a:cxn>
                <a:cxn ang="0">
                  <a:pos x="310" y="114"/>
                </a:cxn>
                <a:cxn ang="0">
                  <a:pos x="319" y="108"/>
                </a:cxn>
                <a:cxn ang="0">
                  <a:pos x="325" y="91"/>
                </a:cxn>
                <a:cxn ang="0">
                  <a:pos x="323" y="61"/>
                </a:cxn>
                <a:cxn ang="0">
                  <a:pos x="308" y="58"/>
                </a:cxn>
                <a:cxn ang="0">
                  <a:pos x="275" y="55"/>
                </a:cxn>
                <a:cxn ang="0">
                  <a:pos x="204" y="49"/>
                </a:cxn>
                <a:cxn ang="0">
                  <a:pos x="157" y="47"/>
                </a:cxn>
                <a:cxn ang="0">
                  <a:pos x="119" y="45"/>
                </a:cxn>
                <a:cxn ang="0">
                  <a:pos x="87" y="45"/>
                </a:cxn>
                <a:cxn ang="0">
                  <a:pos x="54" y="55"/>
                </a:cxn>
                <a:cxn ang="0">
                  <a:pos x="48" y="62"/>
                </a:cxn>
                <a:cxn ang="0">
                  <a:pos x="43" y="73"/>
                </a:cxn>
                <a:cxn ang="0">
                  <a:pos x="45" y="87"/>
                </a:cxn>
                <a:cxn ang="0">
                  <a:pos x="51" y="99"/>
                </a:cxn>
                <a:cxn ang="0">
                  <a:pos x="68" y="115"/>
                </a:cxn>
                <a:cxn ang="0">
                  <a:pos x="86" y="121"/>
                </a:cxn>
                <a:cxn ang="0">
                  <a:pos x="86" y="121"/>
                </a:cxn>
                <a:cxn ang="0">
                  <a:pos x="128" y="120"/>
                </a:cxn>
                <a:cxn ang="0">
                  <a:pos x="141" y="123"/>
                </a:cxn>
                <a:cxn ang="0">
                  <a:pos x="147" y="133"/>
                </a:cxn>
                <a:cxn ang="0">
                  <a:pos x="148" y="141"/>
                </a:cxn>
                <a:cxn ang="0">
                  <a:pos x="146" y="153"/>
                </a:cxn>
                <a:cxn ang="0">
                  <a:pos x="137" y="162"/>
                </a:cxn>
                <a:cxn ang="0">
                  <a:pos x="127" y="165"/>
                </a:cxn>
              </a:cxnLst>
              <a:rect l="0" t="0" r="r" b="b"/>
              <a:pathLst>
                <a:path w="390" h="165">
                  <a:moveTo>
                    <a:pt x="117" y="165"/>
                  </a:moveTo>
                  <a:lnTo>
                    <a:pt x="117" y="165"/>
                  </a:lnTo>
                  <a:lnTo>
                    <a:pt x="105" y="165"/>
                  </a:lnTo>
                  <a:lnTo>
                    <a:pt x="93" y="164"/>
                  </a:lnTo>
                  <a:lnTo>
                    <a:pt x="79" y="162"/>
                  </a:lnTo>
                  <a:lnTo>
                    <a:pt x="67" y="159"/>
                  </a:lnTo>
                  <a:lnTo>
                    <a:pt x="53" y="155"/>
                  </a:lnTo>
                  <a:lnTo>
                    <a:pt x="41" y="149"/>
                  </a:lnTo>
                  <a:lnTo>
                    <a:pt x="30" y="142"/>
                  </a:lnTo>
                  <a:lnTo>
                    <a:pt x="20" y="133"/>
                  </a:lnTo>
                  <a:lnTo>
                    <a:pt x="20" y="133"/>
                  </a:lnTo>
                  <a:lnTo>
                    <a:pt x="14" y="126"/>
                  </a:lnTo>
                  <a:lnTo>
                    <a:pt x="10" y="119"/>
                  </a:lnTo>
                  <a:lnTo>
                    <a:pt x="6" y="111"/>
                  </a:lnTo>
                  <a:lnTo>
                    <a:pt x="3" y="102"/>
                  </a:lnTo>
                  <a:lnTo>
                    <a:pt x="1" y="93"/>
                  </a:lnTo>
                  <a:lnTo>
                    <a:pt x="0" y="84"/>
                  </a:lnTo>
                  <a:lnTo>
                    <a:pt x="0" y="73"/>
                  </a:lnTo>
                  <a:lnTo>
                    <a:pt x="0" y="62"/>
                  </a:lnTo>
                  <a:lnTo>
                    <a:pt x="0" y="62"/>
                  </a:lnTo>
                  <a:lnTo>
                    <a:pt x="2" y="53"/>
                  </a:lnTo>
                  <a:lnTo>
                    <a:pt x="4" y="44"/>
                  </a:lnTo>
                  <a:lnTo>
                    <a:pt x="8" y="36"/>
                  </a:lnTo>
                  <a:lnTo>
                    <a:pt x="13" y="29"/>
                  </a:lnTo>
                  <a:lnTo>
                    <a:pt x="19" y="24"/>
                  </a:lnTo>
                  <a:lnTo>
                    <a:pt x="25" y="19"/>
                  </a:lnTo>
                  <a:lnTo>
                    <a:pt x="33" y="14"/>
                  </a:lnTo>
                  <a:lnTo>
                    <a:pt x="41" y="10"/>
                  </a:lnTo>
                  <a:lnTo>
                    <a:pt x="50" y="7"/>
                  </a:lnTo>
                  <a:lnTo>
                    <a:pt x="59" y="5"/>
                  </a:lnTo>
                  <a:lnTo>
                    <a:pt x="79" y="2"/>
                  </a:lnTo>
                  <a:lnTo>
                    <a:pt x="99" y="0"/>
                  </a:lnTo>
                  <a:lnTo>
                    <a:pt x="119" y="0"/>
                  </a:lnTo>
                  <a:lnTo>
                    <a:pt x="119" y="0"/>
                  </a:lnTo>
                  <a:lnTo>
                    <a:pt x="150" y="1"/>
                  </a:lnTo>
                  <a:lnTo>
                    <a:pt x="150" y="1"/>
                  </a:lnTo>
                  <a:lnTo>
                    <a:pt x="172" y="1"/>
                  </a:lnTo>
                  <a:lnTo>
                    <a:pt x="172" y="1"/>
                  </a:lnTo>
                  <a:lnTo>
                    <a:pt x="202" y="2"/>
                  </a:lnTo>
                  <a:lnTo>
                    <a:pt x="235" y="3"/>
                  </a:lnTo>
                  <a:lnTo>
                    <a:pt x="270" y="7"/>
                  </a:lnTo>
                  <a:lnTo>
                    <a:pt x="309" y="12"/>
                  </a:lnTo>
                  <a:lnTo>
                    <a:pt x="309" y="12"/>
                  </a:lnTo>
                  <a:lnTo>
                    <a:pt x="322" y="14"/>
                  </a:lnTo>
                  <a:lnTo>
                    <a:pt x="333" y="17"/>
                  </a:lnTo>
                  <a:lnTo>
                    <a:pt x="344" y="21"/>
                  </a:lnTo>
                  <a:lnTo>
                    <a:pt x="353" y="26"/>
                  </a:lnTo>
                  <a:lnTo>
                    <a:pt x="361" y="32"/>
                  </a:lnTo>
                  <a:lnTo>
                    <a:pt x="369" y="40"/>
                  </a:lnTo>
                  <a:lnTo>
                    <a:pt x="377" y="49"/>
                  </a:lnTo>
                  <a:lnTo>
                    <a:pt x="383" y="58"/>
                  </a:lnTo>
                  <a:lnTo>
                    <a:pt x="383" y="58"/>
                  </a:lnTo>
                  <a:lnTo>
                    <a:pt x="386" y="63"/>
                  </a:lnTo>
                  <a:lnTo>
                    <a:pt x="388" y="69"/>
                  </a:lnTo>
                  <a:lnTo>
                    <a:pt x="389" y="76"/>
                  </a:lnTo>
                  <a:lnTo>
                    <a:pt x="390" y="81"/>
                  </a:lnTo>
                  <a:lnTo>
                    <a:pt x="390" y="93"/>
                  </a:lnTo>
                  <a:lnTo>
                    <a:pt x="387" y="104"/>
                  </a:lnTo>
                  <a:lnTo>
                    <a:pt x="383" y="116"/>
                  </a:lnTo>
                  <a:lnTo>
                    <a:pt x="377" y="126"/>
                  </a:lnTo>
                  <a:lnTo>
                    <a:pt x="369" y="134"/>
                  </a:lnTo>
                  <a:lnTo>
                    <a:pt x="360" y="143"/>
                  </a:lnTo>
                  <a:lnTo>
                    <a:pt x="360" y="143"/>
                  </a:lnTo>
                  <a:lnTo>
                    <a:pt x="353" y="148"/>
                  </a:lnTo>
                  <a:lnTo>
                    <a:pt x="345" y="152"/>
                  </a:lnTo>
                  <a:lnTo>
                    <a:pt x="335" y="155"/>
                  </a:lnTo>
                  <a:lnTo>
                    <a:pt x="327" y="158"/>
                  </a:lnTo>
                  <a:lnTo>
                    <a:pt x="318" y="159"/>
                  </a:lnTo>
                  <a:lnTo>
                    <a:pt x="308" y="160"/>
                  </a:lnTo>
                  <a:lnTo>
                    <a:pt x="290" y="161"/>
                  </a:lnTo>
                  <a:lnTo>
                    <a:pt x="290" y="161"/>
                  </a:lnTo>
                  <a:lnTo>
                    <a:pt x="290" y="161"/>
                  </a:lnTo>
                  <a:lnTo>
                    <a:pt x="290" y="161"/>
                  </a:lnTo>
                  <a:lnTo>
                    <a:pt x="273" y="160"/>
                  </a:lnTo>
                  <a:lnTo>
                    <a:pt x="264" y="160"/>
                  </a:lnTo>
                  <a:lnTo>
                    <a:pt x="264" y="160"/>
                  </a:lnTo>
                  <a:lnTo>
                    <a:pt x="259" y="160"/>
                  </a:lnTo>
                  <a:lnTo>
                    <a:pt x="255" y="158"/>
                  </a:lnTo>
                  <a:lnTo>
                    <a:pt x="251" y="156"/>
                  </a:lnTo>
                  <a:lnTo>
                    <a:pt x="247" y="153"/>
                  </a:lnTo>
                  <a:lnTo>
                    <a:pt x="245" y="149"/>
                  </a:lnTo>
                  <a:lnTo>
                    <a:pt x="243" y="146"/>
                  </a:lnTo>
                  <a:lnTo>
                    <a:pt x="242" y="142"/>
                  </a:lnTo>
                  <a:lnTo>
                    <a:pt x="242" y="138"/>
                  </a:lnTo>
                  <a:lnTo>
                    <a:pt x="242" y="138"/>
                  </a:lnTo>
                  <a:lnTo>
                    <a:pt x="242" y="133"/>
                  </a:lnTo>
                  <a:lnTo>
                    <a:pt x="243" y="129"/>
                  </a:lnTo>
                  <a:lnTo>
                    <a:pt x="245" y="125"/>
                  </a:lnTo>
                  <a:lnTo>
                    <a:pt x="247" y="122"/>
                  </a:lnTo>
                  <a:lnTo>
                    <a:pt x="251" y="119"/>
                  </a:lnTo>
                  <a:lnTo>
                    <a:pt x="255" y="117"/>
                  </a:lnTo>
                  <a:lnTo>
                    <a:pt x="259" y="116"/>
                  </a:lnTo>
                  <a:lnTo>
                    <a:pt x="264" y="115"/>
                  </a:lnTo>
                  <a:lnTo>
                    <a:pt x="293" y="115"/>
                  </a:lnTo>
                  <a:lnTo>
                    <a:pt x="293" y="115"/>
                  </a:lnTo>
                  <a:lnTo>
                    <a:pt x="299" y="116"/>
                  </a:lnTo>
                  <a:lnTo>
                    <a:pt x="299" y="116"/>
                  </a:lnTo>
                  <a:lnTo>
                    <a:pt x="305" y="116"/>
                  </a:lnTo>
                  <a:lnTo>
                    <a:pt x="310" y="114"/>
                  </a:lnTo>
                  <a:lnTo>
                    <a:pt x="315" y="111"/>
                  </a:lnTo>
                  <a:lnTo>
                    <a:pt x="319" y="108"/>
                  </a:lnTo>
                  <a:lnTo>
                    <a:pt x="319" y="108"/>
                  </a:lnTo>
                  <a:lnTo>
                    <a:pt x="321" y="104"/>
                  </a:lnTo>
                  <a:lnTo>
                    <a:pt x="323" y="100"/>
                  </a:lnTo>
                  <a:lnTo>
                    <a:pt x="325" y="91"/>
                  </a:lnTo>
                  <a:lnTo>
                    <a:pt x="326" y="79"/>
                  </a:lnTo>
                  <a:lnTo>
                    <a:pt x="324" y="64"/>
                  </a:lnTo>
                  <a:lnTo>
                    <a:pt x="323" y="61"/>
                  </a:lnTo>
                  <a:lnTo>
                    <a:pt x="320" y="60"/>
                  </a:lnTo>
                  <a:lnTo>
                    <a:pt x="320" y="60"/>
                  </a:lnTo>
                  <a:lnTo>
                    <a:pt x="308" y="58"/>
                  </a:lnTo>
                  <a:lnTo>
                    <a:pt x="297" y="56"/>
                  </a:lnTo>
                  <a:lnTo>
                    <a:pt x="275" y="55"/>
                  </a:lnTo>
                  <a:lnTo>
                    <a:pt x="275" y="55"/>
                  </a:lnTo>
                  <a:lnTo>
                    <a:pt x="253" y="53"/>
                  </a:lnTo>
                  <a:lnTo>
                    <a:pt x="253" y="53"/>
                  </a:lnTo>
                  <a:lnTo>
                    <a:pt x="204" y="49"/>
                  </a:lnTo>
                  <a:lnTo>
                    <a:pt x="180" y="48"/>
                  </a:lnTo>
                  <a:lnTo>
                    <a:pt x="157" y="47"/>
                  </a:lnTo>
                  <a:lnTo>
                    <a:pt x="157" y="47"/>
                  </a:lnTo>
                  <a:lnTo>
                    <a:pt x="135" y="46"/>
                  </a:lnTo>
                  <a:lnTo>
                    <a:pt x="135" y="46"/>
                  </a:lnTo>
                  <a:lnTo>
                    <a:pt x="119" y="45"/>
                  </a:lnTo>
                  <a:lnTo>
                    <a:pt x="103" y="45"/>
                  </a:lnTo>
                  <a:lnTo>
                    <a:pt x="103" y="45"/>
                  </a:lnTo>
                  <a:lnTo>
                    <a:pt x="87" y="45"/>
                  </a:lnTo>
                  <a:lnTo>
                    <a:pt x="74" y="47"/>
                  </a:lnTo>
                  <a:lnTo>
                    <a:pt x="63" y="51"/>
                  </a:lnTo>
                  <a:lnTo>
                    <a:pt x="54" y="55"/>
                  </a:lnTo>
                  <a:lnTo>
                    <a:pt x="54" y="55"/>
                  </a:lnTo>
                  <a:lnTo>
                    <a:pt x="50" y="58"/>
                  </a:lnTo>
                  <a:lnTo>
                    <a:pt x="48" y="62"/>
                  </a:lnTo>
                  <a:lnTo>
                    <a:pt x="46" y="65"/>
                  </a:lnTo>
                  <a:lnTo>
                    <a:pt x="44" y="69"/>
                  </a:lnTo>
                  <a:lnTo>
                    <a:pt x="43" y="73"/>
                  </a:lnTo>
                  <a:lnTo>
                    <a:pt x="43" y="78"/>
                  </a:lnTo>
                  <a:lnTo>
                    <a:pt x="43" y="83"/>
                  </a:lnTo>
                  <a:lnTo>
                    <a:pt x="45" y="87"/>
                  </a:lnTo>
                  <a:lnTo>
                    <a:pt x="45" y="87"/>
                  </a:lnTo>
                  <a:lnTo>
                    <a:pt x="47" y="93"/>
                  </a:lnTo>
                  <a:lnTo>
                    <a:pt x="51" y="99"/>
                  </a:lnTo>
                  <a:lnTo>
                    <a:pt x="56" y="106"/>
                  </a:lnTo>
                  <a:lnTo>
                    <a:pt x="62" y="111"/>
                  </a:lnTo>
                  <a:lnTo>
                    <a:pt x="68" y="115"/>
                  </a:lnTo>
                  <a:lnTo>
                    <a:pt x="74" y="118"/>
                  </a:lnTo>
                  <a:lnTo>
                    <a:pt x="80" y="120"/>
                  </a:lnTo>
                  <a:lnTo>
                    <a:pt x="86" y="121"/>
                  </a:lnTo>
                  <a:lnTo>
                    <a:pt x="86" y="121"/>
                  </a:lnTo>
                  <a:lnTo>
                    <a:pt x="86" y="121"/>
                  </a:lnTo>
                  <a:lnTo>
                    <a:pt x="86" y="121"/>
                  </a:lnTo>
                  <a:lnTo>
                    <a:pt x="119" y="120"/>
                  </a:lnTo>
                  <a:lnTo>
                    <a:pt x="128" y="120"/>
                  </a:lnTo>
                  <a:lnTo>
                    <a:pt x="128" y="120"/>
                  </a:lnTo>
                  <a:lnTo>
                    <a:pt x="133" y="120"/>
                  </a:lnTo>
                  <a:lnTo>
                    <a:pt x="137" y="121"/>
                  </a:lnTo>
                  <a:lnTo>
                    <a:pt x="141" y="123"/>
                  </a:lnTo>
                  <a:lnTo>
                    <a:pt x="143" y="126"/>
                  </a:lnTo>
                  <a:lnTo>
                    <a:pt x="145" y="129"/>
                  </a:lnTo>
                  <a:lnTo>
                    <a:pt x="147" y="133"/>
                  </a:lnTo>
                  <a:lnTo>
                    <a:pt x="148" y="136"/>
                  </a:lnTo>
                  <a:lnTo>
                    <a:pt x="148" y="141"/>
                  </a:lnTo>
                  <a:lnTo>
                    <a:pt x="148" y="141"/>
                  </a:lnTo>
                  <a:lnTo>
                    <a:pt x="148" y="145"/>
                  </a:lnTo>
                  <a:lnTo>
                    <a:pt x="147" y="150"/>
                  </a:lnTo>
                  <a:lnTo>
                    <a:pt x="146" y="153"/>
                  </a:lnTo>
                  <a:lnTo>
                    <a:pt x="143" y="157"/>
                  </a:lnTo>
                  <a:lnTo>
                    <a:pt x="140" y="160"/>
                  </a:lnTo>
                  <a:lnTo>
                    <a:pt x="137" y="162"/>
                  </a:lnTo>
                  <a:lnTo>
                    <a:pt x="132" y="164"/>
                  </a:lnTo>
                  <a:lnTo>
                    <a:pt x="127" y="165"/>
                  </a:lnTo>
                  <a:lnTo>
                    <a:pt x="127" y="165"/>
                  </a:lnTo>
                  <a:lnTo>
                    <a:pt x="117" y="165"/>
                  </a:lnTo>
                  <a:lnTo>
                    <a:pt x="117" y="1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4" name="Freeform 640"/>
            <p:cNvSpPr/>
            <p:nvPr/>
          </p:nvSpPr>
          <p:spPr bwMode="auto">
            <a:xfrm>
              <a:off x="2381251" y="4476750"/>
              <a:ext cx="171450" cy="95250"/>
            </a:xfrm>
            <a:custGeom>
              <a:avLst/>
              <a:gdLst/>
              <a:ahLst/>
              <a:cxnLst>
                <a:cxn ang="0">
                  <a:pos x="219" y="181"/>
                </a:cxn>
                <a:cxn ang="0">
                  <a:pos x="164" y="177"/>
                </a:cxn>
                <a:cxn ang="0">
                  <a:pos x="136" y="175"/>
                </a:cxn>
                <a:cxn ang="0">
                  <a:pos x="131" y="175"/>
                </a:cxn>
                <a:cxn ang="0">
                  <a:pos x="93" y="173"/>
                </a:cxn>
                <a:cxn ang="0">
                  <a:pos x="60" y="169"/>
                </a:cxn>
                <a:cxn ang="0">
                  <a:pos x="39" y="163"/>
                </a:cxn>
                <a:cxn ang="0">
                  <a:pos x="22" y="154"/>
                </a:cxn>
                <a:cxn ang="0">
                  <a:pos x="8" y="141"/>
                </a:cxn>
                <a:cxn ang="0">
                  <a:pos x="1" y="125"/>
                </a:cxn>
                <a:cxn ang="0">
                  <a:pos x="0" y="115"/>
                </a:cxn>
                <a:cxn ang="0">
                  <a:pos x="2" y="100"/>
                </a:cxn>
                <a:cxn ang="0">
                  <a:pos x="7" y="86"/>
                </a:cxn>
                <a:cxn ang="0">
                  <a:pos x="16" y="71"/>
                </a:cxn>
                <a:cxn ang="0">
                  <a:pos x="38" y="44"/>
                </a:cxn>
                <a:cxn ang="0">
                  <a:pos x="67" y="25"/>
                </a:cxn>
                <a:cxn ang="0">
                  <a:pos x="83" y="16"/>
                </a:cxn>
                <a:cxn ang="0">
                  <a:pos x="84" y="15"/>
                </a:cxn>
                <a:cxn ang="0">
                  <a:pos x="91" y="9"/>
                </a:cxn>
                <a:cxn ang="0">
                  <a:pos x="101" y="7"/>
                </a:cxn>
                <a:cxn ang="0">
                  <a:pos x="115" y="6"/>
                </a:cxn>
                <a:cxn ang="0">
                  <a:pos x="128" y="4"/>
                </a:cxn>
                <a:cxn ang="0">
                  <a:pos x="157" y="0"/>
                </a:cxn>
                <a:cxn ang="0">
                  <a:pos x="170" y="1"/>
                </a:cxn>
                <a:cxn ang="0">
                  <a:pos x="207" y="8"/>
                </a:cxn>
                <a:cxn ang="0">
                  <a:pos x="212" y="9"/>
                </a:cxn>
                <a:cxn ang="0">
                  <a:pos x="223" y="12"/>
                </a:cxn>
                <a:cxn ang="0">
                  <a:pos x="225" y="11"/>
                </a:cxn>
                <a:cxn ang="0">
                  <a:pos x="230" y="10"/>
                </a:cxn>
                <a:cxn ang="0">
                  <a:pos x="242" y="14"/>
                </a:cxn>
                <a:cxn ang="0">
                  <a:pos x="255" y="25"/>
                </a:cxn>
                <a:cxn ang="0">
                  <a:pos x="264" y="31"/>
                </a:cxn>
                <a:cxn ang="0">
                  <a:pos x="278" y="44"/>
                </a:cxn>
                <a:cxn ang="0">
                  <a:pos x="304" y="74"/>
                </a:cxn>
                <a:cxn ang="0">
                  <a:pos x="314" y="90"/>
                </a:cxn>
                <a:cxn ang="0">
                  <a:pos x="320" y="105"/>
                </a:cxn>
                <a:cxn ang="0">
                  <a:pos x="323" y="122"/>
                </a:cxn>
                <a:cxn ang="0">
                  <a:pos x="320" y="137"/>
                </a:cxn>
                <a:cxn ang="0">
                  <a:pos x="312" y="152"/>
                </a:cxn>
                <a:cxn ang="0">
                  <a:pos x="306" y="159"/>
                </a:cxn>
                <a:cxn ang="0">
                  <a:pos x="289" y="169"/>
                </a:cxn>
                <a:cxn ang="0">
                  <a:pos x="266" y="176"/>
                </a:cxn>
                <a:cxn ang="0">
                  <a:pos x="237" y="180"/>
                </a:cxn>
                <a:cxn ang="0">
                  <a:pos x="219" y="181"/>
                </a:cxn>
                <a:cxn ang="0">
                  <a:pos x="219" y="181"/>
                </a:cxn>
              </a:cxnLst>
              <a:rect l="0" t="0" r="r" b="b"/>
              <a:pathLst>
                <a:path w="323" h="181">
                  <a:moveTo>
                    <a:pt x="219" y="181"/>
                  </a:moveTo>
                  <a:lnTo>
                    <a:pt x="219" y="181"/>
                  </a:lnTo>
                  <a:lnTo>
                    <a:pt x="191" y="180"/>
                  </a:lnTo>
                  <a:lnTo>
                    <a:pt x="164" y="177"/>
                  </a:lnTo>
                  <a:lnTo>
                    <a:pt x="164" y="177"/>
                  </a:lnTo>
                  <a:lnTo>
                    <a:pt x="136" y="175"/>
                  </a:lnTo>
                  <a:lnTo>
                    <a:pt x="131" y="175"/>
                  </a:lnTo>
                  <a:lnTo>
                    <a:pt x="131" y="175"/>
                  </a:lnTo>
                  <a:lnTo>
                    <a:pt x="114" y="175"/>
                  </a:lnTo>
                  <a:lnTo>
                    <a:pt x="93" y="173"/>
                  </a:lnTo>
                  <a:lnTo>
                    <a:pt x="71" y="171"/>
                  </a:lnTo>
                  <a:lnTo>
                    <a:pt x="60" y="169"/>
                  </a:lnTo>
                  <a:lnTo>
                    <a:pt x="50" y="166"/>
                  </a:lnTo>
                  <a:lnTo>
                    <a:pt x="39" y="163"/>
                  </a:lnTo>
                  <a:lnTo>
                    <a:pt x="30" y="159"/>
                  </a:lnTo>
                  <a:lnTo>
                    <a:pt x="22" y="154"/>
                  </a:lnTo>
                  <a:lnTo>
                    <a:pt x="15" y="149"/>
                  </a:lnTo>
                  <a:lnTo>
                    <a:pt x="8" y="141"/>
                  </a:lnTo>
                  <a:lnTo>
                    <a:pt x="3" y="134"/>
                  </a:lnTo>
                  <a:lnTo>
                    <a:pt x="1" y="125"/>
                  </a:lnTo>
                  <a:lnTo>
                    <a:pt x="0" y="115"/>
                  </a:lnTo>
                  <a:lnTo>
                    <a:pt x="0" y="115"/>
                  </a:lnTo>
                  <a:lnTo>
                    <a:pt x="0" y="108"/>
                  </a:lnTo>
                  <a:lnTo>
                    <a:pt x="2" y="100"/>
                  </a:lnTo>
                  <a:lnTo>
                    <a:pt x="4" y="93"/>
                  </a:lnTo>
                  <a:lnTo>
                    <a:pt x="7" y="86"/>
                  </a:lnTo>
                  <a:lnTo>
                    <a:pt x="10" y="78"/>
                  </a:lnTo>
                  <a:lnTo>
                    <a:pt x="16" y="71"/>
                  </a:lnTo>
                  <a:lnTo>
                    <a:pt x="26" y="58"/>
                  </a:lnTo>
                  <a:lnTo>
                    <a:pt x="38" y="44"/>
                  </a:lnTo>
                  <a:lnTo>
                    <a:pt x="53" y="34"/>
                  </a:lnTo>
                  <a:lnTo>
                    <a:pt x="67" y="25"/>
                  </a:lnTo>
                  <a:lnTo>
                    <a:pt x="82" y="17"/>
                  </a:lnTo>
                  <a:lnTo>
                    <a:pt x="83" y="16"/>
                  </a:lnTo>
                  <a:lnTo>
                    <a:pt x="84" y="15"/>
                  </a:lnTo>
                  <a:lnTo>
                    <a:pt x="84" y="15"/>
                  </a:lnTo>
                  <a:lnTo>
                    <a:pt x="87" y="12"/>
                  </a:lnTo>
                  <a:lnTo>
                    <a:pt x="91" y="9"/>
                  </a:lnTo>
                  <a:lnTo>
                    <a:pt x="96" y="8"/>
                  </a:lnTo>
                  <a:lnTo>
                    <a:pt x="101" y="7"/>
                  </a:lnTo>
                  <a:lnTo>
                    <a:pt x="101" y="7"/>
                  </a:lnTo>
                  <a:lnTo>
                    <a:pt x="115" y="6"/>
                  </a:lnTo>
                  <a:lnTo>
                    <a:pt x="128" y="4"/>
                  </a:lnTo>
                  <a:lnTo>
                    <a:pt x="128" y="4"/>
                  </a:lnTo>
                  <a:lnTo>
                    <a:pt x="143" y="1"/>
                  </a:lnTo>
                  <a:lnTo>
                    <a:pt x="157" y="0"/>
                  </a:lnTo>
                  <a:lnTo>
                    <a:pt x="157" y="0"/>
                  </a:lnTo>
                  <a:lnTo>
                    <a:pt x="170" y="1"/>
                  </a:lnTo>
                  <a:lnTo>
                    <a:pt x="182" y="3"/>
                  </a:lnTo>
                  <a:lnTo>
                    <a:pt x="207" y="8"/>
                  </a:lnTo>
                  <a:lnTo>
                    <a:pt x="212" y="9"/>
                  </a:lnTo>
                  <a:lnTo>
                    <a:pt x="212" y="9"/>
                  </a:lnTo>
                  <a:lnTo>
                    <a:pt x="221" y="11"/>
                  </a:lnTo>
                  <a:lnTo>
                    <a:pt x="223" y="12"/>
                  </a:lnTo>
                  <a:lnTo>
                    <a:pt x="225" y="11"/>
                  </a:lnTo>
                  <a:lnTo>
                    <a:pt x="225" y="11"/>
                  </a:lnTo>
                  <a:lnTo>
                    <a:pt x="230" y="10"/>
                  </a:lnTo>
                  <a:lnTo>
                    <a:pt x="230" y="10"/>
                  </a:lnTo>
                  <a:lnTo>
                    <a:pt x="237" y="11"/>
                  </a:lnTo>
                  <a:lnTo>
                    <a:pt x="242" y="14"/>
                  </a:lnTo>
                  <a:lnTo>
                    <a:pt x="242" y="14"/>
                  </a:lnTo>
                  <a:lnTo>
                    <a:pt x="255" y="25"/>
                  </a:lnTo>
                  <a:lnTo>
                    <a:pt x="255" y="25"/>
                  </a:lnTo>
                  <a:lnTo>
                    <a:pt x="264" y="31"/>
                  </a:lnTo>
                  <a:lnTo>
                    <a:pt x="264" y="31"/>
                  </a:lnTo>
                  <a:lnTo>
                    <a:pt x="278" y="44"/>
                  </a:lnTo>
                  <a:lnTo>
                    <a:pt x="291" y="59"/>
                  </a:lnTo>
                  <a:lnTo>
                    <a:pt x="304" y="74"/>
                  </a:lnTo>
                  <a:lnTo>
                    <a:pt x="309" y="81"/>
                  </a:lnTo>
                  <a:lnTo>
                    <a:pt x="314" y="90"/>
                  </a:lnTo>
                  <a:lnTo>
                    <a:pt x="317" y="97"/>
                  </a:lnTo>
                  <a:lnTo>
                    <a:pt x="320" y="105"/>
                  </a:lnTo>
                  <a:lnTo>
                    <a:pt x="322" y="113"/>
                  </a:lnTo>
                  <a:lnTo>
                    <a:pt x="323" y="122"/>
                  </a:lnTo>
                  <a:lnTo>
                    <a:pt x="322" y="129"/>
                  </a:lnTo>
                  <a:lnTo>
                    <a:pt x="320" y="137"/>
                  </a:lnTo>
                  <a:lnTo>
                    <a:pt x="317" y="144"/>
                  </a:lnTo>
                  <a:lnTo>
                    <a:pt x="312" y="152"/>
                  </a:lnTo>
                  <a:lnTo>
                    <a:pt x="312" y="152"/>
                  </a:lnTo>
                  <a:lnTo>
                    <a:pt x="306" y="159"/>
                  </a:lnTo>
                  <a:lnTo>
                    <a:pt x="299" y="164"/>
                  </a:lnTo>
                  <a:lnTo>
                    <a:pt x="289" y="169"/>
                  </a:lnTo>
                  <a:lnTo>
                    <a:pt x="278" y="173"/>
                  </a:lnTo>
                  <a:lnTo>
                    <a:pt x="266" y="176"/>
                  </a:lnTo>
                  <a:lnTo>
                    <a:pt x="252" y="178"/>
                  </a:lnTo>
                  <a:lnTo>
                    <a:pt x="237" y="180"/>
                  </a:lnTo>
                  <a:lnTo>
                    <a:pt x="219" y="181"/>
                  </a:lnTo>
                  <a:lnTo>
                    <a:pt x="219" y="181"/>
                  </a:lnTo>
                  <a:lnTo>
                    <a:pt x="219" y="181"/>
                  </a:lnTo>
                  <a:lnTo>
                    <a:pt x="219" y="1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5" name="Freeform 641"/>
            <p:cNvSpPr/>
            <p:nvPr/>
          </p:nvSpPr>
          <p:spPr bwMode="auto">
            <a:xfrm>
              <a:off x="2413001" y="4362450"/>
              <a:ext cx="130175" cy="123825"/>
            </a:xfrm>
            <a:custGeom>
              <a:avLst/>
              <a:gdLst/>
              <a:ahLst/>
              <a:cxnLst>
                <a:cxn ang="0">
                  <a:pos x="127" y="234"/>
                </a:cxn>
                <a:cxn ang="0">
                  <a:pos x="100" y="231"/>
                </a:cxn>
                <a:cxn ang="0">
                  <a:pos x="98" y="231"/>
                </a:cxn>
                <a:cxn ang="0">
                  <a:pos x="95" y="231"/>
                </a:cxn>
                <a:cxn ang="0">
                  <a:pos x="85" y="230"/>
                </a:cxn>
                <a:cxn ang="0">
                  <a:pos x="64" y="224"/>
                </a:cxn>
                <a:cxn ang="0">
                  <a:pos x="44" y="214"/>
                </a:cxn>
                <a:cxn ang="0">
                  <a:pos x="29" y="200"/>
                </a:cxn>
                <a:cxn ang="0">
                  <a:pos x="22" y="193"/>
                </a:cxn>
                <a:cxn ang="0">
                  <a:pos x="8" y="172"/>
                </a:cxn>
                <a:cxn ang="0">
                  <a:pos x="2" y="152"/>
                </a:cxn>
                <a:cxn ang="0">
                  <a:pos x="0" y="130"/>
                </a:cxn>
                <a:cxn ang="0">
                  <a:pos x="2" y="106"/>
                </a:cxn>
                <a:cxn ang="0">
                  <a:pos x="4" y="92"/>
                </a:cxn>
                <a:cxn ang="0">
                  <a:pos x="13" y="67"/>
                </a:cxn>
                <a:cxn ang="0">
                  <a:pos x="26" y="47"/>
                </a:cxn>
                <a:cxn ang="0">
                  <a:pos x="43" y="31"/>
                </a:cxn>
                <a:cxn ang="0">
                  <a:pos x="62" y="19"/>
                </a:cxn>
                <a:cxn ang="0">
                  <a:pos x="84" y="9"/>
                </a:cxn>
                <a:cxn ang="0">
                  <a:pos x="105" y="3"/>
                </a:cxn>
                <a:cxn ang="0">
                  <a:pos x="129" y="1"/>
                </a:cxn>
                <a:cxn ang="0">
                  <a:pos x="141" y="0"/>
                </a:cxn>
                <a:cxn ang="0">
                  <a:pos x="152" y="1"/>
                </a:cxn>
                <a:cxn ang="0">
                  <a:pos x="177" y="9"/>
                </a:cxn>
                <a:cxn ang="0">
                  <a:pos x="201" y="22"/>
                </a:cxn>
                <a:cxn ang="0">
                  <a:pos x="220" y="37"/>
                </a:cxn>
                <a:cxn ang="0">
                  <a:pos x="227" y="44"/>
                </a:cxn>
                <a:cxn ang="0">
                  <a:pos x="238" y="64"/>
                </a:cxn>
                <a:cxn ang="0">
                  <a:pos x="245" y="88"/>
                </a:cxn>
                <a:cxn ang="0">
                  <a:pos x="248" y="112"/>
                </a:cxn>
                <a:cxn ang="0">
                  <a:pos x="244" y="135"/>
                </a:cxn>
                <a:cxn ang="0">
                  <a:pos x="240" y="147"/>
                </a:cxn>
                <a:cxn ang="0">
                  <a:pos x="230" y="167"/>
                </a:cxn>
                <a:cxn ang="0">
                  <a:pos x="219" y="186"/>
                </a:cxn>
                <a:cxn ang="0">
                  <a:pos x="206" y="201"/>
                </a:cxn>
                <a:cxn ang="0">
                  <a:pos x="190" y="214"/>
                </a:cxn>
                <a:cxn ang="0">
                  <a:pos x="173" y="224"/>
                </a:cxn>
                <a:cxn ang="0">
                  <a:pos x="156" y="230"/>
                </a:cxn>
                <a:cxn ang="0">
                  <a:pos x="136" y="233"/>
                </a:cxn>
                <a:cxn ang="0">
                  <a:pos x="127" y="234"/>
                </a:cxn>
              </a:cxnLst>
              <a:rect l="0" t="0" r="r" b="b"/>
              <a:pathLst>
                <a:path w="248" h="234">
                  <a:moveTo>
                    <a:pt x="127" y="234"/>
                  </a:moveTo>
                  <a:lnTo>
                    <a:pt x="127" y="234"/>
                  </a:lnTo>
                  <a:lnTo>
                    <a:pt x="114" y="233"/>
                  </a:lnTo>
                  <a:lnTo>
                    <a:pt x="100" y="231"/>
                  </a:lnTo>
                  <a:lnTo>
                    <a:pt x="99" y="231"/>
                  </a:lnTo>
                  <a:lnTo>
                    <a:pt x="98" y="231"/>
                  </a:lnTo>
                  <a:lnTo>
                    <a:pt x="98" y="231"/>
                  </a:lnTo>
                  <a:lnTo>
                    <a:pt x="95" y="231"/>
                  </a:lnTo>
                  <a:lnTo>
                    <a:pt x="95" y="231"/>
                  </a:lnTo>
                  <a:lnTo>
                    <a:pt x="85" y="230"/>
                  </a:lnTo>
                  <a:lnTo>
                    <a:pt x="74" y="228"/>
                  </a:lnTo>
                  <a:lnTo>
                    <a:pt x="64" y="224"/>
                  </a:lnTo>
                  <a:lnTo>
                    <a:pt x="54" y="219"/>
                  </a:lnTo>
                  <a:lnTo>
                    <a:pt x="44" y="214"/>
                  </a:lnTo>
                  <a:lnTo>
                    <a:pt x="36" y="208"/>
                  </a:lnTo>
                  <a:lnTo>
                    <a:pt x="29" y="200"/>
                  </a:lnTo>
                  <a:lnTo>
                    <a:pt x="22" y="193"/>
                  </a:lnTo>
                  <a:lnTo>
                    <a:pt x="22" y="193"/>
                  </a:lnTo>
                  <a:lnTo>
                    <a:pt x="14" y="183"/>
                  </a:lnTo>
                  <a:lnTo>
                    <a:pt x="8" y="172"/>
                  </a:lnTo>
                  <a:lnTo>
                    <a:pt x="4" y="162"/>
                  </a:lnTo>
                  <a:lnTo>
                    <a:pt x="2" y="152"/>
                  </a:lnTo>
                  <a:lnTo>
                    <a:pt x="0" y="141"/>
                  </a:lnTo>
                  <a:lnTo>
                    <a:pt x="0" y="130"/>
                  </a:lnTo>
                  <a:lnTo>
                    <a:pt x="0" y="119"/>
                  </a:lnTo>
                  <a:lnTo>
                    <a:pt x="2" y="106"/>
                  </a:lnTo>
                  <a:lnTo>
                    <a:pt x="2" y="106"/>
                  </a:lnTo>
                  <a:lnTo>
                    <a:pt x="4" y="92"/>
                  </a:lnTo>
                  <a:lnTo>
                    <a:pt x="8" y="79"/>
                  </a:lnTo>
                  <a:lnTo>
                    <a:pt x="13" y="67"/>
                  </a:lnTo>
                  <a:lnTo>
                    <a:pt x="20" y="57"/>
                  </a:lnTo>
                  <a:lnTo>
                    <a:pt x="26" y="47"/>
                  </a:lnTo>
                  <a:lnTo>
                    <a:pt x="34" y="38"/>
                  </a:lnTo>
                  <a:lnTo>
                    <a:pt x="43" y="31"/>
                  </a:lnTo>
                  <a:lnTo>
                    <a:pt x="53" y="24"/>
                  </a:lnTo>
                  <a:lnTo>
                    <a:pt x="62" y="19"/>
                  </a:lnTo>
                  <a:lnTo>
                    <a:pt x="72" y="13"/>
                  </a:lnTo>
                  <a:lnTo>
                    <a:pt x="84" y="9"/>
                  </a:lnTo>
                  <a:lnTo>
                    <a:pt x="94" y="6"/>
                  </a:lnTo>
                  <a:lnTo>
                    <a:pt x="105" y="3"/>
                  </a:lnTo>
                  <a:lnTo>
                    <a:pt x="117" y="2"/>
                  </a:lnTo>
                  <a:lnTo>
                    <a:pt x="129" y="1"/>
                  </a:lnTo>
                  <a:lnTo>
                    <a:pt x="140" y="0"/>
                  </a:lnTo>
                  <a:lnTo>
                    <a:pt x="141" y="0"/>
                  </a:lnTo>
                  <a:lnTo>
                    <a:pt x="141" y="0"/>
                  </a:lnTo>
                  <a:lnTo>
                    <a:pt x="152" y="1"/>
                  </a:lnTo>
                  <a:lnTo>
                    <a:pt x="164" y="4"/>
                  </a:lnTo>
                  <a:lnTo>
                    <a:pt x="177" y="9"/>
                  </a:lnTo>
                  <a:lnTo>
                    <a:pt x="189" y="14"/>
                  </a:lnTo>
                  <a:lnTo>
                    <a:pt x="201" y="22"/>
                  </a:lnTo>
                  <a:lnTo>
                    <a:pt x="212" y="29"/>
                  </a:lnTo>
                  <a:lnTo>
                    <a:pt x="220" y="37"/>
                  </a:lnTo>
                  <a:lnTo>
                    <a:pt x="227" y="44"/>
                  </a:lnTo>
                  <a:lnTo>
                    <a:pt x="227" y="44"/>
                  </a:lnTo>
                  <a:lnTo>
                    <a:pt x="232" y="54"/>
                  </a:lnTo>
                  <a:lnTo>
                    <a:pt x="238" y="64"/>
                  </a:lnTo>
                  <a:lnTo>
                    <a:pt x="242" y="75"/>
                  </a:lnTo>
                  <a:lnTo>
                    <a:pt x="245" y="88"/>
                  </a:lnTo>
                  <a:lnTo>
                    <a:pt x="247" y="99"/>
                  </a:lnTo>
                  <a:lnTo>
                    <a:pt x="248" y="112"/>
                  </a:lnTo>
                  <a:lnTo>
                    <a:pt x="247" y="124"/>
                  </a:lnTo>
                  <a:lnTo>
                    <a:pt x="244" y="135"/>
                  </a:lnTo>
                  <a:lnTo>
                    <a:pt x="244" y="135"/>
                  </a:lnTo>
                  <a:lnTo>
                    <a:pt x="240" y="147"/>
                  </a:lnTo>
                  <a:lnTo>
                    <a:pt x="235" y="157"/>
                  </a:lnTo>
                  <a:lnTo>
                    <a:pt x="230" y="167"/>
                  </a:lnTo>
                  <a:lnTo>
                    <a:pt x="224" y="177"/>
                  </a:lnTo>
                  <a:lnTo>
                    <a:pt x="219" y="186"/>
                  </a:lnTo>
                  <a:lnTo>
                    <a:pt x="212" y="194"/>
                  </a:lnTo>
                  <a:lnTo>
                    <a:pt x="206" y="201"/>
                  </a:lnTo>
                  <a:lnTo>
                    <a:pt x="197" y="208"/>
                  </a:lnTo>
                  <a:lnTo>
                    <a:pt x="190" y="214"/>
                  </a:lnTo>
                  <a:lnTo>
                    <a:pt x="182" y="219"/>
                  </a:lnTo>
                  <a:lnTo>
                    <a:pt x="173" y="224"/>
                  </a:lnTo>
                  <a:lnTo>
                    <a:pt x="164" y="227"/>
                  </a:lnTo>
                  <a:lnTo>
                    <a:pt x="156" y="230"/>
                  </a:lnTo>
                  <a:lnTo>
                    <a:pt x="147" y="232"/>
                  </a:lnTo>
                  <a:lnTo>
                    <a:pt x="136" y="233"/>
                  </a:lnTo>
                  <a:lnTo>
                    <a:pt x="127" y="234"/>
                  </a:lnTo>
                  <a:lnTo>
                    <a:pt x="127" y="2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6" name="Freeform 642"/>
            <p:cNvSpPr/>
            <p:nvPr/>
          </p:nvSpPr>
          <p:spPr bwMode="auto">
            <a:xfrm>
              <a:off x="2582863" y="4371975"/>
              <a:ext cx="23813" cy="58738"/>
            </a:xfrm>
            <a:custGeom>
              <a:avLst/>
              <a:gdLst/>
              <a:ahLst/>
              <a:cxnLst>
                <a:cxn ang="0">
                  <a:pos x="23" y="111"/>
                </a:cxn>
                <a:cxn ang="0">
                  <a:pos x="23" y="111"/>
                </a:cxn>
                <a:cxn ang="0">
                  <a:pos x="19" y="110"/>
                </a:cxn>
                <a:cxn ang="0">
                  <a:pos x="15" y="109"/>
                </a:cxn>
                <a:cxn ang="0">
                  <a:pos x="12" y="108"/>
                </a:cxn>
                <a:cxn ang="0">
                  <a:pos x="7" y="105"/>
                </a:cxn>
                <a:cxn ang="0">
                  <a:pos x="4" y="103"/>
                </a:cxn>
                <a:cxn ang="0">
                  <a:pos x="2" y="99"/>
                </a:cxn>
                <a:cxn ang="0">
                  <a:pos x="1" y="94"/>
                </a:cxn>
                <a:cxn ang="0">
                  <a:pos x="0" y="88"/>
                </a:cxn>
                <a:cxn ang="0">
                  <a:pos x="0" y="22"/>
                </a:cxn>
                <a:cxn ang="0">
                  <a:pos x="0" y="22"/>
                </a:cxn>
                <a:cxn ang="0">
                  <a:pos x="1" y="17"/>
                </a:cxn>
                <a:cxn ang="0">
                  <a:pos x="2" y="13"/>
                </a:cxn>
                <a:cxn ang="0">
                  <a:pos x="4" y="9"/>
                </a:cxn>
                <a:cxn ang="0">
                  <a:pos x="7" y="6"/>
                </a:cxn>
                <a:cxn ang="0">
                  <a:pos x="12" y="4"/>
                </a:cxn>
                <a:cxn ang="0">
                  <a:pos x="15" y="2"/>
                </a:cxn>
                <a:cxn ang="0">
                  <a:pos x="19" y="0"/>
                </a:cxn>
                <a:cxn ang="0">
                  <a:pos x="23" y="0"/>
                </a:cxn>
                <a:cxn ang="0">
                  <a:pos x="23" y="0"/>
                </a:cxn>
                <a:cxn ang="0">
                  <a:pos x="28" y="0"/>
                </a:cxn>
                <a:cxn ang="0">
                  <a:pos x="32" y="2"/>
                </a:cxn>
                <a:cxn ang="0">
                  <a:pos x="35" y="4"/>
                </a:cxn>
                <a:cxn ang="0">
                  <a:pos x="39" y="6"/>
                </a:cxn>
                <a:cxn ang="0">
                  <a:pos x="42" y="9"/>
                </a:cxn>
                <a:cxn ang="0">
                  <a:pos x="45" y="13"/>
                </a:cxn>
                <a:cxn ang="0">
                  <a:pos x="46" y="17"/>
                </a:cxn>
                <a:cxn ang="0">
                  <a:pos x="46" y="22"/>
                </a:cxn>
                <a:cxn ang="0">
                  <a:pos x="46" y="88"/>
                </a:cxn>
                <a:cxn ang="0">
                  <a:pos x="46" y="88"/>
                </a:cxn>
                <a:cxn ang="0">
                  <a:pos x="46" y="94"/>
                </a:cxn>
                <a:cxn ang="0">
                  <a:pos x="45" y="99"/>
                </a:cxn>
                <a:cxn ang="0">
                  <a:pos x="42" y="103"/>
                </a:cxn>
                <a:cxn ang="0">
                  <a:pos x="39" y="105"/>
                </a:cxn>
                <a:cxn ang="0">
                  <a:pos x="35" y="108"/>
                </a:cxn>
                <a:cxn ang="0">
                  <a:pos x="32" y="109"/>
                </a:cxn>
                <a:cxn ang="0">
                  <a:pos x="28" y="110"/>
                </a:cxn>
                <a:cxn ang="0">
                  <a:pos x="23" y="111"/>
                </a:cxn>
                <a:cxn ang="0">
                  <a:pos x="23" y="111"/>
                </a:cxn>
              </a:cxnLst>
              <a:rect l="0" t="0" r="r" b="b"/>
              <a:pathLst>
                <a:path w="46" h="111">
                  <a:moveTo>
                    <a:pt x="23" y="111"/>
                  </a:moveTo>
                  <a:lnTo>
                    <a:pt x="23" y="111"/>
                  </a:lnTo>
                  <a:lnTo>
                    <a:pt x="19" y="110"/>
                  </a:lnTo>
                  <a:lnTo>
                    <a:pt x="15" y="109"/>
                  </a:lnTo>
                  <a:lnTo>
                    <a:pt x="12" y="108"/>
                  </a:lnTo>
                  <a:lnTo>
                    <a:pt x="7" y="105"/>
                  </a:lnTo>
                  <a:lnTo>
                    <a:pt x="4" y="103"/>
                  </a:lnTo>
                  <a:lnTo>
                    <a:pt x="2" y="99"/>
                  </a:lnTo>
                  <a:lnTo>
                    <a:pt x="1" y="94"/>
                  </a:lnTo>
                  <a:lnTo>
                    <a:pt x="0" y="88"/>
                  </a:lnTo>
                  <a:lnTo>
                    <a:pt x="0" y="22"/>
                  </a:lnTo>
                  <a:lnTo>
                    <a:pt x="0" y="22"/>
                  </a:lnTo>
                  <a:lnTo>
                    <a:pt x="1" y="17"/>
                  </a:lnTo>
                  <a:lnTo>
                    <a:pt x="2" y="13"/>
                  </a:lnTo>
                  <a:lnTo>
                    <a:pt x="4" y="9"/>
                  </a:lnTo>
                  <a:lnTo>
                    <a:pt x="7" y="6"/>
                  </a:lnTo>
                  <a:lnTo>
                    <a:pt x="12" y="4"/>
                  </a:lnTo>
                  <a:lnTo>
                    <a:pt x="15" y="2"/>
                  </a:lnTo>
                  <a:lnTo>
                    <a:pt x="19" y="0"/>
                  </a:lnTo>
                  <a:lnTo>
                    <a:pt x="23" y="0"/>
                  </a:lnTo>
                  <a:lnTo>
                    <a:pt x="23" y="0"/>
                  </a:lnTo>
                  <a:lnTo>
                    <a:pt x="28" y="0"/>
                  </a:lnTo>
                  <a:lnTo>
                    <a:pt x="32" y="2"/>
                  </a:lnTo>
                  <a:lnTo>
                    <a:pt x="35" y="4"/>
                  </a:lnTo>
                  <a:lnTo>
                    <a:pt x="39" y="6"/>
                  </a:lnTo>
                  <a:lnTo>
                    <a:pt x="42" y="9"/>
                  </a:lnTo>
                  <a:lnTo>
                    <a:pt x="45" y="13"/>
                  </a:lnTo>
                  <a:lnTo>
                    <a:pt x="46" y="17"/>
                  </a:lnTo>
                  <a:lnTo>
                    <a:pt x="46" y="22"/>
                  </a:lnTo>
                  <a:lnTo>
                    <a:pt x="46" y="88"/>
                  </a:lnTo>
                  <a:lnTo>
                    <a:pt x="46" y="88"/>
                  </a:lnTo>
                  <a:lnTo>
                    <a:pt x="46" y="94"/>
                  </a:lnTo>
                  <a:lnTo>
                    <a:pt x="45" y="99"/>
                  </a:lnTo>
                  <a:lnTo>
                    <a:pt x="42" y="103"/>
                  </a:lnTo>
                  <a:lnTo>
                    <a:pt x="39" y="105"/>
                  </a:lnTo>
                  <a:lnTo>
                    <a:pt x="35" y="108"/>
                  </a:lnTo>
                  <a:lnTo>
                    <a:pt x="32" y="109"/>
                  </a:lnTo>
                  <a:lnTo>
                    <a:pt x="28" y="110"/>
                  </a:lnTo>
                  <a:lnTo>
                    <a:pt x="23" y="111"/>
                  </a:lnTo>
                  <a:lnTo>
                    <a:pt x="23" y="1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7" name="Freeform 643"/>
            <p:cNvSpPr/>
            <p:nvPr/>
          </p:nvSpPr>
          <p:spPr bwMode="auto">
            <a:xfrm>
              <a:off x="2636838" y="4375150"/>
              <a:ext cx="23813" cy="50800"/>
            </a:xfrm>
            <a:custGeom>
              <a:avLst/>
              <a:gdLst/>
              <a:ahLst/>
              <a:cxnLst>
                <a:cxn ang="0">
                  <a:pos x="23" y="96"/>
                </a:cxn>
                <a:cxn ang="0">
                  <a:pos x="23" y="96"/>
                </a:cxn>
                <a:cxn ang="0">
                  <a:pos x="19" y="96"/>
                </a:cxn>
                <a:cxn ang="0">
                  <a:pos x="15" y="95"/>
                </a:cxn>
                <a:cxn ang="0">
                  <a:pos x="11" y="92"/>
                </a:cxn>
                <a:cxn ang="0">
                  <a:pos x="8" y="90"/>
                </a:cxn>
                <a:cxn ang="0">
                  <a:pos x="5" y="86"/>
                </a:cxn>
                <a:cxn ang="0">
                  <a:pos x="3" y="82"/>
                </a:cxn>
                <a:cxn ang="0">
                  <a:pos x="1" y="78"/>
                </a:cxn>
                <a:cxn ang="0">
                  <a:pos x="0" y="73"/>
                </a:cxn>
                <a:cxn ang="0">
                  <a:pos x="0" y="22"/>
                </a:cxn>
                <a:cxn ang="0">
                  <a:pos x="0" y="22"/>
                </a:cxn>
                <a:cxn ang="0">
                  <a:pos x="1" y="18"/>
                </a:cxn>
                <a:cxn ang="0">
                  <a:pos x="3" y="14"/>
                </a:cxn>
                <a:cxn ang="0">
                  <a:pos x="5" y="10"/>
                </a:cxn>
                <a:cxn ang="0">
                  <a:pos x="8" y="7"/>
                </a:cxn>
                <a:cxn ang="0">
                  <a:pos x="11" y="4"/>
                </a:cxn>
                <a:cxn ang="0">
                  <a:pos x="15" y="2"/>
                </a:cxn>
                <a:cxn ang="0">
                  <a:pos x="19" y="1"/>
                </a:cxn>
                <a:cxn ang="0">
                  <a:pos x="23" y="0"/>
                </a:cxn>
                <a:cxn ang="0">
                  <a:pos x="23" y="0"/>
                </a:cxn>
                <a:cxn ang="0">
                  <a:pos x="28" y="1"/>
                </a:cxn>
                <a:cxn ang="0">
                  <a:pos x="32" y="2"/>
                </a:cxn>
                <a:cxn ang="0">
                  <a:pos x="37" y="4"/>
                </a:cxn>
                <a:cxn ang="0">
                  <a:pos x="40" y="7"/>
                </a:cxn>
                <a:cxn ang="0">
                  <a:pos x="43" y="10"/>
                </a:cxn>
                <a:cxn ang="0">
                  <a:pos x="45" y="14"/>
                </a:cxn>
                <a:cxn ang="0">
                  <a:pos x="46" y="18"/>
                </a:cxn>
                <a:cxn ang="0">
                  <a:pos x="46" y="22"/>
                </a:cxn>
                <a:cxn ang="0">
                  <a:pos x="46" y="73"/>
                </a:cxn>
                <a:cxn ang="0">
                  <a:pos x="46" y="73"/>
                </a:cxn>
                <a:cxn ang="0">
                  <a:pos x="46" y="78"/>
                </a:cxn>
                <a:cxn ang="0">
                  <a:pos x="45" y="82"/>
                </a:cxn>
                <a:cxn ang="0">
                  <a:pos x="43" y="86"/>
                </a:cxn>
                <a:cxn ang="0">
                  <a:pos x="40" y="90"/>
                </a:cxn>
                <a:cxn ang="0">
                  <a:pos x="37" y="92"/>
                </a:cxn>
                <a:cxn ang="0">
                  <a:pos x="32" y="95"/>
                </a:cxn>
                <a:cxn ang="0">
                  <a:pos x="28" y="96"/>
                </a:cxn>
                <a:cxn ang="0">
                  <a:pos x="23" y="96"/>
                </a:cxn>
                <a:cxn ang="0">
                  <a:pos x="23" y="96"/>
                </a:cxn>
              </a:cxnLst>
              <a:rect l="0" t="0" r="r" b="b"/>
              <a:pathLst>
                <a:path w="46" h="96">
                  <a:moveTo>
                    <a:pt x="23" y="96"/>
                  </a:moveTo>
                  <a:lnTo>
                    <a:pt x="23" y="96"/>
                  </a:lnTo>
                  <a:lnTo>
                    <a:pt x="19" y="96"/>
                  </a:lnTo>
                  <a:lnTo>
                    <a:pt x="15" y="95"/>
                  </a:lnTo>
                  <a:lnTo>
                    <a:pt x="11" y="92"/>
                  </a:lnTo>
                  <a:lnTo>
                    <a:pt x="8" y="90"/>
                  </a:lnTo>
                  <a:lnTo>
                    <a:pt x="5" y="86"/>
                  </a:lnTo>
                  <a:lnTo>
                    <a:pt x="3" y="82"/>
                  </a:lnTo>
                  <a:lnTo>
                    <a:pt x="1" y="78"/>
                  </a:lnTo>
                  <a:lnTo>
                    <a:pt x="0" y="73"/>
                  </a:lnTo>
                  <a:lnTo>
                    <a:pt x="0" y="22"/>
                  </a:lnTo>
                  <a:lnTo>
                    <a:pt x="0" y="22"/>
                  </a:lnTo>
                  <a:lnTo>
                    <a:pt x="1" y="18"/>
                  </a:lnTo>
                  <a:lnTo>
                    <a:pt x="3" y="14"/>
                  </a:lnTo>
                  <a:lnTo>
                    <a:pt x="5" y="10"/>
                  </a:lnTo>
                  <a:lnTo>
                    <a:pt x="8" y="7"/>
                  </a:lnTo>
                  <a:lnTo>
                    <a:pt x="11" y="4"/>
                  </a:lnTo>
                  <a:lnTo>
                    <a:pt x="15" y="2"/>
                  </a:lnTo>
                  <a:lnTo>
                    <a:pt x="19" y="1"/>
                  </a:lnTo>
                  <a:lnTo>
                    <a:pt x="23" y="0"/>
                  </a:lnTo>
                  <a:lnTo>
                    <a:pt x="23" y="0"/>
                  </a:lnTo>
                  <a:lnTo>
                    <a:pt x="28" y="1"/>
                  </a:lnTo>
                  <a:lnTo>
                    <a:pt x="32" y="2"/>
                  </a:lnTo>
                  <a:lnTo>
                    <a:pt x="37" y="4"/>
                  </a:lnTo>
                  <a:lnTo>
                    <a:pt x="40" y="7"/>
                  </a:lnTo>
                  <a:lnTo>
                    <a:pt x="43" y="10"/>
                  </a:lnTo>
                  <a:lnTo>
                    <a:pt x="45" y="14"/>
                  </a:lnTo>
                  <a:lnTo>
                    <a:pt x="46" y="18"/>
                  </a:lnTo>
                  <a:lnTo>
                    <a:pt x="46" y="22"/>
                  </a:lnTo>
                  <a:lnTo>
                    <a:pt x="46" y="73"/>
                  </a:lnTo>
                  <a:lnTo>
                    <a:pt x="46" y="73"/>
                  </a:lnTo>
                  <a:lnTo>
                    <a:pt x="46" y="78"/>
                  </a:lnTo>
                  <a:lnTo>
                    <a:pt x="45" y="82"/>
                  </a:lnTo>
                  <a:lnTo>
                    <a:pt x="43" y="86"/>
                  </a:lnTo>
                  <a:lnTo>
                    <a:pt x="40" y="90"/>
                  </a:lnTo>
                  <a:lnTo>
                    <a:pt x="37" y="92"/>
                  </a:lnTo>
                  <a:lnTo>
                    <a:pt x="32" y="95"/>
                  </a:lnTo>
                  <a:lnTo>
                    <a:pt x="28" y="96"/>
                  </a:lnTo>
                  <a:lnTo>
                    <a:pt x="23" y="96"/>
                  </a:lnTo>
                  <a:lnTo>
                    <a:pt x="23" y="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8" name="Freeform 644"/>
            <p:cNvSpPr/>
            <p:nvPr/>
          </p:nvSpPr>
          <p:spPr bwMode="auto">
            <a:xfrm>
              <a:off x="2692401" y="4376738"/>
              <a:ext cx="23813" cy="47625"/>
            </a:xfrm>
            <a:custGeom>
              <a:avLst/>
              <a:gdLst/>
              <a:ahLst/>
              <a:cxnLst>
                <a:cxn ang="0">
                  <a:pos x="23" y="90"/>
                </a:cxn>
                <a:cxn ang="0">
                  <a:pos x="23" y="90"/>
                </a:cxn>
                <a:cxn ang="0">
                  <a:pos x="18" y="90"/>
                </a:cxn>
                <a:cxn ang="0">
                  <a:pos x="14" y="88"/>
                </a:cxn>
                <a:cxn ang="0">
                  <a:pos x="10" y="85"/>
                </a:cxn>
                <a:cxn ang="0">
                  <a:pos x="7" y="83"/>
                </a:cxn>
                <a:cxn ang="0">
                  <a:pos x="4" y="79"/>
                </a:cxn>
                <a:cxn ang="0">
                  <a:pos x="2" y="76"/>
                </a:cxn>
                <a:cxn ang="0">
                  <a:pos x="1" y="72"/>
                </a:cxn>
                <a:cxn ang="0">
                  <a:pos x="0" y="67"/>
                </a:cxn>
                <a:cxn ang="0">
                  <a:pos x="0" y="22"/>
                </a:cxn>
                <a:cxn ang="0">
                  <a:pos x="0" y="22"/>
                </a:cxn>
                <a:cxn ang="0">
                  <a:pos x="1" y="18"/>
                </a:cxn>
                <a:cxn ang="0">
                  <a:pos x="2" y="14"/>
                </a:cxn>
                <a:cxn ang="0">
                  <a:pos x="4" y="10"/>
                </a:cxn>
                <a:cxn ang="0">
                  <a:pos x="7" y="7"/>
                </a:cxn>
                <a:cxn ang="0">
                  <a:pos x="10" y="4"/>
                </a:cxn>
                <a:cxn ang="0">
                  <a:pos x="14" y="2"/>
                </a:cxn>
                <a:cxn ang="0">
                  <a:pos x="18" y="1"/>
                </a:cxn>
                <a:cxn ang="0">
                  <a:pos x="23" y="0"/>
                </a:cxn>
                <a:cxn ang="0">
                  <a:pos x="23" y="0"/>
                </a:cxn>
                <a:cxn ang="0">
                  <a:pos x="27" y="1"/>
                </a:cxn>
                <a:cxn ang="0">
                  <a:pos x="32" y="2"/>
                </a:cxn>
                <a:cxn ang="0">
                  <a:pos x="35" y="4"/>
                </a:cxn>
                <a:cxn ang="0">
                  <a:pos x="39" y="7"/>
                </a:cxn>
                <a:cxn ang="0">
                  <a:pos x="41" y="10"/>
                </a:cxn>
                <a:cxn ang="0">
                  <a:pos x="43" y="14"/>
                </a:cxn>
                <a:cxn ang="0">
                  <a:pos x="45" y="18"/>
                </a:cxn>
                <a:cxn ang="0">
                  <a:pos x="45" y="22"/>
                </a:cxn>
                <a:cxn ang="0">
                  <a:pos x="45" y="67"/>
                </a:cxn>
                <a:cxn ang="0">
                  <a:pos x="45" y="67"/>
                </a:cxn>
                <a:cxn ang="0">
                  <a:pos x="45" y="72"/>
                </a:cxn>
                <a:cxn ang="0">
                  <a:pos x="43" y="76"/>
                </a:cxn>
                <a:cxn ang="0">
                  <a:pos x="41" y="79"/>
                </a:cxn>
                <a:cxn ang="0">
                  <a:pos x="39" y="83"/>
                </a:cxn>
                <a:cxn ang="0">
                  <a:pos x="35" y="85"/>
                </a:cxn>
                <a:cxn ang="0">
                  <a:pos x="32" y="88"/>
                </a:cxn>
                <a:cxn ang="0">
                  <a:pos x="27" y="90"/>
                </a:cxn>
                <a:cxn ang="0">
                  <a:pos x="23" y="90"/>
                </a:cxn>
                <a:cxn ang="0">
                  <a:pos x="23" y="90"/>
                </a:cxn>
              </a:cxnLst>
              <a:rect l="0" t="0" r="r" b="b"/>
              <a:pathLst>
                <a:path w="45" h="90">
                  <a:moveTo>
                    <a:pt x="23" y="90"/>
                  </a:moveTo>
                  <a:lnTo>
                    <a:pt x="23" y="90"/>
                  </a:lnTo>
                  <a:lnTo>
                    <a:pt x="18" y="90"/>
                  </a:lnTo>
                  <a:lnTo>
                    <a:pt x="14" y="88"/>
                  </a:lnTo>
                  <a:lnTo>
                    <a:pt x="10" y="85"/>
                  </a:lnTo>
                  <a:lnTo>
                    <a:pt x="7" y="83"/>
                  </a:lnTo>
                  <a:lnTo>
                    <a:pt x="4" y="79"/>
                  </a:lnTo>
                  <a:lnTo>
                    <a:pt x="2" y="76"/>
                  </a:lnTo>
                  <a:lnTo>
                    <a:pt x="1" y="72"/>
                  </a:lnTo>
                  <a:lnTo>
                    <a:pt x="0" y="67"/>
                  </a:lnTo>
                  <a:lnTo>
                    <a:pt x="0" y="22"/>
                  </a:lnTo>
                  <a:lnTo>
                    <a:pt x="0" y="22"/>
                  </a:lnTo>
                  <a:lnTo>
                    <a:pt x="1" y="18"/>
                  </a:lnTo>
                  <a:lnTo>
                    <a:pt x="2" y="14"/>
                  </a:lnTo>
                  <a:lnTo>
                    <a:pt x="4" y="10"/>
                  </a:lnTo>
                  <a:lnTo>
                    <a:pt x="7" y="7"/>
                  </a:lnTo>
                  <a:lnTo>
                    <a:pt x="10" y="4"/>
                  </a:lnTo>
                  <a:lnTo>
                    <a:pt x="14" y="2"/>
                  </a:lnTo>
                  <a:lnTo>
                    <a:pt x="18" y="1"/>
                  </a:lnTo>
                  <a:lnTo>
                    <a:pt x="23" y="0"/>
                  </a:lnTo>
                  <a:lnTo>
                    <a:pt x="23" y="0"/>
                  </a:lnTo>
                  <a:lnTo>
                    <a:pt x="27" y="1"/>
                  </a:lnTo>
                  <a:lnTo>
                    <a:pt x="32" y="2"/>
                  </a:lnTo>
                  <a:lnTo>
                    <a:pt x="35" y="4"/>
                  </a:lnTo>
                  <a:lnTo>
                    <a:pt x="39" y="7"/>
                  </a:lnTo>
                  <a:lnTo>
                    <a:pt x="41" y="10"/>
                  </a:lnTo>
                  <a:lnTo>
                    <a:pt x="43" y="14"/>
                  </a:lnTo>
                  <a:lnTo>
                    <a:pt x="45" y="18"/>
                  </a:lnTo>
                  <a:lnTo>
                    <a:pt x="45" y="22"/>
                  </a:lnTo>
                  <a:lnTo>
                    <a:pt x="45" y="67"/>
                  </a:lnTo>
                  <a:lnTo>
                    <a:pt x="45" y="67"/>
                  </a:lnTo>
                  <a:lnTo>
                    <a:pt x="45" y="72"/>
                  </a:lnTo>
                  <a:lnTo>
                    <a:pt x="43" y="76"/>
                  </a:lnTo>
                  <a:lnTo>
                    <a:pt x="41" y="79"/>
                  </a:lnTo>
                  <a:lnTo>
                    <a:pt x="39" y="83"/>
                  </a:lnTo>
                  <a:lnTo>
                    <a:pt x="35" y="85"/>
                  </a:lnTo>
                  <a:lnTo>
                    <a:pt x="32" y="88"/>
                  </a:lnTo>
                  <a:lnTo>
                    <a:pt x="27" y="90"/>
                  </a:lnTo>
                  <a:lnTo>
                    <a:pt x="23" y="90"/>
                  </a:lnTo>
                  <a:lnTo>
                    <a:pt x="23"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9" name="Freeform 645"/>
            <p:cNvSpPr/>
            <p:nvPr/>
          </p:nvSpPr>
          <p:spPr bwMode="auto">
            <a:xfrm>
              <a:off x="2744788" y="4376738"/>
              <a:ext cx="28575" cy="53975"/>
            </a:xfrm>
            <a:custGeom>
              <a:avLst/>
              <a:gdLst/>
              <a:ahLst/>
              <a:cxnLst>
                <a:cxn ang="0">
                  <a:pos x="22" y="101"/>
                </a:cxn>
                <a:cxn ang="0">
                  <a:pos x="22" y="101"/>
                </a:cxn>
                <a:cxn ang="0">
                  <a:pos x="18" y="100"/>
                </a:cxn>
                <a:cxn ang="0">
                  <a:pos x="12" y="99"/>
                </a:cxn>
                <a:cxn ang="0">
                  <a:pos x="9" y="97"/>
                </a:cxn>
                <a:cxn ang="0">
                  <a:pos x="5" y="94"/>
                </a:cxn>
                <a:cxn ang="0">
                  <a:pos x="5" y="94"/>
                </a:cxn>
                <a:cxn ang="0">
                  <a:pos x="3" y="91"/>
                </a:cxn>
                <a:cxn ang="0">
                  <a:pos x="1" y="88"/>
                </a:cxn>
                <a:cxn ang="0">
                  <a:pos x="0" y="83"/>
                </a:cxn>
                <a:cxn ang="0">
                  <a:pos x="0" y="79"/>
                </a:cxn>
                <a:cxn ang="0">
                  <a:pos x="0" y="79"/>
                </a:cxn>
                <a:cxn ang="0">
                  <a:pos x="1" y="65"/>
                </a:cxn>
                <a:cxn ang="0">
                  <a:pos x="3" y="51"/>
                </a:cxn>
                <a:cxn ang="0">
                  <a:pos x="3" y="51"/>
                </a:cxn>
                <a:cxn ang="0">
                  <a:pos x="5" y="37"/>
                </a:cxn>
                <a:cxn ang="0">
                  <a:pos x="6" y="23"/>
                </a:cxn>
                <a:cxn ang="0">
                  <a:pos x="6" y="23"/>
                </a:cxn>
                <a:cxn ang="0">
                  <a:pos x="7" y="16"/>
                </a:cxn>
                <a:cxn ang="0">
                  <a:pos x="8" y="12"/>
                </a:cxn>
                <a:cxn ang="0">
                  <a:pos x="11" y="8"/>
                </a:cxn>
                <a:cxn ang="0">
                  <a:pos x="14" y="5"/>
                </a:cxn>
                <a:cxn ang="0">
                  <a:pos x="18" y="3"/>
                </a:cxn>
                <a:cxn ang="0">
                  <a:pos x="22" y="2"/>
                </a:cxn>
                <a:cxn ang="0">
                  <a:pos x="26" y="1"/>
                </a:cxn>
                <a:cxn ang="0">
                  <a:pos x="30" y="0"/>
                </a:cxn>
                <a:cxn ang="0">
                  <a:pos x="30" y="0"/>
                </a:cxn>
                <a:cxn ang="0">
                  <a:pos x="34" y="1"/>
                </a:cxn>
                <a:cxn ang="0">
                  <a:pos x="39" y="2"/>
                </a:cxn>
                <a:cxn ang="0">
                  <a:pos x="43" y="4"/>
                </a:cxn>
                <a:cxn ang="0">
                  <a:pos x="46" y="7"/>
                </a:cxn>
                <a:cxn ang="0">
                  <a:pos x="46" y="7"/>
                </a:cxn>
                <a:cxn ang="0">
                  <a:pos x="49" y="10"/>
                </a:cxn>
                <a:cxn ang="0">
                  <a:pos x="51" y="13"/>
                </a:cxn>
                <a:cxn ang="0">
                  <a:pos x="52" y="17"/>
                </a:cxn>
                <a:cxn ang="0">
                  <a:pos x="52" y="21"/>
                </a:cxn>
                <a:cxn ang="0">
                  <a:pos x="52" y="21"/>
                </a:cxn>
                <a:cxn ang="0">
                  <a:pos x="51" y="36"/>
                </a:cxn>
                <a:cxn ang="0">
                  <a:pos x="49" y="49"/>
                </a:cxn>
                <a:cxn ang="0">
                  <a:pos x="49" y="49"/>
                </a:cxn>
                <a:cxn ang="0">
                  <a:pos x="46" y="64"/>
                </a:cxn>
                <a:cxn ang="0">
                  <a:pos x="45" y="78"/>
                </a:cxn>
                <a:cxn ang="0">
                  <a:pos x="45" y="78"/>
                </a:cxn>
                <a:cxn ang="0">
                  <a:pos x="44" y="83"/>
                </a:cxn>
                <a:cxn ang="0">
                  <a:pos x="43" y="89"/>
                </a:cxn>
                <a:cxn ang="0">
                  <a:pos x="41" y="92"/>
                </a:cxn>
                <a:cxn ang="0">
                  <a:pos x="38" y="95"/>
                </a:cxn>
                <a:cxn ang="0">
                  <a:pos x="34" y="98"/>
                </a:cxn>
                <a:cxn ang="0">
                  <a:pos x="30" y="99"/>
                </a:cxn>
                <a:cxn ang="0">
                  <a:pos x="26" y="100"/>
                </a:cxn>
                <a:cxn ang="0">
                  <a:pos x="22" y="101"/>
                </a:cxn>
                <a:cxn ang="0">
                  <a:pos x="22" y="101"/>
                </a:cxn>
              </a:cxnLst>
              <a:rect l="0" t="0" r="r" b="b"/>
              <a:pathLst>
                <a:path w="52" h="101">
                  <a:moveTo>
                    <a:pt x="22" y="101"/>
                  </a:moveTo>
                  <a:lnTo>
                    <a:pt x="22" y="101"/>
                  </a:lnTo>
                  <a:lnTo>
                    <a:pt x="18" y="100"/>
                  </a:lnTo>
                  <a:lnTo>
                    <a:pt x="12" y="99"/>
                  </a:lnTo>
                  <a:lnTo>
                    <a:pt x="9" y="97"/>
                  </a:lnTo>
                  <a:lnTo>
                    <a:pt x="5" y="94"/>
                  </a:lnTo>
                  <a:lnTo>
                    <a:pt x="5" y="94"/>
                  </a:lnTo>
                  <a:lnTo>
                    <a:pt x="3" y="91"/>
                  </a:lnTo>
                  <a:lnTo>
                    <a:pt x="1" y="88"/>
                  </a:lnTo>
                  <a:lnTo>
                    <a:pt x="0" y="83"/>
                  </a:lnTo>
                  <a:lnTo>
                    <a:pt x="0" y="79"/>
                  </a:lnTo>
                  <a:lnTo>
                    <a:pt x="0" y="79"/>
                  </a:lnTo>
                  <a:lnTo>
                    <a:pt x="1" y="65"/>
                  </a:lnTo>
                  <a:lnTo>
                    <a:pt x="3" y="51"/>
                  </a:lnTo>
                  <a:lnTo>
                    <a:pt x="3" y="51"/>
                  </a:lnTo>
                  <a:lnTo>
                    <a:pt x="5" y="37"/>
                  </a:lnTo>
                  <a:lnTo>
                    <a:pt x="6" y="23"/>
                  </a:lnTo>
                  <a:lnTo>
                    <a:pt x="6" y="23"/>
                  </a:lnTo>
                  <a:lnTo>
                    <a:pt x="7" y="16"/>
                  </a:lnTo>
                  <a:lnTo>
                    <a:pt x="8" y="12"/>
                  </a:lnTo>
                  <a:lnTo>
                    <a:pt x="11" y="8"/>
                  </a:lnTo>
                  <a:lnTo>
                    <a:pt x="14" y="5"/>
                  </a:lnTo>
                  <a:lnTo>
                    <a:pt x="18" y="3"/>
                  </a:lnTo>
                  <a:lnTo>
                    <a:pt x="22" y="2"/>
                  </a:lnTo>
                  <a:lnTo>
                    <a:pt x="26" y="1"/>
                  </a:lnTo>
                  <a:lnTo>
                    <a:pt x="30" y="0"/>
                  </a:lnTo>
                  <a:lnTo>
                    <a:pt x="30" y="0"/>
                  </a:lnTo>
                  <a:lnTo>
                    <a:pt x="34" y="1"/>
                  </a:lnTo>
                  <a:lnTo>
                    <a:pt x="39" y="2"/>
                  </a:lnTo>
                  <a:lnTo>
                    <a:pt x="43" y="4"/>
                  </a:lnTo>
                  <a:lnTo>
                    <a:pt x="46" y="7"/>
                  </a:lnTo>
                  <a:lnTo>
                    <a:pt x="46" y="7"/>
                  </a:lnTo>
                  <a:lnTo>
                    <a:pt x="49" y="10"/>
                  </a:lnTo>
                  <a:lnTo>
                    <a:pt x="51" y="13"/>
                  </a:lnTo>
                  <a:lnTo>
                    <a:pt x="52" y="17"/>
                  </a:lnTo>
                  <a:lnTo>
                    <a:pt x="52" y="21"/>
                  </a:lnTo>
                  <a:lnTo>
                    <a:pt x="52" y="21"/>
                  </a:lnTo>
                  <a:lnTo>
                    <a:pt x="51" y="36"/>
                  </a:lnTo>
                  <a:lnTo>
                    <a:pt x="49" y="49"/>
                  </a:lnTo>
                  <a:lnTo>
                    <a:pt x="49" y="49"/>
                  </a:lnTo>
                  <a:lnTo>
                    <a:pt x="46" y="64"/>
                  </a:lnTo>
                  <a:lnTo>
                    <a:pt x="45" y="78"/>
                  </a:lnTo>
                  <a:lnTo>
                    <a:pt x="45" y="78"/>
                  </a:lnTo>
                  <a:lnTo>
                    <a:pt x="44" y="83"/>
                  </a:lnTo>
                  <a:lnTo>
                    <a:pt x="43" y="89"/>
                  </a:lnTo>
                  <a:lnTo>
                    <a:pt x="41" y="92"/>
                  </a:lnTo>
                  <a:lnTo>
                    <a:pt x="38" y="95"/>
                  </a:lnTo>
                  <a:lnTo>
                    <a:pt x="34" y="98"/>
                  </a:lnTo>
                  <a:lnTo>
                    <a:pt x="30" y="99"/>
                  </a:lnTo>
                  <a:lnTo>
                    <a:pt x="26" y="100"/>
                  </a:lnTo>
                  <a:lnTo>
                    <a:pt x="22" y="101"/>
                  </a:lnTo>
                  <a:lnTo>
                    <a:pt x="22"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0" name="Freeform 646"/>
            <p:cNvSpPr/>
            <p:nvPr/>
          </p:nvSpPr>
          <p:spPr bwMode="auto">
            <a:xfrm>
              <a:off x="2813051" y="4378325"/>
              <a:ext cx="30163" cy="55563"/>
            </a:xfrm>
            <a:custGeom>
              <a:avLst/>
              <a:gdLst/>
              <a:ahLst/>
              <a:cxnLst>
                <a:cxn ang="0">
                  <a:pos x="23" y="105"/>
                </a:cxn>
                <a:cxn ang="0">
                  <a:pos x="23" y="105"/>
                </a:cxn>
                <a:cxn ang="0">
                  <a:pos x="19" y="104"/>
                </a:cxn>
                <a:cxn ang="0">
                  <a:pos x="15" y="103"/>
                </a:cxn>
                <a:cxn ang="0">
                  <a:pos x="10" y="100"/>
                </a:cxn>
                <a:cxn ang="0">
                  <a:pos x="6" y="97"/>
                </a:cxn>
                <a:cxn ang="0">
                  <a:pos x="6" y="97"/>
                </a:cxn>
                <a:cxn ang="0">
                  <a:pos x="4" y="94"/>
                </a:cxn>
                <a:cxn ang="0">
                  <a:pos x="2" y="90"/>
                </a:cxn>
                <a:cxn ang="0">
                  <a:pos x="1" y="87"/>
                </a:cxn>
                <a:cxn ang="0">
                  <a:pos x="0" y="83"/>
                </a:cxn>
                <a:cxn ang="0">
                  <a:pos x="0" y="83"/>
                </a:cxn>
                <a:cxn ang="0">
                  <a:pos x="1" y="74"/>
                </a:cxn>
                <a:cxn ang="0">
                  <a:pos x="3" y="65"/>
                </a:cxn>
                <a:cxn ang="0">
                  <a:pos x="3" y="65"/>
                </a:cxn>
                <a:cxn ang="0">
                  <a:pos x="6" y="53"/>
                </a:cxn>
                <a:cxn ang="0">
                  <a:pos x="6" y="46"/>
                </a:cxn>
                <a:cxn ang="0">
                  <a:pos x="6" y="40"/>
                </a:cxn>
                <a:cxn ang="0">
                  <a:pos x="6" y="40"/>
                </a:cxn>
                <a:cxn ang="0">
                  <a:pos x="6" y="31"/>
                </a:cxn>
                <a:cxn ang="0">
                  <a:pos x="7" y="22"/>
                </a:cxn>
                <a:cxn ang="0">
                  <a:pos x="8" y="17"/>
                </a:cxn>
                <a:cxn ang="0">
                  <a:pos x="10" y="13"/>
                </a:cxn>
                <a:cxn ang="0">
                  <a:pos x="13" y="9"/>
                </a:cxn>
                <a:cxn ang="0">
                  <a:pos x="17" y="6"/>
                </a:cxn>
                <a:cxn ang="0">
                  <a:pos x="17" y="6"/>
                </a:cxn>
                <a:cxn ang="0">
                  <a:pos x="21" y="3"/>
                </a:cxn>
                <a:cxn ang="0">
                  <a:pos x="25" y="1"/>
                </a:cxn>
                <a:cxn ang="0">
                  <a:pos x="30" y="0"/>
                </a:cxn>
                <a:cxn ang="0">
                  <a:pos x="34" y="0"/>
                </a:cxn>
                <a:cxn ang="0">
                  <a:pos x="34" y="0"/>
                </a:cxn>
                <a:cxn ang="0">
                  <a:pos x="38" y="0"/>
                </a:cxn>
                <a:cxn ang="0">
                  <a:pos x="42" y="1"/>
                </a:cxn>
                <a:cxn ang="0">
                  <a:pos x="46" y="3"/>
                </a:cxn>
                <a:cxn ang="0">
                  <a:pos x="49" y="6"/>
                </a:cxn>
                <a:cxn ang="0">
                  <a:pos x="49" y="6"/>
                </a:cxn>
                <a:cxn ang="0">
                  <a:pos x="53" y="12"/>
                </a:cxn>
                <a:cxn ang="0">
                  <a:pos x="55" y="20"/>
                </a:cxn>
                <a:cxn ang="0">
                  <a:pos x="56" y="23"/>
                </a:cxn>
                <a:cxn ang="0">
                  <a:pos x="55" y="27"/>
                </a:cxn>
                <a:cxn ang="0">
                  <a:pos x="54" y="31"/>
                </a:cxn>
                <a:cxn ang="0">
                  <a:pos x="53" y="34"/>
                </a:cxn>
                <a:cxn ang="0">
                  <a:pos x="52" y="35"/>
                </a:cxn>
                <a:cxn ang="0">
                  <a:pos x="52" y="35"/>
                </a:cxn>
                <a:cxn ang="0">
                  <a:pos x="52" y="41"/>
                </a:cxn>
                <a:cxn ang="0">
                  <a:pos x="52" y="41"/>
                </a:cxn>
                <a:cxn ang="0">
                  <a:pos x="52" y="52"/>
                </a:cxn>
                <a:cxn ang="0">
                  <a:pos x="52" y="52"/>
                </a:cxn>
                <a:cxn ang="0">
                  <a:pos x="51" y="58"/>
                </a:cxn>
                <a:cxn ang="0">
                  <a:pos x="50" y="66"/>
                </a:cxn>
                <a:cxn ang="0">
                  <a:pos x="50" y="66"/>
                </a:cxn>
                <a:cxn ang="0">
                  <a:pos x="48" y="73"/>
                </a:cxn>
                <a:cxn ang="0">
                  <a:pos x="47" y="81"/>
                </a:cxn>
                <a:cxn ang="0">
                  <a:pos x="47" y="81"/>
                </a:cxn>
                <a:cxn ang="0">
                  <a:pos x="46" y="87"/>
                </a:cxn>
                <a:cxn ang="0">
                  <a:pos x="44" y="91"/>
                </a:cxn>
                <a:cxn ang="0">
                  <a:pos x="41" y="95"/>
                </a:cxn>
                <a:cxn ang="0">
                  <a:pos x="39" y="98"/>
                </a:cxn>
                <a:cxn ang="0">
                  <a:pos x="36" y="101"/>
                </a:cxn>
                <a:cxn ang="0">
                  <a:pos x="32" y="103"/>
                </a:cxn>
                <a:cxn ang="0">
                  <a:pos x="28" y="104"/>
                </a:cxn>
                <a:cxn ang="0">
                  <a:pos x="23" y="105"/>
                </a:cxn>
                <a:cxn ang="0">
                  <a:pos x="23" y="105"/>
                </a:cxn>
              </a:cxnLst>
              <a:rect l="0" t="0" r="r" b="b"/>
              <a:pathLst>
                <a:path w="56" h="105">
                  <a:moveTo>
                    <a:pt x="23" y="105"/>
                  </a:moveTo>
                  <a:lnTo>
                    <a:pt x="23" y="105"/>
                  </a:lnTo>
                  <a:lnTo>
                    <a:pt x="19" y="104"/>
                  </a:lnTo>
                  <a:lnTo>
                    <a:pt x="15" y="103"/>
                  </a:lnTo>
                  <a:lnTo>
                    <a:pt x="10" y="100"/>
                  </a:lnTo>
                  <a:lnTo>
                    <a:pt x="6" y="97"/>
                  </a:lnTo>
                  <a:lnTo>
                    <a:pt x="6" y="97"/>
                  </a:lnTo>
                  <a:lnTo>
                    <a:pt x="4" y="94"/>
                  </a:lnTo>
                  <a:lnTo>
                    <a:pt x="2" y="90"/>
                  </a:lnTo>
                  <a:lnTo>
                    <a:pt x="1" y="87"/>
                  </a:lnTo>
                  <a:lnTo>
                    <a:pt x="0" y="83"/>
                  </a:lnTo>
                  <a:lnTo>
                    <a:pt x="0" y="83"/>
                  </a:lnTo>
                  <a:lnTo>
                    <a:pt x="1" y="74"/>
                  </a:lnTo>
                  <a:lnTo>
                    <a:pt x="3" y="65"/>
                  </a:lnTo>
                  <a:lnTo>
                    <a:pt x="3" y="65"/>
                  </a:lnTo>
                  <a:lnTo>
                    <a:pt x="6" y="53"/>
                  </a:lnTo>
                  <a:lnTo>
                    <a:pt x="6" y="46"/>
                  </a:lnTo>
                  <a:lnTo>
                    <a:pt x="6" y="40"/>
                  </a:lnTo>
                  <a:lnTo>
                    <a:pt x="6" y="40"/>
                  </a:lnTo>
                  <a:lnTo>
                    <a:pt x="6" y="31"/>
                  </a:lnTo>
                  <a:lnTo>
                    <a:pt x="7" y="22"/>
                  </a:lnTo>
                  <a:lnTo>
                    <a:pt x="8" y="17"/>
                  </a:lnTo>
                  <a:lnTo>
                    <a:pt x="10" y="13"/>
                  </a:lnTo>
                  <a:lnTo>
                    <a:pt x="13" y="9"/>
                  </a:lnTo>
                  <a:lnTo>
                    <a:pt x="17" y="6"/>
                  </a:lnTo>
                  <a:lnTo>
                    <a:pt x="17" y="6"/>
                  </a:lnTo>
                  <a:lnTo>
                    <a:pt x="21" y="3"/>
                  </a:lnTo>
                  <a:lnTo>
                    <a:pt x="25" y="1"/>
                  </a:lnTo>
                  <a:lnTo>
                    <a:pt x="30" y="0"/>
                  </a:lnTo>
                  <a:lnTo>
                    <a:pt x="34" y="0"/>
                  </a:lnTo>
                  <a:lnTo>
                    <a:pt x="34" y="0"/>
                  </a:lnTo>
                  <a:lnTo>
                    <a:pt x="38" y="0"/>
                  </a:lnTo>
                  <a:lnTo>
                    <a:pt x="42" y="1"/>
                  </a:lnTo>
                  <a:lnTo>
                    <a:pt x="46" y="3"/>
                  </a:lnTo>
                  <a:lnTo>
                    <a:pt x="49" y="6"/>
                  </a:lnTo>
                  <a:lnTo>
                    <a:pt x="49" y="6"/>
                  </a:lnTo>
                  <a:lnTo>
                    <a:pt x="53" y="12"/>
                  </a:lnTo>
                  <a:lnTo>
                    <a:pt x="55" y="20"/>
                  </a:lnTo>
                  <a:lnTo>
                    <a:pt x="56" y="23"/>
                  </a:lnTo>
                  <a:lnTo>
                    <a:pt x="55" y="27"/>
                  </a:lnTo>
                  <a:lnTo>
                    <a:pt x="54" y="31"/>
                  </a:lnTo>
                  <a:lnTo>
                    <a:pt x="53" y="34"/>
                  </a:lnTo>
                  <a:lnTo>
                    <a:pt x="52" y="35"/>
                  </a:lnTo>
                  <a:lnTo>
                    <a:pt x="52" y="35"/>
                  </a:lnTo>
                  <a:lnTo>
                    <a:pt x="52" y="41"/>
                  </a:lnTo>
                  <a:lnTo>
                    <a:pt x="52" y="41"/>
                  </a:lnTo>
                  <a:lnTo>
                    <a:pt x="52" y="52"/>
                  </a:lnTo>
                  <a:lnTo>
                    <a:pt x="52" y="52"/>
                  </a:lnTo>
                  <a:lnTo>
                    <a:pt x="51" y="58"/>
                  </a:lnTo>
                  <a:lnTo>
                    <a:pt x="50" y="66"/>
                  </a:lnTo>
                  <a:lnTo>
                    <a:pt x="50" y="66"/>
                  </a:lnTo>
                  <a:lnTo>
                    <a:pt x="48" y="73"/>
                  </a:lnTo>
                  <a:lnTo>
                    <a:pt x="47" y="81"/>
                  </a:lnTo>
                  <a:lnTo>
                    <a:pt x="47" y="81"/>
                  </a:lnTo>
                  <a:lnTo>
                    <a:pt x="46" y="87"/>
                  </a:lnTo>
                  <a:lnTo>
                    <a:pt x="44" y="91"/>
                  </a:lnTo>
                  <a:lnTo>
                    <a:pt x="41" y="95"/>
                  </a:lnTo>
                  <a:lnTo>
                    <a:pt x="39" y="98"/>
                  </a:lnTo>
                  <a:lnTo>
                    <a:pt x="36" y="101"/>
                  </a:lnTo>
                  <a:lnTo>
                    <a:pt x="32" y="103"/>
                  </a:lnTo>
                  <a:lnTo>
                    <a:pt x="28" y="104"/>
                  </a:lnTo>
                  <a:lnTo>
                    <a:pt x="23" y="105"/>
                  </a:lnTo>
                  <a:lnTo>
                    <a:pt x="23"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1" name="Freeform 647"/>
            <p:cNvSpPr/>
            <p:nvPr/>
          </p:nvSpPr>
          <p:spPr bwMode="auto">
            <a:xfrm>
              <a:off x="2578101" y="4462463"/>
              <a:ext cx="196850" cy="26988"/>
            </a:xfrm>
            <a:custGeom>
              <a:avLst/>
              <a:gdLst/>
              <a:ahLst/>
              <a:cxnLst>
                <a:cxn ang="0">
                  <a:pos x="347" y="50"/>
                </a:cxn>
                <a:cxn ang="0">
                  <a:pos x="347" y="50"/>
                </a:cxn>
                <a:cxn ang="0">
                  <a:pos x="265" y="49"/>
                </a:cxn>
                <a:cxn ang="0">
                  <a:pos x="185" y="48"/>
                </a:cxn>
                <a:cxn ang="0">
                  <a:pos x="185" y="48"/>
                </a:cxn>
                <a:cxn ang="0">
                  <a:pos x="103" y="46"/>
                </a:cxn>
                <a:cxn ang="0">
                  <a:pos x="22" y="46"/>
                </a:cxn>
                <a:cxn ang="0">
                  <a:pos x="22" y="46"/>
                </a:cxn>
                <a:cxn ang="0">
                  <a:pos x="16" y="45"/>
                </a:cxn>
                <a:cxn ang="0">
                  <a:pos x="12" y="44"/>
                </a:cxn>
                <a:cxn ang="0">
                  <a:pos x="8" y="41"/>
                </a:cxn>
                <a:cxn ang="0">
                  <a:pos x="5" y="39"/>
                </a:cxn>
                <a:cxn ang="0">
                  <a:pos x="3" y="35"/>
                </a:cxn>
                <a:cxn ang="0">
                  <a:pos x="1" y="32"/>
                </a:cxn>
                <a:cxn ang="0">
                  <a:pos x="0" y="28"/>
                </a:cxn>
                <a:cxn ang="0">
                  <a:pos x="0" y="24"/>
                </a:cxn>
                <a:cxn ang="0">
                  <a:pos x="0" y="24"/>
                </a:cxn>
                <a:cxn ang="0">
                  <a:pos x="0" y="19"/>
                </a:cxn>
                <a:cxn ang="0">
                  <a:pos x="1" y="14"/>
                </a:cxn>
                <a:cxn ang="0">
                  <a:pos x="3" y="11"/>
                </a:cxn>
                <a:cxn ang="0">
                  <a:pos x="5" y="7"/>
                </a:cxn>
                <a:cxn ang="0">
                  <a:pos x="8" y="5"/>
                </a:cxn>
                <a:cxn ang="0">
                  <a:pos x="12" y="2"/>
                </a:cxn>
                <a:cxn ang="0">
                  <a:pos x="16" y="1"/>
                </a:cxn>
                <a:cxn ang="0">
                  <a:pos x="22" y="0"/>
                </a:cxn>
                <a:cxn ang="0">
                  <a:pos x="22" y="0"/>
                </a:cxn>
                <a:cxn ang="0">
                  <a:pos x="103" y="1"/>
                </a:cxn>
                <a:cxn ang="0">
                  <a:pos x="185" y="2"/>
                </a:cxn>
                <a:cxn ang="0">
                  <a:pos x="185" y="2"/>
                </a:cxn>
                <a:cxn ang="0">
                  <a:pos x="265" y="3"/>
                </a:cxn>
                <a:cxn ang="0">
                  <a:pos x="347" y="4"/>
                </a:cxn>
                <a:cxn ang="0">
                  <a:pos x="347" y="4"/>
                </a:cxn>
                <a:cxn ang="0">
                  <a:pos x="353" y="4"/>
                </a:cxn>
                <a:cxn ang="0">
                  <a:pos x="357" y="5"/>
                </a:cxn>
                <a:cxn ang="0">
                  <a:pos x="361" y="8"/>
                </a:cxn>
                <a:cxn ang="0">
                  <a:pos x="364" y="10"/>
                </a:cxn>
                <a:cxn ang="0">
                  <a:pos x="367" y="14"/>
                </a:cxn>
                <a:cxn ang="0">
                  <a:pos x="368" y="18"/>
                </a:cxn>
                <a:cxn ang="0">
                  <a:pos x="369" y="22"/>
                </a:cxn>
                <a:cxn ang="0">
                  <a:pos x="370" y="27"/>
                </a:cxn>
                <a:cxn ang="0">
                  <a:pos x="370" y="27"/>
                </a:cxn>
                <a:cxn ang="0">
                  <a:pos x="369" y="31"/>
                </a:cxn>
                <a:cxn ang="0">
                  <a:pos x="368" y="35"/>
                </a:cxn>
                <a:cxn ang="0">
                  <a:pos x="367" y="38"/>
                </a:cxn>
                <a:cxn ang="0">
                  <a:pos x="364" y="42"/>
                </a:cxn>
                <a:cxn ang="0">
                  <a:pos x="361" y="45"/>
                </a:cxn>
                <a:cxn ang="0">
                  <a:pos x="357" y="48"/>
                </a:cxn>
                <a:cxn ang="0">
                  <a:pos x="353" y="49"/>
                </a:cxn>
                <a:cxn ang="0">
                  <a:pos x="347" y="50"/>
                </a:cxn>
                <a:cxn ang="0">
                  <a:pos x="347" y="50"/>
                </a:cxn>
              </a:cxnLst>
              <a:rect l="0" t="0" r="r" b="b"/>
              <a:pathLst>
                <a:path w="370" h="50">
                  <a:moveTo>
                    <a:pt x="347" y="50"/>
                  </a:moveTo>
                  <a:lnTo>
                    <a:pt x="347" y="50"/>
                  </a:lnTo>
                  <a:lnTo>
                    <a:pt x="265" y="49"/>
                  </a:lnTo>
                  <a:lnTo>
                    <a:pt x="185" y="48"/>
                  </a:lnTo>
                  <a:lnTo>
                    <a:pt x="185" y="48"/>
                  </a:lnTo>
                  <a:lnTo>
                    <a:pt x="103" y="46"/>
                  </a:lnTo>
                  <a:lnTo>
                    <a:pt x="22" y="46"/>
                  </a:lnTo>
                  <a:lnTo>
                    <a:pt x="22" y="46"/>
                  </a:lnTo>
                  <a:lnTo>
                    <a:pt x="16" y="45"/>
                  </a:lnTo>
                  <a:lnTo>
                    <a:pt x="12" y="44"/>
                  </a:lnTo>
                  <a:lnTo>
                    <a:pt x="8" y="41"/>
                  </a:lnTo>
                  <a:lnTo>
                    <a:pt x="5" y="39"/>
                  </a:lnTo>
                  <a:lnTo>
                    <a:pt x="3" y="35"/>
                  </a:lnTo>
                  <a:lnTo>
                    <a:pt x="1" y="32"/>
                  </a:lnTo>
                  <a:lnTo>
                    <a:pt x="0" y="28"/>
                  </a:lnTo>
                  <a:lnTo>
                    <a:pt x="0" y="24"/>
                  </a:lnTo>
                  <a:lnTo>
                    <a:pt x="0" y="24"/>
                  </a:lnTo>
                  <a:lnTo>
                    <a:pt x="0" y="19"/>
                  </a:lnTo>
                  <a:lnTo>
                    <a:pt x="1" y="14"/>
                  </a:lnTo>
                  <a:lnTo>
                    <a:pt x="3" y="11"/>
                  </a:lnTo>
                  <a:lnTo>
                    <a:pt x="5" y="7"/>
                  </a:lnTo>
                  <a:lnTo>
                    <a:pt x="8" y="5"/>
                  </a:lnTo>
                  <a:lnTo>
                    <a:pt x="12" y="2"/>
                  </a:lnTo>
                  <a:lnTo>
                    <a:pt x="16" y="1"/>
                  </a:lnTo>
                  <a:lnTo>
                    <a:pt x="22" y="0"/>
                  </a:lnTo>
                  <a:lnTo>
                    <a:pt x="22" y="0"/>
                  </a:lnTo>
                  <a:lnTo>
                    <a:pt x="103" y="1"/>
                  </a:lnTo>
                  <a:lnTo>
                    <a:pt x="185" y="2"/>
                  </a:lnTo>
                  <a:lnTo>
                    <a:pt x="185" y="2"/>
                  </a:lnTo>
                  <a:lnTo>
                    <a:pt x="265" y="3"/>
                  </a:lnTo>
                  <a:lnTo>
                    <a:pt x="347" y="4"/>
                  </a:lnTo>
                  <a:lnTo>
                    <a:pt x="347" y="4"/>
                  </a:lnTo>
                  <a:lnTo>
                    <a:pt x="353" y="4"/>
                  </a:lnTo>
                  <a:lnTo>
                    <a:pt x="357" y="5"/>
                  </a:lnTo>
                  <a:lnTo>
                    <a:pt x="361" y="8"/>
                  </a:lnTo>
                  <a:lnTo>
                    <a:pt x="364" y="10"/>
                  </a:lnTo>
                  <a:lnTo>
                    <a:pt x="367" y="14"/>
                  </a:lnTo>
                  <a:lnTo>
                    <a:pt x="368" y="18"/>
                  </a:lnTo>
                  <a:lnTo>
                    <a:pt x="369" y="22"/>
                  </a:lnTo>
                  <a:lnTo>
                    <a:pt x="370" y="27"/>
                  </a:lnTo>
                  <a:lnTo>
                    <a:pt x="370" y="27"/>
                  </a:lnTo>
                  <a:lnTo>
                    <a:pt x="369" y="31"/>
                  </a:lnTo>
                  <a:lnTo>
                    <a:pt x="368" y="35"/>
                  </a:lnTo>
                  <a:lnTo>
                    <a:pt x="367" y="38"/>
                  </a:lnTo>
                  <a:lnTo>
                    <a:pt x="364" y="42"/>
                  </a:lnTo>
                  <a:lnTo>
                    <a:pt x="361" y="45"/>
                  </a:lnTo>
                  <a:lnTo>
                    <a:pt x="357" y="48"/>
                  </a:lnTo>
                  <a:lnTo>
                    <a:pt x="353" y="49"/>
                  </a:lnTo>
                  <a:lnTo>
                    <a:pt x="347" y="50"/>
                  </a:lnTo>
                  <a:lnTo>
                    <a:pt x="347"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2" name="Freeform 648"/>
            <p:cNvSpPr/>
            <p:nvPr/>
          </p:nvSpPr>
          <p:spPr bwMode="auto">
            <a:xfrm>
              <a:off x="2581276" y="4510088"/>
              <a:ext cx="82550" cy="23813"/>
            </a:xfrm>
            <a:custGeom>
              <a:avLst/>
              <a:gdLst/>
              <a:ahLst/>
              <a:cxnLst>
                <a:cxn ang="0">
                  <a:pos x="22" y="45"/>
                </a:cxn>
                <a:cxn ang="0">
                  <a:pos x="22" y="45"/>
                </a:cxn>
                <a:cxn ang="0">
                  <a:pos x="17" y="45"/>
                </a:cxn>
                <a:cxn ang="0">
                  <a:pos x="13" y="43"/>
                </a:cxn>
                <a:cxn ang="0">
                  <a:pos x="8" y="41"/>
                </a:cxn>
                <a:cxn ang="0">
                  <a:pos x="5" y="38"/>
                </a:cxn>
                <a:cxn ang="0">
                  <a:pos x="3" y="35"/>
                </a:cxn>
                <a:cxn ang="0">
                  <a:pos x="1" y="31"/>
                </a:cxn>
                <a:cxn ang="0">
                  <a:pos x="1" y="27"/>
                </a:cxn>
                <a:cxn ang="0">
                  <a:pos x="0" y="23"/>
                </a:cxn>
                <a:cxn ang="0">
                  <a:pos x="0" y="23"/>
                </a:cxn>
                <a:cxn ang="0">
                  <a:pos x="1" y="18"/>
                </a:cxn>
                <a:cxn ang="0">
                  <a:pos x="1" y="14"/>
                </a:cxn>
                <a:cxn ang="0">
                  <a:pos x="3" y="10"/>
                </a:cxn>
                <a:cxn ang="0">
                  <a:pos x="5" y="7"/>
                </a:cxn>
                <a:cxn ang="0">
                  <a:pos x="8" y="4"/>
                </a:cxn>
                <a:cxn ang="0">
                  <a:pos x="13" y="2"/>
                </a:cxn>
                <a:cxn ang="0">
                  <a:pos x="17" y="1"/>
                </a:cxn>
                <a:cxn ang="0">
                  <a:pos x="22" y="0"/>
                </a:cxn>
                <a:cxn ang="0">
                  <a:pos x="132" y="0"/>
                </a:cxn>
                <a:cxn ang="0">
                  <a:pos x="132" y="0"/>
                </a:cxn>
                <a:cxn ang="0">
                  <a:pos x="139" y="1"/>
                </a:cxn>
                <a:cxn ang="0">
                  <a:pos x="143" y="2"/>
                </a:cxn>
                <a:cxn ang="0">
                  <a:pos x="147" y="4"/>
                </a:cxn>
                <a:cxn ang="0">
                  <a:pos x="150" y="7"/>
                </a:cxn>
                <a:cxn ang="0">
                  <a:pos x="152" y="10"/>
                </a:cxn>
                <a:cxn ang="0">
                  <a:pos x="153" y="14"/>
                </a:cxn>
                <a:cxn ang="0">
                  <a:pos x="154" y="18"/>
                </a:cxn>
                <a:cxn ang="0">
                  <a:pos x="155" y="23"/>
                </a:cxn>
                <a:cxn ang="0">
                  <a:pos x="155" y="23"/>
                </a:cxn>
                <a:cxn ang="0">
                  <a:pos x="154" y="27"/>
                </a:cxn>
                <a:cxn ang="0">
                  <a:pos x="153" y="31"/>
                </a:cxn>
                <a:cxn ang="0">
                  <a:pos x="152" y="35"/>
                </a:cxn>
                <a:cxn ang="0">
                  <a:pos x="150" y="38"/>
                </a:cxn>
                <a:cxn ang="0">
                  <a:pos x="147" y="41"/>
                </a:cxn>
                <a:cxn ang="0">
                  <a:pos x="143" y="43"/>
                </a:cxn>
                <a:cxn ang="0">
                  <a:pos x="139" y="45"/>
                </a:cxn>
                <a:cxn ang="0">
                  <a:pos x="132" y="45"/>
                </a:cxn>
                <a:cxn ang="0">
                  <a:pos x="22" y="45"/>
                </a:cxn>
              </a:cxnLst>
              <a:rect l="0" t="0" r="r" b="b"/>
              <a:pathLst>
                <a:path w="155" h="45">
                  <a:moveTo>
                    <a:pt x="22" y="45"/>
                  </a:moveTo>
                  <a:lnTo>
                    <a:pt x="22" y="45"/>
                  </a:lnTo>
                  <a:lnTo>
                    <a:pt x="17" y="45"/>
                  </a:lnTo>
                  <a:lnTo>
                    <a:pt x="13" y="43"/>
                  </a:lnTo>
                  <a:lnTo>
                    <a:pt x="8" y="41"/>
                  </a:lnTo>
                  <a:lnTo>
                    <a:pt x="5" y="38"/>
                  </a:lnTo>
                  <a:lnTo>
                    <a:pt x="3" y="35"/>
                  </a:lnTo>
                  <a:lnTo>
                    <a:pt x="1" y="31"/>
                  </a:lnTo>
                  <a:lnTo>
                    <a:pt x="1" y="27"/>
                  </a:lnTo>
                  <a:lnTo>
                    <a:pt x="0" y="23"/>
                  </a:lnTo>
                  <a:lnTo>
                    <a:pt x="0" y="23"/>
                  </a:lnTo>
                  <a:lnTo>
                    <a:pt x="1" y="18"/>
                  </a:lnTo>
                  <a:lnTo>
                    <a:pt x="1" y="14"/>
                  </a:lnTo>
                  <a:lnTo>
                    <a:pt x="3" y="10"/>
                  </a:lnTo>
                  <a:lnTo>
                    <a:pt x="5" y="7"/>
                  </a:lnTo>
                  <a:lnTo>
                    <a:pt x="8" y="4"/>
                  </a:lnTo>
                  <a:lnTo>
                    <a:pt x="13" y="2"/>
                  </a:lnTo>
                  <a:lnTo>
                    <a:pt x="17" y="1"/>
                  </a:lnTo>
                  <a:lnTo>
                    <a:pt x="22" y="0"/>
                  </a:lnTo>
                  <a:lnTo>
                    <a:pt x="132" y="0"/>
                  </a:lnTo>
                  <a:lnTo>
                    <a:pt x="132" y="0"/>
                  </a:lnTo>
                  <a:lnTo>
                    <a:pt x="139" y="1"/>
                  </a:lnTo>
                  <a:lnTo>
                    <a:pt x="143" y="2"/>
                  </a:lnTo>
                  <a:lnTo>
                    <a:pt x="147" y="4"/>
                  </a:lnTo>
                  <a:lnTo>
                    <a:pt x="150" y="7"/>
                  </a:lnTo>
                  <a:lnTo>
                    <a:pt x="152" y="10"/>
                  </a:lnTo>
                  <a:lnTo>
                    <a:pt x="153" y="14"/>
                  </a:lnTo>
                  <a:lnTo>
                    <a:pt x="154" y="18"/>
                  </a:lnTo>
                  <a:lnTo>
                    <a:pt x="155" y="23"/>
                  </a:lnTo>
                  <a:lnTo>
                    <a:pt x="155" y="23"/>
                  </a:lnTo>
                  <a:lnTo>
                    <a:pt x="154" y="27"/>
                  </a:lnTo>
                  <a:lnTo>
                    <a:pt x="153" y="31"/>
                  </a:lnTo>
                  <a:lnTo>
                    <a:pt x="152" y="35"/>
                  </a:lnTo>
                  <a:lnTo>
                    <a:pt x="150" y="38"/>
                  </a:lnTo>
                  <a:lnTo>
                    <a:pt x="147" y="41"/>
                  </a:lnTo>
                  <a:lnTo>
                    <a:pt x="143" y="43"/>
                  </a:lnTo>
                  <a:lnTo>
                    <a:pt x="139" y="45"/>
                  </a:lnTo>
                  <a:lnTo>
                    <a:pt x="132" y="45"/>
                  </a:lnTo>
                  <a:lnTo>
                    <a:pt x="22"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3" name="Freeform 649"/>
            <p:cNvSpPr/>
            <p:nvPr/>
          </p:nvSpPr>
          <p:spPr bwMode="auto">
            <a:xfrm>
              <a:off x="2578101" y="4552950"/>
              <a:ext cx="241300" cy="31750"/>
            </a:xfrm>
            <a:custGeom>
              <a:avLst/>
              <a:gdLst/>
              <a:ahLst/>
              <a:cxnLst>
                <a:cxn ang="0">
                  <a:pos x="400" y="58"/>
                </a:cxn>
                <a:cxn ang="0">
                  <a:pos x="400" y="58"/>
                </a:cxn>
                <a:cxn ang="0">
                  <a:pos x="352" y="58"/>
                </a:cxn>
                <a:cxn ang="0">
                  <a:pos x="305" y="56"/>
                </a:cxn>
                <a:cxn ang="0">
                  <a:pos x="212" y="52"/>
                </a:cxn>
                <a:cxn ang="0">
                  <a:pos x="212" y="52"/>
                </a:cxn>
                <a:cxn ang="0">
                  <a:pos x="117" y="48"/>
                </a:cxn>
                <a:cxn ang="0">
                  <a:pos x="69" y="46"/>
                </a:cxn>
                <a:cxn ang="0">
                  <a:pos x="22" y="46"/>
                </a:cxn>
                <a:cxn ang="0">
                  <a:pos x="22" y="46"/>
                </a:cxn>
                <a:cxn ang="0">
                  <a:pos x="16" y="45"/>
                </a:cxn>
                <a:cxn ang="0">
                  <a:pos x="12" y="44"/>
                </a:cxn>
                <a:cxn ang="0">
                  <a:pos x="8" y="42"/>
                </a:cxn>
                <a:cxn ang="0">
                  <a:pos x="5" y="39"/>
                </a:cxn>
                <a:cxn ang="0">
                  <a:pos x="3" y="36"/>
                </a:cxn>
                <a:cxn ang="0">
                  <a:pos x="1" y="31"/>
                </a:cxn>
                <a:cxn ang="0">
                  <a:pos x="0" y="27"/>
                </a:cxn>
                <a:cxn ang="0">
                  <a:pos x="0" y="23"/>
                </a:cxn>
                <a:cxn ang="0">
                  <a:pos x="0" y="23"/>
                </a:cxn>
                <a:cxn ang="0">
                  <a:pos x="0" y="19"/>
                </a:cxn>
                <a:cxn ang="0">
                  <a:pos x="1" y="15"/>
                </a:cxn>
                <a:cxn ang="0">
                  <a:pos x="3" y="11"/>
                </a:cxn>
                <a:cxn ang="0">
                  <a:pos x="5" y="8"/>
                </a:cxn>
                <a:cxn ang="0">
                  <a:pos x="8" y="5"/>
                </a:cxn>
                <a:cxn ang="0">
                  <a:pos x="12" y="3"/>
                </a:cxn>
                <a:cxn ang="0">
                  <a:pos x="16" y="0"/>
                </a:cxn>
                <a:cxn ang="0">
                  <a:pos x="22" y="0"/>
                </a:cxn>
                <a:cxn ang="0">
                  <a:pos x="22" y="0"/>
                </a:cxn>
                <a:cxn ang="0">
                  <a:pos x="69" y="0"/>
                </a:cxn>
                <a:cxn ang="0">
                  <a:pos x="117" y="3"/>
                </a:cxn>
                <a:cxn ang="0">
                  <a:pos x="211" y="7"/>
                </a:cxn>
                <a:cxn ang="0">
                  <a:pos x="211" y="7"/>
                </a:cxn>
                <a:cxn ang="0">
                  <a:pos x="305" y="11"/>
                </a:cxn>
                <a:cxn ang="0">
                  <a:pos x="352" y="13"/>
                </a:cxn>
                <a:cxn ang="0">
                  <a:pos x="400" y="13"/>
                </a:cxn>
                <a:cxn ang="0">
                  <a:pos x="400" y="13"/>
                </a:cxn>
                <a:cxn ang="0">
                  <a:pos x="433" y="13"/>
                </a:cxn>
                <a:cxn ang="0">
                  <a:pos x="433" y="13"/>
                </a:cxn>
                <a:cxn ang="0">
                  <a:pos x="433" y="13"/>
                </a:cxn>
                <a:cxn ang="0">
                  <a:pos x="438" y="13"/>
                </a:cxn>
                <a:cxn ang="0">
                  <a:pos x="443" y="15"/>
                </a:cxn>
                <a:cxn ang="0">
                  <a:pos x="446" y="17"/>
                </a:cxn>
                <a:cxn ang="0">
                  <a:pos x="449" y="20"/>
                </a:cxn>
                <a:cxn ang="0">
                  <a:pos x="451" y="23"/>
                </a:cxn>
                <a:cxn ang="0">
                  <a:pos x="453" y="26"/>
                </a:cxn>
                <a:cxn ang="0">
                  <a:pos x="454" y="30"/>
                </a:cxn>
                <a:cxn ang="0">
                  <a:pos x="454" y="35"/>
                </a:cxn>
                <a:cxn ang="0">
                  <a:pos x="454" y="35"/>
                </a:cxn>
                <a:cxn ang="0">
                  <a:pos x="454" y="39"/>
                </a:cxn>
                <a:cxn ang="0">
                  <a:pos x="453" y="43"/>
                </a:cxn>
                <a:cxn ang="0">
                  <a:pos x="451" y="47"/>
                </a:cxn>
                <a:cxn ang="0">
                  <a:pos x="449" y="51"/>
                </a:cxn>
                <a:cxn ang="0">
                  <a:pos x="446" y="54"/>
                </a:cxn>
                <a:cxn ang="0">
                  <a:pos x="442" y="56"/>
                </a:cxn>
                <a:cxn ang="0">
                  <a:pos x="438" y="57"/>
                </a:cxn>
                <a:cxn ang="0">
                  <a:pos x="433" y="58"/>
                </a:cxn>
                <a:cxn ang="0">
                  <a:pos x="433" y="58"/>
                </a:cxn>
                <a:cxn ang="0">
                  <a:pos x="400" y="58"/>
                </a:cxn>
                <a:cxn ang="0">
                  <a:pos x="400" y="58"/>
                </a:cxn>
              </a:cxnLst>
              <a:rect l="0" t="0" r="r" b="b"/>
              <a:pathLst>
                <a:path w="454" h="58">
                  <a:moveTo>
                    <a:pt x="400" y="58"/>
                  </a:moveTo>
                  <a:lnTo>
                    <a:pt x="400" y="58"/>
                  </a:lnTo>
                  <a:lnTo>
                    <a:pt x="352" y="58"/>
                  </a:lnTo>
                  <a:lnTo>
                    <a:pt x="305" y="56"/>
                  </a:lnTo>
                  <a:lnTo>
                    <a:pt x="212" y="52"/>
                  </a:lnTo>
                  <a:lnTo>
                    <a:pt x="212" y="52"/>
                  </a:lnTo>
                  <a:lnTo>
                    <a:pt x="117" y="48"/>
                  </a:lnTo>
                  <a:lnTo>
                    <a:pt x="69" y="46"/>
                  </a:lnTo>
                  <a:lnTo>
                    <a:pt x="22" y="46"/>
                  </a:lnTo>
                  <a:lnTo>
                    <a:pt x="22" y="46"/>
                  </a:lnTo>
                  <a:lnTo>
                    <a:pt x="16" y="45"/>
                  </a:lnTo>
                  <a:lnTo>
                    <a:pt x="12" y="44"/>
                  </a:lnTo>
                  <a:lnTo>
                    <a:pt x="8" y="42"/>
                  </a:lnTo>
                  <a:lnTo>
                    <a:pt x="5" y="39"/>
                  </a:lnTo>
                  <a:lnTo>
                    <a:pt x="3" y="36"/>
                  </a:lnTo>
                  <a:lnTo>
                    <a:pt x="1" y="31"/>
                  </a:lnTo>
                  <a:lnTo>
                    <a:pt x="0" y="27"/>
                  </a:lnTo>
                  <a:lnTo>
                    <a:pt x="0" y="23"/>
                  </a:lnTo>
                  <a:lnTo>
                    <a:pt x="0" y="23"/>
                  </a:lnTo>
                  <a:lnTo>
                    <a:pt x="0" y="19"/>
                  </a:lnTo>
                  <a:lnTo>
                    <a:pt x="1" y="15"/>
                  </a:lnTo>
                  <a:lnTo>
                    <a:pt x="3" y="11"/>
                  </a:lnTo>
                  <a:lnTo>
                    <a:pt x="5" y="8"/>
                  </a:lnTo>
                  <a:lnTo>
                    <a:pt x="8" y="5"/>
                  </a:lnTo>
                  <a:lnTo>
                    <a:pt x="12" y="3"/>
                  </a:lnTo>
                  <a:lnTo>
                    <a:pt x="16" y="0"/>
                  </a:lnTo>
                  <a:lnTo>
                    <a:pt x="22" y="0"/>
                  </a:lnTo>
                  <a:lnTo>
                    <a:pt x="22" y="0"/>
                  </a:lnTo>
                  <a:lnTo>
                    <a:pt x="69" y="0"/>
                  </a:lnTo>
                  <a:lnTo>
                    <a:pt x="117" y="3"/>
                  </a:lnTo>
                  <a:lnTo>
                    <a:pt x="211" y="7"/>
                  </a:lnTo>
                  <a:lnTo>
                    <a:pt x="211" y="7"/>
                  </a:lnTo>
                  <a:lnTo>
                    <a:pt x="305" y="11"/>
                  </a:lnTo>
                  <a:lnTo>
                    <a:pt x="352" y="13"/>
                  </a:lnTo>
                  <a:lnTo>
                    <a:pt x="400" y="13"/>
                  </a:lnTo>
                  <a:lnTo>
                    <a:pt x="400" y="13"/>
                  </a:lnTo>
                  <a:lnTo>
                    <a:pt x="433" y="13"/>
                  </a:lnTo>
                  <a:lnTo>
                    <a:pt x="433" y="13"/>
                  </a:lnTo>
                  <a:lnTo>
                    <a:pt x="433" y="13"/>
                  </a:lnTo>
                  <a:lnTo>
                    <a:pt x="438" y="13"/>
                  </a:lnTo>
                  <a:lnTo>
                    <a:pt x="443" y="15"/>
                  </a:lnTo>
                  <a:lnTo>
                    <a:pt x="446" y="17"/>
                  </a:lnTo>
                  <a:lnTo>
                    <a:pt x="449" y="20"/>
                  </a:lnTo>
                  <a:lnTo>
                    <a:pt x="451" y="23"/>
                  </a:lnTo>
                  <a:lnTo>
                    <a:pt x="453" y="26"/>
                  </a:lnTo>
                  <a:lnTo>
                    <a:pt x="454" y="30"/>
                  </a:lnTo>
                  <a:lnTo>
                    <a:pt x="454" y="35"/>
                  </a:lnTo>
                  <a:lnTo>
                    <a:pt x="454" y="35"/>
                  </a:lnTo>
                  <a:lnTo>
                    <a:pt x="454" y="39"/>
                  </a:lnTo>
                  <a:lnTo>
                    <a:pt x="453" y="43"/>
                  </a:lnTo>
                  <a:lnTo>
                    <a:pt x="451" y="47"/>
                  </a:lnTo>
                  <a:lnTo>
                    <a:pt x="449" y="51"/>
                  </a:lnTo>
                  <a:lnTo>
                    <a:pt x="446" y="54"/>
                  </a:lnTo>
                  <a:lnTo>
                    <a:pt x="442" y="56"/>
                  </a:lnTo>
                  <a:lnTo>
                    <a:pt x="438" y="57"/>
                  </a:lnTo>
                  <a:lnTo>
                    <a:pt x="433" y="58"/>
                  </a:lnTo>
                  <a:lnTo>
                    <a:pt x="433" y="58"/>
                  </a:lnTo>
                  <a:lnTo>
                    <a:pt x="400" y="58"/>
                  </a:lnTo>
                  <a:lnTo>
                    <a:pt x="400"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4" name="Freeform 650"/>
            <p:cNvSpPr/>
            <p:nvPr/>
          </p:nvSpPr>
          <p:spPr bwMode="auto">
            <a:xfrm>
              <a:off x="2163763" y="4130675"/>
              <a:ext cx="603250" cy="517525"/>
            </a:xfrm>
            <a:custGeom>
              <a:avLst/>
              <a:gdLst/>
              <a:ahLst/>
              <a:cxnLst>
                <a:cxn ang="0">
                  <a:pos x="152" y="976"/>
                </a:cxn>
                <a:cxn ang="0">
                  <a:pos x="69" y="957"/>
                </a:cxn>
                <a:cxn ang="0">
                  <a:pos x="35" y="924"/>
                </a:cxn>
                <a:cxn ang="0">
                  <a:pos x="9" y="878"/>
                </a:cxn>
                <a:cxn ang="0">
                  <a:pos x="0" y="852"/>
                </a:cxn>
                <a:cxn ang="0">
                  <a:pos x="1" y="746"/>
                </a:cxn>
                <a:cxn ang="0">
                  <a:pos x="4" y="564"/>
                </a:cxn>
                <a:cxn ang="0">
                  <a:pos x="2" y="463"/>
                </a:cxn>
                <a:cxn ang="0">
                  <a:pos x="5" y="378"/>
                </a:cxn>
                <a:cxn ang="0">
                  <a:pos x="2" y="261"/>
                </a:cxn>
                <a:cxn ang="0">
                  <a:pos x="14" y="150"/>
                </a:cxn>
                <a:cxn ang="0">
                  <a:pos x="18" y="135"/>
                </a:cxn>
                <a:cxn ang="0">
                  <a:pos x="32" y="65"/>
                </a:cxn>
                <a:cxn ang="0">
                  <a:pos x="66" y="26"/>
                </a:cxn>
                <a:cxn ang="0">
                  <a:pos x="137" y="2"/>
                </a:cxn>
                <a:cxn ang="0">
                  <a:pos x="197" y="0"/>
                </a:cxn>
                <a:cxn ang="0">
                  <a:pos x="288" y="7"/>
                </a:cxn>
                <a:cxn ang="0">
                  <a:pos x="338" y="6"/>
                </a:cxn>
                <a:cxn ang="0">
                  <a:pos x="433" y="12"/>
                </a:cxn>
                <a:cxn ang="0">
                  <a:pos x="535" y="9"/>
                </a:cxn>
                <a:cxn ang="0">
                  <a:pos x="789" y="13"/>
                </a:cxn>
                <a:cxn ang="0">
                  <a:pos x="993" y="15"/>
                </a:cxn>
                <a:cxn ang="0">
                  <a:pos x="1078" y="33"/>
                </a:cxn>
                <a:cxn ang="0">
                  <a:pos x="1120" y="71"/>
                </a:cxn>
                <a:cxn ang="0">
                  <a:pos x="1139" y="149"/>
                </a:cxn>
                <a:cxn ang="0">
                  <a:pos x="1128" y="219"/>
                </a:cxn>
                <a:cxn ang="0">
                  <a:pos x="1111" y="230"/>
                </a:cxn>
                <a:cxn ang="0">
                  <a:pos x="1088" y="212"/>
                </a:cxn>
                <a:cxn ang="0">
                  <a:pos x="1092" y="184"/>
                </a:cxn>
                <a:cxn ang="0">
                  <a:pos x="1090" y="133"/>
                </a:cxn>
                <a:cxn ang="0">
                  <a:pos x="1069" y="80"/>
                </a:cxn>
                <a:cxn ang="0">
                  <a:pos x="1039" y="67"/>
                </a:cxn>
                <a:cxn ang="0">
                  <a:pos x="914" y="61"/>
                </a:cxn>
                <a:cxn ang="0">
                  <a:pos x="786" y="62"/>
                </a:cxn>
                <a:cxn ang="0">
                  <a:pos x="689" y="63"/>
                </a:cxn>
                <a:cxn ang="0">
                  <a:pos x="566" y="56"/>
                </a:cxn>
                <a:cxn ang="0">
                  <a:pos x="289" y="53"/>
                </a:cxn>
                <a:cxn ang="0">
                  <a:pos x="154" y="46"/>
                </a:cxn>
                <a:cxn ang="0">
                  <a:pos x="89" y="64"/>
                </a:cxn>
                <a:cxn ang="0">
                  <a:pos x="70" y="94"/>
                </a:cxn>
                <a:cxn ang="0">
                  <a:pos x="64" y="141"/>
                </a:cxn>
                <a:cxn ang="0">
                  <a:pos x="60" y="164"/>
                </a:cxn>
                <a:cxn ang="0">
                  <a:pos x="50" y="264"/>
                </a:cxn>
                <a:cxn ang="0">
                  <a:pos x="51" y="414"/>
                </a:cxn>
                <a:cxn ang="0">
                  <a:pos x="49" y="513"/>
                </a:cxn>
                <a:cxn ang="0">
                  <a:pos x="51" y="674"/>
                </a:cxn>
                <a:cxn ang="0">
                  <a:pos x="47" y="807"/>
                </a:cxn>
                <a:cxn ang="0">
                  <a:pos x="49" y="851"/>
                </a:cxn>
                <a:cxn ang="0">
                  <a:pos x="57" y="880"/>
                </a:cxn>
                <a:cxn ang="0">
                  <a:pos x="88" y="915"/>
                </a:cxn>
                <a:cxn ang="0">
                  <a:pos x="142" y="931"/>
                </a:cxn>
                <a:cxn ang="0">
                  <a:pos x="201" y="930"/>
                </a:cxn>
                <a:cxn ang="0">
                  <a:pos x="280" y="933"/>
                </a:cxn>
                <a:cxn ang="0">
                  <a:pos x="301" y="947"/>
                </a:cxn>
                <a:cxn ang="0">
                  <a:pos x="300" y="968"/>
                </a:cxn>
                <a:cxn ang="0">
                  <a:pos x="280" y="978"/>
                </a:cxn>
              </a:cxnLst>
              <a:rect l="0" t="0" r="r" b="b"/>
              <a:pathLst>
                <a:path w="1139" h="978">
                  <a:moveTo>
                    <a:pt x="280" y="978"/>
                  </a:moveTo>
                  <a:lnTo>
                    <a:pt x="280" y="978"/>
                  </a:lnTo>
                  <a:lnTo>
                    <a:pt x="218" y="978"/>
                  </a:lnTo>
                  <a:lnTo>
                    <a:pt x="156" y="977"/>
                  </a:lnTo>
                  <a:lnTo>
                    <a:pt x="152" y="976"/>
                  </a:lnTo>
                  <a:lnTo>
                    <a:pt x="152" y="976"/>
                  </a:lnTo>
                  <a:lnTo>
                    <a:pt x="139" y="976"/>
                  </a:lnTo>
                  <a:lnTo>
                    <a:pt x="125" y="975"/>
                  </a:lnTo>
                  <a:lnTo>
                    <a:pt x="112" y="973"/>
                  </a:lnTo>
                  <a:lnTo>
                    <a:pt x="97" y="970"/>
                  </a:lnTo>
                  <a:lnTo>
                    <a:pt x="83" y="965"/>
                  </a:lnTo>
                  <a:lnTo>
                    <a:pt x="69" y="957"/>
                  </a:lnTo>
                  <a:lnTo>
                    <a:pt x="63" y="953"/>
                  </a:lnTo>
                  <a:lnTo>
                    <a:pt x="57" y="949"/>
                  </a:lnTo>
                  <a:lnTo>
                    <a:pt x="52" y="944"/>
                  </a:lnTo>
                  <a:lnTo>
                    <a:pt x="47" y="938"/>
                  </a:lnTo>
                  <a:lnTo>
                    <a:pt x="47" y="938"/>
                  </a:lnTo>
                  <a:lnTo>
                    <a:pt x="35" y="924"/>
                  </a:lnTo>
                  <a:lnTo>
                    <a:pt x="26" y="912"/>
                  </a:lnTo>
                  <a:lnTo>
                    <a:pt x="19" y="899"/>
                  </a:lnTo>
                  <a:lnTo>
                    <a:pt x="11" y="885"/>
                  </a:lnTo>
                  <a:lnTo>
                    <a:pt x="11" y="885"/>
                  </a:lnTo>
                  <a:lnTo>
                    <a:pt x="9" y="878"/>
                  </a:lnTo>
                  <a:lnTo>
                    <a:pt x="9" y="878"/>
                  </a:lnTo>
                  <a:lnTo>
                    <a:pt x="7" y="875"/>
                  </a:lnTo>
                  <a:lnTo>
                    <a:pt x="4" y="870"/>
                  </a:lnTo>
                  <a:lnTo>
                    <a:pt x="4" y="870"/>
                  </a:lnTo>
                  <a:lnTo>
                    <a:pt x="3" y="866"/>
                  </a:lnTo>
                  <a:lnTo>
                    <a:pt x="1" y="861"/>
                  </a:lnTo>
                  <a:lnTo>
                    <a:pt x="0" y="852"/>
                  </a:lnTo>
                  <a:lnTo>
                    <a:pt x="0" y="843"/>
                  </a:lnTo>
                  <a:lnTo>
                    <a:pt x="1" y="832"/>
                  </a:lnTo>
                  <a:lnTo>
                    <a:pt x="1" y="832"/>
                  </a:lnTo>
                  <a:lnTo>
                    <a:pt x="1" y="818"/>
                  </a:lnTo>
                  <a:lnTo>
                    <a:pt x="1" y="746"/>
                  </a:lnTo>
                  <a:lnTo>
                    <a:pt x="1" y="746"/>
                  </a:lnTo>
                  <a:lnTo>
                    <a:pt x="2" y="700"/>
                  </a:lnTo>
                  <a:lnTo>
                    <a:pt x="3" y="655"/>
                  </a:lnTo>
                  <a:lnTo>
                    <a:pt x="3" y="655"/>
                  </a:lnTo>
                  <a:lnTo>
                    <a:pt x="4" y="609"/>
                  </a:lnTo>
                  <a:lnTo>
                    <a:pt x="4" y="564"/>
                  </a:lnTo>
                  <a:lnTo>
                    <a:pt x="4" y="564"/>
                  </a:lnTo>
                  <a:lnTo>
                    <a:pt x="4" y="538"/>
                  </a:lnTo>
                  <a:lnTo>
                    <a:pt x="3" y="512"/>
                  </a:lnTo>
                  <a:lnTo>
                    <a:pt x="3" y="512"/>
                  </a:lnTo>
                  <a:lnTo>
                    <a:pt x="1" y="481"/>
                  </a:lnTo>
                  <a:lnTo>
                    <a:pt x="1" y="481"/>
                  </a:lnTo>
                  <a:lnTo>
                    <a:pt x="2" y="463"/>
                  </a:lnTo>
                  <a:lnTo>
                    <a:pt x="3" y="445"/>
                  </a:lnTo>
                  <a:lnTo>
                    <a:pt x="3" y="445"/>
                  </a:lnTo>
                  <a:lnTo>
                    <a:pt x="5" y="430"/>
                  </a:lnTo>
                  <a:lnTo>
                    <a:pt x="6" y="414"/>
                  </a:lnTo>
                  <a:lnTo>
                    <a:pt x="6" y="414"/>
                  </a:lnTo>
                  <a:lnTo>
                    <a:pt x="5" y="378"/>
                  </a:lnTo>
                  <a:lnTo>
                    <a:pt x="4" y="342"/>
                  </a:lnTo>
                  <a:lnTo>
                    <a:pt x="4" y="342"/>
                  </a:lnTo>
                  <a:lnTo>
                    <a:pt x="2" y="309"/>
                  </a:lnTo>
                  <a:lnTo>
                    <a:pt x="1" y="276"/>
                  </a:lnTo>
                  <a:lnTo>
                    <a:pt x="1" y="276"/>
                  </a:lnTo>
                  <a:lnTo>
                    <a:pt x="2" y="261"/>
                  </a:lnTo>
                  <a:lnTo>
                    <a:pt x="3" y="246"/>
                  </a:lnTo>
                  <a:lnTo>
                    <a:pt x="7" y="216"/>
                  </a:lnTo>
                  <a:lnTo>
                    <a:pt x="7" y="216"/>
                  </a:lnTo>
                  <a:lnTo>
                    <a:pt x="12" y="184"/>
                  </a:lnTo>
                  <a:lnTo>
                    <a:pt x="13" y="166"/>
                  </a:lnTo>
                  <a:lnTo>
                    <a:pt x="14" y="150"/>
                  </a:lnTo>
                  <a:lnTo>
                    <a:pt x="14" y="150"/>
                  </a:lnTo>
                  <a:lnTo>
                    <a:pt x="14" y="144"/>
                  </a:lnTo>
                  <a:lnTo>
                    <a:pt x="17" y="138"/>
                  </a:lnTo>
                  <a:lnTo>
                    <a:pt x="18" y="136"/>
                  </a:lnTo>
                  <a:lnTo>
                    <a:pt x="18" y="135"/>
                  </a:lnTo>
                  <a:lnTo>
                    <a:pt x="18" y="135"/>
                  </a:lnTo>
                  <a:lnTo>
                    <a:pt x="18" y="123"/>
                  </a:lnTo>
                  <a:lnTo>
                    <a:pt x="19" y="111"/>
                  </a:lnTo>
                  <a:lnTo>
                    <a:pt x="21" y="99"/>
                  </a:lnTo>
                  <a:lnTo>
                    <a:pt x="24" y="87"/>
                  </a:lnTo>
                  <a:lnTo>
                    <a:pt x="28" y="75"/>
                  </a:lnTo>
                  <a:lnTo>
                    <a:pt x="32" y="65"/>
                  </a:lnTo>
                  <a:lnTo>
                    <a:pt x="38" y="55"/>
                  </a:lnTo>
                  <a:lnTo>
                    <a:pt x="45" y="45"/>
                  </a:lnTo>
                  <a:lnTo>
                    <a:pt x="45" y="45"/>
                  </a:lnTo>
                  <a:lnTo>
                    <a:pt x="52" y="38"/>
                  </a:lnTo>
                  <a:lnTo>
                    <a:pt x="59" y="31"/>
                  </a:lnTo>
                  <a:lnTo>
                    <a:pt x="66" y="26"/>
                  </a:lnTo>
                  <a:lnTo>
                    <a:pt x="73" y="21"/>
                  </a:lnTo>
                  <a:lnTo>
                    <a:pt x="81" y="16"/>
                  </a:lnTo>
                  <a:lnTo>
                    <a:pt x="88" y="12"/>
                  </a:lnTo>
                  <a:lnTo>
                    <a:pt x="103" y="7"/>
                  </a:lnTo>
                  <a:lnTo>
                    <a:pt x="120" y="4"/>
                  </a:lnTo>
                  <a:lnTo>
                    <a:pt x="137" y="2"/>
                  </a:lnTo>
                  <a:lnTo>
                    <a:pt x="156" y="1"/>
                  </a:lnTo>
                  <a:lnTo>
                    <a:pt x="175" y="1"/>
                  </a:lnTo>
                  <a:lnTo>
                    <a:pt x="175" y="1"/>
                  </a:lnTo>
                  <a:lnTo>
                    <a:pt x="192" y="1"/>
                  </a:lnTo>
                  <a:lnTo>
                    <a:pt x="192" y="1"/>
                  </a:lnTo>
                  <a:lnTo>
                    <a:pt x="197" y="0"/>
                  </a:lnTo>
                  <a:lnTo>
                    <a:pt x="197" y="0"/>
                  </a:lnTo>
                  <a:lnTo>
                    <a:pt x="220" y="1"/>
                  </a:lnTo>
                  <a:lnTo>
                    <a:pt x="243" y="3"/>
                  </a:lnTo>
                  <a:lnTo>
                    <a:pt x="243" y="3"/>
                  </a:lnTo>
                  <a:lnTo>
                    <a:pt x="265" y="6"/>
                  </a:lnTo>
                  <a:lnTo>
                    <a:pt x="288" y="7"/>
                  </a:lnTo>
                  <a:lnTo>
                    <a:pt x="290" y="7"/>
                  </a:lnTo>
                  <a:lnTo>
                    <a:pt x="290" y="7"/>
                  </a:lnTo>
                  <a:lnTo>
                    <a:pt x="314" y="6"/>
                  </a:lnTo>
                  <a:lnTo>
                    <a:pt x="314" y="6"/>
                  </a:lnTo>
                  <a:lnTo>
                    <a:pt x="338" y="6"/>
                  </a:lnTo>
                  <a:lnTo>
                    <a:pt x="338" y="6"/>
                  </a:lnTo>
                  <a:lnTo>
                    <a:pt x="354" y="6"/>
                  </a:lnTo>
                  <a:lnTo>
                    <a:pt x="369" y="8"/>
                  </a:lnTo>
                  <a:lnTo>
                    <a:pt x="369" y="8"/>
                  </a:lnTo>
                  <a:lnTo>
                    <a:pt x="383" y="9"/>
                  </a:lnTo>
                  <a:lnTo>
                    <a:pt x="399" y="11"/>
                  </a:lnTo>
                  <a:lnTo>
                    <a:pt x="433" y="12"/>
                  </a:lnTo>
                  <a:lnTo>
                    <a:pt x="433" y="12"/>
                  </a:lnTo>
                  <a:lnTo>
                    <a:pt x="459" y="11"/>
                  </a:lnTo>
                  <a:lnTo>
                    <a:pt x="484" y="10"/>
                  </a:lnTo>
                  <a:lnTo>
                    <a:pt x="484" y="10"/>
                  </a:lnTo>
                  <a:lnTo>
                    <a:pt x="535" y="9"/>
                  </a:lnTo>
                  <a:lnTo>
                    <a:pt x="535" y="9"/>
                  </a:lnTo>
                  <a:lnTo>
                    <a:pt x="566" y="10"/>
                  </a:lnTo>
                  <a:lnTo>
                    <a:pt x="566" y="10"/>
                  </a:lnTo>
                  <a:lnTo>
                    <a:pt x="633" y="13"/>
                  </a:lnTo>
                  <a:lnTo>
                    <a:pt x="712" y="14"/>
                  </a:lnTo>
                  <a:lnTo>
                    <a:pt x="712" y="14"/>
                  </a:lnTo>
                  <a:lnTo>
                    <a:pt x="789" y="13"/>
                  </a:lnTo>
                  <a:lnTo>
                    <a:pt x="789" y="13"/>
                  </a:lnTo>
                  <a:lnTo>
                    <a:pt x="867" y="13"/>
                  </a:lnTo>
                  <a:lnTo>
                    <a:pt x="867" y="13"/>
                  </a:lnTo>
                  <a:lnTo>
                    <a:pt x="935" y="13"/>
                  </a:lnTo>
                  <a:lnTo>
                    <a:pt x="993" y="15"/>
                  </a:lnTo>
                  <a:lnTo>
                    <a:pt x="993" y="15"/>
                  </a:lnTo>
                  <a:lnTo>
                    <a:pt x="1013" y="17"/>
                  </a:lnTo>
                  <a:lnTo>
                    <a:pt x="1033" y="20"/>
                  </a:lnTo>
                  <a:lnTo>
                    <a:pt x="1052" y="24"/>
                  </a:lnTo>
                  <a:lnTo>
                    <a:pt x="1061" y="27"/>
                  </a:lnTo>
                  <a:lnTo>
                    <a:pt x="1070" y="30"/>
                  </a:lnTo>
                  <a:lnTo>
                    <a:pt x="1078" y="33"/>
                  </a:lnTo>
                  <a:lnTo>
                    <a:pt x="1087" y="38"/>
                  </a:lnTo>
                  <a:lnTo>
                    <a:pt x="1094" y="43"/>
                  </a:lnTo>
                  <a:lnTo>
                    <a:pt x="1101" y="48"/>
                  </a:lnTo>
                  <a:lnTo>
                    <a:pt x="1108" y="56"/>
                  </a:lnTo>
                  <a:lnTo>
                    <a:pt x="1115" y="63"/>
                  </a:lnTo>
                  <a:lnTo>
                    <a:pt x="1120" y="71"/>
                  </a:lnTo>
                  <a:lnTo>
                    <a:pt x="1125" y="80"/>
                  </a:lnTo>
                  <a:lnTo>
                    <a:pt x="1125" y="80"/>
                  </a:lnTo>
                  <a:lnTo>
                    <a:pt x="1130" y="95"/>
                  </a:lnTo>
                  <a:lnTo>
                    <a:pt x="1134" y="111"/>
                  </a:lnTo>
                  <a:lnTo>
                    <a:pt x="1137" y="130"/>
                  </a:lnTo>
                  <a:lnTo>
                    <a:pt x="1139" y="149"/>
                  </a:lnTo>
                  <a:lnTo>
                    <a:pt x="1139" y="167"/>
                  </a:lnTo>
                  <a:lnTo>
                    <a:pt x="1137" y="186"/>
                  </a:lnTo>
                  <a:lnTo>
                    <a:pt x="1133" y="203"/>
                  </a:lnTo>
                  <a:lnTo>
                    <a:pt x="1131" y="211"/>
                  </a:lnTo>
                  <a:lnTo>
                    <a:pt x="1128" y="219"/>
                  </a:lnTo>
                  <a:lnTo>
                    <a:pt x="1128" y="219"/>
                  </a:lnTo>
                  <a:lnTo>
                    <a:pt x="1124" y="224"/>
                  </a:lnTo>
                  <a:lnTo>
                    <a:pt x="1120" y="228"/>
                  </a:lnTo>
                  <a:lnTo>
                    <a:pt x="1116" y="229"/>
                  </a:lnTo>
                  <a:lnTo>
                    <a:pt x="1111" y="230"/>
                  </a:lnTo>
                  <a:lnTo>
                    <a:pt x="1111" y="230"/>
                  </a:lnTo>
                  <a:lnTo>
                    <a:pt x="1111" y="230"/>
                  </a:lnTo>
                  <a:lnTo>
                    <a:pt x="1105" y="229"/>
                  </a:lnTo>
                  <a:lnTo>
                    <a:pt x="1099" y="226"/>
                  </a:lnTo>
                  <a:lnTo>
                    <a:pt x="1094" y="222"/>
                  </a:lnTo>
                  <a:lnTo>
                    <a:pt x="1090" y="218"/>
                  </a:lnTo>
                  <a:lnTo>
                    <a:pt x="1090" y="218"/>
                  </a:lnTo>
                  <a:lnTo>
                    <a:pt x="1088" y="212"/>
                  </a:lnTo>
                  <a:lnTo>
                    <a:pt x="1087" y="207"/>
                  </a:lnTo>
                  <a:lnTo>
                    <a:pt x="1087" y="200"/>
                  </a:lnTo>
                  <a:lnTo>
                    <a:pt x="1089" y="195"/>
                  </a:lnTo>
                  <a:lnTo>
                    <a:pt x="1089" y="195"/>
                  </a:lnTo>
                  <a:lnTo>
                    <a:pt x="1091" y="190"/>
                  </a:lnTo>
                  <a:lnTo>
                    <a:pt x="1092" y="184"/>
                  </a:lnTo>
                  <a:lnTo>
                    <a:pt x="1093" y="172"/>
                  </a:lnTo>
                  <a:lnTo>
                    <a:pt x="1092" y="159"/>
                  </a:lnTo>
                  <a:lnTo>
                    <a:pt x="1091" y="147"/>
                  </a:lnTo>
                  <a:lnTo>
                    <a:pt x="1091" y="147"/>
                  </a:lnTo>
                  <a:lnTo>
                    <a:pt x="1090" y="133"/>
                  </a:lnTo>
                  <a:lnTo>
                    <a:pt x="1090" y="133"/>
                  </a:lnTo>
                  <a:lnTo>
                    <a:pt x="1089" y="123"/>
                  </a:lnTo>
                  <a:lnTo>
                    <a:pt x="1087" y="113"/>
                  </a:lnTo>
                  <a:lnTo>
                    <a:pt x="1084" y="102"/>
                  </a:lnTo>
                  <a:lnTo>
                    <a:pt x="1079" y="93"/>
                  </a:lnTo>
                  <a:lnTo>
                    <a:pt x="1073" y="85"/>
                  </a:lnTo>
                  <a:lnTo>
                    <a:pt x="1069" y="80"/>
                  </a:lnTo>
                  <a:lnTo>
                    <a:pt x="1064" y="77"/>
                  </a:lnTo>
                  <a:lnTo>
                    <a:pt x="1059" y="74"/>
                  </a:lnTo>
                  <a:lnTo>
                    <a:pt x="1053" y="71"/>
                  </a:lnTo>
                  <a:lnTo>
                    <a:pt x="1046" y="69"/>
                  </a:lnTo>
                  <a:lnTo>
                    <a:pt x="1039" y="67"/>
                  </a:lnTo>
                  <a:lnTo>
                    <a:pt x="1039" y="67"/>
                  </a:lnTo>
                  <a:lnTo>
                    <a:pt x="1022" y="64"/>
                  </a:lnTo>
                  <a:lnTo>
                    <a:pt x="1002" y="62"/>
                  </a:lnTo>
                  <a:lnTo>
                    <a:pt x="981" y="61"/>
                  </a:lnTo>
                  <a:lnTo>
                    <a:pt x="959" y="60"/>
                  </a:lnTo>
                  <a:lnTo>
                    <a:pt x="959" y="60"/>
                  </a:lnTo>
                  <a:lnTo>
                    <a:pt x="914" y="61"/>
                  </a:lnTo>
                  <a:lnTo>
                    <a:pt x="914" y="61"/>
                  </a:lnTo>
                  <a:lnTo>
                    <a:pt x="872" y="62"/>
                  </a:lnTo>
                  <a:lnTo>
                    <a:pt x="872" y="62"/>
                  </a:lnTo>
                  <a:lnTo>
                    <a:pt x="829" y="62"/>
                  </a:lnTo>
                  <a:lnTo>
                    <a:pt x="829" y="62"/>
                  </a:lnTo>
                  <a:lnTo>
                    <a:pt x="786" y="62"/>
                  </a:lnTo>
                  <a:lnTo>
                    <a:pt x="786" y="62"/>
                  </a:lnTo>
                  <a:lnTo>
                    <a:pt x="741" y="62"/>
                  </a:lnTo>
                  <a:lnTo>
                    <a:pt x="701" y="63"/>
                  </a:lnTo>
                  <a:lnTo>
                    <a:pt x="701" y="63"/>
                  </a:lnTo>
                  <a:lnTo>
                    <a:pt x="689" y="63"/>
                  </a:lnTo>
                  <a:lnTo>
                    <a:pt x="689" y="63"/>
                  </a:lnTo>
                  <a:lnTo>
                    <a:pt x="656" y="62"/>
                  </a:lnTo>
                  <a:lnTo>
                    <a:pt x="623" y="60"/>
                  </a:lnTo>
                  <a:lnTo>
                    <a:pt x="623" y="60"/>
                  </a:lnTo>
                  <a:lnTo>
                    <a:pt x="595" y="57"/>
                  </a:lnTo>
                  <a:lnTo>
                    <a:pt x="566" y="56"/>
                  </a:lnTo>
                  <a:lnTo>
                    <a:pt x="566" y="56"/>
                  </a:lnTo>
                  <a:lnTo>
                    <a:pt x="500" y="55"/>
                  </a:lnTo>
                  <a:lnTo>
                    <a:pt x="435" y="55"/>
                  </a:lnTo>
                  <a:lnTo>
                    <a:pt x="435" y="55"/>
                  </a:lnTo>
                  <a:lnTo>
                    <a:pt x="362" y="54"/>
                  </a:lnTo>
                  <a:lnTo>
                    <a:pt x="289" y="53"/>
                  </a:lnTo>
                  <a:lnTo>
                    <a:pt x="289" y="53"/>
                  </a:lnTo>
                  <a:lnTo>
                    <a:pt x="259" y="51"/>
                  </a:lnTo>
                  <a:lnTo>
                    <a:pt x="230" y="50"/>
                  </a:lnTo>
                  <a:lnTo>
                    <a:pt x="230" y="50"/>
                  </a:lnTo>
                  <a:lnTo>
                    <a:pt x="192" y="47"/>
                  </a:lnTo>
                  <a:lnTo>
                    <a:pt x="154" y="46"/>
                  </a:lnTo>
                  <a:lnTo>
                    <a:pt x="154" y="46"/>
                  </a:lnTo>
                  <a:lnTo>
                    <a:pt x="143" y="46"/>
                  </a:lnTo>
                  <a:lnTo>
                    <a:pt x="131" y="47"/>
                  </a:lnTo>
                  <a:lnTo>
                    <a:pt x="120" y="50"/>
                  </a:lnTo>
                  <a:lnTo>
                    <a:pt x="108" y="53"/>
                  </a:lnTo>
                  <a:lnTo>
                    <a:pt x="98" y="57"/>
                  </a:lnTo>
                  <a:lnTo>
                    <a:pt x="89" y="64"/>
                  </a:lnTo>
                  <a:lnTo>
                    <a:pt x="85" y="68"/>
                  </a:lnTo>
                  <a:lnTo>
                    <a:pt x="81" y="73"/>
                  </a:lnTo>
                  <a:lnTo>
                    <a:pt x="76" y="78"/>
                  </a:lnTo>
                  <a:lnTo>
                    <a:pt x="73" y="84"/>
                  </a:lnTo>
                  <a:lnTo>
                    <a:pt x="73" y="84"/>
                  </a:lnTo>
                  <a:lnTo>
                    <a:pt x="70" y="94"/>
                  </a:lnTo>
                  <a:lnTo>
                    <a:pt x="65" y="110"/>
                  </a:lnTo>
                  <a:lnTo>
                    <a:pt x="62" y="126"/>
                  </a:lnTo>
                  <a:lnTo>
                    <a:pt x="62" y="133"/>
                  </a:lnTo>
                  <a:lnTo>
                    <a:pt x="63" y="137"/>
                  </a:lnTo>
                  <a:lnTo>
                    <a:pt x="63" y="137"/>
                  </a:lnTo>
                  <a:lnTo>
                    <a:pt x="64" y="141"/>
                  </a:lnTo>
                  <a:lnTo>
                    <a:pt x="64" y="146"/>
                  </a:lnTo>
                  <a:lnTo>
                    <a:pt x="64" y="152"/>
                  </a:lnTo>
                  <a:lnTo>
                    <a:pt x="63" y="157"/>
                  </a:lnTo>
                  <a:lnTo>
                    <a:pt x="60" y="161"/>
                  </a:lnTo>
                  <a:lnTo>
                    <a:pt x="60" y="162"/>
                  </a:lnTo>
                  <a:lnTo>
                    <a:pt x="60" y="164"/>
                  </a:lnTo>
                  <a:lnTo>
                    <a:pt x="60" y="164"/>
                  </a:lnTo>
                  <a:lnTo>
                    <a:pt x="58" y="189"/>
                  </a:lnTo>
                  <a:lnTo>
                    <a:pt x="55" y="213"/>
                  </a:lnTo>
                  <a:lnTo>
                    <a:pt x="55" y="213"/>
                  </a:lnTo>
                  <a:lnTo>
                    <a:pt x="52" y="239"/>
                  </a:lnTo>
                  <a:lnTo>
                    <a:pt x="50" y="264"/>
                  </a:lnTo>
                  <a:lnTo>
                    <a:pt x="50" y="264"/>
                  </a:lnTo>
                  <a:lnTo>
                    <a:pt x="50" y="295"/>
                  </a:lnTo>
                  <a:lnTo>
                    <a:pt x="50" y="325"/>
                  </a:lnTo>
                  <a:lnTo>
                    <a:pt x="51" y="385"/>
                  </a:lnTo>
                  <a:lnTo>
                    <a:pt x="51" y="385"/>
                  </a:lnTo>
                  <a:lnTo>
                    <a:pt x="51" y="414"/>
                  </a:lnTo>
                  <a:lnTo>
                    <a:pt x="50" y="443"/>
                  </a:lnTo>
                  <a:lnTo>
                    <a:pt x="50" y="443"/>
                  </a:lnTo>
                  <a:lnTo>
                    <a:pt x="48" y="478"/>
                  </a:lnTo>
                  <a:lnTo>
                    <a:pt x="48" y="496"/>
                  </a:lnTo>
                  <a:lnTo>
                    <a:pt x="49" y="513"/>
                  </a:lnTo>
                  <a:lnTo>
                    <a:pt x="49" y="513"/>
                  </a:lnTo>
                  <a:lnTo>
                    <a:pt x="50" y="543"/>
                  </a:lnTo>
                  <a:lnTo>
                    <a:pt x="51" y="572"/>
                  </a:lnTo>
                  <a:lnTo>
                    <a:pt x="51" y="631"/>
                  </a:lnTo>
                  <a:lnTo>
                    <a:pt x="51" y="631"/>
                  </a:lnTo>
                  <a:lnTo>
                    <a:pt x="51" y="674"/>
                  </a:lnTo>
                  <a:lnTo>
                    <a:pt x="51" y="674"/>
                  </a:lnTo>
                  <a:lnTo>
                    <a:pt x="50" y="707"/>
                  </a:lnTo>
                  <a:lnTo>
                    <a:pt x="49" y="741"/>
                  </a:lnTo>
                  <a:lnTo>
                    <a:pt x="49" y="741"/>
                  </a:lnTo>
                  <a:lnTo>
                    <a:pt x="48" y="774"/>
                  </a:lnTo>
                  <a:lnTo>
                    <a:pt x="47" y="807"/>
                  </a:lnTo>
                  <a:lnTo>
                    <a:pt x="47" y="807"/>
                  </a:lnTo>
                  <a:lnTo>
                    <a:pt x="47" y="822"/>
                  </a:lnTo>
                  <a:lnTo>
                    <a:pt x="47" y="822"/>
                  </a:lnTo>
                  <a:lnTo>
                    <a:pt x="45" y="839"/>
                  </a:lnTo>
                  <a:lnTo>
                    <a:pt x="47" y="845"/>
                  </a:lnTo>
                  <a:lnTo>
                    <a:pt x="49" y="851"/>
                  </a:lnTo>
                  <a:lnTo>
                    <a:pt x="49" y="851"/>
                  </a:lnTo>
                  <a:lnTo>
                    <a:pt x="52" y="857"/>
                  </a:lnTo>
                  <a:lnTo>
                    <a:pt x="54" y="862"/>
                  </a:lnTo>
                  <a:lnTo>
                    <a:pt x="56" y="869"/>
                  </a:lnTo>
                  <a:lnTo>
                    <a:pt x="56" y="874"/>
                  </a:lnTo>
                  <a:lnTo>
                    <a:pt x="56" y="874"/>
                  </a:lnTo>
                  <a:lnTo>
                    <a:pt x="57" y="880"/>
                  </a:lnTo>
                  <a:lnTo>
                    <a:pt x="59" y="886"/>
                  </a:lnTo>
                  <a:lnTo>
                    <a:pt x="62" y="891"/>
                  </a:lnTo>
                  <a:lnTo>
                    <a:pt x="66" y="897"/>
                  </a:lnTo>
                  <a:lnTo>
                    <a:pt x="71" y="902"/>
                  </a:lnTo>
                  <a:lnTo>
                    <a:pt x="76" y="907"/>
                  </a:lnTo>
                  <a:lnTo>
                    <a:pt x="88" y="915"/>
                  </a:lnTo>
                  <a:lnTo>
                    <a:pt x="101" y="921"/>
                  </a:lnTo>
                  <a:lnTo>
                    <a:pt x="114" y="926"/>
                  </a:lnTo>
                  <a:lnTo>
                    <a:pt x="126" y="930"/>
                  </a:lnTo>
                  <a:lnTo>
                    <a:pt x="135" y="931"/>
                  </a:lnTo>
                  <a:lnTo>
                    <a:pt x="135" y="931"/>
                  </a:lnTo>
                  <a:lnTo>
                    <a:pt x="142" y="931"/>
                  </a:lnTo>
                  <a:lnTo>
                    <a:pt x="142" y="931"/>
                  </a:lnTo>
                  <a:lnTo>
                    <a:pt x="166" y="931"/>
                  </a:lnTo>
                  <a:lnTo>
                    <a:pt x="166" y="931"/>
                  </a:lnTo>
                  <a:lnTo>
                    <a:pt x="190" y="930"/>
                  </a:lnTo>
                  <a:lnTo>
                    <a:pt x="190" y="930"/>
                  </a:lnTo>
                  <a:lnTo>
                    <a:pt x="201" y="930"/>
                  </a:lnTo>
                  <a:lnTo>
                    <a:pt x="201" y="930"/>
                  </a:lnTo>
                  <a:lnTo>
                    <a:pt x="227" y="931"/>
                  </a:lnTo>
                  <a:lnTo>
                    <a:pt x="227" y="931"/>
                  </a:lnTo>
                  <a:lnTo>
                    <a:pt x="253" y="933"/>
                  </a:lnTo>
                  <a:lnTo>
                    <a:pt x="280" y="933"/>
                  </a:lnTo>
                  <a:lnTo>
                    <a:pt x="280" y="933"/>
                  </a:lnTo>
                  <a:lnTo>
                    <a:pt x="285" y="934"/>
                  </a:lnTo>
                  <a:lnTo>
                    <a:pt x="290" y="935"/>
                  </a:lnTo>
                  <a:lnTo>
                    <a:pt x="293" y="937"/>
                  </a:lnTo>
                  <a:lnTo>
                    <a:pt x="296" y="940"/>
                  </a:lnTo>
                  <a:lnTo>
                    <a:pt x="300" y="943"/>
                  </a:lnTo>
                  <a:lnTo>
                    <a:pt x="301" y="947"/>
                  </a:lnTo>
                  <a:lnTo>
                    <a:pt x="302" y="951"/>
                  </a:lnTo>
                  <a:lnTo>
                    <a:pt x="302" y="955"/>
                  </a:lnTo>
                  <a:lnTo>
                    <a:pt x="302" y="955"/>
                  </a:lnTo>
                  <a:lnTo>
                    <a:pt x="302" y="960"/>
                  </a:lnTo>
                  <a:lnTo>
                    <a:pt x="301" y="964"/>
                  </a:lnTo>
                  <a:lnTo>
                    <a:pt x="300" y="968"/>
                  </a:lnTo>
                  <a:lnTo>
                    <a:pt x="296" y="971"/>
                  </a:lnTo>
                  <a:lnTo>
                    <a:pt x="293" y="974"/>
                  </a:lnTo>
                  <a:lnTo>
                    <a:pt x="290" y="976"/>
                  </a:lnTo>
                  <a:lnTo>
                    <a:pt x="285" y="978"/>
                  </a:lnTo>
                  <a:lnTo>
                    <a:pt x="280" y="978"/>
                  </a:lnTo>
                  <a:lnTo>
                    <a:pt x="280" y="97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6" name="组合 965"/>
          <p:cNvGrpSpPr/>
          <p:nvPr/>
        </p:nvGrpSpPr>
        <p:grpSpPr>
          <a:xfrm>
            <a:off x="4248129" y="5154137"/>
            <a:ext cx="867833" cy="861484"/>
            <a:chOff x="3273426" y="4157663"/>
            <a:chExt cx="650875" cy="646113"/>
          </a:xfrm>
          <a:solidFill>
            <a:schemeClr val="tx1"/>
          </a:solidFill>
        </p:grpSpPr>
        <p:sp>
          <p:nvSpPr>
            <p:cNvPr id="17035" name="Freeform 651"/>
            <p:cNvSpPr/>
            <p:nvPr/>
          </p:nvSpPr>
          <p:spPr bwMode="auto">
            <a:xfrm>
              <a:off x="3290888" y="4206875"/>
              <a:ext cx="38100" cy="47625"/>
            </a:xfrm>
            <a:custGeom>
              <a:avLst/>
              <a:gdLst/>
              <a:ahLst/>
              <a:cxnLst>
                <a:cxn ang="0">
                  <a:pos x="62" y="2"/>
                </a:cxn>
                <a:cxn ang="0">
                  <a:pos x="62" y="2"/>
                </a:cxn>
                <a:cxn ang="0">
                  <a:pos x="47" y="22"/>
                </a:cxn>
                <a:cxn ang="0">
                  <a:pos x="33" y="43"/>
                </a:cxn>
                <a:cxn ang="0">
                  <a:pos x="17" y="63"/>
                </a:cxn>
                <a:cxn ang="0">
                  <a:pos x="1" y="81"/>
                </a:cxn>
                <a:cxn ang="0">
                  <a:pos x="1" y="81"/>
                </a:cxn>
                <a:cxn ang="0">
                  <a:pos x="0" y="83"/>
                </a:cxn>
                <a:cxn ang="0">
                  <a:pos x="0" y="85"/>
                </a:cxn>
                <a:cxn ang="0">
                  <a:pos x="0" y="86"/>
                </a:cxn>
                <a:cxn ang="0">
                  <a:pos x="1" y="88"/>
                </a:cxn>
                <a:cxn ang="0">
                  <a:pos x="3" y="89"/>
                </a:cxn>
                <a:cxn ang="0">
                  <a:pos x="4" y="89"/>
                </a:cxn>
                <a:cxn ang="0">
                  <a:pos x="6" y="89"/>
                </a:cxn>
                <a:cxn ang="0">
                  <a:pos x="8" y="88"/>
                </a:cxn>
                <a:cxn ang="0">
                  <a:pos x="8" y="88"/>
                </a:cxn>
                <a:cxn ang="0">
                  <a:pos x="25" y="69"/>
                </a:cxn>
                <a:cxn ang="0">
                  <a:pos x="41" y="49"/>
                </a:cxn>
                <a:cxn ang="0">
                  <a:pos x="56" y="27"/>
                </a:cxn>
                <a:cxn ang="0">
                  <a:pos x="70" y="7"/>
                </a:cxn>
                <a:cxn ang="0">
                  <a:pos x="70" y="7"/>
                </a:cxn>
                <a:cxn ang="0">
                  <a:pos x="71" y="5"/>
                </a:cxn>
                <a:cxn ang="0">
                  <a:pos x="71" y="3"/>
                </a:cxn>
                <a:cxn ang="0">
                  <a:pos x="70" y="2"/>
                </a:cxn>
                <a:cxn ang="0">
                  <a:pos x="68" y="1"/>
                </a:cxn>
                <a:cxn ang="0">
                  <a:pos x="67" y="0"/>
                </a:cxn>
                <a:cxn ang="0">
                  <a:pos x="65" y="0"/>
                </a:cxn>
                <a:cxn ang="0">
                  <a:pos x="63" y="1"/>
                </a:cxn>
                <a:cxn ang="0">
                  <a:pos x="62" y="2"/>
                </a:cxn>
                <a:cxn ang="0">
                  <a:pos x="62" y="2"/>
                </a:cxn>
              </a:cxnLst>
              <a:rect l="0" t="0" r="r" b="b"/>
              <a:pathLst>
                <a:path w="71" h="89">
                  <a:moveTo>
                    <a:pt x="62" y="2"/>
                  </a:moveTo>
                  <a:lnTo>
                    <a:pt x="62" y="2"/>
                  </a:lnTo>
                  <a:lnTo>
                    <a:pt x="47" y="22"/>
                  </a:lnTo>
                  <a:lnTo>
                    <a:pt x="33" y="43"/>
                  </a:lnTo>
                  <a:lnTo>
                    <a:pt x="17" y="63"/>
                  </a:lnTo>
                  <a:lnTo>
                    <a:pt x="1" y="81"/>
                  </a:lnTo>
                  <a:lnTo>
                    <a:pt x="1" y="81"/>
                  </a:lnTo>
                  <a:lnTo>
                    <a:pt x="0" y="83"/>
                  </a:lnTo>
                  <a:lnTo>
                    <a:pt x="0" y="85"/>
                  </a:lnTo>
                  <a:lnTo>
                    <a:pt x="0" y="86"/>
                  </a:lnTo>
                  <a:lnTo>
                    <a:pt x="1" y="88"/>
                  </a:lnTo>
                  <a:lnTo>
                    <a:pt x="3" y="89"/>
                  </a:lnTo>
                  <a:lnTo>
                    <a:pt x="4" y="89"/>
                  </a:lnTo>
                  <a:lnTo>
                    <a:pt x="6" y="89"/>
                  </a:lnTo>
                  <a:lnTo>
                    <a:pt x="8" y="88"/>
                  </a:lnTo>
                  <a:lnTo>
                    <a:pt x="8" y="88"/>
                  </a:lnTo>
                  <a:lnTo>
                    <a:pt x="25" y="69"/>
                  </a:lnTo>
                  <a:lnTo>
                    <a:pt x="41" y="49"/>
                  </a:lnTo>
                  <a:lnTo>
                    <a:pt x="56" y="27"/>
                  </a:lnTo>
                  <a:lnTo>
                    <a:pt x="70" y="7"/>
                  </a:lnTo>
                  <a:lnTo>
                    <a:pt x="70" y="7"/>
                  </a:lnTo>
                  <a:lnTo>
                    <a:pt x="71" y="5"/>
                  </a:lnTo>
                  <a:lnTo>
                    <a:pt x="71" y="3"/>
                  </a:lnTo>
                  <a:lnTo>
                    <a:pt x="70" y="2"/>
                  </a:lnTo>
                  <a:lnTo>
                    <a:pt x="68" y="1"/>
                  </a:lnTo>
                  <a:lnTo>
                    <a:pt x="67"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6" name="Freeform 652"/>
            <p:cNvSpPr/>
            <p:nvPr/>
          </p:nvSpPr>
          <p:spPr bwMode="auto">
            <a:xfrm>
              <a:off x="3294063" y="4227513"/>
              <a:ext cx="53975" cy="71438"/>
            </a:xfrm>
            <a:custGeom>
              <a:avLst/>
              <a:gdLst/>
              <a:ahLst/>
              <a:cxnLst>
                <a:cxn ang="0">
                  <a:pos x="96" y="2"/>
                </a:cxn>
                <a:cxn ang="0">
                  <a:pos x="96" y="2"/>
                </a:cxn>
                <a:cxn ang="0">
                  <a:pos x="86" y="16"/>
                </a:cxn>
                <a:cxn ang="0">
                  <a:pos x="75" y="32"/>
                </a:cxn>
                <a:cxn ang="0">
                  <a:pos x="65" y="46"/>
                </a:cxn>
                <a:cxn ang="0">
                  <a:pos x="56" y="62"/>
                </a:cxn>
                <a:cxn ang="0">
                  <a:pos x="56" y="62"/>
                </a:cxn>
                <a:cxn ang="0">
                  <a:pos x="44" y="80"/>
                </a:cxn>
                <a:cxn ang="0">
                  <a:pos x="31" y="97"/>
                </a:cxn>
                <a:cxn ang="0">
                  <a:pos x="17" y="113"/>
                </a:cxn>
                <a:cxn ang="0">
                  <a:pos x="2" y="129"/>
                </a:cxn>
                <a:cxn ang="0">
                  <a:pos x="2" y="129"/>
                </a:cxn>
                <a:cxn ang="0">
                  <a:pos x="1" y="131"/>
                </a:cxn>
                <a:cxn ang="0">
                  <a:pos x="0" y="132"/>
                </a:cxn>
                <a:cxn ang="0">
                  <a:pos x="1" y="134"/>
                </a:cxn>
                <a:cxn ang="0">
                  <a:pos x="2" y="135"/>
                </a:cxn>
                <a:cxn ang="0">
                  <a:pos x="3" y="136"/>
                </a:cxn>
                <a:cxn ang="0">
                  <a:pos x="5" y="137"/>
                </a:cxn>
                <a:cxn ang="0">
                  <a:pos x="7" y="136"/>
                </a:cxn>
                <a:cxn ang="0">
                  <a:pos x="8" y="135"/>
                </a:cxn>
                <a:cxn ang="0">
                  <a:pos x="8" y="135"/>
                </a:cxn>
                <a:cxn ang="0">
                  <a:pos x="23" y="121"/>
                </a:cxn>
                <a:cxn ang="0">
                  <a:pos x="36" y="105"/>
                </a:cxn>
                <a:cxn ang="0">
                  <a:pos x="50" y="90"/>
                </a:cxn>
                <a:cxn ang="0">
                  <a:pos x="61" y="73"/>
                </a:cxn>
                <a:cxn ang="0">
                  <a:pos x="61" y="73"/>
                </a:cxn>
                <a:cxn ang="0">
                  <a:pos x="83" y="40"/>
                </a:cxn>
                <a:cxn ang="0">
                  <a:pos x="94" y="24"/>
                </a:cxn>
                <a:cxn ang="0">
                  <a:pos x="104" y="7"/>
                </a:cxn>
                <a:cxn ang="0">
                  <a:pos x="104" y="7"/>
                </a:cxn>
                <a:cxn ang="0">
                  <a:pos x="104" y="5"/>
                </a:cxn>
                <a:cxn ang="0">
                  <a:pos x="104" y="3"/>
                </a:cxn>
                <a:cxn ang="0">
                  <a:pos x="103" y="1"/>
                </a:cxn>
                <a:cxn ang="0">
                  <a:pos x="102" y="0"/>
                </a:cxn>
                <a:cxn ang="0">
                  <a:pos x="100" y="0"/>
                </a:cxn>
                <a:cxn ang="0">
                  <a:pos x="99" y="0"/>
                </a:cxn>
                <a:cxn ang="0">
                  <a:pos x="97" y="0"/>
                </a:cxn>
                <a:cxn ang="0">
                  <a:pos x="96" y="2"/>
                </a:cxn>
                <a:cxn ang="0">
                  <a:pos x="96" y="2"/>
                </a:cxn>
              </a:cxnLst>
              <a:rect l="0" t="0" r="r" b="b"/>
              <a:pathLst>
                <a:path w="104" h="137">
                  <a:moveTo>
                    <a:pt x="96" y="2"/>
                  </a:moveTo>
                  <a:lnTo>
                    <a:pt x="96" y="2"/>
                  </a:lnTo>
                  <a:lnTo>
                    <a:pt x="86" y="16"/>
                  </a:lnTo>
                  <a:lnTo>
                    <a:pt x="75" y="32"/>
                  </a:lnTo>
                  <a:lnTo>
                    <a:pt x="65" y="46"/>
                  </a:lnTo>
                  <a:lnTo>
                    <a:pt x="56" y="62"/>
                  </a:lnTo>
                  <a:lnTo>
                    <a:pt x="56" y="62"/>
                  </a:lnTo>
                  <a:lnTo>
                    <a:pt x="44" y="80"/>
                  </a:lnTo>
                  <a:lnTo>
                    <a:pt x="31" y="97"/>
                  </a:lnTo>
                  <a:lnTo>
                    <a:pt x="17" y="113"/>
                  </a:lnTo>
                  <a:lnTo>
                    <a:pt x="2" y="129"/>
                  </a:lnTo>
                  <a:lnTo>
                    <a:pt x="2" y="129"/>
                  </a:lnTo>
                  <a:lnTo>
                    <a:pt x="1" y="131"/>
                  </a:lnTo>
                  <a:lnTo>
                    <a:pt x="0" y="132"/>
                  </a:lnTo>
                  <a:lnTo>
                    <a:pt x="1" y="134"/>
                  </a:lnTo>
                  <a:lnTo>
                    <a:pt x="2" y="135"/>
                  </a:lnTo>
                  <a:lnTo>
                    <a:pt x="3" y="136"/>
                  </a:lnTo>
                  <a:lnTo>
                    <a:pt x="5" y="137"/>
                  </a:lnTo>
                  <a:lnTo>
                    <a:pt x="7" y="136"/>
                  </a:lnTo>
                  <a:lnTo>
                    <a:pt x="8" y="135"/>
                  </a:lnTo>
                  <a:lnTo>
                    <a:pt x="8" y="135"/>
                  </a:lnTo>
                  <a:lnTo>
                    <a:pt x="23" y="121"/>
                  </a:lnTo>
                  <a:lnTo>
                    <a:pt x="36" y="105"/>
                  </a:lnTo>
                  <a:lnTo>
                    <a:pt x="50" y="90"/>
                  </a:lnTo>
                  <a:lnTo>
                    <a:pt x="61" y="73"/>
                  </a:lnTo>
                  <a:lnTo>
                    <a:pt x="61" y="73"/>
                  </a:lnTo>
                  <a:lnTo>
                    <a:pt x="83" y="40"/>
                  </a:lnTo>
                  <a:lnTo>
                    <a:pt x="94" y="24"/>
                  </a:lnTo>
                  <a:lnTo>
                    <a:pt x="104" y="7"/>
                  </a:lnTo>
                  <a:lnTo>
                    <a:pt x="104" y="7"/>
                  </a:lnTo>
                  <a:lnTo>
                    <a:pt x="104" y="5"/>
                  </a:lnTo>
                  <a:lnTo>
                    <a:pt x="104" y="3"/>
                  </a:lnTo>
                  <a:lnTo>
                    <a:pt x="103" y="1"/>
                  </a:lnTo>
                  <a:lnTo>
                    <a:pt x="102" y="0"/>
                  </a:lnTo>
                  <a:lnTo>
                    <a:pt x="100" y="0"/>
                  </a:lnTo>
                  <a:lnTo>
                    <a:pt x="99" y="0"/>
                  </a:lnTo>
                  <a:lnTo>
                    <a:pt x="97" y="0"/>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7" name="Freeform 653"/>
            <p:cNvSpPr/>
            <p:nvPr/>
          </p:nvSpPr>
          <p:spPr bwMode="auto">
            <a:xfrm>
              <a:off x="3298826" y="4275138"/>
              <a:ext cx="39688" cy="58738"/>
            </a:xfrm>
            <a:custGeom>
              <a:avLst/>
              <a:gdLst/>
              <a:ahLst/>
              <a:cxnLst>
                <a:cxn ang="0">
                  <a:pos x="66" y="4"/>
                </a:cxn>
                <a:cxn ang="0">
                  <a:pos x="66" y="4"/>
                </a:cxn>
                <a:cxn ang="0">
                  <a:pos x="64" y="11"/>
                </a:cxn>
                <a:cxn ang="0">
                  <a:pos x="61" y="16"/>
                </a:cxn>
                <a:cxn ang="0">
                  <a:pos x="58" y="21"/>
                </a:cxn>
                <a:cxn ang="0">
                  <a:pos x="53" y="26"/>
                </a:cxn>
                <a:cxn ang="0">
                  <a:pos x="45" y="35"/>
                </a:cxn>
                <a:cxn ang="0">
                  <a:pos x="41" y="40"/>
                </a:cxn>
                <a:cxn ang="0">
                  <a:pos x="38" y="45"/>
                </a:cxn>
                <a:cxn ang="0">
                  <a:pos x="38" y="45"/>
                </a:cxn>
                <a:cxn ang="0">
                  <a:pos x="34" y="53"/>
                </a:cxn>
                <a:cxn ang="0">
                  <a:pos x="30" y="62"/>
                </a:cxn>
                <a:cxn ang="0">
                  <a:pos x="20" y="76"/>
                </a:cxn>
                <a:cxn ang="0">
                  <a:pos x="10" y="91"/>
                </a:cxn>
                <a:cxn ang="0">
                  <a:pos x="4" y="98"/>
                </a:cxn>
                <a:cxn ang="0">
                  <a:pos x="0" y="106"/>
                </a:cxn>
                <a:cxn ang="0">
                  <a:pos x="0" y="106"/>
                </a:cxn>
                <a:cxn ang="0">
                  <a:pos x="0" y="109"/>
                </a:cxn>
                <a:cxn ang="0">
                  <a:pos x="1" y="111"/>
                </a:cxn>
                <a:cxn ang="0">
                  <a:pos x="3" y="113"/>
                </a:cxn>
                <a:cxn ang="0">
                  <a:pos x="6" y="113"/>
                </a:cxn>
                <a:cxn ang="0">
                  <a:pos x="6" y="113"/>
                </a:cxn>
                <a:cxn ang="0">
                  <a:pos x="12" y="111"/>
                </a:cxn>
                <a:cxn ang="0">
                  <a:pos x="18" y="107"/>
                </a:cxn>
                <a:cxn ang="0">
                  <a:pos x="18" y="107"/>
                </a:cxn>
                <a:cxn ang="0">
                  <a:pos x="19" y="105"/>
                </a:cxn>
                <a:cxn ang="0">
                  <a:pos x="19" y="103"/>
                </a:cxn>
                <a:cxn ang="0">
                  <a:pos x="18" y="101"/>
                </a:cxn>
                <a:cxn ang="0">
                  <a:pos x="16" y="100"/>
                </a:cxn>
                <a:cxn ang="0">
                  <a:pos x="16" y="100"/>
                </a:cxn>
                <a:cxn ang="0">
                  <a:pos x="31" y="78"/>
                </a:cxn>
                <a:cxn ang="0">
                  <a:pos x="31" y="78"/>
                </a:cxn>
                <a:cxn ang="0">
                  <a:pos x="35" y="71"/>
                </a:cxn>
                <a:cxn ang="0">
                  <a:pos x="40" y="62"/>
                </a:cxn>
                <a:cxn ang="0">
                  <a:pos x="44" y="54"/>
                </a:cxn>
                <a:cxn ang="0">
                  <a:pos x="49" y="47"/>
                </a:cxn>
                <a:cxn ang="0">
                  <a:pos x="49" y="47"/>
                </a:cxn>
                <a:cxn ang="0">
                  <a:pos x="58" y="38"/>
                </a:cxn>
                <a:cxn ang="0">
                  <a:pos x="66" y="28"/>
                </a:cxn>
                <a:cxn ang="0">
                  <a:pos x="70" y="22"/>
                </a:cxn>
                <a:cxn ang="0">
                  <a:pos x="73" y="16"/>
                </a:cxn>
                <a:cxn ang="0">
                  <a:pos x="75" y="11"/>
                </a:cxn>
                <a:cxn ang="0">
                  <a:pos x="76" y="4"/>
                </a:cxn>
                <a:cxn ang="0">
                  <a:pos x="76" y="4"/>
                </a:cxn>
                <a:cxn ang="0">
                  <a:pos x="76" y="2"/>
                </a:cxn>
                <a:cxn ang="0">
                  <a:pos x="75" y="1"/>
                </a:cxn>
                <a:cxn ang="0">
                  <a:pos x="74" y="0"/>
                </a:cxn>
                <a:cxn ang="0">
                  <a:pos x="72" y="0"/>
                </a:cxn>
                <a:cxn ang="0">
                  <a:pos x="69" y="1"/>
                </a:cxn>
                <a:cxn ang="0">
                  <a:pos x="66" y="2"/>
                </a:cxn>
                <a:cxn ang="0">
                  <a:pos x="66" y="4"/>
                </a:cxn>
                <a:cxn ang="0">
                  <a:pos x="66" y="4"/>
                </a:cxn>
              </a:cxnLst>
              <a:rect l="0" t="0" r="r" b="b"/>
              <a:pathLst>
                <a:path w="76" h="113">
                  <a:moveTo>
                    <a:pt x="66" y="4"/>
                  </a:moveTo>
                  <a:lnTo>
                    <a:pt x="66" y="4"/>
                  </a:lnTo>
                  <a:lnTo>
                    <a:pt x="64" y="11"/>
                  </a:lnTo>
                  <a:lnTo>
                    <a:pt x="61" y="16"/>
                  </a:lnTo>
                  <a:lnTo>
                    <a:pt x="58" y="21"/>
                  </a:lnTo>
                  <a:lnTo>
                    <a:pt x="53" y="26"/>
                  </a:lnTo>
                  <a:lnTo>
                    <a:pt x="45" y="35"/>
                  </a:lnTo>
                  <a:lnTo>
                    <a:pt x="41" y="40"/>
                  </a:lnTo>
                  <a:lnTo>
                    <a:pt x="38" y="45"/>
                  </a:lnTo>
                  <a:lnTo>
                    <a:pt x="38" y="45"/>
                  </a:lnTo>
                  <a:lnTo>
                    <a:pt x="34" y="53"/>
                  </a:lnTo>
                  <a:lnTo>
                    <a:pt x="30" y="62"/>
                  </a:lnTo>
                  <a:lnTo>
                    <a:pt x="20" y="76"/>
                  </a:lnTo>
                  <a:lnTo>
                    <a:pt x="10" y="91"/>
                  </a:lnTo>
                  <a:lnTo>
                    <a:pt x="4" y="98"/>
                  </a:lnTo>
                  <a:lnTo>
                    <a:pt x="0" y="106"/>
                  </a:lnTo>
                  <a:lnTo>
                    <a:pt x="0" y="106"/>
                  </a:lnTo>
                  <a:lnTo>
                    <a:pt x="0" y="109"/>
                  </a:lnTo>
                  <a:lnTo>
                    <a:pt x="1" y="111"/>
                  </a:lnTo>
                  <a:lnTo>
                    <a:pt x="3" y="113"/>
                  </a:lnTo>
                  <a:lnTo>
                    <a:pt x="6" y="113"/>
                  </a:lnTo>
                  <a:lnTo>
                    <a:pt x="6" y="113"/>
                  </a:lnTo>
                  <a:lnTo>
                    <a:pt x="12" y="111"/>
                  </a:lnTo>
                  <a:lnTo>
                    <a:pt x="18" y="107"/>
                  </a:lnTo>
                  <a:lnTo>
                    <a:pt x="18" y="107"/>
                  </a:lnTo>
                  <a:lnTo>
                    <a:pt x="19" y="105"/>
                  </a:lnTo>
                  <a:lnTo>
                    <a:pt x="19" y="103"/>
                  </a:lnTo>
                  <a:lnTo>
                    <a:pt x="18" y="101"/>
                  </a:lnTo>
                  <a:lnTo>
                    <a:pt x="16" y="100"/>
                  </a:lnTo>
                  <a:lnTo>
                    <a:pt x="16" y="100"/>
                  </a:lnTo>
                  <a:lnTo>
                    <a:pt x="31" y="78"/>
                  </a:lnTo>
                  <a:lnTo>
                    <a:pt x="31" y="78"/>
                  </a:lnTo>
                  <a:lnTo>
                    <a:pt x="35" y="71"/>
                  </a:lnTo>
                  <a:lnTo>
                    <a:pt x="40" y="62"/>
                  </a:lnTo>
                  <a:lnTo>
                    <a:pt x="44" y="54"/>
                  </a:lnTo>
                  <a:lnTo>
                    <a:pt x="49" y="47"/>
                  </a:lnTo>
                  <a:lnTo>
                    <a:pt x="49" y="47"/>
                  </a:lnTo>
                  <a:lnTo>
                    <a:pt x="58" y="38"/>
                  </a:lnTo>
                  <a:lnTo>
                    <a:pt x="66" y="28"/>
                  </a:lnTo>
                  <a:lnTo>
                    <a:pt x="70" y="22"/>
                  </a:lnTo>
                  <a:lnTo>
                    <a:pt x="73" y="16"/>
                  </a:lnTo>
                  <a:lnTo>
                    <a:pt x="75" y="11"/>
                  </a:lnTo>
                  <a:lnTo>
                    <a:pt x="76" y="4"/>
                  </a:lnTo>
                  <a:lnTo>
                    <a:pt x="76" y="4"/>
                  </a:lnTo>
                  <a:lnTo>
                    <a:pt x="76" y="2"/>
                  </a:lnTo>
                  <a:lnTo>
                    <a:pt x="75" y="1"/>
                  </a:lnTo>
                  <a:lnTo>
                    <a:pt x="74" y="0"/>
                  </a:lnTo>
                  <a:lnTo>
                    <a:pt x="72" y="0"/>
                  </a:lnTo>
                  <a:lnTo>
                    <a:pt x="69" y="1"/>
                  </a:lnTo>
                  <a:lnTo>
                    <a:pt x="66"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8" name="Freeform 654"/>
            <p:cNvSpPr/>
            <p:nvPr/>
          </p:nvSpPr>
          <p:spPr bwMode="auto">
            <a:xfrm>
              <a:off x="3336926" y="4284663"/>
              <a:ext cx="36513" cy="44450"/>
            </a:xfrm>
            <a:custGeom>
              <a:avLst/>
              <a:gdLst/>
              <a:ahLst/>
              <a:cxnLst>
                <a:cxn ang="0">
                  <a:pos x="62" y="2"/>
                </a:cxn>
                <a:cxn ang="0">
                  <a:pos x="62" y="2"/>
                </a:cxn>
                <a:cxn ang="0">
                  <a:pos x="46" y="20"/>
                </a:cxn>
                <a:cxn ang="0">
                  <a:pos x="32" y="39"/>
                </a:cxn>
                <a:cxn ang="0">
                  <a:pos x="16" y="59"/>
                </a:cxn>
                <a:cxn ang="0">
                  <a:pos x="9" y="68"/>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8"/>
                </a:cxn>
                <a:cxn ang="0">
                  <a:pos x="13" y="78"/>
                </a:cxn>
                <a:cxn ang="0">
                  <a:pos x="28" y="61"/>
                </a:cxn>
                <a:cxn ang="0">
                  <a:pos x="41" y="43"/>
                </a:cxn>
                <a:cxn ang="0">
                  <a:pos x="54" y="25"/>
                </a:cxn>
                <a:cxn ang="0">
                  <a:pos x="69" y="8"/>
                </a:cxn>
                <a:cxn ang="0">
                  <a:pos x="69" y="8"/>
                </a:cxn>
                <a:cxn ang="0">
                  <a:pos x="70" y="6"/>
                </a:cxn>
                <a:cxn ang="0">
                  <a:pos x="70" y="5"/>
                </a:cxn>
                <a:cxn ang="0">
                  <a:pos x="70" y="3"/>
                </a:cxn>
                <a:cxn ang="0">
                  <a:pos x="69" y="2"/>
                </a:cxn>
                <a:cxn ang="0">
                  <a:pos x="67" y="1"/>
                </a:cxn>
                <a:cxn ang="0">
                  <a:pos x="66" y="0"/>
                </a:cxn>
                <a:cxn ang="0">
                  <a:pos x="64" y="0"/>
                </a:cxn>
                <a:cxn ang="0">
                  <a:pos x="62" y="2"/>
                </a:cxn>
                <a:cxn ang="0">
                  <a:pos x="62" y="2"/>
                </a:cxn>
              </a:cxnLst>
              <a:rect l="0" t="0" r="r" b="b"/>
              <a:pathLst>
                <a:path w="70" h="86">
                  <a:moveTo>
                    <a:pt x="62" y="2"/>
                  </a:moveTo>
                  <a:lnTo>
                    <a:pt x="62" y="2"/>
                  </a:lnTo>
                  <a:lnTo>
                    <a:pt x="46" y="20"/>
                  </a:lnTo>
                  <a:lnTo>
                    <a:pt x="32" y="39"/>
                  </a:lnTo>
                  <a:lnTo>
                    <a:pt x="16" y="59"/>
                  </a:lnTo>
                  <a:lnTo>
                    <a:pt x="9" y="68"/>
                  </a:lnTo>
                  <a:lnTo>
                    <a:pt x="1" y="78"/>
                  </a:lnTo>
                  <a:lnTo>
                    <a:pt x="1" y="78"/>
                  </a:lnTo>
                  <a:lnTo>
                    <a:pt x="0" y="80"/>
                  </a:lnTo>
                  <a:lnTo>
                    <a:pt x="0" y="83"/>
                  </a:lnTo>
                  <a:lnTo>
                    <a:pt x="1" y="85"/>
                  </a:lnTo>
                  <a:lnTo>
                    <a:pt x="4" y="86"/>
                  </a:lnTo>
                  <a:lnTo>
                    <a:pt x="4" y="86"/>
                  </a:lnTo>
                  <a:lnTo>
                    <a:pt x="8" y="85"/>
                  </a:lnTo>
                  <a:lnTo>
                    <a:pt x="10" y="84"/>
                  </a:lnTo>
                  <a:lnTo>
                    <a:pt x="12" y="82"/>
                  </a:lnTo>
                  <a:lnTo>
                    <a:pt x="13" y="78"/>
                  </a:lnTo>
                  <a:lnTo>
                    <a:pt x="13" y="78"/>
                  </a:lnTo>
                  <a:lnTo>
                    <a:pt x="28" y="61"/>
                  </a:lnTo>
                  <a:lnTo>
                    <a:pt x="41" y="43"/>
                  </a:lnTo>
                  <a:lnTo>
                    <a:pt x="54" y="25"/>
                  </a:lnTo>
                  <a:lnTo>
                    <a:pt x="69" y="8"/>
                  </a:lnTo>
                  <a:lnTo>
                    <a:pt x="69" y="8"/>
                  </a:lnTo>
                  <a:lnTo>
                    <a:pt x="70" y="6"/>
                  </a:lnTo>
                  <a:lnTo>
                    <a:pt x="70" y="5"/>
                  </a:lnTo>
                  <a:lnTo>
                    <a:pt x="70" y="3"/>
                  </a:lnTo>
                  <a:lnTo>
                    <a:pt x="69" y="2"/>
                  </a:lnTo>
                  <a:lnTo>
                    <a:pt x="67" y="1"/>
                  </a:lnTo>
                  <a:lnTo>
                    <a:pt x="66"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9" name="Freeform 655"/>
            <p:cNvSpPr/>
            <p:nvPr/>
          </p:nvSpPr>
          <p:spPr bwMode="auto">
            <a:xfrm>
              <a:off x="3384551" y="4279900"/>
              <a:ext cx="39688" cy="44450"/>
            </a:xfrm>
            <a:custGeom>
              <a:avLst/>
              <a:gdLst/>
              <a:ahLst/>
              <a:cxnLst>
                <a:cxn ang="0">
                  <a:pos x="67" y="2"/>
                </a:cxn>
                <a:cxn ang="0">
                  <a:pos x="67" y="2"/>
                </a:cxn>
                <a:cxn ang="0">
                  <a:pos x="63" y="8"/>
                </a:cxn>
                <a:cxn ang="0">
                  <a:pos x="60" y="13"/>
                </a:cxn>
                <a:cxn ang="0">
                  <a:pos x="51" y="24"/>
                </a:cxn>
                <a:cxn ang="0">
                  <a:pos x="41" y="32"/>
                </a:cxn>
                <a:cxn ang="0">
                  <a:pos x="31" y="41"/>
                </a:cxn>
                <a:cxn ang="0">
                  <a:pos x="31" y="41"/>
                </a:cxn>
                <a:cxn ang="0">
                  <a:pos x="17" y="59"/>
                </a:cxn>
                <a:cxn ang="0">
                  <a:pos x="2" y="76"/>
                </a:cxn>
                <a:cxn ang="0">
                  <a:pos x="2" y="76"/>
                </a:cxn>
                <a:cxn ang="0">
                  <a:pos x="0" y="77"/>
                </a:cxn>
                <a:cxn ang="0">
                  <a:pos x="0" y="79"/>
                </a:cxn>
                <a:cxn ang="0">
                  <a:pos x="0" y="82"/>
                </a:cxn>
                <a:cxn ang="0">
                  <a:pos x="2" y="83"/>
                </a:cxn>
                <a:cxn ang="0">
                  <a:pos x="3" y="84"/>
                </a:cxn>
                <a:cxn ang="0">
                  <a:pos x="5" y="85"/>
                </a:cxn>
                <a:cxn ang="0">
                  <a:pos x="7" y="84"/>
                </a:cxn>
                <a:cxn ang="0">
                  <a:pos x="8" y="83"/>
                </a:cxn>
                <a:cxn ang="0">
                  <a:pos x="8" y="83"/>
                </a:cxn>
                <a:cxn ang="0">
                  <a:pos x="18" y="72"/>
                </a:cxn>
                <a:cxn ang="0">
                  <a:pos x="26" y="62"/>
                </a:cxn>
                <a:cxn ang="0">
                  <a:pos x="36" y="51"/>
                </a:cxn>
                <a:cxn ang="0">
                  <a:pos x="46" y="41"/>
                </a:cxn>
                <a:cxn ang="0">
                  <a:pos x="46" y="41"/>
                </a:cxn>
                <a:cxn ang="0">
                  <a:pos x="62" y="25"/>
                </a:cxn>
                <a:cxn ang="0">
                  <a:pos x="70" y="15"/>
                </a:cxn>
                <a:cxn ang="0">
                  <a:pos x="73" y="10"/>
                </a:cxn>
                <a:cxn ang="0">
                  <a:pos x="76" y="5"/>
                </a:cxn>
                <a:cxn ang="0">
                  <a:pos x="76" y="5"/>
                </a:cxn>
                <a:cxn ang="0">
                  <a:pos x="76" y="3"/>
                </a:cxn>
                <a:cxn ang="0">
                  <a:pos x="76" y="1"/>
                </a:cxn>
                <a:cxn ang="0">
                  <a:pos x="75" y="0"/>
                </a:cxn>
                <a:cxn ang="0">
                  <a:pos x="73" y="0"/>
                </a:cxn>
                <a:cxn ang="0">
                  <a:pos x="70" y="0"/>
                </a:cxn>
                <a:cxn ang="0">
                  <a:pos x="68" y="1"/>
                </a:cxn>
                <a:cxn ang="0">
                  <a:pos x="67" y="2"/>
                </a:cxn>
                <a:cxn ang="0">
                  <a:pos x="67" y="2"/>
                </a:cxn>
              </a:cxnLst>
              <a:rect l="0" t="0" r="r" b="b"/>
              <a:pathLst>
                <a:path w="76" h="85">
                  <a:moveTo>
                    <a:pt x="67" y="2"/>
                  </a:moveTo>
                  <a:lnTo>
                    <a:pt x="67" y="2"/>
                  </a:lnTo>
                  <a:lnTo>
                    <a:pt x="63" y="8"/>
                  </a:lnTo>
                  <a:lnTo>
                    <a:pt x="60" y="13"/>
                  </a:lnTo>
                  <a:lnTo>
                    <a:pt x="51" y="24"/>
                  </a:lnTo>
                  <a:lnTo>
                    <a:pt x="41" y="32"/>
                  </a:lnTo>
                  <a:lnTo>
                    <a:pt x="31" y="41"/>
                  </a:lnTo>
                  <a:lnTo>
                    <a:pt x="31" y="41"/>
                  </a:lnTo>
                  <a:lnTo>
                    <a:pt x="17" y="59"/>
                  </a:lnTo>
                  <a:lnTo>
                    <a:pt x="2" y="76"/>
                  </a:lnTo>
                  <a:lnTo>
                    <a:pt x="2" y="76"/>
                  </a:lnTo>
                  <a:lnTo>
                    <a:pt x="0" y="77"/>
                  </a:lnTo>
                  <a:lnTo>
                    <a:pt x="0" y="79"/>
                  </a:lnTo>
                  <a:lnTo>
                    <a:pt x="0" y="82"/>
                  </a:lnTo>
                  <a:lnTo>
                    <a:pt x="2" y="83"/>
                  </a:lnTo>
                  <a:lnTo>
                    <a:pt x="3" y="84"/>
                  </a:lnTo>
                  <a:lnTo>
                    <a:pt x="5" y="85"/>
                  </a:lnTo>
                  <a:lnTo>
                    <a:pt x="7" y="84"/>
                  </a:lnTo>
                  <a:lnTo>
                    <a:pt x="8" y="83"/>
                  </a:lnTo>
                  <a:lnTo>
                    <a:pt x="8" y="83"/>
                  </a:lnTo>
                  <a:lnTo>
                    <a:pt x="18" y="72"/>
                  </a:lnTo>
                  <a:lnTo>
                    <a:pt x="26" y="62"/>
                  </a:lnTo>
                  <a:lnTo>
                    <a:pt x="36" y="51"/>
                  </a:lnTo>
                  <a:lnTo>
                    <a:pt x="46" y="41"/>
                  </a:lnTo>
                  <a:lnTo>
                    <a:pt x="46" y="41"/>
                  </a:lnTo>
                  <a:lnTo>
                    <a:pt x="62" y="25"/>
                  </a:lnTo>
                  <a:lnTo>
                    <a:pt x="70" y="15"/>
                  </a:lnTo>
                  <a:lnTo>
                    <a:pt x="73" y="10"/>
                  </a:lnTo>
                  <a:lnTo>
                    <a:pt x="76" y="5"/>
                  </a:lnTo>
                  <a:lnTo>
                    <a:pt x="76" y="5"/>
                  </a:lnTo>
                  <a:lnTo>
                    <a:pt x="76" y="3"/>
                  </a:lnTo>
                  <a:lnTo>
                    <a:pt x="76" y="1"/>
                  </a:lnTo>
                  <a:lnTo>
                    <a:pt x="75" y="0"/>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0" name="Freeform 656"/>
            <p:cNvSpPr/>
            <p:nvPr/>
          </p:nvSpPr>
          <p:spPr bwMode="auto">
            <a:xfrm>
              <a:off x="3444876" y="4284663"/>
              <a:ext cx="25400" cy="34925"/>
            </a:xfrm>
            <a:custGeom>
              <a:avLst/>
              <a:gdLst/>
              <a:ahLst/>
              <a:cxnLst>
                <a:cxn ang="0">
                  <a:pos x="38" y="2"/>
                </a:cxn>
                <a:cxn ang="0">
                  <a:pos x="38" y="2"/>
                </a:cxn>
                <a:cxn ang="0">
                  <a:pos x="34" y="11"/>
                </a:cxn>
                <a:cxn ang="0">
                  <a:pos x="29" y="17"/>
                </a:cxn>
                <a:cxn ang="0">
                  <a:pos x="18" y="31"/>
                </a:cxn>
                <a:cxn ang="0">
                  <a:pos x="12" y="37"/>
                </a:cxn>
                <a:cxn ang="0">
                  <a:pos x="7" y="45"/>
                </a:cxn>
                <a:cxn ang="0">
                  <a:pos x="3" y="53"/>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2" y="56"/>
                </a:cxn>
                <a:cxn ang="0">
                  <a:pos x="17" y="48"/>
                </a:cxn>
                <a:cxn ang="0">
                  <a:pos x="21" y="42"/>
                </a:cxn>
                <a:cxn ang="0">
                  <a:pos x="26" y="34"/>
                </a:cxn>
                <a:cxn ang="0">
                  <a:pos x="37" y="22"/>
                </a:cxn>
                <a:cxn ang="0">
                  <a:pos x="42" y="15"/>
                </a:cxn>
                <a:cxn ang="0">
                  <a:pos x="47" y="7"/>
                </a:cxn>
                <a:cxn ang="0">
                  <a:pos x="47" y="7"/>
                </a:cxn>
                <a:cxn ang="0">
                  <a:pos x="48" y="5"/>
                </a:cxn>
                <a:cxn ang="0">
                  <a:pos x="47" y="3"/>
                </a:cxn>
                <a:cxn ang="0">
                  <a:pos x="46" y="2"/>
                </a:cxn>
                <a:cxn ang="0">
                  <a:pos x="45" y="1"/>
                </a:cxn>
                <a:cxn ang="0">
                  <a:pos x="43" y="0"/>
                </a:cxn>
                <a:cxn ang="0">
                  <a:pos x="41" y="0"/>
                </a:cxn>
                <a:cxn ang="0">
                  <a:pos x="39" y="1"/>
                </a:cxn>
                <a:cxn ang="0">
                  <a:pos x="38" y="2"/>
                </a:cxn>
                <a:cxn ang="0">
                  <a:pos x="38" y="2"/>
                </a:cxn>
              </a:cxnLst>
              <a:rect l="0" t="0" r="r" b="b"/>
              <a:pathLst>
                <a:path w="48" h="66">
                  <a:moveTo>
                    <a:pt x="38" y="2"/>
                  </a:moveTo>
                  <a:lnTo>
                    <a:pt x="38" y="2"/>
                  </a:lnTo>
                  <a:lnTo>
                    <a:pt x="34" y="11"/>
                  </a:lnTo>
                  <a:lnTo>
                    <a:pt x="29" y="17"/>
                  </a:lnTo>
                  <a:lnTo>
                    <a:pt x="18" y="31"/>
                  </a:lnTo>
                  <a:lnTo>
                    <a:pt x="12" y="37"/>
                  </a:lnTo>
                  <a:lnTo>
                    <a:pt x="7" y="45"/>
                  </a:lnTo>
                  <a:lnTo>
                    <a:pt x="3" y="53"/>
                  </a:lnTo>
                  <a:lnTo>
                    <a:pt x="0" y="61"/>
                  </a:lnTo>
                  <a:lnTo>
                    <a:pt x="0" y="61"/>
                  </a:lnTo>
                  <a:lnTo>
                    <a:pt x="0" y="63"/>
                  </a:lnTo>
                  <a:lnTo>
                    <a:pt x="0" y="64"/>
                  </a:lnTo>
                  <a:lnTo>
                    <a:pt x="2" y="65"/>
                  </a:lnTo>
                  <a:lnTo>
                    <a:pt x="3" y="66"/>
                  </a:lnTo>
                  <a:lnTo>
                    <a:pt x="5" y="66"/>
                  </a:lnTo>
                  <a:lnTo>
                    <a:pt x="6" y="66"/>
                  </a:lnTo>
                  <a:lnTo>
                    <a:pt x="8" y="65"/>
                  </a:lnTo>
                  <a:lnTo>
                    <a:pt x="9" y="63"/>
                  </a:lnTo>
                  <a:lnTo>
                    <a:pt x="9" y="63"/>
                  </a:lnTo>
                  <a:lnTo>
                    <a:pt x="12" y="56"/>
                  </a:lnTo>
                  <a:lnTo>
                    <a:pt x="17" y="48"/>
                  </a:lnTo>
                  <a:lnTo>
                    <a:pt x="21" y="42"/>
                  </a:lnTo>
                  <a:lnTo>
                    <a:pt x="26" y="34"/>
                  </a:lnTo>
                  <a:lnTo>
                    <a:pt x="37" y="22"/>
                  </a:lnTo>
                  <a:lnTo>
                    <a:pt x="42" y="15"/>
                  </a:lnTo>
                  <a:lnTo>
                    <a:pt x="47" y="7"/>
                  </a:lnTo>
                  <a:lnTo>
                    <a:pt x="47" y="7"/>
                  </a:lnTo>
                  <a:lnTo>
                    <a:pt x="48" y="5"/>
                  </a:lnTo>
                  <a:lnTo>
                    <a:pt x="47" y="3"/>
                  </a:lnTo>
                  <a:lnTo>
                    <a:pt x="46" y="2"/>
                  </a:lnTo>
                  <a:lnTo>
                    <a:pt x="45"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1" name="Freeform 657"/>
            <p:cNvSpPr/>
            <p:nvPr/>
          </p:nvSpPr>
          <p:spPr bwMode="auto">
            <a:xfrm>
              <a:off x="3479801" y="4284663"/>
              <a:ext cx="26988" cy="34925"/>
            </a:xfrm>
            <a:custGeom>
              <a:avLst/>
              <a:gdLst/>
              <a:ahLst/>
              <a:cxnLst>
                <a:cxn ang="0">
                  <a:pos x="43" y="3"/>
                </a:cxn>
                <a:cxn ang="0">
                  <a:pos x="43" y="3"/>
                </a:cxn>
                <a:cxn ang="0">
                  <a:pos x="42" y="6"/>
                </a:cxn>
                <a:cxn ang="0">
                  <a:pos x="38" y="10"/>
                </a:cxn>
                <a:cxn ang="0">
                  <a:pos x="33" y="16"/>
                </a:cxn>
                <a:cxn ang="0">
                  <a:pos x="20" y="25"/>
                </a:cxn>
                <a:cxn ang="0">
                  <a:pos x="20" y="25"/>
                </a:cxn>
                <a:cxn ang="0">
                  <a:pos x="17" y="29"/>
                </a:cxn>
                <a:cxn ang="0">
                  <a:pos x="14" y="32"/>
                </a:cxn>
                <a:cxn ang="0">
                  <a:pos x="8" y="41"/>
                </a:cxn>
                <a:cxn ang="0">
                  <a:pos x="1" y="59"/>
                </a:cxn>
                <a:cxn ang="0">
                  <a:pos x="1" y="59"/>
                </a:cxn>
                <a:cxn ang="0">
                  <a:pos x="0" y="60"/>
                </a:cxn>
                <a:cxn ang="0">
                  <a:pos x="0" y="62"/>
                </a:cxn>
                <a:cxn ang="0">
                  <a:pos x="1" y="64"/>
                </a:cxn>
                <a:cxn ang="0">
                  <a:pos x="3" y="65"/>
                </a:cxn>
                <a:cxn ang="0">
                  <a:pos x="4" y="65"/>
                </a:cxn>
                <a:cxn ang="0">
                  <a:pos x="6" y="65"/>
                </a:cxn>
                <a:cxn ang="0">
                  <a:pos x="7" y="65"/>
                </a:cxn>
                <a:cxn ang="0">
                  <a:pos x="10" y="63"/>
                </a:cxn>
                <a:cxn ang="0">
                  <a:pos x="10" y="63"/>
                </a:cxn>
                <a:cxn ang="0">
                  <a:pos x="19" y="43"/>
                </a:cxn>
                <a:cxn ang="0">
                  <a:pos x="19" y="43"/>
                </a:cxn>
                <a:cxn ang="0">
                  <a:pos x="23" y="37"/>
                </a:cxn>
                <a:cxn ang="0">
                  <a:pos x="26" y="33"/>
                </a:cxn>
                <a:cxn ang="0">
                  <a:pos x="35" y="26"/>
                </a:cxn>
                <a:cxn ang="0">
                  <a:pos x="35" y="26"/>
                </a:cxn>
                <a:cxn ang="0">
                  <a:pos x="40" y="22"/>
                </a:cxn>
                <a:cxn ang="0">
                  <a:pos x="46" y="17"/>
                </a:cxn>
                <a:cxn ang="0">
                  <a:pos x="49" y="12"/>
                </a:cxn>
                <a:cxn ang="0">
                  <a:pos x="52" y="5"/>
                </a:cxn>
                <a:cxn ang="0">
                  <a:pos x="52" y="5"/>
                </a:cxn>
                <a:cxn ang="0">
                  <a:pos x="53" y="3"/>
                </a:cxn>
                <a:cxn ang="0">
                  <a:pos x="52" y="2"/>
                </a:cxn>
                <a:cxn ang="0">
                  <a:pos x="51" y="0"/>
                </a:cxn>
                <a:cxn ang="0">
                  <a:pos x="50" y="0"/>
                </a:cxn>
                <a:cxn ang="0">
                  <a:pos x="46" y="0"/>
                </a:cxn>
                <a:cxn ang="0">
                  <a:pos x="45" y="1"/>
                </a:cxn>
                <a:cxn ang="0">
                  <a:pos x="43" y="3"/>
                </a:cxn>
                <a:cxn ang="0">
                  <a:pos x="43" y="3"/>
                </a:cxn>
              </a:cxnLst>
              <a:rect l="0" t="0" r="r" b="b"/>
              <a:pathLst>
                <a:path w="53" h="65">
                  <a:moveTo>
                    <a:pt x="43" y="3"/>
                  </a:moveTo>
                  <a:lnTo>
                    <a:pt x="43" y="3"/>
                  </a:lnTo>
                  <a:lnTo>
                    <a:pt x="42" y="6"/>
                  </a:lnTo>
                  <a:lnTo>
                    <a:pt x="38" y="10"/>
                  </a:lnTo>
                  <a:lnTo>
                    <a:pt x="33" y="16"/>
                  </a:lnTo>
                  <a:lnTo>
                    <a:pt x="20" y="25"/>
                  </a:lnTo>
                  <a:lnTo>
                    <a:pt x="20" y="25"/>
                  </a:lnTo>
                  <a:lnTo>
                    <a:pt x="17" y="29"/>
                  </a:lnTo>
                  <a:lnTo>
                    <a:pt x="14" y="32"/>
                  </a:lnTo>
                  <a:lnTo>
                    <a:pt x="8" y="41"/>
                  </a:lnTo>
                  <a:lnTo>
                    <a:pt x="1" y="59"/>
                  </a:lnTo>
                  <a:lnTo>
                    <a:pt x="1" y="59"/>
                  </a:lnTo>
                  <a:lnTo>
                    <a:pt x="0" y="60"/>
                  </a:lnTo>
                  <a:lnTo>
                    <a:pt x="0" y="62"/>
                  </a:lnTo>
                  <a:lnTo>
                    <a:pt x="1" y="64"/>
                  </a:lnTo>
                  <a:lnTo>
                    <a:pt x="3" y="65"/>
                  </a:lnTo>
                  <a:lnTo>
                    <a:pt x="4" y="65"/>
                  </a:lnTo>
                  <a:lnTo>
                    <a:pt x="6" y="65"/>
                  </a:lnTo>
                  <a:lnTo>
                    <a:pt x="7" y="65"/>
                  </a:lnTo>
                  <a:lnTo>
                    <a:pt x="10" y="63"/>
                  </a:lnTo>
                  <a:lnTo>
                    <a:pt x="10" y="63"/>
                  </a:lnTo>
                  <a:lnTo>
                    <a:pt x="19" y="43"/>
                  </a:lnTo>
                  <a:lnTo>
                    <a:pt x="19" y="43"/>
                  </a:lnTo>
                  <a:lnTo>
                    <a:pt x="23" y="37"/>
                  </a:lnTo>
                  <a:lnTo>
                    <a:pt x="26" y="33"/>
                  </a:lnTo>
                  <a:lnTo>
                    <a:pt x="35" y="26"/>
                  </a:lnTo>
                  <a:lnTo>
                    <a:pt x="35" y="26"/>
                  </a:lnTo>
                  <a:lnTo>
                    <a:pt x="40" y="22"/>
                  </a:lnTo>
                  <a:lnTo>
                    <a:pt x="46" y="17"/>
                  </a:lnTo>
                  <a:lnTo>
                    <a:pt x="49" y="12"/>
                  </a:lnTo>
                  <a:lnTo>
                    <a:pt x="52" y="5"/>
                  </a:lnTo>
                  <a:lnTo>
                    <a:pt x="52" y="5"/>
                  </a:lnTo>
                  <a:lnTo>
                    <a:pt x="53" y="3"/>
                  </a:lnTo>
                  <a:lnTo>
                    <a:pt x="52" y="2"/>
                  </a:lnTo>
                  <a:lnTo>
                    <a:pt x="51" y="0"/>
                  </a:lnTo>
                  <a:lnTo>
                    <a:pt x="50" y="0"/>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2" name="Freeform 658"/>
            <p:cNvSpPr/>
            <p:nvPr/>
          </p:nvSpPr>
          <p:spPr bwMode="auto">
            <a:xfrm>
              <a:off x="3522663" y="4289425"/>
              <a:ext cx="23813" cy="34925"/>
            </a:xfrm>
            <a:custGeom>
              <a:avLst/>
              <a:gdLst/>
              <a:ahLst/>
              <a:cxnLst>
                <a:cxn ang="0">
                  <a:pos x="38" y="4"/>
                </a:cxn>
                <a:cxn ang="0">
                  <a:pos x="38" y="4"/>
                </a:cxn>
                <a:cxn ang="0">
                  <a:pos x="35" y="12"/>
                </a:cxn>
                <a:cxn ang="0">
                  <a:pos x="31" y="19"/>
                </a:cxn>
                <a:cxn ang="0">
                  <a:pos x="27" y="25"/>
                </a:cxn>
                <a:cxn ang="0">
                  <a:pos x="21" y="33"/>
                </a:cxn>
                <a:cxn ang="0">
                  <a:pos x="10" y="45"/>
                </a:cxn>
                <a:cxn ang="0">
                  <a:pos x="5" y="52"/>
                </a:cxn>
                <a:cxn ang="0">
                  <a:pos x="1" y="59"/>
                </a:cxn>
                <a:cxn ang="0">
                  <a:pos x="1" y="59"/>
                </a:cxn>
                <a:cxn ang="0">
                  <a:pos x="0" y="61"/>
                </a:cxn>
                <a:cxn ang="0">
                  <a:pos x="0" y="63"/>
                </a:cxn>
                <a:cxn ang="0">
                  <a:pos x="1" y="65"/>
                </a:cxn>
                <a:cxn ang="0">
                  <a:pos x="3" y="66"/>
                </a:cxn>
                <a:cxn ang="0">
                  <a:pos x="4" y="67"/>
                </a:cxn>
                <a:cxn ang="0">
                  <a:pos x="6" y="67"/>
                </a:cxn>
                <a:cxn ang="0">
                  <a:pos x="7" y="66"/>
                </a:cxn>
                <a:cxn ang="0">
                  <a:pos x="9" y="64"/>
                </a:cxn>
                <a:cxn ang="0">
                  <a:pos x="9" y="64"/>
                </a:cxn>
                <a:cxn ang="0">
                  <a:pos x="13" y="56"/>
                </a:cxn>
                <a:cxn ang="0">
                  <a:pos x="18" y="49"/>
                </a:cxn>
                <a:cxn ang="0">
                  <a:pos x="30" y="36"/>
                </a:cxn>
                <a:cxn ang="0">
                  <a:pos x="35" y="29"/>
                </a:cxn>
                <a:cxn ang="0">
                  <a:pos x="40" y="22"/>
                </a:cxn>
                <a:cxn ang="0">
                  <a:pos x="44" y="14"/>
                </a:cxn>
                <a:cxn ang="0">
                  <a:pos x="47" y="6"/>
                </a:cxn>
                <a:cxn ang="0">
                  <a:pos x="47" y="6"/>
                </a:cxn>
                <a:cxn ang="0">
                  <a:pos x="47" y="4"/>
                </a:cxn>
                <a:cxn ang="0">
                  <a:pos x="46" y="3"/>
                </a:cxn>
                <a:cxn ang="0">
                  <a:pos x="45" y="1"/>
                </a:cxn>
                <a:cxn ang="0">
                  <a:pos x="43" y="1"/>
                </a:cxn>
                <a:cxn ang="0">
                  <a:pos x="42" y="0"/>
                </a:cxn>
                <a:cxn ang="0">
                  <a:pos x="40" y="1"/>
                </a:cxn>
                <a:cxn ang="0">
                  <a:pos x="39" y="2"/>
                </a:cxn>
                <a:cxn ang="0">
                  <a:pos x="38" y="4"/>
                </a:cxn>
                <a:cxn ang="0">
                  <a:pos x="38" y="4"/>
                </a:cxn>
              </a:cxnLst>
              <a:rect l="0" t="0" r="r" b="b"/>
              <a:pathLst>
                <a:path w="47" h="67">
                  <a:moveTo>
                    <a:pt x="38" y="4"/>
                  </a:moveTo>
                  <a:lnTo>
                    <a:pt x="38" y="4"/>
                  </a:lnTo>
                  <a:lnTo>
                    <a:pt x="35" y="12"/>
                  </a:lnTo>
                  <a:lnTo>
                    <a:pt x="31" y="19"/>
                  </a:lnTo>
                  <a:lnTo>
                    <a:pt x="27" y="25"/>
                  </a:lnTo>
                  <a:lnTo>
                    <a:pt x="21" y="33"/>
                  </a:lnTo>
                  <a:lnTo>
                    <a:pt x="10" y="45"/>
                  </a:lnTo>
                  <a:lnTo>
                    <a:pt x="5" y="52"/>
                  </a:lnTo>
                  <a:lnTo>
                    <a:pt x="1" y="59"/>
                  </a:lnTo>
                  <a:lnTo>
                    <a:pt x="1" y="59"/>
                  </a:lnTo>
                  <a:lnTo>
                    <a:pt x="0" y="61"/>
                  </a:lnTo>
                  <a:lnTo>
                    <a:pt x="0" y="63"/>
                  </a:lnTo>
                  <a:lnTo>
                    <a:pt x="1" y="65"/>
                  </a:lnTo>
                  <a:lnTo>
                    <a:pt x="3" y="66"/>
                  </a:lnTo>
                  <a:lnTo>
                    <a:pt x="4" y="67"/>
                  </a:lnTo>
                  <a:lnTo>
                    <a:pt x="6" y="67"/>
                  </a:lnTo>
                  <a:lnTo>
                    <a:pt x="7" y="66"/>
                  </a:lnTo>
                  <a:lnTo>
                    <a:pt x="9" y="64"/>
                  </a:lnTo>
                  <a:lnTo>
                    <a:pt x="9" y="64"/>
                  </a:lnTo>
                  <a:lnTo>
                    <a:pt x="13" y="56"/>
                  </a:lnTo>
                  <a:lnTo>
                    <a:pt x="18" y="49"/>
                  </a:lnTo>
                  <a:lnTo>
                    <a:pt x="30" y="36"/>
                  </a:lnTo>
                  <a:lnTo>
                    <a:pt x="35" y="29"/>
                  </a:lnTo>
                  <a:lnTo>
                    <a:pt x="40" y="22"/>
                  </a:lnTo>
                  <a:lnTo>
                    <a:pt x="44" y="14"/>
                  </a:lnTo>
                  <a:lnTo>
                    <a:pt x="47" y="6"/>
                  </a:lnTo>
                  <a:lnTo>
                    <a:pt x="47" y="6"/>
                  </a:lnTo>
                  <a:lnTo>
                    <a:pt x="47" y="4"/>
                  </a:lnTo>
                  <a:lnTo>
                    <a:pt x="46" y="3"/>
                  </a:lnTo>
                  <a:lnTo>
                    <a:pt x="45" y="1"/>
                  </a:lnTo>
                  <a:lnTo>
                    <a:pt x="43" y="1"/>
                  </a:lnTo>
                  <a:lnTo>
                    <a:pt x="42" y="0"/>
                  </a:lnTo>
                  <a:lnTo>
                    <a:pt x="40" y="1"/>
                  </a:lnTo>
                  <a:lnTo>
                    <a:pt x="39"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3" name="Freeform 659"/>
            <p:cNvSpPr/>
            <p:nvPr/>
          </p:nvSpPr>
          <p:spPr bwMode="auto">
            <a:xfrm>
              <a:off x="3554413" y="4284663"/>
              <a:ext cx="42863" cy="39688"/>
            </a:xfrm>
            <a:custGeom>
              <a:avLst/>
              <a:gdLst/>
              <a:ahLst/>
              <a:cxnLst>
                <a:cxn ang="0">
                  <a:pos x="72" y="2"/>
                </a:cxn>
                <a:cxn ang="0">
                  <a:pos x="72" y="2"/>
                </a:cxn>
                <a:cxn ang="0">
                  <a:pos x="39" y="32"/>
                </a:cxn>
                <a:cxn ang="0">
                  <a:pos x="6" y="63"/>
                </a:cxn>
                <a:cxn ang="0">
                  <a:pos x="6" y="63"/>
                </a:cxn>
                <a:cxn ang="0">
                  <a:pos x="5" y="64"/>
                </a:cxn>
                <a:cxn ang="0">
                  <a:pos x="5" y="64"/>
                </a:cxn>
                <a:cxn ang="0">
                  <a:pos x="1" y="68"/>
                </a:cxn>
                <a:cxn ang="0">
                  <a:pos x="1" y="68"/>
                </a:cxn>
                <a:cxn ang="0">
                  <a:pos x="0" y="70"/>
                </a:cxn>
                <a:cxn ang="0">
                  <a:pos x="0" y="74"/>
                </a:cxn>
                <a:cxn ang="0">
                  <a:pos x="2" y="76"/>
                </a:cxn>
                <a:cxn ang="0">
                  <a:pos x="4" y="77"/>
                </a:cxn>
                <a:cxn ang="0">
                  <a:pos x="4" y="77"/>
                </a:cxn>
                <a:cxn ang="0">
                  <a:pos x="8" y="76"/>
                </a:cxn>
                <a:cxn ang="0">
                  <a:pos x="11" y="75"/>
                </a:cxn>
                <a:cxn ang="0">
                  <a:pos x="12" y="73"/>
                </a:cxn>
                <a:cxn ang="0">
                  <a:pos x="13" y="69"/>
                </a:cxn>
                <a:cxn ang="0">
                  <a:pos x="13" y="69"/>
                </a:cxn>
                <a:cxn ang="0">
                  <a:pos x="46" y="39"/>
                </a:cxn>
                <a:cxn ang="0">
                  <a:pos x="78" y="8"/>
                </a:cxn>
                <a:cxn ang="0">
                  <a:pos x="78" y="8"/>
                </a:cxn>
                <a:cxn ang="0">
                  <a:pos x="80" y="6"/>
                </a:cxn>
                <a:cxn ang="0">
                  <a:pos x="80" y="5"/>
                </a:cxn>
                <a:cxn ang="0">
                  <a:pos x="79" y="3"/>
                </a:cxn>
                <a:cxn ang="0">
                  <a:pos x="78" y="2"/>
                </a:cxn>
                <a:cxn ang="0">
                  <a:pos x="77" y="1"/>
                </a:cxn>
                <a:cxn ang="0">
                  <a:pos x="75" y="0"/>
                </a:cxn>
                <a:cxn ang="0">
                  <a:pos x="74" y="0"/>
                </a:cxn>
                <a:cxn ang="0">
                  <a:pos x="72" y="2"/>
                </a:cxn>
                <a:cxn ang="0">
                  <a:pos x="72" y="2"/>
                </a:cxn>
              </a:cxnLst>
              <a:rect l="0" t="0" r="r" b="b"/>
              <a:pathLst>
                <a:path w="80" h="77">
                  <a:moveTo>
                    <a:pt x="72" y="2"/>
                  </a:moveTo>
                  <a:lnTo>
                    <a:pt x="72" y="2"/>
                  </a:lnTo>
                  <a:lnTo>
                    <a:pt x="39" y="32"/>
                  </a:lnTo>
                  <a:lnTo>
                    <a:pt x="6" y="63"/>
                  </a:lnTo>
                  <a:lnTo>
                    <a:pt x="6" y="63"/>
                  </a:lnTo>
                  <a:lnTo>
                    <a:pt x="5" y="64"/>
                  </a:lnTo>
                  <a:lnTo>
                    <a:pt x="5" y="64"/>
                  </a:lnTo>
                  <a:lnTo>
                    <a:pt x="1" y="68"/>
                  </a:lnTo>
                  <a:lnTo>
                    <a:pt x="1" y="68"/>
                  </a:lnTo>
                  <a:lnTo>
                    <a:pt x="0" y="70"/>
                  </a:lnTo>
                  <a:lnTo>
                    <a:pt x="0" y="74"/>
                  </a:lnTo>
                  <a:lnTo>
                    <a:pt x="2" y="76"/>
                  </a:lnTo>
                  <a:lnTo>
                    <a:pt x="4" y="77"/>
                  </a:lnTo>
                  <a:lnTo>
                    <a:pt x="4" y="77"/>
                  </a:lnTo>
                  <a:lnTo>
                    <a:pt x="8" y="76"/>
                  </a:lnTo>
                  <a:lnTo>
                    <a:pt x="11" y="75"/>
                  </a:lnTo>
                  <a:lnTo>
                    <a:pt x="12" y="73"/>
                  </a:lnTo>
                  <a:lnTo>
                    <a:pt x="13" y="69"/>
                  </a:lnTo>
                  <a:lnTo>
                    <a:pt x="13" y="69"/>
                  </a:lnTo>
                  <a:lnTo>
                    <a:pt x="46" y="39"/>
                  </a:lnTo>
                  <a:lnTo>
                    <a:pt x="78" y="8"/>
                  </a:lnTo>
                  <a:lnTo>
                    <a:pt x="78" y="8"/>
                  </a:lnTo>
                  <a:lnTo>
                    <a:pt x="80" y="6"/>
                  </a:lnTo>
                  <a:lnTo>
                    <a:pt x="80" y="5"/>
                  </a:lnTo>
                  <a:lnTo>
                    <a:pt x="79" y="3"/>
                  </a:lnTo>
                  <a:lnTo>
                    <a:pt x="78" y="2"/>
                  </a:lnTo>
                  <a:lnTo>
                    <a:pt x="77" y="1"/>
                  </a:lnTo>
                  <a:lnTo>
                    <a:pt x="75" y="0"/>
                  </a:lnTo>
                  <a:lnTo>
                    <a:pt x="74"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4" name="Freeform 660"/>
            <p:cNvSpPr/>
            <p:nvPr/>
          </p:nvSpPr>
          <p:spPr bwMode="auto">
            <a:xfrm>
              <a:off x="3606801" y="4284663"/>
              <a:ext cx="38100" cy="39688"/>
            </a:xfrm>
            <a:custGeom>
              <a:avLst/>
              <a:gdLst/>
              <a:ahLst/>
              <a:cxnLst>
                <a:cxn ang="0">
                  <a:pos x="65" y="0"/>
                </a:cxn>
                <a:cxn ang="0">
                  <a:pos x="65" y="0"/>
                </a:cxn>
                <a:cxn ang="0">
                  <a:pos x="60" y="3"/>
                </a:cxn>
                <a:cxn ang="0">
                  <a:pos x="55" y="6"/>
                </a:cxn>
                <a:cxn ang="0">
                  <a:pos x="45" y="14"/>
                </a:cxn>
                <a:cxn ang="0">
                  <a:pos x="37" y="22"/>
                </a:cxn>
                <a:cxn ang="0">
                  <a:pos x="31" y="31"/>
                </a:cxn>
                <a:cxn ang="0">
                  <a:pos x="17" y="51"/>
                </a:cxn>
                <a:cxn ang="0">
                  <a:pos x="10" y="60"/>
                </a:cxn>
                <a:cxn ang="0">
                  <a:pos x="1" y="68"/>
                </a:cxn>
                <a:cxn ang="0">
                  <a:pos x="1" y="68"/>
                </a:cxn>
                <a:cxn ang="0">
                  <a:pos x="0" y="70"/>
                </a:cxn>
                <a:cxn ang="0">
                  <a:pos x="0" y="74"/>
                </a:cxn>
                <a:cxn ang="0">
                  <a:pos x="2" y="76"/>
                </a:cxn>
                <a:cxn ang="0">
                  <a:pos x="5" y="77"/>
                </a:cxn>
                <a:cxn ang="0">
                  <a:pos x="9" y="77"/>
                </a:cxn>
                <a:cxn ang="0">
                  <a:pos x="9" y="77"/>
                </a:cxn>
                <a:cxn ang="0">
                  <a:pos x="12" y="76"/>
                </a:cxn>
                <a:cxn ang="0">
                  <a:pos x="13" y="74"/>
                </a:cxn>
                <a:cxn ang="0">
                  <a:pos x="14" y="71"/>
                </a:cxn>
                <a:cxn ang="0">
                  <a:pos x="13" y="69"/>
                </a:cxn>
                <a:cxn ang="0">
                  <a:pos x="13" y="69"/>
                </a:cxn>
                <a:cxn ang="0">
                  <a:pos x="21" y="62"/>
                </a:cxn>
                <a:cxn ang="0">
                  <a:pos x="26" y="53"/>
                </a:cxn>
                <a:cxn ang="0">
                  <a:pos x="38" y="36"/>
                </a:cxn>
                <a:cxn ang="0">
                  <a:pos x="44" y="28"/>
                </a:cxn>
                <a:cxn ang="0">
                  <a:pos x="51" y="21"/>
                </a:cxn>
                <a:cxn ang="0">
                  <a:pos x="59" y="15"/>
                </a:cxn>
                <a:cxn ang="0">
                  <a:pos x="68" y="10"/>
                </a:cxn>
                <a:cxn ang="0">
                  <a:pos x="68" y="10"/>
                </a:cxn>
                <a:cxn ang="0">
                  <a:pos x="69" y="8"/>
                </a:cxn>
                <a:cxn ang="0">
                  <a:pos x="70" y="7"/>
                </a:cxn>
                <a:cxn ang="0">
                  <a:pos x="71" y="3"/>
                </a:cxn>
                <a:cxn ang="0">
                  <a:pos x="70" y="2"/>
                </a:cxn>
                <a:cxn ang="0">
                  <a:pos x="69" y="1"/>
                </a:cxn>
                <a:cxn ang="0">
                  <a:pos x="67" y="0"/>
                </a:cxn>
                <a:cxn ang="0">
                  <a:pos x="65" y="0"/>
                </a:cxn>
                <a:cxn ang="0">
                  <a:pos x="65" y="0"/>
                </a:cxn>
              </a:cxnLst>
              <a:rect l="0" t="0" r="r" b="b"/>
              <a:pathLst>
                <a:path w="71" h="77">
                  <a:moveTo>
                    <a:pt x="65" y="0"/>
                  </a:moveTo>
                  <a:lnTo>
                    <a:pt x="65" y="0"/>
                  </a:lnTo>
                  <a:lnTo>
                    <a:pt x="60" y="3"/>
                  </a:lnTo>
                  <a:lnTo>
                    <a:pt x="55" y="6"/>
                  </a:lnTo>
                  <a:lnTo>
                    <a:pt x="45" y="14"/>
                  </a:lnTo>
                  <a:lnTo>
                    <a:pt x="37" y="22"/>
                  </a:lnTo>
                  <a:lnTo>
                    <a:pt x="31" y="31"/>
                  </a:lnTo>
                  <a:lnTo>
                    <a:pt x="17" y="51"/>
                  </a:lnTo>
                  <a:lnTo>
                    <a:pt x="10" y="60"/>
                  </a:lnTo>
                  <a:lnTo>
                    <a:pt x="1" y="68"/>
                  </a:lnTo>
                  <a:lnTo>
                    <a:pt x="1" y="68"/>
                  </a:lnTo>
                  <a:lnTo>
                    <a:pt x="0" y="70"/>
                  </a:lnTo>
                  <a:lnTo>
                    <a:pt x="0" y="74"/>
                  </a:lnTo>
                  <a:lnTo>
                    <a:pt x="2" y="76"/>
                  </a:lnTo>
                  <a:lnTo>
                    <a:pt x="5" y="77"/>
                  </a:lnTo>
                  <a:lnTo>
                    <a:pt x="9" y="77"/>
                  </a:lnTo>
                  <a:lnTo>
                    <a:pt x="9" y="77"/>
                  </a:lnTo>
                  <a:lnTo>
                    <a:pt x="12" y="76"/>
                  </a:lnTo>
                  <a:lnTo>
                    <a:pt x="13" y="74"/>
                  </a:lnTo>
                  <a:lnTo>
                    <a:pt x="14" y="71"/>
                  </a:lnTo>
                  <a:lnTo>
                    <a:pt x="13" y="69"/>
                  </a:lnTo>
                  <a:lnTo>
                    <a:pt x="13" y="69"/>
                  </a:lnTo>
                  <a:lnTo>
                    <a:pt x="21" y="62"/>
                  </a:lnTo>
                  <a:lnTo>
                    <a:pt x="26" y="53"/>
                  </a:lnTo>
                  <a:lnTo>
                    <a:pt x="38" y="36"/>
                  </a:lnTo>
                  <a:lnTo>
                    <a:pt x="44" y="28"/>
                  </a:lnTo>
                  <a:lnTo>
                    <a:pt x="51" y="21"/>
                  </a:lnTo>
                  <a:lnTo>
                    <a:pt x="59" y="15"/>
                  </a:lnTo>
                  <a:lnTo>
                    <a:pt x="68" y="10"/>
                  </a:lnTo>
                  <a:lnTo>
                    <a:pt x="68" y="10"/>
                  </a:lnTo>
                  <a:lnTo>
                    <a:pt x="69" y="8"/>
                  </a:lnTo>
                  <a:lnTo>
                    <a:pt x="70" y="7"/>
                  </a:lnTo>
                  <a:lnTo>
                    <a:pt x="71" y="3"/>
                  </a:lnTo>
                  <a:lnTo>
                    <a:pt x="70" y="2"/>
                  </a:lnTo>
                  <a:lnTo>
                    <a:pt x="69" y="1"/>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5" name="Freeform 661"/>
            <p:cNvSpPr/>
            <p:nvPr/>
          </p:nvSpPr>
          <p:spPr bwMode="auto">
            <a:xfrm>
              <a:off x="3654426" y="4281488"/>
              <a:ext cx="36513" cy="42863"/>
            </a:xfrm>
            <a:custGeom>
              <a:avLst/>
              <a:gdLst/>
              <a:ahLst/>
              <a:cxnLst>
                <a:cxn ang="0">
                  <a:pos x="57" y="4"/>
                </a:cxn>
                <a:cxn ang="0">
                  <a:pos x="57" y="4"/>
                </a:cxn>
                <a:cxn ang="0">
                  <a:pos x="56" y="9"/>
                </a:cxn>
                <a:cxn ang="0">
                  <a:pos x="53" y="15"/>
                </a:cxn>
                <a:cxn ang="0">
                  <a:pos x="49" y="19"/>
                </a:cxn>
                <a:cxn ang="0">
                  <a:pos x="45" y="23"/>
                </a:cxn>
                <a:cxn ang="0">
                  <a:pos x="36" y="30"/>
                </a:cxn>
                <a:cxn ang="0">
                  <a:pos x="28" y="37"/>
                </a:cxn>
                <a:cxn ang="0">
                  <a:pos x="28" y="37"/>
                </a:cxn>
                <a:cxn ang="0">
                  <a:pos x="19" y="46"/>
                </a:cxn>
                <a:cxn ang="0">
                  <a:pos x="13" y="54"/>
                </a:cxn>
                <a:cxn ang="0">
                  <a:pos x="1" y="73"/>
                </a:cxn>
                <a:cxn ang="0">
                  <a:pos x="1" y="73"/>
                </a:cxn>
                <a:cxn ang="0">
                  <a:pos x="0" y="75"/>
                </a:cxn>
                <a:cxn ang="0">
                  <a:pos x="1" y="79"/>
                </a:cxn>
                <a:cxn ang="0">
                  <a:pos x="3" y="80"/>
                </a:cxn>
                <a:cxn ang="0">
                  <a:pos x="6" y="80"/>
                </a:cxn>
                <a:cxn ang="0">
                  <a:pos x="6" y="80"/>
                </a:cxn>
                <a:cxn ang="0">
                  <a:pos x="9" y="79"/>
                </a:cxn>
                <a:cxn ang="0">
                  <a:pos x="12" y="77"/>
                </a:cxn>
                <a:cxn ang="0">
                  <a:pos x="13" y="74"/>
                </a:cxn>
                <a:cxn ang="0">
                  <a:pos x="14" y="70"/>
                </a:cxn>
                <a:cxn ang="0">
                  <a:pos x="14" y="70"/>
                </a:cxn>
                <a:cxn ang="0">
                  <a:pos x="14" y="70"/>
                </a:cxn>
                <a:cxn ang="0">
                  <a:pos x="14" y="70"/>
                </a:cxn>
                <a:cxn ang="0">
                  <a:pos x="20" y="61"/>
                </a:cxn>
                <a:cxn ang="0">
                  <a:pos x="27" y="53"/>
                </a:cxn>
                <a:cxn ang="0">
                  <a:pos x="34" y="44"/>
                </a:cxn>
                <a:cxn ang="0">
                  <a:pos x="42" y="37"/>
                </a:cxn>
                <a:cxn ang="0">
                  <a:pos x="42" y="37"/>
                </a:cxn>
                <a:cxn ang="0">
                  <a:pos x="50" y="30"/>
                </a:cxn>
                <a:cxn ang="0">
                  <a:pos x="58" y="23"/>
                </a:cxn>
                <a:cxn ang="0">
                  <a:pos x="61" y="19"/>
                </a:cxn>
                <a:cxn ang="0">
                  <a:pos x="64" y="15"/>
                </a:cxn>
                <a:cxn ang="0">
                  <a:pos x="66" y="9"/>
                </a:cxn>
                <a:cxn ang="0">
                  <a:pos x="67" y="4"/>
                </a:cxn>
                <a:cxn ang="0">
                  <a:pos x="67" y="4"/>
                </a:cxn>
                <a:cxn ang="0">
                  <a:pos x="66" y="2"/>
                </a:cxn>
                <a:cxn ang="0">
                  <a:pos x="66" y="1"/>
                </a:cxn>
                <a:cxn ang="0">
                  <a:pos x="64" y="0"/>
                </a:cxn>
                <a:cxn ang="0">
                  <a:pos x="62" y="0"/>
                </a:cxn>
                <a:cxn ang="0">
                  <a:pos x="59" y="1"/>
                </a:cxn>
                <a:cxn ang="0">
                  <a:pos x="58" y="2"/>
                </a:cxn>
                <a:cxn ang="0">
                  <a:pos x="57" y="4"/>
                </a:cxn>
                <a:cxn ang="0">
                  <a:pos x="57" y="4"/>
                </a:cxn>
              </a:cxnLst>
              <a:rect l="0" t="0" r="r" b="b"/>
              <a:pathLst>
                <a:path w="67" h="80">
                  <a:moveTo>
                    <a:pt x="57" y="4"/>
                  </a:moveTo>
                  <a:lnTo>
                    <a:pt x="57" y="4"/>
                  </a:lnTo>
                  <a:lnTo>
                    <a:pt x="56" y="9"/>
                  </a:lnTo>
                  <a:lnTo>
                    <a:pt x="53" y="15"/>
                  </a:lnTo>
                  <a:lnTo>
                    <a:pt x="49" y="19"/>
                  </a:lnTo>
                  <a:lnTo>
                    <a:pt x="45" y="23"/>
                  </a:lnTo>
                  <a:lnTo>
                    <a:pt x="36" y="30"/>
                  </a:lnTo>
                  <a:lnTo>
                    <a:pt x="28" y="37"/>
                  </a:lnTo>
                  <a:lnTo>
                    <a:pt x="28" y="37"/>
                  </a:lnTo>
                  <a:lnTo>
                    <a:pt x="19" y="46"/>
                  </a:lnTo>
                  <a:lnTo>
                    <a:pt x="13" y="54"/>
                  </a:lnTo>
                  <a:lnTo>
                    <a:pt x="1" y="73"/>
                  </a:lnTo>
                  <a:lnTo>
                    <a:pt x="1" y="73"/>
                  </a:lnTo>
                  <a:lnTo>
                    <a:pt x="0" y="75"/>
                  </a:lnTo>
                  <a:lnTo>
                    <a:pt x="1" y="79"/>
                  </a:lnTo>
                  <a:lnTo>
                    <a:pt x="3" y="80"/>
                  </a:lnTo>
                  <a:lnTo>
                    <a:pt x="6" y="80"/>
                  </a:lnTo>
                  <a:lnTo>
                    <a:pt x="6" y="80"/>
                  </a:lnTo>
                  <a:lnTo>
                    <a:pt x="9" y="79"/>
                  </a:lnTo>
                  <a:lnTo>
                    <a:pt x="12" y="77"/>
                  </a:lnTo>
                  <a:lnTo>
                    <a:pt x="13" y="74"/>
                  </a:lnTo>
                  <a:lnTo>
                    <a:pt x="14" y="70"/>
                  </a:lnTo>
                  <a:lnTo>
                    <a:pt x="14" y="70"/>
                  </a:lnTo>
                  <a:lnTo>
                    <a:pt x="14" y="70"/>
                  </a:lnTo>
                  <a:lnTo>
                    <a:pt x="14" y="70"/>
                  </a:lnTo>
                  <a:lnTo>
                    <a:pt x="20" y="61"/>
                  </a:lnTo>
                  <a:lnTo>
                    <a:pt x="27" y="53"/>
                  </a:lnTo>
                  <a:lnTo>
                    <a:pt x="34" y="44"/>
                  </a:lnTo>
                  <a:lnTo>
                    <a:pt x="42" y="37"/>
                  </a:lnTo>
                  <a:lnTo>
                    <a:pt x="42" y="37"/>
                  </a:lnTo>
                  <a:lnTo>
                    <a:pt x="50" y="30"/>
                  </a:lnTo>
                  <a:lnTo>
                    <a:pt x="58" y="23"/>
                  </a:lnTo>
                  <a:lnTo>
                    <a:pt x="61" y="19"/>
                  </a:lnTo>
                  <a:lnTo>
                    <a:pt x="64" y="15"/>
                  </a:lnTo>
                  <a:lnTo>
                    <a:pt x="66" y="9"/>
                  </a:lnTo>
                  <a:lnTo>
                    <a:pt x="67" y="4"/>
                  </a:lnTo>
                  <a:lnTo>
                    <a:pt x="67" y="4"/>
                  </a:lnTo>
                  <a:lnTo>
                    <a:pt x="66" y="2"/>
                  </a:lnTo>
                  <a:lnTo>
                    <a:pt x="66" y="1"/>
                  </a:lnTo>
                  <a:lnTo>
                    <a:pt x="64" y="0"/>
                  </a:lnTo>
                  <a:lnTo>
                    <a:pt x="62"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6" name="Freeform 662"/>
            <p:cNvSpPr/>
            <p:nvPr/>
          </p:nvSpPr>
          <p:spPr bwMode="auto">
            <a:xfrm>
              <a:off x="3692526" y="4284663"/>
              <a:ext cx="34925" cy="36513"/>
            </a:xfrm>
            <a:custGeom>
              <a:avLst/>
              <a:gdLst/>
              <a:ahLst/>
              <a:cxnLst>
                <a:cxn ang="0">
                  <a:pos x="57" y="5"/>
                </a:cxn>
                <a:cxn ang="0">
                  <a:pos x="57" y="5"/>
                </a:cxn>
                <a:cxn ang="0">
                  <a:pos x="57" y="7"/>
                </a:cxn>
                <a:cxn ang="0">
                  <a:pos x="55" y="11"/>
                </a:cxn>
                <a:cxn ang="0">
                  <a:pos x="52" y="16"/>
                </a:cxn>
                <a:cxn ang="0">
                  <a:pos x="42" y="24"/>
                </a:cxn>
                <a:cxn ang="0">
                  <a:pos x="42" y="24"/>
                </a:cxn>
                <a:cxn ang="0">
                  <a:pos x="31" y="35"/>
                </a:cxn>
                <a:cxn ang="0">
                  <a:pos x="20" y="46"/>
                </a:cxn>
                <a:cxn ang="0">
                  <a:pos x="20" y="46"/>
                </a:cxn>
                <a:cxn ang="0">
                  <a:pos x="13" y="51"/>
                </a:cxn>
                <a:cxn ang="0">
                  <a:pos x="5" y="58"/>
                </a:cxn>
                <a:cxn ang="0">
                  <a:pos x="2" y="62"/>
                </a:cxn>
                <a:cxn ang="0">
                  <a:pos x="0" y="66"/>
                </a:cxn>
                <a:cxn ang="0">
                  <a:pos x="0" y="67"/>
                </a:cxn>
                <a:cxn ang="0">
                  <a:pos x="0" y="69"/>
                </a:cxn>
                <a:cxn ang="0">
                  <a:pos x="2" y="70"/>
                </a:cxn>
                <a:cxn ang="0">
                  <a:pos x="4" y="71"/>
                </a:cxn>
                <a:cxn ang="0">
                  <a:pos x="4" y="71"/>
                </a:cxn>
                <a:cxn ang="0">
                  <a:pos x="5" y="71"/>
                </a:cxn>
                <a:cxn ang="0">
                  <a:pos x="7" y="70"/>
                </a:cxn>
                <a:cxn ang="0">
                  <a:pos x="8" y="69"/>
                </a:cxn>
                <a:cxn ang="0">
                  <a:pos x="9" y="68"/>
                </a:cxn>
                <a:cxn ang="0">
                  <a:pos x="9" y="68"/>
                </a:cxn>
                <a:cxn ang="0">
                  <a:pos x="9" y="68"/>
                </a:cxn>
                <a:cxn ang="0">
                  <a:pos x="9" y="68"/>
                </a:cxn>
                <a:cxn ang="0">
                  <a:pos x="11" y="65"/>
                </a:cxn>
                <a:cxn ang="0">
                  <a:pos x="11" y="65"/>
                </a:cxn>
                <a:cxn ang="0">
                  <a:pos x="20" y="59"/>
                </a:cxn>
                <a:cxn ang="0">
                  <a:pos x="20" y="59"/>
                </a:cxn>
                <a:cxn ang="0">
                  <a:pos x="40" y="39"/>
                </a:cxn>
                <a:cxn ang="0">
                  <a:pos x="40" y="39"/>
                </a:cxn>
                <a:cxn ang="0">
                  <a:pos x="49" y="32"/>
                </a:cxn>
                <a:cxn ang="0">
                  <a:pos x="57" y="24"/>
                </a:cxn>
                <a:cxn ang="0">
                  <a:pos x="60" y="20"/>
                </a:cxn>
                <a:cxn ang="0">
                  <a:pos x="63" y="15"/>
                </a:cxn>
                <a:cxn ang="0">
                  <a:pos x="65" y="11"/>
                </a:cxn>
                <a:cxn ang="0">
                  <a:pos x="66" y="5"/>
                </a:cxn>
                <a:cxn ang="0">
                  <a:pos x="66" y="5"/>
                </a:cxn>
                <a:cxn ang="0">
                  <a:pos x="66" y="3"/>
                </a:cxn>
                <a:cxn ang="0">
                  <a:pos x="65" y="1"/>
                </a:cxn>
                <a:cxn ang="0">
                  <a:pos x="64" y="1"/>
                </a:cxn>
                <a:cxn ang="0">
                  <a:pos x="62" y="0"/>
                </a:cxn>
                <a:cxn ang="0">
                  <a:pos x="59" y="1"/>
                </a:cxn>
                <a:cxn ang="0">
                  <a:pos x="58" y="3"/>
                </a:cxn>
                <a:cxn ang="0">
                  <a:pos x="57" y="5"/>
                </a:cxn>
                <a:cxn ang="0">
                  <a:pos x="57" y="5"/>
                </a:cxn>
              </a:cxnLst>
              <a:rect l="0" t="0" r="r" b="b"/>
              <a:pathLst>
                <a:path w="66" h="71">
                  <a:moveTo>
                    <a:pt x="57" y="5"/>
                  </a:moveTo>
                  <a:lnTo>
                    <a:pt x="57" y="5"/>
                  </a:lnTo>
                  <a:lnTo>
                    <a:pt x="57" y="7"/>
                  </a:lnTo>
                  <a:lnTo>
                    <a:pt x="55" y="11"/>
                  </a:lnTo>
                  <a:lnTo>
                    <a:pt x="52" y="16"/>
                  </a:lnTo>
                  <a:lnTo>
                    <a:pt x="42" y="24"/>
                  </a:lnTo>
                  <a:lnTo>
                    <a:pt x="42" y="24"/>
                  </a:lnTo>
                  <a:lnTo>
                    <a:pt x="31" y="35"/>
                  </a:lnTo>
                  <a:lnTo>
                    <a:pt x="20" y="46"/>
                  </a:lnTo>
                  <a:lnTo>
                    <a:pt x="20" y="46"/>
                  </a:lnTo>
                  <a:lnTo>
                    <a:pt x="13" y="51"/>
                  </a:lnTo>
                  <a:lnTo>
                    <a:pt x="5" y="58"/>
                  </a:lnTo>
                  <a:lnTo>
                    <a:pt x="2" y="62"/>
                  </a:lnTo>
                  <a:lnTo>
                    <a:pt x="0" y="66"/>
                  </a:lnTo>
                  <a:lnTo>
                    <a:pt x="0" y="67"/>
                  </a:lnTo>
                  <a:lnTo>
                    <a:pt x="0" y="69"/>
                  </a:lnTo>
                  <a:lnTo>
                    <a:pt x="2" y="70"/>
                  </a:lnTo>
                  <a:lnTo>
                    <a:pt x="4" y="71"/>
                  </a:lnTo>
                  <a:lnTo>
                    <a:pt x="4" y="71"/>
                  </a:lnTo>
                  <a:lnTo>
                    <a:pt x="5" y="71"/>
                  </a:lnTo>
                  <a:lnTo>
                    <a:pt x="7" y="70"/>
                  </a:lnTo>
                  <a:lnTo>
                    <a:pt x="8" y="69"/>
                  </a:lnTo>
                  <a:lnTo>
                    <a:pt x="9" y="68"/>
                  </a:lnTo>
                  <a:lnTo>
                    <a:pt x="9" y="68"/>
                  </a:lnTo>
                  <a:lnTo>
                    <a:pt x="9" y="68"/>
                  </a:lnTo>
                  <a:lnTo>
                    <a:pt x="9" y="68"/>
                  </a:lnTo>
                  <a:lnTo>
                    <a:pt x="11" y="65"/>
                  </a:lnTo>
                  <a:lnTo>
                    <a:pt x="11" y="65"/>
                  </a:lnTo>
                  <a:lnTo>
                    <a:pt x="20" y="59"/>
                  </a:lnTo>
                  <a:lnTo>
                    <a:pt x="20" y="59"/>
                  </a:lnTo>
                  <a:lnTo>
                    <a:pt x="40" y="39"/>
                  </a:lnTo>
                  <a:lnTo>
                    <a:pt x="40" y="39"/>
                  </a:lnTo>
                  <a:lnTo>
                    <a:pt x="49" y="32"/>
                  </a:lnTo>
                  <a:lnTo>
                    <a:pt x="57" y="24"/>
                  </a:lnTo>
                  <a:lnTo>
                    <a:pt x="60" y="20"/>
                  </a:lnTo>
                  <a:lnTo>
                    <a:pt x="63" y="15"/>
                  </a:lnTo>
                  <a:lnTo>
                    <a:pt x="65" y="11"/>
                  </a:lnTo>
                  <a:lnTo>
                    <a:pt x="66" y="5"/>
                  </a:lnTo>
                  <a:lnTo>
                    <a:pt x="66" y="5"/>
                  </a:lnTo>
                  <a:lnTo>
                    <a:pt x="66" y="3"/>
                  </a:lnTo>
                  <a:lnTo>
                    <a:pt x="65" y="1"/>
                  </a:lnTo>
                  <a:lnTo>
                    <a:pt x="64" y="1"/>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7" name="Freeform 663"/>
            <p:cNvSpPr/>
            <p:nvPr/>
          </p:nvSpPr>
          <p:spPr bwMode="auto">
            <a:xfrm>
              <a:off x="3748088" y="4289425"/>
              <a:ext cx="30163" cy="36513"/>
            </a:xfrm>
            <a:custGeom>
              <a:avLst/>
              <a:gdLst/>
              <a:ahLst/>
              <a:cxnLst>
                <a:cxn ang="0">
                  <a:pos x="48" y="2"/>
                </a:cxn>
                <a:cxn ang="0">
                  <a:pos x="48" y="2"/>
                </a:cxn>
                <a:cxn ang="0">
                  <a:pos x="36" y="17"/>
                </a:cxn>
                <a:cxn ang="0">
                  <a:pos x="24" y="33"/>
                </a:cxn>
                <a:cxn ang="0">
                  <a:pos x="24" y="33"/>
                </a:cxn>
                <a:cxn ang="0">
                  <a:pos x="19" y="39"/>
                </a:cxn>
                <a:cxn ang="0">
                  <a:pos x="14" y="44"/>
                </a:cxn>
                <a:cxn ang="0">
                  <a:pos x="2" y="55"/>
                </a:cxn>
                <a:cxn ang="0">
                  <a:pos x="2" y="55"/>
                </a:cxn>
                <a:cxn ang="0">
                  <a:pos x="0" y="59"/>
                </a:cxn>
                <a:cxn ang="0">
                  <a:pos x="0" y="63"/>
                </a:cxn>
                <a:cxn ang="0">
                  <a:pos x="1" y="66"/>
                </a:cxn>
                <a:cxn ang="0">
                  <a:pos x="4" y="68"/>
                </a:cxn>
                <a:cxn ang="0">
                  <a:pos x="7" y="69"/>
                </a:cxn>
                <a:cxn ang="0">
                  <a:pos x="10" y="68"/>
                </a:cxn>
                <a:cxn ang="0">
                  <a:pos x="12" y="66"/>
                </a:cxn>
                <a:cxn ang="0">
                  <a:pos x="14" y="62"/>
                </a:cxn>
                <a:cxn ang="0">
                  <a:pos x="14" y="62"/>
                </a:cxn>
                <a:cxn ang="0">
                  <a:pos x="14" y="59"/>
                </a:cxn>
                <a:cxn ang="0">
                  <a:pos x="13" y="57"/>
                </a:cxn>
                <a:cxn ang="0">
                  <a:pos x="13" y="57"/>
                </a:cxn>
                <a:cxn ang="0">
                  <a:pos x="16" y="53"/>
                </a:cxn>
                <a:cxn ang="0">
                  <a:pos x="16" y="53"/>
                </a:cxn>
                <a:cxn ang="0">
                  <a:pos x="20" y="50"/>
                </a:cxn>
                <a:cxn ang="0">
                  <a:pos x="23" y="47"/>
                </a:cxn>
                <a:cxn ang="0">
                  <a:pos x="26" y="44"/>
                </a:cxn>
                <a:cxn ang="0">
                  <a:pos x="29" y="41"/>
                </a:cxn>
                <a:cxn ang="0">
                  <a:pos x="29" y="41"/>
                </a:cxn>
                <a:cxn ang="0">
                  <a:pos x="43" y="23"/>
                </a:cxn>
                <a:cxn ang="0">
                  <a:pos x="56" y="6"/>
                </a:cxn>
                <a:cxn ang="0">
                  <a:pos x="56" y="6"/>
                </a:cxn>
                <a:cxn ang="0">
                  <a:pos x="56" y="4"/>
                </a:cxn>
                <a:cxn ang="0">
                  <a:pos x="56" y="3"/>
                </a:cxn>
                <a:cxn ang="0">
                  <a:pos x="55" y="1"/>
                </a:cxn>
                <a:cxn ang="0">
                  <a:pos x="54" y="0"/>
                </a:cxn>
                <a:cxn ang="0">
                  <a:pos x="53" y="0"/>
                </a:cxn>
                <a:cxn ang="0">
                  <a:pos x="51" y="0"/>
                </a:cxn>
                <a:cxn ang="0">
                  <a:pos x="49" y="0"/>
                </a:cxn>
                <a:cxn ang="0">
                  <a:pos x="48" y="2"/>
                </a:cxn>
                <a:cxn ang="0">
                  <a:pos x="48" y="2"/>
                </a:cxn>
              </a:cxnLst>
              <a:rect l="0" t="0" r="r" b="b"/>
              <a:pathLst>
                <a:path w="56" h="69">
                  <a:moveTo>
                    <a:pt x="48" y="2"/>
                  </a:moveTo>
                  <a:lnTo>
                    <a:pt x="48" y="2"/>
                  </a:lnTo>
                  <a:lnTo>
                    <a:pt x="36" y="17"/>
                  </a:lnTo>
                  <a:lnTo>
                    <a:pt x="24" y="33"/>
                  </a:lnTo>
                  <a:lnTo>
                    <a:pt x="24" y="33"/>
                  </a:lnTo>
                  <a:lnTo>
                    <a:pt x="19" y="39"/>
                  </a:lnTo>
                  <a:lnTo>
                    <a:pt x="14" y="44"/>
                  </a:lnTo>
                  <a:lnTo>
                    <a:pt x="2" y="55"/>
                  </a:lnTo>
                  <a:lnTo>
                    <a:pt x="2" y="55"/>
                  </a:lnTo>
                  <a:lnTo>
                    <a:pt x="0" y="59"/>
                  </a:lnTo>
                  <a:lnTo>
                    <a:pt x="0" y="63"/>
                  </a:lnTo>
                  <a:lnTo>
                    <a:pt x="1" y="66"/>
                  </a:lnTo>
                  <a:lnTo>
                    <a:pt x="4" y="68"/>
                  </a:lnTo>
                  <a:lnTo>
                    <a:pt x="7" y="69"/>
                  </a:lnTo>
                  <a:lnTo>
                    <a:pt x="10" y="68"/>
                  </a:lnTo>
                  <a:lnTo>
                    <a:pt x="12" y="66"/>
                  </a:lnTo>
                  <a:lnTo>
                    <a:pt x="14" y="62"/>
                  </a:lnTo>
                  <a:lnTo>
                    <a:pt x="14" y="62"/>
                  </a:lnTo>
                  <a:lnTo>
                    <a:pt x="14" y="59"/>
                  </a:lnTo>
                  <a:lnTo>
                    <a:pt x="13" y="57"/>
                  </a:lnTo>
                  <a:lnTo>
                    <a:pt x="13" y="57"/>
                  </a:lnTo>
                  <a:lnTo>
                    <a:pt x="16" y="53"/>
                  </a:lnTo>
                  <a:lnTo>
                    <a:pt x="16" y="53"/>
                  </a:lnTo>
                  <a:lnTo>
                    <a:pt x="20" y="50"/>
                  </a:lnTo>
                  <a:lnTo>
                    <a:pt x="23" y="47"/>
                  </a:lnTo>
                  <a:lnTo>
                    <a:pt x="26" y="44"/>
                  </a:lnTo>
                  <a:lnTo>
                    <a:pt x="29" y="41"/>
                  </a:lnTo>
                  <a:lnTo>
                    <a:pt x="29" y="41"/>
                  </a:lnTo>
                  <a:lnTo>
                    <a:pt x="43" y="23"/>
                  </a:lnTo>
                  <a:lnTo>
                    <a:pt x="56" y="6"/>
                  </a:lnTo>
                  <a:lnTo>
                    <a:pt x="56" y="6"/>
                  </a:lnTo>
                  <a:lnTo>
                    <a:pt x="56" y="4"/>
                  </a:lnTo>
                  <a:lnTo>
                    <a:pt x="56" y="3"/>
                  </a:lnTo>
                  <a:lnTo>
                    <a:pt x="55" y="1"/>
                  </a:lnTo>
                  <a:lnTo>
                    <a:pt x="54" y="0"/>
                  </a:lnTo>
                  <a:lnTo>
                    <a:pt x="53" y="0"/>
                  </a:lnTo>
                  <a:lnTo>
                    <a:pt x="51"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8" name="Freeform 664"/>
            <p:cNvSpPr/>
            <p:nvPr/>
          </p:nvSpPr>
          <p:spPr bwMode="auto">
            <a:xfrm>
              <a:off x="3787776" y="4284663"/>
              <a:ext cx="30163" cy="42863"/>
            </a:xfrm>
            <a:custGeom>
              <a:avLst/>
              <a:gdLst/>
              <a:ahLst/>
              <a:cxnLst>
                <a:cxn ang="0">
                  <a:pos x="47" y="3"/>
                </a:cxn>
                <a:cxn ang="0">
                  <a:pos x="47" y="3"/>
                </a:cxn>
                <a:cxn ang="0">
                  <a:pos x="43" y="10"/>
                </a:cxn>
                <a:cxn ang="0">
                  <a:pos x="39" y="16"/>
                </a:cxn>
                <a:cxn ang="0">
                  <a:pos x="30" y="27"/>
                </a:cxn>
                <a:cxn ang="0">
                  <a:pos x="30" y="27"/>
                </a:cxn>
                <a:cxn ang="0">
                  <a:pos x="27" y="31"/>
                </a:cxn>
                <a:cxn ang="0">
                  <a:pos x="25" y="36"/>
                </a:cxn>
                <a:cxn ang="0">
                  <a:pos x="21" y="41"/>
                </a:cxn>
                <a:cxn ang="0">
                  <a:pos x="18" y="45"/>
                </a:cxn>
                <a:cxn ang="0">
                  <a:pos x="18" y="45"/>
                </a:cxn>
                <a:cxn ang="0">
                  <a:pos x="12" y="52"/>
                </a:cxn>
                <a:cxn ang="0">
                  <a:pos x="6" y="59"/>
                </a:cxn>
                <a:cxn ang="0">
                  <a:pos x="2" y="66"/>
                </a:cxn>
                <a:cxn ang="0">
                  <a:pos x="0" y="70"/>
                </a:cxn>
                <a:cxn ang="0">
                  <a:pos x="0" y="76"/>
                </a:cxn>
                <a:cxn ang="0">
                  <a:pos x="0" y="76"/>
                </a:cxn>
                <a:cxn ang="0">
                  <a:pos x="0" y="78"/>
                </a:cxn>
                <a:cxn ang="0">
                  <a:pos x="1" y="79"/>
                </a:cxn>
                <a:cxn ang="0">
                  <a:pos x="2" y="80"/>
                </a:cxn>
                <a:cxn ang="0">
                  <a:pos x="4" y="80"/>
                </a:cxn>
                <a:cxn ang="0">
                  <a:pos x="7" y="79"/>
                </a:cxn>
                <a:cxn ang="0">
                  <a:pos x="8" y="78"/>
                </a:cxn>
                <a:cxn ang="0">
                  <a:pos x="9" y="76"/>
                </a:cxn>
                <a:cxn ang="0">
                  <a:pos x="9" y="76"/>
                </a:cxn>
                <a:cxn ang="0">
                  <a:pos x="10" y="70"/>
                </a:cxn>
                <a:cxn ang="0">
                  <a:pos x="12" y="66"/>
                </a:cxn>
                <a:cxn ang="0">
                  <a:pos x="18" y="58"/>
                </a:cxn>
                <a:cxn ang="0">
                  <a:pos x="25" y="51"/>
                </a:cxn>
                <a:cxn ang="0">
                  <a:pos x="31" y="43"/>
                </a:cxn>
                <a:cxn ang="0">
                  <a:pos x="31" y="43"/>
                </a:cxn>
                <a:cxn ang="0">
                  <a:pos x="37" y="33"/>
                </a:cxn>
                <a:cxn ang="0">
                  <a:pos x="44" y="24"/>
                </a:cxn>
                <a:cxn ang="0">
                  <a:pos x="50" y="16"/>
                </a:cxn>
                <a:cxn ang="0">
                  <a:pos x="54" y="11"/>
                </a:cxn>
                <a:cxn ang="0">
                  <a:pos x="57" y="5"/>
                </a:cxn>
                <a:cxn ang="0">
                  <a:pos x="57" y="5"/>
                </a:cxn>
                <a:cxn ang="0">
                  <a:pos x="57" y="3"/>
                </a:cxn>
                <a:cxn ang="0">
                  <a:pos x="56" y="2"/>
                </a:cxn>
                <a:cxn ang="0">
                  <a:pos x="55" y="0"/>
                </a:cxn>
                <a:cxn ang="0">
                  <a:pos x="54" y="0"/>
                </a:cxn>
                <a:cxn ang="0">
                  <a:pos x="49" y="0"/>
                </a:cxn>
                <a:cxn ang="0">
                  <a:pos x="48" y="1"/>
                </a:cxn>
                <a:cxn ang="0">
                  <a:pos x="47" y="3"/>
                </a:cxn>
                <a:cxn ang="0">
                  <a:pos x="47" y="3"/>
                </a:cxn>
              </a:cxnLst>
              <a:rect l="0" t="0" r="r" b="b"/>
              <a:pathLst>
                <a:path w="57" h="80">
                  <a:moveTo>
                    <a:pt x="47" y="3"/>
                  </a:moveTo>
                  <a:lnTo>
                    <a:pt x="47" y="3"/>
                  </a:lnTo>
                  <a:lnTo>
                    <a:pt x="43" y="10"/>
                  </a:lnTo>
                  <a:lnTo>
                    <a:pt x="39" y="16"/>
                  </a:lnTo>
                  <a:lnTo>
                    <a:pt x="30" y="27"/>
                  </a:lnTo>
                  <a:lnTo>
                    <a:pt x="30" y="27"/>
                  </a:lnTo>
                  <a:lnTo>
                    <a:pt x="27" y="31"/>
                  </a:lnTo>
                  <a:lnTo>
                    <a:pt x="25" y="36"/>
                  </a:lnTo>
                  <a:lnTo>
                    <a:pt x="21" y="41"/>
                  </a:lnTo>
                  <a:lnTo>
                    <a:pt x="18" y="45"/>
                  </a:lnTo>
                  <a:lnTo>
                    <a:pt x="18" y="45"/>
                  </a:lnTo>
                  <a:lnTo>
                    <a:pt x="12" y="52"/>
                  </a:lnTo>
                  <a:lnTo>
                    <a:pt x="6" y="59"/>
                  </a:lnTo>
                  <a:lnTo>
                    <a:pt x="2" y="66"/>
                  </a:lnTo>
                  <a:lnTo>
                    <a:pt x="0" y="70"/>
                  </a:lnTo>
                  <a:lnTo>
                    <a:pt x="0" y="76"/>
                  </a:lnTo>
                  <a:lnTo>
                    <a:pt x="0" y="76"/>
                  </a:lnTo>
                  <a:lnTo>
                    <a:pt x="0" y="78"/>
                  </a:lnTo>
                  <a:lnTo>
                    <a:pt x="1" y="79"/>
                  </a:lnTo>
                  <a:lnTo>
                    <a:pt x="2" y="80"/>
                  </a:lnTo>
                  <a:lnTo>
                    <a:pt x="4" y="80"/>
                  </a:lnTo>
                  <a:lnTo>
                    <a:pt x="7" y="79"/>
                  </a:lnTo>
                  <a:lnTo>
                    <a:pt x="8" y="78"/>
                  </a:lnTo>
                  <a:lnTo>
                    <a:pt x="9" y="76"/>
                  </a:lnTo>
                  <a:lnTo>
                    <a:pt x="9" y="76"/>
                  </a:lnTo>
                  <a:lnTo>
                    <a:pt x="10" y="70"/>
                  </a:lnTo>
                  <a:lnTo>
                    <a:pt x="12" y="66"/>
                  </a:lnTo>
                  <a:lnTo>
                    <a:pt x="18" y="58"/>
                  </a:lnTo>
                  <a:lnTo>
                    <a:pt x="25" y="51"/>
                  </a:lnTo>
                  <a:lnTo>
                    <a:pt x="31" y="43"/>
                  </a:lnTo>
                  <a:lnTo>
                    <a:pt x="31" y="43"/>
                  </a:lnTo>
                  <a:lnTo>
                    <a:pt x="37" y="33"/>
                  </a:lnTo>
                  <a:lnTo>
                    <a:pt x="44" y="24"/>
                  </a:lnTo>
                  <a:lnTo>
                    <a:pt x="50" y="16"/>
                  </a:lnTo>
                  <a:lnTo>
                    <a:pt x="54" y="11"/>
                  </a:lnTo>
                  <a:lnTo>
                    <a:pt x="57" y="5"/>
                  </a:lnTo>
                  <a:lnTo>
                    <a:pt x="57" y="5"/>
                  </a:lnTo>
                  <a:lnTo>
                    <a:pt x="57" y="3"/>
                  </a:lnTo>
                  <a:lnTo>
                    <a:pt x="56" y="2"/>
                  </a:lnTo>
                  <a:lnTo>
                    <a:pt x="55" y="0"/>
                  </a:lnTo>
                  <a:lnTo>
                    <a:pt x="54" y="0"/>
                  </a:lnTo>
                  <a:lnTo>
                    <a:pt x="49"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9" name="Freeform 665"/>
            <p:cNvSpPr/>
            <p:nvPr/>
          </p:nvSpPr>
          <p:spPr bwMode="auto">
            <a:xfrm>
              <a:off x="3838576" y="4281488"/>
              <a:ext cx="26988" cy="42863"/>
            </a:xfrm>
            <a:custGeom>
              <a:avLst/>
              <a:gdLst/>
              <a:ahLst/>
              <a:cxnLst>
                <a:cxn ang="0">
                  <a:pos x="43" y="2"/>
                </a:cxn>
                <a:cxn ang="0">
                  <a:pos x="43" y="2"/>
                </a:cxn>
                <a:cxn ang="0">
                  <a:pos x="32" y="20"/>
                </a:cxn>
                <a:cxn ang="0">
                  <a:pos x="20" y="37"/>
                </a:cxn>
                <a:cxn ang="0">
                  <a:pos x="9" y="55"/>
                </a:cxn>
                <a:cxn ang="0">
                  <a:pos x="4" y="64"/>
                </a:cxn>
                <a:cxn ang="0">
                  <a:pos x="1" y="74"/>
                </a:cxn>
                <a:cxn ang="0">
                  <a:pos x="1" y="74"/>
                </a:cxn>
                <a:cxn ang="0">
                  <a:pos x="0" y="77"/>
                </a:cxn>
                <a:cxn ang="0">
                  <a:pos x="1" y="78"/>
                </a:cxn>
                <a:cxn ang="0">
                  <a:pos x="2" y="79"/>
                </a:cxn>
                <a:cxn ang="0">
                  <a:pos x="3" y="80"/>
                </a:cxn>
                <a:cxn ang="0">
                  <a:pos x="7" y="80"/>
                </a:cxn>
                <a:cxn ang="0">
                  <a:pos x="8" y="79"/>
                </a:cxn>
                <a:cxn ang="0">
                  <a:pos x="9" y="77"/>
                </a:cxn>
                <a:cxn ang="0">
                  <a:pos x="9" y="77"/>
                </a:cxn>
                <a:cxn ang="0">
                  <a:pos x="13" y="67"/>
                </a:cxn>
                <a:cxn ang="0">
                  <a:pos x="18" y="58"/>
                </a:cxn>
                <a:cxn ang="0">
                  <a:pos x="29" y="40"/>
                </a:cxn>
                <a:cxn ang="0">
                  <a:pos x="40" y="24"/>
                </a:cxn>
                <a:cxn ang="0">
                  <a:pos x="51" y="6"/>
                </a:cxn>
                <a:cxn ang="0">
                  <a:pos x="51" y="6"/>
                </a:cxn>
                <a:cxn ang="0">
                  <a:pos x="52" y="5"/>
                </a:cxn>
                <a:cxn ang="0">
                  <a:pos x="52" y="3"/>
                </a:cxn>
                <a:cxn ang="0">
                  <a:pos x="51" y="1"/>
                </a:cxn>
                <a:cxn ang="0">
                  <a:pos x="50" y="0"/>
                </a:cxn>
                <a:cxn ang="0">
                  <a:pos x="48" y="0"/>
                </a:cxn>
                <a:cxn ang="0">
                  <a:pos x="46" y="0"/>
                </a:cxn>
                <a:cxn ang="0">
                  <a:pos x="45" y="0"/>
                </a:cxn>
                <a:cxn ang="0">
                  <a:pos x="43" y="2"/>
                </a:cxn>
                <a:cxn ang="0">
                  <a:pos x="43" y="2"/>
                </a:cxn>
              </a:cxnLst>
              <a:rect l="0" t="0" r="r" b="b"/>
              <a:pathLst>
                <a:path w="52" h="80">
                  <a:moveTo>
                    <a:pt x="43" y="2"/>
                  </a:moveTo>
                  <a:lnTo>
                    <a:pt x="43" y="2"/>
                  </a:lnTo>
                  <a:lnTo>
                    <a:pt x="32" y="20"/>
                  </a:lnTo>
                  <a:lnTo>
                    <a:pt x="20" y="37"/>
                  </a:lnTo>
                  <a:lnTo>
                    <a:pt x="9" y="55"/>
                  </a:lnTo>
                  <a:lnTo>
                    <a:pt x="4" y="64"/>
                  </a:lnTo>
                  <a:lnTo>
                    <a:pt x="1" y="74"/>
                  </a:lnTo>
                  <a:lnTo>
                    <a:pt x="1" y="74"/>
                  </a:lnTo>
                  <a:lnTo>
                    <a:pt x="0" y="77"/>
                  </a:lnTo>
                  <a:lnTo>
                    <a:pt x="1" y="78"/>
                  </a:lnTo>
                  <a:lnTo>
                    <a:pt x="2" y="79"/>
                  </a:lnTo>
                  <a:lnTo>
                    <a:pt x="3" y="80"/>
                  </a:lnTo>
                  <a:lnTo>
                    <a:pt x="7" y="80"/>
                  </a:lnTo>
                  <a:lnTo>
                    <a:pt x="8" y="79"/>
                  </a:lnTo>
                  <a:lnTo>
                    <a:pt x="9" y="77"/>
                  </a:lnTo>
                  <a:lnTo>
                    <a:pt x="9" y="77"/>
                  </a:lnTo>
                  <a:lnTo>
                    <a:pt x="13" y="67"/>
                  </a:lnTo>
                  <a:lnTo>
                    <a:pt x="18" y="58"/>
                  </a:lnTo>
                  <a:lnTo>
                    <a:pt x="29" y="40"/>
                  </a:lnTo>
                  <a:lnTo>
                    <a:pt x="40" y="24"/>
                  </a:lnTo>
                  <a:lnTo>
                    <a:pt x="51" y="6"/>
                  </a:lnTo>
                  <a:lnTo>
                    <a:pt x="51" y="6"/>
                  </a:lnTo>
                  <a:lnTo>
                    <a:pt x="52" y="5"/>
                  </a:lnTo>
                  <a:lnTo>
                    <a:pt x="52" y="3"/>
                  </a:lnTo>
                  <a:lnTo>
                    <a:pt x="51" y="1"/>
                  </a:lnTo>
                  <a:lnTo>
                    <a:pt x="50" y="0"/>
                  </a:lnTo>
                  <a:lnTo>
                    <a:pt x="48" y="0"/>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0" name="Freeform 666"/>
            <p:cNvSpPr/>
            <p:nvPr/>
          </p:nvSpPr>
          <p:spPr bwMode="auto">
            <a:xfrm>
              <a:off x="3865563" y="4281488"/>
              <a:ext cx="22225" cy="34925"/>
            </a:xfrm>
            <a:custGeom>
              <a:avLst/>
              <a:gdLst/>
              <a:ahLst/>
              <a:cxnLst>
                <a:cxn ang="0">
                  <a:pos x="34" y="4"/>
                </a:cxn>
                <a:cxn ang="0">
                  <a:pos x="34" y="4"/>
                </a:cxn>
                <a:cxn ang="0">
                  <a:pos x="31" y="10"/>
                </a:cxn>
                <a:cxn ang="0">
                  <a:pos x="28" y="15"/>
                </a:cxn>
                <a:cxn ang="0">
                  <a:pos x="24" y="19"/>
                </a:cxn>
                <a:cxn ang="0">
                  <a:pos x="20" y="22"/>
                </a:cxn>
                <a:cxn ang="0">
                  <a:pos x="20" y="22"/>
                </a:cxn>
                <a:cxn ang="0">
                  <a:pos x="17" y="24"/>
                </a:cxn>
                <a:cxn ang="0">
                  <a:pos x="16" y="25"/>
                </a:cxn>
                <a:cxn ang="0">
                  <a:pos x="15" y="27"/>
                </a:cxn>
                <a:cxn ang="0">
                  <a:pos x="15" y="27"/>
                </a:cxn>
                <a:cxn ang="0">
                  <a:pos x="9" y="43"/>
                </a:cxn>
                <a:cxn ang="0">
                  <a:pos x="2" y="59"/>
                </a:cxn>
                <a:cxn ang="0">
                  <a:pos x="2" y="59"/>
                </a:cxn>
                <a:cxn ang="0">
                  <a:pos x="0" y="61"/>
                </a:cxn>
                <a:cxn ang="0">
                  <a:pos x="0" y="63"/>
                </a:cxn>
                <a:cxn ang="0">
                  <a:pos x="2" y="64"/>
                </a:cxn>
                <a:cxn ang="0">
                  <a:pos x="3" y="65"/>
                </a:cxn>
                <a:cxn ang="0">
                  <a:pos x="5" y="66"/>
                </a:cxn>
                <a:cxn ang="0">
                  <a:pos x="7" y="66"/>
                </a:cxn>
                <a:cxn ang="0">
                  <a:pos x="8" y="65"/>
                </a:cxn>
                <a:cxn ang="0">
                  <a:pos x="9" y="64"/>
                </a:cxn>
                <a:cxn ang="0">
                  <a:pos x="9" y="64"/>
                </a:cxn>
                <a:cxn ang="0">
                  <a:pos x="16" y="49"/>
                </a:cxn>
                <a:cxn ang="0">
                  <a:pos x="16" y="49"/>
                </a:cxn>
                <a:cxn ang="0">
                  <a:pos x="20" y="38"/>
                </a:cxn>
                <a:cxn ang="0">
                  <a:pos x="22" y="34"/>
                </a:cxn>
                <a:cxn ang="0">
                  <a:pos x="23" y="32"/>
                </a:cxn>
                <a:cxn ang="0">
                  <a:pos x="25" y="30"/>
                </a:cxn>
                <a:cxn ang="0">
                  <a:pos x="25" y="30"/>
                </a:cxn>
                <a:cxn ang="0">
                  <a:pos x="31" y="26"/>
                </a:cxn>
                <a:cxn ang="0">
                  <a:pos x="38" y="20"/>
                </a:cxn>
                <a:cxn ang="0">
                  <a:pos x="41" y="12"/>
                </a:cxn>
                <a:cxn ang="0">
                  <a:pos x="43" y="4"/>
                </a:cxn>
                <a:cxn ang="0">
                  <a:pos x="43" y="4"/>
                </a:cxn>
                <a:cxn ang="0">
                  <a:pos x="43" y="2"/>
                </a:cxn>
                <a:cxn ang="0">
                  <a:pos x="42" y="1"/>
                </a:cxn>
                <a:cxn ang="0">
                  <a:pos x="41" y="0"/>
                </a:cxn>
                <a:cxn ang="0">
                  <a:pos x="39" y="0"/>
                </a:cxn>
                <a:cxn ang="0">
                  <a:pos x="36" y="1"/>
                </a:cxn>
                <a:cxn ang="0">
                  <a:pos x="35" y="2"/>
                </a:cxn>
                <a:cxn ang="0">
                  <a:pos x="34" y="4"/>
                </a:cxn>
                <a:cxn ang="0">
                  <a:pos x="34" y="4"/>
                </a:cxn>
              </a:cxnLst>
              <a:rect l="0" t="0" r="r" b="b"/>
              <a:pathLst>
                <a:path w="43" h="66">
                  <a:moveTo>
                    <a:pt x="34" y="4"/>
                  </a:moveTo>
                  <a:lnTo>
                    <a:pt x="34" y="4"/>
                  </a:lnTo>
                  <a:lnTo>
                    <a:pt x="31" y="10"/>
                  </a:lnTo>
                  <a:lnTo>
                    <a:pt x="28" y="15"/>
                  </a:lnTo>
                  <a:lnTo>
                    <a:pt x="24" y="19"/>
                  </a:lnTo>
                  <a:lnTo>
                    <a:pt x="20" y="22"/>
                  </a:lnTo>
                  <a:lnTo>
                    <a:pt x="20" y="22"/>
                  </a:lnTo>
                  <a:lnTo>
                    <a:pt x="17" y="24"/>
                  </a:lnTo>
                  <a:lnTo>
                    <a:pt x="16" y="25"/>
                  </a:lnTo>
                  <a:lnTo>
                    <a:pt x="15" y="27"/>
                  </a:lnTo>
                  <a:lnTo>
                    <a:pt x="15" y="27"/>
                  </a:lnTo>
                  <a:lnTo>
                    <a:pt x="9" y="43"/>
                  </a:lnTo>
                  <a:lnTo>
                    <a:pt x="2" y="59"/>
                  </a:lnTo>
                  <a:lnTo>
                    <a:pt x="2" y="59"/>
                  </a:lnTo>
                  <a:lnTo>
                    <a:pt x="0" y="61"/>
                  </a:lnTo>
                  <a:lnTo>
                    <a:pt x="0" y="63"/>
                  </a:lnTo>
                  <a:lnTo>
                    <a:pt x="2" y="64"/>
                  </a:lnTo>
                  <a:lnTo>
                    <a:pt x="3" y="65"/>
                  </a:lnTo>
                  <a:lnTo>
                    <a:pt x="5" y="66"/>
                  </a:lnTo>
                  <a:lnTo>
                    <a:pt x="7" y="66"/>
                  </a:lnTo>
                  <a:lnTo>
                    <a:pt x="8" y="65"/>
                  </a:lnTo>
                  <a:lnTo>
                    <a:pt x="9" y="64"/>
                  </a:lnTo>
                  <a:lnTo>
                    <a:pt x="9" y="64"/>
                  </a:lnTo>
                  <a:lnTo>
                    <a:pt x="16" y="49"/>
                  </a:lnTo>
                  <a:lnTo>
                    <a:pt x="16" y="49"/>
                  </a:lnTo>
                  <a:lnTo>
                    <a:pt x="20" y="38"/>
                  </a:lnTo>
                  <a:lnTo>
                    <a:pt x="22" y="34"/>
                  </a:lnTo>
                  <a:lnTo>
                    <a:pt x="23" y="32"/>
                  </a:lnTo>
                  <a:lnTo>
                    <a:pt x="25" y="30"/>
                  </a:lnTo>
                  <a:lnTo>
                    <a:pt x="25" y="30"/>
                  </a:lnTo>
                  <a:lnTo>
                    <a:pt x="31" y="26"/>
                  </a:lnTo>
                  <a:lnTo>
                    <a:pt x="38" y="20"/>
                  </a:lnTo>
                  <a:lnTo>
                    <a:pt x="41" y="12"/>
                  </a:lnTo>
                  <a:lnTo>
                    <a:pt x="43" y="4"/>
                  </a:lnTo>
                  <a:lnTo>
                    <a:pt x="43" y="4"/>
                  </a:lnTo>
                  <a:lnTo>
                    <a:pt x="43" y="2"/>
                  </a:lnTo>
                  <a:lnTo>
                    <a:pt x="42" y="1"/>
                  </a:lnTo>
                  <a:lnTo>
                    <a:pt x="41" y="0"/>
                  </a:lnTo>
                  <a:lnTo>
                    <a:pt x="39" y="0"/>
                  </a:lnTo>
                  <a:lnTo>
                    <a:pt x="36" y="1"/>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1" name="Freeform 667"/>
            <p:cNvSpPr/>
            <p:nvPr/>
          </p:nvSpPr>
          <p:spPr bwMode="auto">
            <a:xfrm>
              <a:off x="3298826" y="4411663"/>
              <a:ext cx="44450" cy="50800"/>
            </a:xfrm>
            <a:custGeom>
              <a:avLst/>
              <a:gdLst/>
              <a:ahLst/>
              <a:cxnLst>
                <a:cxn ang="0">
                  <a:pos x="81" y="0"/>
                </a:cxn>
                <a:cxn ang="0">
                  <a:pos x="76" y="0"/>
                </a:cxn>
                <a:cxn ang="0">
                  <a:pos x="76" y="0"/>
                </a:cxn>
                <a:cxn ang="0">
                  <a:pos x="74" y="1"/>
                </a:cxn>
                <a:cxn ang="0">
                  <a:pos x="72" y="2"/>
                </a:cxn>
                <a:cxn ang="0">
                  <a:pos x="72" y="5"/>
                </a:cxn>
                <a:cxn ang="0">
                  <a:pos x="72" y="7"/>
                </a:cxn>
                <a:cxn ang="0">
                  <a:pos x="72" y="7"/>
                </a:cxn>
                <a:cxn ang="0">
                  <a:pos x="52" y="26"/>
                </a:cxn>
                <a:cxn ang="0">
                  <a:pos x="32" y="44"/>
                </a:cxn>
                <a:cxn ang="0">
                  <a:pos x="23" y="55"/>
                </a:cxn>
                <a:cxn ang="0">
                  <a:pos x="15" y="65"/>
                </a:cxn>
                <a:cxn ang="0">
                  <a:pos x="7" y="76"/>
                </a:cxn>
                <a:cxn ang="0">
                  <a:pos x="0" y="88"/>
                </a:cxn>
                <a:cxn ang="0">
                  <a:pos x="0" y="88"/>
                </a:cxn>
                <a:cxn ang="0">
                  <a:pos x="0" y="90"/>
                </a:cxn>
                <a:cxn ang="0">
                  <a:pos x="0" y="92"/>
                </a:cxn>
                <a:cxn ang="0">
                  <a:pos x="2" y="94"/>
                </a:cxn>
                <a:cxn ang="0">
                  <a:pos x="4" y="95"/>
                </a:cxn>
                <a:cxn ang="0">
                  <a:pos x="6" y="95"/>
                </a:cxn>
                <a:cxn ang="0">
                  <a:pos x="8" y="94"/>
                </a:cxn>
                <a:cxn ang="0">
                  <a:pos x="9" y="93"/>
                </a:cxn>
                <a:cxn ang="0">
                  <a:pos x="9" y="93"/>
                </a:cxn>
                <a:cxn ang="0">
                  <a:pos x="16" y="80"/>
                </a:cxn>
                <a:cxn ang="0">
                  <a:pos x="23" y="68"/>
                </a:cxn>
                <a:cxn ang="0">
                  <a:pos x="32" y="58"/>
                </a:cxn>
                <a:cxn ang="0">
                  <a:pos x="43" y="47"/>
                </a:cxn>
                <a:cxn ang="0">
                  <a:pos x="63" y="28"/>
                </a:cxn>
                <a:cxn ang="0">
                  <a:pos x="84" y="8"/>
                </a:cxn>
                <a:cxn ang="0">
                  <a:pos x="84" y="8"/>
                </a:cxn>
                <a:cxn ang="0">
                  <a:pos x="85" y="6"/>
                </a:cxn>
                <a:cxn ang="0">
                  <a:pos x="85" y="3"/>
                </a:cxn>
                <a:cxn ang="0">
                  <a:pos x="83" y="1"/>
                </a:cxn>
                <a:cxn ang="0">
                  <a:pos x="81" y="0"/>
                </a:cxn>
                <a:cxn ang="0">
                  <a:pos x="81" y="0"/>
                </a:cxn>
              </a:cxnLst>
              <a:rect l="0" t="0" r="r" b="b"/>
              <a:pathLst>
                <a:path w="85" h="95">
                  <a:moveTo>
                    <a:pt x="81" y="0"/>
                  </a:moveTo>
                  <a:lnTo>
                    <a:pt x="76" y="0"/>
                  </a:lnTo>
                  <a:lnTo>
                    <a:pt x="76" y="0"/>
                  </a:lnTo>
                  <a:lnTo>
                    <a:pt x="74" y="1"/>
                  </a:lnTo>
                  <a:lnTo>
                    <a:pt x="72" y="2"/>
                  </a:lnTo>
                  <a:lnTo>
                    <a:pt x="72" y="5"/>
                  </a:lnTo>
                  <a:lnTo>
                    <a:pt x="72" y="7"/>
                  </a:lnTo>
                  <a:lnTo>
                    <a:pt x="72" y="7"/>
                  </a:lnTo>
                  <a:lnTo>
                    <a:pt x="52" y="26"/>
                  </a:lnTo>
                  <a:lnTo>
                    <a:pt x="32" y="44"/>
                  </a:lnTo>
                  <a:lnTo>
                    <a:pt x="23" y="55"/>
                  </a:lnTo>
                  <a:lnTo>
                    <a:pt x="15" y="65"/>
                  </a:lnTo>
                  <a:lnTo>
                    <a:pt x="7" y="76"/>
                  </a:lnTo>
                  <a:lnTo>
                    <a:pt x="0" y="88"/>
                  </a:lnTo>
                  <a:lnTo>
                    <a:pt x="0" y="88"/>
                  </a:lnTo>
                  <a:lnTo>
                    <a:pt x="0" y="90"/>
                  </a:lnTo>
                  <a:lnTo>
                    <a:pt x="0" y="92"/>
                  </a:lnTo>
                  <a:lnTo>
                    <a:pt x="2" y="94"/>
                  </a:lnTo>
                  <a:lnTo>
                    <a:pt x="4" y="95"/>
                  </a:lnTo>
                  <a:lnTo>
                    <a:pt x="6" y="95"/>
                  </a:lnTo>
                  <a:lnTo>
                    <a:pt x="8" y="94"/>
                  </a:lnTo>
                  <a:lnTo>
                    <a:pt x="9" y="93"/>
                  </a:lnTo>
                  <a:lnTo>
                    <a:pt x="9" y="93"/>
                  </a:lnTo>
                  <a:lnTo>
                    <a:pt x="16" y="80"/>
                  </a:lnTo>
                  <a:lnTo>
                    <a:pt x="23" y="68"/>
                  </a:lnTo>
                  <a:lnTo>
                    <a:pt x="32" y="58"/>
                  </a:lnTo>
                  <a:lnTo>
                    <a:pt x="43" y="47"/>
                  </a:lnTo>
                  <a:lnTo>
                    <a:pt x="63" y="28"/>
                  </a:lnTo>
                  <a:lnTo>
                    <a:pt x="84" y="8"/>
                  </a:lnTo>
                  <a:lnTo>
                    <a:pt x="84" y="8"/>
                  </a:lnTo>
                  <a:lnTo>
                    <a:pt x="85" y="6"/>
                  </a:lnTo>
                  <a:lnTo>
                    <a:pt x="85" y="3"/>
                  </a:lnTo>
                  <a:lnTo>
                    <a:pt x="83"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2" name="Freeform 668"/>
            <p:cNvSpPr/>
            <p:nvPr/>
          </p:nvSpPr>
          <p:spPr bwMode="auto">
            <a:xfrm>
              <a:off x="3290888" y="4452938"/>
              <a:ext cx="47625" cy="57150"/>
            </a:xfrm>
            <a:custGeom>
              <a:avLst/>
              <a:gdLst/>
              <a:ahLst/>
              <a:cxnLst>
                <a:cxn ang="0">
                  <a:pos x="80" y="2"/>
                </a:cxn>
                <a:cxn ang="0">
                  <a:pos x="80" y="2"/>
                </a:cxn>
                <a:cxn ang="0">
                  <a:pos x="73" y="17"/>
                </a:cxn>
                <a:cxn ang="0">
                  <a:pos x="65" y="30"/>
                </a:cxn>
                <a:cxn ang="0">
                  <a:pos x="56" y="43"/>
                </a:cxn>
                <a:cxn ang="0">
                  <a:pos x="45" y="55"/>
                </a:cxn>
                <a:cxn ang="0">
                  <a:pos x="35" y="68"/>
                </a:cxn>
                <a:cxn ang="0">
                  <a:pos x="25" y="79"/>
                </a:cxn>
                <a:cxn ang="0">
                  <a:pos x="13" y="90"/>
                </a:cxn>
                <a:cxn ang="0">
                  <a:pos x="1" y="101"/>
                </a:cxn>
                <a:cxn ang="0">
                  <a:pos x="1" y="101"/>
                </a:cxn>
                <a:cxn ang="0">
                  <a:pos x="0" y="103"/>
                </a:cxn>
                <a:cxn ang="0">
                  <a:pos x="0" y="105"/>
                </a:cxn>
                <a:cxn ang="0">
                  <a:pos x="0" y="106"/>
                </a:cxn>
                <a:cxn ang="0">
                  <a:pos x="1" y="108"/>
                </a:cxn>
                <a:cxn ang="0">
                  <a:pos x="2" y="109"/>
                </a:cxn>
                <a:cxn ang="0">
                  <a:pos x="4" y="109"/>
                </a:cxn>
                <a:cxn ang="0">
                  <a:pos x="6" y="109"/>
                </a:cxn>
                <a:cxn ang="0">
                  <a:pos x="8" y="108"/>
                </a:cxn>
                <a:cxn ang="0">
                  <a:pos x="8" y="108"/>
                </a:cxn>
                <a:cxn ang="0">
                  <a:pos x="20" y="96"/>
                </a:cxn>
                <a:cxn ang="0">
                  <a:pos x="32" y="85"/>
                </a:cxn>
                <a:cxn ang="0">
                  <a:pos x="42" y="74"/>
                </a:cxn>
                <a:cxn ang="0">
                  <a:pos x="54" y="61"/>
                </a:cxn>
                <a:cxn ang="0">
                  <a:pos x="63" y="49"/>
                </a:cxn>
                <a:cxn ang="0">
                  <a:pos x="72" y="35"/>
                </a:cxn>
                <a:cxn ang="0">
                  <a:pos x="81" y="21"/>
                </a:cxn>
                <a:cxn ang="0">
                  <a:pos x="89" y="8"/>
                </a:cxn>
                <a:cxn ang="0">
                  <a:pos x="89" y="8"/>
                </a:cxn>
                <a:cxn ang="0">
                  <a:pos x="90" y="6"/>
                </a:cxn>
                <a:cxn ang="0">
                  <a:pos x="90" y="3"/>
                </a:cxn>
                <a:cxn ang="0">
                  <a:pos x="89" y="1"/>
                </a:cxn>
                <a:cxn ang="0">
                  <a:pos x="87" y="0"/>
                </a:cxn>
                <a:cxn ang="0">
                  <a:pos x="86" y="0"/>
                </a:cxn>
                <a:cxn ang="0">
                  <a:pos x="84" y="0"/>
                </a:cxn>
                <a:cxn ang="0">
                  <a:pos x="83" y="0"/>
                </a:cxn>
                <a:cxn ang="0">
                  <a:pos x="80" y="2"/>
                </a:cxn>
                <a:cxn ang="0">
                  <a:pos x="80" y="2"/>
                </a:cxn>
              </a:cxnLst>
              <a:rect l="0" t="0" r="r" b="b"/>
              <a:pathLst>
                <a:path w="90" h="109">
                  <a:moveTo>
                    <a:pt x="80" y="2"/>
                  </a:moveTo>
                  <a:lnTo>
                    <a:pt x="80" y="2"/>
                  </a:lnTo>
                  <a:lnTo>
                    <a:pt x="73" y="17"/>
                  </a:lnTo>
                  <a:lnTo>
                    <a:pt x="65" y="30"/>
                  </a:lnTo>
                  <a:lnTo>
                    <a:pt x="56" y="43"/>
                  </a:lnTo>
                  <a:lnTo>
                    <a:pt x="45" y="55"/>
                  </a:lnTo>
                  <a:lnTo>
                    <a:pt x="35" y="68"/>
                  </a:lnTo>
                  <a:lnTo>
                    <a:pt x="25" y="79"/>
                  </a:lnTo>
                  <a:lnTo>
                    <a:pt x="13" y="90"/>
                  </a:lnTo>
                  <a:lnTo>
                    <a:pt x="1" y="101"/>
                  </a:lnTo>
                  <a:lnTo>
                    <a:pt x="1" y="101"/>
                  </a:lnTo>
                  <a:lnTo>
                    <a:pt x="0" y="103"/>
                  </a:lnTo>
                  <a:lnTo>
                    <a:pt x="0" y="105"/>
                  </a:lnTo>
                  <a:lnTo>
                    <a:pt x="0" y="106"/>
                  </a:lnTo>
                  <a:lnTo>
                    <a:pt x="1" y="108"/>
                  </a:lnTo>
                  <a:lnTo>
                    <a:pt x="2" y="109"/>
                  </a:lnTo>
                  <a:lnTo>
                    <a:pt x="4" y="109"/>
                  </a:lnTo>
                  <a:lnTo>
                    <a:pt x="6" y="109"/>
                  </a:lnTo>
                  <a:lnTo>
                    <a:pt x="8" y="108"/>
                  </a:lnTo>
                  <a:lnTo>
                    <a:pt x="8" y="108"/>
                  </a:lnTo>
                  <a:lnTo>
                    <a:pt x="20" y="96"/>
                  </a:lnTo>
                  <a:lnTo>
                    <a:pt x="32" y="85"/>
                  </a:lnTo>
                  <a:lnTo>
                    <a:pt x="42" y="74"/>
                  </a:lnTo>
                  <a:lnTo>
                    <a:pt x="54" y="61"/>
                  </a:lnTo>
                  <a:lnTo>
                    <a:pt x="63" y="49"/>
                  </a:lnTo>
                  <a:lnTo>
                    <a:pt x="72" y="35"/>
                  </a:lnTo>
                  <a:lnTo>
                    <a:pt x="81" y="21"/>
                  </a:lnTo>
                  <a:lnTo>
                    <a:pt x="89" y="8"/>
                  </a:lnTo>
                  <a:lnTo>
                    <a:pt x="89" y="8"/>
                  </a:lnTo>
                  <a:lnTo>
                    <a:pt x="90" y="6"/>
                  </a:lnTo>
                  <a:lnTo>
                    <a:pt x="90" y="3"/>
                  </a:lnTo>
                  <a:lnTo>
                    <a:pt x="89" y="1"/>
                  </a:lnTo>
                  <a:lnTo>
                    <a:pt x="87" y="0"/>
                  </a:lnTo>
                  <a:lnTo>
                    <a:pt x="86" y="0"/>
                  </a:lnTo>
                  <a:lnTo>
                    <a:pt x="84" y="0"/>
                  </a:lnTo>
                  <a:lnTo>
                    <a:pt x="83"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3" name="Freeform 669"/>
            <p:cNvSpPr/>
            <p:nvPr/>
          </p:nvSpPr>
          <p:spPr bwMode="auto">
            <a:xfrm>
              <a:off x="3298826" y="4475163"/>
              <a:ext cx="65088" cy="60325"/>
            </a:xfrm>
            <a:custGeom>
              <a:avLst/>
              <a:gdLst/>
              <a:ahLst/>
              <a:cxnLst>
                <a:cxn ang="0">
                  <a:pos x="116" y="1"/>
                </a:cxn>
                <a:cxn ang="0">
                  <a:pos x="116" y="1"/>
                </a:cxn>
                <a:cxn ang="0">
                  <a:pos x="97" y="13"/>
                </a:cxn>
                <a:cxn ang="0">
                  <a:pos x="79" y="27"/>
                </a:cxn>
                <a:cxn ang="0">
                  <a:pos x="61" y="42"/>
                </a:cxn>
                <a:cxn ang="0">
                  <a:pos x="45" y="58"/>
                </a:cxn>
                <a:cxn ang="0">
                  <a:pos x="45" y="58"/>
                </a:cxn>
                <a:cxn ang="0">
                  <a:pos x="32" y="68"/>
                </a:cxn>
                <a:cxn ang="0">
                  <a:pos x="19" y="80"/>
                </a:cxn>
                <a:cxn ang="0">
                  <a:pos x="13" y="86"/>
                </a:cxn>
                <a:cxn ang="0">
                  <a:pos x="7" y="94"/>
                </a:cxn>
                <a:cxn ang="0">
                  <a:pos x="2" y="100"/>
                </a:cxn>
                <a:cxn ang="0">
                  <a:pos x="0" y="107"/>
                </a:cxn>
                <a:cxn ang="0">
                  <a:pos x="0" y="107"/>
                </a:cxn>
                <a:cxn ang="0">
                  <a:pos x="0" y="109"/>
                </a:cxn>
                <a:cxn ang="0">
                  <a:pos x="0" y="111"/>
                </a:cxn>
                <a:cxn ang="0">
                  <a:pos x="2" y="112"/>
                </a:cxn>
                <a:cxn ang="0">
                  <a:pos x="3" y="113"/>
                </a:cxn>
                <a:cxn ang="0">
                  <a:pos x="6" y="113"/>
                </a:cxn>
                <a:cxn ang="0">
                  <a:pos x="8" y="113"/>
                </a:cxn>
                <a:cxn ang="0">
                  <a:pos x="9" y="112"/>
                </a:cxn>
                <a:cxn ang="0">
                  <a:pos x="10" y="110"/>
                </a:cxn>
                <a:cxn ang="0">
                  <a:pos x="10" y="110"/>
                </a:cxn>
                <a:cxn ang="0">
                  <a:pos x="11" y="106"/>
                </a:cxn>
                <a:cxn ang="0">
                  <a:pos x="13" y="103"/>
                </a:cxn>
                <a:cxn ang="0">
                  <a:pos x="18" y="96"/>
                </a:cxn>
                <a:cxn ang="0">
                  <a:pos x="31" y="84"/>
                </a:cxn>
                <a:cxn ang="0">
                  <a:pos x="31" y="84"/>
                </a:cxn>
                <a:cxn ang="0">
                  <a:pos x="55" y="60"/>
                </a:cxn>
                <a:cxn ang="0">
                  <a:pos x="55" y="60"/>
                </a:cxn>
                <a:cxn ang="0">
                  <a:pos x="71" y="46"/>
                </a:cxn>
                <a:cxn ang="0">
                  <a:pos x="87" y="33"/>
                </a:cxn>
                <a:cxn ang="0">
                  <a:pos x="104" y="20"/>
                </a:cxn>
                <a:cxn ang="0">
                  <a:pos x="121" y="9"/>
                </a:cxn>
                <a:cxn ang="0">
                  <a:pos x="121" y="9"/>
                </a:cxn>
                <a:cxn ang="0">
                  <a:pos x="122" y="7"/>
                </a:cxn>
                <a:cxn ang="0">
                  <a:pos x="123" y="6"/>
                </a:cxn>
                <a:cxn ang="0">
                  <a:pos x="123" y="4"/>
                </a:cxn>
                <a:cxn ang="0">
                  <a:pos x="122" y="2"/>
                </a:cxn>
                <a:cxn ang="0">
                  <a:pos x="121" y="1"/>
                </a:cxn>
                <a:cxn ang="0">
                  <a:pos x="120" y="0"/>
                </a:cxn>
                <a:cxn ang="0">
                  <a:pos x="118" y="0"/>
                </a:cxn>
                <a:cxn ang="0">
                  <a:pos x="116" y="1"/>
                </a:cxn>
                <a:cxn ang="0">
                  <a:pos x="116" y="1"/>
                </a:cxn>
              </a:cxnLst>
              <a:rect l="0" t="0" r="r" b="b"/>
              <a:pathLst>
                <a:path w="123" h="113">
                  <a:moveTo>
                    <a:pt x="116" y="1"/>
                  </a:moveTo>
                  <a:lnTo>
                    <a:pt x="116" y="1"/>
                  </a:lnTo>
                  <a:lnTo>
                    <a:pt x="97" y="13"/>
                  </a:lnTo>
                  <a:lnTo>
                    <a:pt x="79" y="27"/>
                  </a:lnTo>
                  <a:lnTo>
                    <a:pt x="61" y="42"/>
                  </a:lnTo>
                  <a:lnTo>
                    <a:pt x="45" y="58"/>
                  </a:lnTo>
                  <a:lnTo>
                    <a:pt x="45" y="58"/>
                  </a:lnTo>
                  <a:lnTo>
                    <a:pt x="32" y="68"/>
                  </a:lnTo>
                  <a:lnTo>
                    <a:pt x="19" y="80"/>
                  </a:lnTo>
                  <a:lnTo>
                    <a:pt x="13" y="86"/>
                  </a:lnTo>
                  <a:lnTo>
                    <a:pt x="7" y="94"/>
                  </a:lnTo>
                  <a:lnTo>
                    <a:pt x="2" y="100"/>
                  </a:lnTo>
                  <a:lnTo>
                    <a:pt x="0" y="107"/>
                  </a:lnTo>
                  <a:lnTo>
                    <a:pt x="0" y="107"/>
                  </a:lnTo>
                  <a:lnTo>
                    <a:pt x="0" y="109"/>
                  </a:lnTo>
                  <a:lnTo>
                    <a:pt x="0" y="111"/>
                  </a:lnTo>
                  <a:lnTo>
                    <a:pt x="2" y="112"/>
                  </a:lnTo>
                  <a:lnTo>
                    <a:pt x="3" y="113"/>
                  </a:lnTo>
                  <a:lnTo>
                    <a:pt x="6" y="113"/>
                  </a:lnTo>
                  <a:lnTo>
                    <a:pt x="8" y="113"/>
                  </a:lnTo>
                  <a:lnTo>
                    <a:pt x="9" y="112"/>
                  </a:lnTo>
                  <a:lnTo>
                    <a:pt x="10" y="110"/>
                  </a:lnTo>
                  <a:lnTo>
                    <a:pt x="10" y="110"/>
                  </a:lnTo>
                  <a:lnTo>
                    <a:pt x="11" y="106"/>
                  </a:lnTo>
                  <a:lnTo>
                    <a:pt x="13" y="103"/>
                  </a:lnTo>
                  <a:lnTo>
                    <a:pt x="18" y="96"/>
                  </a:lnTo>
                  <a:lnTo>
                    <a:pt x="31" y="84"/>
                  </a:lnTo>
                  <a:lnTo>
                    <a:pt x="31" y="84"/>
                  </a:lnTo>
                  <a:lnTo>
                    <a:pt x="55" y="60"/>
                  </a:lnTo>
                  <a:lnTo>
                    <a:pt x="55" y="60"/>
                  </a:lnTo>
                  <a:lnTo>
                    <a:pt x="71" y="46"/>
                  </a:lnTo>
                  <a:lnTo>
                    <a:pt x="87" y="33"/>
                  </a:lnTo>
                  <a:lnTo>
                    <a:pt x="104" y="20"/>
                  </a:lnTo>
                  <a:lnTo>
                    <a:pt x="121" y="9"/>
                  </a:lnTo>
                  <a:lnTo>
                    <a:pt x="121" y="9"/>
                  </a:lnTo>
                  <a:lnTo>
                    <a:pt x="122" y="7"/>
                  </a:lnTo>
                  <a:lnTo>
                    <a:pt x="123" y="6"/>
                  </a:lnTo>
                  <a:lnTo>
                    <a:pt x="123" y="4"/>
                  </a:lnTo>
                  <a:lnTo>
                    <a:pt x="122" y="2"/>
                  </a:lnTo>
                  <a:lnTo>
                    <a:pt x="121"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4" name="Freeform 670"/>
            <p:cNvSpPr/>
            <p:nvPr/>
          </p:nvSpPr>
          <p:spPr bwMode="auto">
            <a:xfrm>
              <a:off x="3324226" y="4502150"/>
              <a:ext cx="49213" cy="46038"/>
            </a:xfrm>
            <a:custGeom>
              <a:avLst/>
              <a:gdLst/>
              <a:ahLst/>
              <a:cxnLst>
                <a:cxn ang="0">
                  <a:pos x="87" y="2"/>
                </a:cxn>
                <a:cxn ang="0">
                  <a:pos x="87" y="2"/>
                </a:cxn>
                <a:cxn ang="0">
                  <a:pos x="77" y="13"/>
                </a:cxn>
                <a:cxn ang="0">
                  <a:pos x="66" y="22"/>
                </a:cxn>
                <a:cxn ang="0">
                  <a:pos x="55" y="31"/>
                </a:cxn>
                <a:cxn ang="0">
                  <a:pos x="42" y="40"/>
                </a:cxn>
                <a:cxn ang="0">
                  <a:pos x="31" y="48"/>
                </a:cxn>
                <a:cxn ang="0">
                  <a:pos x="19" y="56"/>
                </a:cxn>
                <a:cxn ang="0">
                  <a:pos x="9" y="66"/>
                </a:cxn>
                <a:cxn ang="0">
                  <a:pos x="5" y="72"/>
                </a:cxn>
                <a:cxn ang="0">
                  <a:pos x="1" y="78"/>
                </a:cxn>
                <a:cxn ang="0">
                  <a:pos x="1" y="78"/>
                </a:cxn>
                <a:cxn ang="0">
                  <a:pos x="0" y="80"/>
                </a:cxn>
                <a:cxn ang="0">
                  <a:pos x="1" y="82"/>
                </a:cxn>
                <a:cxn ang="0">
                  <a:pos x="2" y="83"/>
                </a:cxn>
                <a:cxn ang="0">
                  <a:pos x="3" y="84"/>
                </a:cxn>
                <a:cxn ang="0">
                  <a:pos x="4" y="85"/>
                </a:cxn>
                <a:cxn ang="0">
                  <a:pos x="6" y="85"/>
                </a:cxn>
                <a:cxn ang="0">
                  <a:pos x="8" y="84"/>
                </a:cxn>
                <a:cxn ang="0">
                  <a:pos x="9" y="83"/>
                </a:cxn>
                <a:cxn ang="0">
                  <a:pos x="9" y="83"/>
                </a:cxn>
                <a:cxn ang="0">
                  <a:pos x="13" y="77"/>
                </a:cxn>
                <a:cxn ang="0">
                  <a:pos x="17" y="72"/>
                </a:cxn>
                <a:cxn ang="0">
                  <a:pos x="28" y="63"/>
                </a:cxn>
                <a:cxn ang="0">
                  <a:pos x="38" y="55"/>
                </a:cxn>
                <a:cxn ang="0">
                  <a:pos x="49" y="47"/>
                </a:cxn>
                <a:cxn ang="0">
                  <a:pos x="49" y="47"/>
                </a:cxn>
                <a:cxn ang="0">
                  <a:pos x="73" y="28"/>
                </a:cxn>
                <a:cxn ang="0">
                  <a:pos x="85" y="19"/>
                </a:cxn>
                <a:cxn ang="0">
                  <a:pos x="90" y="13"/>
                </a:cxn>
                <a:cxn ang="0">
                  <a:pos x="95" y="7"/>
                </a:cxn>
                <a:cxn ang="0">
                  <a:pos x="95" y="7"/>
                </a:cxn>
                <a:cxn ang="0">
                  <a:pos x="95" y="6"/>
                </a:cxn>
                <a:cxn ang="0">
                  <a:pos x="95" y="3"/>
                </a:cxn>
                <a:cxn ang="0">
                  <a:pos x="95" y="2"/>
                </a:cxn>
                <a:cxn ang="0">
                  <a:pos x="93" y="1"/>
                </a:cxn>
                <a:cxn ang="0">
                  <a:pos x="90" y="0"/>
                </a:cxn>
                <a:cxn ang="0">
                  <a:pos x="88" y="0"/>
                </a:cxn>
                <a:cxn ang="0">
                  <a:pos x="87" y="2"/>
                </a:cxn>
                <a:cxn ang="0">
                  <a:pos x="87" y="2"/>
                </a:cxn>
              </a:cxnLst>
              <a:rect l="0" t="0" r="r" b="b"/>
              <a:pathLst>
                <a:path w="95" h="85">
                  <a:moveTo>
                    <a:pt x="87" y="2"/>
                  </a:moveTo>
                  <a:lnTo>
                    <a:pt x="87" y="2"/>
                  </a:lnTo>
                  <a:lnTo>
                    <a:pt x="77" y="13"/>
                  </a:lnTo>
                  <a:lnTo>
                    <a:pt x="66" y="22"/>
                  </a:lnTo>
                  <a:lnTo>
                    <a:pt x="55" y="31"/>
                  </a:lnTo>
                  <a:lnTo>
                    <a:pt x="42" y="40"/>
                  </a:lnTo>
                  <a:lnTo>
                    <a:pt x="31" y="48"/>
                  </a:lnTo>
                  <a:lnTo>
                    <a:pt x="19" y="56"/>
                  </a:lnTo>
                  <a:lnTo>
                    <a:pt x="9" y="66"/>
                  </a:lnTo>
                  <a:lnTo>
                    <a:pt x="5" y="72"/>
                  </a:lnTo>
                  <a:lnTo>
                    <a:pt x="1" y="78"/>
                  </a:lnTo>
                  <a:lnTo>
                    <a:pt x="1" y="78"/>
                  </a:lnTo>
                  <a:lnTo>
                    <a:pt x="0" y="80"/>
                  </a:lnTo>
                  <a:lnTo>
                    <a:pt x="1" y="82"/>
                  </a:lnTo>
                  <a:lnTo>
                    <a:pt x="2" y="83"/>
                  </a:lnTo>
                  <a:lnTo>
                    <a:pt x="3" y="84"/>
                  </a:lnTo>
                  <a:lnTo>
                    <a:pt x="4" y="85"/>
                  </a:lnTo>
                  <a:lnTo>
                    <a:pt x="6" y="85"/>
                  </a:lnTo>
                  <a:lnTo>
                    <a:pt x="8" y="84"/>
                  </a:lnTo>
                  <a:lnTo>
                    <a:pt x="9" y="83"/>
                  </a:lnTo>
                  <a:lnTo>
                    <a:pt x="9" y="83"/>
                  </a:lnTo>
                  <a:lnTo>
                    <a:pt x="13" y="77"/>
                  </a:lnTo>
                  <a:lnTo>
                    <a:pt x="17" y="72"/>
                  </a:lnTo>
                  <a:lnTo>
                    <a:pt x="28" y="63"/>
                  </a:lnTo>
                  <a:lnTo>
                    <a:pt x="38" y="55"/>
                  </a:lnTo>
                  <a:lnTo>
                    <a:pt x="49" y="47"/>
                  </a:lnTo>
                  <a:lnTo>
                    <a:pt x="49" y="47"/>
                  </a:lnTo>
                  <a:lnTo>
                    <a:pt x="73" y="28"/>
                  </a:lnTo>
                  <a:lnTo>
                    <a:pt x="85" y="19"/>
                  </a:lnTo>
                  <a:lnTo>
                    <a:pt x="90" y="13"/>
                  </a:lnTo>
                  <a:lnTo>
                    <a:pt x="95" y="7"/>
                  </a:lnTo>
                  <a:lnTo>
                    <a:pt x="95" y="7"/>
                  </a:lnTo>
                  <a:lnTo>
                    <a:pt x="95" y="6"/>
                  </a:lnTo>
                  <a:lnTo>
                    <a:pt x="95" y="3"/>
                  </a:lnTo>
                  <a:lnTo>
                    <a:pt x="95" y="2"/>
                  </a:lnTo>
                  <a:lnTo>
                    <a:pt x="93" y="1"/>
                  </a:lnTo>
                  <a:lnTo>
                    <a:pt x="90" y="0"/>
                  </a:lnTo>
                  <a:lnTo>
                    <a:pt x="88" y="0"/>
                  </a:lnTo>
                  <a:lnTo>
                    <a:pt x="87" y="2"/>
                  </a:lnTo>
                  <a:lnTo>
                    <a:pt x="8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5" name="Freeform 671"/>
            <p:cNvSpPr/>
            <p:nvPr/>
          </p:nvSpPr>
          <p:spPr bwMode="auto">
            <a:xfrm>
              <a:off x="3384551" y="4502150"/>
              <a:ext cx="36513" cy="41275"/>
            </a:xfrm>
            <a:custGeom>
              <a:avLst/>
              <a:gdLst/>
              <a:ahLst/>
              <a:cxnLst>
                <a:cxn ang="0">
                  <a:pos x="65" y="1"/>
                </a:cxn>
                <a:cxn ang="0">
                  <a:pos x="65" y="1"/>
                </a:cxn>
                <a:cxn ang="0">
                  <a:pos x="55" y="9"/>
                </a:cxn>
                <a:cxn ang="0">
                  <a:pos x="47" y="16"/>
                </a:cxn>
                <a:cxn ang="0">
                  <a:pos x="31" y="33"/>
                </a:cxn>
                <a:cxn ang="0">
                  <a:pos x="31" y="33"/>
                </a:cxn>
                <a:cxn ang="0">
                  <a:pos x="15" y="51"/>
                </a:cxn>
                <a:cxn ang="0">
                  <a:pos x="8" y="59"/>
                </a:cxn>
                <a:cxn ang="0">
                  <a:pos x="0" y="70"/>
                </a:cxn>
                <a:cxn ang="0">
                  <a:pos x="0" y="70"/>
                </a:cxn>
                <a:cxn ang="0">
                  <a:pos x="0" y="72"/>
                </a:cxn>
                <a:cxn ang="0">
                  <a:pos x="0" y="74"/>
                </a:cxn>
                <a:cxn ang="0">
                  <a:pos x="2" y="75"/>
                </a:cxn>
                <a:cxn ang="0">
                  <a:pos x="3" y="76"/>
                </a:cxn>
                <a:cxn ang="0">
                  <a:pos x="5" y="77"/>
                </a:cxn>
                <a:cxn ang="0">
                  <a:pos x="6" y="77"/>
                </a:cxn>
                <a:cxn ang="0">
                  <a:pos x="8" y="76"/>
                </a:cxn>
                <a:cxn ang="0">
                  <a:pos x="9" y="75"/>
                </a:cxn>
                <a:cxn ang="0">
                  <a:pos x="9" y="75"/>
                </a:cxn>
                <a:cxn ang="0">
                  <a:pos x="15" y="64"/>
                </a:cxn>
                <a:cxn ang="0">
                  <a:pos x="23" y="56"/>
                </a:cxn>
                <a:cxn ang="0">
                  <a:pos x="39" y="40"/>
                </a:cxn>
                <a:cxn ang="0">
                  <a:pos x="39" y="40"/>
                </a:cxn>
                <a:cxn ang="0">
                  <a:pos x="53" y="24"/>
                </a:cxn>
                <a:cxn ang="0">
                  <a:pos x="60" y="17"/>
                </a:cxn>
                <a:cxn ang="0">
                  <a:pos x="69" y="10"/>
                </a:cxn>
                <a:cxn ang="0">
                  <a:pos x="69" y="10"/>
                </a:cxn>
                <a:cxn ang="0">
                  <a:pos x="71" y="9"/>
                </a:cxn>
                <a:cxn ang="0">
                  <a:pos x="71" y="7"/>
                </a:cxn>
                <a:cxn ang="0">
                  <a:pos x="70" y="3"/>
                </a:cxn>
                <a:cxn ang="0">
                  <a:pos x="69" y="1"/>
                </a:cxn>
                <a:cxn ang="0">
                  <a:pos x="68" y="0"/>
                </a:cxn>
                <a:cxn ang="0">
                  <a:pos x="66" y="0"/>
                </a:cxn>
                <a:cxn ang="0">
                  <a:pos x="65" y="1"/>
                </a:cxn>
                <a:cxn ang="0">
                  <a:pos x="65" y="1"/>
                </a:cxn>
              </a:cxnLst>
              <a:rect l="0" t="0" r="r" b="b"/>
              <a:pathLst>
                <a:path w="71" h="77">
                  <a:moveTo>
                    <a:pt x="65" y="1"/>
                  </a:moveTo>
                  <a:lnTo>
                    <a:pt x="65" y="1"/>
                  </a:lnTo>
                  <a:lnTo>
                    <a:pt x="55" y="9"/>
                  </a:lnTo>
                  <a:lnTo>
                    <a:pt x="47" y="16"/>
                  </a:lnTo>
                  <a:lnTo>
                    <a:pt x="31" y="33"/>
                  </a:lnTo>
                  <a:lnTo>
                    <a:pt x="31" y="33"/>
                  </a:lnTo>
                  <a:lnTo>
                    <a:pt x="15" y="51"/>
                  </a:lnTo>
                  <a:lnTo>
                    <a:pt x="8" y="59"/>
                  </a:lnTo>
                  <a:lnTo>
                    <a:pt x="0" y="70"/>
                  </a:lnTo>
                  <a:lnTo>
                    <a:pt x="0" y="70"/>
                  </a:lnTo>
                  <a:lnTo>
                    <a:pt x="0" y="72"/>
                  </a:lnTo>
                  <a:lnTo>
                    <a:pt x="0" y="74"/>
                  </a:lnTo>
                  <a:lnTo>
                    <a:pt x="2" y="75"/>
                  </a:lnTo>
                  <a:lnTo>
                    <a:pt x="3" y="76"/>
                  </a:lnTo>
                  <a:lnTo>
                    <a:pt x="5" y="77"/>
                  </a:lnTo>
                  <a:lnTo>
                    <a:pt x="6" y="77"/>
                  </a:lnTo>
                  <a:lnTo>
                    <a:pt x="8" y="76"/>
                  </a:lnTo>
                  <a:lnTo>
                    <a:pt x="9" y="75"/>
                  </a:lnTo>
                  <a:lnTo>
                    <a:pt x="9" y="75"/>
                  </a:lnTo>
                  <a:lnTo>
                    <a:pt x="15" y="64"/>
                  </a:lnTo>
                  <a:lnTo>
                    <a:pt x="23" y="56"/>
                  </a:lnTo>
                  <a:lnTo>
                    <a:pt x="39" y="40"/>
                  </a:lnTo>
                  <a:lnTo>
                    <a:pt x="39" y="40"/>
                  </a:lnTo>
                  <a:lnTo>
                    <a:pt x="53" y="24"/>
                  </a:lnTo>
                  <a:lnTo>
                    <a:pt x="60" y="17"/>
                  </a:lnTo>
                  <a:lnTo>
                    <a:pt x="69" y="10"/>
                  </a:lnTo>
                  <a:lnTo>
                    <a:pt x="69" y="10"/>
                  </a:lnTo>
                  <a:lnTo>
                    <a:pt x="71" y="9"/>
                  </a:lnTo>
                  <a:lnTo>
                    <a:pt x="71" y="7"/>
                  </a:lnTo>
                  <a:lnTo>
                    <a:pt x="70" y="3"/>
                  </a:lnTo>
                  <a:lnTo>
                    <a:pt x="69" y="1"/>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6" name="Freeform 672"/>
            <p:cNvSpPr/>
            <p:nvPr/>
          </p:nvSpPr>
          <p:spPr bwMode="auto">
            <a:xfrm>
              <a:off x="3419476" y="4505325"/>
              <a:ext cx="39688" cy="42863"/>
            </a:xfrm>
            <a:custGeom>
              <a:avLst/>
              <a:gdLst/>
              <a:ahLst/>
              <a:cxnLst>
                <a:cxn ang="0">
                  <a:pos x="66" y="5"/>
                </a:cxn>
                <a:cxn ang="0">
                  <a:pos x="66" y="5"/>
                </a:cxn>
                <a:cxn ang="0">
                  <a:pos x="65" y="10"/>
                </a:cxn>
                <a:cxn ang="0">
                  <a:pos x="62" y="15"/>
                </a:cxn>
                <a:cxn ang="0">
                  <a:pos x="57" y="20"/>
                </a:cxn>
                <a:cxn ang="0">
                  <a:pos x="53" y="25"/>
                </a:cxn>
                <a:cxn ang="0">
                  <a:pos x="43" y="35"/>
                </a:cxn>
                <a:cxn ang="0">
                  <a:pos x="34" y="43"/>
                </a:cxn>
                <a:cxn ang="0">
                  <a:pos x="34" y="43"/>
                </a:cxn>
                <a:cxn ang="0">
                  <a:pos x="17" y="57"/>
                </a:cxn>
                <a:cxn ang="0">
                  <a:pos x="1" y="72"/>
                </a:cxn>
                <a:cxn ang="0">
                  <a:pos x="1" y="72"/>
                </a:cxn>
                <a:cxn ang="0">
                  <a:pos x="0" y="74"/>
                </a:cxn>
                <a:cxn ang="0">
                  <a:pos x="0" y="76"/>
                </a:cxn>
                <a:cxn ang="0">
                  <a:pos x="0" y="77"/>
                </a:cxn>
                <a:cxn ang="0">
                  <a:pos x="1" y="79"/>
                </a:cxn>
                <a:cxn ang="0">
                  <a:pos x="3" y="80"/>
                </a:cxn>
                <a:cxn ang="0">
                  <a:pos x="4" y="80"/>
                </a:cxn>
                <a:cxn ang="0">
                  <a:pos x="6" y="80"/>
                </a:cxn>
                <a:cxn ang="0">
                  <a:pos x="8" y="79"/>
                </a:cxn>
                <a:cxn ang="0">
                  <a:pos x="8" y="79"/>
                </a:cxn>
                <a:cxn ang="0">
                  <a:pos x="30" y="59"/>
                </a:cxn>
                <a:cxn ang="0">
                  <a:pos x="51" y="40"/>
                </a:cxn>
                <a:cxn ang="0">
                  <a:pos x="51" y="40"/>
                </a:cxn>
                <a:cxn ang="0">
                  <a:pos x="59" y="32"/>
                </a:cxn>
                <a:cxn ang="0">
                  <a:pos x="67" y="23"/>
                </a:cxn>
                <a:cxn ang="0">
                  <a:pos x="70" y="19"/>
                </a:cxn>
                <a:cxn ang="0">
                  <a:pos x="72" y="15"/>
                </a:cxn>
                <a:cxn ang="0">
                  <a:pos x="74" y="10"/>
                </a:cxn>
                <a:cxn ang="0">
                  <a:pos x="75" y="5"/>
                </a:cxn>
                <a:cxn ang="0">
                  <a:pos x="75" y="5"/>
                </a:cxn>
                <a:cxn ang="0">
                  <a:pos x="75" y="3"/>
                </a:cxn>
                <a:cxn ang="0">
                  <a:pos x="74" y="1"/>
                </a:cxn>
                <a:cxn ang="0">
                  <a:pos x="73" y="1"/>
                </a:cxn>
                <a:cxn ang="0">
                  <a:pos x="71" y="0"/>
                </a:cxn>
                <a:cxn ang="0">
                  <a:pos x="68" y="1"/>
                </a:cxn>
                <a:cxn ang="0">
                  <a:pos x="67" y="3"/>
                </a:cxn>
                <a:cxn ang="0">
                  <a:pos x="66" y="5"/>
                </a:cxn>
                <a:cxn ang="0">
                  <a:pos x="66" y="5"/>
                </a:cxn>
              </a:cxnLst>
              <a:rect l="0" t="0" r="r" b="b"/>
              <a:pathLst>
                <a:path w="75" h="80">
                  <a:moveTo>
                    <a:pt x="66" y="5"/>
                  </a:moveTo>
                  <a:lnTo>
                    <a:pt x="66" y="5"/>
                  </a:lnTo>
                  <a:lnTo>
                    <a:pt x="65" y="10"/>
                  </a:lnTo>
                  <a:lnTo>
                    <a:pt x="62" y="15"/>
                  </a:lnTo>
                  <a:lnTo>
                    <a:pt x="57" y="20"/>
                  </a:lnTo>
                  <a:lnTo>
                    <a:pt x="53" y="25"/>
                  </a:lnTo>
                  <a:lnTo>
                    <a:pt x="43" y="35"/>
                  </a:lnTo>
                  <a:lnTo>
                    <a:pt x="34" y="43"/>
                  </a:lnTo>
                  <a:lnTo>
                    <a:pt x="34" y="43"/>
                  </a:lnTo>
                  <a:lnTo>
                    <a:pt x="17" y="57"/>
                  </a:lnTo>
                  <a:lnTo>
                    <a:pt x="1" y="72"/>
                  </a:lnTo>
                  <a:lnTo>
                    <a:pt x="1" y="72"/>
                  </a:lnTo>
                  <a:lnTo>
                    <a:pt x="0" y="74"/>
                  </a:lnTo>
                  <a:lnTo>
                    <a:pt x="0" y="76"/>
                  </a:lnTo>
                  <a:lnTo>
                    <a:pt x="0" y="77"/>
                  </a:lnTo>
                  <a:lnTo>
                    <a:pt x="1" y="79"/>
                  </a:lnTo>
                  <a:lnTo>
                    <a:pt x="3" y="80"/>
                  </a:lnTo>
                  <a:lnTo>
                    <a:pt x="4" y="80"/>
                  </a:lnTo>
                  <a:lnTo>
                    <a:pt x="6" y="80"/>
                  </a:lnTo>
                  <a:lnTo>
                    <a:pt x="8" y="79"/>
                  </a:lnTo>
                  <a:lnTo>
                    <a:pt x="8" y="79"/>
                  </a:lnTo>
                  <a:lnTo>
                    <a:pt x="30" y="59"/>
                  </a:lnTo>
                  <a:lnTo>
                    <a:pt x="51" y="40"/>
                  </a:lnTo>
                  <a:lnTo>
                    <a:pt x="51" y="40"/>
                  </a:lnTo>
                  <a:lnTo>
                    <a:pt x="59" y="32"/>
                  </a:lnTo>
                  <a:lnTo>
                    <a:pt x="67" y="23"/>
                  </a:lnTo>
                  <a:lnTo>
                    <a:pt x="70" y="19"/>
                  </a:lnTo>
                  <a:lnTo>
                    <a:pt x="72" y="15"/>
                  </a:lnTo>
                  <a:lnTo>
                    <a:pt x="74" y="10"/>
                  </a:lnTo>
                  <a:lnTo>
                    <a:pt x="75" y="5"/>
                  </a:lnTo>
                  <a:lnTo>
                    <a:pt x="75" y="5"/>
                  </a:lnTo>
                  <a:lnTo>
                    <a:pt x="75" y="3"/>
                  </a:lnTo>
                  <a:lnTo>
                    <a:pt x="74" y="1"/>
                  </a:lnTo>
                  <a:lnTo>
                    <a:pt x="73" y="1"/>
                  </a:lnTo>
                  <a:lnTo>
                    <a:pt x="71" y="0"/>
                  </a:lnTo>
                  <a:lnTo>
                    <a:pt x="68" y="1"/>
                  </a:lnTo>
                  <a:lnTo>
                    <a:pt x="67" y="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7" name="Freeform 673"/>
            <p:cNvSpPr/>
            <p:nvPr/>
          </p:nvSpPr>
          <p:spPr bwMode="auto">
            <a:xfrm>
              <a:off x="3468688" y="4508500"/>
              <a:ext cx="20638" cy="31750"/>
            </a:xfrm>
            <a:custGeom>
              <a:avLst/>
              <a:gdLst/>
              <a:ahLst/>
              <a:cxnLst>
                <a:cxn ang="0">
                  <a:pos x="29" y="4"/>
                </a:cxn>
                <a:cxn ang="0">
                  <a:pos x="29" y="4"/>
                </a:cxn>
                <a:cxn ang="0">
                  <a:pos x="27" y="12"/>
                </a:cxn>
                <a:cxn ang="0">
                  <a:pos x="25" y="18"/>
                </a:cxn>
                <a:cxn ang="0">
                  <a:pos x="22" y="26"/>
                </a:cxn>
                <a:cxn ang="0">
                  <a:pos x="19" y="31"/>
                </a:cxn>
                <a:cxn ang="0">
                  <a:pos x="10" y="42"/>
                </a:cxn>
                <a:cxn ang="0">
                  <a:pos x="1" y="53"/>
                </a:cxn>
                <a:cxn ang="0">
                  <a:pos x="1" y="53"/>
                </a:cxn>
                <a:cxn ang="0">
                  <a:pos x="0" y="55"/>
                </a:cxn>
                <a:cxn ang="0">
                  <a:pos x="1" y="58"/>
                </a:cxn>
                <a:cxn ang="0">
                  <a:pos x="1" y="59"/>
                </a:cxn>
                <a:cxn ang="0">
                  <a:pos x="3" y="60"/>
                </a:cxn>
                <a:cxn ang="0">
                  <a:pos x="6" y="61"/>
                </a:cxn>
                <a:cxn ang="0">
                  <a:pos x="8" y="60"/>
                </a:cxn>
                <a:cxn ang="0">
                  <a:pos x="9" y="59"/>
                </a:cxn>
                <a:cxn ang="0">
                  <a:pos x="9" y="59"/>
                </a:cxn>
                <a:cxn ang="0">
                  <a:pos x="19" y="46"/>
                </a:cxn>
                <a:cxn ang="0">
                  <a:pos x="29" y="34"/>
                </a:cxn>
                <a:cxn ang="0">
                  <a:pos x="33" y="27"/>
                </a:cxn>
                <a:cxn ang="0">
                  <a:pos x="36" y="20"/>
                </a:cxn>
                <a:cxn ang="0">
                  <a:pos x="38" y="12"/>
                </a:cxn>
                <a:cxn ang="0">
                  <a:pos x="38" y="4"/>
                </a:cxn>
                <a:cxn ang="0">
                  <a:pos x="38" y="4"/>
                </a:cxn>
                <a:cxn ang="0">
                  <a:pos x="38" y="2"/>
                </a:cxn>
                <a:cxn ang="0">
                  <a:pos x="37" y="1"/>
                </a:cxn>
                <a:cxn ang="0">
                  <a:pos x="36" y="0"/>
                </a:cxn>
                <a:cxn ang="0">
                  <a:pos x="34" y="0"/>
                </a:cxn>
                <a:cxn ang="0">
                  <a:pos x="32" y="0"/>
                </a:cxn>
                <a:cxn ang="0">
                  <a:pos x="31" y="1"/>
                </a:cxn>
                <a:cxn ang="0">
                  <a:pos x="30" y="2"/>
                </a:cxn>
                <a:cxn ang="0">
                  <a:pos x="29" y="4"/>
                </a:cxn>
                <a:cxn ang="0">
                  <a:pos x="29" y="4"/>
                </a:cxn>
              </a:cxnLst>
              <a:rect l="0" t="0" r="r" b="b"/>
              <a:pathLst>
                <a:path w="38" h="61">
                  <a:moveTo>
                    <a:pt x="29" y="4"/>
                  </a:moveTo>
                  <a:lnTo>
                    <a:pt x="29" y="4"/>
                  </a:lnTo>
                  <a:lnTo>
                    <a:pt x="27" y="12"/>
                  </a:lnTo>
                  <a:lnTo>
                    <a:pt x="25" y="18"/>
                  </a:lnTo>
                  <a:lnTo>
                    <a:pt x="22" y="26"/>
                  </a:lnTo>
                  <a:lnTo>
                    <a:pt x="19" y="31"/>
                  </a:lnTo>
                  <a:lnTo>
                    <a:pt x="10" y="42"/>
                  </a:lnTo>
                  <a:lnTo>
                    <a:pt x="1" y="53"/>
                  </a:lnTo>
                  <a:lnTo>
                    <a:pt x="1" y="53"/>
                  </a:lnTo>
                  <a:lnTo>
                    <a:pt x="0" y="55"/>
                  </a:lnTo>
                  <a:lnTo>
                    <a:pt x="1" y="58"/>
                  </a:lnTo>
                  <a:lnTo>
                    <a:pt x="1" y="59"/>
                  </a:lnTo>
                  <a:lnTo>
                    <a:pt x="3" y="60"/>
                  </a:lnTo>
                  <a:lnTo>
                    <a:pt x="6" y="61"/>
                  </a:lnTo>
                  <a:lnTo>
                    <a:pt x="8" y="60"/>
                  </a:lnTo>
                  <a:lnTo>
                    <a:pt x="9" y="59"/>
                  </a:lnTo>
                  <a:lnTo>
                    <a:pt x="9" y="59"/>
                  </a:lnTo>
                  <a:lnTo>
                    <a:pt x="19" y="46"/>
                  </a:lnTo>
                  <a:lnTo>
                    <a:pt x="29" y="34"/>
                  </a:lnTo>
                  <a:lnTo>
                    <a:pt x="33" y="27"/>
                  </a:lnTo>
                  <a:lnTo>
                    <a:pt x="36" y="20"/>
                  </a:lnTo>
                  <a:lnTo>
                    <a:pt x="38" y="12"/>
                  </a:lnTo>
                  <a:lnTo>
                    <a:pt x="38" y="4"/>
                  </a:lnTo>
                  <a:lnTo>
                    <a:pt x="38" y="4"/>
                  </a:lnTo>
                  <a:lnTo>
                    <a:pt x="38" y="2"/>
                  </a:lnTo>
                  <a:lnTo>
                    <a:pt x="37" y="1"/>
                  </a:lnTo>
                  <a:lnTo>
                    <a:pt x="36" y="0"/>
                  </a:lnTo>
                  <a:lnTo>
                    <a:pt x="34" y="0"/>
                  </a:lnTo>
                  <a:lnTo>
                    <a:pt x="32" y="0"/>
                  </a:lnTo>
                  <a:lnTo>
                    <a:pt x="31" y="1"/>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8" name="Freeform 674"/>
            <p:cNvSpPr/>
            <p:nvPr/>
          </p:nvSpPr>
          <p:spPr bwMode="auto">
            <a:xfrm>
              <a:off x="3505201" y="4510088"/>
              <a:ext cx="36513" cy="33338"/>
            </a:xfrm>
            <a:custGeom>
              <a:avLst/>
              <a:gdLst/>
              <a:ahLst/>
              <a:cxnLst>
                <a:cxn ang="0">
                  <a:pos x="64" y="1"/>
                </a:cxn>
                <a:cxn ang="0">
                  <a:pos x="64" y="1"/>
                </a:cxn>
                <a:cxn ang="0">
                  <a:pos x="53" y="7"/>
                </a:cxn>
                <a:cxn ang="0">
                  <a:pos x="43" y="13"/>
                </a:cxn>
                <a:cxn ang="0">
                  <a:pos x="25" y="28"/>
                </a:cxn>
                <a:cxn ang="0">
                  <a:pos x="25" y="28"/>
                </a:cxn>
                <a:cxn ang="0">
                  <a:pos x="17" y="33"/>
                </a:cxn>
                <a:cxn ang="0">
                  <a:pos x="8" y="40"/>
                </a:cxn>
                <a:cxn ang="0">
                  <a:pos x="4" y="45"/>
                </a:cxn>
                <a:cxn ang="0">
                  <a:pos x="1" y="49"/>
                </a:cxn>
                <a:cxn ang="0">
                  <a:pos x="0" y="54"/>
                </a:cxn>
                <a:cxn ang="0">
                  <a:pos x="0" y="59"/>
                </a:cxn>
                <a:cxn ang="0">
                  <a:pos x="0" y="59"/>
                </a:cxn>
                <a:cxn ang="0">
                  <a:pos x="1" y="60"/>
                </a:cxn>
                <a:cxn ang="0">
                  <a:pos x="2" y="61"/>
                </a:cxn>
                <a:cxn ang="0">
                  <a:pos x="4" y="62"/>
                </a:cxn>
                <a:cxn ang="0">
                  <a:pos x="6" y="62"/>
                </a:cxn>
                <a:cxn ang="0">
                  <a:pos x="7" y="61"/>
                </a:cxn>
                <a:cxn ang="0">
                  <a:pos x="9" y="60"/>
                </a:cxn>
                <a:cxn ang="0">
                  <a:pos x="9" y="58"/>
                </a:cxn>
                <a:cxn ang="0">
                  <a:pos x="9" y="56"/>
                </a:cxn>
                <a:cxn ang="0">
                  <a:pos x="9" y="56"/>
                </a:cxn>
                <a:cxn ang="0">
                  <a:pos x="9" y="54"/>
                </a:cxn>
                <a:cxn ang="0">
                  <a:pos x="12" y="49"/>
                </a:cxn>
                <a:cxn ang="0">
                  <a:pos x="20" y="42"/>
                </a:cxn>
                <a:cxn ang="0">
                  <a:pos x="37" y="30"/>
                </a:cxn>
                <a:cxn ang="0">
                  <a:pos x="37" y="30"/>
                </a:cxn>
                <a:cxn ang="0">
                  <a:pos x="52" y="18"/>
                </a:cxn>
                <a:cxn ang="0">
                  <a:pos x="68" y="9"/>
                </a:cxn>
                <a:cxn ang="0">
                  <a:pos x="68" y="9"/>
                </a:cxn>
                <a:cxn ang="0">
                  <a:pos x="70" y="8"/>
                </a:cxn>
                <a:cxn ang="0">
                  <a:pos x="71" y="6"/>
                </a:cxn>
                <a:cxn ang="0">
                  <a:pos x="71" y="4"/>
                </a:cxn>
                <a:cxn ang="0">
                  <a:pos x="70" y="3"/>
                </a:cxn>
                <a:cxn ang="0">
                  <a:pos x="69" y="1"/>
                </a:cxn>
                <a:cxn ang="0">
                  <a:pos x="68" y="1"/>
                </a:cxn>
                <a:cxn ang="0">
                  <a:pos x="66" y="0"/>
                </a:cxn>
                <a:cxn ang="0">
                  <a:pos x="64" y="1"/>
                </a:cxn>
                <a:cxn ang="0">
                  <a:pos x="64" y="1"/>
                </a:cxn>
              </a:cxnLst>
              <a:rect l="0" t="0" r="r" b="b"/>
              <a:pathLst>
                <a:path w="71" h="62">
                  <a:moveTo>
                    <a:pt x="64" y="1"/>
                  </a:moveTo>
                  <a:lnTo>
                    <a:pt x="64" y="1"/>
                  </a:lnTo>
                  <a:lnTo>
                    <a:pt x="53" y="7"/>
                  </a:lnTo>
                  <a:lnTo>
                    <a:pt x="43" y="13"/>
                  </a:lnTo>
                  <a:lnTo>
                    <a:pt x="25" y="28"/>
                  </a:lnTo>
                  <a:lnTo>
                    <a:pt x="25" y="28"/>
                  </a:lnTo>
                  <a:lnTo>
                    <a:pt x="17" y="33"/>
                  </a:lnTo>
                  <a:lnTo>
                    <a:pt x="8" y="40"/>
                  </a:lnTo>
                  <a:lnTo>
                    <a:pt x="4" y="45"/>
                  </a:lnTo>
                  <a:lnTo>
                    <a:pt x="1" y="49"/>
                  </a:lnTo>
                  <a:lnTo>
                    <a:pt x="0" y="54"/>
                  </a:lnTo>
                  <a:lnTo>
                    <a:pt x="0" y="59"/>
                  </a:lnTo>
                  <a:lnTo>
                    <a:pt x="0" y="59"/>
                  </a:lnTo>
                  <a:lnTo>
                    <a:pt x="1" y="60"/>
                  </a:lnTo>
                  <a:lnTo>
                    <a:pt x="2" y="61"/>
                  </a:lnTo>
                  <a:lnTo>
                    <a:pt x="4" y="62"/>
                  </a:lnTo>
                  <a:lnTo>
                    <a:pt x="6" y="62"/>
                  </a:lnTo>
                  <a:lnTo>
                    <a:pt x="7" y="61"/>
                  </a:lnTo>
                  <a:lnTo>
                    <a:pt x="9" y="60"/>
                  </a:lnTo>
                  <a:lnTo>
                    <a:pt x="9" y="58"/>
                  </a:lnTo>
                  <a:lnTo>
                    <a:pt x="9" y="56"/>
                  </a:lnTo>
                  <a:lnTo>
                    <a:pt x="9" y="56"/>
                  </a:lnTo>
                  <a:lnTo>
                    <a:pt x="9" y="54"/>
                  </a:lnTo>
                  <a:lnTo>
                    <a:pt x="12" y="49"/>
                  </a:lnTo>
                  <a:lnTo>
                    <a:pt x="20" y="42"/>
                  </a:lnTo>
                  <a:lnTo>
                    <a:pt x="37" y="30"/>
                  </a:lnTo>
                  <a:lnTo>
                    <a:pt x="37" y="30"/>
                  </a:lnTo>
                  <a:lnTo>
                    <a:pt x="52" y="18"/>
                  </a:lnTo>
                  <a:lnTo>
                    <a:pt x="68" y="9"/>
                  </a:lnTo>
                  <a:lnTo>
                    <a:pt x="68" y="9"/>
                  </a:lnTo>
                  <a:lnTo>
                    <a:pt x="70" y="8"/>
                  </a:lnTo>
                  <a:lnTo>
                    <a:pt x="71" y="6"/>
                  </a:lnTo>
                  <a:lnTo>
                    <a:pt x="71" y="4"/>
                  </a:lnTo>
                  <a:lnTo>
                    <a:pt x="70" y="3"/>
                  </a:lnTo>
                  <a:lnTo>
                    <a:pt x="69" y="1"/>
                  </a:lnTo>
                  <a:lnTo>
                    <a:pt x="68" y="1"/>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9" name="Freeform 675"/>
            <p:cNvSpPr/>
            <p:nvPr/>
          </p:nvSpPr>
          <p:spPr bwMode="auto">
            <a:xfrm>
              <a:off x="3546476" y="4508500"/>
              <a:ext cx="34925" cy="33338"/>
            </a:xfrm>
            <a:custGeom>
              <a:avLst/>
              <a:gdLst/>
              <a:ahLst/>
              <a:cxnLst>
                <a:cxn ang="0">
                  <a:pos x="58" y="1"/>
                </a:cxn>
                <a:cxn ang="0">
                  <a:pos x="58" y="1"/>
                </a:cxn>
                <a:cxn ang="0">
                  <a:pos x="44" y="16"/>
                </a:cxn>
                <a:cxn ang="0">
                  <a:pos x="27" y="32"/>
                </a:cxn>
                <a:cxn ang="0">
                  <a:pos x="27" y="32"/>
                </a:cxn>
                <a:cxn ang="0">
                  <a:pos x="21" y="36"/>
                </a:cxn>
                <a:cxn ang="0">
                  <a:pos x="15" y="41"/>
                </a:cxn>
                <a:cxn ang="0">
                  <a:pos x="9" y="45"/>
                </a:cxn>
                <a:cxn ang="0">
                  <a:pos x="3" y="50"/>
                </a:cxn>
                <a:cxn ang="0">
                  <a:pos x="3" y="50"/>
                </a:cxn>
                <a:cxn ang="0">
                  <a:pos x="1" y="54"/>
                </a:cxn>
                <a:cxn ang="0">
                  <a:pos x="0" y="59"/>
                </a:cxn>
                <a:cxn ang="0">
                  <a:pos x="2" y="61"/>
                </a:cxn>
                <a:cxn ang="0">
                  <a:pos x="4" y="63"/>
                </a:cxn>
                <a:cxn ang="0">
                  <a:pos x="8" y="64"/>
                </a:cxn>
                <a:cxn ang="0">
                  <a:pos x="10" y="64"/>
                </a:cxn>
                <a:cxn ang="0">
                  <a:pos x="13" y="62"/>
                </a:cxn>
                <a:cxn ang="0">
                  <a:pos x="15" y="58"/>
                </a:cxn>
                <a:cxn ang="0">
                  <a:pos x="15" y="58"/>
                </a:cxn>
                <a:cxn ang="0">
                  <a:pos x="15" y="55"/>
                </a:cxn>
                <a:cxn ang="0">
                  <a:pos x="14" y="53"/>
                </a:cxn>
                <a:cxn ang="0">
                  <a:pos x="14" y="53"/>
                </a:cxn>
                <a:cxn ang="0">
                  <a:pos x="14" y="53"/>
                </a:cxn>
                <a:cxn ang="0">
                  <a:pos x="14" y="53"/>
                </a:cxn>
                <a:cxn ang="0">
                  <a:pos x="18" y="49"/>
                </a:cxn>
                <a:cxn ang="0">
                  <a:pos x="23" y="47"/>
                </a:cxn>
                <a:cxn ang="0">
                  <a:pos x="23" y="47"/>
                </a:cxn>
                <a:cxn ang="0">
                  <a:pos x="34" y="38"/>
                </a:cxn>
                <a:cxn ang="0">
                  <a:pos x="34" y="38"/>
                </a:cxn>
                <a:cxn ang="0">
                  <a:pos x="43" y="31"/>
                </a:cxn>
                <a:cxn ang="0">
                  <a:pos x="50" y="23"/>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64">
                  <a:moveTo>
                    <a:pt x="58" y="1"/>
                  </a:moveTo>
                  <a:lnTo>
                    <a:pt x="58" y="1"/>
                  </a:lnTo>
                  <a:lnTo>
                    <a:pt x="44" y="16"/>
                  </a:lnTo>
                  <a:lnTo>
                    <a:pt x="27" y="32"/>
                  </a:lnTo>
                  <a:lnTo>
                    <a:pt x="27" y="32"/>
                  </a:lnTo>
                  <a:lnTo>
                    <a:pt x="21" y="36"/>
                  </a:lnTo>
                  <a:lnTo>
                    <a:pt x="15" y="41"/>
                  </a:lnTo>
                  <a:lnTo>
                    <a:pt x="9" y="45"/>
                  </a:lnTo>
                  <a:lnTo>
                    <a:pt x="3" y="50"/>
                  </a:lnTo>
                  <a:lnTo>
                    <a:pt x="3" y="50"/>
                  </a:lnTo>
                  <a:lnTo>
                    <a:pt x="1" y="54"/>
                  </a:lnTo>
                  <a:lnTo>
                    <a:pt x="0" y="59"/>
                  </a:lnTo>
                  <a:lnTo>
                    <a:pt x="2" y="61"/>
                  </a:lnTo>
                  <a:lnTo>
                    <a:pt x="4" y="63"/>
                  </a:lnTo>
                  <a:lnTo>
                    <a:pt x="8" y="64"/>
                  </a:lnTo>
                  <a:lnTo>
                    <a:pt x="10" y="64"/>
                  </a:lnTo>
                  <a:lnTo>
                    <a:pt x="13" y="62"/>
                  </a:lnTo>
                  <a:lnTo>
                    <a:pt x="15" y="58"/>
                  </a:lnTo>
                  <a:lnTo>
                    <a:pt x="15" y="58"/>
                  </a:lnTo>
                  <a:lnTo>
                    <a:pt x="15" y="55"/>
                  </a:lnTo>
                  <a:lnTo>
                    <a:pt x="14" y="53"/>
                  </a:lnTo>
                  <a:lnTo>
                    <a:pt x="14" y="53"/>
                  </a:lnTo>
                  <a:lnTo>
                    <a:pt x="14" y="53"/>
                  </a:lnTo>
                  <a:lnTo>
                    <a:pt x="14" y="53"/>
                  </a:lnTo>
                  <a:lnTo>
                    <a:pt x="18" y="49"/>
                  </a:lnTo>
                  <a:lnTo>
                    <a:pt x="23" y="47"/>
                  </a:lnTo>
                  <a:lnTo>
                    <a:pt x="23" y="47"/>
                  </a:lnTo>
                  <a:lnTo>
                    <a:pt x="34" y="38"/>
                  </a:lnTo>
                  <a:lnTo>
                    <a:pt x="34" y="38"/>
                  </a:lnTo>
                  <a:lnTo>
                    <a:pt x="43" y="31"/>
                  </a:lnTo>
                  <a:lnTo>
                    <a:pt x="50" y="23"/>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0" name="Freeform 676"/>
            <p:cNvSpPr/>
            <p:nvPr/>
          </p:nvSpPr>
          <p:spPr bwMode="auto">
            <a:xfrm>
              <a:off x="3589338" y="4510088"/>
              <a:ext cx="30163" cy="30163"/>
            </a:xfrm>
            <a:custGeom>
              <a:avLst/>
              <a:gdLst/>
              <a:ahLst/>
              <a:cxnLst>
                <a:cxn ang="0">
                  <a:pos x="47" y="3"/>
                </a:cxn>
                <a:cxn ang="0">
                  <a:pos x="47" y="3"/>
                </a:cxn>
                <a:cxn ang="0">
                  <a:pos x="44" y="9"/>
                </a:cxn>
                <a:cxn ang="0">
                  <a:pos x="39" y="16"/>
                </a:cxn>
                <a:cxn ang="0">
                  <a:pos x="29" y="28"/>
                </a:cxn>
                <a:cxn ang="0">
                  <a:pos x="29" y="28"/>
                </a:cxn>
                <a:cxn ang="0">
                  <a:pos x="16" y="38"/>
                </a:cxn>
                <a:cxn ang="0">
                  <a:pos x="10" y="43"/>
                </a:cxn>
                <a:cxn ang="0">
                  <a:pos x="3" y="46"/>
                </a:cxn>
                <a:cxn ang="0">
                  <a:pos x="3" y="46"/>
                </a:cxn>
                <a:cxn ang="0">
                  <a:pos x="2" y="47"/>
                </a:cxn>
                <a:cxn ang="0">
                  <a:pos x="1" y="49"/>
                </a:cxn>
                <a:cxn ang="0">
                  <a:pos x="0" y="53"/>
                </a:cxn>
                <a:cxn ang="0">
                  <a:pos x="1" y="55"/>
                </a:cxn>
                <a:cxn ang="0">
                  <a:pos x="2" y="56"/>
                </a:cxn>
                <a:cxn ang="0">
                  <a:pos x="4" y="56"/>
                </a:cxn>
                <a:cxn ang="0">
                  <a:pos x="6" y="56"/>
                </a:cxn>
                <a:cxn ang="0">
                  <a:pos x="6" y="56"/>
                </a:cxn>
                <a:cxn ang="0">
                  <a:pos x="14" y="51"/>
                </a:cxn>
                <a:cxn ang="0">
                  <a:pos x="22" y="46"/>
                </a:cxn>
                <a:cxn ang="0">
                  <a:pos x="29" y="41"/>
                </a:cxn>
                <a:cxn ang="0">
                  <a:pos x="35" y="35"/>
                </a:cxn>
                <a:cxn ang="0">
                  <a:pos x="35" y="35"/>
                </a:cxn>
                <a:cxn ang="0">
                  <a:pos x="41" y="28"/>
                </a:cxn>
                <a:cxn ang="0">
                  <a:pos x="47" y="21"/>
                </a:cxn>
                <a:cxn ang="0">
                  <a:pos x="53" y="13"/>
                </a:cxn>
                <a:cxn ang="0">
                  <a:pos x="57" y="5"/>
                </a:cxn>
                <a:cxn ang="0">
                  <a:pos x="57" y="5"/>
                </a:cxn>
                <a:cxn ang="0">
                  <a:pos x="57" y="3"/>
                </a:cxn>
                <a:cxn ang="0">
                  <a:pos x="57" y="2"/>
                </a:cxn>
                <a:cxn ang="0">
                  <a:pos x="56" y="0"/>
                </a:cxn>
                <a:cxn ang="0">
                  <a:pos x="54" y="0"/>
                </a:cxn>
                <a:cxn ang="0">
                  <a:pos x="50" y="0"/>
                </a:cxn>
                <a:cxn ang="0">
                  <a:pos x="48" y="1"/>
                </a:cxn>
                <a:cxn ang="0">
                  <a:pos x="47" y="3"/>
                </a:cxn>
                <a:cxn ang="0">
                  <a:pos x="47" y="3"/>
                </a:cxn>
              </a:cxnLst>
              <a:rect l="0" t="0" r="r" b="b"/>
              <a:pathLst>
                <a:path w="57" h="56">
                  <a:moveTo>
                    <a:pt x="47" y="3"/>
                  </a:moveTo>
                  <a:lnTo>
                    <a:pt x="47" y="3"/>
                  </a:lnTo>
                  <a:lnTo>
                    <a:pt x="44" y="9"/>
                  </a:lnTo>
                  <a:lnTo>
                    <a:pt x="39" y="16"/>
                  </a:lnTo>
                  <a:lnTo>
                    <a:pt x="29" y="28"/>
                  </a:lnTo>
                  <a:lnTo>
                    <a:pt x="29" y="28"/>
                  </a:lnTo>
                  <a:lnTo>
                    <a:pt x="16" y="38"/>
                  </a:lnTo>
                  <a:lnTo>
                    <a:pt x="10" y="43"/>
                  </a:lnTo>
                  <a:lnTo>
                    <a:pt x="3" y="46"/>
                  </a:lnTo>
                  <a:lnTo>
                    <a:pt x="3" y="46"/>
                  </a:lnTo>
                  <a:lnTo>
                    <a:pt x="2" y="47"/>
                  </a:lnTo>
                  <a:lnTo>
                    <a:pt x="1" y="49"/>
                  </a:lnTo>
                  <a:lnTo>
                    <a:pt x="0" y="53"/>
                  </a:lnTo>
                  <a:lnTo>
                    <a:pt x="1" y="55"/>
                  </a:lnTo>
                  <a:lnTo>
                    <a:pt x="2" y="56"/>
                  </a:lnTo>
                  <a:lnTo>
                    <a:pt x="4" y="56"/>
                  </a:lnTo>
                  <a:lnTo>
                    <a:pt x="6" y="56"/>
                  </a:lnTo>
                  <a:lnTo>
                    <a:pt x="6" y="56"/>
                  </a:lnTo>
                  <a:lnTo>
                    <a:pt x="14" y="51"/>
                  </a:lnTo>
                  <a:lnTo>
                    <a:pt x="22" y="46"/>
                  </a:lnTo>
                  <a:lnTo>
                    <a:pt x="29" y="41"/>
                  </a:lnTo>
                  <a:lnTo>
                    <a:pt x="35" y="35"/>
                  </a:lnTo>
                  <a:lnTo>
                    <a:pt x="35" y="35"/>
                  </a:lnTo>
                  <a:lnTo>
                    <a:pt x="41" y="28"/>
                  </a:lnTo>
                  <a:lnTo>
                    <a:pt x="47" y="21"/>
                  </a:lnTo>
                  <a:lnTo>
                    <a:pt x="53" y="13"/>
                  </a:lnTo>
                  <a:lnTo>
                    <a:pt x="57" y="5"/>
                  </a:lnTo>
                  <a:lnTo>
                    <a:pt x="57" y="5"/>
                  </a:lnTo>
                  <a:lnTo>
                    <a:pt x="57" y="3"/>
                  </a:lnTo>
                  <a:lnTo>
                    <a:pt x="57" y="2"/>
                  </a:lnTo>
                  <a:lnTo>
                    <a:pt x="56" y="0"/>
                  </a:lnTo>
                  <a:lnTo>
                    <a:pt x="54" y="0"/>
                  </a:lnTo>
                  <a:lnTo>
                    <a:pt x="50"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1" name="Freeform 677"/>
            <p:cNvSpPr/>
            <p:nvPr/>
          </p:nvSpPr>
          <p:spPr bwMode="auto">
            <a:xfrm>
              <a:off x="3627438" y="4508500"/>
              <a:ext cx="33338" cy="36513"/>
            </a:xfrm>
            <a:custGeom>
              <a:avLst/>
              <a:gdLst/>
              <a:ahLst/>
              <a:cxnLst>
                <a:cxn ang="0">
                  <a:pos x="52" y="4"/>
                </a:cxn>
                <a:cxn ang="0">
                  <a:pos x="52" y="4"/>
                </a:cxn>
                <a:cxn ang="0">
                  <a:pos x="52" y="9"/>
                </a:cxn>
                <a:cxn ang="0">
                  <a:pos x="50" y="13"/>
                </a:cxn>
                <a:cxn ang="0">
                  <a:pos x="45" y="20"/>
                </a:cxn>
                <a:cxn ang="0">
                  <a:pos x="37" y="27"/>
                </a:cxn>
                <a:cxn ang="0">
                  <a:pos x="31" y="33"/>
                </a:cxn>
                <a:cxn ang="0">
                  <a:pos x="1" y="63"/>
                </a:cxn>
                <a:cxn ang="0">
                  <a:pos x="1" y="63"/>
                </a:cxn>
                <a:cxn ang="0">
                  <a:pos x="0" y="64"/>
                </a:cxn>
                <a:cxn ang="0">
                  <a:pos x="0" y="66"/>
                </a:cxn>
                <a:cxn ang="0">
                  <a:pos x="0" y="68"/>
                </a:cxn>
                <a:cxn ang="0">
                  <a:pos x="1" y="69"/>
                </a:cxn>
                <a:cxn ang="0">
                  <a:pos x="3" y="70"/>
                </a:cxn>
                <a:cxn ang="0">
                  <a:pos x="4" y="71"/>
                </a:cxn>
                <a:cxn ang="0">
                  <a:pos x="6" y="70"/>
                </a:cxn>
                <a:cxn ang="0">
                  <a:pos x="8" y="69"/>
                </a:cxn>
                <a:cxn ang="0">
                  <a:pos x="45" y="33"/>
                </a:cxn>
                <a:cxn ang="0">
                  <a:pos x="45" y="33"/>
                </a:cxn>
                <a:cxn ang="0">
                  <a:pos x="51" y="27"/>
                </a:cxn>
                <a:cxn ang="0">
                  <a:pos x="56" y="20"/>
                </a:cxn>
                <a:cxn ang="0">
                  <a:pos x="60" y="13"/>
                </a:cxn>
                <a:cxn ang="0">
                  <a:pos x="61" y="9"/>
                </a:cxn>
                <a:cxn ang="0">
                  <a:pos x="62" y="4"/>
                </a:cxn>
                <a:cxn ang="0">
                  <a:pos x="62" y="4"/>
                </a:cxn>
                <a:cxn ang="0">
                  <a:pos x="61" y="2"/>
                </a:cxn>
                <a:cxn ang="0">
                  <a:pos x="60" y="1"/>
                </a:cxn>
                <a:cxn ang="0">
                  <a:pos x="59" y="0"/>
                </a:cxn>
                <a:cxn ang="0">
                  <a:pos x="57" y="0"/>
                </a:cxn>
                <a:cxn ang="0">
                  <a:pos x="56" y="0"/>
                </a:cxn>
                <a:cxn ang="0">
                  <a:pos x="54" y="1"/>
                </a:cxn>
                <a:cxn ang="0">
                  <a:pos x="53" y="2"/>
                </a:cxn>
                <a:cxn ang="0">
                  <a:pos x="52" y="4"/>
                </a:cxn>
                <a:cxn ang="0">
                  <a:pos x="52" y="4"/>
                </a:cxn>
              </a:cxnLst>
              <a:rect l="0" t="0" r="r" b="b"/>
              <a:pathLst>
                <a:path w="62" h="71">
                  <a:moveTo>
                    <a:pt x="52" y="4"/>
                  </a:moveTo>
                  <a:lnTo>
                    <a:pt x="52" y="4"/>
                  </a:lnTo>
                  <a:lnTo>
                    <a:pt x="52" y="9"/>
                  </a:lnTo>
                  <a:lnTo>
                    <a:pt x="50" y="13"/>
                  </a:lnTo>
                  <a:lnTo>
                    <a:pt x="45" y="20"/>
                  </a:lnTo>
                  <a:lnTo>
                    <a:pt x="37" y="27"/>
                  </a:lnTo>
                  <a:lnTo>
                    <a:pt x="31" y="33"/>
                  </a:lnTo>
                  <a:lnTo>
                    <a:pt x="1" y="63"/>
                  </a:lnTo>
                  <a:lnTo>
                    <a:pt x="1" y="63"/>
                  </a:lnTo>
                  <a:lnTo>
                    <a:pt x="0" y="64"/>
                  </a:lnTo>
                  <a:lnTo>
                    <a:pt x="0" y="66"/>
                  </a:lnTo>
                  <a:lnTo>
                    <a:pt x="0" y="68"/>
                  </a:lnTo>
                  <a:lnTo>
                    <a:pt x="1" y="69"/>
                  </a:lnTo>
                  <a:lnTo>
                    <a:pt x="3" y="70"/>
                  </a:lnTo>
                  <a:lnTo>
                    <a:pt x="4" y="71"/>
                  </a:lnTo>
                  <a:lnTo>
                    <a:pt x="6" y="70"/>
                  </a:lnTo>
                  <a:lnTo>
                    <a:pt x="8" y="69"/>
                  </a:lnTo>
                  <a:lnTo>
                    <a:pt x="45" y="33"/>
                  </a:lnTo>
                  <a:lnTo>
                    <a:pt x="45" y="33"/>
                  </a:lnTo>
                  <a:lnTo>
                    <a:pt x="51" y="27"/>
                  </a:lnTo>
                  <a:lnTo>
                    <a:pt x="56" y="20"/>
                  </a:lnTo>
                  <a:lnTo>
                    <a:pt x="60" y="13"/>
                  </a:lnTo>
                  <a:lnTo>
                    <a:pt x="61" y="9"/>
                  </a:lnTo>
                  <a:lnTo>
                    <a:pt x="62" y="4"/>
                  </a:lnTo>
                  <a:lnTo>
                    <a:pt x="62" y="4"/>
                  </a:lnTo>
                  <a:lnTo>
                    <a:pt x="61" y="2"/>
                  </a:lnTo>
                  <a:lnTo>
                    <a:pt x="60" y="1"/>
                  </a:lnTo>
                  <a:lnTo>
                    <a:pt x="59" y="0"/>
                  </a:lnTo>
                  <a:lnTo>
                    <a:pt x="57" y="0"/>
                  </a:lnTo>
                  <a:lnTo>
                    <a:pt x="56" y="0"/>
                  </a:lnTo>
                  <a:lnTo>
                    <a:pt x="54" y="1"/>
                  </a:lnTo>
                  <a:lnTo>
                    <a:pt x="53" y="2"/>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2" name="Freeform 678"/>
            <p:cNvSpPr/>
            <p:nvPr/>
          </p:nvSpPr>
          <p:spPr bwMode="auto">
            <a:xfrm>
              <a:off x="3665538" y="4513263"/>
              <a:ext cx="47625" cy="34925"/>
            </a:xfrm>
            <a:custGeom>
              <a:avLst/>
              <a:gdLst/>
              <a:ahLst/>
              <a:cxnLst>
                <a:cxn ang="0">
                  <a:pos x="85" y="0"/>
                </a:cxn>
                <a:cxn ang="0">
                  <a:pos x="85" y="0"/>
                </a:cxn>
                <a:cxn ang="0">
                  <a:pos x="78" y="1"/>
                </a:cxn>
                <a:cxn ang="0">
                  <a:pos x="70" y="4"/>
                </a:cxn>
                <a:cxn ang="0">
                  <a:pos x="62" y="7"/>
                </a:cxn>
                <a:cxn ang="0">
                  <a:pos x="55" y="11"/>
                </a:cxn>
                <a:cxn ang="0">
                  <a:pos x="41" y="22"/>
                </a:cxn>
                <a:cxn ang="0">
                  <a:pos x="28" y="31"/>
                </a:cxn>
                <a:cxn ang="0">
                  <a:pos x="28" y="31"/>
                </a:cxn>
                <a:cxn ang="0">
                  <a:pos x="21" y="37"/>
                </a:cxn>
                <a:cxn ang="0">
                  <a:pos x="10" y="45"/>
                </a:cxn>
                <a:cxn ang="0">
                  <a:pos x="6" y="50"/>
                </a:cxn>
                <a:cxn ang="0">
                  <a:pos x="1" y="55"/>
                </a:cxn>
                <a:cxn ang="0">
                  <a:pos x="0" y="60"/>
                </a:cxn>
                <a:cxn ang="0">
                  <a:pos x="0" y="62"/>
                </a:cxn>
                <a:cxn ang="0">
                  <a:pos x="0" y="64"/>
                </a:cxn>
                <a:cxn ang="0">
                  <a:pos x="0" y="64"/>
                </a:cxn>
                <a:cxn ang="0">
                  <a:pos x="2" y="65"/>
                </a:cxn>
                <a:cxn ang="0">
                  <a:pos x="3" y="66"/>
                </a:cxn>
                <a:cxn ang="0">
                  <a:pos x="6" y="66"/>
                </a:cxn>
                <a:cxn ang="0">
                  <a:pos x="7" y="65"/>
                </a:cxn>
                <a:cxn ang="0">
                  <a:pos x="9" y="64"/>
                </a:cxn>
                <a:cxn ang="0">
                  <a:pos x="9" y="63"/>
                </a:cxn>
                <a:cxn ang="0">
                  <a:pos x="10" y="61"/>
                </a:cxn>
                <a:cxn ang="0">
                  <a:pos x="9" y="59"/>
                </a:cxn>
                <a:cxn ang="0">
                  <a:pos x="9" y="59"/>
                </a:cxn>
                <a:cxn ang="0">
                  <a:pos x="10" y="60"/>
                </a:cxn>
                <a:cxn ang="0">
                  <a:pos x="11" y="60"/>
                </a:cxn>
                <a:cxn ang="0">
                  <a:pos x="13" y="57"/>
                </a:cxn>
                <a:cxn ang="0">
                  <a:pos x="13" y="57"/>
                </a:cxn>
                <a:cxn ang="0">
                  <a:pos x="20" y="51"/>
                </a:cxn>
                <a:cxn ang="0">
                  <a:pos x="20" y="51"/>
                </a:cxn>
                <a:cxn ang="0">
                  <a:pos x="30" y="41"/>
                </a:cxn>
                <a:cxn ang="0">
                  <a:pos x="42" y="33"/>
                </a:cxn>
                <a:cxn ang="0">
                  <a:pos x="42" y="33"/>
                </a:cxn>
                <a:cxn ang="0">
                  <a:pos x="51" y="26"/>
                </a:cxn>
                <a:cxn ang="0">
                  <a:pos x="62" y="19"/>
                </a:cxn>
                <a:cxn ang="0">
                  <a:pos x="74" y="12"/>
                </a:cxn>
                <a:cxn ang="0">
                  <a:pos x="80" y="10"/>
                </a:cxn>
                <a:cxn ang="0">
                  <a:pos x="85" y="9"/>
                </a:cxn>
                <a:cxn ang="0">
                  <a:pos x="85" y="9"/>
                </a:cxn>
                <a:cxn ang="0">
                  <a:pos x="87" y="9"/>
                </a:cxn>
                <a:cxn ang="0">
                  <a:pos x="89" y="7"/>
                </a:cxn>
                <a:cxn ang="0">
                  <a:pos x="89" y="6"/>
                </a:cxn>
                <a:cxn ang="0">
                  <a:pos x="90" y="4"/>
                </a:cxn>
                <a:cxn ang="0">
                  <a:pos x="89" y="3"/>
                </a:cxn>
                <a:cxn ang="0">
                  <a:pos x="89" y="1"/>
                </a:cxn>
                <a:cxn ang="0">
                  <a:pos x="87" y="0"/>
                </a:cxn>
                <a:cxn ang="0">
                  <a:pos x="85" y="0"/>
                </a:cxn>
                <a:cxn ang="0">
                  <a:pos x="85" y="0"/>
                </a:cxn>
              </a:cxnLst>
              <a:rect l="0" t="0" r="r" b="b"/>
              <a:pathLst>
                <a:path w="90" h="66">
                  <a:moveTo>
                    <a:pt x="85" y="0"/>
                  </a:moveTo>
                  <a:lnTo>
                    <a:pt x="85" y="0"/>
                  </a:lnTo>
                  <a:lnTo>
                    <a:pt x="78" y="1"/>
                  </a:lnTo>
                  <a:lnTo>
                    <a:pt x="70" y="4"/>
                  </a:lnTo>
                  <a:lnTo>
                    <a:pt x="62" y="7"/>
                  </a:lnTo>
                  <a:lnTo>
                    <a:pt x="55" y="11"/>
                  </a:lnTo>
                  <a:lnTo>
                    <a:pt x="41" y="22"/>
                  </a:lnTo>
                  <a:lnTo>
                    <a:pt x="28" y="31"/>
                  </a:lnTo>
                  <a:lnTo>
                    <a:pt x="28" y="31"/>
                  </a:lnTo>
                  <a:lnTo>
                    <a:pt x="21" y="37"/>
                  </a:lnTo>
                  <a:lnTo>
                    <a:pt x="10" y="45"/>
                  </a:lnTo>
                  <a:lnTo>
                    <a:pt x="6" y="50"/>
                  </a:lnTo>
                  <a:lnTo>
                    <a:pt x="1" y="55"/>
                  </a:lnTo>
                  <a:lnTo>
                    <a:pt x="0" y="60"/>
                  </a:lnTo>
                  <a:lnTo>
                    <a:pt x="0" y="62"/>
                  </a:lnTo>
                  <a:lnTo>
                    <a:pt x="0" y="64"/>
                  </a:lnTo>
                  <a:lnTo>
                    <a:pt x="0" y="64"/>
                  </a:lnTo>
                  <a:lnTo>
                    <a:pt x="2" y="65"/>
                  </a:lnTo>
                  <a:lnTo>
                    <a:pt x="3" y="66"/>
                  </a:lnTo>
                  <a:lnTo>
                    <a:pt x="6" y="66"/>
                  </a:lnTo>
                  <a:lnTo>
                    <a:pt x="7" y="65"/>
                  </a:lnTo>
                  <a:lnTo>
                    <a:pt x="9" y="64"/>
                  </a:lnTo>
                  <a:lnTo>
                    <a:pt x="9" y="63"/>
                  </a:lnTo>
                  <a:lnTo>
                    <a:pt x="10" y="61"/>
                  </a:lnTo>
                  <a:lnTo>
                    <a:pt x="9" y="59"/>
                  </a:lnTo>
                  <a:lnTo>
                    <a:pt x="9" y="59"/>
                  </a:lnTo>
                  <a:lnTo>
                    <a:pt x="10" y="60"/>
                  </a:lnTo>
                  <a:lnTo>
                    <a:pt x="11" y="60"/>
                  </a:lnTo>
                  <a:lnTo>
                    <a:pt x="13" y="57"/>
                  </a:lnTo>
                  <a:lnTo>
                    <a:pt x="13" y="57"/>
                  </a:lnTo>
                  <a:lnTo>
                    <a:pt x="20" y="51"/>
                  </a:lnTo>
                  <a:lnTo>
                    <a:pt x="20" y="51"/>
                  </a:lnTo>
                  <a:lnTo>
                    <a:pt x="30" y="41"/>
                  </a:lnTo>
                  <a:lnTo>
                    <a:pt x="42" y="33"/>
                  </a:lnTo>
                  <a:lnTo>
                    <a:pt x="42" y="33"/>
                  </a:lnTo>
                  <a:lnTo>
                    <a:pt x="51" y="26"/>
                  </a:lnTo>
                  <a:lnTo>
                    <a:pt x="62" y="19"/>
                  </a:lnTo>
                  <a:lnTo>
                    <a:pt x="74" y="12"/>
                  </a:lnTo>
                  <a:lnTo>
                    <a:pt x="80" y="10"/>
                  </a:lnTo>
                  <a:lnTo>
                    <a:pt x="85" y="9"/>
                  </a:lnTo>
                  <a:lnTo>
                    <a:pt x="85" y="9"/>
                  </a:lnTo>
                  <a:lnTo>
                    <a:pt x="87" y="9"/>
                  </a:lnTo>
                  <a:lnTo>
                    <a:pt x="89" y="7"/>
                  </a:lnTo>
                  <a:lnTo>
                    <a:pt x="89" y="6"/>
                  </a:lnTo>
                  <a:lnTo>
                    <a:pt x="90" y="4"/>
                  </a:lnTo>
                  <a:lnTo>
                    <a:pt x="89" y="3"/>
                  </a:lnTo>
                  <a:lnTo>
                    <a:pt x="89" y="1"/>
                  </a:lnTo>
                  <a:lnTo>
                    <a:pt x="87" y="0"/>
                  </a:lnTo>
                  <a:lnTo>
                    <a:pt x="85" y="0"/>
                  </a:lnTo>
                  <a:lnTo>
                    <a:pt x="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3" name="Freeform 679"/>
            <p:cNvSpPr/>
            <p:nvPr/>
          </p:nvSpPr>
          <p:spPr bwMode="auto">
            <a:xfrm>
              <a:off x="3705226" y="4510088"/>
              <a:ext cx="52388" cy="34925"/>
            </a:xfrm>
            <a:custGeom>
              <a:avLst/>
              <a:gdLst/>
              <a:ahLst/>
              <a:cxnLst>
                <a:cxn ang="0">
                  <a:pos x="94" y="0"/>
                </a:cxn>
                <a:cxn ang="0">
                  <a:pos x="94" y="0"/>
                </a:cxn>
                <a:cxn ang="0">
                  <a:pos x="89" y="2"/>
                </a:cxn>
                <a:cxn ang="0">
                  <a:pos x="85" y="3"/>
                </a:cxn>
                <a:cxn ang="0">
                  <a:pos x="76" y="9"/>
                </a:cxn>
                <a:cxn ang="0">
                  <a:pos x="69" y="15"/>
                </a:cxn>
                <a:cxn ang="0">
                  <a:pos x="62" y="22"/>
                </a:cxn>
                <a:cxn ang="0">
                  <a:pos x="62" y="22"/>
                </a:cxn>
                <a:cxn ang="0">
                  <a:pos x="56" y="27"/>
                </a:cxn>
                <a:cxn ang="0">
                  <a:pos x="49" y="31"/>
                </a:cxn>
                <a:cxn ang="0">
                  <a:pos x="36" y="39"/>
                </a:cxn>
                <a:cxn ang="0">
                  <a:pos x="36" y="39"/>
                </a:cxn>
                <a:cxn ang="0">
                  <a:pos x="20" y="49"/>
                </a:cxn>
                <a:cxn ang="0">
                  <a:pos x="12" y="54"/>
                </a:cxn>
                <a:cxn ang="0">
                  <a:pos x="3" y="58"/>
                </a:cxn>
                <a:cxn ang="0">
                  <a:pos x="3" y="58"/>
                </a:cxn>
                <a:cxn ang="0">
                  <a:pos x="2" y="58"/>
                </a:cxn>
                <a:cxn ang="0">
                  <a:pos x="1" y="60"/>
                </a:cxn>
                <a:cxn ang="0">
                  <a:pos x="0" y="62"/>
                </a:cxn>
                <a:cxn ang="0">
                  <a:pos x="0" y="63"/>
                </a:cxn>
                <a:cxn ang="0">
                  <a:pos x="1" y="65"/>
                </a:cxn>
                <a:cxn ang="0">
                  <a:pos x="2" y="66"/>
                </a:cxn>
                <a:cxn ang="0">
                  <a:pos x="4" y="67"/>
                </a:cxn>
                <a:cxn ang="0">
                  <a:pos x="6" y="66"/>
                </a:cxn>
                <a:cxn ang="0">
                  <a:pos x="6" y="66"/>
                </a:cxn>
                <a:cxn ang="0">
                  <a:pos x="13" y="64"/>
                </a:cxn>
                <a:cxn ang="0">
                  <a:pos x="20" y="61"/>
                </a:cxn>
                <a:cxn ang="0">
                  <a:pos x="34" y="52"/>
                </a:cxn>
                <a:cxn ang="0">
                  <a:pos x="46" y="43"/>
                </a:cxn>
                <a:cxn ang="0">
                  <a:pos x="60" y="35"/>
                </a:cxn>
                <a:cxn ang="0">
                  <a:pos x="60" y="35"/>
                </a:cxn>
                <a:cxn ang="0">
                  <a:pos x="64" y="32"/>
                </a:cxn>
                <a:cxn ang="0">
                  <a:pos x="68" y="29"/>
                </a:cxn>
                <a:cxn ang="0">
                  <a:pos x="76" y="20"/>
                </a:cxn>
                <a:cxn ang="0">
                  <a:pos x="81" y="16"/>
                </a:cxn>
                <a:cxn ang="0">
                  <a:pos x="86" y="13"/>
                </a:cxn>
                <a:cxn ang="0">
                  <a:pos x="91" y="11"/>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67">
                  <a:moveTo>
                    <a:pt x="94" y="0"/>
                  </a:moveTo>
                  <a:lnTo>
                    <a:pt x="94" y="0"/>
                  </a:lnTo>
                  <a:lnTo>
                    <a:pt x="89" y="2"/>
                  </a:lnTo>
                  <a:lnTo>
                    <a:pt x="85" y="3"/>
                  </a:lnTo>
                  <a:lnTo>
                    <a:pt x="76" y="9"/>
                  </a:lnTo>
                  <a:lnTo>
                    <a:pt x="69" y="15"/>
                  </a:lnTo>
                  <a:lnTo>
                    <a:pt x="62" y="22"/>
                  </a:lnTo>
                  <a:lnTo>
                    <a:pt x="62" y="22"/>
                  </a:lnTo>
                  <a:lnTo>
                    <a:pt x="56" y="27"/>
                  </a:lnTo>
                  <a:lnTo>
                    <a:pt x="49" y="31"/>
                  </a:lnTo>
                  <a:lnTo>
                    <a:pt x="36" y="39"/>
                  </a:lnTo>
                  <a:lnTo>
                    <a:pt x="36" y="39"/>
                  </a:lnTo>
                  <a:lnTo>
                    <a:pt x="20" y="49"/>
                  </a:lnTo>
                  <a:lnTo>
                    <a:pt x="12" y="54"/>
                  </a:lnTo>
                  <a:lnTo>
                    <a:pt x="3" y="58"/>
                  </a:lnTo>
                  <a:lnTo>
                    <a:pt x="3" y="58"/>
                  </a:lnTo>
                  <a:lnTo>
                    <a:pt x="2" y="58"/>
                  </a:lnTo>
                  <a:lnTo>
                    <a:pt x="1" y="60"/>
                  </a:lnTo>
                  <a:lnTo>
                    <a:pt x="0" y="62"/>
                  </a:lnTo>
                  <a:lnTo>
                    <a:pt x="0" y="63"/>
                  </a:lnTo>
                  <a:lnTo>
                    <a:pt x="1" y="65"/>
                  </a:lnTo>
                  <a:lnTo>
                    <a:pt x="2" y="66"/>
                  </a:lnTo>
                  <a:lnTo>
                    <a:pt x="4" y="67"/>
                  </a:lnTo>
                  <a:lnTo>
                    <a:pt x="6" y="66"/>
                  </a:lnTo>
                  <a:lnTo>
                    <a:pt x="6" y="66"/>
                  </a:lnTo>
                  <a:lnTo>
                    <a:pt x="13" y="64"/>
                  </a:lnTo>
                  <a:lnTo>
                    <a:pt x="20" y="61"/>
                  </a:lnTo>
                  <a:lnTo>
                    <a:pt x="34" y="52"/>
                  </a:lnTo>
                  <a:lnTo>
                    <a:pt x="46" y="43"/>
                  </a:lnTo>
                  <a:lnTo>
                    <a:pt x="60" y="35"/>
                  </a:lnTo>
                  <a:lnTo>
                    <a:pt x="60" y="35"/>
                  </a:lnTo>
                  <a:lnTo>
                    <a:pt x="64" y="32"/>
                  </a:lnTo>
                  <a:lnTo>
                    <a:pt x="68" y="29"/>
                  </a:lnTo>
                  <a:lnTo>
                    <a:pt x="76" y="20"/>
                  </a:lnTo>
                  <a:lnTo>
                    <a:pt x="81" y="16"/>
                  </a:lnTo>
                  <a:lnTo>
                    <a:pt x="86" y="13"/>
                  </a:lnTo>
                  <a:lnTo>
                    <a:pt x="91" y="11"/>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4" name="Freeform 680"/>
            <p:cNvSpPr/>
            <p:nvPr/>
          </p:nvSpPr>
          <p:spPr bwMode="auto">
            <a:xfrm>
              <a:off x="3756026" y="4508500"/>
              <a:ext cx="44450" cy="36513"/>
            </a:xfrm>
            <a:custGeom>
              <a:avLst/>
              <a:gdLst/>
              <a:ahLst/>
              <a:cxnLst>
                <a:cxn ang="0">
                  <a:pos x="76" y="3"/>
                </a:cxn>
                <a:cxn ang="0">
                  <a:pos x="76" y="3"/>
                </a:cxn>
                <a:cxn ang="0">
                  <a:pos x="74" y="7"/>
                </a:cxn>
                <a:cxn ang="0">
                  <a:pos x="71" y="11"/>
                </a:cxn>
                <a:cxn ang="0">
                  <a:pos x="66" y="15"/>
                </a:cxn>
                <a:cxn ang="0">
                  <a:pos x="61" y="18"/>
                </a:cxn>
                <a:cxn ang="0">
                  <a:pos x="40" y="30"/>
                </a:cxn>
                <a:cxn ang="0">
                  <a:pos x="40" y="30"/>
                </a:cxn>
                <a:cxn ang="0">
                  <a:pos x="29" y="37"/>
                </a:cxn>
                <a:cxn ang="0">
                  <a:pos x="19" y="44"/>
                </a:cxn>
                <a:cxn ang="0">
                  <a:pos x="10" y="52"/>
                </a:cxn>
                <a:cxn ang="0">
                  <a:pos x="1" y="63"/>
                </a:cxn>
                <a:cxn ang="0">
                  <a:pos x="1" y="63"/>
                </a:cxn>
                <a:cxn ang="0">
                  <a:pos x="0" y="65"/>
                </a:cxn>
                <a:cxn ang="0">
                  <a:pos x="0" y="68"/>
                </a:cxn>
                <a:cxn ang="0">
                  <a:pos x="2" y="70"/>
                </a:cxn>
                <a:cxn ang="0">
                  <a:pos x="5" y="71"/>
                </a:cxn>
                <a:cxn ang="0">
                  <a:pos x="5" y="71"/>
                </a:cxn>
                <a:cxn ang="0">
                  <a:pos x="8" y="70"/>
                </a:cxn>
                <a:cxn ang="0">
                  <a:pos x="11" y="69"/>
                </a:cxn>
                <a:cxn ang="0">
                  <a:pos x="14" y="67"/>
                </a:cxn>
                <a:cxn ang="0">
                  <a:pos x="17" y="65"/>
                </a:cxn>
                <a:cxn ang="0">
                  <a:pos x="17" y="65"/>
                </a:cxn>
                <a:cxn ang="0">
                  <a:pos x="18" y="63"/>
                </a:cxn>
                <a:cxn ang="0">
                  <a:pos x="18" y="62"/>
                </a:cxn>
                <a:cxn ang="0">
                  <a:pos x="17" y="59"/>
                </a:cxn>
                <a:cxn ang="0">
                  <a:pos x="17" y="59"/>
                </a:cxn>
                <a:cxn ang="0">
                  <a:pos x="27" y="51"/>
                </a:cxn>
                <a:cxn ang="0">
                  <a:pos x="35" y="44"/>
                </a:cxn>
                <a:cxn ang="0">
                  <a:pos x="55" y="32"/>
                </a:cxn>
                <a:cxn ang="0">
                  <a:pos x="55" y="32"/>
                </a:cxn>
                <a:cxn ang="0">
                  <a:pos x="63" y="27"/>
                </a:cxn>
                <a:cxn ang="0">
                  <a:pos x="73" y="21"/>
                </a:cxn>
                <a:cxn ang="0">
                  <a:pos x="77" y="18"/>
                </a:cxn>
                <a:cxn ang="0">
                  <a:pos x="80" y="15"/>
                </a:cxn>
                <a:cxn ang="0">
                  <a:pos x="83" y="10"/>
                </a:cxn>
                <a:cxn ang="0">
                  <a:pos x="85" y="5"/>
                </a:cxn>
                <a:cxn ang="0">
                  <a:pos x="85" y="5"/>
                </a:cxn>
                <a:cxn ang="0">
                  <a:pos x="85" y="3"/>
                </a:cxn>
                <a:cxn ang="0">
                  <a:pos x="85" y="2"/>
                </a:cxn>
                <a:cxn ang="0">
                  <a:pos x="81" y="0"/>
                </a:cxn>
                <a:cxn ang="0">
                  <a:pos x="79" y="0"/>
                </a:cxn>
                <a:cxn ang="0">
                  <a:pos x="77" y="0"/>
                </a:cxn>
                <a:cxn ang="0">
                  <a:pos x="76" y="1"/>
                </a:cxn>
                <a:cxn ang="0">
                  <a:pos x="76" y="3"/>
                </a:cxn>
                <a:cxn ang="0">
                  <a:pos x="76" y="3"/>
                </a:cxn>
              </a:cxnLst>
              <a:rect l="0" t="0" r="r" b="b"/>
              <a:pathLst>
                <a:path w="85" h="71">
                  <a:moveTo>
                    <a:pt x="76" y="3"/>
                  </a:moveTo>
                  <a:lnTo>
                    <a:pt x="76" y="3"/>
                  </a:lnTo>
                  <a:lnTo>
                    <a:pt x="74" y="7"/>
                  </a:lnTo>
                  <a:lnTo>
                    <a:pt x="71" y="11"/>
                  </a:lnTo>
                  <a:lnTo>
                    <a:pt x="66" y="15"/>
                  </a:lnTo>
                  <a:lnTo>
                    <a:pt x="61" y="18"/>
                  </a:lnTo>
                  <a:lnTo>
                    <a:pt x="40" y="30"/>
                  </a:lnTo>
                  <a:lnTo>
                    <a:pt x="40" y="30"/>
                  </a:lnTo>
                  <a:lnTo>
                    <a:pt x="29" y="37"/>
                  </a:lnTo>
                  <a:lnTo>
                    <a:pt x="19" y="44"/>
                  </a:lnTo>
                  <a:lnTo>
                    <a:pt x="10" y="52"/>
                  </a:lnTo>
                  <a:lnTo>
                    <a:pt x="1" y="63"/>
                  </a:lnTo>
                  <a:lnTo>
                    <a:pt x="1" y="63"/>
                  </a:lnTo>
                  <a:lnTo>
                    <a:pt x="0" y="65"/>
                  </a:lnTo>
                  <a:lnTo>
                    <a:pt x="0" y="68"/>
                  </a:lnTo>
                  <a:lnTo>
                    <a:pt x="2" y="70"/>
                  </a:lnTo>
                  <a:lnTo>
                    <a:pt x="5" y="71"/>
                  </a:lnTo>
                  <a:lnTo>
                    <a:pt x="5" y="71"/>
                  </a:lnTo>
                  <a:lnTo>
                    <a:pt x="8" y="70"/>
                  </a:lnTo>
                  <a:lnTo>
                    <a:pt x="11" y="69"/>
                  </a:lnTo>
                  <a:lnTo>
                    <a:pt x="14" y="67"/>
                  </a:lnTo>
                  <a:lnTo>
                    <a:pt x="17" y="65"/>
                  </a:lnTo>
                  <a:lnTo>
                    <a:pt x="17" y="65"/>
                  </a:lnTo>
                  <a:lnTo>
                    <a:pt x="18" y="63"/>
                  </a:lnTo>
                  <a:lnTo>
                    <a:pt x="18" y="62"/>
                  </a:lnTo>
                  <a:lnTo>
                    <a:pt x="17" y="59"/>
                  </a:lnTo>
                  <a:lnTo>
                    <a:pt x="17" y="59"/>
                  </a:lnTo>
                  <a:lnTo>
                    <a:pt x="27" y="51"/>
                  </a:lnTo>
                  <a:lnTo>
                    <a:pt x="35" y="44"/>
                  </a:lnTo>
                  <a:lnTo>
                    <a:pt x="55" y="32"/>
                  </a:lnTo>
                  <a:lnTo>
                    <a:pt x="55" y="32"/>
                  </a:lnTo>
                  <a:lnTo>
                    <a:pt x="63" y="27"/>
                  </a:lnTo>
                  <a:lnTo>
                    <a:pt x="73" y="21"/>
                  </a:lnTo>
                  <a:lnTo>
                    <a:pt x="77" y="18"/>
                  </a:lnTo>
                  <a:lnTo>
                    <a:pt x="80" y="15"/>
                  </a:lnTo>
                  <a:lnTo>
                    <a:pt x="83" y="10"/>
                  </a:lnTo>
                  <a:lnTo>
                    <a:pt x="85" y="5"/>
                  </a:lnTo>
                  <a:lnTo>
                    <a:pt x="85" y="5"/>
                  </a:lnTo>
                  <a:lnTo>
                    <a:pt x="85" y="3"/>
                  </a:lnTo>
                  <a:lnTo>
                    <a:pt x="85" y="2"/>
                  </a:lnTo>
                  <a:lnTo>
                    <a:pt x="81" y="0"/>
                  </a:lnTo>
                  <a:lnTo>
                    <a:pt x="79" y="0"/>
                  </a:lnTo>
                  <a:lnTo>
                    <a:pt x="77" y="0"/>
                  </a:lnTo>
                  <a:lnTo>
                    <a:pt x="76" y="1"/>
                  </a:lnTo>
                  <a:lnTo>
                    <a:pt x="76" y="3"/>
                  </a:lnTo>
                  <a:lnTo>
                    <a:pt x="7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5" name="Freeform 681"/>
            <p:cNvSpPr/>
            <p:nvPr/>
          </p:nvSpPr>
          <p:spPr bwMode="auto">
            <a:xfrm>
              <a:off x="3800476" y="4510088"/>
              <a:ext cx="33338" cy="33338"/>
            </a:xfrm>
            <a:custGeom>
              <a:avLst/>
              <a:gdLst/>
              <a:ahLst/>
              <a:cxnLst>
                <a:cxn ang="0">
                  <a:pos x="52" y="2"/>
                </a:cxn>
                <a:cxn ang="0">
                  <a:pos x="52" y="2"/>
                </a:cxn>
                <a:cxn ang="0">
                  <a:pos x="38" y="16"/>
                </a:cxn>
                <a:cxn ang="0">
                  <a:pos x="21" y="31"/>
                </a:cxn>
                <a:cxn ang="0">
                  <a:pos x="21" y="31"/>
                </a:cxn>
                <a:cxn ang="0">
                  <a:pos x="8" y="41"/>
                </a:cxn>
                <a:cxn ang="0">
                  <a:pos x="3" y="47"/>
                </a:cxn>
                <a:cxn ang="0">
                  <a:pos x="1" y="51"/>
                </a:cxn>
                <a:cxn ang="0">
                  <a:pos x="0" y="56"/>
                </a:cxn>
                <a:cxn ang="0">
                  <a:pos x="0" y="56"/>
                </a:cxn>
                <a:cxn ang="0">
                  <a:pos x="0" y="58"/>
                </a:cxn>
                <a:cxn ang="0">
                  <a:pos x="0" y="60"/>
                </a:cxn>
                <a:cxn ang="0">
                  <a:pos x="3" y="62"/>
                </a:cxn>
                <a:cxn ang="0">
                  <a:pos x="5" y="62"/>
                </a:cxn>
                <a:cxn ang="0">
                  <a:pos x="7" y="61"/>
                </a:cxn>
                <a:cxn ang="0">
                  <a:pos x="8" y="60"/>
                </a:cxn>
                <a:cxn ang="0">
                  <a:pos x="9" y="59"/>
                </a:cxn>
                <a:cxn ang="0">
                  <a:pos x="9" y="59"/>
                </a:cxn>
                <a:cxn ang="0">
                  <a:pos x="10" y="55"/>
                </a:cxn>
                <a:cxn ang="0">
                  <a:pos x="12" y="50"/>
                </a:cxn>
                <a:cxn ang="0">
                  <a:pos x="19" y="44"/>
                </a:cxn>
                <a:cxn ang="0">
                  <a:pos x="34" y="33"/>
                </a:cxn>
                <a:cxn ang="0">
                  <a:pos x="34" y="33"/>
                </a:cxn>
                <a:cxn ang="0">
                  <a:pos x="47" y="20"/>
                </a:cxn>
                <a:cxn ang="0">
                  <a:pos x="59" y="8"/>
                </a:cxn>
                <a:cxn ang="0">
                  <a:pos x="59" y="8"/>
                </a:cxn>
                <a:cxn ang="0">
                  <a:pos x="61" y="6"/>
                </a:cxn>
                <a:cxn ang="0">
                  <a:pos x="61" y="5"/>
                </a:cxn>
                <a:cxn ang="0">
                  <a:pos x="61" y="3"/>
                </a:cxn>
                <a:cxn ang="0">
                  <a:pos x="59" y="2"/>
                </a:cxn>
                <a:cxn ang="0">
                  <a:pos x="57" y="1"/>
                </a:cxn>
                <a:cxn ang="0">
                  <a:pos x="56" y="0"/>
                </a:cxn>
                <a:cxn ang="0">
                  <a:pos x="54" y="1"/>
                </a:cxn>
                <a:cxn ang="0">
                  <a:pos x="52" y="2"/>
                </a:cxn>
                <a:cxn ang="0">
                  <a:pos x="52" y="2"/>
                </a:cxn>
              </a:cxnLst>
              <a:rect l="0" t="0" r="r" b="b"/>
              <a:pathLst>
                <a:path w="61" h="62">
                  <a:moveTo>
                    <a:pt x="52" y="2"/>
                  </a:moveTo>
                  <a:lnTo>
                    <a:pt x="52" y="2"/>
                  </a:lnTo>
                  <a:lnTo>
                    <a:pt x="38" y="16"/>
                  </a:lnTo>
                  <a:lnTo>
                    <a:pt x="21" y="31"/>
                  </a:lnTo>
                  <a:lnTo>
                    <a:pt x="21" y="31"/>
                  </a:lnTo>
                  <a:lnTo>
                    <a:pt x="8" y="41"/>
                  </a:lnTo>
                  <a:lnTo>
                    <a:pt x="3" y="47"/>
                  </a:lnTo>
                  <a:lnTo>
                    <a:pt x="1" y="51"/>
                  </a:lnTo>
                  <a:lnTo>
                    <a:pt x="0" y="56"/>
                  </a:lnTo>
                  <a:lnTo>
                    <a:pt x="0" y="56"/>
                  </a:lnTo>
                  <a:lnTo>
                    <a:pt x="0" y="58"/>
                  </a:lnTo>
                  <a:lnTo>
                    <a:pt x="0" y="60"/>
                  </a:lnTo>
                  <a:lnTo>
                    <a:pt x="3" y="62"/>
                  </a:lnTo>
                  <a:lnTo>
                    <a:pt x="5" y="62"/>
                  </a:lnTo>
                  <a:lnTo>
                    <a:pt x="7" y="61"/>
                  </a:lnTo>
                  <a:lnTo>
                    <a:pt x="8" y="60"/>
                  </a:lnTo>
                  <a:lnTo>
                    <a:pt x="9" y="59"/>
                  </a:lnTo>
                  <a:lnTo>
                    <a:pt x="9" y="59"/>
                  </a:lnTo>
                  <a:lnTo>
                    <a:pt x="10" y="55"/>
                  </a:lnTo>
                  <a:lnTo>
                    <a:pt x="12" y="50"/>
                  </a:lnTo>
                  <a:lnTo>
                    <a:pt x="19" y="44"/>
                  </a:lnTo>
                  <a:lnTo>
                    <a:pt x="34" y="33"/>
                  </a:lnTo>
                  <a:lnTo>
                    <a:pt x="34" y="33"/>
                  </a:lnTo>
                  <a:lnTo>
                    <a:pt x="47" y="20"/>
                  </a:lnTo>
                  <a:lnTo>
                    <a:pt x="59" y="8"/>
                  </a:lnTo>
                  <a:lnTo>
                    <a:pt x="59" y="8"/>
                  </a:lnTo>
                  <a:lnTo>
                    <a:pt x="61" y="6"/>
                  </a:lnTo>
                  <a:lnTo>
                    <a:pt x="61" y="5"/>
                  </a:lnTo>
                  <a:lnTo>
                    <a:pt x="61" y="3"/>
                  </a:lnTo>
                  <a:lnTo>
                    <a:pt x="59" y="2"/>
                  </a:lnTo>
                  <a:lnTo>
                    <a:pt x="57" y="1"/>
                  </a:lnTo>
                  <a:lnTo>
                    <a:pt x="56" y="0"/>
                  </a:lnTo>
                  <a:lnTo>
                    <a:pt x="54"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6" name="Freeform 682"/>
            <p:cNvSpPr/>
            <p:nvPr/>
          </p:nvSpPr>
          <p:spPr bwMode="auto">
            <a:xfrm>
              <a:off x="3840163" y="4508500"/>
              <a:ext cx="28575" cy="31750"/>
            </a:xfrm>
            <a:custGeom>
              <a:avLst/>
              <a:gdLst/>
              <a:ahLst/>
              <a:cxnLst>
                <a:cxn ang="0">
                  <a:pos x="42" y="4"/>
                </a:cxn>
                <a:cxn ang="0">
                  <a:pos x="42" y="4"/>
                </a:cxn>
                <a:cxn ang="0">
                  <a:pos x="42" y="8"/>
                </a:cxn>
                <a:cxn ang="0">
                  <a:pos x="41" y="12"/>
                </a:cxn>
                <a:cxn ang="0">
                  <a:pos x="37" y="19"/>
                </a:cxn>
                <a:cxn ang="0">
                  <a:pos x="32" y="26"/>
                </a:cxn>
                <a:cxn ang="0">
                  <a:pos x="26" y="32"/>
                </a:cxn>
                <a:cxn ang="0">
                  <a:pos x="12" y="42"/>
                </a:cxn>
                <a:cxn ang="0">
                  <a:pos x="6" y="48"/>
                </a:cxn>
                <a:cxn ang="0">
                  <a:pos x="1" y="53"/>
                </a:cxn>
                <a:cxn ang="0">
                  <a:pos x="1" y="53"/>
                </a:cxn>
                <a:cxn ang="0">
                  <a:pos x="0" y="55"/>
                </a:cxn>
                <a:cxn ang="0">
                  <a:pos x="0" y="58"/>
                </a:cxn>
                <a:cxn ang="0">
                  <a:pos x="1" y="59"/>
                </a:cxn>
                <a:cxn ang="0">
                  <a:pos x="2" y="60"/>
                </a:cxn>
                <a:cxn ang="0">
                  <a:pos x="5" y="61"/>
                </a:cxn>
                <a:cxn ang="0">
                  <a:pos x="7" y="60"/>
                </a:cxn>
                <a:cxn ang="0">
                  <a:pos x="9" y="59"/>
                </a:cxn>
                <a:cxn ang="0">
                  <a:pos x="9" y="59"/>
                </a:cxn>
                <a:cxn ang="0">
                  <a:pos x="14" y="52"/>
                </a:cxn>
                <a:cxn ang="0">
                  <a:pos x="22" y="46"/>
                </a:cxn>
                <a:cxn ang="0">
                  <a:pos x="35" y="35"/>
                </a:cxn>
                <a:cxn ang="0">
                  <a:pos x="41" y="29"/>
                </a:cxn>
                <a:cxn ang="0">
                  <a:pos x="46" y="21"/>
                </a:cxn>
                <a:cxn ang="0">
                  <a:pos x="51" y="13"/>
                </a:cxn>
                <a:cxn ang="0">
                  <a:pos x="52" y="9"/>
                </a:cxn>
                <a:cxn ang="0">
                  <a:pos x="52" y="4"/>
                </a:cxn>
                <a:cxn ang="0">
                  <a:pos x="52" y="4"/>
                </a:cxn>
                <a:cxn ang="0">
                  <a:pos x="52" y="2"/>
                </a:cxn>
                <a:cxn ang="0">
                  <a:pos x="51" y="1"/>
                </a:cxn>
                <a:cxn ang="0">
                  <a:pos x="50" y="0"/>
                </a:cxn>
                <a:cxn ang="0">
                  <a:pos x="47" y="0"/>
                </a:cxn>
                <a:cxn ang="0">
                  <a:pos x="45" y="0"/>
                </a:cxn>
                <a:cxn ang="0">
                  <a:pos x="44" y="1"/>
                </a:cxn>
                <a:cxn ang="0">
                  <a:pos x="43" y="2"/>
                </a:cxn>
                <a:cxn ang="0">
                  <a:pos x="42" y="4"/>
                </a:cxn>
                <a:cxn ang="0">
                  <a:pos x="42" y="4"/>
                </a:cxn>
              </a:cxnLst>
              <a:rect l="0" t="0" r="r" b="b"/>
              <a:pathLst>
                <a:path w="52" h="61">
                  <a:moveTo>
                    <a:pt x="42" y="4"/>
                  </a:moveTo>
                  <a:lnTo>
                    <a:pt x="42" y="4"/>
                  </a:lnTo>
                  <a:lnTo>
                    <a:pt x="42" y="8"/>
                  </a:lnTo>
                  <a:lnTo>
                    <a:pt x="41" y="12"/>
                  </a:lnTo>
                  <a:lnTo>
                    <a:pt x="37" y="19"/>
                  </a:lnTo>
                  <a:lnTo>
                    <a:pt x="32" y="26"/>
                  </a:lnTo>
                  <a:lnTo>
                    <a:pt x="26" y="32"/>
                  </a:lnTo>
                  <a:lnTo>
                    <a:pt x="12" y="42"/>
                  </a:lnTo>
                  <a:lnTo>
                    <a:pt x="6" y="48"/>
                  </a:lnTo>
                  <a:lnTo>
                    <a:pt x="1" y="53"/>
                  </a:lnTo>
                  <a:lnTo>
                    <a:pt x="1" y="53"/>
                  </a:lnTo>
                  <a:lnTo>
                    <a:pt x="0" y="55"/>
                  </a:lnTo>
                  <a:lnTo>
                    <a:pt x="0" y="58"/>
                  </a:lnTo>
                  <a:lnTo>
                    <a:pt x="1" y="59"/>
                  </a:lnTo>
                  <a:lnTo>
                    <a:pt x="2" y="60"/>
                  </a:lnTo>
                  <a:lnTo>
                    <a:pt x="5" y="61"/>
                  </a:lnTo>
                  <a:lnTo>
                    <a:pt x="7" y="60"/>
                  </a:lnTo>
                  <a:lnTo>
                    <a:pt x="9" y="59"/>
                  </a:lnTo>
                  <a:lnTo>
                    <a:pt x="9" y="59"/>
                  </a:lnTo>
                  <a:lnTo>
                    <a:pt x="14" y="52"/>
                  </a:lnTo>
                  <a:lnTo>
                    <a:pt x="22" y="46"/>
                  </a:lnTo>
                  <a:lnTo>
                    <a:pt x="35" y="35"/>
                  </a:lnTo>
                  <a:lnTo>
                    <a:pt x="41" y="29"/>
                  </a:lnTo>
                  <a:lnTo>
                    <a:pt x="46" y="21"/>
                  </a:lnTo>
                  <a:lnTo>
                    <a:pt x="51" y="13"/>
                  </a:lnTo>
                  <a:lnTo>
                    <a:pt x="52" y="9"/>
                  </a:lnTo>
                  <a:lnTo>
                    <a:pt x="52" y="4"/>
                  </a:lnTo>
                  <a:lnTo>
                    <a:pt x="52" y="4"/>
                  </a:lnTo>
                  <a:lnTo>
                    <a:pt x="52" y="2"/>
                  </a:lnTo>
                  <a:lnTo>
                    <a:pt x="51" y="1"/>
                  </a:lnTo>
                  <a:lnTo>
                    <a:pt x="50" y="0"/>
                  </a:lnTo>
                  <a:lnTo>
                    <a:pt x="47" y="0"/>
                  </a:lnTo>
                  <a:lnTo>
                    <a:pt x="45"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7" name="Freeform 683"/>
            <p:cNvSpPr/>
            <p:nvPr/>
          </p:nvSpPr>
          <p:spPr bwMode="auto">
            <a:xfrm>
              <a:off x="3295651" y="4622800"/>
              <a:ext cx="38100" cy="42863"/>
            </a:xfrm>
            <a:custGeom>
              <a:avLst/>
              <a:gdLst/>
              <a:ahLst/>
              <a:cxnLst>
                <a:cxn ang="0">
                  <a:pos x="64" y="0"/>
                </a:cxn>
                <a:cxn ang="0">
                  <a:pos x="64" y="0"/>
                </a:cxn>
                <a:cxn ang="0">
                  <a:pos x="59" y="3"/>
                </a:cxn>
                <a:cxn ang="0">
                  <a:pos x="55" y="7"/>
                </a:cxn>
                <a:cxn ang="0">
                  <a:pos x="51" y="11"/>
                </a:cxn>
                <a:cxn ang="0">
                  <a:pos x="48" y="15"/>
                </a:cxn>
                <a:cxn ang="0">
                  <a:pos x="42" y="24"/>
                </a:cxn>
                <a:cxn ang="0">
                  <a:pos x="34" y="34"/>
                </a:cxn>
                <a:cxn ang="0">
                  <a:pos x="34" y="34"/>
                </a:cxn>
                <a:cxn ang="0">
                  <a:pos x="25" y="43"/>
                </a:cxn>
                <a:cxn ang="0">
                  <a:pos x="16" y="52"/>
                </a:cxn>
                <a:cxn ang="0">
                  <a:pos x="7" y="63"/>
                </a:cxn>
                <a:cxn ang="0">
                  <a:pos x="3" y="68"/>
                </a:cxn>
                <a:cxn ang="0">
                  <a:pos x="0" y="74"/>
                </a:cxn>
                <a:cxn ang="0">
                  <a:pos x="0" y="74"/>
                </a:cxn>
                <a:cxn ang="0">
                  <a:pos x="0" y="76"/>
                </a:cxn>
                <a:cxn ang="0">
                  <a:pos x="0" y="78"/>
                </a:cxn>
                <a:cxn ang="0">
                  <a:pos x="1" y="79"/>
                </a:cxn>
                <a:cxn ang="0">
                  <a:pos x="3" y="79"/>
                </a:cxn>
                <a:cxn ang="0">
                  <a:pos x="6" y="79"/>
                </a:cxn>
                <a:cxn ang="0">
                  <a:pos x="8" y="78"/>
                </a:cxn>
                <a:cxn ang="0">
                  <a:pos x="9" y="76"/>
                </a:cxn>
                <a:cxn ang="0">
                  <a:pos x="9" y="76"/>
                </a:cxn>
                <a:cxn ang="0">
                  <a:pos x="13" y="71"/>
                </a:cxn>
                <a:cxn ang="0">
                  <a:pos x="16" y="66"/>
                </a:cxn>
                <a:cxn ang="0">
                  <a:pos x="24" y="57"/>
                </a:cxn>
                <a:cxn ang="0">
                  <a:pos x="42" y="41"/>
                </a:cxn>
                <a:cxn ang="0">
                  <a:pos x="42" y="41"/>
                </a:cxn>
                <a:cxn ang="0">
                  <a:pos x="45" y="37"/>
                </a:cxn>
                <a:cxn ang="0">
                  <a:pos x="48" y="33"/>
                </a:cxn>
                <a:cxn ang="0">
                  <a:pos x="54" y="23"/>
                </a:cxn>
                <a:cxn ang="0">
                  <a:pos x="57" y="18"/>
                </a:cxn>
                <a:cxn ang="0">
                  <a:pos x="60" y="14"/>
                </a:cxn>
                <a:cxn ang="0">
                  <a:pos x="64" y="11"/>
                </a:cxn>
                <a:cxn ang="0">
                  <a:pos x="69" y="8"/>
                </a:cxn>
                <a:cxn ang="0">
                  <a:pos x="69" y="8"/>
                </a:cxn>
                <a:cxn ang="0">
                  <a:pos x="70" y="7"/>
                </a:cxn>
                <a:cxn ang="0">
                  <a:pos x="71" y="6"/>
                </a:cxn>
                <a:cxn ang="0">
                  <a:pos x="71" y="4"/>
                </a:cxn>
                <a:cxn ang="0">
                  <a:pos x="70" y="3"/>
                </a:cxn>
                <a:cxn ang="0">
                  <a:pos x="68" y="0"/>
                </a:cxn>
                <a:cxn ang="0">
                  <a:pos x="66" y="0"/>
                </a:cxn>
                <a:cxn ang="0">
                  <a:pos x="64" y="0"/>
                </a:cxn>
                <a:cxn ang="0">
                  <a:pos x="64" y="0"/>
                </a:cxn>
              </a:cxnLst>
              <a:rect l="0" t="0" r="r" b="b"/>
              <a:pathLst>
                <a:path w="71" h="79">
                  <a:moveTo>
                    <a:pt x="64" y="0"/>
                  </a:moveTo>
                  <a:lnTo>
                    <a:pt x="64" y="0"/>
                  </a:lnTo>
                  <a:lnTo>
                    <a:pt x="59" y="3"/>
                  </a:lnTo>
                  <a:lnTo>
                    <a:pt x="55" y="7"/>
                  </a:lnTo>
                  <a:lnTo>
                    <a:pt x="51" y="11"/>
                  </a:lnTo>
                  <a:lnTo>
                    <a:pt x="48" y="15"/>
                  </a:lnTo>
                  <a:lnTo>
                    <a:pt x="42" y="24"/>
                  </a:lnTo>
                  <a:lnTo>
                    <a:pt x="34" y="34"/>
                  </a:lnTo>
                  <a:lnTo>
                    <a:pt x="34" y="34"/>
                  </a:lnTo>
                  <a:lnTo>
                    <a:pt x="25" y="43"/>
                  </a:lnTo>
                  <a:lnTo>
                    <a:pt x="16" y="52"/>
                  </a:lnTo>
                  <a:lnTo>
                    <a:pt x="7" y="63"/>
                  </a:lnTo>
                  <a:lnTo>
                    <a:pt x="3" y="68"/>
                  </a:lnTo>
                  <a:lnTo>
                    <a:pt x="0" y="74"/>
                  </a:lnTo>
                  <a:lnTo>
                    <a:pt x="0" y="74"/>
                  </a:lnTo>
                  <a:lnTo>
                    <a:pt x="0" y="76"/>
                  </a:lnTo>
                  <a:lnTo>
                    <a:pt x="0" y="78"/>
                  </a:lnTo>
                  <a:lnTo>
                    <a:pt x="1" y="79"/>
                  </a:lnTo>
                  <a:lnTo>
                    <a:pt x="3" y="79"/>
                  </a:lnTo>
                  <a:lnTo>
                    <a:pt x="6" y="79"/>
                  </a:lnTo>
                  <a:lnTo>
                    <a:pt x="8" y="78"/>
                  </a:lnTo>
                  <a:lnTo>
                    <a:pt x="9" y="76"/>
                  </a:lnTo>
                  <a:lnTo>
                    <a:pt x="9" y="76"/>
                  </a:lnTo>
                  <a:lnTo>
                    <a:pt x="13" y="71"/>
                  </a:lnTo>
                  <a:lnTo>
                    <a:pt x="16" y="66"/>
                  </a:lnTo>
                  <a:lnTo>
                    <a:pt x="24" y="57"/>
                  </a:lnTo>
                  <a:lnTo>
                    <a:pt x="42" y="41"/>
                  </a:lnTo>
                  <a:lnTo>
                    <a:pt x="42" y="41"/>
                  </a:lnTo>
                  <a:lnTo>
                    <a:pt x="45" y="37"/>
                  </a:lnTo>
                  <a:lnTo>
                    <a:pt x="48" y="33"/>
                  </a:lnTo>
                  <a:lnTo>
                    <a:pt x="54" y="23"/>
                  </a:lnTo>
                  <a:lnTo>
                    <a:pt x="57" y="18"/>
                  </a:lnTo>
                  <a:lnTo>
                    <a:pt x="60" y="14"/>
                  </a:lnTo>
                  <a:lnTo>
                    <a:pt x="64" y="11"/>
                  </a:lnTo>
                  <a:lnTo>
                    <a:pt x="69" y="8"/>
                  </a:lnTo>
                  <a:lnTo>
                    <a:pt x="69" y="8"/>
                  </a:lnTo>
                  <a:lnTo>
                    <a:pt x="70" y="7"/>
                  </a:lnTo>
                  <a:lnTo>
                    <a:pt x="71" y="6"/>
                  </a:lnTo>
                  <a:lnTo>
                    <a:pt x="71" y="4"/>
                  </a:lnTo>
                  <a:lnTo>
                    <a:pt x="70" y="3"/>
                  </a:lnTo>
                  <a:lnTo>
                    <a:pt x="68" y="0"/>
                  </a:lnTo>
                  <a:lnTo>
                    <a:pt x="66"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8" name="Freeform 684"/>
            <p:cNvSpPr/>
            <p:nvPr/>
          </p:nvSpPr>
          <p:spPr bwMode="auto">
            <a:xfrm>
              <a:off x="3286126" y="4643438"/>
              <a:ext cx="61913" cy="63500"/>
            </a:xfrm>
            <a:custGeom>
              <a:avLst/>
              <a:gdLst/>
              <a:ahLst/>
              <a:cxnLst>
                <a:cxn ang="0">
                  <a:pos x="110" y="0"/>
                </a:cxn>
                <a:cxn ang="0">
                  <a:pos x="110" y="0"/>
                </a:cxn>
                <a:cxn ang="0">
                  <a:pos x="103" y="4"/>
                </a:cxn>
                <a:cxn ang="0">
                  <a:pos x="95" y="9"/>
                </a:cxn>
                <a:cxn ang="0">
                  <a:pos x="88" y="15"/>
                </a:cxn>
                <a:cxn ang="0">
                  <a:pos x="81" y="22"/>
                </a:cxn>
                <a:cxn ang="0">
                  <a:pos x="70" y="35"/>
                </a:cxn>
                <a:cxn ang="0">
                  <a:pos x="57" y="48"/>
                </a:cxn>
                <a:cxn ang="0">
                  <a:pos x="57" y="48"/>
                </a:cxn>
                <a:cxn ang="0">
                  <a:pos x="50" y="55"/>
                </a:cxn>
                <a:cxn ang="0">
                  <a:pos x="43" y="62"/>
                </a:cxn>
                <a:cxn ang="0">
                  <a:pos x="36" y="68"/>
                </a:cxn>
                <a:cxn ang="0">
                  <a:pos x="29" y="75"/>
                </a:cxn>
                <a:cxn ang="0">
                  <a:pos x="29" y="75"/>
                </a:cxn>
                <a:cxn ang="0">
                  <a:pos x="14" y="92"/>
                </a:cxn>
                <a:cxn ang="0">
                  <a:pos x="1" y="109"/>
                </a:cxn>
                <a:cxn ang="0">
                  <a:pos x="1" y="109"/>
                </a:cxn>
                <a:cxn ang="0">
                  <a:pos x="0" y="111"/>
                </a:cxn>
                <a:cxn ang="0">
                  <a:pos x="0" y="113"/>
                </a:cxn>
                <a:cxn ang="0">
                  <a:pos x="1" y="117"/>
                </a:cxn>
                <a:cxn ang="0">
                  <a:pos x="3" y="118"/>
                </a:cxn>
                <a:cxn ang="0">
                  <a:pos x="4" y="119"/>
                </a:cxn>
                <a:cxn ang="0">
                  <a:pos x="6" y="118"/>
                </a:cxn>
                <a:cxn ang="0">
                  <a:pos x="7" y="117"/>
                </a:cxn>
                <a:cxn ang="0">
                  <a:pos x="7" y="117"/>
                </a:cxn>
                <a:cxn ang="0">
                  <a:pos x="19" y="101"/>
                </a:cxn>
                <a:cxn ang="0">
                  <a:pos x="32" y="87"/>
                </a:cxn>
                <a:cxn ang="0">
                  <a:pos x="45" y="72"/>
                </a:cxn>
                <a:cxn ang="0">
                  <a:pos x="60" y="60"/>
                </a:cxn>
                <a:cxn ang="0">
                  <a:pos x="60" y="60"/>
                </a:cxn>
                <a:cxn ang="0">
                  <a:pos x="67" y="54"/>
                </a:cxn>
                <a:cxn ang="0">
                  <a:pos x="73" y="46"/>
                </a:cxn>
                <a:cxn ang="0">
                  <a:pos x="85" y="32"/>
                </a:cxn>
                <a:cxn ang="0">
                  <a:pos x="93" y="26"/>
                </a:cxn>
                <a:cxn ang="0">
                  <a:pos x="99" y="18"/>
                </a:cxn>
                <a:cxn ang="0">
                  <a:pos x="107" y="13"/>
                </a:cxn>
                <a:cxn ang="0">
                  <a:pos x="115" y="8"/>
                </a:cxn>
                <a:cxn ang="0">
                  <a:pos x="115" y="8"/>
                </a:cxn>
                <a:cxn ang="0">
                  <a:pos x="117" y="7"/>
                </a:cxn>
                <a:cxn ang="0">
                  <a:pos x="117" y="5"/>
                </a:cxn>
                <a:cxn ang="0">
                  <a:pos x="117" y="4"/>
                </a:cxn>
                <a:cxn ang="0">
                  <a:pos x="117" y="2"/>
                </a:cxn>
                <a:cxn ang="0">
                  <a:pos x="114" y="0"/>
                </a:cxn>
                <a:cxn ang="0">
                  <a:pos x="112" y="0"/>
                </a:cxn>
                <a:cxn ang="0">
                  <a:pos x="110" y="0"/>
                </a:cxn>
                <a:cxn ang="0">
                  <a:pos x="110" y="0"/>
                </a:cxn>
              </a:cxnLst>
              <a:rect l="0" t="0" r="r" b="b"/>
              <a:pathLst>
                <a:path w="117" h="119">
                  <a:moveTo>
                    <a:pt x="110" y="0"/>
                  </a:moveTo>
                  <a:lnTo>
                    <a:pt x="110" y="0"/>
                  </a:lnTo>
                  <a:lnTo>
                    <a:pt x="103" y="4"/>
                  </a:lnTo>
                  <a:lnTo>
                    <a:pt x="95" y="9"/>
                  </a:lnTo>
                  <a:lnTo>
                    <a:pt x="88" y="15"/>
                  </a:lnTo>
                  <a:lnTo>
                    <a:pt x="81" y="22"/>
                  </a:lnTo>
                  <a:lnTo>
                    <a:pt x="70" y="35"/>
                  </a:lnTo>
                  <a:lnTo>
                    <a:pt x="57" y="48"/>
                  </a:lnTo>
                  <a:lnTo>
                    <a:pt x="57" y="48"/>
                  </a:lnTo>
                  <a:lnTo>
                    <a:pt x="50" y="55"/>
                  </a:lnTo>
                  <a:lnTo>
                    <a:pt x="43" y="62"/>
                  </a:lnTo>
                  <a:lnTo>
                    <a:pt x="36" y="68"/>
                  </a:lnTo>
                  <a:lnTo>
                    <a:pt x="29" y="75"/>
                  </a:lnTo>
                  <a:lnTo>
                    <a:pt x="29" y="75"/>
                  </a:lnTo>
                  <a:lnTo>
                    <a:pt x="14" y="92"/>
                  </a:lnTo>
                  <a:lnTo>
                    <a:pt x="1" y="109"/>
                  </a:lnTo>
                  <a:lnTo>
                    <a:pt x="1" y="109"/>
                  </a:lnTo>
                  <a:lnTo>
                    <a:pt x="0" y="111"/>
                  </a:lnTo>
                  <a:lnTo>
                    <a:pt x="0" y="113"/>
                  </a:lnTo>
                  <a:lnTo>
                    <a:pt x="1" y="117"/>
                  </a:lnTo>
                  <a:lnTo>
                    <a:pt x="3" y="118"/>
                  </a:lnTo>
                  <a:lnTo>
                    <a:pt x="4" y="119"/>
                  </a:lnTo>
                  <a:lnTo>
                    <a:pt x="6" y="118"/>
                  </a:lnTo>
                  <a:lnTo>
                    <a:pt x="7" y="117"/>
                  </a:lnTo>
                  <a:lnTo>
                    <a:pt x="7" y="117"/>
                  </a:lnTo>
                  <a:lnTo>
                    <a:pt x="19" y="101"/>
                  </a:lnTo>
                  <a:lnTo>
                    <a:pt x="32" y="87"/>
                  </a:lnTo>
                  <a:lnTo>
                    <a:pt x="45" y="72"/>
                  </a:lnTo>
                  <a:lnTo>
                    <a:pt x="60" y="60"/>
                  </a:lnTo>
                  <a:lnTo>
                    <a:pt x="60" y="60"/>
                  </a:lnTo>
                  <a:lnTo>
                    <a:pt x="67" y="54"/>
                  </a:lnTo>
                  <a:lnTo>
                    <a:pt x="73" y="46"/>
                  </a:lnTo>
                  <a:lnTo>
                    <a:pt x="85" y="32"/>
                  </a:lnTo>
                  <a:lnTo>
                    <a:pt x="93" y="26"/>
                  </a:lnTo>
                  <a:lnTo>
                    <a:pt x="99" y="18"/>
                  </a:lnTo>
                  <a:lnTo>
                    <a:pt x="107" y="13"/>
                  </a:lnTo>
                  <a:lnTo>
                    <a:pt x="115" y="8"/>
                  </a:lnTo>
                  <a:lnTo>
                    <a:pt x="115" y="8"/>
                  </a:lnTo>
                  <a:lnTo>
                    <a:pt x="117" y="7"/>
                  </a:lnTo>
                  <a:lnTo>
                    <a:pt x="117" y="5"/>
                  </a:lnTo>
                  <a:lnTo>
                    <a:pt x="117" y="4"/>
                  </a:lnTo>
                  <a:lnTo>
                    <a:pt x="117" y="2"/>
                  </a:lnTo>
                  <a:lnTo>
                    <a:pt x="114" y="0"/>
                  </a:lnTo>
                  <a:lnTo>
                    <a:pt x="112"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9" name="Freeform 685"/>
            <p:cNvSpPr/>
            <p:nvPr/>
          </p:nvSpPr>
          <p:spPr bwMode="auto">
            <a:xfrm>
              <a:off x="3295651" y="4686300"/>
              <a:ext cx="38100" cy="47625"/>
            </a:xfrm>
            <a:custGeom>
              <a:avLst/>
              <a:gdLst/>
              <a:ahLst/>
              <a:cxnLst>
                <a:cxn ang="0">
                  <a:pos x="62" y="5"/>
                </a:cxn>
                <a:cxn ang="0">
                  <a:pos x="62" y="5"/>
                </a:cxn>
                <a:cxn ang="0">
                  <a:pos x="60" y="10"/>
                </a:cxn>
                <a:cxn ang="0">
                  <a:pos x="58" y="14"/>
                </a:cxn>
                <a:cxn ang="0">
                  <a:pos x="55" y="18"/>
                </a:cxn>
                <a:cxn ang="0">
                  <a:pos x="51" y="22"/>
                </a:cxn>
                <a:cxn ang="0">
                  <a:pos x="44" y="29"/>
                </a:cxn>
                <a:cxn ang="0">
                  <a:pos x="36" y="37"/>
                </a:cxn>
                <a:cxn ang="0">
                  <a:pos x="36" y="37"/>
                </a:cxn>
                <a:cxn ang="0">
                  <a:pos x="23" y="52"/>
                </a:cxn>
                <a:cxn ang="0">
                  <a:pos x="23" y="52"/>
                </a:cxn>
                <a:cxn ang="0">
                  <a:pos x="8" y="68"/>
                </a:cxn>
                <a:cxn ang="0">
                  <a:pos x="2" y="77"/>
                </a:cxn>
                <a:cxn ang="0">
                  <a:pos x="0" y="81"/>
                </a:cxn>
                <a:cxn ang="0">
                  <a:pos x="0" y="85"/>
                </a:cxn>
                <a:cxn ang="0">
                  <a:pos x="0" y="85"/>
                </a:cxn>
                <a:cxn ang="0">
                  <a:pos x="0" y="87"/>
                </a:cxn>
                <a:cxn ang="0">
                  <a:pos x="2" y="89"/>
                </a:cxn>
                <a:cxn ang="0">
                  <a:pos x="2" y="89"/>
                </a:cxn>
                <a:cxn ang="0">
                  <a:pos x="2" y="89"/>
                </a:cxn>
                <a:cxn ang="0">
                  <a:pos x="2" y="89"/>
                </a:cxn>
                <a:cxn ang="0">
                  <a:pos x="4" y="90"/>
                </a:cxn>
                <a:cxn ang="0">
                  <a:pos x="6" y="89"/>
                </a:cxn>
                <a:cxn ang="0">
                  <a:pos x="9" y="87"/>
                </a:cxn>
                <a:cxn ang="0">
                  <a:pos x="9" y="86"/>
                </a:cxn>
                <a:cxn ang="0">
                  <a:pos x="9" y="84"/>
                </a:cxn>
                <a:cxn ang="0">
                  <a:pos x="8" y="82"/>
                </a:cxn>
                <a:cxn ang="0">
                  <a:pos x="7" y="81"/>
                </a:cxn>
                <a:cxn ang="0">
                  <a:pos x="7" y="81"/>
                </a:cxn>
                <a:cxn ang="0">
                  <a:pos x="9" y="83"/>
                </a:cxn>
                <a:cxn ang="0">
                  <a:pos x="11" y="84"/>
                </a:cxn>
                <a:cxn ang="0">
                  <a:pos x="13" y="80"/>
                </a:cxn>
                <a:cxn ang="0">
                  <a:pos x="13" y="80"/>
                </a:cxn>
                <a:cxn ang="0">
                  <a:pos x="23" y="67"/>
                </a:cxn>
                <a:cxn ang="0">
                  <a:pos x="23" y="67"/>
                </a:cxn>
                <a:cxn ang="0">
                  <a:pos x="39" y="48"/>
                </a:cxn>
                <a:cxn ang="0">
                  <a:pos x="39" y="48"/>
                </a:cxn>
                <a:cxn ang="0">
                  <a:pos x="49" y="39"/>
                </a:cxn>
                <a:cxn ang="0">
                  <a:pos x="59" y="28"/>
                </a:cxn>
                <a:cxn ang="0">
                  <a:pos x="63" y="23"/>
                </a:cxn>
                <a:cxn ang="0">
                  <a:pos x="67" y="17"/>
                </a:cxn>
                <a:cxn ang="0">
                  <a:pos x="69" y="11"/>
                </a:cxn>
                <a:cxn ang="0">
                  <a:pos x="71" y="5"/>
                </a:cxn>
                <a:cxn ang="0">
                  <a:pos x="71" y="5"/>
                </a:cxn>
                <a:cxn ang="0">
                  <a:pos x="71" y="2"/>
                </a:cxn>
                <a:cxn ang="0">
                  <a:pos x="70" y="1"/>
                </a:cxn>
                <a:cxn ang="0">
                  <a:pos x="68" y="0"/>
                </a:cxn>
                <a:cxn ang="0">
                  <a:pos x="67" y="0"/>
                </a:cxn>
                <a:cxn ang="0">
                  <a:pos x="63" y="1"/>
                </a:cxn>
                <a:cxn ang="0">
                  <a:pos x="62" y="2"/>
                </a:cxn>
                <a:cxn ang="0">
                  <a:pos x="62" y="5"/>
                </a:cxn>
                <a:cxn ang="0">
                  <a:pos x="62" y="5"/>
                </a:cxn>
              </a:cxnLst>
              <a:rect l="0" t="0" r="r" b="b"/>
              <a:pathLst>
                <a:path w="71" h="90">
                  <a:moveTo>
                    <a:pt x="62" y="5"/>
                  </a:moveTo>
                  <a:lnTo>
                    <a:pt x="62" y="5"/>
                  </a:lnTo>
                  <a:lnTo>
                    <a:pt x="60" y="10"/>
                  </a:lnTo>
                  <a:lnTo>
                    <a:pt x="58" y="14"/>
                  </a:lnTo>
                  <a:lnTo>
                    <a:pt x="55" y="18"/>
                  </a:lnTo>
                  <a:lnTo>
                    <a:pt x="51" y="22"/>
                  </a:lnTo>
                  <a:lnTo>
                    <a:pt x="44" y="29"/>
                  </a:lnTo>
                  <a:lnTo>
                    <a:pt x="36" y="37"/>
                  </a:lnTo>
                  <a:lnTo>
                    <a:pt x="36" y="37"/>
                  </a:lnTo>
                  <a:lnTo>
                    <a:pt x="23" y="52"/>
                  </a:lnTo>
                  <a:lnTo>
                    <a:pt x="23" y="52"/>
                  </a:lnTo>
                  <a:lnTo>
                    <a:pt x="8" y="68"/>
                  </a:lnTo>
                  <a:lnTo>
                    <a:pt x="2" y="77"/>
                  </a:lnTo>
                  <a:lnTo>
                    <a:pt x="0" y="81"/>
                  </a:lnTo>
                  <a:lnTo>
                    <a:pt x="0" y="85"/>
                  </a:lnTo>
                  <a:lnTo>
                    <a:pt x="0" y="85"/>
                  </a:lnTo>
                  <a:lnTo>
                    <a:pt x="0" y="87"/>
                  </a:lnTo>
                  <a:lnTo>
                    <a:pt x="2" y="89"/>
                  </a:lnTo>
                  <a:lnTo>
                    <a:pt x="2" y="89"/>
                  </a:lnTo>
                  <a:lnTo>
                    <a:pt x="2" y="89"/>
                  </a:lnTo>
                  <a:lnTo>
                    <a:pt x="2" y="89"/>
                  </a:lnTo>
                  <a:lnTo>
                    <a:pt x="4" y="90"/>
                  </a:lnTo>
                  <a:lnTo>
                    <a:pt x="6" y="89"/>
                  </a:lnTo>
                  <a:lnTo>
                    <a:pt x="9" y="87"/>
                  </a:lnTo>
                  <a:lnTo>
                    <a:pt x="9" y="86"/>
                  </a:lnTo>
                  <a:lnTo>
                    <a:pt x="9" y="84"/>
                  </a:lnTo>
                  <a:lnTo>
                    <a:pt x="8" y="82"/>
                  </a:lnTo>
                  <a:lnTo>
                    <a:pt x="7" y="81"/>
                  </a:lnTo>
                  <a:lnTo>
                    <a:pt x="7" y="81"/>
                  </a:lnTo>
                  <a:lnTo>
                    <a:pt x="9" y="83"/>
                  </a:lnTo>
                  <a:lnTo>
                    <a:pt x="11" y="84"/>
                  </a:lnTo>
                  <a:lnTo>
                    <a:pt x="13" y="80"/>
                  </a:lnTo>
                  <a:lnTo>
                    <a:pt x="13" y="80"/>
                  </a:lnTo>
                  <a:lnTo>
                    <a:pt x="23" y="67"/>
                  </a:lnTo>
                  <a:lnTo>
                    <a:pt x="23" y="67"/>
                  </a:lnTo>
                  <a:lnTo>
                    <a:pt x="39" y="48"/>
                  </a:lnTo>
                  <a:lnTo>
                    <a:pt x="39" y="48"/>
                  </a:lnTo>
                  <a:lnTo>
                    <a:pt x="49" y="39"/>
                  </a:lnTo>
                  <a:lnTo>
                    <a:pt x="59" y="28"/>
                  </a:lnTo>
                  <a:lnTo>
                    <a:pt x="63" y="23"/>
                  </a:lnTo>
                  <a:lnTo>
                    <a:pt x="67" y="17"/>
                  </a:lnTo>
                  <a:lnTo>
                    <a:pt x="69" y="11"/>
                  </a:lnTo>
                  <a:lnTo>
                    <a:pt x="71" y="5"/>
                  </a:lnTo>
                  <a:lnTo>
                    <a:pt x="71" y="5"/>
                  </a:lnTo>
                  <a:lnTo>
                    <a:pt x="71" y="2"/>
                  </a:lnTo>
                  <a:lnTo>
                    <a:pt x="70" y="1"/>
                  </a:lnTo>
                  <a:lnTo>
                    <a:pt x="68" y="0"/>
                  </a:lnTo>
                  <a:lnTo>
                    <a:pt x="67" y="0"/>
                  </a:lnTo>
                  <a:lnTo>
                    <a:pt x="63" y="1"/>
                  </a:lnTo>
                  <a:lnTo>
                    <a:pt x="62" y="2"/>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0" name="Freeform 686"/>
            <p:cNvSpPr/>
            <p:nvPr/>
          </p:nvSpPr>
          <p:spPr bwMode="auto">
            <a:xfrm>
              <a:off x="3313113" y="4700588"/>
              <a:ext cx="46038" cy="47625"/>
            </a:xfrm>
            <a:custGeom>
              <a:avLst/>
              <a:gdLst/>
              <a:ahLst/>
              <a:cxnLst>
                <a:cxn ang="0">
                  <a:pos x="79" y="1"/>
                </a:cxn>
                <a:cxn ang="0">
                  <a:pos x="79" y="1"/>
                </a:cxn>
                <a:cxn ang="0">
                  <a:pos x="67" y="8"/>
                </a:cxn>
                <a:cxn ang="0">
                  <a:pos x="58" y="16"/>
                </a:cxn>
                <a:cxn ang="0">
                  <a:pos x="39" y="33"/>
                </a:cxn>
                <a:cxn ang="0">
                  <a:pos x="39" y="33"/>
                </a:cxn>
                <a:cxn ang="0">
                  <a:pos x="28" y="44"/>
                </a:cxn>
                <a:cxn ang="0">
                  <a:pos x="17" y="56"/>
                </a:cxn>
                <a:cxn ang="0">
                  <a:pos x="9" y="70"/>
                </a:cxn>
                <a:cxn ang="0">
                  <a:pos x="1" y="83"/>
                </a:cxn>
                <a:cxn ang="0">
                  <a:pos x="1" y="83"/>
                </a:cxn>
                <a:cxn ang="0">
                  <a:pos x="0" y="85"/>
                </a:cxn>
                <a:cxn ang="0">
                  <a:pos x="1" y="87"/>
                </a:cxn>
                <a:cxn ang="0">
                  <a:pos x="3" y="90"/>
                </a:cxn>
                <a:cxn ang="0">
                  <a:pos x="4" y="90"/>
                </a:cxn>
                <a:cxn ang="0">
                  <a:pos x="6" y="90"/>
                </a:cxn>
                <a:cxn ang="0">
                  <a:pos x="9" y="90"/>
                </a:cxn>
                <a:cxn ang="0">
                  <a:pos x="10" y="88"/>
                </a:cxn>
                <a:cxn ang="0">
                  <a:pos x="10" y="88"/>
                </a:cxn>
                <a:cxn ang="0">
                  <a:pos x="16" y="76"/>
                </a:cxn>
                <a:cxn ang="0">
                  <a:pos x="23" y="64"/>
                </a:cxn>
                <a:cxn ang="0">
                  <a:pos x="32" y="53"/>
                </a:cxn>
                <a:cxn ang="0">
                  <a:pos x="42" y="44"/>
                </a:cxn>
                <a:cxn ang="0">
                  <a:pos x="42" y="44"/>
                </a:cxn>
                <a:cxn ang="0">
                  <a:pos x="61" y="25"/>
                </a:cxn>
                <a:cxn ang="0">
                  <a:pos x="73" y="16"/>
                </a:cxn>
                <a:cxn ang="0">
                  <a:pos x="83" y="10"/>
                </a:cxn>
                <a:cxn ang="0">
                  <a:pos x="83" y="10"/>
                </a:cxn>
                <a:cxn ang="0">
                  <a:pos x="85" y="8"/>
                </a:cxn>
                <a:cxn ang="0">
                  <a:pos x="86" y="7"/>
                </a:cxn>
                <a:cxn ang="0">
                  <a:pos x="86" y="4"/>
                </a:cxn>
                <a:cxn ang="0">
                  <a:pos x="85" y="3"/>
                </a:cxn>
                <a:cxn ang="0">
                  <a:pos x="84" y="1"/>
                </a:cxn>
                <a:cxn ang="0">
                  <a:pos x="82" y="0"/>
                </a:cxn>
                <a:cxn ang="0">
                  <a:pos x="81" y="0"/>
                </a:cxn>
                <a:cxn ang="0">
                  <a:pos x="79" y="1"/>
                </a:cxn>
                <a:cxn ang="0">
                  <a:pos x="79" y="1"/>
                </a:cxn>
              </a:cxnLst>
              <a:rect l="0" t="0" r="r" b="b"/>
              <a:pathLst>
                <a:path w="86" h="90">
                  <a:moveTo>
                    <a:pt x="79" y="1"/>
                  </a:moveTo>
                  <a:lnTo>
                    <a:pt x="79" y="1"/>
                  </a:lnTo>
                  <a:lnTo>
                    <a:pt x="67" y="8"/>
                  </a:lnTo>
                  <a:lnTo>
                    <a:pt x="58" y="16"/>
                  </a:lnTo>
                  <a:lnTo>
                    <a:pt x="39" y="33"/>
                  </a:lnTo>
                  <a:lnTo>
                    <a:pt x="39" y="33"/>
                  </a:lnTo>
                  <a:lnTo>
                    <a:pt x="28" y="44"/>
                  </a:lnTo>
                  <a:lnTo>
                    <a:pt x="17" y="56"/>
                  </a:lnTo>
                  <a:lnTo>
                    <a:pt x="9" y="70"/>
                  </a:lnTo>
                  <a:lnTo>
                    <a:pt x="1" y="83"/>
                  </a:lnTo>
                  <a:lnTo>
                    <a:pt x="1" y="83"/>
                  </a:lnTo>
                  <a:lnTo>
                    <a:pt x="0" y="85"/>
                  </a:lnTo>
                  <a:lnTo>
                    <a:pt x="1" y="87"/>
                  </a:lnTo>
                  <a:lnTo>
                    <a:pt x="3" y="90"/>
                  </a:lnTo>
                  <a:lnTo>
                    <a:pt x="4" y="90"/>
                  </a:lnTo>
                  <a:lnTo>
                    <a:pt x="6" y="90"/>
                  </a:lnTo>
                  <a:lnTo>
                    <a:pt x="9" y="90"/>
                  </a:lnTo>
                  <a:lnTo>
                    <a:pt x="10" y="88"/>
                  </a:lnTo>
                  <a:lnTo>
                    <a:pt x="10" y="88"/>
                  </a:lnTo>
                  <a:lnTo>
                    <a:pt x="16" y="76"/>
                  </a:lnTo>
                  <a:lnTo>
                    <a:pt x="23" y="64"/>
                  </a:lnTo>
                  <a:lnTo>
                    <a:pt x="32" y="53"/>
                  </a:lnTo>
                  <a:lnTo>
                    <a:pt x="42" y="44"/>
                  </a:lnTo>
                  <a:lnTo>
                    <a:pt x="42" y="44"/>
                  </a:lnTo>
                  <a:lnTo>
                    <a:pt x="61" y="25"/>
                  </a:lnTo>
                  <a:lnTo>
                    <a:pt x="73" y="16"/>
                  </a:lnTo>
                  <a:lnTo>
                    <a:pt x="83" y="10"/>
                  </a:lnTo>
                  <a:lnTo>
                    <a:pt x="83" y="10"/>
                  </a:lnTo>
                  <a:lnTo>
                    <a:pt x="85" y="8"/>
                  </a:lnTo>
                  <a:lnTo>
                    <a:pt x="86" y="7"/>
                  </a:lnTo>
                  <a:lnTo>
                    <a:pt x="86" y="4"/>
                  </a:lnTo>
                  <a:lnTo>
                    <a:pt x="85" y="3"/>
                  </a:lnTo>
                  <a:lnTo>
                    <a:pt x="84"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1" name="Freeform 687"/>
            <p:cNvSpPr/>
            <p:nvPr/>
          </p:nvSpPr>
          <p:spPr bwMode="auto">
            <a:xfrm>
              <a:off x="3371851" y="4705350"/>
              <a:ext cx="31750" cy="47625"/>
            </a:xfrm>
            <a:custGeom>
              <a:avLst/>
              <a:gdLst/>
              <a:ahLst/>
              <a:cxnLst>
                <a:cxn ang="0">
                  <a:pos x="52" y="2"/>
                </a:cxn>
                <a:cxn ang="0">
                  <a:pos x="52" y="2"/>
                </a:cxn>
                <a:cxn ang="0">
                  <a:pos x="38" y="20"/>
                </a:cxn>
                <a:cxn ang="0">
                  <a:pos x="25" y="41"/>
                </a:cxn>
                <a:cxn ang="0">
                  <a:pos x="12" y="62"/>
                </a:cxn>
                <a:cxn ang="0">
                  <a:pos x="0" y="83"/>
                </a:cxn>
                <a:cxn ang="0">
                  <a:pos x="0" y="83"/>
                </a:cxn>
                <a:cxn ang="0">
                  <a:pos x="0" y="85"/>
                </a:cxn>
                <a:cxn ang="0">
                  <a:pos x="0" y="86"/>
                </a:cxn>
                <a:cxn ang="0">
                  <a:pos x="1" y="88"/>
                </a:cxn>
                <a:cxn ang="0">
                  <a:pos x="2" y="89"/>
                </a:cxn>
                <a:cxn ang="0">
                  <a:pos x="4" y="89"/>
                </a:cxn>
                <a:cxn ang="0">
                  <a:pos x="5" y="89"/>
                </a:cxn>
                <a:cxn ang="0">
                  <a:pos x="7" y="89"/>
                </a:cxn>
                <a:cxn ang="0">
                  <a:pos x="8" y="87"/>
                </a:cxn>
                <a:cxn ang="0">
                  <a:pos x="8" y="87"/>
                </a:cxn>
                <a:cxn ang="0">
                  <a:pos x="19" y="67"/>
                </a:cxn>
                <a:cxn ang="0">
                  <a:pos x="32" y="46"/>
                </a:cxn>
                <a:cxn ang="0">
                  <a:pos x="45" y="28"/>
                </a:cxn>
                <a:cxn ang="0">
                  <a:pos x="60" y="8"/>
                </a:cxn>
                <a:cxn ang="0">
                  <a:pos x="60" y="8"/>
                </a:cxn>
                <a:cxn ang="0">
                  <a:pos x="61" y="6"/>
                </a:cxn>
                <a:cxn ang="0">
                  <a:pos x="61" y="5"/>
                </a:cxn>
                <a:cxn ang="0">
                  <a:pos x="59" y="1"/>
                </a:cxn>
                <a:cxn ang="0">
                  <a:pos x="58" y="0"/>
                </a:cxn>
                <a:cxn ang="0">
                  <a:pos x="57" y="0"/>
                </a:cxn>
                <a:cxn ang="0">
                  <a:pos x="54" y="0"/>
                </a:cxn>
                <a:cxn ang="0">
                  <a:pos x="52" y="2"/>
                </a:cxn>
                <a:cxn ang="0">
                  <a:pos x="52" y="2"/>
                </a:cxn>
              </a:cxnLst>
              <a:rect l="0" t="0" r="r" b="b"/>
              <a:pathLst>
                <a:path w="61" h="89">
                  <a:moveTo>
                    <a:pt x="52" y="2"/>
                  </a:moveTo>
                  <a:lnTo>
                    <a:pt x="52" y="2"/>
                  </a:lnTo>
                  <a:lnTo>
                    <a:pt x="38" y="20"/>
                  </a:lnTo>
                  <a:lnTo>
                    <a:pt x="25" y="41"/>
                  </a:lnTo>
                  <a:lnTo>
                    <a:pt x="12" y="62"/>
                  </a:lnTo>
                  <a:lnTo>
                    <a:pt x="0" y="83"/>
                  </a:lnTo>
                  <a:lnTo>
                    <a:pt x="0" y="83"/>
                  </a:lnTo>
                  <a:lnTo>
                    <a:pt x="0" y="85"/>
                  </a:lnTo>
                  <a:lnTo>
                    <a:pt x="0" y="86"/>
                  </a:lnTo>
                  <a:lnTo>
                    <a:pt x="1" y="88"/>
                  </a:lnTo>
                  <a:lnTo>
                    <a:pt x="2" y="89"/>
                  </a:lnTo>
                  <a:lnTo>
                    <a:pt x="4" y="89"/>
                  </a:lnTo>
                  <a:lnTo>
                    <a:pt x="5" y="89"/>
                  </a:lnTo>
                  <a:lnTo>
                    <a:pt x="7" y="89"/>
                  </a:lnTo>
                  <a:lnTo>
                    <a:pt x="8" y="87"/>
                  </a:lnTo>
                  <a:lnTo>
                    <a:pt x="8" y="87"/>
                  </a:lnTo>
                  <a:lnTo>
                    <a:pt x="19" y="67"/>
                  </a:lnTo>
                  <a:lnTo>
                    <a:pt x="32" y="46"/>
                  </a:lnTo>
                  <a:lnTo>
                    <a:pt x="45" y="28"/>
                  </a:lnTo>
                  <a:lnTo>
                    <a:pt x="60" y="8"/>
                  </a:lnTo>
                  <a:lnTo>
                    <a:pt x="60" y="8"/>
                  </a:lnTo>
                  <a:lnTo>
                    <a:pt x="61" y="6"/>
                  </a:lnTo>
                  <a:lnTo>
                    <a:pt x="61" y="5"/>
                  </a:lnTo>
                  <a:lnTo>
                    <a:pt x="59" y="1"/>
                  </a:lnTo>
                  <a:lnTo>
                    <a:pt x="58" y="0"/>
                  </a:lnTo>
                  <a:lnTo>
                    <a:pt x="57" y="0"/>
                  </a:lnTo>
                  <a:lnTo>
                    <a:pt x="54"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2" name="Freeform 688"/>
            <p:cNvSpPr/>
            <p:nvPr/>
          </p:nvSpPr>
          <p:spPr bwMode="auto">
            <a:xfrm>
              <a:off x="3419476" y="4713288"/>
              <a:ext cx="26988" cy="41275"/>
            </a:xfrm>
            <a:custGeom>
              <a:avLst/>
              <a:gdLst/>
              <a:ahLst/>
              <a:cxnLst>
                <a:cxn ang="0">
                  <a:pos x="44" y="1"/>
                </a:cxn>
                <a:cxn ang="0">
                  <a:pos x="44" y="1"/>
                </a:cxn>
                <a:cxn ang="0">
                  <a:pos x="36" y="11"/>
                </a:cxn>
                <a:cxn ang="0">
                  <a:pos x="29" y="21"/>
                </a:cxn>
                <a:cxn ang="0">
                  <a:pos x="21" y="31"/>
                </a:cxn>
                <a:cxn ang="0">
                  <a:pos x="14" y="41"/>
                </a:cxn>
                <a:cxn ang="0">
                  <a:pos x="14" y="41"/>
                </a:cxn>
                <a:cxn ang="0">
                  <a:pos x="9" y="48"/>
                </a:cxn>
                <a:cxn ang="0">
                  <a:pos x="5" y="55"/>
                </a:cxn>
                <a:cxn ang="0">
                  <a:pos x="2" y="62"/>
                </a:cxn>
                <a:cxn ang="0">
                  <a:pos x="0" y="70"/>
                </a:cxn>
                <a:cxn ang="0">
                  <a:pos x="0" y="70"/>
                </a:cxn>
                <a:cxn ang="0">
                  <a:pos x="0" y="71"/>
                </a:cxn>
                <a:cxn ang="0">
                  <a:pos x="0" y="74"/>
                </a:cxn>
                <a:cxn ang="0">
                  <a:pos x="0" y="74"/>
                </a:cxn>
                <a:cxn ang="0">
                  <a:pos x="0" y="77"/>
                </a:cxn>
                <a:cxn ang="0">
                  <a:pos x="1" y="78"/>
                </a:cxn>
                <a:cxn ang="0">
                  <a:pos x="3" y="79"/>
                </a:cxn>
                <a:cxn ang="0">
                  <a:pos x="4" y="79"/>
                </a:cxn>
                <a:cxn ang="0">
                  <a:pos x="6" y="79"/>
                </a:cxn>
                <a:cxn ang="0">
                  <a:pos x="8" y="78"/>
                </a:cxn>
                <a:cxn ang="0">
                  <a:pos x="9" y="77"/>
                </a:cxn>
                <a:cxn ang="0">
                  <a:pos x="9" y="74"/>
                </a:cxn>
                <a:cxn ang="0">
                  <a:pos x="9" y="74"/>
                </a:cxn>
                <a:cxn ang="0">
                  <a:pos x="10" y="69"/>
                </a:cxn>
                <a:cxn ang="0">
                  <a:pos x="11" y="64"/>
                </a:cxn>
                <a:cxn ang="0">
                  <a:pos x="13" y="59"/>
                </a:cxn>
                <a:cxn ang="0">
                  <a:pos x="15" y="55"/>
                </a:cxn>
                <a:cxn ang="0">
                  <a:pos x="22" y="47"/>
                </a:cxn>
                <a:cxn ang="0">
                  <a:pos x="30" y="38"/>
                </a:cxn>
                <a:cxn ang="0">
                  <a:pos x="30" y="38"/>
                </a:cxn>
                <a:cxn ang="0">
                  <a:pos x="35" y="31"/>
                </a:cxn>
                <a:cxn ang="0">
                  <a:pos x="40" y="24"/>
                </a:cxn>
                <a:cxn ang="0">
                  <a:pos x="45" y="16"/>
                </a:cxn>
                <a:cxn ang="0">
                  <a:pos x="50" y="8"/>
                </a:cxn>
                <a:cxn ang="0">
                  <a:pos x="50" y="8"/>
                </a:cxn>
                <a:cxn ang="0">
                  <a:pos x="51" y="6"/>
                </a:cxn>
                <a:cxn ang="0">
                  <a:pos x="51" y="4"/>
                </a:cxn>
                <a:cxn ang="0">
                  <a:pos x="51" y="3"/>
                </a:cxn>
                <a:cxn ang="0">
                  <a:pos x="50" y="1"/>
                </a:cxn>
                <a:cxn ang="0">
                  <a:pos x="48" y="0"/>
                </a:cxn>
                <a:cxn ang="0">
                  <a:pos x="47" y="0"/>
                </a:cxn>
                <a:cxn ang="0">
                  <a:pos x="45" y="0"/>
                </a:cxn>
                <a:cxn ang="0">
                  <a:pos x="44" y="1"/>
                </a:cxn>
                <a:cxn ang="0">
                  <a:pos x="44" y="1"/>
                </a:cxn>
              </a:cxnLst>
              <a:rect l="0" t="0" r="r" b="b"/>
              <a:pathLst>
                <a:path w="51" h="79">
                  <a:moveTo>
                    <a:pt x="44" y="1"/>
                  </a:moveTo>
                  <a:lnTo>
                    <a:pt x="44" y="1"/>
                  </a:lnTo>
                  <a:lnTo>
                    <a:pt x="36" y="11"/>
                  </a:lnTo>
                  <a:lnTo>
                    <a:pt x="29" y="21"/>
                  </a:lnTo>
                  <a:lnTo>
                    <a:pt x="21" y="31"/>
                  </a:lnTo>
                  <a:lnTo>
                    <a:pt x="14" y="41"/>
                  </a:lnTo>
                  <a:lnTo>
                    <a:pt x="14" y="41"/>
                  </a:lnTo>
                  <a:lnTo>
                    <a:pt x="9" y="48"/>
                  </a:lnTo>
                  <a:lnTo>
                    <a:pt x="5" y="55"/>
                  </a:lnTo>
                  <a:lnTo>
                    <a:pt x="2" y="62"/>
                  </a:lnTo>
                  <a:lnTo>
                    <a:pt x="0" y="70"/>
                  </a:lnTo>
                  <a:lnTo>
                    <a:pt x="0" y="70"/>
                  </a:lnTo>
                  <a:lnTo>
                    <a:pt x="0" y="71"/>
                  </a:lnTo>
                  <a:lnTo>
                    <a:pt x="0" y="74"/>
                  </a:lnTo>
                  <a:lnTo>
                    <a:pt x="0" y="74"/>
                  </a:lnTo>
                  <a:lnTo>
                    <a:pt x="0" y="77"/>
                  </a:lnTo>
                  <a:lnTo>
                    <a:pt x="1" y="78"/>
                  </a:lnTo>
                  <a:lnTo>
                    <a:pt x="3" y="79"/>
                  </a:lnTo>
                  <a:lnTo>
                    <a:pt x="4" y="79"/>
                  </a:lnTo>
                  <a:lnTo>
                    <a:pt x="6" y="79"/>
                  </a:lnTo>
                  <a:lnTo>
                    <a:pt x="8" y="78"/>
                  </a:lnTo>
                  <a:lnTo>
                    <a:pt x="9" y="77"/>
                  </a:lnTo>
                  <a:lnTo>
                    <a:pt x="9" y="74"/>
                  </a:lnTo>
                  <a:lnTo>
                    <a:pt x="9" y="74"/>
                  </a:lnTo>
                  <a:lnTo>
                    <a:pt x="10" y="69"/>
                  </a:lnTo>
                  <a:lnTo>
                    <a:pt x="11" y="64"/>
                  </a:lnTo>
                  <a:lnTo>
                    <a:pt x="13" y="59"/>
                  </a:lnTo>
                  <a:lnTo>
                    <a:pt x="15" y="55"/>
                  </a:lnTo>
                  <a:lnTo>
                    <a:pt x="22" y="47"/>
                  </a:lnTo>
                  <a:lnTo>
                    <a:pt x="30" y="38"/>
                  </a:lnTo>
                  <a:lnTo>
                    <a:pt x="30" y="38"/>
                  </a:lnTo>
                  <a:lnTo>
                    <a:pt x="35" y="31"/>
                  </a:lnTo>
                  <a:lnTo>
                    <a:pt x="40" y="24"/>
                  </a:lnTo>
                  <a:lnTo>
                    <a:pt x="45" y="16"/>
                  </a:lnTo>
                  <a:lnTo>
                    <a:pt x="50" y="8"/>
                  </a:lnTo>
                  <a:lnTo>
                    <a:pt x="50" y="8"/>
                  </a:lnTo>
                  <a:lnTo>
                    <a:pt x="51" y="6"/>
                  </a:lnTo>
                  <a:lnTo>
                    <a:pt x="51" y="4"/>
                  </a:lnTo>
                  <a:lnTo>
                    <a:pt x="51" y="3"/>
                  </a:lnTo>
                  <a:lnTo>
                    <a:pt x="50" y="1"/>
                  </a:lnTo>
                  <a:lnTo>
                    <a:pt x="48" y="0"/>
                  </a:lnTo>
                  <a:lnTo>
                    <a:pt x="47"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3" name="Freeform 689"/>
            <p:cNvSpPr/>
            <p:nvPr/>
          </p:nvSpPr>
          <p:spPr bwMode="auto">
            <a:xfrm>
              <a:off x="3452813" y="4711700"/>
              <a:ext cx="31750" cy="42863"/>
            </a:xfrm>
            <a:custGeom>
              <a:avLst/>
              <a:gdLst/>
              <a:ahLst/>
              <a:cxnLst>
                <a:cxn ang="0">
                  <a:pos x="51" y="4"/>
                </a:cxn>
                <a:cxn ang="0">
                  <a:pos x="51" y="4"/>
                </a:cxn>
                <a:cxn ang="0">
                  <a:pos x="50" y="8"/>
                </a:cxn>
                <a:cxn ang="0">
                  <a:pos x="49" y="13"/>
                </a:cxn>
                <a:cxn ang="0">
                  <a:pos x="44" y="22"/>
                </a:cxn>
                <a:cxn ang="0">
                  <a:pos x="38" y="30"/>
                </a:cxn>
                <a:cxn ang="0">
                  <a:pos x="31" y="37"/>
                </a:cxn>
                <a:cxn ang="0">
                  <a:pos x="31" y="37"/>
                </a:cxn>
                <a:cxn ang="0">
                  <a:pos x="16" y="55"/>
                </a:cxn>
                <a:cxn ang="0">
                  <a:pos x="8" y="63"/>
                </a:cxn>
                <a:cxn ang="0">
                  <a:pos x="1" y="72"/>
                </a:cxn>
                <a:cxn ang="0">
                  <a:pos x="1" y="72"/>
                </a:cxn>
                <a:cxn ang="0">
                  <a:pos x="0" y="73"/>
                </a:cxn>
                <a:cxn ang="0">
                  <a:pos x="0" y="75"/>
                </a:cxn>
                <a:cxn ang="0">
                  <a:pos x="0" y="77"/>
                </a:cxn>
                <a:cxn ang="0">
                  <a:pos x="1" y="78"/>
                </a:cxn>
                <a:cxn ang="0">
                  <a:pos x="2" y="79"/>
                </a:cxn>
                <a:cxn ang="0">
                  <a:pos x="4" y="81"/>
                </a:cxn>
                <a:cxn ang="0">
                  <a:pos x="6" y="79"/>
                </a:cxn>
                <a:cxn ang="0">
                  <a:pos x="7" y="78"/>
                </a:cxn>
                <a:cxn ang="0">
                  <a:pos x="7" y="78"/>
                </a:cxn>
                <a:cxn ang="0">
                  <a:pos x="17" y="67"/>
                </a:cxn>
                <a:cxn ang="0">
                  <a:pos x="27" y="56"/>
                </a:cxn>
                <a:cxn ang="0">
                  <a:pos x="27" y="56"/>
                </a:cxn>
                <a:cxn ang="0">
                  <a:pos x="35" y="48"/>
                </a:cxn>
                <a:cxn ang="0">
                  <a:pos x="38" y="44"/>
                </a:cxn>
                <a:cxn ang="0">
                  <a:pos x="41" y="40"/>
                </a:cxn>
                <a:cxn ang="0">
                  <a:pos x="41" y="40"/>
                </a:cxn>
                <a:cxn ang="0">
                  <a:pos x="47" y="31"/>
                </a:cxn>
                <a:cxn ang="0">
                  <a:pos x="53" y="23"/>
                </a:cxn>
                <a:cxn ang="0">
                  <a:pos x="58" y="14"/>
                </a:cxn>
                <a:cxn ang="0">
                  <a:pos x="59" y="9"/>
                </a:cxn>
                <a:cxn ang="0">
                  <a:pos x="61" y="4"/>
                </a:cxn>
                <a:cxn ang="0">
                  <a:pos x="61" y="4"/>
                </a:cxn>
                <a:cxn ang="0">
                  <a:pos x="61" y="2"/>
                </a:cxn>
                <a:cxn ang="0">
                  <a:pos x="59" y="1"/>
                </a:cxn>
                <a:cxn ang="0">
                  <a:pos x="58" y="0"/>
                </a:cxn>
                <a:cxn ang="0">
                  <a:pos x="56" y="0"/>
                </a:cxn>
                <a:cxn ang="0">
                  <a:pos x="53" y="1"/>
                </a:cxn>
                <a:cxn ang="0">
                  <a:pos x="52" y="2"/>
                </a:cxn>
                <a:cxn ang="0">
                  <a:pos x="51" y="4"/>
                </a:cxn>
                <a:cxn ang="0">
                  <a:pos x="51" y="4"/>
                </a:cxn>
              </a:cxnLst>
              <a:rect l="0" t="0" r="r" b="b"/>
              <a:pathLst>
                <a:path w="61" h="81">
                  <a:moveTo>
                    <a:pt x="51" y="4"/>
                  </a:moveTo>
                  <a:lnTo>
                    <a:pt x="51" y="4"/>
                  </a:lnTo>
                  <a:lnTo>
                    <a:pt x="50" y="8"/>
                  </a:lnTo>
                  <a:lnTo>
                    <a:pt x="49" y="13"/>
                  </a:lnTo>
                  <a:lnTo>
                    <a:pt x="44" y="22"/>
                  </a:lnTo>
                  <a:lnTo>
                    <a:pt x="38" y="30"/>
                  </a:lnTo>
                  <a:lnTo>
                    <a:pt x="31" y="37"/>
                  </a:lnTo>
                  <a:lnTo>
                    <a:pt x="31" y="37"/>
                  </a:lnTo>
                  <a:lnTo>
                    <a:pt x="16" y="55"/>
                  </a:lnTo>
                  <a:lnTo>
                    <a:pt x="8" y="63"/>
                  </a:lnTo>
                  <a:lnTo>
                    <a:pt x="1" y="72"/>
                  </a:lnTo>
                  <a:lnTo>
                    <a:pt x="1" y="72"/>
                  </a:lnTo>
                  <a:lnTo>
                    <a:pt x="0" y="73"/>
                  </a:lnTo>
                  <a:lnTo>
                    <a:pt x="0" y="75"/>
                  </a:lnTo>
                  <a:lnTo>
                    <a:pt x="0" y="77"/>
                  </a:lnTo>
                  <a:lnTo>
                    <a:pt x="1" y="78"/>
                  </a:lnTo>
                  <a:lnTo>
                    <a:pt x="2" y="79"/>
                  </a:lnTo>
                  <a:lnTo>
                    <a:pt x="4" y="81"/>
                  </a:lnTo>
                  <a:lnTo>
                    <a:pt x="6" y="79"/>
                  </a:lnTo>
                  <a:lnTo>
                    <a:pt x="7" y="78"/>
                  </a:lnTo>
                  <a:lnTo>
                    <a:pt x="7" y="78"/>
                  </a:lnTo>
                  <a:lnTo>
                    <a:pt x="17" y="67"/>
                  </a:lnTo>
                  <a:lnTo>
                    <a:pt x="27" y="56"/>
                  </a:lnTo>
                  <a:lnTo>
                    <a:pt x="27" y="56"/>
                  </a:lnTo>
                  <a:lnTo>
                    <a:pt x="35" y="48"/>
                  </a:lnTo>
                  <a:lnTo>
                    <a:pt x="38" y="44"/>
                  </a:lnTo>
                  <a:lnTo>
                    <a:pt x="41" y="40"/>
                  </a:lnTo>
                  <a:lnTo>
                    <a:pt x="41" y="40"/>
                  </a:lnTo>
                  <a:lnTo>
                    <a:pt x="47" y="31"/>
                  </a:lnTo>
                  <a:lnTo>
                    <a:pt x="53" y="23"/>
                  </a:lnTo>
                  <a:lnTo>
                    <a:pt x="58" y="14"/>
                  </a:lnTo>
                  <a:lnTo>
                    <a:pt x="59" y="9"/>
                  </a:lnTo>
                  <a:lnTo>
                    <a:pt x="61" y="4"/>
                  </a:lnTo>
                  <a:lnTo>
                    <a:pt x="61" y="4"/>
                  </a:lnTo>
                  <a:lnTo>
                    <a:pt x="61" y="2"/>
                  </a:lnTo>
                  <a:lnTo>
                    <a:pt x="59"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4" name="Freeform 690"/>
            <p:cNvSpPr/>
            <p:nvPr/>
          </p:nvSpPr>
          <p:spPr bwMode="auto">
            <a:xfrm>
              <a:off x="3487738" y="4716463"/>
              <a:ext cx="26988" cy="34925"/>
            </a:xfrm>
            <a:custGeom>
              <a:avLst/>
              <a:gdLst/>
              <a:ahLst/>
              <a:cxnLst>
                <a:cxn ang="0">
                  <a:pos x="42" y="3"/>
                </a:cxn>
                <a:cxn ang="0">
                  <a:pos x="42" y="3"/>
                </a:cxn>
                <a:cxn ang="0">
                  <a:pos x="40" y="10"/>
                </a:cxn>
                <a:cxn ang="0">
                  <a:pos x="37" y="16"/>
                </a:cxn>
                <a:cxn ang="0">
                  <a:pos x="32" y="22"/>
                </a:cxn>
                <a:cxn ang="0">
                  <a:pos x="28" y="27"/>
                </a:cxn>
                <a:cxn ang="0">
                  <a:pos x="28" y="27"/>
                </a:cxn>
                <a:cxn ang="0">
                  <a:pos x="13" y="43"/>
                </a:cxn>
                <a:cxn ang="0">
                  <a:pos x="0" y="59"/>
                </a:cxn>
                <a:cxn ang="0">
                  <a:pos x="0" y="59"/>
                </a:cxn>
                <a:cxn ang="0">
                  <a:pos x="0" y="61"/>
                </a:cxn>
                <a:cxn ang="0">
                  <a:pos x="0" y="62"/>
                </a:cxn>
                <a:cxn ang="0">
                  <a:pos x="1" y="64"/>
                </a:cxn>
                <a:cxn ang="0">
                  <a:pos x="2" y="65"/>
                </a:cxn>
                <a:cxn ang="0">
                  <a:pos x="5" y="66"/>
                </a:cxn>
                <a:cxn ang="0">
                  <a:pos x="7" y="65"/>
                </a:cxn>
                <a:cxn ang="0">
                  <a:pos x="8" y="64"/>
                </a:cxn>
                <a:cxn ang="0">
                  <a:pos x="8" y="64"/>
                </a:cxn>
                <a:cxn ang="0">
                  <a:pos x="15" y="55"/>
                </a:cxn>
                <a:cxn ang="0">
                  <a:pos x="22" y="46"/>
                </a:cxn>
                <a:cxn ang="0">
                  <a:pos x="39" y="29"/>
                </a:cxn>
                <a:cxn ang="0">
                  <a:pos x="39" y="29"/>
                </a:cxn>
                <a:cxn ang="0">
                  <a:pos x="41" y="26"/>
                </a:cxn>
                <a:cxn ang="0">
                  <a:pos x="42" y="24"/>
                </a:cxn>
                <a:cxn ang="0">
                  <a:pos x="45" y="18"/>
                </a:cxn>
                <a:cxn ang="0">
                  <a:pos x="45" y="18"/>
                </a:cxn>
                <a:cxn ang="0">
                  <a:pos x="49" y="12"/>
                </a:cxn>
                <a:cxn ang="0">
                  <a:pos x="50" y="10"/>
                </a:cxn>
                <a:cxn ang="0">
                  <a:pos x="51" y="5"/>
                </a:cxn>
                <a:cxn ang="0">
                  <a:pos x="51" y="5"/>
                </a:cxn>
                <a:cxn ang="0">
                  <a:pos x="51" y="3"/>
                </a:cxn>
                <a:cxn ang="0">
                  <a:pos x="50" y="2"/>
                </a:cxn>
                <a:cxn ang="0">
                  <a:pos x="47" y="0"/>
                </a:cxn>
                <a:cxn ang="0">
                  <a:pos x="46" y="0"/>
                </a:cxn>
                <a:cxn ang="0">
                  <a:pos x="44" y="0"/>
                </a:cxn>
                <a:cxn ang="0">
                  <a:pos x="43" y="1"/>
                </a:cxn>
                <a:cxn ang="0">
                  <a:pos x="42" y="3"/>
                </a:cxn>
                <a:cxn ang="0">
                  <a:pos x="42" y="3"/>
                </a:cxn>
              </a:cxnLst>
              <a:rect l="0" t="0" r="r" b="b"/>
              <a:pathLst>
                <a:path w="51" h="66">
                  <a:moveTo>
                    <a:pt x="42" y="3"/>
                  </a:moveTo>
                  <a:lnTo>
                    <a:pt x="42" y="3"/>
                  </a:lnTo>
                  <a:lnTo>
                    <a:pt x="40" y="10"/>
                  </a:lnTo>
                  <a:lnTo>
                    <a:pt x="37" y="16"/>
                  </a:lnTo>
                  <a:lnTo>
                    <a:pt x="32" y="22"/>
                  </a:lnTo>
                  <a:lnTo>
                    <a:pt x="28" y="27"/>
                  </a:lnTo>
                  <a:lnTo>
                    <a:pt x="28" y="27"/>
                  </a:lnTo>
                  <a:lnTo>
                    <a:pt x="13" y="43"/>
                  </a:lnTo>
                  <a:lnTo>
                    <a:pt x="0" y="59"/>
                  </a:lnTo>
                  <a:lnTo>
                    <a:pt x="0" y="59"/>
                  </a:lnTo>
                  <a:lnTo>
                    <a:pt x="0" y="61"/>
                  </a:lnTo>
                  <a:lnTo>
                    <a:pt x="0" y="62"/>
                  </a:lnTo>
                  <a:lnTo>
                    <a:pt x="1" y="64"/>
                  </a:lnTo>
                  <a:lnTo>
                    <a:pt x="2" y="65"/>
                  </a:lnTo>
                  <a:lnTo>
                    <a:pt x="5" y="66"/>
                  </a:lnTo>
                  <a:lnTo>
                    <a:pt x="7" y="65"/>
                  </a:lnTo>
                  <a:lnTo>
                    <a:pt x="8" y="64"/>
                  </a:lnTo>
                  <a:lnTo>
                    <a:pt x="8" y="64"/>
                  </a:lnTo>
                  <a:lnTo>
                    <a:pt x="15" y="55"/>
                  </a:lnTo>
                  <a:lnTo>
                    <a:pt x="22" y="46"/>
                  </a:lnTo>
                  <a:lnTo>
                    <a:pt x="39" y="29"/>
                  </a:lnTo>
                  <a:lnTo>
                    <a:pt x="39" y="29"/>
                  </a:lnTo>
                  <a:lnTo>
                    <a:pt x="41" y="26"/>
                  </a:lnTo>
                  <a:lnTo>
                    <a:pt x="42" y="24"/>
                  </a:lnTo>
                  <a:lnTo>
                    <a:pt x="45" y="18"/>
                  </a:lnTo>
                  <a:lnTo>
                    <a:pt x="45" y="18"/>
                  </a:lnTo>
                  <a:lnTo>
                    <a:pt x="49" y="12"/>
                  </a:lnTo>
                  <a:lnTo>
                    <a:pt x="50" y="10"/>
                  </a:lnTo>
                  <a:lnTo>
                    <a:pt x="51" y="5"/>
                  </a:lnTo>
                  <a:lnTo>
                    <a:pt x="51" y="5"/>
                  </a:lnTo>
                  <a:lnTo>
                    <a:pt x="51" y="3"/>
                  </a:lnTo>
                  <a:lnTo>
                    <a:pt x="50" y="2"/>
                  </a:lnTo>
                  <a:lnTo>
                    <a:pt x="47" y="0"/>
                  </a:lnTo>
                  <a:lnTo>
                    <a:pt x="46" y="0"/>
                  </a:lnTo>
                  <a:lnTo>
                    <a:pt x="44"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5" name="Freeform 691"/>
            <p:cNvSpPr/>
            <p:nvPr/>
          </p:nvSpPr>
          <p:spPr bwMode="auto">
            <a:xfrm>
              <a:off x="3544888" y="4716463"/>
              <a:ext cx="34925" cy="38100"/>
            </a:xfrm>
            <a:custGeom>
              <a:avLst/>
              <a:gdLst/>
              <a:ahLst/>
              <a:cxnLst>
                <a:cxn ang="0">
                  <a:pos x="59" y="1"/>
                </a:cxn>
                <a:cxn ang="0">
                  <a:pos x="59" y="1"/>
                </a:cxn>
                <a:cxn ang="0">
                  <a:pos x="28" y="32"/>
                </a:cxn>
                <a:cxn ang="0">
                  <a:pos x="28" y="32"/>
                </a:cxn>
                <a:cxn ang="0">
                  <a:pos x="15" y="48"/>
                </a:cxn>
                <a:cxn ang="0">
                  <a:pos x="2" y="63"/>
                </a:cxn>
                <a:cxn ang="0">
                  <a:pos x="2" y="63"/>
                </a:cxn>
                <a:cxn ang="0">
                  <a:pos x="1" y="64"/>
                </a:cxn>
                <a:cxn ang="0">
                  <a:pos x="0" y="66"/>
                </a:cxn>
                <a:cxn ang="0">
                  <a:pos x="1" y="68"/>
                </a:cxn>
                <a:cxn ang="0">
                  <a:pos x="2" y="69"/>
                </a:cxn>
                <a:cxn ang="0">
                  <a:pos x="3" y="70"/>
                </a:cxn>
                <a:cxn ang="0">
                  <a:pos x="5" y="72"/>
                </a:cxn>
                <a:cxn ang="0">
                  <a:pos x="7" y="70"/>
                </a:cxn>
                <a:cxn ang="0">
                  <a:pos x="8" y="69"/>
                </a:cxn>
                <a:cxn ang="0">
                  <a:pos x="8" y="69"/>
                </a:cxn>
                <a:cxn ang="0">
                  <a:pos x="22" y="55"/>
                </a:cxn>
                <a:cxn ang="0">
                  <a:pos x="34" y="39"/>
                </a:cxn>
                <a:cxn ang="0">
                  <a:pos x="34" y="39"/>
                </a:cxn>
                <a:cxn ang="0">
                  <a:pos x="50" y="23"/>
                </a:cxn>
                <a:cxn ang="0">
                  <a:pos x="65" y="7"/>
                </a:cxn>
                <a:cxn ang="0">
                  <a:pos x="65" y="7"/>
                </a:cxn>
                <a:cxn ang="0">
                  <a:pos x="66" y="6"/>
                </a:cxn>
                <a:cxn ang="0">
                  <a:pos x="67" y="4"/>
                </a:cxn>
                <a:cxn ang="0">
                  <a:pos x="66" y="2"/>
                </a:cxn>
                <a:cxn ang="0">
                  <a:pos x="65" y="1"/>
                </a:cxn>
                <a:cxn ang="0">
                  <a:pos x="64" y="0"/>
                </a:cxn>
                <a:cxn ang="0">
                  <a:pos x="62" y="0"/>
                </a:cxn>
                <a:cxn ang="0">
                  <a:pos x="60" y="0"/>
                </a:cxn>
                <a:cxn ang="0">
                  <a:pos x="59" y="1"/>
                </a:cxn>
                <a:cxn ang="0">
                  <a:pos x="59" y="1"/>
                </a:cxn>
              </a:cxnLst>
              <a:rect l="0" t="0" r="r" b="b"/>
              <a:pathLst>
                <a:path w="67" h="72">
                  <a:moveTo>
                    <a:pt x="59" y="1"/>
                  </a:moveTo>
                  <a:lnTo>
                    <a:pt x="59" y="1"/>
                  </a:lnTo>
                  <a:lnTo>
                    <a:pt x="28" y="32"/>
                  </a:lnTo>
                  <a:lnTo>
                    <a:pt x="28" y="32"/>
                  </a:lnTo>
                  <a:lnTo>
                    <a:pt x="15" y="48"/>
                  </a:lnTo>
                  <a:lnTo>
                    <a:pt x="2" y="63"/>
                  </a:lnTo>
                  <a:lnTo>
                    <a:pt x="2" y="63"/>
                  </a:lnTo>
                  <a:lnTo>
                    <a:pt x="1" y="64"/>
                  </a:lnTo>
                  <a:lnTo>
                    <a:pt x="0" y="66"/>
                  </a:lnTo>
                  <a:lnTo>
                    <a:pt x="1" y="68"/>
                  </a:lnTo>
                  <a:lnTo>
                    <a:pt x="2" y="69"/>
                  </a:lnTo>
                  <a:lnTo>
                    <a:pt x="3" y="70"/>
                  </a:lnTo>
                  <a:lnTo>
                    <a:pt x="5" y="72"/>
                  </a:lnTo>
                  <a:lnTo>
                    <a:pt x="7" y="70"/>
                  </a:lnTo>
                  <a:lnTo>
                    <a:pt x="8" y="69"/>
                  </a:lnTo>
                  <a:lnTo>
                    <a:pt x="8" y="69"/>
                  </a:lnTo>
                  <a:lnTo>
                    <a:pt x="22" y="55"/>
                  </a:lnTo>
                  <a:lnTo>
                    <a:pt x="34" y="39"/>
                  </a:lnTo>
                  <a:lnTo>
                    <a:pt x="34" y="39"/>
                  </a:lnTo>
                  <a:lnTo>
                    <a:pt x="50" y="23"/>
                  </a:lnTo>
                  <a:lnTo>
                    <a:pt x="65" y="7"/>
                  </a:lnTo>
                  <a:lnTo>
                    <a:pt x="65" y="7"/>
                  </a:lnTo>
                  <a:lnTo>
                    <a:pt x="66" y="6"/>
                  </a:lnTo>
                  <a:lnTo>
                    <a:pt x="67" y="4"/>
                  </a:lnTo>
                  <a:lnTo>
                    <a:pt x="66" y="2"/>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6" name="Freeform 692"/>
            <p:cNvSpPr/>
            <p:nvPr/>
          </p:nvSpPr>
          <p:spPr bwMode="auto">
            <a:xfrm>
              <a:off x="3587751" y="4708525"/>
              <a:ext cx="36513" cy="42863"/>
            </a:xfrm>
            <a:custGeom>
              <a:avLst/>
              <a:gdLst/>
              <a:ahLst/>
              <a:cxnLst>
                <a:cxn ang="0">
                  <a:pos x="63" y="1"/>
                </a:cxn>
                <a:cxn ang="0">
                  <a:pos x="63" y="1"/>
                </a:cxn>
                <a:cxn ang="0">
                  <a:pos x="46" y="17"/>
                </a:cxn>
                <a:cxn ang="0">
                  <a:pos x="29" y="35"/>
                </a:cxn>
                <a:cxn ang="0">
                  <a:pos x="21" y="43"/>
                </a:cxn>
                <a:cxn ang="0">
                  <a:pos x="14" y="52"/>
                </a:cxn>
                <a:cxn ang="0">
                  <a:pos x="7" y="63"/>
                </a:cxn>
                <a:cxn ang="0">
                  <a:pos x="1" y="73"/>
                </a:cxn>
                <a:cxn ang="0">
                  <a:pos x="1" y="73"/>
                </a:cxn>
                <a:cxn ang="0">
                  <a:pos x="0" y="75"/>
                </a:cxn>
                <a:cxn ang="0">
                  <a:pos x="1" y="77"/>
                </a:cxn>
                <a:cxn ang="0">
                  <a:pos x="2" y="78"/>
                </a:cxn>
                <a:cxn ang="0">
                  <a:pos x="3" y="79"/>
                </a:cxn>
                <a:cxn ang="0">
                  <a:pos x="4" y="80"/>
                </a:cxn>
                <a:cxn ang="0">
                  <a:pos x="6" y="80"/>
                </a:cxn>
                <a:cxn ang="0">
                  <a:pos x="8" y="79"/>
                </a:cxn>
                <a:cxn ang="0">
                  <a:pos x="9" y="78"/>
                </a:cxn>
                <a:cxn ang="0">
                  <a:pos x="9" y="78"/>
                </a:cxn>
                <a:cxn ang="0">
                  <a:pos x="15" y="68"/>
                </a:cxn>
                <a:cxn ang="0">
                  <a:pos x="21" y="59"/>
                </a:cxn>
                <a:cxn ang="0">
                  <a:pos x="29" y="49"/>
                </a:cxn>
                <a:cxn ang="0">
                  <a:pos x="37" y="40"/>
                </a:cxn>
                <a:cxn ang="0">
                  <a:pos x="53" y="24"/>
                </a:cxn>
                <a:cxn ang="0">
                  <a:pos x="70" y="8"/>
                </a:cxn>
                <a:cxn ang="0">
                  <a:pos x="70" y="8"/>
                </a:cxn>
                <a:cxn ang="0">
                  <a:pos x="71" y="6"/>
                </a:cxn>
                <a:cxn ang="0">
                  <a:pos x="71" y="4"/>
                </a:cxn>
                <a:cxn ang="0">
                  <a:pos x="71" y="3"/>
                </a:cxn>
                <a:cxn ang="0">
                  <a:pos x="70" y="1"/>
                </a:cxn>
                <a:cxn ang="0">
                  <a:pos x="68" y="0"/>
                </a:cxn>
                <a:cxn ang="0">
                  <a:pos x="67" y="0"/>
                </a:cxn>
                <a:cxn ang="0">
                  <a:pos x="65" y="0"/>
                </a:cxn>
                <a:cxn ang="0">
                  <a:pos x="63" y="1"/>
                </a:cxn>
                <a:cxn ang="0">
                  <a:pos x="63" y="1"/>
                </a:cxn>
              </a:cxnLst>
              <a:rect l="0" t="0" r="r" b="b"/>
              <a:pathLst>
                <a:path w="71" h="80">
                  <a:moveTo>
                    <a:pt x="63" y="1"/>
                  </a:moveTo>
                  <a:lnTo>
                    <a:pt x="63" y="1"/>
                  </a:lnTo>
                  <a:lnTo>
                    <a:pt x="46" y="17"/>
                  </a:lnTo>
                  <a:lnTo>
                    <a:pt x="29" y="35"/>
                  </a:lnTo>
                  <a:lnTo>
                    <a:pt x="21" y="43"/>
                  </a:lnTo>
                  <a:lnTo>
                    <a:pt x="14" y="52"/>
                  </a:lnTo>
                  <a:lnTo>
                    <a:pt x="7" y="63"/>
                  </a:lnTo>
                  <a:lnTo>
                    <a:pt x="1" y="73"/>
                  </a:lnTo>
                  <a:lnTo>
                    <a:pt x="1" y="73"/>
                  </a:lnTo>
                  <a:lnTo>
                    <a:pt x="0" y="75"/>
                  </a:lnTo>
                  <a:lnTo>
                    <a:pt x="1" y="77"/>
                  </a:lnTo>
                  <a:lnTo>
                    <a:pt x="2" y="78"/>
                  </a:lnTo>
                  <a:lnTo>
                    <a:pt x="3" y="79"/>
                  </a:lnTo>
                  <a:lnTo>
                    <a:pt x="4" y="80"/>
                  </a:lnTo>
                  <a:lnTo>
                    <a:pt x="6" y="80"/>
                  </a:lnTo>
                  <a:lnTo>
                    <a:pt x="8" y="79"/>
                  </a:lnTo>
                  <a:lnTo>
                    <a:pt x="9" y="78"/>
                  </a:lnTo>
                  <a:lnTo>
                    <a:pt x="9" y="78"/>
                  </a:lnTo>
                  <a:lnTo>
                    <a:pt x="15" y="68"/>
                  </a:lnTo>
                  <a:lnTo>
                    <a:pt x="21" y="59"/>
                  </a:lnTo>
                  <a:lnTo>
                    <a:pt x="29" y="49"/>
                  </a:lnTo>
                  <a:lnTo>
                    <a:pt x="37" y="40"/>
                  </a:lnTo>
                  <a:lnTo>
                    <a:pt x="53" y="24"/>
                  </a:lnTo>
                  <a:lnTo>
                    <a:pt x="70" y="8"/>
                  </a:lnTo>
                  <a:lnTo>
                    <a:pt x="70" y="8"/>
                  </a:lnTo>
                  <a:lnTo>
                    <a:pt x="71" y="6"/>
                  </a:lnTo>
                  <a:lnTo>
                    <a:pt x="71" y="4"/>
                  </a:lnTo>
                  <a:lnTo>
                    <a:pt x="71" y="3"/>
                  </a:lnTo>
                  <a:lnTo>
                    <a:pt x="70" y="1"/>
                  </a:lnTo>
                  <a:lnTo>
                    <a:pt x="68" y="0"/>
                  </a:lnTo>
                  <a:lnTo>
                    <a:pt x="67" y="0"/>
                  </a:lnTo>
                  <a:lnTo>
                    <a:pt x="65"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7" name="Freeform 693"/>
            <p:cNvSpPr/>
            <p:nvPr/>
          </p:nvSpPr>
          <p:spPr bwMode="auto">
            <a:xfrm>
              <a:off x="3632201" y="4710113"/>
              <a:ext cx="38100" cy="38100"/>
            </a:xfrm>
            <a:custGeom>
              <a:avLst/>
              <a:gdLst/>
              <a:ahLst/>
              <a:cxnLst>
                <a:cxn ang="0">
                  <a:pos x="64" y="1"/>
                </a:cxn>
                <a:cxn ang="0">
                  <a:pos x="64" y="1"/>
                </a:cxn>
                <a:cxn ang="0">
                  <a:pos x="51" y="11"/>
                </a:cxn>
                <a:cxn ang="0">
                  <a:pos x="38" y="23"/>
                </a:cxn>
                <a:cxn ang="0">
                  <a:pos x="13" y="45"/>
                </a:cxn>
                <a:cxn ang="0">
                  <a:pos x="13" y="45"/>
                </a:cxn>
                <a:cxn ang="0">
                  <a:pos x="7" y="53"/>
                </a:cxn>
                <a:cxn ang="0">
                  <a:pos x="4" y="57"/>
                </a:cxn>
                <a:cxn ang="0">
                  <a:pos x="1" y="61"/>
                </a:cxn>
                <a:cxn ang="0">
                  <a:pos x="0" y="65"/>
                </a:cxn>
                <a:cxn ang="0">
                  <a:pos x="1" y="68"/>
                </a:cxn>
                <a:cxn ang="0">
                  <a:pos x="2" y="69"/>
                </a:cxn>
                <a:cxn ang="0">
                  <a:pos x="5" y="70"/>
                </a:cxn>
                <a:cxn ang="0">
                  <a:pos x="10" y="71"/>
                </a:cxn>
                <a:cxn ang="0">
                  <a:pos x="10" y="71"/>
                </a:cxn>
                <a:cxn ang="0">
                  <a:pos x="12" y="71"/>
                </a:cxn>
                <a:cxn ang="0">
                  <a:pos x="14" y="70"/>
                </a:cxn>
                <a:cxn ang="0">
                  <a:pos x="14" y="68"/>
                </a:cxn>
                <a:cxn ang="0">
                  <a:pos x="15" y="67"/>
                </a:cxn>
                <a:cxn ang="0">
                  <a:pos x="14" y="65"/>
                </a:cxn>
                <a:cxn ang="0">
                  <a:pos x="14" y="64"/>
                </a:cxn>
                <a:cxn ang="0">
                  <a:pos x="12" y="63"/>
                </a:cxn>
                <a:cxn ang="0">
                  <a:pos x="10" y="62"/>
                </a:cxn>
                <a:cxn ang="0">
                  <a:pos x="10" y="62"/>
                </a:cxn>
                <a:cxn ang="0">
                  <a:pos x="13" y="61"/>
                </a:cxn>
                <a:cxn ang="0">
                  <a:pos x="16" y="57"/>
                </a:cxn>
                <a:cxn ang="0">
                  <a:pos x="22" y="49"/>
                </a:cxn>
                <a:cxn ang="0">
                  <a:pos x="22" y="49"/>
                </a:cxn>
                <a:cxn ang="0">
                  <a:pos x="37" y="37"/>
                </a:cxn>
                <a:cxn ang="0">
                  <a:pos x="37" y="37"/>
                </a:cxn>
                <a:cxn ang="0">
                  <a:pos x="52" y="23"/>
                </a:cxn>
                <a:cxn ang="0">
                  <a:pos x="60" y="15"/>
                </a:cxn>
                <a:cxn ang="0">
                  <a:pos x="70" y="9"/>
                </a:cxn>
                <a:cxn ang="0">
                  <a:pos x="70" y="9"/>
                </a:cxn>
                <a:cxn ang="0">
                  <a:pos x="71" y="8"/>
                </a:cxn>
                <a:cxn ang="0">
                  <a:pos x="72" y="6"/>
                </a:cxn>
                <a:cxn ang="0">
                  <a:pos x="72" y="4"/>
                </a:cxn>
                <a:cxn ang="0">
                  <a:pos x="71" y="3"/>
                </a:cxn>
                <a:cxn ang="0">
                  <a:pos x="70" y="1"/>
                </a:cxn>
                <a:cxn ang="0">
                  <a:pos x="68" y="0"/>
                </a:cxn>
                <a:cxn ang="0">
                  <a:pos x="67" y="0"/>
                </a:cxn>
                <a:cxn ang="0">
                  <a:pos x="64" y="1"/>
                </a:cxn>
                <a:cxn ang="0">
                  <a:pos x="64" y="1"/>
                </a:cxn>
              </a:cxnLst>
              <a:rect l="0" t="0" r="r" b="b"/>
              <a:pathLst>
                <a:path w="72" h="71">
                  <a:moveTo>
                    <a:pt x="64" y="1"/>
                  </a:moveTo>
                  <a:lnTo>
                    <a:pt x="64" y="1"/>
                  </a:lnTo>
                  <a:lnTo>
                    <a:pt x="51" y="11"/>
                  </a:lnTo>
                  <a:lnTo>
                    <a:pt x="38" y="23"/>
                  </a:lnTo>
                  <a:lnTo>
                    <a:pt x="13" y="45"/>
                  </a:lnTo>
                  <a:lnTo>
                    <a:pt x="13" y="45"/>
                  </a:lnTo>
                  <a:lnTo>
                    <a:pt x="7" y="53"/>
                  </a:lnTo>
                  <a:lnTo>
                    <a:pt x="4" y="57"/>
                  </a:lnTo>
                  <a:lnTo>
                    <a:pt x="1" y="61"/>
                  </a:lnTo>
                  <a:lnTo>
                    <a:pt x="0" y="65"/>
                  </a:lnTo>
                  <a:lnTo>
                    <a:pt x="1" y="68"/>
                  </a:lnTo>
                  <a:lnTo>
                    <a:pt x="2" y="69"/>
                  </a:lnTo>
                  <a:lnTo>
                    <a:pt x="5" y="70"/>
                  </a:lnTo>
                  <a:lnTo>
                    <a:pt x="10" y="71"/>
                  </a:lnTo>
                  <a:lnTo>
                    <a:pt x="10" y="71"/>
                  </a:lnTo>
                  <a:lnTo>
                    <a:pt x="12" y="71"/>
                  </a:lnTo>
                  <a:lnTo>
                    <a:pt x="14" y="70"/>
                  </a:lnTo>
                  <a:lnTo>
                    <a:pt x="14" y="68"/>
                  </a:lnTo>
                  <a:lnTo>
                    <a:pt x="15" y="67"/>
                  </a:lnTo>
                  <a:lnTo>
                    <a:pt x="14" y="65"/>
                  </a:lnTo>
                  <a:lnTo>
                    <a:pt x="14" y="64"/>
                  </a:lnTo>
                  <a:lnTo>
                    <a:pt x="12" y="63"/>
                  </a:lnTo>
                  <a:lnTo>
                    <a:pt x="10" y="62"/>
                  </a:lnTo>
                  <a:lnTo>
                    <a:pt x="10" y="62"/>
                  </a:lnTo>
                  <a:lnTo>
                    <a:pt x="13" y="61"/>
                  </a:lnTo>
                  <a:lnTo>
                    <a:pt x="16" y="57"/>
                  </a:lnTo>
                  <a:lnTo>
                    <a:pt x="22" y="49"/>
                  </a:lnTo>
                  <a:lnTo>
                    <a:pt x="22" y="49"/>
                  </a:lnTo>
                  <a:lnTo>
                    <a:pt x="37" y="37"/>
                  </a:lnTo>
                  <a:lnTo>
                    <a:pt x="37" y="37"/>
                  </a:lnTo>
                  <a:lnTo>
                    <a:pt x="52" y="23"/>
                  </a:lnTo>
                  <a:lnTo>
                    <a:pt x="60" y="15"/>
                  </a:lnTo>
                  <a:lnTo>
                    <a:pt x="70" y="9"/>
                  </a:lnTo>
                  <a:lnTo>
                    <a:pt x="70" y="9"/>
                  </a:lnTo>
                  <a:lnTo>
                    <a:pt x="71" y="8"/>
                  </a:lnTo>
                  <a:lnTo>
                    <a:pt x="72" y="6"/>
                  </a:lnTo>
                  <a:lnTo>
                    <a:pt x="72" y="4"/>
                  </a:lnTo>
                  <a:lnTo>
                    <a:pt x="71" y="3"/>
                  </a:lnTo>
                  <a:lnTo>
                    <a:pt x="70" y="1"/>
                  </a:lnTo>
                  <a:lnTo>
                    <a:pt x="68" y="0"/>
                  </a:lnTo>
                  <a:lnTo>
                    <a:pt x="67"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8" name="Freeform 694"/>
            <p:cNvSpPr/>
            <p:nvPr/>
          </p:nvSpPr>
          <p:spPr bwMode="auto">
            <a:xfrm>
              <a:off x="3683001" y="4711700"/>
              <a:ext cx="30163" cy="31750"/>
            </a:xfrm>
            <a:custGeom>
              <a:avLst/>
              <a:gdLst/>
              <a:ahLst/>
              <a:cxnLst>
                <a:cxn ang="0">
                  <a:pos x="48" y="2"/>
                </a:cxn>
                <a:cxn ang="0">
                  <a:pos x="48" y="2"/>
                </a:cxn>
                <a:cxn ang="0">
                  <a:pos x="44" y="8"/>
                </a:cxn>
                <a:cxn ang="0">
                  <a:pos x="38" y="14"/>
                </a:cxn>
                <a:cxn ang="0">
                  <a:pos x="32" y="20"/>
                </a:cxn>
                <a:cxn ang="0">
                  <a:pos x="27" y="26"/>
                </a:cxn>
                <a:cxn ang="0">
                  <a:pos x="27" y="26"/>
                </a:cxn>
                <a:cxn ang="0">
                  <a:pos x="25" y="29"/>
                </a:cxn>
                <a:cxn ang="0">
                  <a:pos x="22" y="32"/>
                </a:cxn>
                <a:cxn ang="0">
                  <a:pos x="16" y="37"/>
                </a:cxn>
                <a:cxn ang="0">
                  <a:pos x="16" y="37"/>
                </a:cxn>
                <a:cxn ang="0">
                  <a:pos x="1" y="53"/>
                </a:cxn>
                <a:cxn ang="0">
                  <a:pos x="1" y="53"/>
                </a:cxn>
                <a:cxn ang="0">
                  <a:pos x="0" y="55"/>
                </a:cxn>
                <a:cxn ang="0">
                  <a:pos x="0" y="57"/>
                </a:cxn>
                <a:cxn ang="0">
                  <a:pos x="0" y="58"/>
                </a:cxn>
                <a:cxn ang="0">
                  <a:pos x="1" y="60"/>
                </a:cxn>
                <a:cxn ang="0">
                  <a:pos x="4" y="61"/>
                </a:cxn>
                <a:cxn ang="0">
                  <a:pos x="5" y="61"/>
                </a:cxn>
                <a:cxn ang="0">
                  <a:pos x="7" y="61"/>
                </a:cxn>
                <a:cxn ang="0">
                  <a:pos x="9" y="60"/>
                </a:cxn>
                <a:cxn ang="0">
                  <a:pos x="9" y="60"/>
                </a:cxn>
                <a:cxn ang="0">
                  <a:pos x="22" y="43"/>
                </a:cxn>
                <a:cxn ang="0">
                  <a:pos x="22" y="43"/>
                </a:cxn>
                <a:cxn ang="0">
                  <a:pos x="25" y="41"/>
                </a:cxn>
                <a:cxn ang="0">
                  <a:pos x="28" y="38"/>
                </a:cxn>
                <a:cxn ang="0">
                  <a:pos x="31" y="36"/>
                </a:cxn>
                <a:cxn ang="0">
                  <a:pos x="35" y="33"/>
                </a:cxn>
                <a:cxn ang="0">
                  <a:pos x="35" y="33"/>
                </a:cxn>
                <a:cxn ang="0">
                  <a:pos x="39" y="26"/>
                </a:cxn>
                <a:cxn ang="0">
                  <a:pos x="45" y="20"/>
                </a:cxn>
                <a:cxn ang="0">
                  <a:pos x="51" y="13"/>
                </a:cxn>
                <a:cxn ang="0">
                  <a:pos x="56" y="6"/>
                </a:cxn>
                <a:cxn ang="0">
                  <a:pos x="56" y="6"/>
                </a:cxn>
                <a:cxn ang="0">
                  <a:pos x="57" y="4"/>
                </a:cxn>
                <a:cxn ang="0">
                  <a:pos x="57" y="3"/>
                </a:cxn>
                <a:cxn ang="0">
                  <a:pos x="56" y="1"/>
                </a:cxn>
                <a:cxn ang="0">
                  <a:pos x="55" y="0"/>
                </a:cxn>
                <a:cxn ang="0">
                  <a:pos x="53" y="0"/>
                </a:cxn>
                <a:cxn ang="0">
                  <a:pos x="51" y="0"/>
                </a:cxn>
                <a:cxn ang="0">
                  <a:pos x="50" y="0"/>
                </a:cxn>
                <a:cxn ang="0">
                  <a:pos x="48" y="2"/>
                </a:cxn>
                <a:cxn ang="0">
                  <a:pos x="48" y="2"/>
                </a:cxn>
              </a:cxnLst>
              <a:rect l="0" t="0" r="r" b="b"/>
              <a:pathLst>
                <a:path w="57" h="61">
                  <a:moveTo>
                    <a:pt x="48" y="2"/>
                  </a:moveTo>
                  <a:lnTo>
                    <a:pt x="48" y="2"/>
                  </a:lnTo>
                  <a:lnTo>
                    <a:pt x="44" y="8"/>
                  </a:lnTo>
                  <a:lnTo>
                    <a:pt x="38" y="14"/>
                  </a:lnTo>
                  <a:lnTo>
                    <a:pt x="32" y="20"/>
                  </a:lnTo>
                  <a:lnTo>
                    <a:pt x="27" y="26"/>
                  </a:lnTo>
                  <a:lnTo>
                    <a:pt x="27" y="26"/>
                  </a:lnTo>
                  <a:lnTo>
                    <a:pt x="25" y="29"/>
                  </a:lnTo>
                  <a:lnTo>
                    <a:pt x="22" y="32"/>
                  </a:lnTo>
                  <a:lnTo>
                    <a:pt x="16" y="37"/>
                  </a:lnTo>
                  <a:lnTo>
                    <a:pt x="16" y="37"/>
                  </a:lnTo>
                  <a:lnTo>
                    <a:pt x="1" y="53"/>
                  </a:lnTo>
                  <a:lnTo>
                    <a:pt x="1" y="53"/>
                  </a:lnTo>
                  <a:lnTo>
                    <a:pt x="0" y="55"/>
                  </a:lnTo>
                  <a:lnTo>
                    <a:pt x="0" y="57"/>
                  </a:lnTo>
                  <a:lnTo>
                    <a:pt x="0" y="58"/>
                  </a:lnTo>
                  <a:lnTo>
                    <a:pt x="1" y="60"/>
                  </a:lnTo>
                  <a:lnTo>
                    <a:pt x="4" y="61"/>
                  </a:lnTo>
                  <a:lnTo>
                    <a:pt x="5" y="61"/>
                  </a:lnTo>
                  <a:lnTo>
                    <a:pt x="7" y="61"/>
                  </a:lnTo>
                  <a:lnTo>
                    <a:pt x="9" y="60"/>
                  </a:lnTo>
                  <a:lnTo>
                    <a:pt x="9" y="60"/>
                  </a:lnTo>
                  <a:lnTo>
                    <a:pt x="22" y="43"/>
                  </a:lnTo>
                  <a:lnTo>
                    <a:pt x="22" y="43"/>
                  </a:lnTo>
                  <a:lnTo>
                    <a:pt x="25" y="41"/>
                  </a:lnTo>
                  <a:lnTo>
                    <a:pt x="28" y="38"/>
                  </a:lnTo>
                  <a:lnTo>
                    <a:pt x="31" y="36"/>
                  </a:lnTo>
                  <a:lnTo>
                    <a:pt x="35" y="33"/>
                  </a:lnTo>
                  <a:lnTo>
                    <a:pt x="35" y="33"/>
                  </a:lnTo>
                  <a:lnTo>
                    <a:pt x="39" y="26"/>
                  </a:lnTo>
                  <a:lnTo>
                    <a:pt x="45" y="20"/>
                  </a:lnTo>
                  <a:lnTo>
                    <a:pt x="51" y="13"/>
                  </a:lnTo>
                  <a:lnTo>
                    <a:pt x="56" y="6"/>
                  </a:lnTo>
                  <a:lnTo>
                    <a:pt x="56" y="6"/>
                  </a:lnTo>
                  <a:lnTo>
                    <a:pt x="57" y="4"/>
                  </a:lnTo>
                  <a:lnTo>
                    <a:pt x="57" y="3"/>
                  </a:lnTo>
                  <a:lnTo>
                    <a:pt x="56" y="1"/>
                  </a:lnTo>
                  <a:lnTo>
                    <a:pt x="55" y="0"/>
                  </a:lnTo>
                  <a:lnTo>
                    <a:pt x="53" y="0"/>
                  </a:lnTo>
                  <a:lnTo>
                    <a:pt x="51" y="0"/>
                  </a:lnTo>
                  <a:lnTo>
                    <a:pt x="50"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9" name="Freeform 695"/>
            <p:cNvSpPr/>
            <p:nvPr/>
          </p:nvSpPr>
          <p:spPr bwMode="auto">
            <a:xfrm>
              <a:off x="3725863" y="4710113"/>
              <a:ext cx="36513" cy="41275"/>
            </a:xfrm>
            <a:custGeom>
              <a:avLst/>
              <a:gdLst/>
              <a:ahLst/>
              <a:cxnLst>
                <a:cxn ang="0">
                  <a:pos x="63" y="2"/>
                </a:cxn>
                <a:cxn ang="0">
                  <a:pos x="63" y="2"/>
                </a:cxn>
                <a:cxn ang="0">
                  <a:pos x="44" y="20"/>
                </a:cxn>
                <a:cxn ang="0">
                  <a:pos x="26" y="38"/>
                </a:cxn>
                <a:cxn ang="0">
                  <a:pos x="26" y="38"/>
                </a:cxn>
                <a:cxn ang="0">
                  <a:pos x="14" y="49"/>
                </a:cxn>
                <a:cxn ang="0">
                  <a:pos x="9" y="56"/>
                </a:cxn>
                <a:cxn ang="0">
                  <a:pos x="4" y="62"/>
                </a:cxn>
                <a:cxn ang="0">
                  <a:pos x="4" y="62"/>
                </a:cxn>
                <a:cxn ang="0">
                  <a:pos x="1" y="64"/>
                </a:cxn>
                <a:cxn ang="0">
                  <a:pos x="0" y="65"/>
                </a:cxn>
                <a:cxn ang="0">
                  <a:pos x="0" y="67"/>
                </a:cxn>
                <a:cxn ang="0">
                  <a:pos x="0" y="71"/>
                </a:cxn>
                <a:cxn ang="0">
                  <a:pos x="0" y="71"/>
                </a:cxn>
                <a:cxn ang="0">
                  <a:pos x="0" y="73"/>
                </a:cxn>
                <a:cxn ang="0">
                  <a:pos x="1" y="74"/>
                </a:cxn>
                <a:cxn ang="0">
                  <a:pos x="4" y="76"/>
                </a:cxn>
                <a:cxn ang="0">
                  <a:pos x="7" y="75"/>
                </a:cxn>
                <a:cxn ang="0">
                  <a:pos x="8" y="74"/>
                </a:cxn>
                <a:cxn ang="0">
                  <a:pos x="9" y="73"/>
                </a:cxn>
                <a:cxn ang="0">
                  <a:pos x="9" y="73"/>
                </a:cxn>
                <a:cxn ang="0">
                  <a:pos x="11" y="68"/>
                </a:cxn>
                <a:cxn ang="0">
                  <a:pos x="14" y="63"/>
                </a:cxn>
                <a:cxn ang="0">
                  <a:pos x="23" y="54"/>
                </a:cxn>
                <a:cxn ang="0">
                  <a:pos x="39" y="38"/>
                </a:cxn>
                <a:cxn ang="0">
                  <a:pos x="39" y="38"/>
                </a:cxn>
                <a:cxn ang="0">
                  <a:pos x="55" y="24"/>
                </a:cxn>
                <a:cxn ang="0">
                  <a:pos x="69" y="8"/>
                </a:cxn>
                <a:cxn ang="0">
                  <a:pos x="69" y="8"/>
                </a:cxn>
                <a:cxn ang="0">
                  <a:pos x="70" y="7"/>
                </a:cxn>
                <a:cxn ang="0">
                  <a:pos x="71" y="5"/>
                </a:cxn>
                <a:cxn ang="0">
                  <a:pos x="70" y="3"/>
                </a:cxn>
                <a:cxn ang="0">
                  <a:pos x="69" y="2"/>
                </a:cxn>
                <a:cxn ang="0">
                  <a:pos x="68" y="1"/>
                </a:cxn>
                <a:cxn ang="0">
                  <a:pos x="66" y="0"/>
                </a:cxn>
                <a:cxn ang="0">
                  <a:pos x="65" y="1"/>
                </a:cxn>
                <a:cxn ang="0">
                  <a:pos x="63" y="2"/>
                </a:cxn>
                <a:cxn ang="0">
                  <a:pos x="63" y="2"/>
                </a:cxn>
              </a:cxnLst>
              <a:rect l="0" t="0" r="r" b="b"/>
              <a:pathLst>
                <a:path w="71" h="76">
                  <a:moveTo>
                    <a:pt x="63" y="2"/>
                  </a:moveTo>
                  <a:lnTo>
                    <a:pt x="63" y="2"/>
                  </a:lnTo>
                  <a:lnTo>
                    <a:pt x="44" y="20"/>
                  </a:lnTo>
                  <a:lnTo>
                    <a:pt x="26" y="38"/>
                  </a:lnTo>
                  <a:lnTo>
                    <a:pt x="26" y="38"/>
                  </a:lnTo>
                  <a:lnTo>
                    <a:pt x="14" y="49"/>
                  </a:lnTo>
                  <a:lnTo>
                    <a:pt x="9" y="56"/>
                  </a:lnTo>
                  <a:lnTo>
                    <a:pt x="4" y="62"/>
                  </a:lnTo>
                  <a:lnTo>
                    <a:pt x="4" y="62"/>
                  </a:lnTo>
                  <a:lnTo>
                    <a:pt x="1" y="64"/>
                  </a:lnTo>
                  <a:lnTo>
                    <a:pt x="0" y="65"/>
                  </a:lnTo>
                  <a:lnTo>
                    <a:pt x="0" y="67"/>
                  </a:lnTo>
                  <a:lnTo>
                    <a:pt x="0" y="71"/>
                  </a:lnTo>
                  <a:lnTo>
                    <a:pt x="0" y="71"/>
                  </a:lnTo>
                  <a:lnTo>
                    <a:pt x="0" y="73"/>
                  </a:lnTo>
                  <a:lnTo>
                    <a:pt x="1" y="74"/>
                  </a:lnTo>
                  <a:lnTo>
                    <a:pt x="4" y="76"/>
                  </a:lnTo>
                  <a:lnTo>
                    <a:pt x="7" y="75"/>
                  </a:lnTo>
                  <a:lnTo>
                    <a:pt x="8" y="74"/>
                  </a:lnTo>
                  <a:lnTo>
                    <a:pt x="9" y="73"/>
                  </a:lnTo>
                  <a:lnTo>
                    <a:pt x="9" y="73"/>
                  </a:lnTo>
                  <a:lnTo>
                    <a:pt x="11" y="68"/>
                  </a:lnTo>
                  <a:lnTo>
                    <a:pt x="14" y="63"/>
                  </a:lnTo>
                  <a:lnTo>
                    <a:pt x="23" y="54"/>
                  </a:lnTo>
                  <a:lnTo>
                    <a:pt x="39" y="38"/>
                  </a:lnTo>
                  <a:lnTo>
                    <a:pt x="39" y="38"/>
                  </a:lnTo>
                  <a:lnTo>
                    <a:pt x="55" y="24"/>
                  </a:lnTo>
                  <a:lnTo>
                    <a:pt x="69" y="8"/>
                  </a:lnTo>
                  <a:lnTo>
                    <a:pt x="69" y="8"/>
                  </a:lnTo>
                  <a:lnTo>
                    <a:pt x="70" y="7"/>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0" name="Freeform 696"/>
            <p:cNvSpPr/>
            <p:nvPr/>
          </p:nvSpPr>
          <p:spPr bwMode="auto">
            <a:xfrm>
              <a:off x="3765551" y="4708525"/>
              <a:ext cx="34925" cy="39688"/>
            </a:xfrm>
            <a:custGeom>
              <a:avLst/>
              <a:gdLst/>
              <a:ahLst/>
              <a:cxnLst>
                <a:cxn ang="0">
                  <a:pos x="58" y="3"/>
                </a:cxn>
                <a:cxn ang="0">
                  <a:pos x="58" y="3"/>
                </a:cxn>
                <a:cxn ang="0">
                  <a:pos x="56" y="8"/>
                </a:cxn>
                <a:cxn ang="0">
                  <a:pos x="53" y="13"/>
                </a:cxn>
                <a:cxn ang="0">
                  <a:pos x="49" y="17"/>
                </a:cxn>
                <a:cxn ang="0">
                  <a:pos x="45" y="21"/>
                </a:cxn>
                <a:cxn ang="0">
                  <a:pos x="35" y="30"/>
                </a:cxn>
                <a:cxn ang="0">
                  <a:pos x="25" y="36"/>
                </a:cxn>
                <a:cxn ang="0">
                  <a:pos x="25" y="36"/>
                </a:cxn>
                <a:cxn ang="0">
                  <a:pos x="18" y="43"/>
                </a:cxn>
                <a:cxn ang="0">
                  <a:pos x="13" y="51"/>
                </a:cxn>
                <a:cxn ang="0">
                  <a:pos x="13" y="51"/>
                </a:cxn>
                <a:cxn ang="0">
                  <a:pos x="6" y="60"/>
                </a:cxn>
                <a:cxn ang="0">
                  <a:pos x="2" y="64"/>
                </a:cxn>
                <a:cxn ang="0">
                  <a:pos x="0" y="70"/>
                </a:cxn>
                <a:cxn ang="0">
                  <a:pos x="0" y="70"/>
                </a:cxn>
                <a:cxn ang="0">
                  <a:pos x="1" y="73"/>
                </a:cxn>
                <a:cxn ang="0">
                  <a:pos x="4" y="75"/>
                </a:cxn>
                <a:cxn ang="0">
                  <a:pos x="6" y="75"/>
                </a:cxn>
                <a:cxn ang="0">
                  <a:pos x="9" y="74"/>
                </a:cxn>
                <a:cxn ang="0">
                  <a:pos x="14" y="69"/>
                </a:cxn>
                <a:cxn ang="0">
                  <a:pos x="14" y="69"/>
                </a:cxn>
                <a:cxn ang="0">
                  <a:pos x="15" y="67"/>
                </a:cxn>
                <a:cxn ang="0">
                  <a:pos x="14" y="64"/>
                </a:cxn>
                <a:cxn ang="0">
                  <a:pos x="14" y="64"/>
                </a:cxn>
                <a:cxn ang="0">
                  <a:pos x="21" y="56"/>
                </a:cxn>
                <a:cxn ang="0">
                  <a:pos x="26" y="48"/>
                </a:cxn>
                <a:cxn ang="0">
                  <a:pos x="26" y="48"/>
                </a:cxn>
                <a:cxn ang="0">
                  <a:pos x="31" y="44"/>
                </a:cxn>
                <a:cxn ang="0">
                  <a:pos x="37" y="40"/>
                </a:cxn>
                <a:cxn ang="0">
                  <a:pos x="47" y="32"/>
                </a:cxn>
                <a:cxn ang="0">
                  <a:pos x="47" y="32"/>
                </a:cxn>
                <a:cxn ang="0">
                  <a:pos x="53" y="26"/>
                </a:cxn>
                <a:cxn ang="0">
                  <a:pos x="59" y="20"/>
                </a:cxn>
                <a:cxn ang="0">
                  <a:pos x="64" y="13"/>
                </a:cxn>
                <a:cxn ang="0">
                  <a:pos x="65" y="10"/>
                </a:cxn>
                <a:cxn ang="0">
                  <a:pos x="67" y="6"/>
                </a:cxn>
                <a:cxn ang="0">
                  <a:pos x="67" y="6"/>
                </a:cxn>
                <a:cxn ang="0">
                  <a:pos x="67" y="4"/>
                </a:cxn>
                <a:cxn ang="0">
                  <a:pos x="65" y="2"/>
                </a:cxn>
                <a:cxn ang="0">
                  <a:pos x="63" y="0"/>
                </a:cxn>
                <a:cxn ang="0">
                  <a:pos x="61" y="0"/>
                </a:cxn>
                <a:cxn ang="0">
                  <a:pos x="59" y="0"/>
                </a:cxn>
                <a:cxn ang="0">
                  <a:pos x="58" y="1"/>
                </a:cxn>
                <a:cxn ang="0">
                  <a:pos x="58" y="3"/>
                </a:cxn>
                <a:cxn ang="0">
                  <a:pos x="58" y="3"/>
                </a:cxn>
              </a:cxnLst>
              <a:rect l="0" t="0" r="r" b="b"/>
              <a:pathLst>
                <a:path w="67" h="75">
                  <a:moveTo>
                    <a:pt x="58" y="3"/>
                  </a:moveTo>
                  <a:lnTo>
                    <a:pt x="58" y="3"/>
                  </a:lnTo>
                  <a:lnTo>
                    <a:pt x="56" y="8"/>
                  </a:lnTo>
                  <a:lnTo>
                    <a:pt x="53" y="13"/>
                  </a:lnTo>
                  <a:lnTo>
                    <a:pt x="49" y="17"/>
                  </a:lnTo>
                  <a:lnTo>
                    <a:pt x="45" y="21"/>
                  </a:lnTo>
                  <a:lnTo>
                    <a:pt x="35" y="30"/>
                  </a:lnTo>
                  <a:lnTo>
                    <a:pt x="25" y="36"/>
                  </a:lnTo>
                  <a:lnTo>
                    <a:pt x="25" y="36"/>
                  </a:lnTo>
                  <a:lnTo>
                    <a:pt x="18" y="43"/>
                  </a:lnTo>
                  <a:lnTo>
                    <a:pt x="13" y="51"/>
                  </a:lnTo>
                  <a:lnTo>
                    <a:pt x="13" y="51"/>
                  </a:lnTo>
                  <a:lnTo>
                    <a:pt x="6" y="60"/>
                  </a:lnTo>
                  <a:lnTo>
                    <a:pt x="2" y="64"/>
                  </a:lnTo>
                  <a:lnTo>
                    <a:pt x="0" y="70"/>
                  </a:lnTo>
                  <a:lnTo>
                    <a:pt x="0" y="70"/>
                  </a:lnTo>
                  <a:lnTo>
                    <a:pt x="1" y="73"/>
                  </a:lnTo>
                  <a:lnTo>
                    <a:pt x="4" y="75"/>
                  </a:lnTo>
                  <a:lnTo>
                    <a:pt x="6" y="75"/>
                  </a:lnTo>
                  <a:lnTo>
                    <a:pt x="9" y="74"/>
                  </a:lnTo>
                  <a:lnTo>
                    <a:pt x="14" y="69"/>
                  </a:lnTo>
                  <a:lnTo>
                    <a:pt x="14" y="69"/>
                  </a:lnTo>
                  <a:lnTo>
                    <a:pt x="15" y="67"/>
                  </a:lnTo>
                  <a:lnTo>
                    <a:pt x="14" y="64"/>
                  </a:lnTo>
                  <a:lnTo>
                    <a:pt x="14" y="64"/>
                  </a:lnTo>
                  <a:lnTo>
                    <a:pt x="21" y="56"/>
                  </a:lnTo>
                  <a:lnTo>
                    <a:pt x="26" y="48"/>
                  </a:lnTo>
                  <a:lnTo>
                    <a:pt x="26" y="48"/>
                  </a:lnTo>
                  <a:lnTo>
                    <a:pt x="31" y="44"/>
                  </a:lnTo>
                  <a:lnTo>
                    <a:pt x="37" y="40"/>
                  </a:lnTo>
                  <a:lnTo>
                    <a:pt x="47" y="32"/>
                  </a:lnTo>
                  <a:lnTo>
                    <a:pt x="47" y="32"/>
                  </a:lnTo>
                  <a:lnTo>
                    <a:pt x="53" y="26"/>
                  </a:lnTo>
                  <a:lnTo>
                    <a:pt x="59" y="20"/>
                  </a:lnTo>
                  <a:lnTo>
                    <a:pt x="64" y="13"/>
                  </a:lnTo>
                  <a:lnTo>
                    <a:pt x="65" y="10"/>
                  </a:lnTo>
                  <a:lnTo>
                    <a:pt x="67" y="6"/>
                  </a:lnTo>
                  <a:lnTo>
                    <a:pt x="67" y="6"/>
                  </a:lnTo>
                  <a:lnTo>
                    <a:pt x="67" y="4"/>
                  </a:lnTo>
                  <a:lnTo>
                    <a:pt x="65" y="2"/>
                  </a:lnTo>
                  <a:lnTo>
                    <a:pt x="63" y="0"/>
                  </a:lnTo>
                  <a:lnTo>
                    <a:pt x="61" y="0"/>
                  </a:lnTo>
                  <a:lnTo>
                    <a:pt x="59" y="0"/>
                  </a:lnTo>
                  <a:lnTo>
                    <a:pt x="58" y="1"/>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1" name="Freeform 697"/>
            <p:cNvSpPr/>
            <p:nvPr/>
          </p:nvSpPr>
          <p:spPr bwMode="auto">
            <a:xfrm>
              <a:off x="3802063" y="4708525"/>
              <a:ext cx="36513" cy="38100"/>
            </a:xfrm>
            <a:custGeom>
              <a:avLst/>
              <a:gdLst/>
              <a:ahLst/>
              <a:cxnLst>
                <a:cxn ang="0">
                  <a:pos x="60" y="1"/>
                </a:cxn>
                <a:cxn ang="0">
                  <a:pos x="60" y="1"/>
                </a:cxn>
                <a:cxn ang="0">
                  <a:pos x="48" y="11"/>
                </a:cxn>
                <a:cxn ang="0">
                  <a:pos x="36" y="21"/>
                </a:cxn>
                <a:cxn ang="0">
                  <a:pos x="24" y="31"/>
                </a:cxn>
                <a:cxn ang="0">
                  <a:pos x="14" y="42"/>
                </a:cxn>
                <a:cxn ang="0">
                  <a:pos x="14" y="42"/>
                </a:cxn>
                <a:cxn ang="0">
                  <a:pos x="9" y="47"/>
                </a:cxn>
                <a:cxn ang="0">
                  <a:pos x="3" y="53"/>
                </a:cxn>
                <a:cxn ang="0">
                  <a:pos x="2" y="58"/>
                </a:cxn>
                <a:cxn ang="0">
                  <a:pos x="0" y="61"/>
                </a:cxn>
                <a:cxn ang="0">
                  <a:pos x="0" y="65"/>
                </a:cxn>
                <a:cxn ang="0">
                  <a:pos x="2" y="68"/>
                </a:cxn>
                <a:cxn ang="0">
                  <a:pos x="2" y="68"/>
                </a:cxn>
                <a:cxn ang="0">
                  <a:pos x="3" y="70"/>
                </a:cxn>
                <a:cxn ang="0">
                  <a:pos x="5" y="71"/>
                </a:cxn>
                <a:cxn ang="0">
                  <a:pos x="6" y="71"/>
                </a:cxn>
                <a:cxn ang="0">
                  <a:pos x="8" y="70"/>
                </a:cxn>
                <a:cxn ang="0">
                  <a:pos x="9" y="69"/>
                </a:cxn>
                <a:cxn ang="0">
                  <a:pos x="10" y="67"/>
                </a:cxn>
                <a:cxn ang="0">
                  <a:pos x="10" y="66"/>
                </a:cxn>
                <a:cxn ang="0">
                  <a:pos x="10" y="64"/>
                </a:cxn>
                <a:cxn ang="0">
                  <a:pos x="10" y="64"/>
                </a:cxn>
                <a:cxn ang="0">
                  <a:pos x="10" y="62"/>
                </a:cxn>
                <a:cxn ang="0">
                  <a:pos x="11" y="59"/>
                </a:cxn>
                <a:cxn ang="0">
                  <a:pos x="17" y="50"/>
                </a:cxn>
                <a:cxn ang="0">
                  <a:pos x="30" y="39"/>
                </a:cxn>
                <a:cxn ang="0">
                  <a:pos x="30" y="39"/>
                </a:cxn>
                <a:cxn ang="0">
                  <a:pos x="48" y="24"/>
                </a:cxn>
                <a:cxn ang="0">
                  <a:pos x="66" y="8"/>
                </a:cxn>
                <a:cxn ang="0">
                  <a:pos x="66" y="8"/>
                </a:cxn>
                <a:cxn ang="0">
                  <a:pos x="67" y="6"/>
                </a:cxn>
                <a:cxn ang="0">
                  <a:pos x="67" y="4"/>
                </a:cxn>
                <a:cxn ang="0">
                  <a:pos x="67" y="3"/>
                </a:cxn>
                <a:cxn ang="0">
                  <a:pos x="66" y="1"/>
                </a:cxn>
                <a:cxn ang="0">
                  <a:pos x="65" y="0"/>
                </a:cxn>
                <a:cxn ang="0">
                  <a:pos x="63" y="0"/>
                </a:cxn>
                <a:cxn ang="0">
                  <a:pos x="61" y="0"/>
                </a:cxn>
                <a:cxn ang="0">
                  <a:pos x="60" y="1"/>
                </a:cxn>
                <a:cxn ang="0">
                  <a:pos x="60" y="1"/>
                </a:cxn>
              </a:cxnLst>
              <a:rect l="0" t="0" r="r" b="b"/>
              <a:pathLst>
                <a:path w="67" h="71">
                  <a:moveTo>
                    <a:pt x="60" y="1"/>
                  </a:moveTo>
                  <a:lnTo>
                    <a:pt x="60" y="1"/>
                  </a:lnTo>
                  <a:lnTo>
                    <a:pt x="48" y="11"/>
                  </a:lnTo>
                  <a:lnTo>
                    <a:pt x="36" y="21"/>
                  </a:lnTo>
                  <a:lnTo>
                    <a:pt x="24" y="31"/>
                  </a:lnTo>
                  <a:lnTo>
                    <a:pt x="14" y="42"/>
                  </a:lnTo>
                  <a:lnTo>
                    <a:pt x="14" y="42"/>
                  </a:lnTo>
                  <a:lnTo>
                    <a:pt x="9" y="47"/>
                  </a:lnTo>
                  <a:lnTo>
                    <a:pt x="3" y="53"/>
                  </a:lnTo>
                  <a:lnTo>
                    <a:pt x="2" y="58"/>
                  </a:lnTo>
                  <a:lnTo>
                    <a:pt x="0" y="61"/>
                  </a:lnTo>
                  <a:lnTo>
                    <a:pt x="0" y="65"/>
                  </a:lnTo>
                  <a:lnTo>
                    <a:pt x="2" y="68"/>
                  </a:lnTo>
                  <a:lnTo>
                    <a:pt x="2" y="68"/>
                  </a:lnTo>
                  <a:lnTo>
                    <a:pt x="3" y="70"/>
                  </a:lnTo>
                  <a:lnTo>
                    <a:pt x="5" y="71"/>
                  </a:lnTo>
                  <a:lnTo>
                    <a:pt x="6" y="71"/>
                  </a:lnTo>
                  <a:lnTo>
                    <a:pt x="8" y="70"/>
                  </a:lnTo>
                  <a:lnTo>
                    <a:pt x="9" y="69"/>
                  </a:lnTo>
                  <a:lnTo>
                    <a:pt x="10" y="67"/>
                  </a:lnTo>
                  <a:lnTo>
                    <a:pt x="10" y="66"/>
                  </a:lnTo>
                  <a:lnTo>
                    <a:pt x="10" y="64"/>
                  </a:lnTo>
                  <a:lnTo>
                    <a:pt x="10" y="64"/>
                  </a:lnTo>
                  <a:lnTo>
                    <a:pt x="10" y="62"/>
                  </a:lnTo>
                  <a:lnTo>
                    <a:pt x="11" y="59"/>
                  </a:lnTo>
                  <a:lnTo>
                    <a:pt x="17" y="50"/>
                  </a:lnTo>
                  <a:lnTo>
                    <a:pt x="30" y="39"/>
                  </a:lnTo>
                  <a:lnTo>
                    <a:pt x="30" y="39"/>
                  </a:lnTo>
                  <a:lnTo>
                    <a:pt x="48" y="24"/>
                  </a:lnTo>
                  <a:lnTo>
                    <a:pt x="66" y="8"/>
                  </a:lnTo>
                  <a:lnTo>
                    <a:pt x="66" y="8"/>
                  </a:lnTo>
                  <a:lnTo>
                    <a:pt x="67" y="6"/>
                  </a:lnTo>
                  <a:lnTo>
                    <a:pt x="67"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2" name="Freeform 698"/>
            <p:cNvSpPr/>
            <p:nvPr/>
          </p:nvSpPr>
          <p:spPr bwMode="auto">
            <a:xfrm>
              <a:off x="3843338" y="4711700"/>
              <a:ext cx="26988" cy="34925"/>
            </a:xfrm>
            <a:custGeom>
              <a:avLst/>
              <a:gdLst/>
              <a:ahLst/>
              <a:cxnLst>
                <a:cxn ang="0">
                  <a:pos x="44" y="1"/>
                </a:cxn>
                <a:cxn ang="0">
                  <a:pos x="44" y="1"/>
                </a:cxn>
                <a:cxn ang="0">
                  <a:pos x="37" y="7"/>
                </a:cxn>
                <a:cxn ang="0">
                  <a:pos x="30" y="13"/>
                </a:cxn>
                <a:cxn ang="0">
                  <a:pos x="19" y="27"/>
                </a:cxn>
                <a:cxn ang="0">
                  <a:pos x="9" y="42"/>
                </a:cxn>
                <a:cxn ang="0">
                  <a:pos x="0" y="59"/>
                </a:cxn>
                <a:cxn ang="0">
                  <a:pos x="0" y="59"/>
                </a:cxn>
                <a:cxn ang="0">
                  <a:pos x="0" y="61"/>
                </a:cxn>
                <a:cxn ang="0">
                  <a:pos x="0" y="63"/>
                </a:cxn>
                <a:cxn ang="0">
                  <a:pos x="1" y="64"/>
                </a:cxn>
                <a:cxn ang="0">
                  <a:pos x="2" y="65"/>
                </a:cxn>
                <a:cxn ang="0">
                  <a:pos x="4" y="66"/>
                </a:cxn>
                <a:cxn ang="0">
                  <a:pos x="5" y="66"/>
                </a:cxn>
                <a:cxn ang="0">
                  <a:pos x="7" y="65"/>
                </a:cxn>
                <a:cxn ang="0">
                  <a:pos x="8" y="63"/>
                </a:cxn>
                <a:cxn ang="0">
                  <a:pos x="8" y="63"/>
                </a:cxn>
                <a:cxn ang="0">
                  <a:pos x="17" y="47"/>
                </a:cxn>
                <a:cxn ang="0">
                  <a:pos x="26" y="33"/>
                </a:cxn>
                <a:cxn ang="0">
                  <a:pos x="37" y="20"/>
                </a:cxn>
                <a:cxn ang="0">
                  <a:pos x="44" y="13"/>
                </a:cxn>
                <a:cxn ang="0">
                  <a:pos x="51" y="7"/>
                </a:cxn>
                <a:cxn ang="0">
                  <a:pos x="51" y="7"/>
                </a:cxn>
                <a:cxn ang="0">
                  <a:pos x="52" y="6"/>
                </a:cxn>
                <a:cxn ang="0">
                  <a:pos x="52" y="4"/>
                </a:cxn>
                <a:cxn ang="0">
                  <a:pos x="52" y="3"/>
                </a:cxn>
                <a:cxn ang="0">
                  <a:pos x="51" y="1"/>
                </a:cxn>
                <a:cxn ang="0">
                  <a:pos x="48" y="0"/>
                </a:cxn>
                <a:cxn ang="0">
                  <a:pos x="46" y="0"/>
                </a:cxn>
                <a:cxn ang="0">
                  <a:pos x="44" y="1"/>
                </a:cxn>
                <a:cxn ang="0">
                  <a:pos x="44" y="1"/>
                </a:cxn>
              </a:cxnLst>
              <a:rect l="0" t="0" r="r" b="b"/>
              <a:pathLst>
                <a:path w="52" h="66">
                  <a:moveTo>
                    <a:pt x="44" y="1"/>
                  </a:moveTo>
                  <a:lnTo>
                    <a:pt x="44" y="1"/>
                  </a:lnTo>
                  <a:lnTo>
                    <a:pt x="37" y="7"/>
                  </a:lnTo>
                  <a:lnTo>
                    <a:pt x="30" y="13"/>
                  </a:lnTo>
                  <a:lnTo>
                    <a:pt x="19" y="27"/>
                  </a:lnTo>
                  <a:lnTo>
                    <a:pt x="9" y="42"/>
                  </a:lnTo>
                  <a:lnTo>
                    <a:pt x="0" y="59"/>
                  </a:lnTo>
                  <a:lnTo>
                    <a:pt x="0" y="59"/>
                  </a:lnTo>
                  <a:lnTo>
                    <a:pt x="0" y="61"/>
                  </a:lnTo>
                  <a:lnTo>
                    <a:pt x="0" y="63"/>
                  </a:lnTo>
                  <a:lnTo>
                    <a:pt x="1" y="64"/>
                  </a:lnTo>
                  <a:lnTo>
                    <a:pt x="2" y="65"/>
                  </a:lnTo>
                  <a:lnTo>
                    <a:pt x="4" y="66"/>
                  </a:lnTo>
                  <a:lnTo>
                    <a:pt x="5" y="66"/>
                  </a:lnTo>
                  <a:lnTo>
                    <a:pt x="7" y="65"/>
                  </a:lnTo>
                  <a:lnTo>
                    <a:pt x="8" y="63"/>
                  </a:lnTo>
                  <a:lnTo>
                    <a:pt x="8" y="63"/>
                  </a:lnTo>
                  <a:lnTo>
                    <a:pt x="17" y="47"/>
                  </a:lnTo>
                  <a:lnTo>
                    <a:pt x="26" y="33"/>
                  </a:lnTo>
                  <a:lnTo>
                    <a:pt x="37" y="20"/>
                  </a:lnTo>
                  <a:lnTo>
                    <a:pt x="44" y="13"/>
                  </a:lnTo>
                  <a:lnTo>
                    <a:pt x="51" y="7"/>
                  </a:lnTo>
                  <a:lnTo>
                    <a:pt x="51" y="7"/>
                  </a:lnTo>
                  <a:lnTo>
                    <a:pt x="52" y="6"/>
                  </a:lnTo>
                  <a:lnTo>
                    <a:pt x="52" y="4"/>
                  </a:lnTo>
                  <a:lnTo>
                    <a:pt x="52" y="3"/>
                  </a:lnTo>
                  <a:lnTo>
                    <a:pt x="51" y="1"/>
                  </a:lnTo>
                  <a:lnTo>
                    <a:pt x="48"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3" name="Freeform 699"/>
            <p:cNvSpPr>
              <a:spLocks noEditPoints="1"/>
            </p:cNvSpPr>
            <p:nvPr/>
          </p:nvSpPr>
          <p:spPr bwMode="auto">
            <a:xfrm>
              <a:off x="3273426" y="4579938"/>
              <a:ext cx="650875" cy="195263"/>
            </a:xfrm>
            <a:custGeom>
              <a:avLst/>
              <a:gdLst/>
              <a:ahLst/>
              <a:cxnLst>
                <a:cxn ang="0">
                  <a:pos x="742" y="362"/>
                </a:cxn>
                <a:cxn ang="0">
                  <a:pos x="612" y="358"/>
                </a:cxn>
                <a:cxn ang="0">
                  <a:pos x="524" y="354"/>
                </a:cxn>
                <a:cxn ang="0">
                  <a:pos x="138" y="355"/>
                </a:cxn>
                <a:cxn ang="0">
                  <a:pos x="72" y="347"/>
                </a:cxn>
                <a:cxn ang="0">
                  <a:pos x="23" y="320"/>
                </a:cxn>
                <a:cxn ang="0">
                  <a:pos x="1" y="276"/>
                </a:cxn>
                <a:cxn ang="0">
                  <a:pos x="2" y="40"/>
                </a:cxn>
                <a:cxn ang="0">
                  <a:pos x="10" y="22"/>
                </a:cxn>
                <a:cxn ang="0">
                  <a:pos x="26" y="5"/>
                </a:cxn>
                <a:cxn ang="0">
                  <a:pos x="284" y="0"/>
                </a:cxn>
                <a:cxn ang="0">
                  <a:pos x="302" y="8"/>
                </a:cxn>
                <a:cxn ang="0">
                  <a:pos x="309" y="38"/>
                </a:cxn>
                <a:cxn ang="0">
                  <a:pos x="355" y="116"/>
                </a:cxn>
                <a:cxn ang="0">
                  <a:pos x="420" y="154"/>
                </a:cxn>
                <a:cxn ang="0">
                  <a:pos x="522" y="172"/>
                </a:cxn>
                <a:cxn ang="0">
                  <a:pos x="664" y="176"/>
                </a:cxn>
                <a:cxn ang="0">
                  <a:pos x="795" y="162"/>
                </a:cxn>
                <a:cxn ang="0">
                  <a:pos x="873" y="121"/>
                </a:cxn>
                <a:cxn ang="0">
                  <a:pos x="902" y="69"/>
                </a:cxn>
                <a:cxn ang="0">
                  <a:pos x="908" y="26"/>
                </a:cxn>
                <a:cxn ang="0">
                  <a:pos x="924" y="11"/>
                </a:cxn>
                <a:cxn ang="0">
                  <a:pos x="946" y="13"/>
                </a:cxn>
                <a:cxn ang="0">
                  <a:pos x="1173" y="19"/>
                </a:cxn>
                <a:cxn ang="0">
                  <a:pos x="1211" y="38"/>
                </a:cxn>
                <a:cxn ang="0">
                  <a:pos x="1220" y="60"/>
                </a:cxn>
                <a:cxn ang="0">
                  <a:pos x="1223" y="103"/>
                </a:cxn>
                <a:cxn ang="0">
                  <a:pos x="1228" y="215"/>
                </a:cxn>
                <a:cxn ang="0">
                  <a:pos x="1219" y="275"/>
                </a:cxn>
                <a:cxn ang="0">
                  <a:pos x="1189" y="318"/>
                </a:cxn>
                <a:cxn ang="0">
                  <a:pos x="1141" y="345"/>
                </a:cxn>
                <a:cxn ang="0">
                  <a:pos x="1068" y="360"/>
                </a:cxn>
                <a:cxn ang="0">
                  <a:pos x="1024" y="364"/>
                </a:cxn>
                <a:cxn ang="0">
                  <a:pos x="941" y="361"/>
                </a:cxn>
                <a:cxn ang="0">
                  <a:pos x="840" y="367"/>
                </a:cxn>
                <a:cxn ang="0">
                  <a:pos x="725" y="317"/>
                </a:cxn>
                <a:cxn ang="0">
                  <a:pos x="906" y="318"/>
                </a:cxn>
                <a:cxn ang="0">
                  <a:pos x="1014" y="315"/>
                </a:cxn>
                <a:cxn ang="0">
                  <a:pos x="1113" y="306"/>
                </a:cxn>
                <a:cxn ang="0">
                  <a:pos x="1163" y="278"/>
                </a:cxn>
                <a:cxn ang="0">
                  <a:pos x="1183" y="239"/>
                </a:cxn>
                <a:cxn ang="0">
                  <a:pos x="1178" y="187"/>
                </a:cxn>
                <a:cxn ang="0">
                  <a:pos x="1172" y="68"/>
                </a:cxn>
                <a:cxn ang="0">
                  <a:pos x="949" y="68"/>
                </a:cxn>
                <a:cxn ang="0">
                  <a:pos x="909" y="148"/>
                </a:cxn>
                <a:cxn ang="0">
                  <a:pos x="798" y="206"/>
                </a:cxn>
                <a:cxn ang="0">
                  <a:pos x="655" y="221"/>
                </a:cxn>
                <a:cxn ang="0">
                  <a:pos x="555" y="220"/>
                </a:cxn>
                <a:cxn ang="0">
                  <a:pos x="482" y="213"/>
                </a:cxn>
                <a:cxn ang="0">
                  <a:pos x="433" y="208"/>
                </a:cxn>
                <a:cxn ang="0">
                  <a:pos x="359" y="175"/>
                </a:cxn>
                <a:cxn ang="0">
                  <a:pos x="296" y="118"/>
                </a:cxn>
                <a:cxn ang="0">
                  <a:pos x="264" y="51"/>
                </a:cxn>
                <a:cxn ang="0">
                  <a:pos x="48" y="164"/>
                </a:cxn>
                <a:cxn ang="0">
                  <a:pos x="48" y="269"/>
                </a:cxn>
                <a:cxn ang="0">
                  <a:pos x="73" y="300"/>
                </a:cxn>
                <a:cxn ang="0">
                  <a:pos x="141" y="310"/>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60"/>
                  </a:lnTo>
                  <a:lnTo>
                    <a:pt x="669" y="358"/>
                  </a:lnTo>
                  <a:lnTo>
                    <a:pt x="644" y="357"/>
                  </a:lnTo>
                  <a:lnTo>
                    <a:pt x="644" y="357"/>
                  </a:lnTo>
                  <a:lnTo>
                    <a:pt x="612" y="358"/>
                  </a:lnTo>
                  <a:lnTo>
                    <a:pt x="612" y="358"/>
                  </a:lnTo>
                  <a:lnTo>
                    <a:pt x="598" y="358"/>
                  </a:lnTo>
                  <a:lnTo>
                    <a:pt x="598" y="358"/>
                  </a:lnTo>
                  <a:lnTo>
                    <a:pt x="573" y="358"/>
                  </a:lnTo>
                  <a:lnTo>
                    <a:pt x="548" y="356"/>
                  </a:lnTo>
                  <a:lnTo>
                    <a:pt x="548" y="356"/>
                  </a:lnTo>
                  <a:lnTo>
                    <a:pt x="524" y="354"/>
                  </a:lnTo>
                  <a:lnTo>
                    <a:pt x="499" y="353"/>
                  </a:lnTo>
                  <a:lnTo>
                    <a:pt x="201" y="353"/>
                  </a:lnTo>
                  <a:lnTo>
                    <a:pt x="201" y="353"/>
                  </a:lnTo>
                  <a:lnTo>
                    <a:pt x="170" y="354"/>
                  </a:lnTo>
                  <a:lnTo>
                    <a:pt x="170" y="354"/>
                  </a:lnTo>
                  <a:lnTo>
                    <a:pt x="138" y="355"/>
                  </a:lnTo>
                  <a:lnTo>
                    <a:pt x="138" y="355"/>
                  </a:lnTo>
                  <a:lnTo>
                    <a:pt x="114" y="354"/>
                  </a:lnTo>
                  <a:lnTo>
                    <a:pt x="95" y="352"/>
                  </a:lnTo>
                  <a:lnTo>
                    <a:pt x="95" y="352"/>
                  </a:lnTo>
                  <a:lnTo>
                    <a:pt x="84" y="350"/>
                  </a:lnTo>
                  <a:lnTo>
                    <a:pt x="72" y="347"/>
                  </a:lnTo>
                  <a:lnTo>
                    <a:pt x="62" y="344"/>
                  </a:lnTo>
                  <a:lnTo>
                    <a:pt x="53" y="340"/>
                  </a:lnTo>
                  <a:lnTo>
                    <a:pt x="44" y="336"/>
                  </a:lnTo>
                  <a:lnTo>
                    <a:pt x="36" y="331"/>
                  </a:lnTo>
                  <a:lnTo>
                    <a:pt x="29" y="325"/>
                  </a:lnTo>
                  <a:lnTo>
                    <a:pt x="23" y="320"/>
                  </a:lnTo>
                  <a:lnTo>
                    <a:pt x="17" y="314"/>
                  </a:lnTo>
                  <a:lnTo>
                    <a:pt x="12" y="308"/>
                  </a:lnTo>
                  <a:lnTo>
                    <a:pt x="9" y="301"/>
                  </a:lnTo>
                  <a:lnTo>
                    <a:pt x="6" y="292"/>
                  </a:lnTo>
                  <a:lnTo>
                    <a:pt x="3" y="285"/>
                  </a:lnTo>
                  <a:lnTo>
                    <a:pt x="1" y="276"/>
                  </a:lnTo>
                  <a:lnTo>
                    <a:pt x="1" y="268"/>
                  </a:lnTo>
                  <a:lnTo>
                    <a:pt x="0" y="257"/>
                  </a:lnTo>
                  <a:lnTo>
                    <a:pt x="0" y="257"/>
                  </a:lnTo>
                  <a:lnTo>
                    <a:pt x="2" y="148"/>
                  </a:lnTo>
                  <a:lnTo>
                    <a:pt x="2" y="40"/>
                  </a:lnTo>
                  <a:lnTo>
                    <a:pt x="2" y="40"/>
                  </a:lnTo>
                  <a:lnTo>
                    <a:pt x="2" y="35"/>
                  </a:lnTo>
                  <a:lnTo>
                    <a:pt x="3" y="31"/>
                  </a:lnTo>
                  <a:lnTo>
                    <a:pt x="5" y="28"/>
                  </a:lnTo>
                  <a:lnTo>
                    <a:pt x="8" y="25"/>
                  </a:lnTo>
                  <a:lnTo>
                    <a:pt x="9" y="24"/>
                  </a:lnTo>
                  <a:lnTo>
                    <a:pt x="10" y="22"/>
                  </a:lnTo>
                  <a:lnTo>
                    <a:pt x="10" y="22"/>
                  </a:lnTo>
                  <a:lnTo>
                    <a:pt x="11" y="18"/>
                  </a:lnTo>
                  <a:lnTo>
                    <a:pt x="14" y="11"/>
                  </a:lnTo>
                  <a:lnTo>
                    <a:pt x="17" y="9"/>
                  </a:lnTo>
                  <a:lnTo>
                    <a:pt x="20" y="7"/>
                  </a:lnTo>
                  <a:lnTo>
                    <a:pt x="26" y="5"/>
                  </a:lnTo>
                  <a:lnTo>
                    <a:pt x="31" y="5"/>
                  </a:lnTo>
                  <a:lnTo>
                    <a:pt x="268" y="5"/>
                  </a:lnTo>
                  <a:lnTo>
                    <a:pt x="269" y="4"/>
                  </a:lnTo>
                  <a:lnTo>
                    <a:pt x="269" y="4"/>
                  </a:lnTo>
                  <a:lnTo>
                    <a:pt x="277" y="1"/>
                  </a:lnTo>
                  <a:lnTo>
                    <a:pt x="284" y="0"/>
                  </a:lnTo>
                  <a:lnTo>
                    <a:pt x="284" y="0"/>
                  </a:lnTo>
                  <a:lnTo>
                    <a:pt x="288" y="0"/>
                  </a:lnTo>
                  <a:lnTo>
                    <a:pt x="292" y="1"/>
                  </a:lnTo>
                  <a:lnTo>
                    <a:pt x="296" y="2"/>
                  </a:lnTo>
                  <a:lnTo>
                    <a:pt x="299" y="5"/>
                  </a:lnTo>
                  <a:lnTo>
                    <a:pt x="302" y="8"/>
                  </a:lnTo>
                  <a:lnTo>
                    <a:pt x="305" y="11"/>
                  </a:lnTo>
                  <a:lnTo>
                    <a:pt x="306" y="16"/>
                  </a:lnTo>
                  <a:lnTo>
                    <a:pt x="307" y="22"/>
                  </a:lnTo>
                  <a:lnTo>
                    <a:pt x="307" y="22"/>
                  </a:lnTo>
                  <a:lnTo>
                    <a:pt x="307" y="30"/>
                  </a:lnTo>
                  <a:lnTo>
                    <a:pt x="309" y="38"/>
                  </a:lnTo>
                  <a:lnTo>
                    <a:pt x="311" y="47"/>
                  </a:lnTo>
                  <a:lnTo>
                    <a:pt x="313" y="55"/>
                  </a:lnTo>
                  <a:lnTo>
                    <a:pt x="321" y="71"/>
                  </a:lnTo>
                  <a:lnTo>
                    <a:pt x="330" y="88"/>
                  </a:lnTo>
                  <a:lnTo>
                    <a:pt x="343" y="102"/>
                  </a:lnTo>
                  <a:lnTo>
                    <a:pt x="355" y="116"/>
                  </a:lnTo>
                  <a:lnTo>
                    <a:pt x="369" y="128"/>
                  </a:lnTo>
                  <a:lnTo>
                    <a:pt x="383" y="137"/>
                  </a:lnTo>
                  <a:lnTo>
                    <a:pt x="383" y="137"/>
                  </a:lnTo>
                  <a:lnTo>
                    <a:pt x="395" y="145"/>
                  </a:lnTo>
                  <a:lnTo>
                    <a:pt x="408" y="150"/>
                  </a:lnTo>
                  <a:lnTo>
                    <a:pt x="420" y="154"/>
                  </a:lnTo>
                  <a:lnTo>
                    <a:pt x="433" y="158"/>
                  </a:lnTo>
                  <a:lnTo>
                    <a:pt x="458" y="163"/>
                  </a:lnTo>
                  <a:lnTo>
                    <a:pt x="484" y="167"/>
                  </a:lnTo>
                  <a:lnTo>
                    <a:pt x="495" y="168"/>
                  </a:lnTo>
                  <a:lnTo>
                    <a:pt x="495" y="168"/>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69"/>
                  </a:lnTo>
                  <a:lnTo>
                    <a:pt x="776" y="166"/>
                  </a:lnTo>
                  <a:lnTo>
                    <a:pt x="795" y="162"/>
                  </a:lnTo>
                  <a:lnTo>
                    <a:pt x="815" y="156"/>
                  </a:lnTo>
                  <a:lnTo>
                    <a:pt x="833" y="148"/>
                  </a:lnTo>
                  <a:lnTo>
                    <a:pt x="851" y="138"/>
                  </a:lnTo>
                  <a:lnTo>
                    <a:pt x="858" y="133"/>
                  </a:lnTo>
                  <a:lnTo>
                    <a:pt x="866" y="127"/>
                  </a:lnTo>
                  <a:lnTo>
                    <a:pt x="873" y="121"/>
                  </a:lnTo>
                  <a:lnTo>
                    <a:pt x="880" y="114"/>
                  </a:lnTo>
                  <a:lnTo>
                    <a:pt x="885" y="106"/>
                  </a:lnTo>
                  <a:lnTo>
                    <a:pt x="890" y="98"/>
                  </a:lnTo>
                  <a:lnTo>
                    <a:pt x="895" y="89"/>
                  </a:lnTo>
                  <a:lnTo>
                    <a:pt x="898" y="80"/>
                  </a:lnTo>
                  <a:lnTo>
                    <a:pt x="902" y="69"/>
                  </a:lnTo>
                  <a:lnTo>
                    <a:pt x="904" y="58"/>
                  </a:lnTo>
                  <a:lnTo>
                    <a:pt x="906" y="47"/>
                  </a:lnTo>
                  <a:lnTo>
                    <a:pt x="906" y="34"/>
                  </a:lnTo>
                  <a:lnTo>
                    <a:pt x="906" y="34"/>
                  </a:lnTo>
                  <a:lnTo>
                    <a:pt x="907" y="30"/>
                  </a:lnTo>
                  <a:lnTo>
                    <a:pt x="908" y="26"/>
                  </a:lnTo>
                  <a:lnTo>
                    <a:pt x="910" y="22"/>
                  </a:lnTo>
                  <a:lnTo>
                    <a:pt x="913" y="18"/>
                  </a:lnTo>
                  <a:lnTo>
                    <a:pt x="913" y="18"/>
                  </a:lnTo>
                  <a:lnTo>
                    <a:pt x="916" y="16"/>
                  </a:lnTo>
                  <a:lnTo>
                    <a:pt x="920" y="12"/>
                  </a:lnTo>
                  <a:lnTo>
                    <a:pt x="924" y="11"/>
                  </a:lnTo>
                  <a:lnTo>
                    <a:pt x="928" y="11"/>
                  </a:lnTo>
                  <a:lnTo>
                    <a:pt x="935" y="11"/>
                  </a:lnTo>
                  <a:lnTo>
                    <a:pt x="935" y="11"/>
                  </a:lnTo>
                  <a:lnTo>
                    <a:pt x="939" y="11"/>
                  </a:lnTo>
                  <a:lnTo>
                    <a:pt x="943" y="12"/>
                  </a:lnTo>
                  <a:lnTo>
                    <a:pt x="946" y="13"/>
                  </a:lnTo>
                  <a:lnTo>
                    <a:pt x="949" y="17"/>
                  </a:lnTo>
                  <a:lnTo>
                    <a:pt x="951" y="18"/>
                  </a:lnTo>
                  <a:lnTo>
                    <a:pt x="1143" y="18"/>
                  </a:lnTo>
                  <a:lnTo>
                    <a:pt x="1143" y="18"/>
                  </a:lnTo>
                  <a:lnTo>
                    <a:pt x="1160" y="18"/>
                  </a:lnTo>
                  <a:lnTo>
                    <a:pt x="1173" y="19"/>
                  </a:lnTo>
                  <a:lnTo>
                    <a:pt x="1186" y="21"/>
                  </a:lnTo>
                  <a:lnTo>
                    <a:pt x="1195" y="24"/>
                  </a:lnTo>
                  <a:lnTo>
                    <a:pt x="1203" y="28"/>
                  </a:lnTo>
                  <a:lnTo>
                    <a:pt x="1206" y="31"/>
                  </a:lnTo>
                  <a:lnTo>
                    <a:pt x="1208" y="34"/>
                  </a:lnTo>
                  <a:lnTo>
                    <a:pt x="1211" y="38"/>
                  </a:lnTo>
                  <a:lnTo>
                    <a:pt x="1214" y="42"/>
                  </a:lnTo>
                  <a:lnTo>
                    <a:pt x="1216" y="54"/>
                  </a:lnTo>
                  <a:lnTo>
                    <a:pt x="1217" y="56"/>
                  </a:lnTo>
                  <a:lnTo>
                    <a:pt x="1218" y="57"/>
                  </a:lnTo>
                  <a:lnTo>
                    <a:pt x="1218" y="57"/>
                  </a:lnTo>
                  <a:lnTo>
                    <a:pt x="1220" y="60"/>
                  </a:lnTo>
                  <a:lnTo>
                    <a:pt x="1222" y="63"/>
                  </a:lnTo>
                  <a:lnTo>
                    <a:pt x="1223" y="67"/>
                  </a:lnTo>
                  <a:lnTo>
                    <a:pt x="1223" y="72"/>
                  </a:lnTo>
                  <a:lnTo>
                    <a:pt x="1223" y="72"/>
                  </a:lnTo>
                  <a:lnTo>
                    <a:pt x="1223" y="103"/>
                  </a:lnTo>
                  <a:lnTo>
                    <a:pt x="1223" y="103"/>
                  </a:lnTo>
                  <a:lnTo>
                    <a:pt x="1223" y="129"/>
                  </a:lnTo>
                  <a:lnTo>
                    <a:pt x="1223" y="154"/>
                  </a:lnTo>
                  <a:lnTo>
                    <a:pt x="1224" y="179"/>
                  </a:lnTo>
                  <a:lnTo>
                    <a:pt x="1227" y="204"/>
                  </a:lnTo>
                  <a:lnTo>
                    <a:pt x="1227" y="204"/>
                  </a:lnTo>
                  <a:lnTo>
                    <a:pt x="1228" y="215"/>
                  </a:lnTo>
                  <a:lnTo>
                    <a:pt x="1229" y="226"/>
                  </a:lnTo>
                  <a:lnTo>
                    <a:pt x="1229" y="236"/>
                  </a:lnTo>
                  <a:lnTo>
                    <a:pt x="1228" y="246"/>
                  </a:lnTo>
                  <a:lnTo>
                    <a:pt x="1226" y="255"/>
                  </a:lnTo>
                  <a:lnTo>
                    <a:pt x="1223" y="266"/>
                  </a:lnTo>
                  <a:lnTo>
                    <a:pt x="1219" y="275"/>
                  </a:lnTo>
                  <a:lnTo>
                    <a:pt x="1214" y="286"/>
                  </a:lnTo>
                  <a:lnTo>
                    <a:pt x="1214" y="286"/>
                  </a:lnTo>
                  <a:lnTo>
                    <a:pt x="1208" y="294"/>
                  </a:lnTo>
                  <a:lnTo>
                    <a:pt x="1203" y="303"/>
                  </a:lnTo>
                  <a:lnTo>
                    <a:pt x="1196" y="311"/>
                  </a:lnTo>
                  <a:lnTo>
                    <a:pt x="1189" y="318"/>
                  </a:lnTo>
                  <a:lnTo>
                    <a:pt x="1181" y="324"/>
                  </a:lnTo>
                  <a:lnTo>
                    <a:pt x="1173" y="331"/>
                  </a:lnTo>
                  <a:lnTo>
                    <a:pt x="1164" y="336"/>
                  </a:lnTo>
                  <a:lnTo>
                    <a:pt x="1154" y="341"/>
                  </a:lnTo>
                  <a:lnTo>
                    <a:pt x="1154" y="341"/>
                  </a:lnTo>
                  <a:lnTo>
                    <a:pt x="1141" y="345"/>
                  </a:lnTo>
                  <a:lnTo>
                    <a:pt x="1128" y="348"/>
                  </a:lnTo>
                  <a:lnTo>
                    <a:pt x="1115" y="351"/>
                  </a:lnTo>
                  <a:lnTo>
                    <a:pt x="1103" y="353"/>
                  </a:lnTo>
                  <a:lnTo>
                    <a:pt x="1103" y="353"/>
                  </a:lnTo>
                  <a:lnTo>
                    <a:pt x="1085" y="355"/>
                  </a:lnTo>
                  <a:lnTo>
                    <a:pt x="1068" y="360"/>
                  </a:lnTo>
                  <a:lnTo>
                    <a:pt x="1068" y="360"/>
                  </a:lnTo>
                  <a:lnTo>
                    <a:pt x="1059" y="362"/>
                  </a:lnTo>
                  <a:lnTo>
                    <a:pt x="1048" y="363"/>
                  </a:lnTo>
                  <a:lnTo>
                    <a:pt x="1024" y="364"/>
                  </a:lnTo>
                  <a:lnTo>
                    <a:pt x="1024" y="364"/>
                  </a:lnTo>
                  <a:lnTo>
                    <a:pt x="1024" y="364"/>
                  </a:lnTo>
                  <a:lnTo>
                    <a:pt x="1003" y="363"/>
                  </a:lnTo>
                  <a:lnTo>
                    <a:pt x="981" y="362"/>
                  </a:lnTo>
                  <a:lnTo>
                    <a:pt x="981" y="362"/>
                  </a:lnTo>
                  <a:lnTo>
                    <a:pt x="960" y="361"/>
                  </a:lnTo>
                  <a:lnTo>
                    <a:pt x="941" y="361"/>
                  </a:lnTo>
                  <a:lnTo>
                    <a:pt x="941" y="361"/>
                  </a:lnTo>
                  <a:lnTo>
                    <a:pt x="915" y="362"/>
                  </a:lnTo>
                  <a:lnTo>
                    <a:pt x="890" y="364"/>
                  </a:lnTo>
                  <a:lnTo>
                    <a:pt x="890" y="364"/>
                  </a:lnTo>
                  <a:lnTo>
                    <a:pt x="865" y="366"/>
                  </a:lnTo>
                  <a:lnTo>
                    <a:pt x="840" y="367"/>
                  </a:lnTo>
                  <a:lnTo>
                    <a:pt x="840" y="367"/>
                  </a:lnTo>
                  <a:close/>
                  <a:moveTo>
                    <a:pt x="637" y="312"/>
                  </a:moveTo>
                  <a:lnTo>
                    <a:pt x="637" y="312"/>
                  </a:lnTo>
                  <a:lnTo>
                    <a:pt x="659" y="313"/>
                  </a:lnTo>
                  <a:lnTo>
                    <a:pt x="681" y="314"/>
                  </a:lnTo>
                  <a:lnTo>
                    <a:pt x="725" y="317"/>
                  </a:lnTo>
                  <a:lnTo>
                    <a:pt x="725" y="317"/>
                  </a:lnTo>
                  <a:lnTo>
                    <a:pt x="768" y="319"/>
                  </a:lnTo>
                  <a:lnTo>
                    <a:pt x="791" y="320"/>
                  </a:lnTo>
                  <a:lnTo>
                    <a:pt x="813" y="321"/>
                  </a:lnTo>
                  <a:lnTo>
                    <a:pt x="813" y="321"/>
                  </a:lnTo>
                  <a:lnTo>
                    <a:pt x="859" y="320"/>
                  </a:lnTo>
                  <a:lnTo>
                    <a:pt x="906" y="318"/>
                  </a:lnTo>
                  <a:lnTo>
                    <a:pt x="906" y="318"/>
                  </a:lnTo>
                  <a:lnTo>
                    <a:pt x="951" y="315"/>
                  </a:lnTo>
                  <a:lnTo>
                    <a:pt x="998" y="315"/>
                  </a:lnTo>
                  <a:lnTo>
                    <a:pt x="998" y="315"/>
                  </a:lnTo>
                  <a:lnTo>
                    <a:pt x="1014" y="315"/>
                  </a:lnTo>
                  <a:lnTo>
                    <a:pt x="1014" y="315"/>
                  </a:lnTo>
                  <a:lnTo>
                    <a:pt x="1031" y="315"/>
                  </a:lnTo>
                  <a:lnTo>
                    <a:pt x="1031" y="315"/>
                  </a:lnTo>
                  <a:lnTo>
                    <a:pt x="1052" y="314"/>
                  </a:lnTo>
                  <a:lnTo>
                    <a:pt x="1074" y="313"/>
                  </a:lnTo>
                  <a:lnTo>
                    <a:pt x="1094" y="310"/>
                  </a:lnTo>
                  <a:lnTo>
                    <a:pt x="1113" y="306"/>
                  </a:lnTo>
                  <a:lnTo>
                    <a:pt x="1123" y="303"/>
                  </a:lnTo>
                  <a:lnTo>
                    <a:pt x="1132" y="300"/>
                  </a:lnTo>
                  <a:lnTo>
                    <a:pt x="1140" y="295"/>
                  </a:lnTo>
                  <a:lnTo>
                    <a:pt x="1148" y="290"/>
                  </a:lnTo>
                  <a:lnTo>
                    <a:pt x="1156" y="284"/>
                  </a:lnTo>
                  <a:lnTo>
                    <a:pt x="1163" y="278"/>
                  </a:lnTo>
                  <a:lnTo>
                    <a:pt x="1169" y="271"/>
                  </a:lnTo>
                  <a:lnTo>
                    <a:pt x="1174" y="262"/>
                  </a:lnTo>
                  <a:lnTo>
                    <a:pt x="1174" y="262"/>
                  </a:lnTo>
                  <a:lnTo>
                    <a:pt x="1178" y="255"/>
                  </a:lnTo>
                  <a:lnTo>
                    <a:pt x="1181" y="247"/>
                  </a:lnTo>
                  <a:lnTo>
                    <a:pt x="1183" y="239"/>
                  </a:lnTo>
                  <a:lnTo>
                    <a:pt x="1184" y="231"/>
                  </a:lnTo>
                  <a:lnTo>
                    <a:pt x="1184" y="223"/>
                  </a:lnTo>
                  <a:lnTo>
                    <a:pt x="1183" y="216"/>
                  </a:lnTo>
                  <a:lnTo>
                    <a:pt x="1180" y="200"/>
                  </a:lnTo>
                  <a:lnTo>
                    <a:pt x="1180" y="200"/>
                  </a:lnTo>
                  <a:lnTo>
                    <a:pt x="1178" y="187"/>
                  </a:lnTo>
                  <a:lnTo>
                    <a:pt x="1177" y="173"/>
                  </a:lnTo>
                  <a:lnTo>
                    <a:pt x="1177" y="81"/>
                  </a:lnTo>
                  <a:lnTo>
                    <a:pt x="1176" y="80"/>
                  </a:lnTo>
                  <a:lnTo>
                    <a:pt x="1176" y="80"/>
                  </a:lnTo>
                  <a:lnTo>
                    <a:pt x="1173" y="74"/>
                  </a:lnTo>
                  <a:lnTo>
                    <a:pt x="1172" y="68"/>
                  </a:lnTo>
                  <a:lnTo>
                    <a:pt x="1171" y="64"/>
                  </a:lnTo>
                  <a:lnTo>
                    <a:pt x="1166" y="63"/>
                  </a:lnTo>
                  <a:lnTo>
                    <a:pt x="1166" y="63"/>
                  </a:lnTo>
                  <a:lnTo>
                    <a:pt x="1160" y="63"/>
                  </a:lnTo>
                  <a:lnTo>
                    <a:pt x="949" y="63"/>
                  </a:lnTo>
                  <a:lnTo>
                    <a:pt x="949" y="68"/>
                  </a:lnTo>
                  <a:lnTo>
                    <a:pt x="949" y="68"/>
                  </a:lnTo>
                  <a:lnTo>
                    <a:pt x="945" y="86"/>
                  </a:lnTo>
                  <a:lnTo>
                    <a:pt x="939" y="103"/>
                  </a:lnTo>
                  <a:lnTo>
                    <a:pt x="930" y="119"/>
                  </a:lnTo>
                  <a:lnTo>
                    <a:pt x="921" y="134"/>
                  </a:lnTo>
                  <a:lnTo>
                    <a:pt x="909" y="148"/>
                  </a:lnTo>
                  <a:lnTo>
                    <a:pt x="895" y="160"/>
                  </a:lnTo>
                  <a:lnTo>
                    <a:pt x="880" y="172"/>
                  </a:lnTo>
                  <a:lnTo>
                    <a:pt x="862" y="182"/>
                  </a:lnTo>
                  <a:lnTo>
                    <a:pt x="843" y="191"/>
                  </a:lnTo>
                  <a:lnTo>
                    <a:pt x="822" y="199"/>
                  </a:lnTo>
                  <a:lnTo>
                    <a:pt x="798" y="206"/>
                  </a:lnTo>
                  <a:lnTo>
                    <a:pt x="773" y="211"/>
                  </a:lnTo>
                  <a:lnTo>
                    <a:pt x="747" y="216"/>
                  </a:lnTo>
                  <a:lnTo>
                    <a:pt x="718" y="219"/>
                  </a:lnTo>
                  <a:lnTo>
                    <a:pt x="687" y="221"/>
                  </a:lnTo>
                  <a:lnTo>
                    <a:pt x="655" y="221"/>
                  </a:lnTo>
                  <a:lnTo>
                    <a:pt x="655" y="221"/>
                  </a:lnTo>
                  <a:lnTo>
                    <a:pt x="628" y="222"/>
                  </a:lnTo>
                  <a:lnTo>
                    <a:pt x="628" y="222"/>
                  </a:lnTo>
                  <a:lnTo>
                    <a:pt x="597" y="222"/>
                  </a:lnTo>
                  <a:lnTo>
                    <a:pt x="597" y="222"/>
                  </a:lnTo>
                  <a:lnTo>
                    <a:pt x="574" y="222"/>
                  </a:lnTo>
                  <a:lnTo>
                    <a:pt x="555" y="220"/>
                  </a:lnTo>
                  <a:lnTo>
                    <a:pt x="555" y="220"/>
                  </a:lnTo>
                  <a:lnTo>
                    <a:pt x="530" y="219"/>
                  </a:lnTo>
                  <a:lnTo>
                    <a:pt x="530" y="219"/>
                  </a:lnTo>
                  <a:lnTo>
                    <a:pt x="505" y="217"/>
                  </a:lnTo>
                  <a:lnTo>
                    <a:pt x="494" y="215"/>
                  </a:lnTo>
                  <a:lnTo>
                    <a:pt x="482" y="213"/>
                  </a:lnTo>
                  <a:lnTo>
                    <a:pt x="482" y="213"/>
                  </a:lnTo>
                  <a:lnTo>
                    <a:pt x="474" y="210"/>
                  </a:lnTo>
                  <a:lnTo>
                    <a:pt x="466" y="209"/>
                  </a:lnTo>
                  <a:lnTo>
                    <a:pt x="449" y="208"/>
                  </a:lnTo>
                  <a:lnTo>
                    <a:pt x="449" y="208"/>
                  </a:lnTo>
                  <a:lnTo>
                    <a:pt x="433" y="208"/>
                  </a:lnTo>
                  <a:lnTo>
                    <a:pt x="424" y="206"/>
                  </a:lnTo>
                  <a:lnTo>
                    <a:pt x="417" y="204"/>
                  </a:lnTo>
                  <a:lnTo>
                    <a:pt x="417" y="204"/>
                  </a:lnTo>
                  <a:lnTo>
                    <a:pt x="394" y="194"/>
                  </a:lnTo>
                  <a:lnTo>
                    <a:pt x="371" y="182"/>
                  </a:lnTo>
                  <a:lnTo>
                    <a:pt x="359" y="175"/>
                  </a:lnTo>
                  <a:lnTo>
                    <a:pt x="348" y="166"/>
                  </a:lnTo>
                  <a:lnTo>
                    <a:pt x="337" y="158"/>
                  </a:lnTo>
                  <a:lnTo>
                    <a:pt x="326" y="149"/>
                  </a:lnTo>
                  <a:lnTo>
                    <a:pt x="315" y="140"/>
                  </a:lnTo>
                  <a:lnTo>
                    <a:pt x="306" y="129"/>
                  </a:lnTo>
                  <a:lnTo>
                    <a:pt x="296" y="118"/>
                  </a:lnTo>
                  <a:lnTo>
                    <a:pt x="288" y="106"/>
                  </a:lnTo>
                  <a:lnTo>
                    <a:pt x="281" y="94"/>
                  </a:lnTo>
                  <a:lnTo>
                    <a:pt x="275" y="82"/>
                  </a:lnTo>
                  <a:lnTo>
                    <a:pt x="269" y="68"/>
                  </a:lnTo>
                  <a:lnTo>
                    <a:pt x="265" y="55"/>
                  </a:lnTo>
                  <a:lnTo>
                    <a:pt x="264" y="51"/>
                  </a:lnTo>
                  <a:lnTo>
                    <a:pt x="47" y="51"/>
                  </a:lnTo>
                  <a:lnTo>
                    <a:pt x="47" y="56"/>
                  </a:lnTo>
                  <a:lnTo>
                    <a:pt x="47" y="56"/>
                  </a:lnTo>
                  <a:lnTo>
                    <a:pt x="47" y="96"/>
                  </a:lnTo>
                  <a:lnTo>
                    <a:pt x="47" y="96"/>
                  </a:lnTo>
                  <a:lnTo>
                    <a:pt x="48" y="164"/>
                  </a:lnTo>
                  <a:lnTo>
                    <a:pt x="47" y="198"/>
                  </a:lnTo>
                  <a:lnTo>
                    <a:pt x="46" y="232"/>
                  </a:lnTo>
                  <a:lnTo>
                    <a:pt x="46" y="232"/>
                  </a:lnTo>
                  <a:lnTo>
                    <a:pt x="46" y="245"/>
                  </a:lnTo>
                  <a:lnTo>
                    <a:pt x="47" y="257"/>
                  </a:lnTo>
                  <a:lnTo>
                    <a:pt x="48" y="269"/>
                  </a:lnTo>
                  <a:lnTo>
                    <a:pt x="53" y="279"/>
                  </a:lnTo>
                  <a:lnTo>
                    <a:pt x="56" y="284"/>
                  </a:lnTo>
                  <a:lnTo>
                    <a:pt x="59" y="288"/>
                  </a:lnTo>
                  <a:lnTo>
                    <a:pt x="63" y="292"/>
                  </a:lnTo>
                  <a:lnTo>
                    <a:pt x="68" y="297"/>
                  </a:lnTo>
                  <a:lnTo>
                    <a:pt x="73" y="300"/>
                  </a:lnTo>
                  <a:lnTo>
                    <a:pt x="79" y="302"/>
                  </a:lnTo>
                  <a:lnTo>
                    <a:pt x="88" y="305"/>
                  </a:lnTo>
                  <a:lnTo>
                    <a:pt x="96" y="306"/>
                  </a:lnTo>
                  <a:lnTo>
                    <a:pt x="96" y="306"/>
                  </a:lnTo>
                  <a:lnTo>
                    <a:pt x="117" y="309"/>
                  </a:lnTo>
                  <a:lnTo>
                    <a:pt x="141" y="310"/>
                  </a:lnTo>
                  <a:lnTo>
                    <a:pt x="141" y="310"/>
                  </a:lnTo>
                  <a:lnTo>
                    <a:pt x="172" y="309"/>
                  </a:lnTo>
                  <a:lnTo>
                    <a:pt x="172" y="309"/>
                  </a:lnTo>
                  <a:lnTo>
                    <a:pt x="201" y="308"/>
                  </a:lnTo>
                  <a:lnTo>
                    <a:pt x="423" y="308"/>
                  </a:lnTo>
                  <a:lnTo>
                    <a:pt x="423" y="308"/>
                  </a:lnTo>
                  <a:lnTo>
                    <a:pt x="463" y="309"/>
                  </a:lnTo>
                  <a:lnTo>
                    <a:pt x="503" y="311"/>
                  </a:lnTo>
                  <a:lnTo>
                    <a:pt x="503" y="311"/>
                  </a:lnTo>
                  <a:lnTo>
                    <a:pt x="542" y="313"/>
                  </a:lnTo>
                  <a:lnTo>
                    <a:pt x="582" y="314"/>
                  </a:lnTo>
                  <a:lnTo>
                    <a:pt x="582" y="314"/>
                  </a:lnTo>
                  <a:lnTo>
                    <a:pt x="613" y="313"/>
                  </a:lnTo>
                  <a:lnTo>
                    <a:pt x="613" y="313"/>
                  </a:lnTo>
                  <a:lnTo>
                    <a:pt x="637" y="312"/>
                  </a:lnTo>
                  <a:lnTo>
                    <a:pt x="637" y="3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4" name="Freeform 700"/>
            <p:cNvSpPr/>
            <p:nvPr/>
          </p:nvSpPr>
          <p:spPr bwMode="auto">
            <a:xfrm>
              <a:off x="3336926" y="4749800"/>
              <a:ext cx="66675" cy="52388"/>
            </a:xfrm>
            <a:custGeom>
              <a:avLst/>
              <a:gdLst/>
              <a:ahLst/>
              <a:cxnLst>
                <a:cxn ang="0">
                  <a:pos x="70" y="100"/>
                </a:cxn>
                <a:cxn ang="0">
                  <a:pos x="57" y="98"/>
                </a:cxn>
                <a:cxn ang="0">
                  <a:pos x="34" y="89"/>
                </a:cxn>
                <a:cxn ang="0">
                  <a:pos x="24" y="82"/>
                </a:cxn>
                <a:cxn ang="0">
                  <a:pos x="16" y="72"/>
                </a:cxn>
                <a:cxn ang="0">
                  <a:pos x="9" y="60"/>
                </a:cxn>
                <a:cxn ang="0">
                  <a:pos x="7" y="55"/>
                </a:cxn>
                <a:cxn ang="0">
                  <a:pos x="3" y="44"/>
                </a:cxn>
                <a:cxn ang="0">
                  <a:pos x="1" y="41"/>
                </a:cxn>
                <a:cxn ang="0">
                  <a:pos x="0" y="33"/>
                </a:cxn>
                <a:cxn ang="0">
                  <a:pos x="0" y="30"/>
                </a:cxn>
                <a:cxn ang="0">
                  <a:pos x="4" y="20"/>
                </a:cxn>
                <a:cxn ang="0">
                  <a:pos x="11" y="14"/>
                </a:cxn>
                <a:cxn ang="0">
                  <a:pos x="16" y="12"/>
                </a:cxn>
                <a:cxn ang="0">
                  <a:pos x="23" y="11"/>
                </a:cxn>
                <a:cxn ang="0">
                  <a:pos x="24" y="10"/>
                </a:cxn>
                <a:cxn ang="0">
                  <a:pos x="31" y="5"/>
                </a:cxn>
                <a:cxn ang="0">
                  <a:pos x="39" y="4"/>
                </a:cxn>
                <a:cxn ang="0">
                  <a:pos x="51" y="4"/>
                </a:cxn>
                <a:cxn ang="0">
                  <a:pos x="72" y="2"/>
                </a:cxn>
                <a:cxn ang="0">
                  <a:pos x="83" y="0"/>
                </a:cxn>
                <a:cxn ang="0">
                  <a:pos x="93" y="0"/>
                </a:cxn>
                <a:cxn ang="0">
                  <a:pos x="108" y="1"/>
                </a:cxn>
                <a:cxn ang="0">
                  <a:pos x="113" y="3"/>
                </a:cxn>
                <a:cxn ang="0">
                  <a:pos x="122" y="12"/>
                </a:cxn>
                <a:cxn ang="0">
                  <a:pos x="124" y="17"/>
                </a:cxn>
                <a:cxn ang="0">
                  <a:pos x="125" y="34"/>
                </a:cxn>
                <a:cxn ang="0">
                  <a:pos x="122" y="52"/>
                </a:cxn>
                <a:cxn ang="0">
                  <a:pos x="115" y="68"/>
                </a:cxn>
                <a:cxn ang="0">
                  <a:pos x="106" y="83"/>
                </a:cxn>
                <a:cxn ang="0">
                  <a:pos x="100" y="88"/>
                </a:cxn>
                <a:cxn ang="0">
                  <a:pos x="87" y="96"/>
                </a:cxn>
                <a:cxn ang="0">
                  <a:pos x="76" y="99"/>
                </a:cxn>
                <a:cxn ang="0">
                  <a:pos x="70" y="100"/>
                </a:cxn>
              </a:cxnLst>
              <a:rect l="0" t="0" r="r" b="b"/>
              <a:pathLst>
                <a:path w="125" h="100">
                  <a:moveTo>
                    <a:pt x="70" y="100"/>
                  </a:moveTo>
                  <a:lnTo>
                    <a:pt x="70" y="100"/>
                  </a:lnTo>
                  <a:lnTo>
                    <a:pt x="64" y="99"/>
                  </a:lnTo>
                  <a:lnTo>
                    <a:pt x="57" y="98"/>
                  </a:lnTo>
                  <a:lnTo>
                    <a:pt x="45" y="95"/>
                  </a:lnTo>
                  <a:lnTo>
                    <a:pt x="34" y="89"/>
                  </a:lnTo>
                  <a:lnTo>
                    <a:pt x="29" y="86"/>
                  </a:lnTo>
                  <a:lnTo>
                    <a:pt x="24" y="82"/>
                  </a:lnTo>
                  <a:lnTo>
                    <a:pt x="24" y="82"/>
                  </a:lnTo>
                  <a:lnTo>
                    <a:pt x="16" y="72"/>
                  </a:lnTo>
                  <a:lnTo>
                    <a:pt x="9" y="60"/>
                  </a:lnTo>
                  <a:lnTo>
                    <a:pt x="9" y="60"/>
                  </a:lnTo>
                  <a:lnTo>
                    <a:pt x="7" y="55"/>
                  </a:lnTo>
                  <a:lnTo>
                    <a:pt x="7" y="55"/>
                  </a:lnTo>
                  <a:lnTo>
                    <a:pt x="6" y="50"/>
                  </a:lnTo>
                  <a:lnTo>
                    <a:pt x="3" y="44"/>
                  </a:lnTo>
                  <a:lnTo>
                    <a:pt x="3" y="44"/>
                  </a:lnTo>
                  <a:lnTo>
                    <a:pt x="1" y="41"/>
                  </a:lnTo>
                  <a:lnTo>
                    <a:pt x="0" y="37"/>
                  </a:lnTo>
                  <a:lnTo>
                    <a:pt x="0" y="33"/>
                  </a:lnTo>
                  <a:lnTo>
                    <a:pt x="0" y="30"/>
                  </a:lnTo>
                  <a:lnTo>
                    <a:pt x="0" y="30"/>
                  </a:lnTo>
                  <a:lnTo>
                    <a:pt x="2" y="25"/>
                  </a:lnTo>
                  <a:lnTo>
                    <a:pt x="4" y="20"/>
                  </a:lnTo>
                  <a:lnTo>
                    <a:pt x="7" y="17"/>
                  </a:lnTo>
                  <a:lnTo>
                    <a:pt x="11" y="14"/>
                  </a:lnTo>
                  <a:lnTo>
                    <a:pt x="11" y="14"/>
                  </a:lnTo>
                  <a:lnTo>
                    <a:pt x="16" y="12"/>
                  </a:lnTo>
                  <a:lnTo>
                    <a:pt x="21" y="11"/>
                  </a:lnTo>
                  <a:lnTo>
                    <a:pt x="23" y="11"/>
                  </a:lnTo>
                  <a:lnTo>
                    <a:pt x="24" y="10"/>
                  </a:lnTo>
                  <a:lnTo>
                    <a:pt x="24" y="10"/>
                  </a:lnTo>
                  <a:lnTo>
                    <a:pt x="28" y="8"/>
                  </a:lnTo>
                  <a:lnTo>
                    <a:pt x="31" y="5"/>
                  </a:lnTo>
                  <a:lnTo>
                    <a:pt x="35" y="4"/>
                  </a:lnTo>
                  <a:lnTo>
                    <a:pt x="39" y="4"/>
                  </a:lnTo>
                  <a:lnTo>
                    <a:pt x="51" y="4"/>
                  </a:lnTo>
                  <a:lnTo>
                    <a:pt x="51" y="4"/>
                  </a:lnTo>
                  <a:lnTo>
                    <a:pt x="62" y="4"/>
                  </a:lnTo>
                  <a:lnTo>
                    <a:pt x="72" y="2"/>
                  </a:lnTo>
                  <a:lnTo>
                    <a:pt x="72" y="2"/>
                  </a:lnTo>
                  <a:lnTo>
                    <a:pt x="83" y="0"/>
                  </a:lnTo>
                  <a:lnTo>
                    <a:pt x="93" y="0"/>
                  </a:lnTo>
                  <a:lnTo>
                    <a:pt x="93" y="0"/>
                  </a:lnTo>
                  <a:lnTo>
                    <a:pt x="100" y="0"/>
                  </a:lnTo>
                  <a:lnTo>
                    <a:pt x="108" y="1"/>
                  </a:lnTo>
                  <a:lnTo>
                    <a:pt x="108" y="1"/>
                  </a:lnTo>
                  <a:lnTo>
                    <a:pt x="113" y="3"/>
                  </a:lnTo>
                  <a:lnTo>
                    <a:pt x="117" y="8"/>
                  </a:lnTo>
                  <a:lnTo>
                    <a:pt x="122" y="12"/>
                  </a:lnTo>
                  <a:lnTo>
                    <a:pt x="124" y="17"/>
                  </a:lnTo>
                  <a:lnTo>
                    <a:pt x="124" y="17"/>
                  </a:lnTo>
                  <a:lnTo>
                    <a:pt x="125" y="25"/>
                  </a:lnTo>
                  <a:lnTo>
                    <a:pt x="125" y="34"/>
                  </a:lnTo>
                  <a:lnTo>
                    <a:pt x="124" y="43"/>
                  </a:lnTo>
                  <a:lnTo>
                    <a:pt x="122" y="52"/>
                  </a:lnTo>
                  <a:lnTo>
                    <a:pt x="118" y="60"/>
                  </a:lnTo>
                  <a:lnTo>
                    <a:pt x="115" y="68"/>
                  </a:lnTo>
                  <a:lnTo>
                    <a:pt x="110" y="76"/>
                  </a:lnTo>
                  <a:lnTo>
                    <a:pt x="106" y="83"/>
                  </a:lnTo>
                  <a:lnTo>
                    <a:pt x="106" y="83"/>
                  </a:lnTo>
                  <a:lnTo>
                    <a:pt x="100" y="88"/>
                  </a:lnTo>
                  <a:lnTo>
                    <a:pt x="92" y="94"/>
                  </a:lnTo>
                  <a:lnTo>
                    <a:pt x="87" y="96"/>
                  </a:lnTo>
                  <a:lnTo>
                    <a:pt x="82" y="98"/>
                  </a:lnTo>
                  <a:lnTo>
                    <a:pt x="76" y="99"/>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5" name="Freeform 701"/>
            <p:cNvSpPr/>
            <p:nvPr/>
          </p:nvSpPr>
          <p:spPr bwMode="auto">
            <a:xfrm>
              <a:off x="3794126" y="4754563"/>
              <a:ext cx="53975" cy="49213"/>
            </a:xfrm>
            <a:custGeom>
              <a:avLst/>
              <a:gdLst/>
              <a:ahLst/>
              <a:cxnLst>
                <a:cxn ang="0">
                  <a:pos x="53" y="93"/>
                </a:cxn>
                <a:cxn ang="0">
                  <a:pos x="53" y="93"/>
                </a:cxn>
                <a:cxn ang="0">
                  <a:pos x="42" y="91"/>
                </a:cxn>
                <a:cxn ang="0">
                  <a:pos x="33" y="88"/>
                </a:cxn>
                <a:cxn ang="0">
                  <a:pos x="24" y="84"/>
                </a:cxn>
                <a:cxn ang="0">
                  <a:pos x="16" y="78"/>
                </a:cxn>
                <a:cxn ang="0">
                  <a:pos x="16" y="78"/>
                </a:cxn>
                <a:cxn ang="0">
                  <a:pos x="10" y="73"/>
                </a:cxn>
                <a:cxn ang="0">
                  <a:pos x="7" y="67"/>
                </a:cxn>
                <a:cxn ang="0">
                  <a:pos x="4" y="60"/>
                </a:cxn>
                <a:cxn ang="0">
                  <a:pos x="2" y="53"/>
                </a:cxn>
                <a:cxn ang="0">
                  <a:pos x="1" y="46"/>
                </a:cxn>
                <a:cxn ang="0">
                  <a:pos x="0" y="39"/>
                </a:cxn>
                <a:cxn ang="0">
                  <a:pos x="0" y="21"/>
                </a:cxn>
                <a:cxn ang="0">
                  <a:pos x="0" y="21"/>
                </a:cxn>
                <a:cxn ang="0">
                  <a:pos x="0" y="16"/>
                </a:cxn>
                <a:cxn ang="0">
                  <a:pos x="2" y="11"/>
                </a:cxn>
                <a:cxn ang="0">
                  <a:pos x="4" y="8"/>
                </a:cxn>
                <a:cxn ang="0">
                  <a:pos x="7" y="5"/>
                </a:cxn>
                <a:cxn ang="0">
                  <a:pos x="10" y="3"/>
                </a:cxn>
                <a:cxn ang="0">
                  <a:pos x="15" y="1"/>
                </a:cxn>
                <a:cxn ang="0">
                  <a:pos x="19" y="0"/>
                </a:cxn>
                <a:cxn ang="0">
                  <a:pos x="23" y="0"/>
                </a:cxn>
                <a:cxn ang="0">
                  <a:pos x="23" y="0"/>
                </a:cxn>
                <a:cxn ang="0">
                  <a:pos x="30" y="1"/>
                </a:cxn>
                <a:cxn ang="0">
                  <a:pos x="36" y="4"/>
                </a:cxn>
                <a:cxn ang="0">
                  <a:pos x="38" y="5"/>
                </a:cxn>
                <a:cxn ang="0">
                  <a:pos x="47" y="5"/>
                </a:cxn>
                <a:cxn ang="0">
                  <a:pos x="47" y="5"/>
                </a:cxn>
                <a:cxn ang="0">
                  <a:pos x="55" y="5"/>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5"/>
                </a:cxn>
                <a:cxn ang="0">
                  <a:pos x="98" y="19"/>
                </a:cxn>
                <a:cxn ang="0">
                  <a:pos x="100" y="23"/>
                </a:cxn>
                <a:cxn ang="0">
                  <a:pos x="103" y="33"/>
                </a:cxn>
                <a:cxn ang="0">
                  <a:pos x="103" y="43"/>
                </a:cxn>
                <a:cxn ang="0">
                  <a:pos x="103" y="43"/>
                </a:cxn>
                <a:cxn ang="0">
                  <a:pos x="102" y="55"/>
                </a:cxn>
                <a:cxn ang="0">
                  <a:pos x="100" y="65"/>
                </a:cxn>
                <a:cxn ang="0">
                  <a:pos x="97" y="73"/>
                </a:cxn>
                <a:cxn ang="0">
                  <a:pos x="93" y="78"/>
                </a:cxn>
                <a:cxn ang="0">
                  <a:pos x="93" y="78"/>
                </a:cxn>
                <a:cxn ang="0">
                  <a:pos x="84" y="84"/>
                </a:cxn>
                <a:cxn ang="0">
                  <a:pos x="75" y="88"/>
                </a:cxn>
                <a:cxn ang="0">
                  <a:pos x="64" y="91"/>
                </a:cxn>
                <a:cxn ang="0">
                  <a:pos x="53" y="93"/>
                </a:cxn>
                <a:cxn ang="0">
                  <a:pos x="53" y="93"/>
                </a:cxn>
              </a:cxnLst>
              <a:rect l="0" t="0" r="r" b="b"/>
              <a:pathLst>
                <a:path w="103" h="93">
                  <a:moveTo>
                    <a:pt x="53" y="93"/>
                  </a:moveTo>
                  <a:lnTo>
                    <a:pt x="53" y="93"/>
                  </a:lnTo>
                  <a:lnTo>
                    <a:pt x="42" y="91"/>
                  </a:lnTo>
                  <a:lnTo>
                    <a:pt x="33" y="88"/>
                  </a:lnTo>
                  <a:lnTo>
                    <a:pt x="24" y="84"/>
                  </a:lnTo>
                  <a:lnTo>
                    <a:pt x="16" y="78"/>
                  </a:lnTo>
                  <a:lnTo>
                    <a:pt x="16" y="78"/>
                  </a:lnTo>
                  <a:lnTo>
                    <a:pt x="10" y="73"/>
                  </a:lnTo>
                  <a:lnTo>
                    <a:pt x="7" y="67"/>
                  </a:lnTo>
                  <a:lnTo>
                    <a:pt x="4" y="60"/>
                  </a:lnTo>
                  <a:lnTo>
                    <a:pt x="2" y="53"/>
                  </a:lnTo>
                  <a:lnTo>
                    <a:pt x="1" y="46"/>
                  </a:lnTo>
                  <a:lnTo>
                    <a:pt x="0" y="39"/>
                  </a:lnTo>
                  <a:lnTo>
                    <a:pt x="0" y="21"/>
                  </a:lnTo>
                  <a:lnTo>
                    <a:pt x="0" y="21"/>
                  </a:lnTo>
                  <a:lnTo>
                    <a:pt x="0" y="16"/>
                  </a:lnTo>
                  <a:lnTo>
                    <a:pt x="2" y="11"/>
                  </a:lnTo>
                  <a:lnTo>
                    <a:pt x="4" y="8"/>
                  </a:lnTo>
                  <a:lnTo>
                    <a:pt x="7" y="5"/>
                  </a:lnTo>
                  <a:lnTo>
                    <a:pt x="10" y="3"/>
                  </a:lnTo>
                  <a:lnTo>
                    <a:pt x="15" y="1"/>
                  </a:lnTo>
                  <a:lnTo>
                    <a:pt x="19" y="0"/>
                  </a:lnTo>
                  <a:lnTo>
                    <a:pt x="23" y="0"/>
                  </a:lnTo>
                  <a:lnTo>
                    <a:pt x="23" y="0"/>
                  </a:lnTo>
                  <a:lnTo>
                    <a:pt x="30" y="1"/>
                  </a:lnTo>
                  <a:lnTo>
                    <a:pt x="36" y="4"/>
                  </a:lnTo>
                  <a:lnTo>
                    <a:pt x="38" y="5"/>
                  </a:lnTo>
                  <a:lnTo>
                    <a:pt x="47" y="5"/>
                  </a:lnTo>
                  <a:lnTo>
                    <a:pt x="47" y="5"/>
                  </a:lnTo>
                  <a:lnTo>
                    <a:pt x="55" y="5"/>
                  </a:lnTo>
                  <a:lnTo>
                    <a:pt x="55" y="5"/>
                  </a:lnTo>
                  <a:lnTo>
                    <a:pt x="55" y="5"/>
                  </a:lnTo>
                  <a:lnTo>
                    <a:pt x="63" y="4"/>
                  </a:lnTo>
                  <a:lnTo>
                    <a:pt x="71" y="4"/>
                  </a:lnTo>
                  <a:lnTo>
                    <a:pt x="71" y="4"/>
                  </a:lnTo>
                  <a:lnTo>
                    <a:pt x="77" y="4"/>
                  </a:lnTo>
                  <a:lnTo>
                    <a:pt x="81" y="5"/>
                  </a:lnTo>
                  <a:lnTo>
                    <a:pt x="85" y="6"/>
                  </a:lnTo>
                  <a:lnTo>
                    <a:pt x="88" y="8"/>
                  </a:lnTo>
                  <a:lnTo>
                    <a:pt x="88" y="8"/>
                  </a:lnTo>
                  <a:lnTo>
                    <a:pt x="92" y="11"/>
                  </a:lnTo>
                  <a:lnTo>
                    <a:pt x="95" y="15"/>
                  </a:lnTo>
                  <a:lnTo>
                    <a:pt x="98" y="19"/>
                  </a:lnTo>
                  <a:lnTo>
                    <a:pt x="100" y="23"/>
                  </a:lnTo>
                  <a:lnTo>
                    <a:pt x="103" y="33"/>
                  </a:lnTo>
                  <a:lnTo>
                    <a:pt x="103" y="43"/>
                  </a:lnTo>
                  <a:lnTo>
                    <a:pt x="103" y="43"/>
                  </a:lnTo>
                  <a:lnTo>
                    <a:pt x="102" y="55"/>
                  </a:lnTo>
                  <a:lnTo>
                    <a:pt x="100" y="65"/>
                  </a:lnTo>
                  <a:lnTo>
                    <a:pt x="97" y="73"/>
                  </a:lnTo>
                  <a:lnTo>
                    <a:pt x="93" y="78"/>
                  </a:lnTo>
                  <a:lnTo>
                    <a:pt x="93" y="78"/>
                  </a:lnTo>
                  <a:lnTo>
                    <a:pt x="84" y="84"/>
                  </a:lnTo>
                  <a:lnTo>
                    <a:pt x="75" y="88"/>
                  </a:lnTo>
                  <a:lnTo>
                    <a:pt x="64" y="91"/>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6" name="Freeform 702"/>
            <p:cNvSpPr>
              <a:spLocks noEditPoints="1"/>
            </p:cNvSpPr>
            <p:nvPr/>
          </p:nvSpPr>
          <p:spPr bwMode="auto">
            <a:xfrm>
              <a:off x="3273426" y="4375150"/>
              <a:ext cx="650875" cy="193675"/>
            </a:xfrm>
            <a:custGeom>
              <a:avLst/>
              <a:gdLst/>
              <a:ahLst/>
              <a:cxnLst>
                <a:cxn ang="0">
                  <a:pos x="742" y="362"/>
                </a:cxn>
                <a:cxn ang="0">
                  <a:pos x="612" y="359"/>
                </a:cxn>
                <a:cxn ang="0">
                  <a:pos x="524" y="355"/>
                </a:cxn>
                <a:cxn ang="0">
                  <a:pos x="138" y="356"/>
                </a:cxn>
                <a:cxn ang="0">
                  <a:pos x="72" y="347"/>
                </a:cxn>
                <a:cxn ang="0">
                  <a:pos x="23" y="321"/>
                </a:cxn>
                <a:cxn ang="0">
                  <a:pos x="1" y="276"/>
                </a:cxn>
                <a:cxn ang="0">
                  <a:pos x="2" y="41"/>
                </a:cxn>
                <a:cxn ang="0">
                  <a:pos x="10" y="22"/>
                </a:cxn>
                <a:cxn ang="0">
                  <a:pos x="26" y="6"/>
                </a:cxn>
                <a:cxn ang="0">
                  <a:pos x="284" y="0"/>
                </a:cxn>
                <a:cxn ang="0">
                  <a:pos x="302" y="8"/>
                </a:cxn>
                <a:cxn ang="0">
                  <a:pos x="309" y="38"/>
                </a:cxn>
                <a:cxn ang="0">
                  <a:pos x="355" y="116"/>
                </a:cxn>
                <a:cxn ang="0">
                  <a:pos x="420" y="155"/>
                </a:cxn>
                <a:cxn ang="0">
                  <a:pos x="522" y="172"/>
                </a:cxn>
                <a:cxn ang="0">
                  <a:pos x="664" y="176"/>
                </a:cxn>
                <a:cxn ang="0">
                  <a:pos x="795" y="162"/>
                </a:cxn>
                <a:cxn ang="0">
                  <a:pos x="873" y="121"/>
                </a:cxn>
                <a:cxn ang="0">
                  <a:pos x="902" y="69"/>
                </a:cxn>
                <a:cxn ang="0">
                  <a:pos x="908" y="25"/>
                </a:cxn>
                <a:cxn ang="0">
                  <a:pos x="924" y="12"/>
                </a:cxn>
                <a:cxn ang="0">
                  <a:pos x="946" y="14"/>
                </a:cxn>
                <a:cxn ang="0">
                  <a:pos x="1173" y="19"/>
                </a:cxn>
                <a:cxn ang="0">
                  <a:pos x="1211" y="39"/>
                </a:cxn>
                <a:cxn ang="0">
                  <a:pos x="1220" y="61"/>
                </a:cxn>
                <a:cxn ang="0">
                  <a:pos x="1223" y="104"/>
                </a:cxn>
                <a:cxn ang="0">
                  <a:pos x="1228" y="216"/>
                </a:cxn>
                <a:cxn ang="0">
                  <a:pos x="1219" y="275"/>
                </a:cxn>
                <a:cxn ang="0">
                  <a:pos x="1189" y="318"/>
                </a:cxn>
                <a:cxn ang="0">
                  <a:pos x="1141" y="346"/>
                </a:cxn>
                <a:cxn ang="0">
                  <a:pos x="1068" y="359"/>
                </a:cxn>
                <a:cxn ang="0">
                  <a:pos x="1024" y="364"/>
                </a:cxn>
                <a:cxn ang="0">
                  <a:pos x="941" y="360"/>
                </a:cxn>
                <a:cxn ang="0">
                  <a:pos x="840" y="366"/>
                </a:cxn>
                <a:cxn ang="0">
                  <a:pos x="725" y="317"/>
                </a:cxn>
                <a:cxn ang="0">
                  <a:pos x="906" y="318"/>
                </a:cxn>
                <a:cxn ang="0">
                  <a:pos x="1014" y="315"/>
                </a:cxn>
                <a:cxn ang="0">
                  <a:pos x="1113" y="306"/>
                </a:cxn>
                <a:cxn ang="0">
                  <a:pos x="1163" y="279"/>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4"/>
                </a:cxn>
                <a:cxn ang="0">
                  <a:pos x="296" y="118"/>
                </a:cxn>
                <a:cxn ang="0">
                  <a:pos x="264" y="50"/>
                </a:cxn>
                <a:cxn ang="0">
                  <a:pos x="48" y="165"/>
                </a:cxn>
                <a:cxn ang="0">
                  <a:pos x="48" y="269"/>
                </a:cxn>
                <a:cxn ang="0">
                  <a:pos x="73" y="299"/>
                </a:cxn>
                <a:cxn ang="0">
                  <a:pos x="141" y="310"/>
                </a:cxn>
                <a:cxn ang="0">
                  <a:pos x="423" y="308"/>
                </a:cxn>
                <a:cxn ang="0">
                  <a:pos x="582" y="314"/>
                </a:cxn>
              </a:cxnLst>
              <a:rect l="0" t="0" r="r" b="b"/>
              <a:pathLst>
                <a:path w="1229" h="366">
                  <a:moveTo>
                    <a:pt x="840" y="366"/>
                  </a:moveTo>
                  <a:lnTo>
                    <a:pt x="840" y="366"/>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2"/>
                  </a:lnTo>
                  <a:lnTo>
                    <a:pt x="95" y="352"/>
                  </a:lnTo>
                  <a:lnTo>
                    <a:pt x="84" y="350"/>
                  </a:lnTo>
                  <a:lnTo>
                    <a:pt x="72" y="347"/>
                  </a:lnTo>
                  <a:lnTo>
                    <a:pt x="62" y="344"/>
                  </a:lnTo>
                  <a:lnTo>
                    <a:pt x="53" y="341"/>
                  </a:lnTo>
                  <a:lnTo>
                    <a:pt x="44" y="336"/>
                  </a:lnTo>
                  <a:lnTo>
                    <a:pt x="36" y="331"/>
                  </a:lnTo>
                  <a:lnTo>
                    <a:pt x="29" y="326"/>
                  </a:lnTo>
                  <a:lnTo>
                    <a:pt x="23" y="321"/>
                  </a:lnTo>
                  <a:lnTo>
                    <a:pt x="17" y="315"/>
                  </a:lnTo>
                  <a:lnTo>
                    <a:pt x="12" y="307"/>
                  </a:lnTo>
                  <a:lnTo>
                    <a:pt x="9" y="300"/>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4"/>
                  </a:lnTo>
                  <a:lnTo>
                    <a:pt x="9" y="23"/>
                  </a:lnTo>
                  <a:lnTo>
                    <a:pt x="10" y="22"/>
                  </a:lnTo>
                  <a:lnTo>
                    <a:pt x="10" y="22"/>
                  </a:lnTo>
                  <a:lnTo>
                    <a:pt x="11" y="17"/>
                  </a:lnTo>
                  <a:lnTo>
                    <a:pt x="14" y="12"/>
                  </a:lnTo>
                  <a:lnTo>
                    <a:pt x="17" y="9"/>
                  </a:lnTo>
                  <a:lnTo>
                    <a:pt x="20" y="7"/>
                  </a:lnTo>
                  <a:lnTo>
                    <a:pt x="26" y="6"/>
                  </a:lnTo>
                  <a:lnTo>
                    <a:pt x="31" y="5"/>
                  </a:lnTo>
                  <a:lnTo>
                    <a:pt x="268" y="5"/>
                  </a:lnTo>
                  <a:lnTo>
                    <a:pt x="269" y="4"/>
                  </a:lnTo>
                  <a:lnTo>
                    <a:pt x="269" y="4"/>
                  </a:lnTo>
                  <a:lnTo>
                    <a:pt x="277" y="1"/>
                  </a:lnTo>
                  <a:lnTo>
                    <a:pt x="284" y="0"/>
                  </a:lnTo>
                  <a:lnTo>
                    <a:pt x="284" y="0"/>
                  </a:lnTo>
                  <a:lnTo>
                    <a:pt x="288" y="0"/>
                  </a:lnTo>
                  <a:lnTo>
                    <a:pt x="292" y="1"/>
                  </a:lnTo>
                  <a:lnTo>
                    <a:pt x="296" y="3"/>
                  </a:lnTo>
                  <a:lnTo>
                    <a:pt x="299" y="5"/>
                  </a:lnTo>
                  <a:lnTo>
                    <a:pt x="302" y="8"/>
                  </a:lnTo>
                  <a:lnTo>
                    <a:pt x="305" y="12"/>
                  </a:lnTo>
                  <a:lnTo>
                    <a:pt x="306" y="16"/>
                  </a:lnTo>
                  <a:lnTo>
                    <a:pt x="307" y="21"/>
                  </a:lnTo>
                  <a:lnTo>
                    <a:pt x="307" y="21"/>
                  </a:lnTo>
                  <a:lnTo>
                    <a:pt x="307" y="30"/>
                  </a:lnTo>
                  <a:lnTo>
                    <a:pt x="309" y="38"/>
                  </a:lnTo>
                  <a:lnTo>
                    <a:pt x="311" y="47"/>
                  </a:lnTo>
                  <a:lnTo>
                    <a:pt x="313" y="55"/>
                  </a:lnTo>
                  <a:lnTo>
                    <a:pt x="321" y="72"/>
                  </a:lnTo>
                  <a:lnTo>
                    <a:pt x="330" y="87"/>
                  </a:lnTo>
                  <a:lnTo>
                    <a:pt x="343" y="103"/>
                  </a:lnTo>
                  <a:lnTo>
                    <a:pt x="355" y="116"/>
                  </a:lnTo>
                  <a:lnTo>
                    <a:pt x="369" y="128"/>
                  </a:lnTo>
                  <a:lnTo>
                    <a:pt x="383" y="138"/>
                  </a:lnTo>
                  <a:lnTo>
                    <a:pt x="383" y="138"/>
                  </a:lnTo>
                  <a:lnTo>
                    <a:pt x="395" y="144"/>
                  </a:lnTo>
                  <a:lnTo>
                    <a:pt x="408" y="149"/>
                  </a:lnTo>
                  <a:lnTo>
                    <a:pt x="420" y="155"/>
                  </a:lnTo>
                  <a:lnTo>
                    <a:pt x="433" y="158"/>
                  </a:lnTo>
                  <a:lnTo>
                    <a:pt x="458" y="163"/>
                  </a:lnTo>
                  <a:lnTo>
                    <a:pt x="484" y="167"/>
                  </a:lnTo>
                  <a:lnTo>
                    <a:pt x="495" y="169"/>
                  </a:lnTo>
                  <a:lnTo>
                    <a:pt x="495" y="169"/>
                  </a:lnTo>
                  <a:lnTo>
                    <a:pt x="522" y="172"/>
                  </a:lnTo>
                  <a:lnTo>
                    <a:pt x="552" y="174"/>
                  </a:lnTo>
                  <a:lnTo>
                    <a:pt x="584" y="176"/>
                  </a:lnTo>
                  <a:lnTo>
                    <a:pt x="620" y="176"/>
                  </a:lnTo>
                  <a:lnTo>
                    <a:pt x="620" y="176"/>
                  </a:lnTo>
                  <a:lnTo>
                    <a:pt x="664" y="176"/>
                  </a:lnTo>
                  <a:lnTo>
                    <a:pt x="664" y="176"/>
                  </a:lnTo>
                  <a:lnTo>
                    <a:pt x="697" y="175"/>
                  </a:lnTo>
                  <a:lnTo>
                    <a:pt x="716" y="174"/>
                  </a:lnTo>
                  <a:lnTo>
                    <a:pt x="735" y="172"/>
                  </a:lnTo>
                  <a:lnTo>
                    <a:pt x="755" y="170"/>
                  </a:lnTo>
                  <a:lnTo>
                    <a:pt x="776" y="167"/>
                  </a:lnTo>
                  <a:lnTo>
                    <a:pt x="795" y="162"/>
                  </a:lnTo>
                  <a:lnTo>
                    <a:pt x="815" y="156"/>
                  </a:lnTo>
                  <a:lnTo>
                    <a:pt x="833" y="148"/>
                  </a:lnTo>
                  <a:lnTo>
                    <a:pt x="851" y="139"/>
                  </a:lnTo>
                  <a:lnTo>
                    <a:pt x="858" y="133"/>
                  </a:lnTo>
                  <a:lnTo>
                    <a:pt x="866" y="128"/>
                  </a:lnTo>
                  <a:lnTo>
                    <a:pt x="873" y="121"/>
                  </a:lnTo>
                  <a:lnTo>
                    <a:pt x="880" y="114"/>
                  </a:lnTo>
                  <a:lnTo>
                    <a:pt x="885" y="106"/>
                  </a:lnTo>
                  <a:lnTo>
                    <a:pt x="890" y="98"/>
                  </a:lnTo>
                  <a:lnTo>
                    <a:pt x="895" y="90"/>
                  </a:lnTo>
                  <a:lnTo>
                    <a:pt x="898" y="79"/>
                  </a:lnTo>
                  <a:lnTo>
                    <a:pt x="902" y="69"/>
                  </a:lnTo>
                  <a:lnTo>
                    <a:pt x="904" y="59"/>
                  </a:lnTo>
                  <a:lnTo>
                    <a:pt x="906" y="46"/>
                  </a:lnTo>
                  <a:lnTo>
                    <a:pt x="906" y="34"/>
                  </a:lnTo>
                  <a:lnTo>
                    <a:pt x="906" y="34"/>
                  </a:lnTo>
                  <a:lnTo>
                    <a:pt x="907" y="30"/>
                  </a:lnTo>
                  <a:lnTo>
                    <a:pt x="908" y="25"/>
                  </a:lnTo>
                  <a:lnTo>
                    <a:pt x="910" y="21"/>
                  </a:lnTo>
                  <a:lnTo>
                    <a:pt x="913" y="18"/>
                  </a:lnTo>
                  <a:lnTo>
                    <a:pt x="913" y="18"/>
                  </a:lnTo>
                  <a:lnTo>
                    <a:pt x="916" y="15"/>
                  </a:lnTo>
                  <a:lnTo>
                    <a:pt x="920" y="13"/>
                  </a:lnTo>
                  <a:lnTo>
                    <a:pt x="924" y="12"/>
                  </a:lnTo>
                  <a:lnTo>
                    <a:pt x="928" y="11"/>
                  </a:lnTo>
                  <a:lnTo>
                    <a:pt x="935" y="11"/>
                  </a:lnTo>
                  <a:lnTo>
                    <a:pt x="935" y="11"/>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9"/>
                  </a:lnTo>
                  <a:lnTo>
                    <a:pt x="1206" y="31"/>
                  </a:lnTo>
                  <a:lnTo>
                    <a:pt x="1208" y="35"/>
                  </a:lnTo>
                  <a:lnTo>
                    <a:pt x="1211" y="39"/>
                  </a:lnTo>
                  <a:lnTo>
                    <a:pt x="1214" y="43"/>
                  </a:lnTo>
                  <a:lnTo>
                    <a:pt x="1216" y="54"/>
                  </a:lnTo>
                  <a:lnTo>
                    <a:pt x="1217" y="55"/>
                  </a:lnTo>
                  <a:lnTo>
                    <a:pt x="1218" y="57"/>
                  </a:lnTo>
                  <a:lnTo>
                    <a:pt x="1218" y="57"/>
                  </a:lnTo>
                  <a:lnTo>
                    <a:pt x="1220" y="61"/>
                  </a:lnTo>
                  <a:lnTo>
                    <a:pt x="1222" y="64"/>
                  </a:lnTo>
                  <a:lnTo>
                    <a:pt x="1223" y="68"/>
                  </a:lnTo>
                  <a:lnTo>
                    <a:pt x="1223" y="72"/>
                  </a:lnTo>
                  <a:lnTo>
                    <a:pt x="1223" y="72"/>
                  </a:lnTo>
                  <a:lnTo>
                    <a:pt x="1223" y="104"/>
                  </a:lnTo>
                  <a:lnTo>
                    <a:pt x="1223" y="104"/>
                  </a:lnTo>
                  <a:lnTo>
                    <a:pt x="1223" y="129"/>
                  </a:lnTo>
                  <a:lnTo>
                    <a:pt x="1223" y="155"/>
                  </a:lnTo>
                  <a:lnTo>
                    <a:pt x="1224" y="179"/>
                  </a:lnTo>
                  <a:lnTo>
                    <a:pt x="1227" y="204"/>
                  </a:lnTo>
                  <a:lnTo>
                    <a:pt x="1227" y="204"/>
                  </a:lnTo>
                  <a:lnTo>
                    <a:pt x="1228" y="216"/>
                  </a:lnTo>
                  <a:lnTo>
                    <a:pt x="1229" y="226"/>
                  </a:lnTo>
                  <a:lnTo>
                    <a:pt x="1229" y="236"/>
                  </a:lnTo>
                  <a:lnTo>
                    <a:pt x="1228" y="245"/>
                  </a:lnTo>
                  <a:lnTo>
                    <a:pt x="1226" y="256"/>
                  </a:lnTo>
                  <a:lnTo>
                    <a:pt x="1223" y="265"/>
                  </a:lnTo>
                  <a:lnTo>
                    <a:pt x="1219" y="275"/>
                  </a:lnTo>
                  <a:lnTo>
                    <a:pt x="1214" y="286"/>
                  </a:lnTo>
                  <a:lnTo>
                    <a:pt x="1214" y="286"/>
                  </a:lnTo>
                  <a:lnTo>
                    <a:pt x="1208" y="295"/>
                  </a:lnTo>
                  <a:lnTo>
                    <a:pt x="1203" y="303"/>
                  </a:lnTo>
                  <a:lnTo>
                    <a:pt x="1196" y="312"/>
                  </a:lnTo>
                  <a:lnTo>
                    <a:pt x="1189" y="318"/>
                  </a:lnTo>
                  <a:lnTo>
                    <a:pt x="1181" y="325"/>
                  </a:lnTo>
                  <a:lnTo>
                    <a:pt x="1173" y="331"/>
                  </a:lnTo>
                  <a:lnTo>
                    <a:pt x="1164" y="336"/>
                  </a:lnTo>
                  <a:lnTo>
                    <a:pt x="1154" y="341"/>
                  </a:lnTo>
                  <a:lnTo>
                    <a:pt x="1154" y="341"/>
                  </a:lnTo>
                  <a:lnTo>
                    <a:pt x="1141" y="346"/>
                  </a:lnTo>
                  <a:lnTo>
                    <a:pt x="1128" y="349"/>
                  </a:lnTo>
                  <a:lnTo>
                    <a:pt x="1115" y="351"/>
                  </a:lnTo>
                  <a:lnTo>
                    <a:pt x="1103" y="353"/>
                  </a:lnTo>
                  <a:lnTo>
                    <a:pt x="1103" y="353"/>
                  </a:lnTo>
                  <a:lnTo>
                    <a:pt x="1085" y="356"/>
                  </a:lnTo>
                  <a:lnTo>
                    <a:pt x="1068" y="359"/>
                  </a:lnTo>
                  <a:lnTo>
                    <a:pt x="1068" y="359"/>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5"/>
                  </a:lnTo>
                  <a:lnTo>
                    <a:pt x="840" y="366"/>
                  </a:lnTo>
                  <a:lnTo>
                    <a:pt x="840" y="366"/>
                  </a:lnTo>
                  <a:close/>
                  <a:moveTo>
                    <a:pt x="637" y="313"/>
                  </a:moveTo>
                  <a:lnTo>
                    <a:pt x="637" y="313"/>
                  </a:lnTo>
                  <a:lnTo>
                    <a:pt x="659" y="313"/>
                  </a:lnTo>
                  <a:lnTo>
                    <a:pt x="681" y="314"/>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5"/>
                  </a:lnTo>
                  <a:lnTo>
                    <a:pt x="1031" y="315"/>
                  </a:lnTo>
                  <a:lnTo>
                    <a:pt x="1052" y="315"/>
                  </a:lnTo>
                  <a:lnTo>
                    <a:pt x="1074" y="314"/>
                  </a:lnTo>
                  <a:lnTo>
                    <a:pt x="1094" y="311"/>
                  </a:lnTo>
                  <a:lnTo>
                    <a:pt x="1113" y="306"/>
                  </a:lnTo>
                  <a:lnTo>
                    <a:pt x="1123" y="303"/>
                  </a:lnTo>
                  <a:lnTo>
                    <a:pt x="1132" y="299"/>
                  </a:lnTo>
                  <a:lnTo>
                    <a:pt x="1140" y="295"/>
                  </a:lnTo>
                  <a:lnTo>
                    <a:pt x="1148" y="291"/>
                  </a:lnTo>
                  <a:lnTo>
                    <a:pt x="1156" y="285"/>
                  </a:lnTo>
                  <a:lnTo>
                    <a:pt x="1163" y="279"/>
                  </a:lnTo>
                  <a:lnTo>
                    <a:pt x="1169" y="271"/>
                  </a:lnTo>
                  <a:lnTo>
                    <a:pt x="1174" y="263"/>
                  </a:lnTo>
                  <a:lnTo>
                    <a:pt x="1174" y="263"/>
                  </a:lnTo>
                  <a:lnTo>
                    <a:pt x="1178" y="255"/>
                  </a:lnTo>
                  <a:lnTo>
                    <a:pt x="1181" y="248"/>
                  </a:lnTo>
                  <a:lnTo>
                    <a:pt x="1183" y="239"/>
                  </a:lnTo>
                  <a:lnTo>
                    <a:pt x="1184" y="232"/>
                  </a:lnTo>
                  <a:lnTo>
                    <a:pt x="1184" y="224"/>
                  </a:lnTo>
                  <a:lnTo>
                    <a:pt x="1183" y="217"/>
                  </a:lnTo>
                  <a:lnTo>
                    <a:pt x="1180" y="201"/>
                  </a:lnTo>
                  <a:lnTo>
                    <a:pt x="1180" y="201"/>
                  </a:lnTo>
                  <a:lnTo>
                    <a:pt x="1178" y="188"/>
                  </a:lnTo>
                  <a:lnTo>
                    <a:pt x="1177" y="173"/>
                  </a:lnTo>
                  <a:lnTo>
                    <a:pt x="1177" y="81"/>
                  </a:lnTo>
                  <a:lnTo>
                    <a:pt x="1176" y="80"/>
                  </a:lnTo>
                  <a:lnTo>
                    <a:pt x="1176" y="80"/>
                  </a:lnTo>
                  <a:lnTo>
                    <a:pt x="1173" y="75"/>
                  </a:lnTo>
                  <a:lnTo>
                    <a:pt x="1172" y="69"/>
                  </a:lnTo>
                  <a:lnTo>
                    <a:pt x="1171" y="64"/>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6"/>
                  </a:lnTo>
                  <a:lnTo>
                    <a:pt x="718" y="219"/>
                  </a:lnTo>
                  <a:lnTo>
                    <a:pt x="687" y="221"/>
                  </a:lnTo>
                  <a:lnTo>
                    <a:pt x="655" y="222"/>
                  </a:lnTo>
                  <a:lnTo>
                    <a:pt x="655" y="222"/>
                  </a:lnTo>
                  <a:lnTo>
                    <a:pt x="628" y="223"/>
                  </a:lnTo>
                  <a:lnTo>
                    <a:pt x="628" y="223"/>
                  </a:lnTo>
                  <a:lnTo>
                    <a:pt x="597" y="223"/>
                  </a:lnTo>
                  <a:lnTo>
                    <a:pt x="597" y="223"/>
                  </a:lnTo>
                  <a:lnTo>
                    <a:pt x="574" y="222"/>
                  </a:lnTo>
                  <a:lnTo>
                    <a:pt x="555" y="221"/>
                  </a:lnTo>
                  <a:lnTo>
                    <a:pt x="555" y="221"/>
                  </a:lnTo>
                  <a:lnTo>
                    <a:pt x="530" y="219"/>
                  </a:lnTo>
                  <a:lnTo>
                    <a:pt x="530" y="219"/>
                  </a:lnTo>
                  <a:lnTo>
                    <a:pt x="505" y="218"/>
                  </a:lnTo>
                  <a:lnTo>
                    <a:pt x="494" y="216"/>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4"/>
                  </a:lnTo>
                  <a:lnTo>
                    <a:pt x="371" y="181"/>
                  </a:lnTo>
                  <a:lnTo>
                    <a:pt x="359" y="174"/>
                  </a:lnTo>
                  <a:lnTo>
                    <a:pt x="348" y="167"/>
                  </a:lnTo>
                  <a:lnTo>
                    <a:pt x="337" y="159"/>
                  </a:lnTo>
                  <a:lnTo>
                    <a:pt x="326" y="149"/>
                  </a:lnTo>
                  <a:lnTo>
                    <a:pt x="315" y="139"/>
                  </a:lnTo>
                  <a:lnTo>
                    <a:pt x="306" y="129"/>
                  </a:lnTo>
                  <a:lnTo>
                    <a:pt x="296" y="118"/>
                  </a:lnTo>
                  <a:lnTo>
                    <a:pt x="288" y="107"/>
                  </a:lnTo>
                  <a:lnTo>
                    <a:pt x="281" y="95"/>
                  </a:lnTo>
                  <a:lnTo>
                    <a:pt x="275" y="82"/>
                  </a:lnTo>
                  <a:lnTo>
                    <a:pt x="269" y="69"/>
                  </a:lnTo>
                  <a:lnTo>
                    <a:pt x="265" y="55"/>
                  </a:lnTo>
                  <a:lnTo>
                    <a:pt x="264" y="50"/>
                  </a:lnTo>
                  <a:lnTo>
                    <a:pt x="47" y="50"/>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80"/>
                  </a:lnTo>
                  <a:lnTo>
                    <a:pt x="56" y="284"/>
                  </a:lnTo>
                  <a:lnTo>
                    <a:pt x="59" y="289"/>
                  </a:lnTo>
                  <a:lnTo>
                    <a:pt x="63" y="293"/>
                  </a:lnTo>
                  <a:lnTo>
                    <a:pt x="68" y="296"/>
                  </a:lnTo>
                  <a:lnTo>
                    <a:pt x="73" y="299"/>
                  </a:lnTo>
                  <a:lnTo>
                    <a:pt x="79" y="302"/>
                  </a:lnTo>
                  <a:lnTo>
                    <a:pt x="88" y="304"/>
                  </a:lnTo>
                  <a:lnTo>
                    <a:pt x="96" y="306"/>
                  </a:lnTo>
                  <a:lnTo>
                    <a:pt x="96" y="306"/>
                  </a:lnTo>
                  <a:lnTo>
                    <a:pt x="117" y="310"/>
                  </a:lnTo>
                  <a:lnTo>
                    <a:pt x="141" y="310"/>
                  </a:lnTo>
                  <a:lnTo>
                    <a:pt x="141" y="310"/>
                  </a:lnTo>
                  <a:lnTo>
                    <a:pt x="172" y="310"/>
                  </a:lnTo>
                  <a:lnTo>
                    <a:pt x="172" y="310"/>
                  </a:lnTo>
                  <a:lnTo>
                    <a:pt x="201" y="308"/>
                  </a:lnTo>
                  <a:lnTo>
                    <a:pt x="423" y="308"/>
                  </a:lnTo>
                  <a:lnTo>
                    <a:pt x="423" y="308"/>
                  </a:lnTo>
                  <a:lnTo>
                    <a:pt x="463" y="310"/>
                  </a:lnTo>
                  <a:lnTo>
                    <a:pt x="503" y="312"/>
                  </a:lnTo>
                  <a:lnTo>
                    <a:pt x="503" y="312"/>
                  </a:lnTo>
                  <a:lnTo>
                    <a:pt x="542" y="313"/>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7" name="Freeform 703"/>
            <p:cNvSpPr/>
            <p:nvPr/>
          </p:nvSpPr>
          <p:spPr bwMode="auto">
            <a:xfrm>
              <a:off x="3336926" y="4543425"/>
              <a:ext cx="66675" cy="53975"/>
            </a:xfrm>
            <a:custGeom>
              <a:avLst/>
              <a:gdLst/>
              <a:ahLst/>
              <a:cxnLst>
                <a:cxn ang="0">
                  <a:pos x="70" y="100"/>
                </a:cxn>
                <a:cxn ang="0">
                  <a:pos x="57" y="99"/>
                </a:cxn>
                <a:cxn ang="0">
                  <a:pos x="34" y="90"/>
                </a:cxn>
                <a:cxn ang="0">
                  <a:pos x="24" y="81"/>
                </a:cxn>
                <a:cxn ang="0">
                  <a:pos x="16" y="72"/>
                </a:cxn>
                <a:cxn ang="0">
                  <a:pos x="9" y="61"/>
                </a:cxn>
                <a:cxn ang="0">
                  <a:pos x="7" y="55"/>
                </a:cxn>
                <a:cxn ang="0">
                  <a:pos x="3" y="44"/>
                </a:cxn>
                <a:cxn ang="0">
                  <a:pos x="1" y="41"/>
                </a:cxn>
                <a:cxn ang="0">
                  <a:pos x="0" y="34"/>
                </a:cxn>
                <a:cxn ang="0">
                  <a:pos x="0" y="30"/>
                </a:cxn>
                <a:cxn ang="0">
                  <a:pos x="4" y="21"/>
                </a:cxn>
                <a:cxn ang="0">
                  <a:pos x="11" y="13"/>
                </a:cxn>
                <a:cxn ang="0">
                  <a:pos x="16" y="11"/>
                </a:cxn>
                <a:cxn ang="0">
                  <a:pos x="23" y="10"/>
                </a:cxn>
                <a:cxn ang="0">
                  <a:pos x="24" y="9"/>
                </a:cxn>
                <a:cxn ang="0">
                  <a:pos x="31" y="6"/>
                </a:cxn>
                <a:cxn ang="0">
                  <a:pos x="39" y="4"/>
                </a:cxn>
                <a:cxn ang="0">
                  <a:pos x="51" y="4"/>
                </a:cxn>
                <a:cxn ang="0">
                  <a:pos x="72" y="3"/>
                </a:cxn>
                <a:cxn ang="0">
                  <a:pos x="83" y="1"/>
                </a:cxn>
                <a:cxn ang="0">
                  <a:pos x="93" y="0"/>
                </a:cxn>
                <a:cxn ang="0">
                  <a:pos x="108" y="2"/>
                </a:cxn>
                <a:cxn ang="0">
                  <a:pos x="113" y="4"/>
                </a:cxn>
                <a:cxn ang="0">
                  <a:pos x="122" y="12"/>
                </a:cxn>
                <a:cxn ang="0">
                  <a:pos x="124" y="17"/>
                </a:cxn>
                <a:cxn ang="0">
                  <a:pos x="125" y="34"/>
                </a:cxn>
                <a:cxn ang="0">
                  <a:pos x="122" y="52"/>
                </a:cxn>
                <a:cxn ang="0">
                  <a:pos x="115" y="68"/>
                </a:cxn>
                <a:cxn ang="0">
                  <a:pos x="106" y="82"/>
                </a:cxn>
                <a:cxn ang="0">
                  <a:pos x="100" y="89"/>
                </a:cxn>
                <a:cxn ang="0">
                  <a:pos x="87" y="97"/>
                </a:cxn>
                <a:cxn ang="0">
                  <a:pos x="76" y="100"/>
                </a:cxn>
                <a:cxn ang="0">
                  <a:pos x="70" y="100"/>
                </a:cxn>
              </a:cxnLst>
              <a:rect l="0" t="0" r="r" b="b"/>
              <a:pathLst>
                <a:path w="125" h="100">
                  <a:moveTo>
                    <a:pt x="70" y="100"/>
                  </a:moveTo>
                  <a:lnTo>
                    <a:pt x="70" y="100"/>
                  </a:lnTo>
                  <a:lnTo>
                    <a:pt x="64" y="100"/>
                  </a:lnTo>
                  <a:lnTo>
                    <a:pt x="57" y="99"/>
                  </a:lnTo>
                  <a:lnTo>
                    <a:pt x="45" y="95"/>
                  </a:lnTo>
                  <a:lnTo>
                    <a:pt x="34" y="90"/>
                  </a:lnTo>
                  <a:lnTo>
                    <a:pt x="29" y="86"/>
                  </a:lnTo>
                  <a:lnTo>
                    <a:pt x="24" y="81"/>
                  </a:lnTo>
                  <a:lnTo>
                    <a:pt x="24" y="81"/>
                  </a:lnTo>
                  <a:lnTo>
                    <a:pt x="16" y="72"/>
                  </a:lnTo>
                  <a:lnTo>
                    <a:pt x="9" y="61"/>
                  </a:lnTo>
                  <a:lnTo>
                    <a:pt x="9" y="61"/>
                  </a:lnTo>
                  <a:lnTo>
                    <a:pt x="7" y="55"/>
                  </a:lnTo>
                  <a:lnTo>
                    <a:pt x="7" y="55"/>
                  </a:lnTo>
                  <a:lnTo>
                    <a:pt x="6" y="49"/>
                  </a:lnTo>
                  <a:lnTo>
                    <a:pt x="3" y="44"/>
                  </a:lnTo>
                  <a:lnTo>
                    <a:pt x="3" y="44"/>
                  </a:lnTo>
                  <a:lnTo>
                    <a:pt x="1" y="41"/>
                  </a:lnTo>
                  <a:lnTo>
                    <a:pt x="0" y="38"/>
                  </a:lnTo>
                  <a:lnTo>
                    <a:pt x="0" y="34"/>
                  </a:lnTo>
                  <a:lnTo>
                    <a:pt x="0" y="30"/>
                  </a:lnTo>
                  <a:lnTo>
                    <a:pt x="0" y="30"/>
                  </a:lnTo>
                  <a:lnTo>
                    <a:pt x="2" y="25"/>
                  </a:lnTo>
                  <a:lnTo>
                    <a:pt x="4" y="21"/>
                  </a:lnTo>
                  <a:lnTo>
                    <a:pt x="7" y="16"/>
                  </a:lnTo>
                  <a:lnTo>
                    <a:pt x="11" y="13"/>
                  </a:lnTo>
                  <a:lnTo>
                    <a:pt x="11" y="13"/>
                  </a:lnTo>
                  <a:lnTo>
                    <a:pt x="16" y="11"/>
                  </a:lnTo>
                  <a:lnTo>
                    <a:pt x="21" y="11"/>
                  </a:lnTo>
                  <a:lnTo>
                    <a:pt x="23" y="10"/>
                  </a:lnTo>
                  <a:lnTo>
                    <a:pt x="24" y="9"/>
                  </a:lnTo>
                  <a:lnTo>
                    <a:pt x="24" y="9"/>
                  </a:lnTo>
                  <a:lnTo>
                    <a:pt x="28" y="7"/>
                  </a:lnTo>
                  <a:lnTo>
                    <a:pt x="31" y="6"/>
                  </a:lnTo>
                  <a:lnTo>
                    <a:pt x="35" y="5"/>
                  </a:lnTo>
                  <a:lnTo>
                    <a:pt x="39" y="4"/>
                  </a:lnTo>
                  <a:lnTo>
                    <a:pt x="51" y="4"/>
                  </a:lnTo>
                  <a:lnTo>
                    <a:pt x="51" y="4"/>
                  </a:lnTo>
                  <a:lnTo>
                    <a:pt x="62" y="4"/>
                  </a:lnTo>
                  <a:lnTo>
                    <a:pt x="72" y="3"/>
                  </a:lnTo>
                  <a:lnTo>
                    <a:pt x="72" y="3"/>
                  </a:lnTo>
                  <a:lnTo>
                    <a:pt x="83" y="1"/>
                  </a:lnTo>
                  <a:lnTo>
                    <a:pt x="93" y="0"/>
                  </a:lnTo>
                  <a:lnTo>
                    <a:pt x="93" y="0"/>
                  </a:lnTo>
                  <a:lnTo>
                    <a:pt x="100" y="1"/>
                  </a:lnTo>
                  <a:lnTo>
                    <a:pt x="108" y="2"/>
                  </a:lnTo>
                  <a:lnTo>
                    <a:pt x="108" y="2"/>
                  </a:lnTo>
                  <a:lnTo>
                    <a:pt x="113" y="4"/>
                  </a:lnTo>
                  <a:lnTo>
                    <a:pt x="117" y="8"/>
                  </a:lnTo>
                  <a:lnTo>
                    <a:pt x="122" y="12"/>
                  </a:lnTo>
                  <a:lnTo>
                    <a:pt x="124" y="17"/>
                  </a:lnTo>
                  <a:lnTo>
                    <a:pt x="124" y="17"/>
                  </a:lnTo>
                  <a:lnTo>
                    <a:pt x="125" y="26"/>
                  </a:lnTo>
                  <a:lnTo>
                    <a:pt x="125" y="34"/>
                  </a:lnTo>
                  <a:lnTo>
                    <a:pt x="124" y="43"/>
                  </a:lnTo>
                  <a:lnTo>
                    <a:pt x="122" y="52"/>
                  </a:lnTo>
                  <a:lnTo>
                    <a:pt x="118" y="61"/>
                  </a:lnTo>
                  <a:lnTo>
                    <a:pt x="115" y="68"/>
                  </a:lnTo>
                  <a:lnTo>
                    <a:pt x="110" y="76"/>
                  </a:lnTo>
                  <a:lnTo>
                    <a:pt x="106" y="82"/>
                  </a:lnTo>
                  <a:lnTo>
                    <a:pt x="106" y="82"/>
                  </a:lnTo>
                  <a:lnTo>
                    <a:pt x="100" y="89"/>
                  </a:lnTo>
                  <a:lnTo>
                    <a:pt x="92" y="95"/>
                  </a:lnTo>
                  <a:lnTo>
                    <a:pt x="87" y="97"/>
                  </a:lnTo>
                  <a:lnTo>
                    <a:pt x="82" y="99"/>
                  </a:lnTo>
                  <a:lnTo>
                    <a:pt x="76" y="100"/>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8" name="Freeform 704"/>
            <p:cNvSpPr/>
            <p:nvPr/>
          </p:nvSpPr>
          <p:spPr bwMode="auto">
            <a:xfrm>
              <a:off x="3794126" y="4548188"/>
              <a:ext cx="53975" cy="49213"/>
            </a:xfrm>
            <a:custGeom>
              <a:avLst/>
              <a:gdLst/>
              <a:ahLst/>
              <a:cxnLst>
                <a:cxn ang="0">
                  <a:pos x="53" y="93"/>
                </a:cxn>
                <a:cxn ang="0">
                  <a:pos x="53" y="93"/>
                </a:cxn>
                <a:cxn ang="0">
                  <a:pos x="42" y="93"/>
                </a:cxn>
                <a:cxn ang="0">
                  <a:pos x="33" y="90"/>
                </a:cxn>
                <a:cxn ang="0">
                  <a:pos x="24" y="86"/>
                </a:cxn>
                <a:cxn ang="0">
                  <a:pos x="16" y="80"/>
                </a:cxn>
                <a:cxn ang="0">
                  <a:pos x="16" y="80"/>
                </a:cxn>
                <a:cxn ang="0">
                  <a:pos x="10" y="74"/>
                </a:cxn>
                <a:cxn ang="0">
                  <a:pos x="7" y="68"/>
                </a:cxn>
                <a:cxn ang="0">
                  <a:pos x="4" y="62"/>
                </a:cxn>
                <a:cxn ang="0">
                  <a:pos x="2" y="55"/>
                </a:cxn>
                <a:cxn ang="0">
                  <a:pos x="1" y="48"/>
                </a:cxn>
                <a:cxn ang="0">
                  <a:pos x="0" y="39"/>
                </a:cxn>
                <a:cxn ang="0">
                  <a:pos x="0" y="22"/>
                </a:cxn>
                <a:cxn ang="0">
                  <a:pos x="0" y="22"/>
                </a:cxn>
                <a:cxn ang="0">
                  <a:pos x="0" y="17"/>
                </a:cxn>
                <a:cxn ang="0">
                  <a:pos x="2" y="13"/>
                </a:cxn>
                <a:cxn ang="0">
                  <a:pos x="4" y="8"/>
                </a:cxn>
                <a:cxn ang="0">
                  <a:pos x="7" y="5"/>
                </a:cxn>
                <a:cxn ang="0">
                  <a:pos x="10" y="3"/>
                </a:cxn>
                <a:cxn ang="0">
                  <a:pos x="15" y="2"/>
                </a:cxn>
                <a:cxn ang="0">
                  <a:pos x="19" y="1"/>
                </a:cxn>
                <a:cxn ang="0">
                  <a:pos x="23" y="0"/>
                </a:cxn>
                <a:cxn ang="0">
                  <a:pos x="23" y="0"/>
                </a:cxn>
                <a:cxn ang="0">
                  <a:pos x="30" y="1"/>
                </a:cxn>
                <a:cxn ang="0">
                  <a:pos x="36" y="4"/>
                </a:cxn>
                <a:cxn ang="0">
                  <a:pos x="38" y="5"/>
                </a:cxn>
                <a:cxn ang="0">
                  <a:pos x="47" y="5"/>
                </a:cxn>
                <a:cxn ang="0">
                  <a:pos x="47" y="5"/>
                </a:cxn>
                <a:cxn ang="0">
                  <a:pos x="55" y="5"/>
                </a:cxn>
                <a:cxn ang="0">
                  <a:pos x="55" y="6"/>
                </a:cxn>
                <a:cxn ang="0">
                  <a:pos x="55" y="6"/>
                </a:cxn>
                <a:cxn ang="0">
                  <a:pos x="63" y="5"/>
                </a:cxn>
                <a:cxn ang="0">
                  <a:pos x="71" y="4"/>
                </a:cxn>
                <a:cxn ang="0">
                  <a:pos x="71" y="4"/>
                </a:cxn>
                <a:cxn ang="0">
                  <a:pos x="77" y="5"/>
                </a:cxn>
                <a:cxn ang="0">
                  <a:pos x="81" y="5"/>
                </a:cxn>
                <a:cxn ang="0">
                  <a:pos x="85" y="7"/>
                </a:cxn>
                <a:cxn ang="0">
                  <a:pos x="88" y="9"/>
                </a:cxn>
                <a:cxn ang="0">
                  <a:pos x="88" y="9"/>
                </a:cxn>
                <a:cxn ang="0">
                  <a:pos x="92" y="13"/>
                </a:cxn>
                <a:cxn ang="0">
                  <a:pos x="95" y="16"/>
                </a:cxn>
                <a:cxn ang="0">
                  <a:pos x="98" y="20"/>
                </a:cxn>
                <a:cxn ang="0">
                  <a:pos x="100" y="24"/>
                </a:cxn>
                <a:cxn ang="0">
                  <a:pos x="103" y="34"/>
                </a:cxn>
                <a:cxn ang="0">
                  <a:pos x="103" y="45"/>
                </a:cxn>
                <a:cxn ang="0">
                  <a:pos x="103" y="45"/>
                </a:cxn>
                <a:cxn ang="0">
                  <a:pos x="102" y="57"/>
                </a:cxn>
                <a:cxn ang="0">
                  <a:pos x="100" y="66"/>
                </a:cxn>
                <a:cxn ang="0">
                  <a:pos x="97" y="73"/>
                </a:cxn>
                <a:cxn ang="0">
                  <a:pos x="93" y="79"/>
                </a:cxn>
                <a:cxn ang="0">
                  <a:pos x="93" y="79"/>
                </a:cxn>
                <a:cxn ang="0">
                  <a:pos x="84" y="85"/>
                </a:cxn>
                <a:cxn ang="0">
                  <a:pos x="75" y="90"/>
                </a:cxn>
                <a:cxn ang="0">
                  <a:pos x="64" y="92"/>
                </a:cxn>
                <a:cxn ang="0">
                  <a:pos x="53" y="93"/>
                </a:cxn>
                <a:cxn ang="0">
                  <a:pos x="53" y="93"/>
                </a:cxn>
              </a:cxnLst>
              <a:rect l="0" t="0" r="r" b="b"/>
              <a:pathLst>
                <a:path w="103" h="93">
                  <a:moveTo>
                    <a:pt x="53" y="93"/>
                  </a:moveTo>
                  <a:lnTo>
                    <a:pt x="53" y="93"/>
                  </a:lnTo>
                  <a:lnTo>
                    <a:pt x="42" y="93"/>
                  </a:lnTo>
                  <a:lnTo>
                    <a:pt x="33" y="90"/>
                  </a:lnTo>
                  <a:lnTo>
                    <a:pt x="24" y="86"/>
                  </a:lnTo>
                  <a:lnTo>
                    <a:pt x="16" y="80"/>
                  </a:lnTo>
                  <a:lnTo>
                    <a:pt x="16" y="80"/>
                  </a:lnTo>
                  <a:lnTo>
                    <a:pt x="10" y="74"/>
                  </a:lnTo>
                  <a:lnTo>
                    <a:pt x="7" y="68"/>
                  </a:lnTo>
                  <a:lnTo>
                    <a:pt x="4" y="62"/>
                  </a:lnTo>
                  <a:lnTo>
                    <a:pt x="2" y="55"/>
                  </a:lnTo>
                  <a:lnTo>
                    <a:pt x="1" y="48"/>
                  </a:lnTo>
                  <a:lnTo>
                    <a:pt x="0" y="39"/>
                  </a:lnTo>
                  <a:lnTo>
                    <a:pt x="0" y="22"/>
                  </a:lnTo>
                  <a:lnTo>
                    <a:pt x="0" y="22"/>
                  </a:lnTo>
                  <a:lnTo>
                    <a:pt x="0" y="17"/>
                  </a:lnTo>
                  <a:lnTo>
                    <a:pt x="2" y="13"/>
                  </a:lnTo>
                  <a:lnTo>
                    <a:pt x="4" y="8"/>
                  </a:lnTo>
                  <a:lnTo>
                    <a:pt x="7" y="5"/>
                  </a:lnTo>
                  <a:lnTo>
                    <a:pt x="10" y="3"/>
                  </a:lnTo>
                  <a:lnTo>
                    <a:pt x="15" y="2"/>
                  </a:lnTo>
                  <a:lnTo>
                    <a:pt x="19" y="1"/>
                  </a:lnTo>
                  <a:lnTo>
                    <a:pt x="23" y="0"/>
                  </a:lnTo>
                  <a:lnTo>
                    <a:pt x="23" y="0"/>
                  </a:lnTo>
                  <a:lnTo>
                    <a:pt x="30" y="1"/>
                  </a:lnTo>
                  <a:lnTo>
                    <a:pt x="36" y="4"/>
                  </a:lnTo>
                  <a:lnTo>
                    <a:pt x="38" y="5"/>
                  </a:lnTo>
                  <a:lnTo>
                    <a:pt x="47" y="5"/>
                  </a:lnTo>
                  <a:lnTo>
                    <a:pt x="47" y="5"/>
                  </a:lnTo>
                  <a:lnTo>
                    <a:pt x="55" y="5"/>
                  </a:lnTo>
                  <a:lnTo>
                    <a:pt x="55" y="6"/>
                  </a:lnTo>
                  <a:lnTo>
                    <a:pt x="55" y="6"/>
                  </a:lnTo>
                  <a:lnTo>
                    <a:pt x="63" y="5"/>
                  </a:lnTo>
                  <a:lnTo>
                    <a:pt x="71" y="4"/>
                  </a:lnTo>
                  <a:lnTo>
                    <a:pt x="71" y="4"/>
                  </a:lnTo>
                  <a:lnTo>
                    <a:pt x="77" y="5"/>
                  </a:lnTo>
                  <a:lnTo>
                    <a:pt x="81" y="5"/>
                  </a:lnTo>
                  <a:lnTo>
                    <a:pt x="85" y="7"/>
                  </a:lnTo>
                  <a:lnTo>
                    <a:pt x="88" y="9"/>
                  </a:lnTo>
                  <a:lnTo>
                    <a:pt x="88" y="9"/>
                  </a:lnTo>
                  <a:lnTo>
                    <a:pt x="92" y="13"/>
                  </a:lnTo>
                  <a:lnTo>
                    <a:pt x="95" y="16"/>
                  </a:lnTo>
                  <a:lnTo>
                    <a:pt x="98" y="20"/>
                  </a:lnTo>
                  <a:lnTo>
                    <a:pt x="100" y="24"/>
                  </a:lnTo>
                  <a:lnTo>
                    <a:pt x="103" y="34"/>
                  </a:lnTo>
                  <a:lnTo>
                    <a:pt x="103" y="45"/>
                  </a:lnTo>
                  <a:lnTo>
                    <a:pt x="103" y="45"/>
                  </a:lnTo>
                  <a:lnTo>
                    <a:pt x="102" y="57"/>
                  </a:lnTo>
                  <a:lnTo>
                    <a:pt x="100" y="66"/>
                  </a:lnTo>
                  <a:lnTo>
                    <a:pt x="97" y="73"/>
                  </a:lnTo>
                  <a:lnTo>
                    <a:pt x="93" y="79"/>
                  </a:lnTo>
                  <a:lnTo>
                    <a:pt x="93" y="79"/>
                  </a:lnTo>
                  <a:lnTo>
                    <a:pt x="84" y="85"/>
                  </a:lnTo>
                  <a:lnTo>
                    <a:pt x="75" y="90"/>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9" name="Freeform 705"/>
            <p:cNvSpPr>
              <a:spLocks noEditPoints="1"/>
            </p:cNvSpPr>
            <p:nvPr/>
          </p:nvSpPr>
          <p:spPr bwMode="auto">
            <a:xfrm>
              <a:off x="3273426" y="4157663"/>
              <a:ext cx="650875" cy="193675"/>
            </a:xfrm>
            <a:custGeom>
              <a:avLst/>
              <a:gdLst/>
              <a:ahLst/>
              <a:cxnLst>
                <a:cxn ang="0">
                  <a:pos x="742" y="362"/>
                </a:cxn>
                <a:cxn ang="0">
                  <a:pos x="612" y="359"/>
                </a:cxn>
                <a:cxn ang="0">
                  <a:pos x="524" y="355"/>
                </a:cxn>
                <a:cxn ang="0">
                  <a:pos x="138" y="356"/>
                </a:cxn>
                <a:cxn ang="0">
                  <a:pos x="72" y="348"/>
                </a:cxn>
                <a:cxn ang="0">
                  <a:pos x="23" y="321"/>
                </a:cxn>
                <a:cxn ang="0">
                  <a:pos x="1" y="276"/>
                </a:cxn>
                <a:cxn ang="0">
                  <a:pos x="2" y="41"/>
                </a:cxn>
                <a:cxn ang="0">
                  <a:pos x="10" y="22"/>
                </a:cxn>
                <a:cxn ang="0">
                  <a:pos x="26" y="6"/>
                </a:cxn>
                <a:cxn ang="0">
                  <a:pos x="284" y="0"/>
                </a:cxn>
                <a:cxn ang="0">
                  <a:pos x="302" y="8"/>
                </a:cxn>
                <a:cxn ang="0">
                  <a:pos x="309" y="39"/>
                </a:cxn>
                <a:cxn ang="0">
                  <a:pos x="355" y="116"/>
                </a:cxn>
                <a:cxn ang="0">
                  <a:pos x="420" y="154"/>
                </a:cxn>
                <a:cxn ang="0">
                  <a:pos x="522" y="172"/>
                </a:cxn>
                <a:cxn ang="0">
                  <a:pos x="664" y="176"/>
                </a:cxn>
                <a:cxn ang="0">
                  <a:pos x="795" y="162"/>
                </a:cxn>
                <a:cxn ang="0">
                  <a:pos x="873" y="121"/>
                </a:cxn>
                <a:cxn ang="0">
                  <a:pos x="902" y="70"/>
                </a:cxn>
                <a:cxn ang="0">
                  <a:pos x="908" y="25"/>
                </a:cxn>
                <a:cxn ang="0">
                  <a:pos x="924" y="12"/>
                </a:cxn>
                <a:cxn ang="0">
                  <a:pos x="946" y="14"/>
                </a:cxn>
                <a:cxn ang="0">
                  <a:pos x="1173" y="19"/>
                </a:cxn>
                <a:cxn ang="0">
                  <a:pos x="1211" y="39"/>
                </a:cxn>
                <a:cxn ang="0">
                  <a:pos x="1220" y="60"/>
                </a:cxn>
                <a:cxn ang="0">
                  <a:pos x="1223" y="104"/>
                </a:cxn>
                <a:cxn ang="0">
                  <a:pos x="1228" y="215"/>
                </a:cxn>
                <a:cxn ang="0">
                  <a:pos x="1219" y="275"/>
                </a:cxn>
                <a:cxn ang="0">
                  <a:pos x="1189" y="319"/>
                </a:cxn>
                <a:cxn ang="0">
                  <a:pos x="1141" y="346"/>
                </a:cxn>
                <a:cxn ang="0">
                  <a:pos x="1068" y="360"/>
                </a:cxn>
                <a:cxn ang="0">
                  <a:pos x="1024" y="364"/>
                </a:cxn>
                <a:cxn ang="0">
                  <a:pos x="941" y="360"/>
                </a:cxn>
                <a:cxn ang="0">
                  <a:pos x="840" y="367"/>
                </a:cxn>
                <a:cxn ang="0">
                  <a:pos x="725" y="317"/>
                </a:cxn>
                <a:cxn ang="0">
                  <a:pos x="906" y="318"/>
                </a:cxn>
                <a:cxn ang="0">
                  <a:pos x="1014" y="315"/>
                </a:cxn>
                <a:cxn ang="0">
                  <a:pos x="1113" y="306"/>
                </a:cxn>
                <a:cxn ang="0">
                  <a:pos x="1163" y="278"/>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5"/>
                </a:cxn>
                <a:cxn ang="0">
                  <a:pos x="296" y="118"/>
                </a:cxn>
                <a:cxn ang="0">
                  <a:pos x="264" y="51"/>
                </a:cxn>
                <a:cxn ang="0">
                  <a:pos x="48" y="165"/>
                </a:cxn>
                <a:cxn ang="0">
                  <a:pos x="48" y="269"/>
                </a:cxn>
                <a:cxn ang="0">
                  <a:pos x="73" y="299"/>
                </a:cxn>
                <a:cxn ang="0">
                  <a:pos x="141" y="309"/>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3"/>
                  </a:lnTo>
                  <a:lnTo>
                    <a:pt x="95" y="353"/>
                  </a:lnTo>
                  <a:lnTo>
                    <a:pt x="84" y="350"/>
                  </a:lnTo>
                  <a:lnTo>
                    <a:pt x="72" y="348"/>
                  </a:lnTo>
                  <a:lnTo>
                    <a:pt x="62" y="344"/>
                  </a:lnTo>
                  <a:lnTo>
                    <a:pt x="53" y="340"/>
                  </a:lnTo>
                  <a:lnTo>
                    <a:pt x="44" y="336"/>
                  </a:lnTo>
                  <a:lnTo>
                    <a:pt x="36" y="331"/>
                  </a:lnTo>
                  <a:lnTo>
                    <a:pt x="29" y="326"/>
                  </a:lnTo>
                  <a:lnTo>
                    <a:pt x="23" y="321"/>
                  </a:lnTo>
                  <a:lnTo>
                    <a:pt x="17" y="315"/>
                  </a:lnTo>
                  <a:lnTo>
                    <a:pt x="12" y="307"/>
                  </a:lnTo>
                  <a:lnTo>
                    <a:pt x="9" y="301"/>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5"/>
                  </a:lnTo>
                  <a:lnTo>
                    <a:pt x="9" y="23"/>
                  </a:lnTo>
                  <a:lnTo>
                    <a:pt x="10" y="22"/>
                  </a:lnTo>
                  <a:lnTo>
                    <a:pt x="10" y="22"/>
                  </a:lnTo>
                  <a:lnTo>
                    <a:pt x="11" y="18"/>
                  </a:lnTo>
                  <a:lnTo>
                    <a:pt x="14" y="12"/>
                  </a:lnTo>
                  <a:lnTo>
                    <a:pt x="17" y="10"/>
                  </a:lnTo>
                  <a:lnTo>
                    <a:pt x="20" y="7"/>
                  </a:lnTo>
                  <a:lnTo>
                    <a:pt x="26" y="6"/>
                  </a:lnTo>
                  <a:lnTo>
                    <a:pt x="31" y="5"/>
                  </a:lnTo>
                  <a:lnTo>
                    <a:pt x="268" y="5"/>
                  </a:lnTo>
                  <a:lnTo>
                    <a:pt x="269" y="4"/>
                  </a:lnTo>
                  <a:lnTo>
                    <a:pt x="269" y="4"/>
                  </a:lnTo>
                  <a:lnTo>
                    <a:pt x="277" y="1"/>
                  </a:lnTo>
                  <a:lnTo>
                    <a:pt x="284" y="0"/>
                  </a:lnTo>
                  <a:lnTo>
                    <a:pt x="284" y="0"/>
                  </a:lnTo>
                  <a:lnTo>
                    <a:pt x="288" y="1"/>
                  </a:lnTo>
                  <a:lnTo>
                    <a:pt x="292" y="2"/>
                  </a:lnTo>
                  <a:lnTo>
                    <a:pt x="296" y="3"/>
                  </a:lnTo>
                  <a:lnTo>
                    <a:pt x="299" y="5"/>
                  </a:lnTo>
                  <a:lnTo>
                    <a:pt x="302" y="8"/>
                  </a:lnTo>
                  <a:lnTo>
                    <a:pt x="305" y="12"/>
                  </a:lnTo>
                  <a:lnTo>
                    <a:pt x="306" y="16"/>
                  </a:lnTo>
                  <a:lnTo>
                    <a:pt x="307" y="21"/>
                  </a:lnTo>
                  <a:lnTo>
                    <a:pt x="307" y="21"/>
                  </a:lnTo>
                  <a:lnTo>
                    <a:pt x="307" y="29"/>
                  </a:lnTo>
                  <a:lnTo>
                    <a:pt x="309" y="39"/>
                  </a:lnTo>
                  <a:lnTo>
                    <a:pt x="311" y="47"/>
                  </a:lnTo>
                  <a:lnTo>
                    <a:pt x="313" y="55"/>
                  </a:lnTo>
                  <a:lnTo>
                    <a:pt x="321" y="72"/>
                  </a:lnTo>
                  <a:lnTo>
                    <a:pt x="330" y="88"/>
                  </a:lnTo>
                  <a:lnTo>
                    <a:pt x="343" y="103"/>
                  </a:lnTo>
                  <a:lnTo>
                    <a:pt x="355" y="116"/>
                  </a:lnTo>
                  <a:lnTo>
                    <a:pt x="369" y="129"/>
                  </a:lnTo>
                  <a:lnTo>
                    <a:pt x="383" y="138"/>
                  </a:lnTo>
                  <a:lnTo>
                    <a:pt x="383" y="138"/>
                  </a:lnTo>
                  <a:lnTo>
                    <a:pt x="395" y="144"/>
                  </a:lnTo>
                  <a:lnTo>
                    <a:pt x="408" y="150"/>
                  </a:lnTo>
                  <a:lnTo>
                    <a:pt x="420" y="154"/>
                  </a:lnTo>
                  <a:lnTo>
                    <a:pt x="433" y="158"/>
                  </a:lnTo>
                  <a:lnTo>
                    <a:pt x="458" y="164"/>
                  </a:lnTo>
                  <a:lnTo>
                    <a:pt x="484" y="167"/>
                  </a:lnTo>
                  <a:lnTo>
                    <a:pt x="495" y="169"/>
                  </a:lnTo>
                  <a:lnTo>
                    <a:pt x="495" y="169"/>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70"/>
                  </a:lnTo>
                  <a:lnTo>
                    <a:pt x="776" y="167"/>
                  </a:lnTo>
                  <a:lnTo>
                    <a:pt x="795" y="162"/>
                  </a:lnTo>
                  <a:lnTo>
                    <a:pt x="815" y="156"/>
                  </a:lnTo>
                  <a:lnTo>
                    <a:pt x="833" y="148"/>
                  </a:lnTo>
                  <a:lnTo>
                    <a:pt x="851" y="139"/>
                  </a:lnTo>
                  <a:lnTo>
                    <a:pt x="858" y="134"/>
                  </a:lnTo>
                  <a:lnTo>
                    <a:pt x="866" y="128"/>
                  </a:lnTo>
                  <a:lnTo>
                    <a:pt x="873" y="121"/>
                  </a:lnTo>
                  <a:lnTo>
                    <a:pt x="880" y="114"/>
                  </a:lnTo>
                  <a:lnTo>
                    <a:pt x="885" y="106"/>
                  </a:lnTo>
                  <a:lnTo>
                    <a:pt x="890" y="98"/>
                  </a:lnTo>
                  <a:lnTo>
                    <a:pt x="895" y="89"/>
                  </a:lnTo>
                  <a:lnTo>
                    <a:pt x="898" y="79"/>
                  </a:lnTo>
                  <a:lnTo>
                    <a:pt x="902" y="70"/>
                  </a:lnTo>
                  <a:lnTo>
                    <a:pt x="904" y="58"/>
                  </a:lnTo>
                  <a:lnTo>
                    <a:pt x="906" y="47"/>
                  </a:lnTo>
                  <a:lnTo>
                    <a:pt x="906" y="35"/>
                  </a:lnTo>
                  <a:lnTo>
                    <a:pt x="906" y="35"/>
                  </a:lnTo>
                  <a:lnTo>
                    <a:pt x="907" y="29"/>
                  </a:lnTo>
                  <a:lnTo>
                    <a:pt x="908" y="25"/>
                  </a:lnTo>
                  <a:lnTo>
                    <a:pt x="910" y="22"/>
                  </a:lnTo>
                  <a:lnTo>
                    <a:pt x="913" y="18"/>
                  </a:lnTo>
                  <a:lnTo>
                    <a:pt x="913" y="18"/>
                  </a:lnTo>
                  <a:lnTo>
                    <a:pt x="916" y="15"/>
                  </a:lnTo>
                  <a:lnTo>
                    <a:pt x="920" y="13"/>
                  </a:lnTo>
                  <a:lnTo>
                    <a:pt x="924" y="12"/>
                  </a:lnTo>
                  <a:lnTo>
                    <a:pt x="928" y="12"/>
                  </a:lnTo>
                  <a:lnTo>
                    <a:pt x="935" y="12"/>
                  </a:lnTo>
                  <a:lnTo>
                    <a:pt x="935" y="12"/>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8"/>
                  </a:lnTo>
                  <a:lnTo>
                    <a:pt x="1206" y="32"/>
                  </a:lnTo>
                  <a:lnTo>
                    <a:pt x="1208" y="35"/>
                  </a:lnTo>
                  <a:lnTo>
                    <a:pt x="1211" y="39"/>
                  </a:lnTo>
                  <a:lnTo>
                    <a:pt x="1214" y="43"/>
                  </a:lnTo>
                  <a:lnTo>
                    <a:pt x="1216" y="54"/>
                  </a:lnTo>
                  <a:lnTo>
                    <a:pt x="1217" y="55"/>
                  </a:lnTo>
                  <a:lnTo>
                    <a:pt x="1218" y="57"/>
                  </a:lnTo>
                  <a:lnTo>
                    <a:pt x="1218" y="57"/>
                  </a:lnTo>
                  <a:lnTo>
                    <a:pt x="1220" y="60"/>
                  </a:lnTo>
                  <a:lnTo>
                    <a:pt x="1222" y="64"/>
                  </a:lnTo>
                  <a:lnTo>
                    <a:pt x="1223" y="68"/>
                  </a:lnTo>
                  <a:lnTo>
                    <a:pt x="1223" y="72"/>
                  </a:lnTo>
                  <a:lnTo>
                    <a:pt x="1223" y="72"/>
                  </a:lnTo>
                  <a:lnTo>
                    <a:pt x="1223" y="104"/>
                  </a:lnTo>
                  <a:lnTo>
                    <a:pt x="1223" y="104"/>
                  </a:lnTo>
                  <a:lnTo>
                    <a:pt x="1223" y="129"/>
                  </a:lnTo>
                  <a:lnTo>
                    <a:pt x="1223" y="154"/>
                  </a:lnTo>
                  <a:lnTo>
                    <a:pt x="1224" y="179"/>
                  </a:lnTo>
                  <a:lnTo>
                    <a:pt x="1227" y="204"/>
                  </a:lnTo>
                  <a:lnTo>
                    <a:pt x="1227" y="204"/>
                  </a:lnTo>
                  <a:lnTo>
                    <a:pt x="1228" y="215"/>
                  </a:lnTo>
                  <a:lnTo>
                    <a:pt x="1229" y="226"/>
                  </a:lnTo>
                  <a:lnTo>
                    <a:pt x="1229" y="236"/>
                  </a:lnTo>
                  <a:lnTo>
                    <a:pt x="1228" y="246"/>
                  </a:lnTo>
                  <a:lnTo>
                    <a:pt x="1226" y="256"/>
                  </a:lnTo>
                  <a:lnTo>
                    <a:pt x="1223" y="265"/>
                  </a:lnTo>
                  <a:lnTo>
                    <a:pt x="1219" y="275"/>
                  </a:lnTo>
                  <a:lnTo>
                    <a:pt x="1214" y="287"/>
                  </a:lnTo>
                  <a:lnTo>
                    <a:pt x="1214" y="287"/>
                  </a:lnTo>
                  <a:lnTo>
                    <a:pt x="1208" y="295"/>
                  </a:lnTo>
                  <a:lnTo>
                    <a:pt x="1203" y="303"/>
                  </a:lnTo>
                  <a:lnTo>
                    <a:pt x="1196" y="311"/>
                  </a:lnTo>
                  <a:lnTo>
                    <a:pt x="1189" y="319"/>
                  </a:lnTo>
                  <a:lnTo>
                    <a:pt x="1181" y="325"/>
                  </a:lnTo>
                  <a:lnTo>
                    <a:pt x="1173" y="331"/>
                  </a:lnTo>
                  <a:lnTo>
                    <a:pt x="1164" y="336"/>
                  </a:lnTo>
                  <a:lnTo>
                    <a:pt x="1154" y="341"/>
                  </a:lnTo>
                  <a:lnTo>
                    <a:pt x="1154" y="341"/>
                  </a:lnTo>
                  <a:lnTo>
                    <a:pt x="1141" y="346"/>
                  </a:lnTo>
                  <a:lnTo>
                    <a:pt x="1128" y="349"/>
                  </a:lnTo>
                  <a:lnTo>
                    <a:pt x="1115" y="352"/>
                  </a:lnTo>
                  <a:lnTo>
                    <a:pt x="1103" y="353"/>
                  </a:lnTo>
                  <a:lnTo>
                    <a:pt x="1103" y="353"/>
                  </a:lnTo>
                  <a:lnTo>
                    <a:pt x="1085" y="356"/>
                  </a:lnTo>
                  <a:lnTo>
                    <a:pt x="1068" y="360"/>
                  </a:lnTo>
                  <a:lnTo>
                    <a:pt x="1068" y="360"/>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6"/>
                  </a:lnTo>
                  <a:lnTo>
                    <a:pt x="840" y="367"/>
                  </a:lnTo>
                  <a:lnTo>
                    <a:pt x="840" y="367"/>
                  </a:lnTo>
                  <a:close/>
                  <a:moveTo>
                    <a:pt x="637" y="313"/>
                  </a:moveTo>
                  <a:lnTo>
                    <a:pt x="637" y="313"/>
                  </a:lnTo>
                  <a:lnTo>
                    <a:pt x="659" y="314"/>
                  </a:lnTo>
                  <a:lnTo>
                    <a:pt x="681" y="315"/>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6"/>
                  </a:lnTo>
                  <a:lnTo>
                    <a:pt x="1031" y="316"/>
                  </a:lnTo>
                  <a:lnTo>
                    <a:pt x="1052" y="315"/>
                  </a:lnTo>
                  <a:lnTo>
                    <a:pt x="1074" y="314"/>
                  </a:lnTo>
                  <a:lnTo>
                    <a:pt x="1094" y="310"/>
                  </a:lnTo>
                  <a:lnTo>
                    <a:pt x="1113" y="306"/>
                  </a:lnTo>
                  <a:lnTo>
                    <a:pt x="1123" y="303"/>
                  </a:lnTo>
                  <a:lnTo>
                    <a:pt x="1132" y="300"/>
                  </a:lnTo>
                  <a:lnTo>
                    <a:pt x="1140" y="295"/>
                  </a:lnTo>
                  <a:lnTo>
                    <a:pt x="1148" y="291"/>
                  </a:lnTo>
                  <a:lnTo>
                    <a:pt x="1156" y="285"/>
                  </a:lnTo>
                  <a:lnTo>
                    <a:pt x="1163" y="278"/>
                  </a:lnTo>
                  <a:lnTo>
                    <a:pt x="1169" y="271"/>
                  </a:lnTo>
                  <a:lnTo>
                    <a:pt x="1174" y="263"/>
                  </a:lnTo>
                  <a:lnTo>
                    <a:pt x="1174" y="263"/>
                  </a:lnTo>
                  <a:lnTo>
                    <a:pt x="1178" y="256"/>
                  </a:lnTo>
                  <a:lnTo>
                    <a:pt x="1181" y="247"/>
                  </a:lnTo>
                  <a:lnTo>
                    <a:pt x="1183" y="239"/>
                  </a:lnTo>
                  <a:lnTo>
                    <a:pt x="1184" y="232"/>
                  </a:lnTo>
                  <a:lnTo>
                    <a:pt x="1184" y="224"/>
                  </a:lnTo>
                  <a:lnTo>
                    <a:pt x="1183" y="216"/>
                  </a:lnTo>
                  <a:lnTo>
                    <a:pt x="1180" y="201"/>
                  </a:lnTo>
                  <a:lnTo>
                    <a:pt x="1180" y="201"/>
                  </a:lnTo>
                  <a:lnTo>
                    <a:pt x="1178" y="188"/>
                  </a:lnTo>
                  <a:lnTo>
                    <a:pt x="1177" y="173"/>
                  </a:lnTo>
                  <a:lnTo>
                    <a:pt x="1177" y="81"/>
                  </a:lnTo>
                  <a:lnTo>
                    <a:pt x="1176" y="80"/>
                  </a:lnTo>
                  <a:lnTo>
                    <a:pt x="1176" y="80"/>
                  </a:lnTo>
                  <a:lnTo>
                    <a:pt x="1173" y="75"/>
                  </a:lnTo>
                  <a:lnTo>
                    <a:pt x="1172" y="69"/>
                  </a:lnTo>
                  <a:lnTo>
                    <a:pt x="1171" y="65"/>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5"/>
                  </a:lnTo>
                  <a:lnTo>
                    <a:pt x="718" y="220"/>
                  </a:lnTo>
                  <a:lnTo>
                    <a:pt x="687" y="221"/>
                  </a:lnTo>
                  <a:lnTo>
                    <a:pt x="655" y="222"/>
                  </a:lnTo>
                  <a:lnTo>
                    <a:pt x="655" y="222"/>
                  </a:lnTo>
                  <a:lnTo>
                    <a:pt x="628" y="223"/>
                  </a:lnTo>
                  <a:lnTo>
                    <a:pt x="628" y="223"/>
                  </a:lnTo>
                  <a:lnTo>
                    <a:pt x="597" y="223"/>
                  </a:lnTo>
                  <a:lnTo>
                    <a:pt x="597" y="223"/>
                  </a:lnTo>
                  <a:lnTo>
                    <a:pt x="574" y="223"/>
                  </a:lnTo>
                  <a:lnTo>
                    <a:pt x="555" y="221"/>
                  </a:lnTo>
                  <a:lnTo>
                    <a:pt x="555" y="221"/>
                  </a:lnTo>
                  <a:lnTo>
                    <a:pt x="530" y="219"/>
                  </a:lnTo>
                  <a:lnTo>
                    <a:pt x="530" y="219"/>
                  </a:lnTo>
                  <a:lnTo>
                    <a:pt x="505" y="217"/>
                  </a:lnTo>
                  <a:lnTo>
                    <a:pt x="494" y="215"/>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5"/>
                  </a:lnTo>
                  <a:lnTo>
                    <a:pt x="371" y="182"/>
                  </a:lnTo>
                  <a:lnTo>
                    <a:pt x="359" y="175"/>
                  </a:lnTo>
                  <a:lnTo>
                    <a:pt x="348" y="167"/>
                  </a:lnTo>
                  <a:lnTo>
                    <a:pt x="337" y="159"/>
                  </a:lnTo>
                  <a:lnTo>
                    <a:pt x="326" y="149"/>
                  </a:lnTo>
                  <a:lnTo>
                    <a:pt x="315" y="140"/>
                  </a:lnTo>
                  <a:lnTo>
                    <a:pt x="306" y="129"/>
                  </a:lnTo>
                  <a:lnTo>
                    <a:pt x="296" y="118"/>
                  </a:lnTo>
                  <a:lnTo>
                    <a:pt x="288" y="107"/>
                  </a:lnTo>
                  <a:lnTo>
                    <a:pt x="281" y="95"/>
                  </a:lnTo>
                  <a:lnTo>
                    <a:pt x="275" y="82"/>
                  </a:lnTo>
                  <a:lnTo>
                    <a:pt x="269" y="69"/>
                  </a:lnTo>
                  <a:lnTo>
                    <a:pt x="265" y="55"/>
                  </a:lnTo>
                  <a:lnTo>
                    <a:pt x="264" y="51"/>
                  </a:lnTo>
                  <a:lnTo>
                    <a:pt x="47" y="51"/>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79"/>
                  </a:lnTo>
                  <a:lnTo>
                    <a:pt x="56" y="284"/>
                  </a:lnTo>
                  <a:lnTo>
                    <a:pt x="59" y="289"/>
                  </a:lnTo>
                  <a:lnTo>
                    <a:pt x="63" y="293"/>
                  </a:lnTo>
                  <a:lnTo>
                    <a:pt x="68" y="296"/>
                  </a:lnTo>
                  <a:lnTo>
                    <a:pt x="73" y="299"/>
                  </a:lnTo>
                  <a:lnTo>
                    <a:pt x="79" y="302"/>
                  </a:lnTo>
                  <a:lnTo>
                    <a:pt x="88" y="304"/>
                  </a:lnTo>
                  <a:lnTo>
                    <a:pt x="96" y="306"/>
                  </a:lnTo>
                  <a:lnTo>
                    <a:pt x="96" y="306"/>
                  </a:lnTo>
                  <a:lnTo>
                    <a:pt x="117" y="309"/>
                  </a:lnTo>
                  <a:lnTo>
                    <a:pt x="141" y="309"/>
                  </a:lnTo>
                  <a:lnTo>
                    <a:pt x="141" y="309"/>
                  </a:lnTo>
                  <a:lnTo>
                    <a:pt x="172" y="309"/>
                  </a:lnTo>
                  <a:lnTo>
                    <a:pt x="172" y="309"/>
                  </a:lnTo>
                  <a:lnTo>
                    <a:pt x="201" y="308"/>
                  </a:lnTo>
                  <a:lnTo>
                    <a:pt x="423" y="308"/>
                  </a:lnTo>
                  <a:lnTo>
                    <a:pt x="423" y="308"/>
                  </a:lnTo>
                  <a:lnTo>
                    <a:pt x="463" y="309"/>
                  </a:lnTo>
                  <a:lnTo>
                    <a:pt x="503" y="311"/>
                  </a:lnTo>
                  <a:lnTo>
                    <a:pt x="503" y="311"/>
                  </a:lnTo>
                  <a:lnTo>
                    <a:pt x="542" y="314"/>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0" name="Freeform 706"/>
            <p:cNvSpPr/>
            <p:nvPr/>
          </p:nvSpPr>
          <p:spPr bwMode="auto">
            <a:xfrm>
              <a:off x="3336926" y="4327525"/>
              <a:ext cx="66675" cy="52388"/>
            </a:xfrm>
            <a:custGeom>
              <a:avLst/>
              <a:gdLst/>
              <a:ahLst/>
              <a:cxnLst>
                <a:cxn ang="0">
                  <a:pos x="70" y="99"/>
                </a:cxn>
                <a:cxn ang="0">
                  <a:pos x="57" y="98"/>
                </a:cxn>
                <a:cxn ang="0">
                  <a:pos x="34" y="89"/>
                </a:cxn>
                <a:cxn ang="0">
                  <a:pos x="24" y="80"/>
                </a:cxn>
                <a:cxn ang="0">
                  <a:pos x="16" y="71"/>
                </a:cxn>
                <a:cxn ang="0">
                  <a:pos x="9" y="60"/>
                </a:cxn>
                <a:cxn ang="0">
                  <a:pos x="7" y="53"/>
                </a:cxn>
                <a:cxn ang="0">
                  <a:pos x="3" y="43"/>
                </a:cxn>
                <a:cxn ang="0">
                  <a:pos x="1" y="40"/>
                </a:cxn>
                <a:cxn ang="0">
                  <a:pos x="0" y="33"/>
                </a:cxn>
                <a:cxn ang="0">
                  <a:pos x="0" y="29"/>
                </a:cxn>
                <a:cxn ang="0">
                  <a:pos x="4" y="19"/>
                </a:cxn>
                <a:cxn ang="0">
                  <a:pos x="11" y="13"/>
                </a:cxn>
                <a:cxn ang="0">
                  <a:pos x="16" y="11"/>
                </a:cxn>
                <a:cxn ang="0">
                  <a:pos x="23" y="10"/>
                </a:cxn>
                <a:cxn ang="0">
                  <a:pos x="24" y="8"/>
                </a:cxn>
                <a:cxn ang="0">
                  <a:pos x="31" y="5"/>
                </a:cxn>
                <a:cxn ang="0">
                  <a:pos x="39" y="4"/>
                </a:cxn>
                <a:cxn ang="0">
                  <a:pos x="51" y="4"/>
                </a:cxn>
                <a:cxn ang="0">
                  <a:pos x="72" y="2"/>
                </a:cxn>
                <a:cxn ang="0">
                  <a:pos x="83" y="0"/>
                </a:cxn>
                <a:cxn ang="0">
                  <a:pos x="93" y="0"/>
                </a:cxn>
                <a:cxn ang="0">
                  <a:pos x="108" y="1"/>
                </a:cxn>
                <a:cxn ang="0">
                  <a:pos x="113" y="3"/>
                </a:cxn>
                <a:cxn ang="0">
                  <a:pos x="122" y="11"/>
                </a:cxn>
                <a:cxn ang="0">
                  <a:pos x="124" y="16"/>
                </a:cxn>
                <a:cxn ang="0">
                  <a:pos x="125" y="34"/>
                </a:cxn>
                <a:cxn ang="0">
                  <a:pos x="122" y="51"/>
                </a:cxn>
                <a:cxn ang="0">
                  <a:pos x="115" y="68"/>
                </a:cxn>
                <a:cxn ang="0">
                  <a:pos x="106" y="81"/>
                </a:cxn>
                <a:cxn ang="0">
                  <a:pos x="100" y="88"/>
                </a:cxn>
                <a:cxn ang="0">
                  <a:pos x="87" y="96"/>
                </a:cxn>
                <a:cxn ang="0">
                  <a:pos x="76" y="99"/>
                </a:cxn>
                <a:cxn ang="0">
                  <a:pos x="70" y="99"/>
                </a:cxn>
              </a:cxnLst>
              <a:rect l="0" t="0" r="r" b="b"/>
              <a:pathLst>
                <a:path w="125" h="99">
                  <a:moveTo>
                    <a:pt x="70" y="99"/>
                  </a:moveTo>
                  <a:lnTo>
                    <a:pt x="70" y="99"/>
                  </a:lnTo>
                  <a:lnTo>
                    <a:pt x="64" y="99"/>
                  </a:lnTo>
                  <a:lnTo>
                    <a:pt x="57" y="98"/>
                  </a:lnTo>
                  <a:lnTo>
                    <a:pt x="45" y="95"/>
                  </a:lnTo>
                  <a:lnTo>
                    <a:pt x="34" y="89"/>
                  </a:lnTo>
                  <a:lnTo>
                    <a:pt x="29" y="84"/>
                  </a:lnTo>
                  <a:lnTo>
                    <a:pt x="24" y="80"/>
                  </a:lnTo>
                  <a:lnTo>
                    <a:pt x="24" y="80"/>
                  </a:lnTo>
                  <a:lnTo>
                    <a:pt x="16" y="71"/>
                  </a:lnTo>
                  <a:lnTo>
                    <a:pt x="9" y="60"/>
                  </a:lnTo>
                  <a:lnTo>
                    <a:pt x="9" y="60"/>
                  </a:lnTo>
                  <a:lnTo>
                    <a:pt x="7" y="53"/>
                  </a:lnTo>
                  <a:lnTo>
                    <a:pt x="7" y="53"/>
                  </a:lnTo>
                  <a:lnTo>
                    <a:pt x="6" y="48"/>
                  </a:lnTo>
                  <a:lnTo>
                    <a:pt x="3" y="43"/>
                  </a:lnTo>
                  <a:lnTo>
                    <a:pt x="3" y="43"/>
                  </a:lnTo>
                  <a:lnTo>
                    <a:pt x="1" y="40"/>
                  </a:lnTo>
                  <a:lnTo>
                    <a:pt x="0" y="37"/>
                  </a:lnTo>
                  <a:lnTo>
                    <a:pt x="0" y="33"/>
                  </a:lnTo>
                  <a:lnTo>
                    <a:pt x="0" y="29"/>
                  </a:lnTo>
                  <a:lnTo>
                    <a:pt x="0" y="29"/>
                  </a:lnTo>
                  <a:lnTo>
                    <a:pt x="2" y="25"/>
                  </a:lnTo>
                  <a:lnTo>
                    <a:pt x="4" y="19"/>
                  </a:lnTo>
                  <a:lnTo>
                    <a:pt x="7" y="15"/>
                  </a:lnTo>
                  <a:lnTo>
                    <a:pt x="11" y="13"/>
                  </a:lnTo>
                  <a:lnTo>
                    <a:pt x="11" y="13"/>
                  </a:lnTo>
                  <a:lnTo>
                    <a:pt x="16" y="11"/>
                  </a:lnTo>
                  <a:lnTo>
                    <a:pt x="21" y="10"/>
                  </a:lnTo>
                  <a:lnTo>
                    <a:pt x="23" y="10"/>
                  </a:lnTo>
                  <a:lnTo>
                    <a:pt x="24" y="8"/>
                  </a:lnTo>
                  <a:lnTo>
                    <a:pt x="24" y="8"/>
                  </a:lnTo>
                  <a:lnTo>
                    <a:pt x="28" y="6"/>
                  </a:lnTo>
                  <a:lnTo>
                    <a:pt x="31" y="5"/>
                  </a:lnTo>
                  <a:lnTo>
                    <a:pt x="35" y="4"/>
                  </a:lnTo>
                  <a:lnTo>
                    <a:pt x="39" y="4"/>
                  </a:lnTo>
                  <a:lnTo>
                    <a:pt x="51" y="4"/>
                  </a:lnTo>
                  <a:lnTo>
                    <a:pt x="51" y="4"/>
                  </a:lnTo>
                  <a:lnTo>
                    <a:pt x="62" y="3"/>
                  </a:lnTo>
                  <a:lnTo>
                    <a:pt x="72" y="2"/>
                  </a:lnTo>
                  <a:lnTo>
                    <a:pt x="72" y="2"/>
                  </a:lnTo>
                  <a:lnTo>
                    <a:pt x="83" y="0"/>
                  </a:lnTo>
                  <a:lnTo>
                    <a:pt x="93" y="0"/>
                  </a:lnTo>
                  <a:lnTo>
                    <a:pt x="93" y="0"/>
                  </a:lnTo>
                  <a:lnTo>
                    <a:pt x="100" y="0"/>
                  </a:lnTo>
                  <a:lnTo>
                    <a:pt x="108" y="1"/>
                  </a:lnTo>
                  <a:lnTo>
                    <a:pt x="108" y="1"/>
                  </a:lnTo>
                  <a:lnTo>
                    <a:pt x="113" y="3"/>
                  </a:lnTo>
                  <a:lnTo>
                    <a:pt x="117" y="7"/>
                  </a:lnTo>
                  <a:lnTo>
                    <a:pt x="122" y="11"/>
                  </a:lnTo>
                  <a:lnTo>
                    <a:pt x="124" y="16"/>
                  </a:lnTo>
                  <a:lnTo>
                    <a:pt x="124" y="16"/>
                  </a:lnTo>
                  <a:lnTo>
                    <a:pt x="125" y="25"/>
                  </a:lnTo>
                  <a:lnTo>
                    <a:pt x="125" y="34"/>
                  </a:lnTo>
                  <a:lnTo>
                    <a:pt x="124" y="42"/>
                  </a:lnTo>
                  <a:lnTo>
                    <a:pt x="122" y="51"/>
                  </a:lnTo>
                  <a:lnTo>
                    <a:pt x="118" y="60"/>
                  </a:lnTo>
                  <a:lnTo>
                    <a:pt x="115" y="68"/>
                  </a:lnTo>
                  <a:lnTo>
                    <a:pt x="110" y="75"/>
                  </a:lnTo>
                  <a:lnTo>
                    <a:pt x="106" y="81"/>
                  </a:lnTo>
                  <a:lnTo>
                    <a:pt x="106" y="81"/>
                  </a:lnTo>
                  <a:lnTo>
                    <a:pt x="100" y="88"/>
                  </a:lnTo>
                  <a:lnTo>
                    <a:pt x="92" y="94"/>
                  </a:lnTo>
                  <a:lnTo>
                    <a:pt x="87" y="96"/>
                  </a:lnTo>
                  <a:lnTo>
                    <a:pt x="82" y="98"/>
                  </a:lnTo>
                  <a:lnTo>
                    <a:pt x="76" y="99"/>
                  </a:lnTo>
                  <a:lnTo>
                    <a:pt x="70" y="99"/>
                  </a:lnTo>
                  <a:lnTo>
                    <a:pt x="70"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1" name="Freeform 707"/>
            <p:cNvSpPr/>
            <p:nvPr/>
          </p:nvSpPr>
          <p:spPr bwMode="auto">
            <a:xfrm>
              <a:off x="3794126" y="4330700"/>
              <a:ext cx="53975" cy="49213"/>
            </a:xfrm>
            <a:custGeom>
              <a:avLst/>
              <a:gdLst/>
              <a:ahLst/>
              <a:cxnLst>
                <a:cxn ang="0">
                  <a:pos x="53" y="93"/>
                </a:cxn>
                <a:cxn ang="0">
                  <a:pos x="53" y="93"/>
                </a:cxn>
                <a:cxn ang="0">
                  <a:pos x="42" y="92"/>
                </a:cxn>
                <a:cxn ang="0">
                  <a:pos x="33" y="89"/>
                </a:cxn>
                <a:cxn ang="0">
                  <a:pos x="24" y="85"/>
                </a:cxn>
                <a:cxn ang="0">
                  <a:pos x="16" y="79"/>
                </a:cxn>
                <a:cxn ang="0">
                  <a:pos x="16" y="79"/>
                </a:cxn>
                <a:cxn ang="0">
                  <a:pos x="10" y="73"/>
                </a:cxn>
                <a:cxn ang="0">
                  <a:pos x="7" y="67"/>
                </a:cxn>
                <a:cxn ang="0">
                  <a:pos x="4" y="61"/>
                </a:cxn>
                <a:cxn ang="0">
                  <a:pos x="2" y="54"/>
                </a:cxn>
                <a:cxn ang="0">
                  <a:pos x="1" y="47"/>
                </a:cxn>
                <a:cxn ang="0">
                  <a:pos x="0" y="38"/>
                </a:cxn>
                <a:cxn ang="0">
                  <a:pos x="0" y="22"/>
                </a:cxn>
                <a:cxn ang="0">
                  <a:pos x="0" y="22"/>
                </a:cxn>
                <a:cxn ang="0">
                  <a:pos x="0" y="17"/>
                </a:cxn>
                <a:cxn ang="0">
                  <a:pos x="2" y="11"/>
                </a:cxn>
                <a:cxn ang="0">
                  <a:pos x="4" y="8"/>
                </a:cxn>
                <a:cxn ang="0">
                  <a:pos x="7" y="5"/>
                </a:cxn>
                <a:cxn ang="0">
                  <a:pos x="10" y="2"/>
                </a:cxn>
                <a:cxn ang="0">
                  <a:pos x="15" y="1"/>
                </a:cxn>
                <a:cxn ang="0">
                  <a:pos x="19" y="0"/>
                </a:cxn>
                <a:cxn ang="0">
                  <a:pos x="23" y="0"/>
                </a:cxn>
                <a:cxn ang="0">
                  <a:pos x="23" y="0"/>
                </a:cxn>
                <a:cxn ang="0">
                  <a:pos x="30" y="1"/>
                </a:cxn>
                <a:cxn ang="0">
                  <a:pos x="36" y="4"/>
                </a:cxn>
                <a:cxn ang="0">
                  <a:pos x="38" y="5"/>
                </a:cxn>
                <a:cxn ang="0">
                  <a:pos x="47" y="5"/>
                </a:cxn>
                <a:cxn ang="0">
                  <a:pos x="47" y="5"/>
                </a:cxn>
                <a:cxn ang="0">
                  <a:pos x="55" y="4"/>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6"/>
                </a:cxn>
                <a:cxn ang="0">
                  <a:pos x="98" y="19"/>
                </a:cxn>
                <a:cxn ang="0">
                  <a:pos x="100" y="24"/>
                </a:cxn>
                <a:cxn ang="0">
                  <a:pos x="103" y="33"/>
                </a:cxn>
                <a:cxn ang="0">
                  <a:pos x="103" y="43"/>
                </a:cxn>
                <a:cxn ang="0">
                  <a:pos x="103" y="43"/>
                </a:cxn>
                <a:cxn ang="0">
                  <a:pos x="102" y="56"/>
                </a:cxn>
                <a:cxn ang="0">
                  <a:pos x="100" y="65"/>
                </a:cxn>
                <a:cxn ang="0">
                  <a:pos x="97" y="73"/>
                </a:cxn>
                <a:cxn ang="0">
                  <a:pos x="93" y="79"/>
                </a:cxn>
                <a:cxn ang="0">
                  <a:pos x="93" y="79"/>
                </a:cxn>
                <a:cxn ang="0">
                  <a:pos x="84" y="85"/>
                </a:cxn>
                <a:cxn ang="0">
                  <a:pos x="75" y="89"/>
                </a:cxn>
                <a:cxn ang="0">
                  <a:pos x="64" y="92"/>
                </a:cxn>
                <a:cxn ang="0">
                  <a:pos x="53" y="93"/>
                </a:cxn>
                <a:cxn ang="0">
                  <a:pos x="53" y="93"/>
                </a:cxn>
              </a:cxnLst>
              <a:rect l="0" t="0" r="r" b="b"/>
              <a:pathLst>
                <a:path w="103" h="93">
                  <a:moveTo>
                    <a:pt x="53" y="93"/>
                  </a:moveTo>
                  <a:lnTo>
                    <a:pt x="53" y="93"/>
                  </a:lnTo>
                  <a:lnTo>
                    <a:pt x="42" y="92"/>
                  </a:lnTo>
                  <a:lnTo>
                    <a:pt x="33" y="89"/>
                  </a:lnTo>
                  <a:lnTo>
                    <a:pt x="24" y="85"/>
                  </a:lnTo>
                  <a:lnTo>
                    <a:pt x="16" y="79"/>
                  </a:lnTo>
                  <a:lnTo>
                    <a:pt x="16" y="79"/>
                  </a:lnTo>
                  <a:lnTo>
                    <a:pt x="10" y="73"/>
                  </a:lnTo>
                  <a:lnTo>
                    <a:pt x="7" y="67"/>
                  </a:lnTo>
                  <a:lnTo>
                    <a:pt x="4" y="61"/>
                  </a:lnTo>
                  <a:lnTo>
                    <a:pt x="2" y="54"/>
                  </a:lnTo>
                  <a:lnTo>
                    <a:pt x="1" y="47"/>
                  </a:lnTo>
                  <a:lnTo>
                    <a:pt x="0" y="38"/>
                  </a:lnTo>
                  <a:lnTo>
                    <a:pt x="0" y="22"/>
                  </a:lnTo>
                  <a:lnTo>
                    <a:pt x="0" y="22"/>
                  </a:lnTo>
                  <a:lnTo>
                    <a:pt x="0" y="17"/>
                  </a:lnTo>
                  <a:lnTo>
                    <a:pt x="2" y="11"/>
                  </a:lnTo>
                  <a:lnTo>
                    <a:pt x="4" y="8"/>
                  </a:lnTo>
                  <a:lnTo>
                    <a:pt x="7" y="5"/>
                  </a:lnTo>
                  <a:lnTo>
                    <a:pt x="10" y="2"/>
                  </a:lnTo>
                  <a:lnTo>
                    <a:pt x="15" y="1"/>
                  </a:lnTo>
                  <a:lnTo>
                    <a:pt x="19" y="0"/>
                  </a:lnTo>
                  <a:lnTo>
                    <a:pt x="23" y="0"/>
                  </a:lnTo>
                  <a:lnTo>
                    <a:pt x="23" y="0"/>
                  </a:lnTo>
                  <a:lnTo>
                    <a:pt x="30" y="1"/>
                  </a:lnTo>
                  <a:lnTo>
                    <a:pt x="36" y="4"/>
                  </a:lnTo>
                  <a:lnTo>
                    <a:pt x="38" y="5"/>
                  </a:lnTo>
                  <a:lnTo>
                    <a:pt x="47" y="5"/>
                  </a:lnTo>
                  <a:lnTo>
                    <a:pt x="47" y="5"/>
                  </a:lnTo>
                  <a:lnTo>
                    <a:pt x="55" y="4"/>
                  </a:lnTo>
                  <a:lnTo>
                    <a:pt x="55" y="5"/>
                  </a:lnTo>
                  <a:lnTo>
                    <a:pt x="55" y="5"/>
                  </a:lnTo>
                  <a:lnTo>
                    <a:pt x="63" y="4"/>
                  </a:lnTo>
                  <a:lnTo>
                    <a:pt x="71" y="4"/>
                  </a:lnTo>
                  <a:lnTo>
                    <a:pt x="71" y="4"/>
                  </a:lnTo>
                  <a:lnTo>
                    <a:pt x="77" y="4"/>
                  </a:lnTo>
                  <a:lnTo>
                    <a:pt x="81" y="5"/>
                  </a:lnTo>
                  <a:lnTo>
                    <a:pt x="85" y="6"/>
                  </a:lnTo>
                  <a:lnTo>
                    <a:pt x="88" y="8"/>
                  </a:lnTo>
                  <a:lnTo>
                    <a:pt x="88" y="8"/>
                  </a:lnTo>
                  <a:lnTo>
                    <a:pt x="92" y="11"/>
                  </a:lnTo>
                  <a:lnTo>
                    <a:pt x="95" y="16"/>
                  </a:lnTo>
                  <a:lnTo>
                    <a:pt x="98" y="19"/>
                  </a:lnTo>
                  <a:lnTo>
                    <a:pt x="100" y="24"/>
                  </a:lnTo>
                  <a:lnTo>
                    <a:pt x="103" y="33"/>
                  </a:lnTo>
                  <a:lnTo>
                    <a:pt x="103" y="43"/>
                  </a:lnTo>
                  <a:lnTo>
                    <a:pt x="103" y="43"/>
                  </a:lnTo>
                  <a:lnTo>
                    <a:pt x="102" y="56"/>
                  </a:lnTo>
                  <a:lnTo>
                    <a:pt x="100" y="65"/>
                  </a:lnTo>
                  <a:lnTo>
                    <a:pt x="97" y="73"/>
                  </a:lnTo>
                  <a:lnTo>
                    <a:pt x="93" y="79"/>
                  </a:lnTo>
                  <a:lnTo>
                    <a:pt x="93" y="79"/>
                  </a:lnTo>
                  <a:lnTo>
                    <a:pt x="84" y="85"/>
                  </a:lnTo>
                  <a:lnTo>
                    <a:pt x="75" y="89"/>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5" name="组合 964"/>
          <p:cNvGrpSpPr/>
          <p:nvPr/>
        </p:nvGrpSpPr>
        <p:grpSpPr>
          <a:xfrm>
            <a:off x="5465211" y="4989037"/>
            <a:ext cx="996951" cy="1020233"/>
            <a:chOff x="4186238" y="4033838"/>
            <a:chExt cx="747713" cy="765175"/>
          </a:xfrm>
          <a:solidFill>
            <a:schemeClr val="tx1"/>
          </a:solidFill>
        </p:grpSpPr>
        <p:sp>
          <p:nvSpPr>
            <p:cNvPr id="16443" name="Freeform 59"/>
            <p:cNvSpPr/>
            <p:nvPr/>
          </p:nvSpPr>
          <p:spPr bwMode="auto">
            <a:xfrm>
              <a:off x="4202113" y="4125913"/>
              <a:ext cx="77788" cy="104775"/>
            </a:xfrm>
            <a:custGeom>
              <a:avLst/>
              <a:gdLst/>
              <a:ahLst/>
              <a:cxnLst>
                <a:cxn ang="0">
                  <a:pos x="139" y="1"/>
                </a:cxn>
                <a:cxn ang="0">
                  <a:pos x="139" y="1"/>
                </a:cxn>
                <a:cxn ang="0">
                  <a:pos x="117" y="24"/>
                </a:cxn>
                <a:cxn ang="0">
                  <a:pos x="98" y="49"/>
                </a:cxn>
                <a:cxn ang="0">
                  <a:pos x="78" y="75"/>
                </a:cxn>
                <a:cxn ang="0">
                  <a:pos x="59" y="100"/>
                </a:cxn>
                <a:cxn ang="0">
                  <a:pos x="59" y="100"/>
                </a:cxn>
                <a:cxn ang="0">
                  <a:pos x="41" y="122"/>
                </a:cxn>
                <a:cxn ang="0">
                  <a:pos x="25" y="143"/>
                </a:cxn>
                <a:cxn ang="0">
                  <a:pos x="17" y="156"/>
                </a:cxn>
                <a:cxn ang="0">
                  <a:pos x="11" y="167"/>
                </a:cxn>
                <a:cxn ang="0">
                  <a:pos x="5" y="179"/>
                </a:cxn>
                <a:cxn ang="0">
                  <a:pos x="0" y="193"/>
                </a:cxn>
                <a:cxn ang="0">
                  <a:pos x="0" y="193"/>
                </a:cxn>
                <a:cxn ang="0">
                  <a:pos x="0" y="195"/>
                </a:cxn>
                <a:cxn ang="0">
                  <a:pos x="1" y="196"/>
                </a:cxn>
                <a:cxn ang="0">
                  <a:pos x="2" y="197"/>
                </a:cxn>
                <a:cxn ang="0">
                  <a:pos x="3" y="198"/>
                </a:cxn>
                <a:cxn ang="0">
                  <a:pos x="5" y="198"/>
                </a:cxn>
                <a:cxn ang="0">
                  <a:pos x="7" y="198"/>
                </a:cxn>
                <a:cxn ang="0">
                  <a:pos x="8" y="197"/>
                </a:cxn>
                <a:cxn ang="0">
                  <a:pos x="9" y="195"/>
                </a:cxn>
                <a:cxn ang="0">
                  <a:pos x="9" y="195"/>
                </a:cxn>
                <a:cxn ang="0">
                  <a:pos x="14" y="180"/>
                </a:cxn>
                <a:cxn ang="0">
                  <a:pos x="21" y="167"/>
                </a:cxn>
                <a:cxn ang="0">
                  <a:pos x="29" y="154"/>
                </a:cxn>
                <a:cxn ang="0">
                  <a:pos x="38" y="141"/>
                </a:cxn>
                <a:cxn ang="0">
                  <a:pos x="57" y="116"/>
                </a:cxn>
                <a:cxn ang="0">
                  <a:pos x="76" y="94"/>
                </a:cxn>
                <a:cxn ang="0">
                  <a:pos x="76" y="94"/>
                </a:cxn>
                <a:cxn ang="0">
                  <a:pos x="94" y="72"/>
                </a:cxn>
                <a:cxn ang="0">
                  <a:pos x="110" y="50"/>
                </a:cxn>
                <a:cxn ang="0">
                  <a:pos x="128" y="29"/>
                </a:cxn>
                <a:cxn ang="0">
                  <a:pos x="145" y="7"/>
                </a:cxn>
                <a:cxn ang="0">
                  <a:pos x="145" y="7"/>
                </a:cxn>
                <a:cxn ang="0">
                  <a:pos x="146" y="6"/>
                </a:cxn>
                <a:cxn ang="0">
                  <a:pos x="146" y="4"/>
                </a:cxn>
                <a:cxn ang="0">
                  <a:pos x="146" y="2"/>
                </a:cxn>
                <a:cxn ang="0">
                  <a:pos x="145" y="1"/>
                </a:cxn>
                <a:cxn ang="0">
                  <a:pos x="143" y="0"/>
                </a:cxn>
                <a:cxn ang="0">
                  <a:pos x="142" y="0"/>
                </a:cxn>
                <a:cxn ang="0">
                  <a:pos x="140" y="0"/>
                </a:cxn>
                <a:cxn ang="0">
                  <a:pos x="139" y="1"/>
                </a:cxn>
                <a:cxn ang="0">
                  <a:pos x="139" y="1"/>
                </a:cxn>
              </a:cxnLst>
              <a:rect l="0" t="0" r="r" b="b"/>
              <a:pathLst>
                <a:path w="146" h="198">
                  <a:moveTo>
                    <a:pt x="139" y="1"/>
                  </a:moveTo>
                  <a:lnTo>
                    <a:pt x="139" y="1"/>
                  </a:lnTo>
                  <a:lnTo>
                    <a:pt x="117" y="24"/>
                  </a:lnTo>
                  <a:lnTo>
                    <a:pt x="98" y="49"/>
                  </a:lnTo>
                  <a:lnTo>
                    <a:pt x="78" y="75"/>
                  </a:lnTo>
                  <a:lnTo>
                    <a:pt x="59" y="100"/>
                  </a:lnTo>
                  <a:lnTo>
                    <a:pt x="59" y="100"/>
                  </a:lnTo>
                  <a:lnTo>
                    <a:pt x="41" y="122"/>
                  </a:lnTo>
                  <a:lnTo>
                    <a:pt x="25" y="143"/>
                  </a:lnTo>
                  <a:lnTo>
                    <a:pt x="17" y="156"/>
                  </a:lnTo>
                  <a:lnTo>
                    <a:pt x="11" y="167"/>
                  </a:lnTo>
                  <a:lnTo>
                    <a:pt x="5" y="179"/>
                  </a:lnTo>
                  <a:lnTo>
                    <a:pt x="0" y="193"/>
                  </a:lnTo>
                  <a:lnTo>
                    <a:pt x="0" y="193"/>
                  </a:lnTo>
                  <a:lnTo>
                    <a:pt x="0" y="195"/>
                  </a:lnTo>
                  <a:lnTo>
                    <a:pt x="1" y="196"/>
                  </a:lnTo>
                  <a:lnTo>
                    <a:pt x="2" y="197"/>
                  </a:lnTo>
                  <a:lnTo>
                    <a:pt x="3" y="198"/>
                  </a:lnTo>
                  <a:lnTo>
                    <a:pt x="5" y="198"/>
                  </a:lnTo>
                  <a:lnTo>
                    <a:pt x="7" y="198"/>
                  </a:lnTo>
                  <a:lnTo>
                    <a:pt x="8" y="197"/>
                  </a:lnTo>
                  <a:lnTo>
                    <a:pt x="9" y="195"/>
                  </a:lnTo>
                  <a:lnTo>
                    <a:pt x="9" y="195"/>
                  </a:lnTo>
                  <a:lnTo>
                    <a:pt x="14" y="180"/>
                  </a:lnTo>
                  <a:lnTo>
                    <a:pt x="21" y="167"/>
                  </a:lnTo>
                  <a:lnTo>
                    <a:pt x="29" y="154"/>
                  </a:lnTo>
                  <a:lnTo>
                    <a:pt x="38" y="141"/>
                  </a:lnTo>
                  <a:lnTo>
                    <a:pt x="57" y="116"/>
                  </a:lnTo>
                  <a:lnTo>
                    <a:pt x="76" y="94"/>
                  </a:lnTo>
                  <a:lnTo>
                    <a:pt x="76" y="94"/>
                  </a:lnTo>
                  <a:lnTo>
                    <a:pt x="94" y="72"/>
                  </a:lnTo>
                  <a:lnTo>
                    <a:pt x="110" y="50"/>
                  </a:lnTo>
                  <a:lnTo>
                    <a:pt x="128" y="29"/>
                  </a:lnTo>
                  <a:lnTo>
                    <a:pt x="145" y="7"/>
                  </a:lnTo>
                  <a:lnTo>
                    <a:pt x="145" y="7"/>
                  </a:lnTo>
                  <a:lnTo>
                    <a:pt x="146" y="6"/>
                  </a:lnTo>
                  <a:lnTo>
                    <a:pt x="146" y="4"/>
                  </a:lnTo>
                  <a:lnTo>
                    <a:pt x="146" y="2"/>
                  </a:lnTo>
                  <a:lnTo>
                    <a:pt x="145" y="1"/>
                  </a:lnTo>
                  <a:lnTo>
                    <a:pt x="143"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4" name="Freeform 60"/>
            <p:cNvSpPr/>
            <p:nvPr/>
          </p:nvSpPr>
          <p:spPr bwMode="auto">
            <a:xfrm>
              <a:off x="4222750" y="4138613"/>
              <a:ext cx="92075" cy="120650"/>
            </a:xfrm>
            <a:custGeom>
              <a:avLst/>
              <a:gdLst/>
              <a:ahLst/>
              <a:cxnLst>
                <a:cxn ang="0">
                  <a:pos x="168" y="0"/>
                </a:cxn>
                <a:cxn ang="0">
                  <a:pos x="158" y="8"/>
                </a:cxn>
                <a:cxn ang="0">
                  <a:pos x="151" y="17"/>
                </a:cxn>
                <a:cxn ang="0">
                  <a:pos x="137" y="38"/>
                </a:cxn>
                <a:cxn ang="0">
                  <a:pos x="111" y="74"/>
                </a:cxn>
                <a:cxn ang="0">
                  <a:pos x="86" y="110"/>
                </a:cxn>
                <a:cxn ang="0">
                  <a:pos x="61" y="144"/>
                </a:cxn>
                <a:cxn ang="0">
                  <a:pos x="34" y="178"/>
                </a:cxn>
                <a:cxn ang="0">
                  <a:pos x="16" y="197"/>
                </a:cxn>
                <a:cxn ang="0">
                  <a:pos x="4" y="212"/>
                </a:cxn>
                <a:cxn ang="0">
                  <a:pos x="1" y="218"/>
                </a:cxn>
                <a:cxn ang="0">
                  <a:pos x="0" y="221"/>
                </a:cxn>
                <a:cxn ang="0">
                  <a:pos x="0" y="226"/>
                </a:cxn>
                <a:cxn ang="0">
                  <a:pos x="3" y="227"/>
                </a:cxn>
                <a:cxn ang="0">
                  <a:pos x="8" y="226"/>
                </a:cxn>
                <a:cxn ang="0">
                  <a:pos x="10" y="223"/>
                </a:cxn>
                <a:cxn ang="0">
                  <a:pos x="12" y="221"/>
                </a:cxn>
                <a:cxn ang="0">
                  <a:pos x="13" y="217"/>
                </a:cxn>
                <a:cxn ang="0">
                  <a:pos x="13" y="215"/>
                </a:cxn>
                <a:cxn ang="0">
                  <a:pos x="29" y="196"/>
                </a:cxn>
                <a:cxn ang="0">
                  <a:pos x="46" y="177"/>
                </a:cxn>
                <a:cxn ang="0">
                  <a:pos x="68" y="150"/>
                </a:cxn>
                <a:cxn ang="0">
                  <a:pos x="90" y="122"/>
                </a:cxn>
                <a:cxn ang="0">
                  <a:pos x="129" y="64"/>
                </a:cxn>
                <a:cxn ang="0">
                  <a:pos x="151" y="36"/>
                </a:cxn>
                <a:cxn ang="0">
                  <a:pos x="160" y="21"/>
                </a:cxn>
                <a:cxn ang="0">
                  <a:pos x="168" y="12"/>
                </a:cxn>
                <a:cxn ang="0">
                  <a:pos x="172" y="9"/>
                </a:cxn>
                <a:cxn ang="0">
                  <a:pos x="176" y="6"/>
                </a:cxn>
                <a:cxn ang="0">
                  <a:pos x="174" y="3"/>
                </a:cxn>
                <a:cxn ang="0">
                  <a:pos x="170" y="0"/>
                </a:cxn>
                <a:cxn ang="0">
                  <a:pos x="168" y="0"/>
                </a:cxn>
              </a:cxnLst>
              <a:rect l="0" t="0" r="r" b="b"/>
              <a:pathLst>
                <a:path w="176" h="227">
                  <a:moveTo>
                    <a:pt x="168" y="0"/>
                  </a:moveTo>
                  <a:lnTo>
                    <a:pt x="168" y="0"/>
                  </a:lnTo>
                  <a:lnTo>
                    <a:pt x="162" y="4"/>
                  </a:lnTo>
                  <a:lnTo>
                    <a:pt x="158" y="8"/>
                  </a:lnTo>
                  <a:lnTo>
                    <a:pt x="154" y="12"/>
                  </a:lnTo>
                  <a:lnTo>
                    <a:pt x="151" y="17"/>
                  </a:lnTo>
                  <a:lnTo>
                    <a:pt x="145" y="27"/>
                  </a:lnTo>
                  <a:lnTo>
                    <a:pt x="137" y="38"/>
                  </a:lnTo>
                  <a:lnTo>
                    <a:pt x="137" y="38"/>
                  </a:lnTo>
                  <a:lnTo>
                    <a:pt x="111" y="74"/>
                  </a:lnTo>
                  <a:lnTo>
                    <a:pt x="86" y="110"/>
                  </a:lnTo>
                  <a:lnTo>
                    <a:pt x="86" y="110"/>
                  </a:lnTo>
                  <a:lnTo>
                    <a:pt x="73" y="128"/>
                  </a:lnTo>
                  <a:lnTo>
                    <a:pt x="61" y="144"/>
                  </a:lnTo>
                  <a:lnTo>
                    <a:pt x="34" y="178"/>
                  </a:lnTo>
                  <a:lnTo>
                    <a:pt x="34" y="178"/>
                  </a:lnTo>
                  <a:lnTo>
                    <a:pt x="25" y="187"/>
                  </a:lnTo>
                  <a:lnTo>
                    <a:pt x="16" y="197"/>
                  </a:lnTo>
                  <a:lnTo>
                    <a:pt x="8" y="207"/>
                  </a:lnTo>
                  <a:lnTo>
                    <a:pt x="4" y="212"/>
                  </a:lnTo>
                  <a:lnTo>
                    <a:pt x="1" y="218"/>
                  </a:lnTo>
                  <a:lnTo>
                    <a:pt x="1" y="218"/>
                  </a:lnTo>
                  <a:lnTo>
                    <a:pt x="0" y="221"/>
                  </a:lnTo>
                  <a:lnTo>
                    <a:pt x="0" y="221"/>
                  </a:lnTo>
                  <a:lnTo>
                    <a:pt x="0" y="224"/>
                  </a:lnTo>
                  <a:lnTo>
                    <a:pt x="0" y="226"/>
                  </a:lnTo>
                  <a:lnTo>
                    <a:pt x="1" y="227"/>
                  </a:lnTo>
                  <a:lnTo>
                    <a:pt x="3" y="227"/>
                  </a:lnTo>
                  <a:lnTo>
                    <a:pt x="6" y="227"/>
                  </a:lnTo>
                  <a:lnTo>
                    <a:pt x="8" y="226"/>
                  </a:lnTo>
                  <a:lnTo>
                    <a:pt x="9" y="225"/>
                  </a:lnTo>
                  <a:lnTo>
                    <a:pt x="10" y="223"/>
                  </a:lnTo>
                  <a:lnTo>
                    <a:pt x="10" y="223"/>
                  </a:lnTo>
                  <a:lnTo>
                    <a:pt x="12" y="221"/>
                  </a:lnTo>
                  <a:lnTo>
                    <a:pt x="13" y="220"/>
                  </a:lnTo>
                  <a:lnTo>
                    <a:pt x="13" y="217"/>
                  </a:lnTo>
                  <a:lnTo>
                    <a:pt x="13" y="215"/>
                  </a:lnTo>
                  <a:lnTo>
                    <a:pt x="13" y="215"/>
                  </a:lnTo>
                  <a:lnTo>
                    <a:pt x="21" y="205"/>
                  </a:lnTo>
                  <a:lnTo>
                    <a:pt x="29" y="196"/>
                  </a:lnTo>
                  <a:lnTo>
                    <a:pt x="38" y="186"/>
                  </a:lnTo>
                  <a:lnTo>
                    <a:pt x="46" y="177"/>
                  </a:lnTo>
                  <a:lnTo>
                    <a:pt x="46" y="177"/>
                  </a:lnTo>
                  <a:lnTo>
                    <a:pt x="68" y="150"/>
                  </a:lnTo>
                  <a:lnTo>
                    <a:pt x="90" y="122"/>
                  </a:lnTo>
                  <a:lnTo>
                    <a:pt x="90" y="122"/>
                  </a:lnTo>
                  <a:lnTo>
                    <a:pt x="109" y="92"/>
                  </a:lnTo>
                  <a:lnTo>
                    <a:pt x="129" y="64"/>
                  </a:lnTo>
                  <a:lnTo>
                    <a:pt x="151" y="36"/>
                  </a:lnTo>
                  <a:lnTo>
                    <a:pt x="151" y="36"/>
                  </a:lnTo>
                  <a:lnTo>
                    <a:pt x="156" y="28"/>
                  </a:lnTo>
                  <a:lnTo>
                    <a:pt x="160" y="21"/>
                  </a:lnTo>
                  <a:lnTo>
                    <a:pt x="165" y="14"/>
                  </a:lnTo>
                  <a:lnTo>
                    <a:pt x="168" y="12"/>
                  </a:lnTo>
                  <a:lnTo>
                    <a:pt x="172" y="9"/>
                  </a:lnTo>
                  <a:lnTo>
                    <a:pt x="172" y="9"/>
                  </a:lnTo>
                  <a:lnTo>
                    <a:pt x="174" y="8"/>
                  </a:lnTo>
                  <a:lnTo>
                    <a:pt x="176" y="6"/>
                  </a:lnTo>
                  <a:lnTo>
                    <a:pt x="176" y="5"/>
                  </a:lnTo>
                  <a:lnTo>
                    <a:pt x="174" y="3"/>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5" name="Freeform 61"/>
            <p:cNvSpPr/>
            <p:nvPr/>
          </p:nvSpPr>
          <p:spPr bwMode="auto">
            <a:xfrm>
              <a:off x="4227513" y="4165600"/>
              <a:ext cx="96838" cy="115888"/>
            </a:xfrm>
            <a:custGeom>
              <a:avLst/>
              <a:gdLst/>
              <a:ahLst/>
              <a:cxnLst>
                <a:cxn ang="0">
                  <a:pos x="178" y="1"/>
                </a:cxn>
                <a:cxn ang="0">
                  <a:pos x="178" y="1"/>
                </a:cxn>
                <a:cxn ang="0">
                  <a:pos x="173" y="4"/>
                </a:cxn>
                <a:cxn ang="0">
                  <a:pos x="168" y="7"/>
                </a:cxn>
                <a:cxn ang="0">
                  <a:pos x="159" y="17"/>
                </a:cxn>
                <a:cxn ang="0">
                  <a:pos x="151" y="26"/>
                </a:cxn>
                <a:cxn ang="0">
                  <a:pos x="143" y="36"/>
                </a:cxn>
                <a:cxn ang="0">
                  <a:pos x="143" y="36"/>
                </a:cxn>
                <a:cxn ang="0">
                  <a:pos x="130" y="50"/>
                </a:cxn>
                <a:cxn ang="0">
                  <a:pos x="118" y="64"/>
                </a:cxn>
                <a:cxn ang="0">
                  <a:pos x="95" y="94"/>
                </a:cxn>
                <a:cxn ang="0">
                  <a:pos x="95" y="94"/>
                </a:cxn>
                <a:cxn ang="0">
                  <a:pos x="70" y="129"/>
                </a:cxn>
                <a:cxn ang="0">
                  <a:pos x="45" y="163"/>
                </a:cxn>
                <a:cxn ang="0">
                  <a:pos x="45" y="163"/>
                </a:cxn>
                <a:cxn ang="0">
                  <a:pos x="39" y="169"/>
                </a:cxn>
                <a:cxn ang="0">
                  <a:pos x="34" y="176"/>
                </a:cxn>
                <a:cxn ang="0">
                  <a:pos x="22" y="187"/>
                </a:cxn>
                <a:cxn ang="0">
                  <a:pos x="16" y="192"/>
                </a:cxn>
                <a:cxn ang="0">
                  <a:pos x="10" y="197"/>
                </a:cxn>
                <a:cxn ang="0">
                  <a:pos x="5" y="205"/>
                </a:cxn>
                <a:cxn ang="0">
                  <a:pos x="1" y="211"/>
                </a:cxn>
                <a:cxn ang="0">
                  <a:pos x="1" y="211"/>
                </a:cxn>
                <a:cxn ang="0">
                  <a:pos x="0" y="213"/>
                </a:cxn>
                <a:cxn ang="0">
                  <a:pos x="0" y="215"/>
                </a:cxn>
                <a:cxn ang="0">
                  <a:pos x="2" y="217"/>
                </a:cxn>
                <a:cxn ang="0">
                  <a:pos x="5" y="218"/>
                </a:cxn>
                <a:cxn ang="0">
                  <a:pos x="6" y="218"/>
                </a:cxn>
                <a:cxn ang="0">
                  <a:pos x="8" y="217"/>
                </a:cxn>
                <a:cxn ang="0">
                  <a:pos x="18" y="208"/>
                </a:cxn>
                <a:cxn ang="0">
                  <a:pos x="18" y="208"/>
                </a:cxn>
                <a:cxn ang="0">
                  <a:pos x="19" y="205"/>
                </a:cxn>
                <a:cxn ang="0">
                  <a:pos x="19" y="203"/>
                </a:cxn>
                <a:cxn ang="0">
                  <a:pos x="19" y="203"/>
                </a:cxn>
                <a:cxn ang="0">
                  <a:pos x="26" y="196"/>
                </a:cxn>
                <a:cxn ang="0">
                  <a:pos x="33" y="190"/>
                </a:cxn>
                <a:cxn ang="0">
                  <a:pos x="41" y="184"/>
                </a:cxn>
                <a:cxn ang="0">
                  <a:pos x="47" y="177"/>
                </a:cxn>
                <a:cxn ang="0">
                  <a:pos x="47" y="177"/>
                </a:cxn>
                <a:cxn ang="0">
                  <a:pos x="59" y="160"/>
                </a:cxn>
                <a:cxn ang="0">
                  <a:pos x="70" y="145"/>
                </a:cxn>
                <a:cxn ang="0">
                  <a:pos x="82" y="128"/>
                </a:cxn>
                <a:cxn ang="0">
                  <a:pos x="93" y="113"/>
                </a:cxn>
                <a:cxn ang="0">
                  <a:pos x="93" y="113"/>
                </a:cxn>
                <a:cxn ang="0">
                  <a:pos x="116" y="84"/>
                </a:cxn>
                <a:cxn ang="0">
                  <a:pos x="139" y="55"/>
                </a:cxn>
                <a:cxn ang="0">
                  <a:pos x="139" y="55"/>
                </a:cxn>
                <a:cxn ang="0">
                  <a:pos x="159" y="30"/>
                </a:cxn>
                <a:cxn ang="0">
                  <a:pos x="171" y="18"/>
                </a:cxn>
                <a:cxn ang="0">
                  <a:pos x="177" y="12"/>
                </a:cxn>
                <a:cxn ang="0">
                  <a:pos x="183" y="9"/>
                </a:cxn>
                <a:cxn ang="0">
                  <a:pos x="183" y="9"/>
                </a:cxn>
                <a:cxn ang="0">
                  <a:pos x="184" y="7"/>
                </a:cxn>
                <a:cxn ang="0">
                  <a:pos x="185" y="6"/>
                </a:cxn>
                <a:cxn ang="0">
                  <a:pos x="185" y="4"/>
                </a:cxn>
                <a:cxn ang="0">
                  <a:pos x="184" y="3"/>
                </a:cxn>
                <a:cxn ang="0">
                  <a:pos x="182" y="1"/>
                </a:cxn>
                <a:cxn ang="0">
                  <a:pos x="180" y="0"/>
                </a:cxn>
                <a:cxn ang="0">
                  <a:pos x="178" y="1"/>
                </a:cxn>
                <a:cxn ang="0">
                  <a:pos x="178" y="1"/>
                </a:cxn>
              </a:cxnLst>
              <a:rect l="0" t="0" r="r" b="b"/>
              <a:pathLst>
                <a:path w="185" h="218">
                  <a:moveTo>
                    <a:pt x="178" y="1"/>
                  </a:moveTo>
                  <a:lnTo>
                    <a:pt x="178" y="1"/>
                  </a:lnTo>
                  <a:lnTo>
                    <a:pt x="173" y="4"/>
                  </a:lnTo>
                  <a:lnTo>
                    <a:pt x="168" y="7"/>
                  </a:lnTo>
                  <a:lnTo>
                    <a:pt x="159" y="17"/>
                  </a:lnTo>
                  <a:lnTo>
                    <a:pt x="151" y="26"/>
                  </a:lnTo>
                  <a:lnTo>
                    <a:pt x="143" y="36"/>
                  </a:lnTo>
                  <a:lnTo>
                    <a:pt x="143" y="36"/>
                  </a:lnTo>
                  <a:lnTo>
                    <a:pt x="130" y="50"/>
                  </a:lnTo>
                  <a:lnTo>
                    <a:pt x="118" y="64"/>
                  </a:lnTo>
                  <a:lnTo>
                    <a:pt x="95" y="94"/>
                  </a:lnTo>
                  <a:lnTo>
                    <a:pt x="95" y="94"/>
                  </a:lnTo>
                  <a:lnTo>
                    <a:pt x="70" y="129"/>
                  </a:lnTo>
                  <a:lnTo>
                    <a:pt x="45" y="163"/>
                  </a:lnTo>
                  <a:lnTo>
                    <a:pt x="45" y="163"/>
                  </a:lnTo>
                  <a:lnTo>
                    <a:pt x="39" y="169"/>
                  </a:lnTo>
                  <a:lnTo>
                    <a:pt x="34" y="176"/>
                  </a:lnTo>
                  <a:lnTo>
                    <a:pt x="22" y="187"/>
                  </a:lnTo>
                  <a:lnTo>
                    <a:pt x="16" y="192"/>
                  </a:lnTo>
                  <a:lnTo>
                    <a:pt x="10" y="197"/>
                  </a:lnTo>
                  <a:lnTo>
                    <a:pt x="5" y="205"/>
                  </a:lnTo>
                  <a:lnTo>
                    <a:pt x="1" y="211"/>
                  </a:lnTo>
                  <a:lnTo>
                    <a:pt x="1" y="211"/>
                  </a:lnTo>
                  <a:lnTo>
                    <a:pt x="0" y="213"/>
                  </a:lnTo>
                  <a:lnTo>
                    <a:pt x="0" y="215"/>
                  </a:lnTo>
                  <a:lnTo>
                    <a:pt x="2" y="217"/>
                  </a:lnTo>
                  <a:lnTo>
                    <a:pt x="5" y="218"/>
                  </a:lnTo>
                  <a:lnTo>
                    <a:pt x="6" y="218"/>
                  </a:lnTo>
                  <a:lnTo>
                    <a:pt x="8" y="217"/>
                  </a:lnTo>
                  <a:lnTo>
                    <a:pt x="18" y="208"/>
                  </a:lnTo>
                  <a:lnTo>
                    <a:pt x="18" y="208"/>
                  </a:lnTo>
                  <a:lnTo>
                    <a:pt x="19" y="205"/>
                  </a:lnTo>
                  <a:lnTo>
                    <a:pt x="19" y="203"/>
                  </a:lnTo>
                  <a:lnTo>
                    <a:pt x="19" y="203"/>
                  </a:lnTo>
                  <a:lnTo>
                    <a:pt x="26" y="196"/>
                  </a:lnTo>
                  <a:lnTo>
                    <a:pt x="33" y="190"/>
                  </a:lnTo>
                  <a:lnTo>
                    <a:pt x="41" y="184"/>
                  </a:lnTo>
                  <a:lnTo>
                    <a:pt x="47" y="177"/>
                  </a:lnTo>
                  <a:lnTo>
                    <a:pt x="47" y="177"/>
                  </a:lnTo>
                  <a:lnTo>
                    <a:pt x="59" y="160"/>
                  </a:lnTo>
                  <a:lnTo>
                    <a:pt x="70" y="145"/>
                  </a:lnTo>
                  <a:lnTo>
                    <a:pt x="82" y="128"/>
                  </a:lnTo>
                  <a:lnTo>
                    <a:pt x="93" y="113"/>
                  </a:lnTo>
                  <a:lnTo>
                    <a:pt x="93" y="113"/>
                  </a:lnTo>
                  <a:lnTo>
                    <a:pt x="116" y="84"/>
                  </a:lnTo>
                  <a:lnTo>
                    <a:pt x="139" y="55"/>
                  </a:lnTo>
                  <a:lnTo>
                    <a:pt x="139" y="55"/>
                  </a:lnTo>
                  <a:lnTo>
                    <a:pt x="159" y="30"/>
                  </a:lnTo>
                  <a:lnTo>
                    <a:pt x="171" y="18"/>
                  </a:lnTo>
                  <a:lnTo>
                    <a:pt x="177" y="12"/>
                  </a:lnTo>
                  <a:lnTo>
                    <a:pt x="183" y="9"/>
                  </a:lnTo>
                  <a:lnTo>
                    <a:pt x="183" y="9"/>
                  </a:lnTo>
                  <a:lnTo>
                    <a:pt x="184" y="7"/>
                  </a:lnTo>
                  <a:lnTo>
                    <a:pt x="185" y="6"/>
                  </a:lnTo>
                  <a:lnTo>
                    <a:pt x="185" y="4"/>
                  </a:lnTo>
                  <a:lnTo>
                    <a:pt x="184" y="3"/>
                  </a:lnTo>
                  <a:lnTo>
                    <a:pt x="182" y="1"/>
                  </a:lnTo>
                  <a:lnTo>
                    <a:pt x="180"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6" name="Freeform 62"/>
            <p:cNvSpPr/>
            <p:nvPr/>
          </p:nvSpPr>
          <p:spPr bwMode="auto">
            <a:xfrm>
              <a:off x="4262438" y="4206875"/>
              <a:ext cx="69850" cy="82550"/>
            </a:xfrm>
            <a:custGeom>
              <a:avLst/>
              <a:gdLst/>
              <a:ahLst/>
              <a:cxnLst>
                <a:cxn ang="0">
                  <a:pos x="124" y="3"/>
                </a:cxn>
                <a:cxn ang="0">
                  <a:pos x="124" y="3"/>
                </a:cxn>
                <a:cxn ang="0">
                  <a:pos x="119" y="12"/>
                </a:cxn>
                <a:cxn ang="0">
                  <a:pos x="113" y="21"/>
                </a:cxn>
                <a:cxn ang="0">
                  <a:pos x="106" y="29"/>
                </a:cxn>
                <a:cxn ang="0">
                  <a:pos x="98" y="39"/>
                </a:cxn>
                <a:cxn ang="0">
                  <a:pos x="82" y="54"/>
                </a:cxn>
                <a:cxn ang="0">
                  <a:pos x="66" y="71"/>
                </a:cxn>
                <a:cxn ang="0">
                  <a:pos x="66" y="71"/>
                </a:cxn>
                <a:cxn ang="0">
                  <a:pos x="50" y="90"/>
                </a:cxn>
                <a:cxn ang="0">
                  <a:pos x="34" y="110"/>
                </a:cxn>
                <a:cxn ang="0">
                  <a:pos x="19" y="130"/>
                </a:cxn>
                <a:cxn ang="0">
                  <a:pos x="2" y="148"/>
                </a:cxn>
                <a:cxn ang="0">
                  <a:pos x="2" y="148"/>
                </a:cxn>
                <a:cxn ang="0">
                  <a:pos x="1" y="150"/>
                </a:cxn>
                <a:cxn ang="0">
                  <a:pos x="0" y="152"/>
                </a:cxn>
                <a:cxn ang="0">
                  <a:pos x="1" y="153"/>
                </a:cxn>
                <a:cxn ang="0">
                  <a:pos x="2" y="155"/>
                </a:cxn>
                <a:cxn ang="0">
                  <a:pos x="3" y="157"/>
                </a:cxn>
                <a:cxn ang="0">
                  <a:pos x="6" y="157"/>
                </a:cxn>
                <a:cxn ang="0">
                  <a:pos x="7" y="157"/>
                </a:cxn>
                <a:cxn ang="0">
                  <a:pos x="9" y="155"/>
                </a:cxn>
                <a:cxn ang="0">
                  <a:pos x="14" y="150"/>
                </a:cxn>
                <a:cxn ang="0">
                  <a:pos x="14" y="150"/>
                </a:cxn>
                <a:cxn ang="0">
                  <a:pos x="15" y="148"/>
                </a:cxn>
                <a:cxn ang="0">
                  <a:pos x="15" y="148"/>
                </a:cxn>
                <a:cxn ang="0">
                  <a:pos x="31" y="130"/>
                </a:cxn>
                <a:cxn ang="0">
                  <a:pos x="47" y="110"/>
                </a:cxn>
                <a:cxn ang="0">
                  <a:pos x="62" y="90"/>
                </a:cxn>
                <a:cxn ang="0">
                  <a:pos x="79" y="71"/>
                </a:cxn>
                <a:cxn ang="0">
                  <a:pos x="79" y="71"/>
                </a:cxn>
                <a:cxn ang="0">
                  <a:pos x="93" y="56"/>
                </a:cxn>
                <a:cxn ang="0">
                  <a:pos x="108" y="41"/>
                </a:cxn>
                <a:cxn ang="0">
                  <a:pos x="115" y="34"/>
                </a:cxn>
                <a:cxn ang="0">
                  <a:pos x="122" y="25"/>
                </a:cxn>
                <a:cxn ang="0">
                  <a:pos x="127" y="16"/>
                </a:cxn>
                <a:cxn ang="0">
                  <a:pos x="133" y="7"/>
                </a:cxn>
                <a:cxn ang="0">
                  <a:pos x="133" y="7"/>
                </a:cxn>
                <a:cxn ang="0">
                  <a:pos x="134" y="5"/>
                </a:cxn>
                <a:cxn ang="0">
                  <a:pos x="133" y="4"/>
                </a:cxn>
                <a:cxn ang="0">
                  <a:pos x="130" y="1"/>
                </a:cxn>
                <a:cxn ang="0">
                  <a:pos x="129" y="0"/>
                </a:cxn>
                <a:cxn ang="0">
                  <a:pos x="127" y="0"/>
                </a:cxn>
                <a:cxn ang="0">
                  <a:pos x="125" y="1"/>
                </a:cxn>
                <a:cxn ang="0">
                  <a:pos x="124" y="3"/>
                </a:cxn>
                <a:cxn ang="0">
                  <a:pos x="124" y="3"/>
                </a:cxn>
              </a:cxnLst>
              <a:rect l="0" t="0" r="r" b="b"/>
              <a:pathLst>
                <a:path w="134" h="157">
                  <a:moveTo>
                    <a:pt x="124" y="3"/>
                  </a:moveTo>
                  <a:lnTo>
                    <a:pt x="124" y="3"/>
                  </a:lnTo>
                  <a:lnTo>
                    <a:pt x="119" y="12"/>
                  </a:lnTo>
                  <a:lnTo>
                    <a:pt x="113" y="21"/>
                  </a:lnTo>
                  <a:lnTo>
                    <a:pt x="106" y="29"/>
                  </a:lnTo>
                  <a:lnTo>
                    <a:pt x="98" y="39"/>
                  </a:lnTo>
                  <a:lnTo>
                    <a:pt x="82" y="54"/>
                  </a:lnTo>
                  <a:lnTo>
                    <a:pt x="66" y="71"/>
                  </a:lnTo>
                  <a:lnTo>
                    <a:pt x="66" y="71"/>
                  </a:lnTo>
                  <a:lnTo>
                    <a:pt x="50" y="90"/>
                  </a:lnTo>
                  <a:lnTo>
                    <a:pt x="34" y="110"/>
                  </a:lnTo>
                  <a:lnTo>
                    <a:pt x="19" y="130"/>
                  </a:lnTo>
                  <a:lnTo>
                    <a:pt x="2" y="148"/>
                  </a:lnTo>
                  <a:lnTo>
                    <a:pt x="2" y="148"/>
                  </a:lnTo>
                  <a:lnTo>
                    <a:pt x="1" y="150"/>
                  </a:lnTo>
                  <a:lnTo>
                    <a:pt x="0" y="152"/>
                  </a:lnTo>
                  <a:lnTo>
                    <a:pt x="1" y="153"/>
                  </a:lnTo>
                  <a:lnTo>
                    <a:pt x="2" y="155"/>
                  </a:lnTo>
                  <a:lnTo>
                    <a:pt x="3" y="157"/>
                  </a:lnTo>
                  <a:lnTo>
                    <a:pt x="6" y="157"/>
                  </a:lnTo>
                  <a:lnTo>
                    <a:pt x="7" y="157"/>
                  </a:lnTo>
                  <a:lnTo>
                    <a:pt x="9" y="155"/>
                  </a:lnTo>
                  <a:lnTo>
                    <a:pt x="14" y="150"/>
                  </a:lnTo>
                  <a:lnTo>
                    <a:pt x="14" y="150"/>
                  </a:lnTo>
                  <a:lnTo>
                    <a:pt x="15" y="148"/>
                  </a:lnTo>
                  <a:lnTo>
                    <a:pt x="15" y="148"/>
                  </a:lnTo>
                  <a:lnTo>
                    <a:pt x="31" y="130"/>
                  </a:lnTo>
                  <a:lnTo>
                    <a:pt x="47" y="110"/>
                  </a:lnTo>
                  <a:lnTo>
                    <a:pt x="62" y="90"/>
                  </a:lnTo>
                  <a:lnTo>
                    <a:pt x="79" y="71"/>
                  </a:lnTo>
                  <a:lnTo>
                    <a:pt x="79" y="71"/>
                  </a:lnTo>
                  <a:lnTo>
                    <a:pt x="93" y="56"/>
                  </a:lnTo>
                  <a:lnTo>
                    <a:pt x="108" y="41"/>
                  </a:lnTo>
                  <a:lnTo>
                    <a:pt x="115" y="34"/>
                  </a:lnTo>
                  <a:lnTo>
                    <a:pt x="122" y="25"/>
                  </a:lnTo>
                  <a:lnTo>
                    <a:pt x="127" y="16"/>
                  </a:lnTo>
                  <a:lnTo>
                    <a:pt x="133" y="7"/>
                  </a:lnTo>
                  <a:lnTo>
                    <a:pt x="133" y="7"/>
                  </a:lnTo>
                  <a:lnTo>
                    <a:pt x="134" y="5"/>
                  </a:lnTo>
                  <a:lnTo>
                    <a:pt x="133" y="4"/>
                  </a:lnTo>
                  <a:lnTo>
                    <a:pt x="130" y="1"/>
                  </a:lnTo>
                  <a:lnTo>
                    <a:pt x="129" y="0"/>
                  </a:lnTo>
                  <a:lnTo>
                    <a:pt x="127" y="0"/>
                  </a:lnTo>
                  <a:lnTo>
                    <a:pt x="125"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7" name="Freeform 63"/>
            <p:cNvSpPr/>
            <p:nvPr/>
          </p:nvSpPr>
          <p:spPr bwMode="auto">
            <a:xfrm>
              <a:off x="4314825" y="4213225"/>
              <a:ext cx="60325" cy="66675"/>
            </a:xfrm>
            <a:custGeom>
              <a:avLst/>
              <a:gdLst/>
              <a:ahLst/>
              <a:cxnLst>
                <a:cxn ang="0">
                  <a:pos x="105" y="2"/>
                </a:cxn>
                <a:cxn ang="0">
                  <a:pos x="105" y="2"/>
                </a:cxn>
                <a:cxn ang="0">
                  <a:pos x="92" y="16"/>
                </a:cxn>
                <a:cxn ang="0">
                  <a:pos x="79" y="31"/>
                </a:cxn>
                <a:cxn ang="0">
                  <a:pos x="51" y="58"/>
                </a:cxn>
                <a:cxn ang="0">
                  <a:pos x="38" y="72"/>
                </a:cxn>
                <a:cxn ang="0">
                  <a:pos x="24" y="86"/>
                </a:cxn>
                <a:cxn ang="0">
                  <a:pos x="12" y="101"/>
                </a:cxn>
                <a:cxn ang="0">
                  <a:pos x="0" y="117"/>
                </a:cxn>
                <a:cxn ang="0">
                  <a:pos x="0" y="117"/>
                </a:cxn>
                <a:cxn ang="0">
                  <a:pos x="0" y="118"/>
                </a:cxn>
                <a:cxn ang="0">
                  <a:pos x="0" y="120"/>
                </a:cxn>
                <a:cxn ang="0">
                  <a:pos x="1" y="122"/>
                </a:cxn>
                <a:cxn ang="0">
                  <a:pos x="4" y="124"/>
                </a:cxn>
                <a:cxn ang="0">
                  <a:pos x="6" y="123"/>
                </a:cxn>
                <a:cxn ang="0">
                  <a:pos x="8" y="122"/>
                </a:cxn>
                <a:cxn ang="0">
                  <a:pos x="12" y="118"/>
                </a:cxn>
                <a:cxn ang="0">
                  <a:pos x="12" y="118"/>
                </a:cxn>
                <a:cxn ang="0">
                  <a:pos x="13" y="116"/>
                </a:cxn>
                <a:cxn ang="0">
                  <a:pos x="13" y="114"/>
                </a:cxn>
                <a:cxn ang="0">
                  <a:pos x="13" y="114"/>
                </a:cxn>
                <a:cxn ang="0">
                  <a:pos x="24" y="100"/>
                </a:cxn>
                <a:cxn ang="0">
                  <a:pos x="37" y="87"/>
                </a:cxn>
                <a:cxn ang="0">
                  <a:pos x="63" y="61"/>
                </a:cxn>
                <a:cxn ang="0">
                  <a:pos x="87" y="35"/>
                </a:cxn>
                <a:cxn ang="0">
                  <a:pos x="100" y="22"/>
                </a:cxn>
                <a:cxn ang="0">
                  <a:pos x="111" y="8"/>
                </a:cxn>
                <a:cxn ang="0">
                  <a:pos x="111" y="8"/>
                </a:cxn>
                <a:cxn ang="0">
                  <a:pos x="112" y="6"/>
                </a:cxn>
                <a:cxn ang="0">
                  <a:pos x="113" y="4"/>
                </a:cxn>
                <a:cxn ang="0">
                  <a:pos x="111" y="1"/>
                </a:cxn>
                <a:cxn ang="0">
                  <a:pos x="110" y="0"/>
                </a:cxn>
                <a:cxn ang="0">
                  <a:pos x="108" y="0"/>
                </a:cxn>
                <a:cxn ang="0">
                  <a:pos x="106" y="0"/>
                </a:cxn>
                <a:cxn ang="0">
                  <a:pos x="105" y="2"/>
                </a:cxn>
                <a:cxn ang="0">
                  <a:pos x="105" y="2"/>
                </a:cxn>
              </a:cxnLst>
              <a:rect l="0" t="0" r="r" b="b"/>
              <a:pathLst>
                <a:path w="113" h="124">
                  <a:moveTo>
                    <a:pt x="105" y="2"/>
                  </a:moveTo>
                  <a:lnTo>
                    <a:pt x="105" y="2"/>
                  </a:lnTo>
                  <a:lnTo>
                    <a:pt x="92" y="16"/>
                  </a:lnTo>
                  <a:lnTo>
                    <a:pt x="79" y="31"/>
                  </a:lnTo>
                  <a:lnTo>
                    <a:pt x="51" y="58"/>
                  </a:lnTo>
                  <a:lnTo>
                    <a:pt x="38" y="72"/>
                  </a:lnTo>
                  <a:lnTo>
                    <a:pt x="24" y="86"/>
                  </a:lnTo>
                  <a:lnTo>
                    <a:pt x="12" y="101"/>
                  </a:lnTo>
                  <a:lnTo>
                    <a:pt x="0" y="117"/>
                  </a:lnTo>
                  <a:lnTo>
                    <a:pt x="0" y="117"/>
                  </a:lnTo>
                  <a:lnTo>
                    <a:pt x="0" y="118"/>
                  </a:lnTo>
                  <a:lnTo>
                    <a:pt x="0" y="120"/>
                  </a:lnTo>
                  <a:lnTo>
                    <a:pt x="1" y="122"/>
                  </a:lnTo>
                  <a:lnTo>
                    <a:pt x="4" y="124"/>
                  </a:lnTo>
                  <a:lnTo>
                    <a:pt x="6" y="123"/>
                  </a:lnTo>
                  <a:lnTo>
                    <a:pt x="8" y="122"/>
                  </a:lnTo>
                  <a:lnTo>
                    <a:pt x="12" y="118"/>
                  </a:lnTo>
                  <a:lnTo>
                    <a:pt x="12" y="118"/>
                  </a:lnTo>
                  <a:lnTo>
                    <a:pt x="13" y="116"/>
                  </a:lnTo>
                  <a:lnTo>
                    <a:pt x="13" y="114"/>
                  </a:lnTo>
                  <a:lnTo>
                    <a:pt x="13" y="114"/>
                  </a:lnTo>
                  <a:lnTo>
                    <a:pt x="24" y="100"/>
                  </a:lnTo>
                  <a:lnTo>
                    <a:pt x="37" y="87"/>
                  </a:lnTo>
                  <a:lnTo>
                    <a:pt x="63" y="61"/>
                  </a:lnTo>
                  <a:lnTo>
                    <a:pt x="87" y="35"/>
                  </a:lnTo>
                  <a:lnTo>
                    <a:pt x="100" y="22"/>
                  </a:lnTo>
                  <a:lnTo>
                    <a:pt x="111" y="8"/>
                  </a:lnTo>
                  <a:lnTo>
                    <a:pt x="111" y="8"/>
                  </a:lnTo>
                  <a:lnTo>
                    <a:pt x="112" y="6"/>
                  </a:lnTo>
                  <a:lnTo>
                    <a:pt x="113" y="4"/>
                  </a:lnTo>
                  <a:lnTo>
                    <a:pt x="111" y="1"/>
                  </a:lnTo>
                  <a:lnTo>
                    <a:pt x="110" y="0"/>
                  </a:lnTo>
                  <a:lnTo>
                    <a:pt x="108" y="0"/>
                  </a:lnTo>
                  <a:lnTo>
                    <a:pt x="106" y="0"/>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8" name="Freeform 64"/>
            <p:cNvSpPr/>
            <p:nvPr/>
          </p:nvSpPr>
          <p:spPr bwMode="auto">
            <a:xfrm>
              <a:off x="4349750" y="4217988"/>
              <a:ext cx="52388" cy="65088"/>
            </a:xfrm>
            <a:custGeom>
              <a:avLst/>
              <a:gdLst/>
              <a:ahLst/>
              <a:cxnLst>
                <a:cxn ang="0">
                  <a:pos x="95" y="0"/>
                </a:cxn>
                <a:cxn ang="0">
                  <a:pos x="95" y="0"/>
                </a:cxn>
                <a:cxn ang="0">
                  <a:pos x="87" y="2"/>
                </a:cxn>
                <a:cxn ang="0">
                  <a:pos x="81" y="4"/>
                </a:cxn>
                <a:cxn ang="0">
                  <a:pos x="75" y="9"/>
                </a:cxn>
                <a:cxn ang="0">
                  <a:pos x="70" y="13"/>
                </a:cxn>
                <a:cxn ang="0">
                  <a:pos x="66" y="18"/>
                </a:cxn>
                <a:cxn ang="0">
                  <a:pos x="62" y="23"/>
                </a:cxn>
                <a:cxn ang="0">
                  <a:pos x="54" y="35"/>
                </a:cxn>
                <a:cxn ang="0">
                  <a:pos x="54" y="35"/>
                </a:cxn>
                <a:cxn ang="0">
                  <a:pos x="42" y="56"/>
                </a:cxn>
                <a:cxn ang="0">
                  <a:pos x="29" y="77"/>
                </a:cxn>
                <a:cxn ang="0">
                  <a:pos x="15" y="97"/>
                </a:cxn>
                <a:cxn ang="0">
                  <a:pos x="1" y="117"/>
                </a:cxn>
                <a:cxn ang="0">
                  <a:pos x="1" y="117"/>
                </a:cxn>
                <a:cxn ang="0">
                  <a:pos x="0" y="119"/>
                </a:cxn>
                <a:cxn ang="0">
                  <a:pos x="0" y="120"/>
                </a:cxn>
                <a:cxn ang="0">
                  <a:pos x="1" y="122"/>
                </a:cxn>
                <a:cxn ang="0">
                  <a:pos x="2" y="123"/>
                </a:cxn>
                <a:cxn ang="0">
                  <a:pos x="5" y="123"/>
                </a:cxn>
                <a:cxn ang="0">
                  <a:pos x="7" y="123"/>
                </a:cxn>
                <a:cxn ang="0">
                  <a:pos x="8" y="122"/>
                </a:cxn>
                <a:cxn ang="0">
                  <a:pos x="8" y="122"/>
                </a:cxn>
                <a:cxn ang="0">
                  <a:pos x="31" y="91"/>
                </a:cxn>
                <a:cxn ang="0">
                  <a:pos x="41" y="76"/>
                </a:cxn>
                <a:cxn ang="0">
                  <a:pos x="51" y="60"/>
                </a:cxn>
                <a:cxn ang="0">
                  <a:pos x="51" y="60"/>
                </a:cxn>
                <a:cxn ang="0">
                  <a:pos x="59" y="46"/>
                </a:cxn>
                <a:cxn ang="0">
                  <a:pos x="68" y="29"/>
                </a:cxn>
                <a:cxn ang="0">
                  <a:pos x="73" y="23"/>
                </a:cxn>
                <a:cxn ang="0">
                  <a:pos x="79" y="17"/>
                </a:cxn>
                <a:cxn ang="0">
                  <a:pos x="86" y="13"/>
                </a:cxn>
                <a:cxn ang="0">
                  <a:pos x="91" y="11"/>
                </a:cxn>
                <a:cxn ang="0">
                  <a:pos x="95" y="11"/>
                </a:cxn>
                <a:cxn ang="0">
                  <a:pos x="95" y="11"/>
                </a:cxn>
                <a:cxn ang="0">
                  <a:pos x="97" y="10"/>
                </a:cxn>
                <a:cxn ang="0">
                  <a:pos x="98" y="9"/>
                </a:cxn>
                <a:cxn ang="0">
                  <a:pos x="99" y="5"/>
                </a:cxn>
                <a:cxn ang="0">
                  <a:pos x="99" y="3"/>
                </a:cxn>
                <a:cxn ang="0">
                  <a:pos x="98" y="2"/>
                </a:cxn>
                <a:cxn ang="0">
                  <a:pos x="97" y="1"/>
                </a:cxn>
                <a:cxn ang="0">
                  <a:pos x="95" y="0"/>
                </a:cxn>
                <a:cxn ang="0">
                  <a:pos x="95" y="0"/>
                </a:cxn>
              </a:cxnLst>
              <a:rect l="0" t="0" r="r" b="b"/>
              <a:pathLst>
                <a:path w="99" h="123">
                  <a:moveTo>
                    <a:pt x="95" y="0"/>
                  </a:moveTo>
                  <a:lnTo>
                    <a:pt x="95" y="0"/>
                  </a:lnTo>
                  <a:lnTo>
                    <a:pt x="87" y="2"/>
                  </a:lnTo>
                  <a:lnTo>
                    <a:pt x="81" y="4"/>
                  </a:lnTo>
                  <a:lnTo>
                    <a:pt x="75" y="9"/>
                  </a:lnTo>
                  <a:lnTo>
                    <a:pt x="70" y="13"/>
                  </a:lnTo>
                  <a:lnTo>
                    <a:pt x="66" y="18"/>
                  </a:lnTo>
                  <a:lnTo>
                    <a:pt x="62" y="23"/>
                  </a:lnTo>
                  <a:lnTo>
                    <a:pt x="54" y="35"/>
                  </a:lnTo>
                  <a:lnTo>
                    <a:pt x="54" y="35"/>
                  </a:lnTo>
                  <a:lnTo>
                    <a:pt x="42" y="56"/>
                  </a:lnTo>
                  <a:lnTo>
                    <a:pt x="29" y="77"/>
                  </a:lnTo>
                  <a:lnTo>
                    <a:pt x="15" y="97"/>
                  </a:lnTo>
                  <a:lnTo>
                    <a:pt x="1" y="117"/>
                  </a:lnTo>
                  <a:lnTo>
                    <a:pt x="1" y="117"/>
                  </a:lnTo>
                  <a:lnTo>
                    <a:pt x="0" y="119"/>
                  </a:lnTo>
                  <a:lnTo>
                    <a:pt x="0" y="120"/>
                  </a:lnTo>
                  <a:lnTo>
                    <a:pt x="1" y="122"/>
                  </a:lnTo>
                  <a:lnTo>
                    <a:pt x="2" y="123"/>
                  </a:lnTo>
                  <a:lnTo>
                    <a:pt x="5" y="123"/>
                  </a:lnTo>
                  <a:lnTo>
                    <a:pt x="7" y="123"/>
                  </a:lnTo>
                  <a:lnTo>
                    <a:pt x="8" y="122"/>
                  </a:lnTo>
                  <a:lnTo>
                    <a:pt x="8" y="122"/>
                  </a:lnTo>
                  <a:lnTo>
                    <a:pt x="31" y="91"/>
                  </a:lnTo>
                  <a:lnTo>
                    <a:pt x="41" y="76"/>
                  </a:lnTo>
                  <a:lnTo>
                    <a:pt x="51" y="60"/>
                  </a:lnTo>
                  <a:lnTo>
                    <a:pt x="51" y="60"/>
                  </a:lnTo>
                  <a:lnTo>
                    <a:pt x="59" y="46"/>
                  </a:lnTo>
                  <a:lnTo>
                    <a:pt x="68" y="29"/>
                  </a:lnTo>
                  <a:lnTo>
                    <a:pt x="73" y="23"/>
                  </a:lnTo>
                  <a:lnTo>
                    <a:pt x="79" y="17"/>
                  </a:lnTo>
                  <a:lnTo>
                    <a:pt x="86" y="13"/>
                  </a:lnTo>
                  <a:lnTo>
                    <a:pt x="91" y="11"/>
                  </a:lnTo>
                  <a:lnTo>
                    <a:pt x="95" y="11"/>
                  </a:lnTo>
                  <a:lnTo>
                    <a:pt x="95" y="11"/>
                  </a:lnTo>
                  <a:lnTo>
                    <a:pt x="97" y="10"/>
                  </a:lnTo>
                  <a:lnTo>
                    <a:pt x="98" y="9"/>
                  </a:lnTo>
                  <a:lnTo>
                    <a:pt x="99" y="5"/>
                  </a:lnTo>
                  <a:lnTo>
                    <a:pt x="99" y="3"/>
                  </a:lnTo>
                  <a:lnTo>
                    <a:pt x="98"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9" name="Freeform 65"/>
            <p:cNvSpPr/>
            <p:nvPr/>
          </p:nvSpPr>
          <p:spPr bwMode="auto">
            <a:xfrm>
              <a:off x="4418013" y="4125913"/>
              <a:ext cx="52388" cy="55563"/>
            </a:xfrm>
            <a:custGeom>
              <a:avLst/>
              <a:gdLst/>
              <a:ahLst/>
              <a:cxnLst>
                <a:cxn ang="0">
                  <a:pos x="91" y="1"/>
                </a:cxn>
                <a:cxn ang="0">
                  <a:pos x="91" y="1"/>
                </a:cxn>
                <a:cxn ang="0">
                  <a:pos x="68" y="24"/>
                </a:cxn>
                <a:cxn ang="0">
                  <a:pos x="46" y="48"/>
                </a:cxn>
                <a:cxn ang="0">
                  <a:pos x="23" y="72"/>
                </a:cxn>
                <a:cxn ang="0">
                  <a:pos x="1" y="96"/>
                </a:cxn>
                <a:cxn ang="0">
                  <a:pos x="1" y="96"/>
                </a:cxn>
                <a:cxn ang="0">
                  <a:pos x="0" y="97"/>
                </a:cxn>
                <a:cxn ang="0">
                  <a:pos x="0" y="99"/>
                </a:cxn>
                <a:cxn ang="0">
                  <a:pos x="0" y="101"/>
                </a:cxn>
                <a:cxn ang="0">
                  <a:pos x="1" y="102"/>
                </a:cxn>
                <a:cxn ang="0">
                  <a:pos x="3" y="103"/>
                </a:cxn>
                <a:cxn ang="0">
                  <a:pos x="4" y="104"/>
                </a:cxn>
                <a:cxn ang="0">
                  <a:pos x="6" y="103"/>
                </a:cxn>
                <a:cxn ang="0">
                  <a:pos x="8" y="102"/>
                </a:cxn>
                <a:cxn ang="0">
                  <a:pos x="8" y="102"/>
                </a:cxn>
                <a:cxn ang="0">
                  <a:pos x="29" y="80"/>
                </a:cxn>
                <a:cxn ang="0">
                  <a:pos x="50" y="58"/>
                </a:cxn>
                <a:cxn ang="0">
                  <a:pos x="50" y="58"/>
                </a:cxn>
                <a:cxn ang="0">
                  <a:pos x="61" y="49"/>
                </a:cxn>
                <a:cxn ang="0">
                  <a:pos x="66" y="44"/>
                </a:cxn>
                <a:cxn ang="0">
                  <a:pos x="70" y="40"/>
                </a:cxn>
                <a:cxn ang="0">
                  <a:pos x="70" y="40"/>
                </a:cxn>
                <a:cxn ang="0">
                  <a:pos x="83" y="22"/>
                </a:cxn>
                <a:cxn ang="0">
                  <a:pos x="98" y="7"/>
                </a:cxn>
                <a:cxn ang="0">
                  <a:pos x="98" y="7"/>
                </a:cxn>
                <a:cxn ang="0">
                  <a:pos x="99" y="6"/>
                </a:cxn>
                <a:cxn ang="0">
                  <a:pos x="99" y="4"/>
                </a:cxn>
                <a:cxn ang="0">
                  <a:pos x="99" y="2"/>
                </a:cxn>
                <a:cxn ang="0">
                  <a:pos x="98" y="1"/>
                </a:cxn>
                <a:cxn ang="0">
                  <a:pos x="96" y="0"/>
                </a:cxn>
                <a:cxn ang="0">
                  <a:pos x="95" y="0"/>
                </a:cxn>
                <a:cxn ang="0">
                  <a:pos x="93" y="0"/>
                </a:cxn>
                <a:cxn ang="0">
                  <a:pos x="91" y="1"/>
                </a:cxn>
                <a:cxn ang="0">
                  <a:pos x="91" y="1"/>
                </a:cxn>
              </a:cxnLst>
              <a:rect l="0" t="0" r="r" b="b"/>
              <a:pathLst>
                <a:path w="99" h="104">
                  <a:moveTo>
                    <a:pt x="91" y="1"/>
                  </a:moveTo>
                  <a:lnTo>
                    <a:pt x="91" y="1"/>
                  </a:lnTo>
                  <a:lnTo>
                    <a:pt x="68" y="24"/>
                  </a:lnTo>
                  <a:lnTo>
                    <a:pt x="46" y="48"/>
                  </a:lnTo>
                  <a:lnTo>
                    <a:pt x="23" y="72"/>
                  </a:lnTo>
                  <a:lnTo>
                    <a:pt x="1" y="96"/>
                  </a:lnTo>
                  <a:lnTo>
                    <a:pt x="1" y="96"/>
                  </a:lnTo>
                  <a:lnTo>
                    <a:pt x="0" y="97"/>
                  </a:lnTo>
                  <a:lnTo>
                    <a:pt x="0" y="99"/>
                  </a:lnTo>
                  <a:lnTo>
                    <a:pt x="0" y="101"/>
                  </a:lnTo>
                  <a:lnTo>
                    <a:pt x="1" y="102"/>
                  </a:lnTo>
                  <a:lnTo>
                    <a:pt x="3" y="103"/>
                  </a:lnTo>
                  <a:lnTo>
                    <a:pt x="4" y="104"/>
                  </a:lnTo>
                  <a:lnTo>
                    <a:pt x="6" y="103"/>
                  </a:lnTo>
                  <a:lnTo>
                    <a:pt x="8" y="102"/>
                  </a:lnTo>
                  <a:lnTo>
                    <a:pt x="8" y="102"/>
                  </a:lnTo>
                  <a:lnTo>
                    <a:pt x="29" y="80"/>
                  </a:lnTo>
                  <a:lnTo>
                    <a:pt x="50" y="58"/>
                  </a:lnTo>
                  <a:lnTo>
                    <a:pt x="50" y="58"/>
                  </a:lnTo>
                  <a:lnTo>
                    <a:pt x="61" y="49"/>
                  </a:lnTo>
                  <a:lnTo>
                    <a:pt x="66" y="44"/>
                  </a:lnTo>
                  <a:lnTo>
                    <a:pt x="70" y="40"/>
                  </a:lnTo>
                  <a:lnTo>
                    <a:pt x="70" y="40"/>
                  </a:lnTo>
                  <a:lnTo>
                    <a:pt x="83" y="22"/>
                  </a:lnTo>
                  <a:lnTo>
                    <a:pt x="98" y="7"/>
                  </a:lnTo>
                  <a:lnTo>
                    <a:pt x="98" y="7"/>
                  </a:lnTo>
                  <a:lnTo>
                    <a:pt x="99" y="6"/>
                  </a:lnTo>
                  <a:lnTo>
                    <a:pt x="99" y="4"/>
                  </a:lnTo>
                  <a:lnTo>
                    <a:pt x="99" y="2"/>
                  </a:lnTo>
                  <a:lnTo>
                    <a:pt x="98" y="1"/>
                  </a:lnTo>
                  <a:lnTo>
                    <a:pt x="96" y="0"/>
                  </a:lnTo>
                  <a:lnTo>
                    <a:pt x="95"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0" name="Freeform 66"/>
            <p:cNvSpPr/>
            <p:nvPr/>
          </p:nvSpPr>
          <p:spPr bwMode="auto">
            <a:xfrm>
              <a:off x="4371975" y="4133850"/>
              <a:ext cx="127000" cy="152400"/>
            </a:xfrm>
            <a:custGeom>
              <a:avLst/>
              <a:gdLst/>
              <a:ahLst/>
              <a:cxnLst>
                <a:cxn ang="0">
                  <a:pos x="229" y="2"/>
                </a:cxn>
                <a:cxn ang="0">
                  <a:pos x="229" y="2"/>
                </a:cxn>
                <a:cxn ang="0">
                  <a:pos x="197" y="34"/>
                </a:cxn>
                <a:cxn ang="0">
                  <a:pos x="167" y="67"/>
                </a:cxn>
                <a:cxn ang="0">
                  <a:pos x="137" y="101"/>
                </a:cxn>
                <a:cxn ang="0">
                  <a:pos x="107" y="136"/>
                </a:cxn>
                <a:cxn ang="0">
                  <a:pos x="80" y="172"/>
                </a:cxn>
                <a:cxn ang="0">
                  <a:pos x="52" y="208"/>
                </a:cxn>
                <a:cxn ang="0">
                  <a:pos x="26" y="245"/>
                </a:cxn>
                <a:cxn ang="0">
                  <a:pos x="1" y="282"/>
                </a:cxn>
                <a:cxn ang="0">
                  <a:pos x="1" y="282"/>
                </a:cxn>
                <a:cxn ang="0">
                  <a:pos x="0" y="284"/>
                </a:cxn>
                <a:cxn ang="0">
                  <a:pos x="0" y="286"/>
                </a:cxn>
                <a:cxn ang="0">
                  <a:pos x="1" y="287"/>
                </a:cxn>
                <a:cxn ang="0">
                  <a:pos x="2" y="289"/>
                </a:cxn>
                <a:cxn ang="0">
                  <a:pos x="4" y="289"/>
                </a:cxn>
                <a:cxn ang="0">
                  <a:pos x="6" y="289"/>
                </a:cxn>
                <a:cxn ang="0">
                  <a:pos x="7" y="289"/>
                </a:cxn>
                <a:cxn ang="0">
                  <a:pos x="9" y="287"/>
                </a:cxn>
                <a:cxn ang="0">
                  <a:pos x="9" y="287"/>
                </a:cxn>
                <a:cxn ang="0">
                  <a:pos x="34" y="250"/>
                </a:cxn>
                <a:cxn ang="0">
                  <a:pos x="60" y="213"/>
                </a:cxn>
                <a:cxn ang="0">
                  <a:pos x="87" y="178"/>
                </a:cxn>
                <a:cxn ang="0">
                  <a:pos x="116" y="142"/>
                </a:cxn>
                <a:cxn ang="0">
                  <a:pos x="145" y="108"/>
                </a:cxn>
                <a:cxn ang="0">
                  <a:pos x="175" y="73"/>
                </a:cxn>
                <a:cxn ang="0">
                  <a:pos x="205" y="40"/>
                </a:cxn>
                <a:cxn ang="0">
                  <a:pos x="235" y="8"/>
                </a:cxn>
                <a:cxn ang="0">
                  <a:pos x="235" y="8"/>
                </a:cxn>
                <a:cxn ang="0">
                  <a:pos x="237" y="7"/>
                </a:cxn>
                <a:cxn ang="0">
                  <a:pos x="238" y="5"/>
                </a:cxn>
                <a:cxn ang="0">
                  <a:pos x="237" y="3"/>
                </a:cxn>
                <a:cxn ang="0">
                  <a:pos x="235" y="2"/>
                </a:cxn>
                <a:cxn ang="0">
                  <a:pos x="234" y="1"/>
                </a:cxn>
                <a:cxn ang="0">
                  <a:pos x="232" y="0"/>
                </a:cxn>
                <a:cxn ang="0">
                  <a:pos x="231" y="1"/>
                </a:cxn>
                <a:cxn ang="0">
                  <a:pos x="229" y="2"/>
                </a:cxn>
                <a:cxn ang="0">
                  <a:pos x="229" y="2"/>
                </a:cxn>
              </a:cxnLst>
              <a:rect l="0" t="0" r="r" b="b"/>
              <a:pathLst>
                <a:path w="238" h="289">
                  <a:moveTo>
                    <a:pt x="229" y="2"/>
                  </a:moveTo>
                  <a:lnTo>
                    <a:pt x="229" y="2"/>
                  </a:lnTo>
                  <a:lnTo>
                    <a:pt x="197" y="34"/>
                  </a:lnTo>
                  <a:lnTo>
                    <a:pt x="167" y="67"/>
                  </a:lnTo>
                  <a:lnTo>
                    <a:pt x="137" y="101"/>
                  </a:lnTo>
                  <a:lnTo>
                    <a:pt x="107" y="136"/>
                  </a:lnTo>
                  <a:lnTo>
                    <a:pt x="80" y="172"/>
                  </a:lnTo>
                  <a:lnTo>
                    <a:pt x="52" y="208"/>
                  </a:lnTo>
                  <a:lnTo>
                    <a:pt x="26" y="245"/>
                  </a:lnTo>
                  <a:lnTo>
                    <a:pt x="1" y="282"/>
                  </a:lnTo>
                  <a:lnTo>
                    <a:pt x="1" y="282"/>
                  </a:lnTo>
                  <a:lnTo>
                    <a:pt x="0" y="284"/>
                  </a:lnTo>
                  <a:lnTo>
                    <a:pt x="0" y="286"/>
                  </a:lnTo>
                  <a:lnTo>
                    <a:pt x="1" y="287"/>
                  </a:lnTo>
                  <a:lnTo>
                    <a:pt x="2" y="289"/>
                  </a:lnTo>
                  <a:lnTo>
                    <a:pt x="4" y="289"/>
                  </a:lnTo>
                  <a:lnTo>
                    <a:pt x="6" y="289"/>
                  </a:lnTo>
                  <a:lnTo>
                    <a:pt x="7" y="289"/>
                  </a:lnTo>
                  <a:lnTo>
                    <a:pt x="9" y="287"/>
                  </a:lnTo>
                  <a:lnTo>
                    <a:pt x="9" y="287"/>
                  </a:lnTo>
                  <a:lnTo>
                    <a:pt x="34" y="250"/>
                  </a:lnTo>
                  <a:lnTo>
                    <a:pt x="60" y="213"/>
                  </a:lnTo>
                  <a:lnTo>
                    <a:pt x="87" y="178"/>
                  </a:lnTo>
                  <a:lnTo>
                    <a:pt x="116" y="142"/>
                  </a:lnTo>
                  <a:lnTo>
                    <a:pt x="145" y="108"/>
                  </a:lnTo>
                  <a:lnTo>
                    <a:pt x="175" y="73"/>
                  </a:lnTo>
                  <a:lnTo>
                    <a:pt x="205" y="40"/>
                  </a:lnTo>
                  <a:lnTo>
                    <a:pt x="235" y="8"/>
                  </a:lnTo>
                  <a:lnTo>
                    <a:pt x="235" y="8"/>
                  </a:lnTo>
                  <a:lnTo>
                    <a:pt x="237" y="7"/>
                  </a:lnTo>
                  <a:lnTo>
                    <a:pt x="238" y="5"/>
                  </a:lnTo>
                  <a:lnTo>
                    <a:pt x="237" y="3"/>
                  </a:lnTo>
                  <a:lnTo>
                    <a:pt x="235" y="2"/>
                  </a:lnTo>
                  <a:lnTo>
                    <a:pt x="234" y="1"/>
                  </a:lnTo>
                  <a:lnTo>
                    <a:pt x="232" y="0"/>
                  </a:lnTo>
                  <a:lnTo>
                    <a:pt x="231" y="1"/>
                  </a:lnTo>
                  <a:lnTo>
                    <a:pt x="229" y="2"/>
                  </a:lnTo>
                  <a:lnTo>
                    <a:pt x="2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1" name="Freeform 67"/>
            <p:cNvSpPr/>
            <p:nvPr/>
          </p:nvSpPr>
          <p:spPr bwMode="auto">
            <a:xfrm>
              <a:off x="4418013" y="4133850"/>
              <a:ext cx="130175" cy="152400"/>
            </a:xfrm>
            <a:custGeom>
              <a:avLst/>
              <a:gdLst/>
              <a:ahLst/>
              <a:cxnLst>
                <a:cxn ang="0">
                  <a:pos x="239" y="1"/>
                </a:cxn>
                <a:cxn ang="0">
                  <a:pos x="239" y="1"/>
                </a:cxn>
                <a:cxn ang="0">
                  <a:pos x="222" y="15"/>
                </a:cxn>
                <a:cxn ang="0">
                  <a:pos x="205" y="28"/>
                </a:cxn>
                <a:cxn ang="0">
                  <a:pos x="190" y="42"/>
                </a:cxn>
                <a:cxn ang="0">
                  <a:pos x="174" y="58"/>
                </a:cxn>
                <a:cxn ang="0">
                  <a:pos x="159" y="74"/>
                </a:cxn>
                <a:cxn ang="0">
                  <a:pos x="144" y="91"/>
                </a:cxn>
                <a:cxn ang="0">
                  <a:pos x="131" y="108"/>
                </a:cxn>
                <a:cxn ang="0">
                  <a:pos x="119" y="125"/>
                </a:cxn>
                <a:cxn ang="0">
                  <a:pos x="119" y="125"/>
                </a:cxn>
                <a:cxn ang="0">
                  <a:pos x="91" y="167"/>
                </a:cxn>
                <a:cxn ang="0">
                  <a:pos x="61" y="209"/>
                </a:cxn>
                <a:cxn ang="0">
                  <a:pos x="61" y="209"/>
                </a:cxn>
                <a:cxn ang="0">
                  <a:pos x="46" y="228"/>
                </a:cxn>
                <a:cxn ang="0">
                  <a:pos x="31" y="246"/>
                </a:cxn>
                <a:cxn ang="0">
                  <a:pos x="15" y="264"/>
                </a:cxn>
                <a:cxn ang="0">
                  <a:pos x="0" y="282"/>
                </a:cxn>
                <a:cxn ang="0">
                  <a:pos x="0" y="282"/>
                </a:cxn>
                <a:cxn ang="0">
                  <a:pos x="0" y="284"/>
                </a:cxn>
                <a:cxn ang="0">
                  <a:pos x="0" y="286"/>
                </a:cxn>
                <a:cxn ang="0">
                  <a:pos x="1" y="287"/>
                </a:cxn>
                <a:cxn ang="0">
                  <a:pos x="2" y="288"/>
                </a:cxn>
                <a:cxn ang="0">
                  <a:pos x="5" y="289"/>
                </a:cxn>
                <a:cxn ang="0">
                  <a:pos x="7" y="288"/>
                </a:cxn>
                <a:cxn ang="0">
                  <a:pos x="8" y="287"/>
                </a:cxn>
                <a:cxn ang="0">
                  <a:pos x="8" y="287"/>
                </a:cxn>
                <a:cxn ang="0">
                  <a:pos x="20" y="272"/>
                </a:cxn>
                <a:cxn ang="0">
                  <a:pos x="34" y="257"/>
                </a:cxn>
                <a:cxn ang="0">
                  <a:pos x="46" y="243"/>
                </a:cxn>
                <a:cxn ang="0">
                  <a:pos x="59" y="228"/>
                </a:cxn>
                <a:cxn ang="0">
                  <a:pos x="59" y="228"/>
                </a:cxn>
                <a:cxn ang="0">
                  <a:pos x="73" y="209"/>
                </a:cxn>
                <a:cxn ang="0">
                  <a:pos x="86" y="190"/>
                </a:cxn>
                <a:cxn ang="0">
                  <a:pos x="112" y="151"/>
                </a:cxn>
                <a:cxn ang="0">
                  <a:pos x="112" y="151"/>
                </a:cxn>
                <a:cxn ang="0">
                  <a:pos x="128" y="130"/>
                </a:cxn>
                <a:cxn ang="0">
                  <a:pos x="142" y="111"/>
                </a:cxn>
                <a:cxn ang="0">
                  <a:pos x="159" y="91"/>
                </a:cxn>
                <a:cxn ang="0">
                  <a:pos x="175" y="73"/>
                </a:cxn>
                <a:cxn ang="0">
                  <a:pos x="175" y="73"/>
                </a:cxn>
                <a:cxn ang="0">
                  <a:pos x="208" y="40"/>
                </a:cxn>
                <a:cxn ang="0">
                  <a:pos x="226" y="24"/>
                </a:cxn>
                <a:cxn ang="0">
                  <a:pos x="243" y="9"/>
                </a:cxn>
                <a:cxn ang="0">
                  <a:pos x="243" y="9"/>
                </a:cxn>
                <a:cxn ang="0">
                  <a:pos x="246" y="7"/>
                </a:cxn>
                <a:cxn ang="0">
                  <a:pos x="246" y="6"/>
                </a:cxn>
                <a:cxn ang="0">
                  <a:pos x="245" y="2"/>
                </a:cxn>
                <a:cxn ang="0">
                  <a:pos x="243" y="1"/>
                </a:cxn>
                <a:cxn ang="0">
                  <a:pos x="242" y="0"/>
                </a:cxn>
                <a:cxn ang="0">
                  <a:pos x="240" y="0"/>
                </a:cxn>
                <a:cxn ang="0">
                  <a:pos x="239" y="1"/>
                </a:cxn>
                <a:cxn ang="0">
                  <a:pos x="239" y="1"/>
                </a:cxn>
              </a:cxnLst>
              <a:rect l="0" t="0" r="r" b="b"/>
              <a:pathLst>
                <a:path w="246" h="289">
                  <a:moveTo>
                    <a:pt x="239" y="1"/>
                  </a:moveTo>
                  <a:lnTo>
                    <a:pt x="239" y="1"/>
                  </a:lnTo>
                  <a:lnTo>
                    <a:pt x="222" y="15"/>
                  </a:lnTo>
                  <a:lnTo>
                    <a:pt x="205" y="28"/>
                  </a:lnTo>
                  <a:lnTo>
                    <a:pt x="190" y="42"/>
                  </a:lnTo>
                  <a:lnTo>
                    <a:pt x="174" y="58"/>
                  </a:lnTo>
                  <a:lnTo>
                    <a:pt x="159" y="74"/>
                  </a:lnTo>
                  <a:lnTo>
                    <a:pt x="144" y="91"/>
                  </a:lnTo>
                  <a:lnTo>
                    <a:pt x="131" y="108"/>
                  </a:lnTo>
                  <a:lnTo>
                    <a:pt x="119" y="125"/>
                  </a:lnTo>
                  <a:lnTo>
                    <a:pt x="119" y="125"/>
                  </a:lnTo>
                  <a:lnTo>
                    <a:pt x="91" y="167"/>
                  </a:lnTo>
                  <a:lnTo>
                    <a:pt x="61" y="209"/>
                  </a:lnTo>
                  <a:lnTo>
                    <a:pt x="61" y="209"/>
                  </a:lnTo>
                  <a:lnTo>
                    <a:pt x="46" y="228"/>
                  </a:lnTo>
                  <a:lnTo>
                    <a:pt x="31" y="246"/>
                  </a:lnTo>
                  <a:lnTo>
                    <a:pt x="15" y="264"/>
                  </a:lnTo>
                  <a:lnTo>
                    <a:pt x="0" y="282"/>
                  </a:lnTo>
                  <a:lnTo>
                    <a:pt x="0" y="282"/>
                  </a:lnTo>
                  <a:lnTo>
                    <a:pt x="0" y="284"/>
                  </a:lnTo>
                  <a:lnTo>
                    <a:pt x="0" y="286"/>
                  </a:lnTo>
                  <a:lnTo>
                    <a:pt x="1" y="287"/>
                  </a:lnTo>
                  <a:lnTo>
                    <a:pt x="2" y="288"/>
                  </a:lnTo>
                  <a:lnTo>
                    <a:pt x="5" y="289"/>
                  </a:lnTo>
                  <a:lnTo>
                    <a:pt x="7" y="288"/>
                  </a:lnTo>
                  <a:lnTo>
                    <a:pt x="8" y="287"/>
                  </a:lnTo>
                  <a:lnTo>
                    <a:pt x="8" y="287"/>
                  </a:lnTo>
                  <a:lnTo>
                    <a:pt x="20" y="272"/>
                  </a:lnTo>
                  <a:lnTo>
                    <a:pt x="34" y="257"/>
                  </a:lnTo>
                  <a:lnTo>
                    <a:pt x="46" y="243"/>
                  </a:lnTo>
                  <a:lnTo>
                    <a:pt x="59" y="228"/>
                  </a:lnTo>
                  <a:lnTo>
                    <a:pt x="59" y="228"/>
                  </a:lnTo>
                  <a:lnTo>
                    <a:pt x="73" y="209"/>
                  </a:lnTo>
                  <a:lnTo>
                    <a:pt x="86" y="190"/>
                  </a:lnTo>
                  <a:lnTo>
                    <a:pt x="112" y="151"/>
                  </a:lnTo>
                  <a:lnTo>
                    <a:pt x="112" y="151"/>
                  </a:lnTo>
                  <a:lnTo>
                    <a:pt x="128" y="130"/>
                  </a:lnTo>
                  <a:lnTo>
                    <a:pt x="142" y="111"/>
                  </a:lnTo>
                  <a:lnTo>
                    <a:pt x="159" y="91"/>
                  </a:lnTo>
                  <a:lnTo>
                    <a:pt x="175" y="73"/>
                  </a:lnTo>
                  <a:lnTo>
                    <a:pt x="175" y="73"/>
                  </a:lnTo>
                  <a:lnTo>
                    <a:pt x="208" y="40"/>
                  </a:lnTo>
                  <a:lnTo>
                    <a:pt x="226" y="24"/>
                  </a:lnTo>
                  <a:lnTo>
                    <a:pt x="243" y="9"/>
                  </a:lnTo>
                  <a:lnTo>
                    <a:pt x="243" y="9"/>
                  </a:lnTo>
                  <a:lnTo>
                    <a:pt x="246" y="7"/>
                  </a:lnTo>
                  <a:lnTo>
                    <a:pt x="246" y="6"/>
                  </a:lnTo>
                  <a:lnTo>
                    <a:pt x="245" y="2"/>
                  </a:lnTo>
                  <a:lnTo>
                    <a:pt x="243" y="1"/>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2" name="Freeform 68"/>
            <p:cNvSpPr/>
            <p:nvPr/>
          </p:nvSpPr>
          <p:spPr bwMode="auto">
            <a:xfrm>
              <a:off x="4457700" y="4130675"/>
              <a:ext cx="138113" cy="163513"/>
            </a:xfrm>
            <a:custGeom>
              <a:avLst/>
              <a:gdLst/>
              <a:ahLst/>
              <a:cxnLst>
                <a:cxn ang="0">
                  <a:pos x="253" y="1"/>
                </a:cxn>
                <a:cxn ang="0">
                  <a:pos x="253" y="1"/>
                </a:cxn>
                <a:cxn ang="0">
                  <a:pos x="235" y="18"/>
                </a:cxn>
                <a:cxn ang="0">
                  <a:pos x="217" y="35"/>
                </a:cxn>
                <a:cxn ang="0">
                  <a:pos x="201" y="53"/>
                </a:cxn>
                <a:cxn ang="0">
                  <a:pos x="185" y="71"/>
                </a:cxn>
                <a:cxn ang="0">
                  <a:pos x="154" y="109"/>
                </a:cxn>
                <a:cxn ang="0">
                  <a:pos x="124" y="149"/>
                </a:cxn>
                <a:cxn ang="0">
                  <a:pos x="124" y="149"/>
                </a:cxn>
                <a:cxn ang="0">
                  <a:pos x="92" y="191"/>
                </a:cxn>
                <a:cxn ang="0">
                  <a:pos x="58" y="231"/>
                </a:cxn>
                <a:cxn ang="0">
                  <a:pos x="58" y="231"/>
                </a:cxn>
                <a:cxn ang="0">
                  <a:pos x="44" y="249"/>
                </a:cxn>
                <a:cxn ang="0">
                  <a:pos x="28" y="264"/>
                </a:cxn>
                <a:cxn ang="0">
                  <a:pos x="14" y="282"/>
                </a:cxn>
                <a:cxn ang="0">
                  <a:pos x="7" y="291"/>
                </a:cxn>
                <a:cxn ang="0">
                  <a:pos x="1" y="301"/>
                </a:cxn>
                <a:cxn ang="0">
                  <a:pos x="1" y="301"/>
                </a:cxn>
                <a:cxn ang="0">
                  <a:pos x="0" y="303"/>
                </a:cxn>
                <a:cxn ang="0">
                  <a:pos x="1" y="305"/>
                </a:cxn>
                <a:cxn ang="0">
                  <a:pos x="1" y="306"/>
                </a:cxn>
                <a:cxn ang="0">
                  <a:pos x="3" y="307"/>
                </a:cxn>
                <a:cxn ang="0">
                  <a:pos x="4" y="308"/>
                </a:cxn>
                <a:cxn ang="0">
                  <a:pos x="6" y="308"/>
                </a:cxn>
                <a:cxn ang="0">
                  <a:pos x="8" y="307"/>
                </a:cxn>
                <a:cxn ang="0">
                  <a:pos x="9" y="306"/>
                </a:cxn>
                <a:cxn ang="0">
                  <a:pos x="9" y="306"/>
                </a:cxn>
                <a:cxn ang="0">
                  <a:pos x="16" y="295"/>
                </a:cxn>
                <a:cxn ang="0">
                  <a:pos x="23" y="285"/>
                </a:cxn>
                <a:cxn ang="0">
                  <a:pos x="38" y="268"/>
                </a:cxn>
                <a:cxn ang="0">
                  <a:pos x="55" y="250"/>
                </a:cxn>
                <a:cxn ang="0">
                  <a:pos x="70" y="232"/>
                </a:cxn>
                <a:cxn ang="0">
                  <a:pos x="70" y="232"/>
                </a:cxn>
                <a:cxn ang="0">
                  <a:pos x="99" y="196"/>
                </a:cxn>
                <a:cxn ang="0">
                  <a:pos x="128" y="160"/>
                </a:cxn>
                <a:cxn ang="0">
                  <a:pos x="128" y="160"/>
                </a:cxn>
                <a:cxn ang="0">
                  <a:pos x="158" y="120"/>
                </a:cxn>
                <a:cxn ang="0">
                  <a:pos x="189" y="81"/>
                </a:cxn>
                <a:cxn ang="0">
                  <a:pos x="206" y="61"/>
                </a:cxn>
                <a:cxn ang="0">
                  <a:pos x="223" y="42"/>
                </a:cxn>
                <a:cxn ang="0">
                  <a:pos x="241" y="25"/>
                </a:cxn>
                <a:cxn ang="0">
                  <a:pos x="259" y="8"/>
                </a:cxn>
                <a:cxn ang="0">
                  <a:pos x="259" y="8"/>
                </a:cxn>
                <a:cxn ang="0">
                  <a:pos x="261" y="6"/>
                </a:cxn>
                <a:cxn ang="0">
                  <a:pos x="261" y="4"/>
                </a:cxn>
                <a:cxn ang="0">
                  <a:pos x="261" y="3"/>
                </a:cxn>
                <a:cxn ang="0">
                  <a:pos x="260" y="2"/>
                </a:cxn>
                <a:cxn ang="0">
                  <a:pos x="256" y="0"/>
                </a:cxn>
                <a:cxn ang="0">
                  <a:pos x="255" y="0"/>
                </a:cxn>
                <a:cxn ang="0">
                  <a:pos x="253" y="1"/>
                </a:cxn>
                <a:cxn ang="0">
                  <a:pos x="253" y="1"/>
                </a:cxn>
              </a:cxnLst>
              <a:rect l="0" t="0" r="r" b="b"/>
              <a:pathLst>
                <a:path w="261" h="308">
                  <a:moveTo>
                    <a:pt x="253" y="1"/>
                  </a:moveTo>
                  <a:lnTo>
                    <a:pt x="253" y="1"/>
                  </a:lnTo>
                  <a:lnTo>
                    <a:pt x="235" y="18"/>
                  </a:lnTo>
                  <a:lnTo>
                    <a:pt x="217" y="35"/>
                  </a:lnTo>
                  <a:lnTo>
                    <a:pt x="201" y="53"/>
                  </a:lnTo>
                  <a:lnTo>
                    <a:pt x="185" y="71"/>
                  </a:lnTo>
                  <a:lnTo>
                    <a:pt x="154" y="109"/>
                  </a:lnTo>
                  <a:lnTo>
                    <a:pt x="124" y="149"/>
                  </a:lnTo>
                  <a:lnTo>
                    <a:pt x="124" y="149"/>
                  </a:lnTo>
                  <a:lnTo>
                    <a:pt x="92" y="191"/>
                  </a:lnTo>
                  <a:lnTo>
                    <a:pt x="58" y="231"/>
                  </a:lnTo>
                  <a:lnTo>
                    <a:pt x="58" y="231"/>
                  </a:lnTo>
                  <a:lnTo>
                    <a:pt x="44" y="249"/>
                  </a:lnTo>
                  <a:lnTo>
                    <a:pt x="28" y="264"/>
                  </a:lnTo>
                  <a:lnTo>
                    <a:pt x="14" y="282"/>
                  </a:lnTo>
                  <a:lnTo>
                    <a:pt x="7" y="291"/>
                  </a:lnTo>
                  <a:lnTo>
                    <a:pt x="1" y="301"/>
                  </a:lnTo>
                  <a:lnTo>
                    <a:pt x="1" y="301"/>
                  </a:lnTo>
                  <a:lnTo>
                    <a:pt x="0" y="303"/>
                  </a:lnTo>
                  <a:lnTo>
                    <a:pt x="1" y="305"/>
                  </a:lnTo>
                  <a:lnTo>
                    <a:pt x="1" y="306"/>
                  </a:lnTo>
                  <a:lnTo>
                    <a:pt x="3" y="307"/>
                  </a:lnTo>
                  <a:lnTo>
                    <a:pt x="4" y="308"/>
                  </a:lnTo>
                  <a:lnTo>
                    <a:pt x="6" y="308"/>
                  </a:lnTo>
                  <a:lnTo>
                    <a:pt x="8" y="307"/>
                  </a:lnTo>
                  <a:lnTo>
                    <a:pt x="9" y="306"/>
                  </a:lnTo>
                  <a:lnTo>
                    <a:pt x="9" y="306"/>
                  </a:lnTo>
                  <a:lnTo>
                    <a:pt x="16" y="295"/>
                  </a:lnTo>
                  <a:lnTo>
                    <a:pt x="23" y="285"/>
                  </a:lnTo>
                  <a:lnTo>
                    <a:pt x="38" y="268"/>
                  </a:lnTo>
                  <a:lnTo>
                    <a:pt x="55" y="250"/>
                  </a:lnTo>
                  <a:lnTo>
                    <a:pt x="70" y="232"/>
                  </a:lnTo>
                  <a:lnTo>
                    <a:pt x="70" y="232"/>
                  </a:lnTo>
                  <a:lnTo>
                    <a:pt x="99" y="196"/>
                  </a:lnTo>
                  <a:lnTo>
                    <a:pt x="128" y="160"/>
                  </a:lnTo>
                  <a:lnTo>
                    <a:pt x="128" y="160"/>
                  </a:lnTo>
                  <a:lnTo>
                    <a:pt x="158" y="120"/>
                  </a:lnTo>
                  <a:lnTo>
                    <a:pt x="189" y="81"/>
                  </a:lnTo>
                  <a:lnTo>
                    <a:pt x="206" y="61"/>
                  </a:lnTo>
                  <a:lnTo>
                    <a:pt x="223" y="42"/>
                  </a:lnTo>
                  <a:lnTo>
                    <a:pt x="241" y="25"/>
                  </a:lnTo>
                  <a:lnTo>
                    <a:pt x="259" y="8"/>
                  </a:lnTo>
                  <a:lnTo>
                    <a:pt x="259" y="8"/>
                  </a:lnTo>
                  <a:lnTo>
                    <a:pt x="261" y="6"/>
                  </a:lnTo>
                  <a:lnTo>
                    <a:pt x="261" y="4"/>
                  </a:lnTo>
                  <a:lnTo>
                    <a:pt x="261" y="3"/>
                  </a:lnTo>
                  <a:lnTo>
                    <a:pt x="260" y="2"/>
                  </a:lnTo>
                  <a:lnTo>
                    <a:pt x="256" y="0"/>
                  </a:lnTo>
                  <a:lnTo>
                    <a:pt x="255"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3" name="Freeform 69"/>
            <p:cNvSpPr/>
            <p:nvPr/>
          </p:nvSpPr>
          <p:spPr bwMode="auto">
            <a:xfrm>
              <a:off x="4483100" y="4130675"/>
              <a:ext cx="152400" cy="176213"/>
            </a:xfrm>
            <a:custGeom>
              <a:avLst/>
              <a:gdLst/>
              <a:ahLst/>
              <a:cxnLst>
                <a:cxn ang="0">
                  <a:pos x="281" y="2"/>
                </a:cxn>
                <a:cxn ang="0">
                  <a:pos x="281" y="2"/>
                </a:cxn>
                <a:cxn ang="0">
                  <a:pos x="275" y="7"/>
                </a:cxn>
                <a:cxn ang="0">
                  <a:pos x="269" y="12"/>
                </a:cxn>
                <a:cxn ang="0">
                  <a:pos x="262" y="17"/>
                </a:cxn>
                <a:cxn ang="0">
                  <a:pos x="257" y="21"/>
                </a:cxn>
                <a:cxn ang="0">
                  <a:pos x="257" y="21"/>
                </a:cxn>
                <a:cxn ang="0">
                  <a:pos x="247" y="31"/>
                </a:cxn>
                <a:cxn ang="0">
                  <a:pos x="238" y="42"/>
                </a:cxn>
                <a:cxn ang="0">
                  <a:pos x="221" y="64"/>
                </a:cxn>
                <a:cxn ang="0">
                  <a:pos x="221" y="64"/>
                </a:cxn>
                <a:cxn ang="0">
                  <a:pos x="179" y="111"/>
                </a:cxn>
                <a:cxn ang="0">
                  <a:pos x="140" y="158"/>
                </a:cxn>
                <a:cxn ang="0">
                  <a:pos x="140" y="158"/>
                </a:cxn>
                <a:cxn ang="0">
                  <a:pos x="123" y="179"/>
                </a:cxn>
                <a:cxn ang="0">
                  <a:pos x="105" y="199"/>
                </a:cxn>
                <a:cxn ang="0">
                  <a:pos x="68" y="240"/>
                </a:cxn>
                <a:cxn ang="0">
                  <a:pos x="50" y="260"/>
                </a:cxn>
                <a:cxn ang="0">
                  <a:pos x="33" y="281"/>
                </a:cxn>
                <a:cxn ang="0">
                  <a:pos x="16" y="303"/>
                </a:cxn>
                <a:cxn ang="0">
                  <a:pos x="1" y="324"/>
                </a:cxn>
                <a:cxn ang="0">
                  <a:pos x="1" y="324"/>
                </a:cxn>
                <a:cxn ang="0">
                  <a:pos x="0" y="326"/>
                </a:cxn>
                <a:cxn ang="0">
                  <a:pos x="0" y="328"/>
                </a:cxn>
                <a:cxn ang="0">
                  <a:pos x="1" y="329"/>
                </a:cxn>
                <a:cxn ang="0">
                  <a:pos x="2" y="331"/>
                </a:cxn>
                <a:cxn ang="0">
                  <a:pos x="4" y="332"/>
                </a:cxn>
                <a:cxn ang="0">
                  <a:pos x="6" y="332"/>
                </a:cxn>
                <a:cxn ang="0">
                  <a:pos x="7" y="331"/>
                </a:cxn>
                <a:cxn ang="0">
                  <a:pos x="9" y="329"/>
                </a:cxn>
                <a:cxn ang="0">
                  <a:pos x="9" y="329"/>
                </a:cxn>
                <a:cxn ang="0">
                  <a:pos x="24" y="307"/>
                </a:cxn>
                <a:cxn ang="0">
                  <a:pos x="42" y="285"/>
                </a:cxn>
                <a:cxn ang="0">
                  <a:pos x="60" y="263"/>
                </a:cxn>
                <a:cxn ang="0">
                  <a:pos x="78" y="243"/>
                </a:cxn>
                <a:cxn ang="0">
                  <a:pos x="115" y="200"/>
                </a:cxn>
                <a:cxn ang="0">
                  <a:pos x="134" y="180"/>
                </a:cxn>
                <a:cxn ang="0">
                  <a:pos x="153" y="158"/>
                </a:cxn>
                <a:cxn ang="0">
                  <a:pos x="153" y="158"/>
                </a:cxn>
                <a:cxn ang="0">
                  <a:pos x="189" y="114"/>
                </a:cxn>
                <a:cxn ang="0">
                  <a:pos x="227" y="71"/>
                </a:cxn>
                <a:cxn ang="0">
                  <a:pos x="227" y="71"/>
                </a:cxn>
                <a:cxn ang="0">
                  <a:pos x="244" y="49"/>
                </a:cxn>
                <a:cxn ang="0">
                  <a:pos x="254" y="38"/>
                </a:cxn>
                <a:cxn ang="0">
                  <a:pos x="263" y="28"/>
                </a:cxn>
                <a:cxn ang="0">
                  <a:pos x="263" y="28"/>
                </a:cxn>
                <a:cxn ang="0">
                  <a:pos x="269" y="23"/>
                </a:cxn>
                <a:cxn ang="0">
                  <a:pos x="276" y="18"/>
                </a:cxn>
                <a:cxn ang="0">
                  <a:pos x="283" y="13"/>
                </a:cxn>
                <a:cxn ang="0">
                  <a:pos x="289" y="7"/>
                </a:cxn>
                <a:cxn ang="0">
                  <a:pos x="289" y="7"/>
                </a:cxn>
                <a:cxn ang="0">
                  <a:pos x="289" y="5"/>
                </a:cxn>
                <a:cxn ang="0">
                  <a:pos x="289" y="3"/>
                </a:cxn>
                <a:cxn ang="0">
                  <a:pos x="288" y="2"/>
                </a:cxn>
                <a:cxn ang="0">
                  <a:pos x="287" y="1"/>
                </a:cxn>
                <a:cxn ang="0">
                  <a:pos x="284" y="0"/>
                </a:cxn>
                <a:cxn ang="0">
                  <a:pos x="282" y="1"/>
                </a:cxn>
                <a:cxn ang="0">
                  <a:pos x="281" y="2"/>
                </a:cxn>
                <a:cxn ang="0">
                  <a:pos x="281" y="2"/>
                </a:cxn>
              </a:cxnLst>
              <a:rect l="0" t="0" r="r" b="b"/>
              <a:pathLst>
                <a:path w="289" h="332">
                  <a:moveTo>
                    <a:pt x="281" y="2"/>
                  </a:moveTo>
                  <a:lnTo>
                    <a:pt x="281" y="2"/>
                  </a:lnTo>
                  <a:lnTo>
                    <a:pt x="275" y="7"/>
                  </a:lnTo>
                  <a:lnTo>
                    <a:pt x="269" y="12"/>
                  </a:lnTo>
                  <a:lnTo>
                    <a:pt x="262" y="17"/>
                  </a:lnTo>
                  <a:lnTo>
                    <a:pt x="257" y="21"/>
                  </a:lnTo>
                  <a:lnTo>
                    <a:pt x="257" y="21"/>
                  </a:lnTo>
                  <a:lnTo>
                    <a:pt x="247" y="31"/>
                  </a:lnTo>
                  <a:lnTo>
                    <a:pt x="238" y="42"/>
                  </a:lnTo>
                  <a:lnTo>
                    <a:pt x="221" y="64"/>
                  </a:lnTo>
                  <a:lnTo>
                    <a:pt x="221" y="64"/>
                  </a:lnTo>
                  <a:lnTo>
                    <a:pt x="179" y="111"/>
                  </a:lnTo>
                  <a:lnTo>
                    <a:pt x="140" y="158"/>
                  </a:lnTo>
                  <a:lnTo>
                    <a:pt x="140" y="158"/>
                  </a:lnTo>
                  <a:lnTo>
                    <a:pt x="123" y="179"/>
                  </a:lnTo>
                  <a:lnTo>
                    <a:pt x="105" y="199"/>
                  </a:lnTo>
                  <a:lnTo>
                    <a:pt x="68" y="240"/>
                  </a:lnTo>
                  <a:lnTo>
                    <a:pt x="50" y="260"/>
                  </a:lnTo>
                  <a:lnTo>
                    <a:pt x="33" y="281"/>
                  </a:lnTo>
                  <a:lnTo>
                    <a:pt x="16" y="303"/>
                  </a:lnTo>
                  <a:lnTo>
                    <a:pt x="1" y="324"/>
                  </a:lnTo>
                  <a:lnTo>
                    <a:pt x="1" y="324"/>
                  </a:lnTo>
                  <a:lnTo>
                    <a:pt x="0" y="326"/>
                  </a:lnTo>
                  <a:lnTo>
                    <a:pt x="0" y="328"/>
                  </a:lnTo>
                  <a:lnTo>
                    <a:pt x="1" y="329"/>
                  </a:lnTo>
                  <a:lnTo>
                    <a:pt x="2" y="331"/>
                  </a:lnTo>
                  <a:lnTo>
                    <a:pt x="4" y="332"/>
                  </a:lnTo>
                  <a:lnTo>
                    <a:pt x="6" y="332"/>
                  </a:lnTo>
                  <a:lnTo>
                    <a:pt x="7" y="331"/>
                  </a:lnTo>
                  <a:lnTo>
                    <a:pt x="9" y="329"/>
                  </a:lnTo>
                  <a:lnTo>
                    <a:pt x="9" y="329"/>
                  </a:lnTo>
                  <a:lnTo>
                    <a:pt x="24" y="307"/>
                  </a:lnTo>
                  <a:lnTo>
                    <a:pt x="42" y="285"/>
                  </a:lnTo>
                  <a:lnTo>
                    <a:pt x="60" y="263"/>
                  </a:lnTo>
                  <a:lnTo>
                    <a:pt x="78" y="243"/>
                  </a:lnTo>
                  <a:lnTo>
                    <a:pt x="115" y="200"/>
                  </a:lnTo>
                  <a:lnTo>
                    <a:pt x="134" y="180"/>
                  </a:lnTo>
                  <a:lnTo>
                    <a:pt x="153" y="158"/>
                  </a:lnTo>
                  <a:lnTo>
                    <a:pt x="153" y="158"/>
                  </a:lnTo>
                  <a:lnTo>
                    <a:pt x="189" y="114"/>
                  </a:lnTo>
                  <a:lnTo>
                    <a:pt x="227" y="71"/>
                  </a:lnTo>
                  <a:lnTo>
                    <a:pt x="227" y="71"/>
                  </a:lnTo>
                  <a:lnTo>
                    <a:pt x="244" y="49"/>
                  </a:lnTo>
                  <a:lnTo>
                    <a:pt x="254" y="38"/>
                  </a:lnTo>
                  <a:lnTo>
                    <a:pt x="263" y="28"/>
                  </a:lnTo>
                  <a:lnTo>
                    <a:pt x="263" y="28"/>
                  </a:lnTo>
                  <a:lnTo>
                    <a:pt x="269" y="23"/>
                  </a:lnTo>
                  <a:lnTo>
                    <a:pt x="276" y="18"/>
                  </a:lnTo>
                  <a:lnTo>
                    <a:pt x="283" y="13"/>
                  </a:lnTo>
                  <a:lnTo>
                    <a:pt x="289" y="7"/>
                  </a:lnTo>
                  <a:lnTo>
                    <a:pt x="289" y="7"/>
                  </a:lnTo>
                  <a:lnTo>
                    <a:pt x="289" y="5"/>
                  </a:lnTo>
                  <a:lnTo>
                    <a:pt x="289" y="3"/>
                  </a:lnTo>
                  <a:lnTo>
                    <a:pt x="288" y="2"/>
                  </a:lnTo>
                  <a:lnTo>
                    <a:pt x="287" y="1"/>
                  </a:lnTo>
                  <a:lnTo>
                    <a:pt x="284" y="0"/>
                  </a:lnTo>
                  <a:lnTo>
                    <a:pt x="282" y="1"/>
                  </a:lnTo>
                  <a:lnTo>
                    <a:pt x="281" y="2"/>
                  </a:lnTo>
                  <a:lnTo>
                    <a:pt x="2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4" name="Freeform 70"/>
            <p:cNvSpPr/>
            <p:nvPr/>
          </p:nvSpPr>
          <p:spPr bwMode="auto">
            <a:xfrm>
              <a:off x="4527550" y="4141788"/>
              <a:ext cx="153988" cy="168275"/>
            </a:xfrm>
            <a:custGeom>
              <a:avLst/>
              <a:gdLst/>
              <a:ahLst/>
              <a:cxnLst>
                <a:cxn ang="0">
                  <a:pos x="281" y="1"/>
                </a:cxn>
                <a:cxn ang="0">
                  <a:pos x="281" y="1"/>
                </a:cxn>
                <a:cxn ang="0">
                  <a:pos x="262" y="18"/>
                </a:cxn>
                <a:cxn ang="0">
                  <a:pos x="242" y="36"/>
                </a:cxn>
                <a:cxn ang="0">
                  <a:pos x="223" y="53"/>
                </a:cxn>
                <a:cxn ang="0">
                  <a:pos x="205" y="72"/>
                </a:cxn>
                <a:cxn ang="0">
                  <a:pos x="171" y="111"/>
                </a:cxn>
                <a:cxn ang="0">
                  <a:pos x="138" y="151"/>
                </a:cxn>
                <a:cxn ang="0">
                  <a:pos x="105" y="192"/>
                </a:cxn>
                <a:cxn ang="0">
                  <a:pos x="72" y="232"/>
                </a:cxn>
                <a:cxn ang="0">
                  <a:pos x="38" y="271"/>
                </a:cxn>
                <a:cxn ang="0">
                  <a:pos x="20" y="291"/>
                </a:cxn>
                <a:cxn ang="0">
                  <a:pos x="1" y="309"/>
                </a:cxn>
                <a:cxn ang="0">
                  <a:pos x="1" y="309"/>
                </a:cxn>
                <a:cxn ang="0">
                  <a:pos x="0" y="310"/>
                </a:cxn>
                <a:cxn ang="0">
                  <a:pos x="0" y="313"/>
                </a:cxn>
                <a:cxn ang="0">
                  <a:pos x="0" y="315"/>
                </a:cxn>
                <a:cxn ang="0">
                  <a:pos x="1" y="316"/>
                </a:cxn>
                <a:cxn ang="0">
                  <a:pos x="3" y="317"/>
                </a:cxn>
                <a:cxn ang="0">
                  <a:pos x="4" y="318"/>
                </a:cxn>
                <a:cxn ang="0">
                  <a:pos x="7" y="317"/>
                </a:cxn>
                <a:cxn ang="0">
                  <a:pos x="9" y="316"/>
                </a:cxn>
                <a:cxn ang="0">
                  <a:pos x="9" y="316"/>
                </a:cxn>
                <a:cxn ang="0">
                  <a:pos x="26" y="297"/>
                </a:cxn>
                <a:cxn ang="0">
                  <a:pos x="44" y="278"/>
                </a:cxn>
                <a:cxn ang="0">
                  <a:pos x="78" y="239"/>
                </a:cxn>
                <a:cxn ang="0">
                  <a:pos x="111" y="199"/>
                </a:cxn>
                <a:cxn ang="0">
                  <a:pos x="144" y="158"/>
                </a:cxn>
                <a:cxn ang="0">
                  <a:pos x="177" y="117"/>
                </a:cxn>
                <a:cxn ang="0">
                  <a:pos x="212" y="79"/>
                </a:cxn>
                <a:cxn ang="0">
                  <a:pos x="230" y="61"/>
                </a:cxn>
                <a:cxn ang="0">
                  <a:pos x="248" y="42"/>
                </a:cxn>
                <a:cxn ang="0">
                  <a:pos x="268" y="24"/>
                </a:cxn>
                <a:cxn ang="0">
                  <a:pos x="288" y="8"/>
                </a:cxn>
                <a:cxn ang="0">
                  <a:pos x="288" y="8"/>
                </a:cxn>
                <a:cxn ang="0">
                  <a:pos x="290" y="6"/>
                </a:cxn>
                <a:cxn ang="0">
                  <a:pos x="290" y="5"/>
                </a:cxn>
                <a:cxn ang="0">
                  <a:pos x="290" y="3"/>
                </a:cxn>
                <a:cxn ang="0">
                  <a:pos x="289" y="2"/>
                </a:cxn>
                <a:cxn ang="0">
                  <a:pos x="285" y="0"/>
                </a:cxn>
                <a:cxn ang="0">
                  <a:pos x="283" y="1"/>
                </a:cxn>
                <a:cxn ang="0">
                  <a:pos x="281" y="1"/>
                </a:cxn>
                <a:cxn ang="0">
                  <a:pos x="281" y="1"/>
                </a:cxn>
              </a:cxnLst>
              <a:rect l="0" t="0" r="r" b="b"/>
              <a:pathLst>
                <a:path w="290" h="318">
                  <a:moveTo>
                    <a:pt x="281" y="1"/>
                  </a:moveTo>
                  <a:lnTo>
                    <a:pt x="281" y="1"/>
                  </a:lnTo>
                  <a:lnTo>
                    <a:pt x="262" y="18"/>
                  </a:lnTo>
                  <a:lnTo>
                    <a:pt x="242" y="36"/>
                  </a:lnTo>
                  <a:lnTo>
                    <a:pt x="223" y="53"/>
                  </a:lnTo>
                  <a:lnTo>
                    <a:pt x="205" y="72"/>
                  </a:lnTo>
                  <a:lnTo>
                    <a:pt x="171" y="111"/>
                  </a:lnTo>
                  <a:lnTo>
                    <a:pt x="138" y="151"/>
                  </a:lnTo>
                  <a:lnTo>
                    <a:pt x="105" y="192"/>
                  </a:lnTo>
                  <a:lnTo>
                    <a:pt x="72" y="232"/>
                  </a:lnTo>
                  <a:lnTo>
                    <a:pt x="38" y="271"/>
                  </a:lnTo>
                  <a:lnTo>
                    <a:pt x="20" y="291"/>
                  </a:lnTo>
                  <a:lnTo>
                    <a:pt x="1" y="309"/>
                  </a:lnTo>
                  <a:lnTo>
                    <a:pt x="1" y="309"/>
                  </a:lnTo>
                  <a:lnTo>
                    <a:pt x="0" y="310"/>
                  </a:lnTo>
                  <a:lnTo>
                    <a:pt x="0" y="313"/>
                  </a:lnTo>
                  <a:lnTo>
                    <a:pt x="0" y="315"/>
                  </a:lnTo>
                  <a:lnTo>
                    <a:pt x="1" y="316"/>
                  </a:lnTo>
                  <a:lnTo>
                    <a:pt x="3" y="317"/>
                  </a:lnTo>
                  <a:lnTo>
                    <a:pt x="4" y="318"/>
                  </a:lnTo>
                  <a:lnTo>
                    <a:pt x="7" y="317"/>
                  </a:lnTo>
                  <a:lnTo>
                    <a:pt x="9" y="316"/>
                  </a:lnTo>
                  <a:lnTo>
                    <a:pt x="9" y="316"/>
                  </a:lnTo>
                  <a:lnTo>
                    <a:pt x="26" y="297"/>
                  </a:lnTo>
                  <a:lnTo>
                    <a:pt x="44" y="278"/>
                  </a:lnTo>
                  <a:lnTo>
                    <a:pt x="78" y="239"/>
                  </a:lnTo>
                  <a:lnTo>
                    <a:pt x="111" y="199"/>
                  </a:lnTo>
                  <a:lnTo>
                    <a:pt x="144" y="158"/>
                  </a:lnTo>
                  <a:lnTo>
                    <a:pt x="177" y="117"/>
                  </a:lnTo>
                  <a:lnTo>
                    <a:pt x="212" y="79"/>
                  </a:lnTo>
                  <a:lnTo>
                    <a:pt x="230" y="61"/>
                  </a:lnTo>
                  <a:lnTo>
                    <a:pt x="248" y="42"/>
                  </a:lnTo>
                  <a:lnTo>
                    <a:pt x="268" y="24"/>
                  </a:lnTo>
                  <a:lnTo>
                    <a:pt x="288" y="8"/>
                  </a:lnTo>
                  <a:lnTo>
                    <a:pt x="288" y="8"/>
                  </a:lnTo>
                  <a:lnTo>
                    <a:pt x="290" y="6"/>
                  </a:lnTo>
                  <a:lnTo>
                    <a:pt x="290" y="5"/>
                  </a:lnTo>
                  <a:lnTo>
                    <a:pt x="290" y="3"/>
                  </a:lnTo>
                  <a:lnTo>
                    <a:pt x="289" y="2"/>
                  </a:lnTo>
                  <a:lnTo>
                    <a:pt x="285" y="0"/>
                  </a:lnTo>
                  <a:lnTo>
                    <a:pt x="283" y="1"/>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5" name="Freeform 71"/>
            <p:cNvSpPr/>
            <p:nvPr/>
          </p:nvSpPr>
          <p:spPr bwMode="auto">
            <a:xfrm>
              <a:off x="4573588" y="4159250"/>
              <a:ext cx="130175" cy="144463"/>
            </a:xfrm>
            <a:custGeom>
              <a:avLst/>
              <a:gdLst/>
              <a:ahLst/>
              <a:cxnLst>
                <a:cxn ang="0">
                  <a:pos x="238" y="2"/>
                </a:cxn>
                <a:cxn ang="0">
                  <a:pos x="238" y="2"/>
                </a:cxn>
                <a:cxn ang="0">
                  <a:pos x="223" y="17"/>
                </a:cxn>
                <a:cxn ang="0">
                  <a:pos x="209" y="34"/>
                </a:cxn>
                <a:cxn ang="0">
                  <a:pos x="181" y="67"/>
                </a:cxn>
                <a:cxn ang="0">
                  <a:pos x="181" y="67"/>
                </a:cxn>
                <a:cxn ang="0">
                  <a:pos x="165" y="83"/>
                </a:cxn>
                <a:cxn ang="0">
                  <a:pos x="149" y="99"/>
                </a:cxn>
                <a:cxn ang="0">
                  <a:pos x="131" y="113"/>
                </a:cxn>
                <a:cxn ang="0">
                  <a:pos x="115" y="130"/>
                </a:cxn>
                <a:cxn ang="0">
                  <a:pos x="115" y="130"/>
                </a:cxn>
                <a:cxn ang="0">
                  <a:pos x="97" y="148"/>
                </a:cxn>
                <a:cxn ang="0">
                  <a:pos x="81" y="168"/>
                </a:cxn>
                <a:cxn ang="0">
                  <a:pos x="48" y="207"/>
                </a:cxn>
                <a:cxn ang="0">
                  <a:pos x="48" y="207"/>
                </a:cxn>
                <a:cxn ang="0">
                  <a:pos x="35" y="222"/>
                </a:cxn>
                <a:cxn ang="0">
                  <a:pos x="22" y="236"/>
                </a:cxn>
                <a:cxn ang="0">
                  <a:pos x="16" y="243"/>
                </a:cxn>
                <a:cxn ang="0">
                  <a:pos x="9" y="252"/>
                </a:cxn>
                <a:cxn ang="0">
                  <a:pos x="4" y="259"/>
                </a:cxn>
                <a:cxn ang="0">
                  <a:pos x="0" y="268"/>
                </a:cxn>
                <a:cxn ang="0">
                  <a:pos x="0" y="268"/>
                </a:cxn>
                <a:cxn ang="0">
                  <a:pos x="0" y="270"/>
                </a:cxn>
                <a:cxn ang="0">
                  <a:pos x="0" y="271"/>
                </a:cxn>
                <a:cxn ang="0">
                  <a:pos x="2" y="274"/>
                </a:cxn>
                <a:cxn ang="0">
                  <a:pos x="4" y="275"/>
                </a:cxn>
                <a:cxn ang="0">
                  <a:pos x="5" y="275"/>
                </a:cxn>
                <a:cxn ang="0">
                  <a:pos x="7" y="274"/>
                </a:cxn>
                <a:cxn ang="0">
                  <a:pos x="8" y="272"/>
                </a:cxn>
                <a:cxn ang="0">
                  <a:pos x="8" y="272"/>
                </a:cxn>
                <a:cxn ang="0">
                  <a:pos x="12" y="263"/>
                </a:cxn>
                <a:cxn ang="0">
                  <a:pos x="19" y="255"/>
                </a:cxn>
                <a:cxn ang="0">
                  <a:pos x="25" y="247"/>
                </a:cxn>
                <a:cxn ang="0">
                  <a:pos x="32" y="238"/>
                </a:cxn>
                <a:cxn ang="0">
                  <a:pos x="47" y="223"/>
                </a:cxn>
                <a:cxn ang="0">
                  <a:pos x="60" y="207"/>
                </a:cxn>
                <a:cxn ang="0">
                  <a:pos x="60" y="207"/>
                </a:cxn>
                <a:cxn ang="0">
                  <a:pos x="93" y="168"/>
                </a:cxn>
                <a:cxn ang="0">
                  <a:pos x="110" y="148"/>
                </a:cxn>
                <a:cxn ang="0">
                  <a:pos x="127" y="130"/>
                </a:cxn>
                <a:cxn ang="0">
                  <a:pos x="127" y="130"/>
                </a:cxn>
                <a:cxn ang="0">
                  <a:pos x="143" y="115"/>
                </a:cxn>
                <a:cxn ang="0">
                  <a:pos x="158" y="102"/>
                </a:cxn>
                <a:cxn ang="0">
                  <a:pos x="174" y="87"/>
                </a:cxn>
                <a:cxn ang="0">
                  <a:pos x="188" y="73"/>
                </a:cxn>
                <a:cxn ang="0">
                  <a:pos x="188" y="73"/>
                </a:cxn>
                <a:cxn ang="0">
                  <a:pos x="203" y="57"/>
                </a:cxn>
                <a:cxn ang="0">
                  <a:pos x="216" y="40"/>
                </a:cxn>
                <a:cxn ang="0">
                  <a:pos x="230" y="23"/>
                </a:cxn>
                <a:cxn ang="0">
                  <a:pos x="245" y="8"/>
                </a:cxn>
                <a:cxn ang="0">
                  <a:pos x="245" y="8"/>
                </a:cxn>
                <a:cxn ang="0">
                  <a:pos x="246" y="6"/>
                </a:cxn>
                <a:cxn ang="0">
                  <a:pos x="246" y="5"/>
                </a:cxn>
                <a:cxn ang="0">
                  <a:pos x="246" y="3"/>
                </a:cxn>
                <a:cxn ang="0">
                  <a:pos x="245" y="2"/>
                </a:cxn>
                <a:cxn ang="0">
                  <a:pos x="243" y="1"/>
                </a:cxn>
                <a:cxn ang="0">
                  <a:pos x="242" y="0"/>
                </a:cxn>
                <a:cxn ang="0">
                  <a:pos x="240" y="1"/>
                </a:cxn>
                <a:cxn ang="0">
                  <a:pos x="238" y="2"/>
                </a:cxn>
                <a:cxn ang="0">
                  <a:pos x="238" y="2"/>
                </a:cxn>
              </a:cxnLst>
              <a:rect l="0" t="0" r="r" b="b"/>
              <a:pathLst>
                <a:path w="246" h="275">
                  <a:moveTo>
                    <a:pt x="238" y="2"/>
                  </a:moveTo>
                  <a:lnTo>
                    <a:pt x="238" y="2"/>
                  </a:lnTo>
                  <a:lnTo>
                    <a:pt x="223" y="17"/>
                  </a:lnTo>
                  <a:lnTo>
                    <a:pt x="209" y="34"/>
                  </a:lnTo>
                  <a:lnTo>
                    <a:pt x="181" y="67"/>
                  </a:lnTo>
                  <a:lnTo>
                    <a:pt x="181" y="67"/>
                  </a:lnTo>
                  <a:lnTo>
                    <a:pt x="165" y="83"/>
                  </a:lnTo>
                  <a:lnTo>
                    <a:pt x="149" y="99"/>
                  </a:lnTo>
                  <a:lnTo>
                    <a:pt x="131" y="113"/>
                  </a:lnTo>
                  <a:lnTo>
                    <a:pt x="115" y="130"/>
                  </a:lnTo>
                  <a:lnTo>
                    <a:pt x="115" y="130"/>
                  </a:lnTo>
                  <a:lnTo>
                    <a:pt x="97" y="148"/>
                  </a:lnTo>
                  <a:lnTo>
                    <a:pt x="81" y="168"/>
                  </a:lnTo>
                  <a:lnTo>
                    <a:pt x="48" y="207"/>
                  </a:lnTo>
                  <a:lnTo>
                    <a:pt x="48" y="207"/>
                  </a:lnTo>
                  <a:lnTo>
                    <a:pt x="35" y="222"/>
                  </a:lnTo>
                  <a:lnTo>
                    <a:pt x="22" y="236"/>
                  </a:lnTo>
                  <a:lnTo>
                    <a:pt x="16" y="243"/>
                  </a:lnTo>
                  <a:lnTo>
                    <a:pt x="9" y="252"/>
                  </a:lnTo>
                  <a:lnTo>
                    <a:pt x="4" y="259"/>
                  </a:lnTo>
                  <a:lnTo>
                    <a:pt x="0" y="268"/>
                  </a:lnTo>
                  <a:lnTo>
                    <a:pt x="0" y="268"/>
                  </a:lnTo>
                  <a:lnTo>
                    <a:pt x="0" y="270"/>
                  </a:lnTo>
                  <a:lnTo>
                    <a:pt x="0" y="271"/>
                  </a:lnTo>
                  <a:lnTo>
                    <a:pt x="2" y="274"/>
                  </a:lnTo>
                  <a:lnTo>
                    <a:pt x="4" y="275"/>
                  </a:lnTo>
                  <a:lnTo>
                    <a:pt x="5" y="275"/>
                  </a:lnTo>
                  <a:lnTo>
                    <a:pt x="7" y="274"/>
                  </a:lnTo>
                  <a:lnTo>
                    <a:pt x="8" y="272"/>
                  </a:lnTo>
                  <a:lnTo>
                    <a:pt x="8" y="272"/>
                  </a:lnTo>
                  <a:lnTo>
                    <a:pt x="12" y="263"/>
                  </a:lnTo>
                  <a:lnTo>
                    <a:pt x="19" y="255"/>
                  </a:lnTo>
                  <a:lnTo>
                    <a:pt x="25" y="247"/>
                  </a:lnTo>
                  <a:lnTo>
                    <a:pt x="32" y="238"/>
                  </a:lnTo>
                  <a:lnTo>
                    <a:pt x="47" y="223"/>
                  </a:lnTo>
                  <a:lnTo>
                    <a:pt x="60" y="207"/>
                  </a:lnTo>
                  <a:lnTo>
                    <a:pt x="60" y="207"/>
                  </a:lnTo>
                  <a:lnTo>
                    <a:pt x="93" y="168"/>
                  </a:lnTo>
                  <a:lnTo>
                    <a:pt x="110" y="148"/>
                  </a:lnTo>
                  <a:lnTo>
                    <a:pt x="127" y="130"/>
                  </a:lnTo>
                  <a:lnTo>
                    <a:pt x="127" y="130"/>
                  </a:lnTo>
                  <a:lnTo>
                    <a:pt x="143" y="115"/>
                  </a:lnTo>
                  <a:lnTo>
                    <a:pt x="158" y="102"/>
                  </a:lnTo>
                  <a:lnTo>
                    <a:pt x="174" y="87"/>
                  </a:lnTo>
                  <a:lnTo>
                    <a:pt x="188" y="73"/>
                  </a:lnTo>
                  <a:lnTo>
                    <a:pt x="188" y="73"/>
                  </a:lnTo>
                  <a:lnTo>
                    <a:pt x="203" y="57"/>
                  </a:lnTo>
                  <a:lnTo>
                    <a:pt x="216" y="40"/>
                  </a:lnTo>
                  <a:lnTo>
                    <a:pt x="230" y="23"/>
                  </a:lnTo>
                  <a:lnTo>
                    <a:pt x="245" y="8"/>
                  </a:lnTo>
                  <a:lnTo>
                    <a:pt x="245" y="8"/>
                  </a:lnTo>
                  <a:lnTo>
                    <a:pt x="246" y="6"/>
                  </a:lnTo>
                  <a:lnTo>
                    <a:pt x="246" y="5"/>
                  </a:lnTo>
                  <a:lnTo>
                    <a:pt x="246" y="3"/>
                  </a:lnTo>
                  <a:lnTo>
                    <a:pt x="245" y="2"/>
                  </a:lnTo>
                  <a:lnTo>
                    <a:pt x="243" y="1"/>
                  </a:lnTo>
                  <a:lnTo>
                    <a:pt x="242" y="0"/>
                  </a:lnTo>
                  <a:lnTo>
                    <a:pt x="240" y="1"/>
                  </a:lnTo>
                  <a:lnTo>
                    <a:pt x="238" y="2"/>
                  </a:lnTo>
                  <a:lnTo>
                    <a:pt x="2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6" name="Freeform 72"/>
            <p:cNvSpPr/>
            <p:nvPr/>
          </p:nvSpPr>
          <p:spPr bwMode="auto">
            <a:xfrm>
              <a:off x="4592638" y="4195763"/>
              <a:ext cx="115888" cy="111125"/>
            </a:xfrm>
            <a:custGeom>
              <a:avLst/>
              <a:gdLst/>
              <a:ahLst/>
              <a:cxnLst>
                <a:cxn ang="0">
                  <a:pos x="210" y="2"/>
                </a:cxn>
                <a:cxn ang="0">
                  <a:pos x="210" y="2"/>
                </a:cxn>
                <a:cxn ang="0">
                  <a:pos x="187" y="30"/>
                </a:cxn>
                <a:cxn ang="0">
                  <a:pos x="163" y="57"/>
                </a:cxn>
                <a:cxn ang="0">
                  <a:pos x="138" y="83"/>
                </a:cxn>
                <a:cxn ang="0">
                  <a:pos x="112" y="107"/>
                </a:cxn>
                <a:cxn ang="0">
                  <a:pos x="84" y="131"/>
                </a:cxn>
                <a:cxn ang="0">
                  <a:pos x="57" y="155"/>
                </a:cxn>
                <a:cxn ang="0">
                  <a:pos x="2" y="200"/>
                </a:cxn>
                <a:cxn ang="0">
                  <a:pos x="2" y="200"/>
                </a:cxn>
                <a:cxn ang="0">
                  <a:pos x="0" y="202"/>
                </a:cxn>
                <a:cxn ang="0">
                  <a:pos x="0" y="203"/>
                </a:cxn>
                <a:cxn ang="0">
                  <a:pos x="0" y="205"/>
                </a:cxn>
                <a:cxn ang="0">
                  <a:pos x="1" y="206"/>
                </a:cxn>
                <a:cxn ang="0">
                  <a:pos x="4" y="209"/>
                </a:cxn>
                <a:cxn ang="0">
                  <a:pos x="6" y="209"/>
                </a:cxn>
                <a:cxn ang="0">
                  <a:pos x="9" y="208"/>
                </a:cxn>
                <a:cxn ang="0">
                  <a:pos x="9" y="208"/>
                </a:cxn>
                <a:cxn ang="0">
                  <a:pos x="64" y="161"/>
                </a:cxn>
                <a:cxn ang="0">
                  <a:pos x="91" y="137"/>
                </a:cxn>
                <a:cxn ang="0">
                  <a:pos x="119" y="112"/>
                </a:cxn>
                <a:cxn ang="0">
                  <a:pos x="146" y="88"/>
                </a:cxn>
                <a:cxn ang="0">
                  <a:pos x="172" y="62"/>
                </a:cxn>
                <a:cxn ang="0">
                  <a:pos x="196" y="35"/>
                </a:cxn>
                <a:cxn ang="0">
                  <a:pos x="218" y="7"/>
                </a:cxn>
                <a:cxn ang="0">
                  <a:pos x="218" y="7"/>
                </a:cxn>
                <a:cxn ang="0">
                  <a:pos x="218" y="5"/>
                </a:cxn>
                <a:cxn ang="0">
                  <a:pos x="218" y="4"/>
                </a:cxn>
                <a:cxn ang="0">
                  <a:pos x="218" y="2"/>
                </a:cxn>
                <a:cxn ang="0">
                  <a:pos x="216" y="1"/>
                </a:cxn>
                <a:cxn ang="0">
                  <a:pos x="213" y="0"/>
                </a:cxn>
                <a:cxn ang="0">
                  <a:pos x="211" y="1"/>
                </a:cxn>
                <a:cxn ang="0">
                  <a:pos x="210" y="2"/>
                </a:cxn>
                <a:cxn ang="0">
                  <a:pos x="210" y="2"/>
                </a:cxn>
              </a:cxnLst>
              <a:rect l="0" t="0" r="r" b="b"/>
              <a:pathLst>
                <a:path w="218" h="209">
                  <a:moveTo>
                    <a:pt x="210" y="2"/>
                  </a:moveTo>
                  <a:lnTo>
                    <a:pt x="210" y="2"/>
                  </a:lnTo>
                  <a:lnTo>
                    <a:pt x="187" y="30"/>
                  </a:lnTo>
                  <a:lnTo>
                    <a:pt x="163" y="57"/>
                  </a:lnTo>
                  <a:lnTo>
                    <a:pt x="138" y="83"/>
                  </a:lnTo>
                  <a:lnTo>
                    <a:pt x="112" y="107"/>
                  </a:lnTo>
                  <a:lnTo>
                    <a:pt x="84" y="131"/>
                  </a:lnTo>
                  <a:lnTo>
                    <a:pt x="57" y="155"/>
                  </a:lnTo>
                  <a:lnTo>
                    <a:pt x="2" y="200"/>
                  </a:lnTo>
                  <a:lnTo>
                    <a:pt x="2" y="200"/>
                  </a:lnTo>
                  <a:lnTo>
                    <a:pt x="0" y="202"/>
                  </a:lnTo>
                  <a:lnTo>
                    <a:pt x="0" y="203"/>
                  </a:lnTo>
                  <a:lnTo>
                    <a:pt x="0" y="205"/>
                  </a:lnTo>
                  <a:lnTo>
                    <a:pt x="1" y="206"/>
                  </a:lnTo>
                  <a:lnTo>
                    <a:pt x="4" y="209"/>
                  </a:lnTo>
                  <a:lnTo>
                    <a:pt x="6" y="209"/>
                  </a:lnTo>
                  <a:lnTo>
                    <a:pt x="9" y="208"/>
                  </a:lnTo>
                  <a:lnTo>
                    <a:pt x="9" y="208"/>
                  </a:lnTo>
                  <a:lnTo>
                    <a:pt x="64" y="161"/>
                  </a:lnTo>
                  <a:lnTo>
                    <a:pt x="91" y="137"/>
                  </a:lnTo>
                  <a:lnTo>
                    <a:pt x="119" y="112"/>
                  </a:lnTo>
                  <a:lnTo>
                    <a:pt x="146" y="88"/>
                  </a:lnTo>
                  <a:lnTo>
                    <a:pt x="172" y="62"/>
                  </a:lnTo>
                  <a:lnTo>
                    <a:pt x="196" y="35"/>
                  </a:lnTo>
                  <a:lnTo>
                    <a:pt x="218" y="7"/>
                  </a:lnTo>
                  <a:lnTo>
                    <a:pt x="218" y="7"/>
                  </a:lnTo>
                  <a:lnTo>
                    <a:pt x="218" y="5"/>
                  </a:lnTo>
                  <a:lnTo>
                    <a:pt x="218" y="4"/>
                  </a:lnTo>
                  <a:lnTo>
                    <a:pt x="218" y="2"/>
                  </a:lnTo>
                  <a:lnTo>
                    <a:pt x="216" y="1"/>
                  </a:lnTo>
                  <a:lnTo>
                    <a:pt x="213" y="0"/>
                  </a:lnTo>
                  <a:lnTo>
                    <a:pt x="211" y="1"/>
                  </a:lnTo>
                  <a:lnTo>
                    <a:pt x="210" y="2"/>
                  </a:lnTo>
                  <a:lnTo>
                    <a:pt x="2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7" name="Freeform 73"/>
            <p:cNvSpPr/>
            <p:nvPr/>
          </p:nvSpPr>
          <p:spPr bwMode="auto">
            <a:xfrm>
              <a:off x="4660900" y="4217988"/>
              <a:ext cx="76200" cy="80963"/>
            </a:xfrm>
            <a:custGeom>
              <a:avLst/>
              <a:gdLst/>
              <a:ahLst/>
              <a:cxnLst>
                <a:cxn ang="0">
                  <a:pos x="135" y="2"/>
                </a:cxn>
                <a:cxn ang="0">
                  <a:pos x="135" y="2"/>
                </a:cxn>
                <a:cxn ang="0">
                  <a:pos x="102" y="37"/>
                </a:cxn>
                <a:cxn ang="0">
                  <a:pos x="69" y="74"/>
                </a:cxn>
                <a:cxn ang="0">
                  <a:pos x="35" y="110"/>
                </a:cxn>
                <a:cxn ang="0">
                  <a:pos x="1" y="144"/>
                </a:cxn>
                <a:cxn ang="0">
                  <a:pos x="1" y="144"/>
                </a:cxn>
                <a:cxn ang="0">
                  <a:pos x="0" y="146"/>
                </a:cxn>
                <a:cxn ang="0">
                  <a:pos x="0" y="148"/>
                </a:cxn>
                <a:cxn ang="0">
                  <a:pos x="1" y="149"/>
                </a:cxn>
                <a:cxn ang="0">
                  <a:pos x="2" y="151"/>
                </a:cxn>
                <a:cxn ang="0">
                  <a:pos x="3" y="152"/>
                </a:cxn>
                <a:cxn ang="0">
                  <a:pos x="6" y="152"/>
                </a:cxn>
                <a:cxn ang="0">
                  <a:pos x="7" y="152"/>
                </a:cxn>
                <a:cxn ang="0">
                  <a:pos x="9" y="151"/>
                </a:cxn>
                <a:cxn ang="0">
                  <a:pos x="9" y="151"/>
                </a:cxn>
                <a:cxn ang="0">
                  <a:pos x="43" y="116"/>
                </a:cxn>
                <a:cxn ang="0">
                  <a:pos x="75" y="80"/>
                </a:cxn>
                <a:cxn ang="0">
                  <a:pos x="108" y="45"/>
                </a:cxn>
                <a:cxn ang="0">
                  <a:pos x="141" y="9"/>
                </a:cxn>
                <a:cxn ang="0">
                  <a:pos x="141" y="9"/>
                </a:cxn>
                <a:cxn ang="0">
                  <a:pos x="143" y="7"/>
                </a:cxn>
                <a:cxn ang="0">
                  <a:pos x="143" y="5"/>
                </a:cxn>
                <a:cxn ang="0">
                  <a:pos x="142" y="3"/>
                </a:cxn>
                <a:cxn ang="0">
                  <a:pos x="141" y="2"/>
                </a:cxn>
                <a:cxn ang="0">
                  <a:pos x="140" y="1"/>
                </a:cxn>
                <a:cxn ang="0">
                  <a:pos x="138" y="0"/>
                </a:cxn>
                <a:cxn ang="0">
                  <a:pos x="137" y="1"/>
                </a:cxn>
                <a:cxn ang="0">
                  <a:pos x="135" y="2"/>
                </a:cxn>
                <a:cxn ang="0">
                  <a:pos x="135" y="2"/>
                </a:cxn>
              </a:cxnLst>
              <a:rect l="0" t="0" r="r" b="b"/>
              <a:pathLst>
                <a:path w="143" h="152">
                  <a:moveTo>
                    <a:pt x="135" y="2"/>
                  </a:moveTo>
                  <a:lnTo>
                    <a:pt x="135" y="2"/>
                  </a:lnTo>
                  <a:lnTo>
                    <a:pt x="102" y="37"/>
                  </a:lnTo>
                  <a:lnTo>
                    <a:pt x="69" y="74"/>
                  </a:lnTo>
                  <a:lnTo>
                    <a:pt x="35" y="110"/>
                  </a:lnTo>
                  <a:lnTo>
                    <a:pt x="1" y="144"/>
                  </a:lnTo>
                  <a:lnTo>
                    <a:pt x="1" y="144"/>
                  </a:lnTo>
                  <a:lnTo>
                    <a:pt x="0" y="146"/>
                  </a:lnTo>
                  <a:lnTo>
                    <a:pt x="0" y="148"/>
                  </a:lnTo>
                  <a:lnTo>
                    <a:pt x="1" y="149"/>
                  </a:lnTo>
                  <a:lnTo>
                    <a:pt x="2" y="151"/>
                  </a:lnTo>
                  <a:lnTo>
                    <a:pt x="3" y="152"/>
                  </a:lnTo>
                  <a:lnTo>
                    <a:pt x="6" y="152"/>
                  </a:lnTo>
                  <a:lnTo>
                    <a:pt x="7" y="152"/>
                  </a:lnTo>
                  <a:lnTo>
                    <a:pt x="9" y="151"/>
                  </a:lnTo>
                  <a:lnTo>
                    <a:pt x="9" y="151"/>
                  </a:lnTo>
                  <a:lnTo>
                    <a:pt x="43" y="116"/>
                  </a:lnTo>
                  <a:lnTo>
                    <a:pt x="75" y="80"/>
                  </a:lnTo>
                  <a:lnTo>
                    <a:pt x="108" y="45"/>
                  </a:lnTo>
                  <a:lnTo>
                    <a:pt x="141" y="9"/>
                  </a:lnTo>
                  <a:lnTo>
                    <a:pt x="141" y="9"/>
                  </a:lnTo>
                  <a:lnTo>
                    <a:pt x="143" y="7"/>
                  </a:lnTo>
                  <a:lnTo>
                    <a:pt x="143" y="5"/>
                  </a:lnTo>
                  <a:lnTo>
                    <a:pt x="142" y="3"/>
                  </a:lnTo>
                  <a:lnTo>
                    <a:pt x="141" y="2"/>
                  </a:lnTo>
                  <a:lnTo>
                    <a:pt x="140" y="1"/>
                  </a:lnTo>
                  <a:lnTo>
                    <a:pt x="138" y="0"/>
                  </a:lnTo>
                  <a:lnTo>
                    <a:pt x="137" y="1"/>
                  </a:lnTo>
                  <a:lnTo>
                    <a:pt x="135" y="2"/>
                  </a:lnTo>
                  <a:lnTo>
                    <a:pt x="1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8" name="Freeform 74"/>
            <p:cNvSpPr/>
            <p:nvPr/>
          </p:nvSpPr>
          <p:spPr bwMode="auto">
            <a:xfrm>
              <a:off x="4706938" y="4221163"/>
              <a:ext cx="61913" cy="82550"/>
            </a:xfrm>
            <a:custGeom>
              <a:avLst/>
              <a:gdLst/>
              <a:ahLst/>
              <a:cxnLst>
                <a:cxn ang="0">
                  <a:pos x="109" y="6"/>
                </a:cxn>
                <a:cxn ang="0">
                  <a:pos x="109" y="6"/>
                </a:cxn>
                <a:cxn ang="0">
                  <a:pos x="108" y="10"/>
                </a:cxn>
                <a:cxn ang="0">
                  <a:pos x="106" y="13"/>
                </a:cxn>
                <a:cxn ang="0">
                  <a:pos x="102" y="20"/>
                </a:cxn>
                <a:cxn ang="0">
                  <a:pos x="97" y="26"/>
                </a:cxn>
                <a:cxn ang="0">
                  <a:pos x="92" y="32"/>
                </a:cxn>
                <a:cxn ang="0">
                  <a:pos x="92" y="32"/>
                </a:cxn>
                <a:cxn ang="0">
                  <a:pos x="66" y="70"/>
                </a:cxn>
                <a:cxn ang="0">
                  <a:pos x="66" y="70"/>
                </a:cxn>
                <a:cxn ang="0">
                  <a:pos x="51" y="90"/>
                </a:cxn>
                <a:cxn ang="0">
                  <a:pos x="35" y="110"/>
                </a:cxn>
                <a:cxn ang="0">
                  <a:pos x="19" y="130"/>
                </a:cxn>
                <a:cxn ang="0">
                  <a:pos x="1" y="149"/>
                </a:cxn>
                <a:cxn ang="0">
                  <a:pos x="1" y="149"/>
                </a:cxn>
                <a:cxn ang="0">
                  <a:pos x="0" y="150"/>
                </a:cxn>
                <a:cxn ang="0">
                  <a:pos x="0" y="152"/>
                </a:cxn>
                <a:cxn ang="0">
                  <a:pos x="0" y="154"/>
                </a:cxn>
                <a:cxn ang="0">
                  <a:pos x="1" y="155"/>
                </a:cxn>
                <a:cxn ang="0">
                  <a:pos x="3" y="156"/>
                </a:cxn>
                <a:cxn ang="0">
                  <a:pos x="4" y="157"/>
                </a:cxn>
                <a:cxn ang="0">
                  <a:pos x="6" y="156"/>
                </a:cxn>
                <a:cxn ang="0">
                  <a:pos x="8" y="155"/>
                </a:cxn>
                <a:cxn ang="0">
                  <a:pos x="8" y="155"/>
                </a:cxn>
                <a:cxn ang="0">
                  <a:pos x="26" y="136"/>
                </a:cxn>
                <a:cxn ang="0">
                  <a:pos x="42" y="116"/>
                </a:cxn>
                <a:cxn ang="0">
                  <a:pos x="59" y="95"/>
                </a:cxn>
                <a:cxn ang="0">
                  <a:pos x="74" y="74"/>
                </a:cxn>
                <a:cxn ang="0">
                  <a:pos x="74" y="74"/>
                </a:cxn>
                <a:cxn ang="0">
                  <a:pos x="90" y="50"/>
                </a:cxn>
                <a:cxn ang="0">
                  <a:pos x="98" y="39"/>
                </a:cxn>
                <a:cxn ang="0">
                  <a:pos x="108" y="27"/>
                </a:cxn>
                <a:cxn ang="0">
                  <a:pos x="108" y="27"/>
                </a:cxn>
                <a:cxn ang="0">
                  <a:pos x="112" y="22"/>
                </a:cxn>
                <a:cxn ang="0">
                  <a:pos x="115" y="17"/>
                </a:cxn>
                <a:cxn ang="0">
                  <a:pos x="117" y="12"/>
                </a:cxn>
                <a:cxn ang="0">
                  <a:pos x="118" y="6"/>
                </a:cxn>
                <a:cxn ang="0">
                  <a:pos x="118" y="6"/>
                </a:cxn>
                <a:cxn ang="0">
                  <a:pos x="118" y="4"/>
                </a:cxn>
                <a:cxn ang="0">
                  <a:pos x="117" y="1"/>
                </a:cxn>
                <a:cxn ang="0">
                  <a:pos x="116" y="1"/>
                </a:cxn>
                <a:cxn ang="0">
                  <a:pos x="114" y="0"/>
                </a:cxn>
                <a:cxn ang="0">
                  <a:pos x="111" y="1"/>
                </a:cxn>
                <a:cxn ang="0">
                  <a:pos x="110" y="4"/>
                </a:cxn>
                <a:cxn ang="0">
                  <a:pos x="109" y="6"/>
                </a:cxn>
                <a:cxn ang="0">
                  <a:pos x="109" y="6"/>
                </a:cxn>
              </a:cxnLst>
              <a:rect l="0" t="0" r="r" b="b"/>
              <a:pathLst>
                <a:path w="118" h="157">
                  <a:moveTo>
                    <a:pt x="109" y="6"/>
                  </a:moveTo>
                  <a:lnTo>
                    <a:pt x="109" y="6"/>
                  </a:lnTo>
                  <a:lnTo>
                    <a:pt x="108" y="10"/>
                  </a:lnTo>
                  <a:lnTo>
                    <a:pt x="106" y="13"/>
                  </a:lnTo>
                  <a:lnTo>
                    <a:pt x="102" y="20"/>
                  </a:lnTo>
                  <a:lnTo>
                    <a:pt x="97" y="26"/>
                  </a:lnTo>
                  <a:lnTo>
                    <a:pt x="92" y="32"/>
                  </a:lnTo>
                  <a:lnTo>
                    <a:pt x="92" y="32"/>
                  </a:lnTo>
                  <a:lnTo>
                    <a:pt x="66" y="70"/>
                  </a:lnTo>
                  <a:lnTo>
                    <a:pt x="66" y="70"/>
                  </a:lnTo>
                  <a:lnTo>
                    <a:pt x="51" y="90"/>
                  </a:lnTo>
                  <a:lnTo>
                    <a:pt x="35" y="110"/>
                  </a:lnTo>
                  <a:lnTo>
                    <a:pt x="19" y="130"/>
                  </a:lnTo>
                  <a:lnTo>
                    <a:pt x="1" y="149"/>
                  </a:lnTo>
                  <a:lnTo>
                    <a:pt x="1" y="149"/>
                  </a:lnTo>
                  <a:lnTo>
                    <a:pt x="0" y="150"/>
                  </a:lnTo>
                  <a:lnTo>
                    <a:pt x="0" y="152"/>
                  </a:lnTo>
                  <a:lnTo>
                    <a:pt x="0" y="154"/>
                  </a:lnTo>
                  <a:lnTo>
                    <a:pt x="1" y="155"/>
                  </a:lnTo>
                  <a:lnTo>
                    <a:pt x="3" y="156"/>
                  </a:lnTo>
                  <a:lnTo>
                    <a:pt x="4" y="157"/>
                  </a:lnTo>
                  <a:lnTo>
                    <a:pt x="6" y="156"/>
                  </a:lnTo>
                  <a:lnTo>
                    <a:pt x="8" y="155"/>
                  </a:lnTo>
                  <a:lnTo>
                    <a:pt x="8" y="155"/>
                  </a:lnTo>
                  <a:lnTo>
                    <a:pt x="26" y="136"/>
                  </a:lnTo>
                  <a:lnTo>
                    <a:pt x="42" y="116"/>
                  </a:lnTo>
                  <a:lnTo>
                    <a:pt x="59" y="95"/>
                  </a:lnTo>
                  <a:lnTo>
                    <a:pt x="74" y="74"/>
                  </a:lnTo>
                  <a:lnTo>
                    <a:pt x="74" y="74"/>
                  </a:lnTo>
                  <a:lnTo>
                    <a:pt x="90" y="50"/>
                  </a:lnTo>
                  <a:lnTo>
                    <a:pt x="98" y="39"/>
                  </a:lnTo>
                  <a:lnTo>
                    <a:pt x="108" y="27"/>
                  </a:lnTo>
                  <a:lnTo>
                    <a:pt x="108" y="27"/>
                  </a:lnTo>
                  <a:lnTo>
                    <a:pt x="112" y="22"/>
                  </a:lnTo>
                  <a:lnTo>
                    <a:pt x="115" y="17"/>
                  </a:lnTo>
                  <a:lnTo>
                    <a:pt x="117" y="12"/>
                  </a:lnTo>
                  <a:lnTo>
                    <a:pt x="118" y="6"/>
                  </a:lnTo>
                  <a:lnTo>
                    <a:pt x="118" y="6"/>
                  </a:lnTo>
                  <a:lnTo>
                    <a:pt x="118" y="4"/>
                  </a:lnTo>
                  <a:lnTo>
                    <a:pt x="117" y="1"/>
                  </a:lnTo>
                  <a:lnTo>
                    <a:pt x="116" y="1"/>
                  </a:lnTo>
                  <a:lnTo>
                    <a:pt x="114" y="0"/>
                  </a:lnTo>
                  <a:lnTo>
                    <a:pt x="111" y="1"/>
                  </a:lnTo>
                  <a:lnTo>
                    <a:pt x="110" y="4"/>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9" name="Freeform 75"/>
            <p:cNvSpPr/>
            <p:nvPr/>
          </p:nvSpPr>
          <p:spPr bwMode="auto">
            <a:xfrm>
              <a:off x="4794250" y="4141788"/>
              <a:ext cx="47625" cy="44450"/>
            </a:xfrm>
            <a:custGeom>
              <a:avLst/>
              <a:gdLst/>
              <a:ahLst/>
              <a:cxnLst>
                <a:cxn ang="0">
                  <a:pos x="84" y="1"/>
                </a:cxn>
                <a:cxn ang="0">
                  <a:pos x="84" y="1"/>
                </a:cxn>
                <a:cxn ang="0">
                  <a:pos x="78" y="6"/>
                </a:cxn>
                <a:cxn ang="0">
                  <a:pos x="72" y="11"/>
                </a:cxn>
                <a:cxn ang="0">
                  <a:pos x="61" y="22"/>
                </a:cxn>
                <a:cxn ang="0">
                  <a:pos x="50" y="34"/>
                </a:cxn>
                <a:cxn ang="0">
                  <a:pos x="45" y="39"/>
                </a:cxn>
                <a:cxn ang="0">
                  <a:pos x="39" y="43"/>
                </a:cxn>
                <a:cxn ang="0">
                  <a:pos x="39" y="43"/>
                </a:cxn>
                <a:cxn ang="0">
                  <a:pos x="28" y="51"/>
                </a:cxn>
                <a:cxn ang="0">
                  <a:pos x="18" y="59"/>
                </a:cxn>
                <a:cxn ang="0">
                  <a:pos x="10" y="68"/>
                </a:cxn>
                <a:cxn ang="0">
                  <a:pos x="1" y="78"/>
                </a:cxn>
                <a:cxn ang="0">
                  <a:pos x="1" y="78"/>
                </a:cxn>
                <a:cxn ang="0">
                  <a:pos x="0" y="80"/>
                </a:cxn>
                <a:cxn ang="0">
                  <a:pos x="0" y="81"/>
                </a:cxn>
                <a:cxn ang="0">
                  <a:pos x="1" y="83"/>
                </a:cxn>
                <a:cxn ang="0">
                  <a:pos x="2" y="84"/>
                </a:cxn>
                <a:cxn ang="0">
                  <a:pos x="7" y="84"/>
                </a:cxn>
                <a:cxn ang="0">
                  <a:pos x="8" y="84"/>
                </a:cxn>
                <a:cxn ang="0">
                  <a:pos x="10" y="82"/>
                </a:cxn>
                <a:cxn ang="0">
                  <a:pos x="10" y="82"/>
                </a:cxn>
                <a:cxn ang="0">
                  <a:pos x="18" y="72"/>
                </a:cxn>
                <a:cxn ang="0">
                  <a:pos x="28" y="63"/>
                </a:cxn>
                <a:cxn ang="0">
                  <a:pos x="40" y="54"/>
                </a:cxn>
                <a:cxn ang="0">
                  <a:pos x="51" y="46"/>
                </a:cxn>
                <a:cxn ang="0">
                  <a:pos x="51" y="46"/>
                </a:cxn>
                <a:cxn ang="0">
                  <a:pos x="56" y="43"/>
                </a:cxn>
                <a:cxn ang="0">
                  <a:pos x="60" y="38"/>
                </a:cxn>
                <a:cxn ang="0">
                  <a:pos x="70" y="27"/>
                </a:cxn>
                <a:cxn ang="0">
                  <a:pos x="79" y="17"/>
                </a:cxn>
                <a:cxn ang="0">
                  <a:pos x="83" y="13"/>
                </a:cxn>
                <a:cxn ang="0">
                  <a:pos x="88" y="9"/>
                </a:cxn>
                <a:cxn ang="0">
                  <a:pos x="88" y="9"/>
                </a:cxn>
                <a:cxn ang="0">
                  <a:pos x="90" y="7"/>
                </a:cxn>
                <a:cxn ang="0">
                  <a:pos x="90" y="6"/>
                </a:cxn>
                <a:cxn ang="0">
                  <a:pos x="90" y="2"/>
                </a:cxn>
                <a:cxn ang="0">
                  <a:pos x="89" y="1"/>
                </a:cxn>
                <a:cxn ang="0">
                  <a:pos x="87" y="0"/>
                </a:cxn>
                <a:cxn ang="0">
                  <a:pos x="85" y="0"/>
                </a:cxn>
                <a:cxn ang="0">
                  <a:pos x="84" y="1"/>
                </a:cxn>
                <a:cxn ang="0">
                  <a:pos x="84" y="1"/>
                </a:cxn>
              </a:cxnLst>
              <a:rect l="0" t="0" r="r" b="b"/>
              <a:pathLst>
                <a:path w="90" h="84">
                  <a:moveTo>
                    <a:pt x="84" y="1"/>
                  </a:moveTo>
                  <a:lnTo>
                    <a:pt x="84" y="1"/>
                  </a:lnTo>
                  <a:lnTo>
                    <a:pt x="78" y="6"/>
                  </a:lnTo>
                  <a:lnTo>
                    <a:pt x="72" y="11"/>
                  </a:lnTo>
                  <a:lnTo>
                    <a:pt x="61" y="22"/>
                  </a:lnTo>
                  <a:lnTo>
                    <a:pt x="50" y="34"/>
                  </a:lnTo>
                  <a:lnTo>
                    <a:pt x="45" y="39"/>
                  </a:lnTo>
                  <a:lnTo>
                    <a:pt x="39" y="43"/>
                  </a:lnTo>
                  <a:lnTo>
                    <a:pt x="39" y="43"/>
                  </a:lnTo>
                  <a:lnTo>
                    <a:pt x="28" y="51"/>
                  </a:lnTo>
                  <a:lnTo>
                    <a:pt x="18" y="59"/>
                  </a:lnTo>
                  <a:lnTo>
                    <a:pt x="10" y="68"/>
                  </a:lnTo>
                  <a:lnTo>
                    <a:pt x="1" y="78"/>
                  </a:lnTo>
                  <a:lnTo>
                    <a:pt x="1" y="78"/>
                  </a:lnTo>
                  <a:lnTo>
                    <a:pt x="0" y="80"/>
                  </a:lnTo>
                  <a:lnTo>
                    <a:pt x="0" y="81"/>
                  </a:lnTo>
                  <a:lnTo>
                    <a:pt x="1" y="83"/>
                  </a:lnTo>
                  <a:lnTo>
                    <a:pt x="2" y="84"/>
                  </a:lnTo>
                  <a:lnTo>
                    <a:pt x="7" y="84"/>
                  </a:lnTo>
                  <a:lnTo>
                    <a:pt x="8" y="84"/>
                  </a:lnTo>
                  <a:lnTo>
                    <a:pt x="10" y="82"/>
                  </a:lnTo>
                  <a:lnTo>
                    <a:pt x="10" y="82"/>
                  </a:lnTo>
                  <a:lnTo>
                    <a:pt x="18" y="72"/>
                  </a:lnTo>
                  <a:lnTo>
                    <a:pt x="28" y="63"/>
                  </a:lnTo>
                  <a:lnTo>
                    <a:pt x="40" y="54"/>
                  </a:lnTo>
                  <a:lnTo>
                    <a:pt x="51" y="46"/>
                  </a:lnTo>
                  <a:lnTo>
                    <a:pt x="51" y="46"/>
                  </a:lnTo>
                  <a:lnTo>
                    <a:pt x="56" y="43"/>
                  </a:lnTo>
                  <a:lnTo>
                    <a:pt x="60" y="38"/>
                  </a:lnTo>
                  <a:lnTo>
                    <a:pt x="70" y="27"/>
                  </a:lnTo>
                  <a:lnTo>
                    <a:pt x="79" y="17"/>
                  </a:lnTo>
                  <a:lnTo>
                    <a:pt x="83" y="13"/>
                  </a:lnTo>
                  <a:lnTo>
                    <a:pt x="88" y="9"/>
                  </a:lnTo>
                  <a:lnTo>
                    <a:pt x="88" y="9"/>
                  </a:lnTo>
                  <a:lnTo>
                    <a:pt x="90" y="7"/>
                  </a:lnTo>
                  <a:lnTo>
                    <a:pt x="90" y="6"/>
                  </a:lnTo>
                  <a:lnTo>
                    <a:pt x="90" y="2"/>
                  </a:lnTo>
                  <a:lnTo>
                    <a:pt x="89" y="1"/>
                  </a:lnTo>
                  <a:lnTo>
                    <a:pt x="87" y="0"/>
                  </a:lnTo>
                  <a:lnTo>
                    <a:pt x="85"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0" name="Freeform 76"/>
            <p:cNvSpPr/>
            <p:nvPr/>
          </p:nvSpPr>
          <p:spPr bwMode="auto">
            <a:xfrm>
              <a:off x="4759325" y="4141788"/>
              <a:ext cx="131763" cy="155575"/>
            </a:xfrm>
            <a:custGeom>
              <a:avLst/>
              <a:gdLst/>
              <a:ahLst/>
              <a:cxnLst>
                <a:cxn ang="0">
                  <a:pos x="244" y="1"/>
                </a:cxn>
                <a:cxn ang="0">
                  <a:pos x="244" y="1"/>
                </a:cxn>
                <a:cxn ang="0">
                  <a:pos x="209" y="34"/>
                </a:cxn>
                <a:cxn ang="0">
                  <a:pos x="174" y="65"/>
                </a:cxn>
                <a:cxn ang="0">
                  <a:pos x="139" y="96"/>
                </a:cxn>
                <a:cxn ang="0">
                  <a:pos x="121" y="112"/>
                </a:cxn>
                <a:cxn ang="0">
                  <a:pos x="105" y="129"/>
                </a:cxn>
                <a:cxn ang="0">
                  <a:pos x="105" y="129"/>
                </a:cxn>
                <a:cxn ang="0">
                  <a:pos x="89" y="146"/>
                </a:cxn>
                <a:cxn ang="0">
                  <a:pos x="74" y="165"/>
                </a:cxn>
                <a:cxn ang="0">
                  <a:pos x="60" y="183"/>
                </a:cxn>
                <a:cxn ang="0">
                  <a:pos x="47" y="203"/>
                </a:cxn>
                <a:cxn ang="0">
                  <a:pos x="34" y="224"/>
                </a:cxn>
                <a:cxn ang="0">
                  <a:pos x="22" y="244"/>
                </a:cxn>
                <a:cxn ang="0">
                  <a:pos x="12" y="265"/>
                </a:cxn>
                <a:cxn ang="0">
                  <a:pos x="1" y="287"/>
                </a:cxn>
                <a:cxn ang="0">
                  <a:pos x="1" y="287"/>
                </a:cxn>
                <a:cxn ang="0">
                  <a:pos x="0" y="289"/>
                </a:cxn>
                <a:cxn ang="0">
                  <a:pos x="1" y="291"/>
                </a:cxn>
                <a:cxn ang="0">
                  <a:pos x="3" y="293"/>
                </a:cxn>
                <a:cxn ang="0">
                  <a:pos x="4" y="294"/>
                </a:cxn>
                <a:cxn ang="0">
                  <a:pos x="6" y="294"/>
                </a:cxn>
                <a:cxn ang="0">
                  <a:pos x="9" y="293"/>
                </a:cxn>
                <a:cxn ang="0">
                  <a:pos x="10" y="291"/>
                </a:cxn>
                <a:cxn ang="0">
                  <a:pos x="10" y="291"/>
                </a:cxn>
                <a:cxn ang="0">
                  <a:pos x="19" y="270"/>
                </a:cxn>
                <a:cxn ang="0">
                  <a:pos x="30" y="250"/>
                </a:cxn>
                <a:cxn ang="0">
                  <a:pos x="42" y="229"/>
                </a:cxn>
                <a:cxn ang="0">
                  <a:pos x="54" y="209"/>
                </a:cxn>
                <a:cxn ang="0">
                  <a:pos x="67" y="190"/>
                </a:cxn>
                <a:cxn ang="0">
                  <a:pos x="81" y="171"/>
                </a:cxn>
                <a:cxn ang="0">
                  <a:pos x="96" y="152"/>
                </a:cxn>
                <a:cxn ang="0">
                  <a:pos x="112" y="136"/>
                </a:cxn>
                <a:cxn ang="0">
                  <a:pos x="112" y="136"/>
                </a:cxn>
                <a:cxn ang="0">
                  <a:pos x="128" y="118"/>
                </a:cxn>
                <a:cxn ang="0">
                  <a:pos x="145" y="103"/>
                </a:cxn>
                <a:cxn ang="0">
                  <a:pos x="180" y="71"/>
                </a:cxn>
                <a:cxn ang="0">
                  <a:pos x="216" y="40"/>
                </a:cxn>
                <a:cxn ang="0">
                  <a:pos x="233" y="24"/>
                </a:cxn>
                <a:cxn ang="0">
                  <a:pos x="250" y="8"/>
                </a:cxn>
                <a:cxn ang="0">
                  <a:pos x="250" y="8"/>
                </a:cxn>
                <a:cxn ang="0">
                  <a:pos x="251" y="6"/>
                </a:cxn>
                <a:cxn ang="0">
                  <a:pos x="251" y="5"/>
                </a:cxn>
                <a:cxn ang="0">
                  <a:pos x="251" y="3"/>
                </a:cxn>
                <a:cxn ang="0">
                  <a:pos x="250" y="2"/>
                </a:cxn>
                <a:cxn ang="0">
                  <a:pos x="249" y="1"/>
                </a:cxn>
                <a:cxn ang="0">
                  <a:pos x="247" y="0"/>
                </a:cxn>
                <a:cxn ang="0">
                  <a:pos x="245" y="0"/>
                </a:cxn>
                <a:cxn ang="0">
                  <a:pos x="244" y="1"/>
                </a:cxn>
                <a:cxn ang="0">
                  <a:pos x="244" y="1"/>
                </a:cxn>
              </a:cxnLst>
              <a:rect l="0" t="0" r="r" b="b"/>
              <a:pathLst>
                <a:path w="251" h="294">
                  <a:moveTo>
                    <a:pt x="244" y="1"/>
                  </a:moveTo>
                  <a:lnTo>
                    <a:pt x="244" y="1"/>
                  </a:lnTo>
                  <a:lnTo>
                    <a:pt x="209" y="34"/>
                  </a:lnTo>
                  <a:lnTo>
                    <a:pt x="174" y="65"/>
                  </a:lnTo>
                  <a:lnTo>
                    <a:pt x="139" y="96"/>
                  </a:lnTo>
                  <a:lnTo>
                    <a:pt x="121" y="112"/>
                  </a:lnTo>
                  <a:lnTo>
                    <a:pt x="105" y="129"/>
                  </a:lnTo>
                  <a:lnTo>
                    <a:pt x="105" y="129"/>
                  </a:lnTo>
                  <a:lnTo>
                    <a:pt x="89" y="146"/>
                  </a:lnTo>
                  <a:lnTo>
                    <a:pt x="74" y="165"/>
                  </a:lnTo>
                  <a:lnTo>
                    <a:pt x="60" y="183"/>
                  </a:lnTo>
                  <a:lnTo>
                    <a:pt x="47" y="203"/>
                  </a:lnTo>
                  <a:lnTo>
                    <a:pt x="34" y="224"/>
                  </a:lnTo>
                  <a:lnTo>
                    <a:pt x="22" y="244"/>
                  </a:lnTo>
                  <a:lnTo>
                    <a:pt x="12" y="265"/>
                  </a:lnTo>
                  <a:lnTo>
                    <a:pt x="1" y="287"/>
                  </a:lnTo>
                  <a:lnTo>
                    <a:pt x="1" y="287"/>
                  </a:lnTo>
                  <a:lnTo>
                    <a:pt x="0" y="289"/>
                  </a:lnTo>
                  <a:lnTo>
                    <a:pt x="1" y="291"/>
                  </a:lnTo>
                  <a:lnTo>
                    <a:pt x="3" y="293"/>
                  </a:lnTo>
                  <a:lnTo>
                    <a:pt x="4" y="294"/>
                  </a:lnTo>
                  <a:lnTo>
                    <a:pt x="6" y="294"/>
                  </a:lnTo>
                  <a:lnTo>
                    <a:pt x="9" y="293"/>
                  </a:lnTo>
                  <a:lnTo>
                    <a:pt x="10" y="291"/>
                  </a:lnTo>
                  <a:lnTo>
                    <a:pt x="10" y="291"/>
                  </a:lnTo>
                  <a:lnTo>
                    <a:pt x="19" y="270"/>
                  </a:lnTo>
                  <a:lnTo>
                    <a:pt x="30" y="250"/>
                  </a:lnTo>
                  <a:lnTo>
                    <a:pt x="42" y="229"/>
                  </a:lnTo>
                  <a:lnTo>
                    <a:pt x="54" y="209"/>
                  </a:lnTo>
                  <a:lnTo>
                    <a:pt x="67" y="190"/>
                  </a:lnTo>
                  <a:lnTo>
                    <a:pt x="81" y="171"/>
                  </a:lnTo>
                  <a:lnTo>
                    <a:pt x="96" y="152"/>
                  </a:lnTo>
                  <a:lnTo>
                    <a:pt x="112" y="136"/>
                  </a:lnTo>
                  <a:lnTo>
                    <a:pt x="112" y="136"/>
                  </a:lnTo>
                  <a:lnTo>
                    <a:pt x="128" y="118"/>
                  </a:lnTo>
                  <a:lnTo>
                    <a:pt x="145" y="103"/>
                  </a:lnTo>
                  <a:lnTo>
                    <a:pt x="180" y="71"/>
                  </a:lnTo>
                  <a:lnTo>
                    <a:pt x="216" y="40"/>
                  </a:lnTo>
                  <a:lnTo>
                    <a:pt x="233" y="24"/>
                  </a:lnTo>
                  <a:lnTo>
                    <a:pt x="250" y="8"/>
                  </a:lnTo>
                  <a:lnTo>
                    <a:pt x="250" y="8"/>
                  </a:lnTo>
                  <a:lnTo>
                    <a:pt x="251" y="6"/>
                  </a:lnTo>
                  <a:lnTo>
                    <a:pt x="251" y="5"/>
                  </a:lnTo>
                  <a:lnTo>
                    <a:pt x="251" y="3"/>
                  </a:lnTo>
                  <a:lnTo>
                    <a:pt x="250" y="2"/>
                  </a:lnTo>
                  <a:lnTo>
                    <a:pt x="249" y="1"/>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1" name="Freeform 77"/>
            <p:cNvSpPr/>
            <p:nvPr/>
          </p:nvSpPr>
          <p:spPr bwMode="auto">
            <a:xfrm>
              <a:off x="4784725" y="4164013"/>
              <a:ext cx="119063" cy="131763"/>
            </a:xfrm>
            <a:custGeom>
              <a:avLst/>
              <a:gdLst/>
              <a:ahLst/>
              <a:cxnLst>
                <a:cxn ang="0">
                  <a:pos x="220" y="1"/>
                </a:cxn>
                <a:cxn ang="0">
                  <a:pos x="220" y="1"/>
                </a:cxn>
                <a:cxn ang="0">
                  <a:pos x="214" y="5"/>
                </a:cxn>
                <a:cxn ang="0">
                  <a:pos x="206" y="10"/>
                </a:cxn>
                <a:cxn ang="0">
                  <a:pos x="194" y="22"/>
                </a:cxn>
                <a:cxn ang="0">
                  <a:pos x="183" y="33"/>
                </a:cxn>
                <a:cxn ang="0">
                  <a:pos x="171" y="45"/>
                </a:cxn>
                <a:cxn ang="0">
                  <a:pos x="171" y="45"/>
                </a:cxn>
                <a:cxn ang="0">
                  <a:pos x="140" y="83"/>
                </a:cxn>
                <a:cxn ang="0">
                  <a:pos x="108" y="118"/>
                </a:cxn>
                <a:cxn ang="0">
                  <a:pos x="108" y="118"/>
                </a:cxn>
                <a:cxn ang="0">
                  <a:pos x="79" y="148"/>
                </a:cxn>
                <a:cxn ang="0">
                  <a:pos x="52" y="179"/>
                </a:cxn>
                <a:cxn ang="0">
                  <a:pos x="26" y="212"/>
                </a:cxn>
                <a:cxn ang="0">
                  <a:pos x="1" y="245"/>
                </a:cxn>
                <a:cxn ang="0">
                  <a:pos x="1" y="245"/>
                </a:cxn>
                <a:cxn ang="0">
                  <a:pos x="0" y="247"/>
                </a:cxn>
                <a:cxn ang="0">
                  <a:pos x="0" y="248"/>
                </a:cxn>
                <a:cxn ang="0">
                  <a:pos x="1" y="250"/>
                </a:cxn>
                <a:cxn ang="0">
                  <a:pos x="2" y="251"/>
                </a:cxn>
                <a:cxn ang="0">
                  <a:pos x="5" y="251"/>
                </a:cxn>
                <a:cxn ang="0">
                  <a:pos x="7" y="251"/>
                </a:cxn>
                <a:cxn ang="0">
                  <a:pos x="9" y="249"/>
                </a:cxn>
                <a:cxn ang="0">
                  <a:pos x="9" y="249"/>
                </a:cxn>
                <a:cxn ang="0">
                  <a:pos x="19" y="235"/>
                </a:cxn>
                <a:cxn ang="0">
                  <a:pos x="30" y="222"/>
                </a:cxn>
                <a:cxn ang="0">
                  <a:pos x="41" y="209"/>
                </a:cxn>
                <a:cxn ang="0">
                  <a:pos x="52" y="195"/>
                </a:cxn>
                <a:cxn ang="0">
                  <a:pos x="52" y="195"/>
                </a:cxn>
                <a:cxn ang="0">
                  <a:pos x="67" y="177"/>
                </a:cxn>
                <a:cxn ang="0">
                  <a:pos x="82" y="158"/>
                </a:cxn>
                <a:cxn ang="0">
                  <a:pos x="114" y="124"/>
                </a:cxn>
                <a:cxn ang="0">
                  <a:pos x="114" y="124"/>
                </a:cxn>
                <a:cxn ang="0">
                  <a:pos x="141" y="95"/>
                </a:cxn>
                <a:cxn ang="0">
                  <a:pos x="167" y="65"/>
                </a:cxn>
                <a:cxn ang="0">
                  <a:pos x="167" y="65"/>
                </a:cxn>
                <a:cxn ang="0">
                  <a:pos x="181" y="50"/>
                </a:cxn>
                <a:cxn ang="0">
                  <a:pos x="194" y="35"/>
                </a:cxn>
                <a:cxn ang="0">
                  <a:pos x="201" y="28"/>
                </a:cxn>
                <a:cxn ang="0">
                  <a:pos x="208" y="21"/>
                </a:cxn>
                <a:cxn ang="0">
                  <a:pos x="217" y="14"/>
                </a:cxn>
                <a:cxn ang="0">
                  <a:pos x="225" y="9"/>
                </a:cxn>
                <a:cxn ang="0">
                  <a:pos x="225" y="9"/>
                </a:cxn>
                <a:cxn ang="0">
                  <a:pos x="227" y="8"/>
                </a:cxn>
                <a:cxn ang="0">
                  <a:pos x="227" y="6"/>
                </a:cxn>
                <a:cxn ang="0">
                  <a:pos x="227" y="4"/>
                </a:cxn>
                <a:cxn ang="0">
                  <a:pos x="227" y="3"/>
                </a:cxn>
                <a:cxn ang="0">
                  <a:pos x="226" y="2"/>
                </a:cxn>
                <a:cxn ang="0">
                  <a:pos x="224" y="1"/>
                </a:cxn>
                <a:cxn ang="0">
                  <a:pos x="222" y="0"/>
                </a:cxn>
                <a:cxn ang="0">
                  <a:pos x="220" y="1"/>
                </a:cxn>
                <a:cxn ang="0">
                  <a:pos x="220" y="1"/>
                </a:cxn>
              </a:cxnLst>
              <a:rect l="0" t="0" r="r" b="b"/>
              <a:pathLst>
                <a:path w="227" h="251">
                  <a:moveTo>
                    <a:pt x="220" y="1"/>
                  </a:moveTo>
                  <a:lnTo>
                    <a:pt x="220" y="1"/>
                  </a:lnTo>
                  <a:lnTo>
                    <a:pt x="214" y="5"/>
                  </a:lnTo>
                  <a:lnTo>
                    <a:pt x="206" y="10"/>
                  </a:lnTo>
                  <a:lnTo>
                    <a:pt x="194" y="22"/>
                  </a:lnTo>
                  <a:lnTo>
                    <a:pt x="183" y="33"/>
                  </a:lnTo>
                  <a:lnTo>
                    <a:pt x="171" y="45"/>
                  </a:lnTo>
                  <a:lnTo>
                    <a:pt x="171" y="45"/>
                  </a:lnTo>
                  <a:lnTo>
                    <a:pt x="140" y="83"/>
                  </a:lnTo>
                  <a:lnTo>
                    <a:pt x="108" y="118"/>
                  </a:lnTo>
                  <a:lnTo>
                    <a:pt x="108" y="118"/>
                  </a:lnTo>
                  <a:lnTo>
                    <a:pt x="79" y="148"/>
                  </a:lnTo>
                  <a:lnTo>
                    <a:pt x="52" y="179"/>
                  </a:lnTo>
                  <a:lnTo>
                    <a:pt x="26" y="212"/>
                  </a:lnTo>
                  <a:lnTo>
                    <a:pt x="1" y="245"/>
                  </a:lnTo>
                  <a:lnTo>
                    <a:pt x="1" y="245"/>
                  </a:lnTo>
                  <a:lnTo>
                    <a:pt x="0" y="247"/>
                  </a:lnTo>
                  <a:lnTo>
                    <a:pt x="0" y="248"/>
                  </a:lnTo>
                  <a:lnTo>
                    <a:pt x="1" y="250"/>
                  </a:lnTo>
                  <a:lnTo>
                    <a:pt x="2" y="251"/>
                  </a:lnTo>
                  <a:lnTo>
                    <a:pt x="5" y="251"/>
                  </a:lnTo>
                  <a:lnTo>
                    <a:pt x="7" y="251"/>
                  </a:lnTo>
                  <a:lnTo>
                    <a:pt x="9" y="249"/>
                  </a:lnTo>
                  <a:lnTo>
                    <a:pt x="9" y="249"/>
                  </a:lnTo>
                  <a:lnTo>
                    <a:pt x="19" y="235"/>
                  </a:lnTo>
                  <a:lnTo>
                    <a:pt x="30" y="222"/>
                  </a:lnTo>
                  <a:lnTo>
                    <a:pt x="41" y="209"/>
                  </a:lnTo>
                  <a:lnTo>
                    <a:pt x="52" y="195"/>
                  </a:lnTo>
                  <a:lnTo>
                    <a:pt x="52" y="195"/>
                  </a:lnTo>
                  <a:lnTo>
                    <a:pt x="67" y="177"/>
                  </a:lnTo>
                  <a:lnTo>
                    <a:pt x="82" y="158"/>
                  </a:lnTo>
                  <a:lnTo>
                    <a:pt x="114" y="124"/>
                  </a:lnTo>
                  <a:lnTo>
                    <a:pt x="114" y="124"/>
                  </a:lnTo>
                  <a:lnTo>
                    <a:pt x="141" y="95"/>
                  </a:lnTo>
                  <a:lnTo>
                    <a:pt x="167" y="65"/>
                  </a:lnTo>
                  <a:lnTo>
                    <a:pt x="167" y="65"/>
                  </a:lnTo>
                  <a:lnTo>
                    <a:pt x="181" y="50"/>
                  </a:lnTo>
                  <a:lnTo>
                    <a:pt x="194" y="35"/>
                  </a:lnTo>
                  <a:lnTo>
                    <a:pt x="201" y="28"/>
                  </a:lnTo>
                  <a:lnTo>
                    <a:pt x="208" y="21"/>
                  </a:lnTo>
                  <a:lnTo>
                    <a:pt x="217" y="14"/>
                  </a:lnTo>
                  <a:lnTo>
                    <a:pt x="225" y="9"/>
                  </a:lnTo>
                  <a:lnTo>
                    <a:pt x="225" y="9"/>
                  </a:lnTo>
                  <a:lnTo>
                    <a:pt x="227" y="8"/>
                  </a:lnTo>
                  <a:lnTo>
                    <a:pt x="227" y="6"/>
                  </a:lnTo>
                  <a:lnTo>
                    <a:pt x="227" y="4"/>
                  </a:lnTo>
                  <a:lnTo>
                    <a:pt x="227" y="3"/>
                  </a:lnTo>
                  <a:lnTo>
                    <a:pt x="226" y="2"/>
                  </a:lnTo>
                  <a:lnTo>
                    <a:pt x="224" y="1"/>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2" name="Freeform 78"/>
            <p:cNvSpPr/>
            <p:nvPr/>
          </p:nvSpPr>
          <p:spPr bwMode="auto">
            <a:xfrm>
              <a:off x="4819650" y="4208463"/>
              <a:ext cx="90488" cy="95250"/>
            </a:xfrm>
            <a:custGeom>
              <a:avLst/>
              <a:gdLst/>
              <a:ahLst/>
              <a:cxnLst>
                <a:cxn ang="0">
                  <a:pos x="163" y="1"/>
                </a:cxn>
                <a:cxn ang="0">
                  <a:pos x="163" y="1"/>
                </a:cxn>
                <a:cxn ang="0">
                  <a:pos x="140" y="21"/>
                </a:cxn>
                <a:cxn ang="0">
                  <a:pos x="120" y="43"/>
                </a:cxn>
                <a:cxn ang="0">
                  <a:pos x="77" y="86"/>
                </a:cxn>
                <a:cxn ang="0">
                  <a:pos x="77" y="86"/>
                </a:cxn>
                <a:cxn ang="0">
                  <a:pos x="57" y="107"/>
                </a:cxn>
                <a:cxn ang="0">
                  <a:pos x="37" y="128"/>
                </a:cxn>
                <a:cxn ang="0">
                  <a:pos x="18" y="150"/>
                </a:cxn>
                <a:cxn ang="0">
                  <a:pos x="1" y="173"/>
                </a:cxn>
                <a:cxn ang="0">
                  <a:pos x="1" y="173"/>
                </a:cxn>
                <a:cxn ang="0">
                  <a:pos x="0" y="175"/>
                </a:cxn>
                <a:cxn ang="0">
                  <a:pos x="1" y="177"/>
                </a:cxn>
                <a:cxn ang="0">
                  <a:pos x="3" y="179"/>
                </a:cxn>
                <a:cxn ang="0">
                  <a:pos x="5" y="179"/>
                </a:cxn>
                <a:cxn ang="0">
                  <a:pos x="9" y="179"/>
                </a:cxn>
                <a:cxn ang="0">
                  <a:pos x="9" y="179"/>
                </a:cxn>
                <a:cxn ang="0">
                  <a:pos x="12" y="179"/>
                </a:cxn>
                <a:cxn ang="0">
                  <a:pos x="14" y="177"/>
                </a:cxn>
                <a:cxn ang="0">
                  <a:pos x="14" y="174"/>
                </a:cxn>
                <a:cxn ang="0">
                  <a:pos x="13" y="172"/>
                </a:cxn>
                <a:cxn ang="0">
                  <a:pos x="13" y="172"/>
                </a:cxn>
                <a:cxn ang="0">
                  <a:pos x="30" y="152"/>
                </a:cxn>
                <a:cxn ang="0">
                  <a:pos x="47" y="132"/>
                </a:cxn>
                <a:cxn ang="0">
                  <a:pos x="65" y="112"/>
                </a:cxn>
                <a:cxn ang="0">
                  <a:pos x="85" y="94"/>
                </a:cxn>
                <a:cxn ang="0">
                  <a:pos x="85" y="94"/>
                </a:cxn>
                <a:cxn ang="0">
                  <a:pos x="126" y="49"/>
                </a:cxn>
                <a:cxn ang="0">
                  <a:pos x="148" y="29"/>
                </a:cxn>
                <a:cxn ang="0">
                  <a:pos x="169" y="8"/>
                </a:cxn>
                <a:cxn ang="0">
                  <a:pos x="169" y="8"/>
                </a:cxn>
                <a:cxn ang="0">
                  <a:pos x="170" y="6"/>
                </a:cxn>
                <a:cxn ang="0">
                  <a:pos x="171" y="5"/>
                </a:cxn>
                <a:cxn ang="0">
                  <a:pos x="170" y="3"/>
                </a:cxn>
                <a:cxn ang="0">
                  <a:pos x="169" y="2"/>
                </a:cxn>
                <a:cxn ang="0">
                  <a:pos x="166" y="0"/>
                </a:cxn>
                <a:cxn ang="0">
                  <a:pos x="164" y="0"/>
                </a:cxn>
                <a:cxn ang="0">
                  <a:pos x="163" y="1"/>
                </a:cxn>
                <a:cxn ang="0">
                  <a:pos x="163" y="1"/>
                </a:cxn>
              </a:cxnLst>
              <a:rect l="0" t="0" r="r" b="b"/>
              <a:pathLst>
                <a:path w="171" h="179">
                  <a:moveTo>
                    <a:pt x="163" y="1"/>
                  </a:moveTo>
                  <a:lnTo>
                    <a:pt x="163" y="1"/>
                  </a:lnTo>
                  <a:lnTo>
                    <a:pt x="140" y="21"/>
                  </a:lnTo>
                  <a:lnTo>
                    <a:pt x="120" y="43"/>
                  </a:lnTo>
                  <a:lnTo>
                    <a:pt x="77" y="86"/>
                  </a:lnTo>
                  <a:lnTo>
                    <a:pt x="77" y="86"/>
                  </a:lnTo>
                  <a:lnTo>
                    <a:pt x="57" y="107"/>
                  </a:lnTo>
                  <a:lnTo>
                    <a:pt x="37" y="128"/>
                  </a:lnTo>
                  <a:lnTo>
                    <a:pt x="18" y="150"/>
                  </a:lnTo>
                  <a:lnTo>
                    <a:pt x="1" y="173"/>
                  </a:lnTo>
                  <a:lnTo>
                    <a:pt x="1" y="173"/>
                  </a:lnTo>
                  <a:lnTo>
                    <a:pt x="0" y="175"/>
                  </a:lnTo>
                  <a:lnTo>
                    <a:pt x="1" y="177"/>
                  </a:lnTo>
                  <a:lnTo>
                    <a:pt x="3" y="179"/>
                  </a:lnTo>
                  <a:lnTo>
                    <a:pt x="5" y="179"/>
                  </a:lnTo>
                  <a:lnTo>
                    <a:pt x="9" y="179"/>
                  </a:lnTo>
                  <a:lnTo>
                    <a:pt x="9" y="179"/>
                  </a:lnTo>
                  <a:lnTo>
                    <a:pt x="12" y="179"/>
                  </a:lnTo>
                  <a:lnTo>
                    <a:pt x="14" y="177"/>
                  </a:lnTo>
                  <a:lnTo>
                    <a:pt x="14" y="174"/>
                  </a:lnTo>
                  <a:lnTo>
                    <a:pt x="13" y="172"/>
                  </a:lnTo>
                  <a:lnTo>
                    <a:pt x="13" y="172"/>
                  </a:lnTo>
                  <a:lnTo>
                    <a:pt x="30" y="152"/>
                  </a:lnTo>
                  <a:lnTo>
                    <a:pt x="47" y="132"/>
                  </a:lnTo>
                  <a:lnTo>
                    <a:pt x="65" y="112"/>
                  </a:lnTo>
                  <a:lnTo>
                    <a:pt x="85" y="94"/>
                  </a:lnTo>
                  <a:lnTo>
                    <a:pt x="85" y="94"/>
                  </a:lnTo>
                  <a:lnTo>
                    <a:pt x="126" y="49"/>
                  </a:lnTo>
                  <a:lnTo>
                    <a:pt x="148" y="29"/>
                  </a:lnTo>
                  <a:lnTo>
                    <a:pt x="169" y="8"/>
                  </a:lnTo>
                  <a:lnTo>
                    <a:pt x="169" y="8"/>
                  </a:lnTo>
                  <a:lnTo>
                    <a:pt x="170" y="6"/>
                  </a:lnTo>
                  <a:lnTo>
                    <a:pt x="171" y="5"/>
                  </a:lnTo>
                  <a:lnTo>
                    <a:pt x="170" y="3"/>
                  </a:lnTo>
                  <a:lnTo>
                    <a:pt x="169" y="2"/>
                  </a:lnTo>
                  <a:lnTo>
                    <a:pt x="166" y="0"/>
                  </a:lnTo>
                  <a:lnTo>
                    <a:pt x="164" y="0"/>
                  </a:lnTo>
                  <a:lnTo>
                    <a:pt x="163" y="1"/>
                  </a:lnTo>
                  <a:lnTo>
                    <a:pt x="1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3" name="Freeform 79"/>
            <p:cNvSpPr/>
            <p:nvPr/>
          </p:nvSpPr>
          <p:spPr bwMode="auto">
            <a:xfrm>
              <a:off x="4856163" y="4246563"/>
              <a:ext cx="55563" cy="63500"/>
            </a:xfrm>
            <a:custGeom>
              <a:avLst/>
              <a:gdLst/>
              <a:ahLst/>
              <a:cxnLst>
                <a:cxn ang="0">
                  <a:pos x="97" y="1"/>
                </a:cxn>
                <a:cxn ang="0">
                  <a:pos x="97" y="1"/>
                </a:cxn>
                <a:cxn ang="0">
                  <a:pos x="90" y="6"/>
                </a:cxn>
                <a:cxn ang="0">
                  <a:pos x="83" y="11"/>
                </a:cxn>
                <a:cxn ang="0">
                  <a:pos x="69" y="25"/>
                </a:cxn>
                <a:cxn ang="0">
                  <a:pos x="57" y="38"/>
                </a:cxn>
                <a:cxn ang="0">
                  <a:pos x="46" y="53"/>
                </a:cxn>
                <a:cxn ang="0">
                  <a:pos x="46" y="53"/>
                </a:cxn>
                <a:cxn ang="0">
                  <a:pos x="33" y="67"/>
                </a:cxn>
                <a:cxn ang="0">
                  <a:pos x="20" y="81"/>
                </a:cxn>
                <a:cxn ang="0">
                  <a:pos x="14" y="88"/>
                </a:cxn>
                <a:cxn ang="0">
                  <a:pos x="8" y="95"/>
                </a:cxn>
                <a:cxn ang="0">
                  <a:pos x="4" y="103"/>
                </a:cxn>
                <a:cxn ang="0">
                  <a:pos x="0" y="113"/>
                </a:cxn>
                <a:cxn ang="0">
                  <a:pos x="0" y="113"/>
                </a:cxn>
                <a:cxn ang="0">
                  <a:pos x="0" y="115"/>
                </a:cxn>
                <a:cxn ang="0">
                  <a:pos x="1" y="116"/>
                </a:cxn>
                <a:cxn ang="0">
                  <a:pos x="2" y="118"/>
                </a:cxn>
                <a:cxn ang="0">
                  <a:pos x="4" y="118"/>
                </a:cxn>
                <a:cxn ang="0">
                  <a:pos x="5" y="119"/>
                </a:cxn>
                <a:cxn ang="0">
                  <a:pos x="7" y="118"/>
                </a:cxn>
                <a:cxn ang="0">
                  <a:pos x="8" y="117"/>
                </a:cxn>
                <a:cxn ang="0">
                  <a:pos x="9" y="115"/>
                </a:cxn>
                <a:cxn ang="0">
                  <a:pos x="9" y="115"/>
                </a:cxn>
                <a:cxn ang="0">
                  <a:pos x="13" y="106"/>
                </a:cxn>
                <a:cxn ang="0">
                  <a:pos x="17" y="99"/>
                </a:cxn>
                <a:cxn ang="0">
                  <a:pos x="22" y="92"/>
                </a:cxn>
                <a:cxn ang="0">
                  <a:pos x="28" y="85"/>
                </a:cxn>
                <a:cxn ang="0">
                  <a:pos x="40" y="72"/>
                </a:cxn>
                <a:cxn ang="0">
                  <a:pos x="52" y="60"/>
                </a:cxn>
                <a:cxn ang="0">
                  <a:pos x="52" y="60"/>
                </a:cxn>
                <a:cxn ang="0">
                  <a:pos x="76" y="32"/>
                </a:cxn>
                <a:cxn ang="0">
                  <a:pos x="88" y="20"/>
                </a:cxn>
                <a:cxn ang="0">
                  <a:pos x="94" y="14"/>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19">
                  <a:moveTo>
                    <a:pt x="97" y="1"/>
                  </a:moveTo>
                  <a:lnTo>
                    <a:pt x="97" y="1"/>
                  </a:lnTo>
                  <a:lnTo>
                    <a:pt x="90" y="6"/>
                  </a:lnTo>
                  <a:lnTo>
                    <a:pt x="83" y="11"/>
                  </a:lnTo>
                  <a:lnTo>
                    <a:pt x="69" y="25"/>
                  </a:lnTo>
                  <a:lnTo>
                    <a:pt x="57" y="38"/>
                  </a:lnTo>
                  <a:lnTo>
                    <a:pt x="46" y="53"/>
                  </a:lnTo>
                  <a:lnTo>
                    <a:pt x="46" y="53"/>
                  </a:lnTo>
                  <a:lnTo>
                    <a:pt x="33" y="67"/>
                  </a:lnTo>
                  <a:lnTo>
                    <a:pt x="20" y="81"/>
                  </a:lnTo>
                  <a:lnTo>
                    <a:pt x="14" y="88"/>
                  </a:lnTo>
                  <a:lnTo>
                    <a:pt x="8" y="95"/>
                  </a:lnTo>
                  <a:lnTo>
                    <a:pt x="4" y="103"/>
                  </a:lnTo>
                  <a:lnTo>
                    <a:pt x="0" y="113"/>
                  </a:lnTo>
                  <a:lnTo>
                    <a:pt x="0" y="113"/>
                  </a:lnTo>
                  <a:lnTo>
                    <a:pt x="0" y="115"/>
                  </a:lnTo>
                  <a:lnTo>
                    <a:pt x="1" y="116"/>
                  </a:lnTo>
                  <a:lnTo>
                    <a:pt x="2" y="118"/>
                  </a:lnTo>
                  <a:lnTo>
                    <a:pt x="4" y="118"/>
                  </a:lnTo>
                  <a:lnTo>
                    <a:pt x="5" y="119"/>
                  </a:lnTo>
                  <a:lnTo>
                    <a:pt x="7" y="118"/>
                  </a:lnTo>
                  <a:lnTo>
                    <a:pt x="8" y="117"/>
                  </a:lnTo>
                  <a:lnTo>
                    <a:pt x="9" y="115"/>
                  </a:lnTo>
                  <a:lnTo>
                    <a:pt x="9" y="115"/>
                  </a:lnTo>
                  <a:lnTo>
                    <a:pt x="13" y="106"/>
                  </a:lnTo>
                  <a:lnTo>
                    <a:pt x="17" y="99"/>
                  </a:lnTo>
                  <a:lnTo>
                    <a:pt x="22" y="92"/>
                  </a:lnTo>
                  <a:lnTo>
                    <a:pt x="28" y="85"/>
                  </a:lnTo>
                  <a:lnTo>
                    <a:pt x="40" y="72"/>
                  </a:lnTo>
                  <a:lnTo>
                    <a:pt x="52" y="60"/>
                  </a:lnTo>
                  <a:lnTo>
                    <a:pt x="52" y="60"/>
                  </a:lnTo>
                  <a:lnTo>
                    <a:pt x="76" y="32"/>
                  </a:lnTo>
                  <a:lnTo>
                    <a:pt x="88" y="20"/>
                  </a:lnTo>
                  <a:lnTo>
                    <a:pt x="94" y="14"/>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4" name="Freeform 80"/>
            <p:cNvSpPr/>
            <p:nvPr/>
          </p:nvSpPr>
          <p:spPr bwMode="auto">
            <a:xfrm>
              <a:off x="4233863" y="4678363"/>
              <a:ext cx="34925" cy="68263"/>
            </a:xfrm>
            <a:custGeom>
              <a:avLst/>
              <a:gdLst/>
              <a:ahLst/>
              <a:cxnLst>
                <a:cxn ang="0">
                  <a:pos x="66" y="2"/>
                </a:cxn>
                <a:cxn ang="0">
                  <a:pos x="66" y="2"/>
                </a:cxn>
                <a:cxn ang="0">
                  <a:pos x="65" y="1"/>
                </a:cxn>
                <a:cxn ang="0">
                  <a:pos x="63" y="0"/>
                </a:cxn>
                <a:cxn ang="0">
                  <a:pos x="61" y="0"/>
                </a:cxn>
                <a:cxn ang="0">
                  <a:pos x="60" y="1"/>
                </a:cxn>
                <a:cxn ang="0">
                  <a:pos x="59" y="2"/>
                </a:cxn>
                <a:cxn ang="0">
                  <a:pos x="57" y="3"/>
                </a:cxn>
                <a:cxn ang="0">
                  <a:pos x="56" y="5"/>
                </a:cxn>
                <a:cxn ang="0">
                  <a:pos x="57" y="7"/>
                </a:cxn>
                <a:cxn ang="0">
                  <a:pos x="57" y="7"/>
                </a:cxn>
                <a:cxn ang="0">
                  <a:pos x="59" y="11"/>
                </a:cxn>
                <a:cxn ang="0">
                  <a:pos x="57" y="17"/>
                </a:cxn>
                <a:cxn ang="0">
                  <a:pos x="55" y="23"/>
                </a:cxn>
                <a:cxn ang="0">
                  <a:pos x="52" y="28"/>
                </a:cxn>
                <a:cxn ang="0">
                  <a:pos x="44" y="38"/>
                </a:cxn>
                <a:cxn ang="0">
                  <a:pos x="39" y="46"/>
                </a:cxn>
                <a:cxn ang="0">
                  <a:pos x="39" y="46"/>
                </a:cxn>
                <a:cxn ang="0">
                  <a:pos x="1" y="123"/>
                </a:cxn>
                <a:cxn ang="0">
                  <a:pos x="1" y="123"/>
                </a:cxn>
                <a:cxn ang="0">
                  <a:pos x="0" y="124"/>
                </a:cxn>
                <a:cxn ang="0">
                  <a:pos x="1" y="126"/>
                </a:cxn>
                <a:cxn ang="0">
                  <a:pos x="1" y="128"/>
                </a:cxn>
                <a:cxn ang="0">
                  <a:pos x="3" y="129"/>
                </a:cxn>
                <a:cxn ang="0">
                  <a:pos x="4" y="129"/>
                </a:cxn>
                <a:cxn ang="0">
                  <a:pos x="6" y="129"/>
                </a:cxn>
                <a:cxn ang="0">
                  <a:pos x="8" y="129"/>
                </a:cxn>
                <a:cxn ang="0">
                  <a:pos x="9" y="127"/>
                </a:cxn>
                <a:cxn ang="0">
                  <a:pos x="9" y="127"/>
                </a:cxn>
                <a:cxn ang="0">
                  <a:pos x="30" y="84"/>
                </a:cxn>
                <a:cxn ang="0">
                  <a:pos x="41" y="63"/>
                </a:cxn>
                <a:cxn ang="0">
                  <a:pos x="53" y="42"/>
                </a:cxn>
                <a:cxn ang="0">
                  <a:pos x="53" y="42"/>
                </a:cxn>
                <a:cxn ang="0">
                  <a:pos x="59" y="34"/>
                </a:cxn>
                <a:cxn ang="0">
                  <a:pos x="65" y="24"/>
                </a:cxn>
                <a:cxn ang="0">
                  <a:pos x="66" y="18"/>
                </a:cxn>
                <a:cxn ang="0">
                  <a:pos x="67" y="12"/>
                </a:cxn>
                <a:cxn ang="0">
                  <a:pos x="67" y="7"/>
                </a:cxn>
                <a:cxn ang="0">
                  <a:pos x="66" y="2"/>
                </a:cxn>
                <a:cxn ang="0">
                  <a:pos x="66" y="2"/>
                </a:cxn>
              </a:cxnLst>
              <a:rect l="0" t="0" r="r" b="b"/>
              <a:pathLst>
                <a:path w="67" h="129">
                  <a:moveTo>
                    <a:pt x="66" y="2"/>
                  </a:moveTo>
                  <a:lnTo>
                    <a:pt x="66" y="2"/>
                  </a:lnTo>
                  <a:lnTo>
                    <a:pt x="65" y="1"/>
                  </a:lnTo>
                  <a:lnTo>
                    <a:pt x="63" y="0"/>
                  </a:lnTo>
                  <a:lnTo>
                    <a:pt x="61" y="0"/>
                  </a:lnTo>
                  <a:lnTo>
                    <a:pt x="60" y="1"/>
                  </a:lnTo>
                  <a:lnTo>
                    <a:pt x="59" y="2"/>
                  </a:lnTo>
                  <a:lnTo>
                    <a:pt x="57" y="3"/>
                  </a:lnTo>
                  <a:lnTo>
                    <a:pt x="56" y="5"/>
                  </a:lnTo>
                  <a:lnTo>
                    <a:pt x="57" y="7"/>
                  </a:lnTo>
                  <a:lnTo>
                    <a:pt x="57" y="7"/>
                  </a:lnTo>
                  <a:lnTo>
                    <a:pt x="59" y="11"/>
                  </a:lnTo>
                  <a:lnTo>
                    <a:pt x="57" y="17"/>
                  </a:lnTo>
                  <a:lnTo>
                    <a:pt x="55" y="23"/>
                  </a:lnTo>
                  <a:lnTo>
                    <a:pt x="52" y="28"/>
                  </a:lnTo>
                  <a:lnTo>
                    <a:pt x="44" y="38"/>
                  </a:lnTo>
                  <a:lnTo>
                    <a:pt x="39" y="46"/>
                  </a:lnTo>
                  <a:lnTo>
                    <a:pt x="39" y="46"/>
                  </a:lnTo>
                  <a:lnTo>
                    <a:pt x="1" y="123"/>
                  </a:lnTo>
                  <a:lnTo>
                    <a:pt x="1" y="123"/>
                  </a:lnTo>
                  <a:lnTo>
                    <a:pt x="0" y="124"/>
                  </a:lnTo>
                  <a:lnTo>
                    <a:pt x="1" y="126"/>
                  </a:lnTo>
                  <a:lnTo>
                    <a:pt x="1" y="128"/>
                  </a:lnTo>
                  <a:lnTo>
                    <a:pt x="3" y="129"/>
                  </a:lnTo>
                  <a:lnTo>
                    <a:pt x="4" y="129"/>
                  </a:lnTo>
                  <a:lnTo>
                    <a:pt x="6" y="129"/>
                  </a:lnTo>
                  <a:lnTo>
                    <a:pt x="8" y="129"/>
                  </a:lnTo>
                  <a:lnTo>
                    <a:pt x="9" y="127"/>
                  </a:lnTo>
                  <a:lnTo>
                    <a:pt x="9" y="127"/>
                  </a:lnTo>
                  <a:lnTo>
                    <a:pt x="30" y="84"/>
                  </a:lnTo>
                  <a:lnTo>
                    <a:pt x="41" y="63"/>
                  </a:lnTo>
                  <a:lnTo>
                    <a:pt x="53" y="42"/>
                  </a:lnTo>
                  <a:lnTo>
                    <a:pt x="53" y="42"/>
                  </a:lnTo>
                  <a:lnTo>
                    <a:pt x="59" y="34"/>
                  </a:lnTo>
                  <a:lnTo>
                    <a:pt x="65" y="24"/>
                  </a:lnTo>
                  <a:lnTo>
                    <a:pt x="66" y="18"/>
                  </a:lnTo>
                  <a:lnTo>
                    <a:pt x="67" y="12"/>
                  </a:lnTo>
                  <a:lnTo>
                    <a:pt x="67" y="7"/>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5" name="Freeform 81"/>
            <p:cNvSpPr/>
            <p:nvPr/>
          </p:nvSpPr>
          <p:spPr bwMode="auto">
            <a:xfrm>
              <a:off x="4300538" y="4705350"/>
              <a:ext cx="28575" cy="61913"/>
            </a:xfrm>
            <a:custGeom>
              <a:avLst/>
              <a:gdLst/>
              <a:ahLst/>
              <a:cxnLst>
                <a:cxn ang="0">
                  <a:pos x="44" y="3"/>
                </a:cxn>
                <a:cxn ang="0">
                  <a:pos x="44" y="3"/>
                </a:cxn>
                <a:cxn ang="0">
                  <a:pos x="39" y="16"/>
                </a:cxn>
                <a:cxn ang="0">
                  <a:pos x="34" y="30"/>
                </a:cxn>
                <a:cxn ang="0">
                  <a:pos x="22" y="54"/>
                </a:cxn>
                <a:cxn ang="0">
                  <a:pos x="22" y="54"/>
                </a:cxn>
                <a:cxn ang="0">
                  <a:pos x="18" y="69"/>
                </a:cxn>
                <a:cxn ang="0">
                  <a:pos x="13" y="82"/>
                </a:cxn>
                <a:cxn ang="0">
                  <a:pos x="8" y="97"/>
                </a:cxn>
                <a:cxn ang="0">
                  <a:pos x="5" y="103"/>
                </a:cxn>
                <a:cxn ang="0">
                  <a:pos x="1" y="108"/>
                </a:cxn>
                <a:cxn ang="0">
                  <a:pos x="1" y="108"/>
                </a:cxn>
                <a:cxn ang="0">
                  <a:pos x="0" y="110"/>
                </a:cxn>
                <a:cxn ang="0">
                  <a:pos x="0" y="112"/>
                </a:cxn>
                <a:cxn ang="0">
                  <a:pos x="1" y="115"/>
                </a:cxn>
                <a:cxn ang="0">
                  <a:pos x="3" y="116"/>
                </a:cxn>
                <a:cxn ang="0">
                  <a:pos x="4" y="116"/>
                </a:cxn>
                <a:cxn ang="0">
                  <a:pos x="6" y="116"/>
                </a:cxn>
                <a:cxn ang="0">
                  <a:pos x="7" y="115"/>
                </a:cxn>
                <a:cxn ang="0">
                  <a:pos x="7" y="115"/>
                </a:cxn>
                <a:cxn ang="0">
                  <a:pos x="11" y="110"/>
                </a:cxn>
                <a:cxn ang="0">
                  <a:pos x="14" y="104"/>
                </a:cxn>
                <a:cxn ang="0">
                  <a:pos x="19" y="93"/>
                </a:cxn>
                <a:cxn ang="0">
                  <a:pos x="23" y="81"/>
                </a:cxn>
                <a:cxn ang="0">
                  <a:pos x="28" y="69"/>
                </a:cxn>
                <a:cxn ang="0">
                  <a:pos x="28" y="69"/>
                </a:cxn>
                <a:cxn ang="0">
                  <a:pos x="41" y="38"/>
                </a:cxn>
                <a:cxn ang="0">
                  <a:pos x="47" y="21"/>
                </a:cxn>
                <a:cxn ang="0">
                  <a:pos x="52" y="6"/>
                </a:cxn>
                <a:cxn ang="0">
                  <a:pos x="52" y="6"/>
                </a:cxn>
                <a:cxn ang="0">
                  <a:pos x="53" y="4"/>
                </a:cxn>
                <a:cxn ang="0">
                  <a:pos x="52" y="2"/>
                </a:cxn>
                <a:cxn ang="0">
                  <a:pos x="51" y="1"/>
                </a:cxn>
                <a:cxn ang="0">
                  <a:pos x="49" y="0"/>
                </a:cxn>
                <a:cxn ang="0">
                  <a:pos x="48" y="0"/>
                </a:cxn>
                <a:cxn ang="0">
                  <a:pos x="46" y="0"/>
                </a:cxn>
                <a:cxn ang="0">
                  <a:pos x="45" y="2"/>
                </a:cxn>
                <a:cxn ang="0">
                  <a:pos x="44" y="3"/>
                </a:cxn>
                <a:cxn ang="0">
                  <a:pos x="44" y="3"/>
                </a:cxn>
              </a:cxnLst>
              <a:rect l="0" t="0" r="r" b="b"/>
              <a:pathLst>
                <a:path w="53" h="116">
                  <a:moveTo>
                    <a:pt x="44" y="3"/>
                  </a:moveTo>
                  <a:lnTo>
                    <a:pt x="44" y="3"/>
                  </a:lnTo>
                  <a:lnTo>
                    <a:pt x="39" y="16"/>
                  </a:lnTo>
                  <a:lnTo>
                    <a:pt x="34" y="30"/>
                  </a:lnTo>
                  <a:lnTo>
                    <a:pt x="22" y="54"/>
                  </a:lnTo>
                  <a:lnTo>
                    <a:pt x="22" y="54"/>
                  </a:lnTo>
                  <a:lnTo>
                    <a:pt x="18" y="69"/>
                  </a:lnTo>
                  <a:lnTo>
                    <a:pt x="13" y="82"/>
                  </a:lnTo>
                  <a:lnTo>
                    <a:pt x="8" y="97"/>
                  </a:lnTo>
                  <a:lnTo>
                    <a:pt x="5" y="103"/>
                  </a:lnTo>
                  <a:lnTo>
                    <a:pt x="1" y="108"/>
                  </a:lnTo>
                  <a:lnTo>
                    <a:pt x="1" y="108"/>
                  </a:lnTo>
                  <a:lnTo>
                    <a:pt x="0" y="110"/>
                  </a:lnTo>
                  <a:lnTo>
                    <a:pt x="0" y="112"/>
                  </a:lnTo>
                  <a:lnTo>
                    <a:pt x="1" y="115"/>
                  </a:lnTo>
                  <a:lnTo>
                    <a:pt x="3" y="116"/>
                  </a:lnTo>
                  <a:lnTo>
                    <a:pt x="4" y="116"/>
                  </a:lnTo>
                  <a:lnTo>
                    <a:pt x="6" y="116"/>
                  </a:lnTo>
                  <a:lnTo>
                    <a:pt x="7" y="115"/>
                  </a:lnTo>
                  <a:lnTo>
                    <a:pt x="7" y="115"/>
                  </a:lnTo>
                  <a:lnTo>
                    <a:pt x="11" y="110"/>
                  </a:lnTo>
                  <a:lnTo>
                    <a:pt x="14" y="104"/>
                  </a:lnTo>
                  <a:lnTo>
                    <a:pt x="19" y="93"/>
                  </a:lnTo>
                  <a:lnTo>
                    <a:pt x="23" y="81"/>
                  </a:lnTo>
                  <a:lnTo>
                    <a:pt x="28" y="69"/>
                  </a:lnTo>
                  <a:lnTo>
                    <a:pt x="28" y="69"/>
                  </a:lnTo>
                  <a:lnTo>
                    <a:pt x="41" y="38"/>
                  </a:lnTo>
                  <a:lnTo>
                    <a:pt x="47" y="21"/>
                  </a:lnTo>
                  <a:lnTo>
                    <a:pt x="52" y="6"/>
                  </a:lnTo>
                  <a:lnTo>
                    <a:pt x="52" y="6"/>
                  </a:lnTo>
                  <a:lnTo>
                    <a:pt x="53" y="4"/>
                  </a:lnTo>
                  <a:lnTo>
                    <a:pt x="52" y="2"/>
                  </a:lnTo>
                  <a:lnTo>
                    <a:pt x="51" y="1"/>
                  </a:lnTo>
                  <a:lnTo>
                    <a:pt x="49" y="0"/>
                  </a:lnTo>
                  <a:lnTo>
                    <a:pt x="48" y="0"/>
                  </a:lnTo>
                  <a:lnTo>
                    <a:pt x="46" y="0"/>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6" name="Freeform 82"/>
            <p:cNvSpPr/>
            <p:nvPr/>
          </p:nvSpPr>
          <p:spPr bwMode="auto">
            <a:xfrm>
              <a:off x="4357688" y="4722813"/>
              <a:ext cx="34925" cy="50800"/>
            </a:xfrm>
            <a:custGeom>
              <a:avLst/>
              <a:gdLst/>
              <a:ahLst/>
              <a:cxnLst>
                <a:cxn ang="0">
                  <a:pos x="58" y="1"/>
                </a:cxn>
                <a:cxn ang="0">
                  <a:pos x="58" y="1"/>
                </a:cxn>
                <a:cxn ang="0">
                  <a:pos x="40" y="18"/>
                </a:cxn>
                <a:cxn ang="0">
                  <a:pos x="24" y="37"/>
                </a:cxn>
                <a:cxn ang="0">
                  <a:pos x="24" y="37"/>
                </a:cxn>
                <a:cxn ang="0">
                  <a:pos x="20" y="43"/>
                </a:cxn>
                <a:cxn ang="0">
                  <a:pos x="16" y="49"/>
                </a:cxn>
                <a:cxn ang="0">
                  <a:pos x="10" y="63"/>
                </a:cxn>
                <a:cxn ang="0">
                  <a:pos x="5" y="76"/>
                </a:cxn>
                <a:cxn ang="0">
                  <a:pos x="0" y="89"/>
                </a:cxn>
                <a:cxn ang="0">
                  <a:pos x="0" y="89"/>
                </a:cxn>
                <a:cxn ang="0">
                  <a:pos x="0" y="92"/>
                </a:cxn>
                <a:cxn ang="0">
                  <a:pos x="0" y="94"/>
                </a:cxn>
                <a:cxn ang="0">
                  <a:pos x="3" y="97"/>
                </a:cxn>
                <a:cxn ang="0">
                  <a:pos x="4" y="97"/>
                </a:cxn>
                <a:cxn ang="0">
                  <a:pos x="6" y="97"/>
                </a:cxn>
                <a:cxn ang="0">
                  <a:pos x="7" y="97"/>
                </a:cxn>
                <a:cxn ang="0">
                  <a:pos x="8" y="95"/>
                </a:cxn>
                <a:cxn ang="0">
                  <a:pos x="8" y="95"/>
                </a:cxn>
                <a:cxn ang="0">
                  <a:pos x="14" y="81"/>
                </a:cxn>
                <a:cxn ang="0">
                  <a:pos x="18" y="69"/>
                </a:cxn>
                <a:cxn ang="0">
                  <a:pos x="23" y="55"/>
                </a:cxn>
                <a:cxn ang="0">
                  <a:pos x="27" y="49"/>
                </a:cxn>
                <a:cxn ang="0">
                  <a:pos x="31" y="44"/>
                </a:cxn>
                <a:cxn ang="0">
                  <a:pos x="31" y="44"/>
                </a:cxn>
                <a:cxn ang="0">
                  <a:pos x="39" y="34"/>
                </a:cxn>
                <a:cxn ang="0">
                  <a:pos x="48" y="25"/>
                </a:cxn>
                <a:cxn ang="0">
                  <a:pos x="65" y="7"/>
                </a:cxn>
                <a:cxn ang="0">
                  <a:pos x="65" y="7"/>
                </a:cxn>
                <a:cxn ang="0">
                  <a:pos x="66" y="6"/>
                </a:cxn>
                <a:cxn ang="0">
                  <a:pos x="66" y="4"/>
                </a:cxn>
                <a:cxn ang="0">
                  <a:pos x="65" y="2"/>
                </a:cxn>
                <a:cxn ang="0">
                  <a:pos x="64" y="1"/>
                </a:cxn>
                <a:cxn ang="0">
                  <a:pos x="63" y="0"/>
                </a:cxn>
                <a:cxn ang="0">
                  <a:pos x="61" y="0"/>
                </a:cxn>
                <a:cxn ang="0">
                  <a:pos x="60" y="0"/>
                </a:cxn>
                <a:cxn ang="0">
                  <a:pos x="58" y="1"/>
                </a:cxn>
                <a:cxn ang="0">
                  <a:pos x="58" y="1"/>
                </a:cxn>
              </a:cxnLst>
              <a:rect l="0" t="0" r="r" b="b"/>
              <a:pathLst>
                <a:path w="66" h="97">
                  <a:moveTo>
                    <a:pt x="58" y="1"/>
                  </a:moveTo>
                  <a:lnTo>
                    <a:pt x="58" y="1"/>
                  </a:lnTo>
                  <a:lnTo>
                    <a:pt x="40" y="18"/>
                  </a:lnTo>
                  <a:lnTo>
                    <a:pt x="24" y="37"/>
                  </a:lnTo>
                  <a:lnTo>
                    <a:pt x="24" y="37"/>
                  </a:lnTo>
                  <a:lnTo>
                    <a:pt x="20" y="43"/>
                  </a:lnTo>
                  <a:lnTo>
                    <a:pt x="16" y="49"/>
                  </a:lnTo>
                  <a:lnTo>
                    <a:pt x="10" y="63"/>
                  </a:lnTo>
                  <a:lnTo>
                    <a:pt x="5" y="76"/>
                  </a:lnTo>
                  <a:lnTo>
                    <a:pt x="0" y="89"/>
                  </a:lnTo>
                  <a:lnTo>
                    <a:pt x="0" y="89"/>
                  </a:lnTo>
                  <a:lnTo>
                    <a:pt x="0" y="92"/>
                  </a:lnTo>
                  <a:lnTo>
                    <a:pt x="0" y="94"/>
                  </a:lnTo>
                  <a:lnTo>
                    <a:pt x="3" y="97"/>
                  </a:lnTo>
                  <a:lnTo>
                    <a:pt x="4" y="97"/>
                  </a:lnTo>
                  <a:lnTo>
                    <a:pt x="6" y="97"/>
                  </a:lnTo>
                  <a:lnTo>
                    <a:pt x="7" y="97"/>
                  </a:lnTo>
                  <a:lnTo>
                    <a:pt x="8" y="95"/>
                  </a:lnTo>
                  <a:lnTo>
                    <a:pt x="8" y="95"/>
                  </a:lnTo>
                  <a:lnTo>
                    <a:pt x="14" y="81"/>
                  </a:lnTo>
                  <a:lnTo>
                    <a:pt x="18" y="69"/>
                  </a:lnTo>
                  <a:lnTo>
                    <a:pt x="23" y="55"/>
                  </a:lnTo>
                  <a:lnTo>
                    <a:pt x="27" y="49"/>
                  </a:lnTo>
                  <a:lnTo>
                    <a:pt x="31" y="44"/>
                  </a:lnTo>
                  <a:lnTo>
                    <a:pt x="31" y="44"/>
                  </a:lnTo>
                  <a:lnTo>
                    <a:pt x="39" y="34"/>
                  </a:lnTo>
                  <a:lnTo>
                    <a:pt x="48" y="25"/>
                  </a:lnTo>
                  <a:lnTo>
                    <a:pt x="65" y="7"/>
                  </a:lnTo>
                  <a:lnTo>
                    <a:pt x="65" y="7"/>
                  </a:lnTo>
                  <a:lnTo>
                    <a:pt x="66" y="6"/>
                  </a:lnTo>
                  <a:lnTo>
                    <a:pt x="66" y="4"/>
                  </a:lnTo>
                  <a:lnTo>
                    <a:pt x="65" y="2"/>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7" name="Freeform 83"/>
            <p:cNvSpPr/>
            <p:nvPr/>
          </p:nvSpPr>
          <p:spPr bwMode="auto">
            <a:xfrm>
              <a:off x="4418013" y="4729163"/>
              <a:ext cx="34925" cy="44450"/>
            </a:xfrm>
            <a:custGeom>
              <a:avLst/>
              <a:gdLst/>
              <a:ahLst/>
              <a:cxnLst>
                <a:cxn ang="0">
                  <a:pos x="58" y="1"/>
                </a:cxn>
                <a:cxn ang="0">
                  <a:pos x="58" y="1"/>
                </a:cxn>
                <a:cxn ang="0">
                  <a:pos x="41" y="19"/>
                </a:cxn>
                <a:cxn ang="0">
                  <a:pos x="26" y="37"/>
                </a:cxn>
                <a:cxn ang="0">
                  <a:pos x="12" y="57"/>
                </a:cxn>
                <a:cxn ang="0">
                  <a:pos x="0" y="77"/>
                </a:cxn>
                <a:cxn ang="0">
                  <a:pos x="0" y="77"/>
                </a:cxn>
                <a:cxn ang="0">
                  <a:pos x="0" y="80"/>
                </a:cxn>
                <a:cxn ang="0">
                  <a:pos x="0" y="82"/>
                </a:cxn>
                <a:cxn ang="0">
                  <a:pos x="1" y="84"/>
                </a:cxn>
                <a:cxn ang="0">
                  <a:pos x="2" y="85"/>
                </a:cxn>
                <a:cxn ang="0">
                  <a:pos x="4" y="85"/>
                </a:cxn>
                <a:cxn ang="0">
                  <a:pos x="6" y="85"/>
                </a:cxn>
                <a:cxn ang="0">
                  <a:pos x="7" y="85"/>
                </a:cxn>
                <a:cxn ang="0">
                  <a:pos x="8" y="83"/>
                </a:cxn>
                <a:cxn ang="0">
                  <a:pos x="8" y="83"/>
                </a:cxn>
                <a:cxn ang="0">
                  <a:pos x="20" y="62"/>
                </a:cxn>
                <a:cxn ang="0">
                  <a:pos x="34" y="43"/>
                </a:cxn>
                <a:cxn ang="0">
                  <a:pos x="48" y="25"/>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85">
                  <a:moveTo>
                    <a:pt x="58" y="1"/>
                  </a:moveTo>
                  <a:lnTo>
                    <a:pt x="58" y="1"/>
                  </a:lnTo>
                  <a:lnTo>
                    <a:pt x="41" y="19"/>
                  </a:lnTo>
                  <a:lnTo>
                    <a:pt x="26" y="37"/>
                  </a:lnTo>
                  <a:lnTo>
                    <a:pt x="12" y="57"/>
                  </a:lnTo>
                  <a:lnTo>
                    <a:pt x="0" y="77"/>
                  </a:lnTo>
                  <a:lnTo>
                    <a:pt x="0" y="77"/>
                  </a:lnTo>
                  <a:lnTo>
                    <a:pt x="0" y="80"/>
                  </a:lnTo>
                  <a:lnTo>
                    <a:pt x="0" y="82"/>
                  </a:lnTo>
                  <a:lnTo>
                    <a:pt x="1" y="84"/>
                  </a:lnTo>
                  <a:lnTo>
                    <a:pt x="2" y="85"/>
                  </a:lnTo>
                  <a:lnTo>
                    <a:pt x="4" y="85"/>
                  </a:lnTo>
                  <a:lnTo>
                    <a:pt x="6" y="85"/>
                  </a:lnTo>
                  <a:lnTo>
                    <a:pt x="7" y="85"/>
                  </a:lnTo>
                  <a:lnTo>
                    <a:pt x="8" y="83"/>
                  </a:lnTo>
                  <a:lnTo>
                    <a:pt x="8" y="83"/>
                  </a:lnTo>
                  <a:lnTo>
                    <a:pt x="20" y="62"/>
                  </a:lnTo>
                  <a:lnTo>
                    <a:pt x="34" y="43"/>
                  </a:lnTo>
                  <a:lnTo>
                    <a:pt x="48" y="25"/>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8" name="Freeform 84"/>
            <p:cNvSpPr/>
            <p:nvPr/>
          </p:nvSpPr>
          <p:spPr bwMode="auto">
            <a:xfrm>
              <a:off x="4471988" y="4729163"/>
              <a:ext cx="31750" cy="58738"/>
            </a:xfrm>
            <a:custGeom>
              <a:avLst/>
              <a:gdLst/>
              <a:ahLst/>
              <a:cxnLst>
                <a:cxn ang="0">
                  <a:pos x="51" y="2"/>
                </a:cxn>
                <a:cxn ang="0">
                  <a:pos x="51" y="2"/>
                </a:cxn>
                <a:cxn ang="0">
                  <a:pos x="27" y="53"/>
                </a:cxn>
                <a:cxn ang="0">
                  <a:pos x="14" y="79"/>
                </a:cxn>
                <a:cxn ang="0">
                  <a:pos x="0" y="103"/>
                </a:cxn>
                <a:cxn ang="0">
                  <a:pos x="0" y="103"/>
                </a:cxn>
                <a:cxn ang="0">
                  <a:pos x="0" y="105"/>
                </a:cxn>
                <a:cxn ang="0">
                  <a:pos x="0" y="107"/>
                </a:cxn>
                <a:cxn ang="0">
                  <a:pos x="1" y="108"/>
                </a:cxn>
                <a:cxn ang="0">
                  <a:pos x="2" y="110"/>
                </a:cxn>
                <a:cxn ang="0">
                  <a:pos x="4" y="111"/>
                </a:cxn>
                <a:cxn ang="0">
                  <a:pos x="5" y="111"/>
                </a:cxn>
                <a:cxn ang="0">
                  <a:pos x="7" y="110"/>
                </a:cxn>
                <a:cxn ang="0">
                  <a:pos x="8" y="108"/>
                </a:cxn>
                <a:cxn ang="0">
                  <a:pos x="8" y="108"/>
                </a:cxn>
                <a:cxn ang="0">
                  <a:pos x="22" y="84"/>
                </a:cxn>
                <a:cxn ang="0">
                  <a:pos x="35" y="58"/>
                </a:cxn>
                <a:cxn ang="0">
                  <a:pos x="59" y="7"/>
                </a:cxn>
                <a:cxn ang="0">
                  <a:pos x="59" y="7"/>
                </a:cxn>
                <a:cxn ang="0">
                  <a:pos x="60" y="5"/>
                </a:cxn>
                <a:cxn ang="0">
                  <a:pos x="59" y="3"/>
                </a:cxn>
                <a:cxn ang="0">
                  <a:pos x="59" y="2"/>
                </a:cxn>
                <a:cxn ang="0">
                  <a:pos x="57" y="0"/>
                </a:cxn>
                <a:cxn ang="0">
                  <a:pos x="56" y="0"/>
                </a:cxn>
                <a:cxn ang="0">
                  <a:pos x="54" y="0"/>
                </a:cxn>
                <a:cxn ang="0">
                  <a:pos x="53" y="1"/>
                </a:cxn>
                <a:cxn ang="0">
                  <a:pos x="51" y="2"/>
                </a:cxn>
                <a:cxn ang="0">
                  <a:pos x="51" y="2"/>
                </a:cxn>
              </a:cxnLst>
              <a:rect l="0" t="0" r="r" b="b"/>
              <a:pathLst>
                <a:path w="60" h="111">
                  <a:moveTo>
                    <a:pt x="51" y="2"/>
                  </a:moveTo>
                  <a:lnTo>
                    <a:pt x="51" y="2"/>
                  </a:lnTo>
                  <a:lnTo>
                    <a:pt x="27" y="53"/>
                  </a:lnTo>
                  <a:lnTo>
                    <a:pt x="14" y="79"/>
                  </a:lnTo>
                  <a:lnTo>
                    <a:pt x="0" y="103"/>
                  </a:lnTo>
                  <a:lnTo>
                    <a:pt x="0" y="103"/>
                  </a:lnTo>
                  <a:lnTo>
                    <a:pt x="0" y="105"/>
                  </a:lnTo>
                  <a:lnTo>
                    <a:pt x="0" y="107"/>
                  </a:lnTo>
                  <a:lnTo>
                    <a:pt x="1" y="108"/>
                  </a:lnTo>
                  <a:lnTo>
                    <a:pt x="2" y="110"/>
                  </a:lnTo>
                  <a:lnTo>
                    <a:pt x="4" y="111"/>
                  </a:lnTo>
                  <a:lnTo>
                    <a:pt x="5" y="111"/>
                  </a:lnTo>
                  <a:lnTo>
                    <a:pt x="7" y="110"/>
                  </a:lnTo>
                  <a:lnTo>
                    <a:pt x="8" y="108"/>
                  </a:lnTo>
                  <a:lnTo>
                    <a:pt x="8" y="108"/>
                  </a:lnTo>
                  <a:lnTo>
                    <a:pt x="22" y="84"/>
                  </a:lnTo>
                  <a:lnTo>
                    <a:pt x="35" y="58"/>
                  </a:lnTo>
                  <a:lnTo>
                    <a:pt x="59" y="7"/>
                  </a:lnTo>
                  <a:lnTo>
                    <a:pt x="59" y="7"/>
                  </a:lnTo>
                  <a:lnTo>
                    <a:pt x="60" y="5"/>
                  </a:lnTo>
                  <a:lnTo>
                    <a:pt x="59" y="3"/>
                  </a:lnTo>
                  <a:lnTo>
                    <a:pt x="59" y="2"/>
                  </a:lnTo>
                  <a:lnTo>
                    <a:pt x="57" y="0"/>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9" name="Freeform 85"/>
            <p:cNvSpPr/>
            <p:nvPr/>
          </p:nvSpPr>
          <p:spPr bwMode="auto">
            <a:xfrm>
              <a:off x="4565650" y="4732338"/>
              <a:ext cx="34925" cy="41275"/>
            </a:xfrm>
            <a:custGeom>
              <a:avLst/>
              <a:gdLst/>
              <a:ahLst/>
              <a:cxnLst>
                <a:cxn ang="0">
                  <a:pos x="58" y="1"/>
                </a:cxn>
                <a:cxn ang="0">
                  <a:pos x="58" y="1"/>
                </a:cxn>
                <a:cxn ang="0">
                  <a:pos x="49" y="8"/>
                </a:cxn>
                <a:cxn ang="0">
                  <a:pos x="41" y="17"/>
                </a:cxn>
                <a:cxn ang="0">
                  <a:pos x="34" y="25"/>
                </a:cxn>
                <a:cxn ang="0">
                  <a:pos x="26" y="34"/>
                </a:cxn>
                <a:cxn ang="0">
                  <a:pos x="13" y="53"/>
                </a:cxn>
                <a:cxn ang="0">
                  <a:pos x="1" y="71"/>
                </a:cxn>
                <a:cxn ang="0">
                  <a:pos x="1" y="71"/>
                </a:cxn>
                <a:cxn ang="0">
                  <a:pos x="0" y="74"/>
                </a:cxn>
                <a:cxn ang="0">
                  <a:pos x="0" y="76"/>
                </a:cxn>
                <a:cxn ang="0">
                  <a:pos x="1" y="77"/>
                </a:cxn>
                <a:cxn ang="0">
                  <a:pos x="2" y="79"/>
                </a:cxn>
                <a:cxn ang="0">
                  <a:pos x="4" y="79"/>
                </a:cxn>
                <a:cxn ang="0">
                  <a:pos x="6" y="79"/>
                </a:cxn>
                <a:cxn ang="0">
                  <a:pos x="7" y="79"/>
                </a:cxn>
                <a:cxn ang="0">
                  <a:pos x="9" y="77"/>
                </a:cxn>
                <a:cxn ang="0">
                  <a:pos x="9" y="77"/>
                </a:cxn>
                <a:cxn ang="0">
                  <a:pos x="21" y="58"/>
                </a:cxn>
                <a:cxn ang="0">
                  <a:pos x="34" y="41"/>
                </a:cxn>
                <a:cxn ang="0">
                  <a:pos x="41" y="31"/>
                </a:cxn>
                <a:cxn ang="0">
                  <a:pos x="48" y="23"/>
                </a:cxn>
                <a:cxn ang="0">
                  <a:pos x="56" y="16"/>
                </a:cxn>
                <a:cxn ang="0">
                  <a:pos x="65" y="8"/>
                </a:cxn>
                <a:cxn ang="0">
                  <a:pos x="65" y="8"/>
                </a:cxn>
                <a:cxn ang="0">
                  <a:pos x="66" y="6"/>
                </a:cxn>
                <a:cxn ang="0">
                  <a:pos x="67" y="5"/>
                </a:cxn>
                <a:cxn ang="0">
                  <a:pos x="66" y="3"/>
                </a:cxn>
                <a:cxn ang="0">
                  <a:pos x="65" y="2"/>
                </a:cxn>
                <a:cxn ang="0">
                  <a:pos x="62" y="0"/>
                </a:cxn>
                <a:cxn ang="0">
                  <a:pos x="59" y="0"/>
                </a:cxn>
                <a:cxn ang="0">
                  <a:pos x="58" y="1"/>
                </a:cxn>
                <a:cxn ang="0">
                  <a:pos x="58" y="1"/>
                </a:cxn>
              </a:cxnLst>
              <a:rect l="0" t="0" r="r" b="b"/>
              <a:pathLst>
                <a:path w="67" h="79">
                  <a:moveTo>
                    <a:pt x="58" y="1"/>
                  </a:moveTo>
                  <a:lnTo>
                    <a:pt x="58" y="1"/>
                  </a:lnTo>
                  <a:lnTo>
                    <a:pt x="49" y="8"/>
                  </a:lnTo>
                  <a:lnTo>
                    <a:pt x="41" y="17"/>
                  </a:lnTo>
                  <a:lnTo>
                    <a:pt x="34" y="25"/>
                  </a:lnTo>
                  <a:lnTo>
                    <a:pt x="26" y="34"/>
                  </a:lnTo>
                  <a:lnTo>
                    <a:pt x="13" y="53"/>
                  </a:lnTo>
                  <a:lnTo>
                    <a:pt x="1" y="71"/>
                  </a:lnTo>
                  <a:lnTo>
                    <a:pt x="1" y="71"/>
                  </a:lnTo>
                  <a:lnTo>
                    <a:pt x="0" y="74"/>
                  </a:lnTo>
                  <a:lnTo>
                    <a:pt x="0" y="76"/>
                  </a:lnTo>
                  <a:lnTo>
                    <a:pt x="1" y="77"/>
                  </a:lnTo>
                  <a:lnTo>
                    <a:pt x="2" y="79"/>
                  </a:lnTo>
                  <a:lnTo>
                    <a:pt x="4" y="79"/>
                  </a:lnTo>
                  <a:lnTo>
                    <a:pt x="6" y="79"/>
                  </a:lnTo>
                  <a:lnTo>
                    <a:pt x="7" y="79"/>
                  </a:lnTo>
                  <a:lnTo>
                    <a:pt x="9" y="77"/>
                  </a:lnTo>
                  <a:lnTo>
                    <a:pt x="9" y="77"/>
                  </a:lnTo>
                  <a:lnTo>
                    <a:pt x="21" y="58"/>
                  </a:lnTo>
                  <a:lnTo>
                    <a:pt x="34" y="41"/>
                  </a:lnTo>
                  <a:lnTo>
                    <a:pt x="41" y="31"/>
                  </a:lnTo>
                  <a:lnTo>
                    <a:pt x="48" y="23"/>
                  </a:lnTo>
                  <a:lnTo>
                    <a:pt x="56" y="16"/>
                  </a:lnTo>
                  <a:lnTo>
                    <a:pt x="65" y="8"/>
                  </a:lnTo>
                  <a:lnTo>
                    <a:pt x="65" y="8"/>
                  </a:lnTo>
                  <a:lnTo>
                    <a:pt x="66" y="6"/>
                  </a:lnTo>
                  <a:lnTo>
                    <a:pt x="67" y="5"/>
                  </a:lnTo>
                  <a:lnTo>
                    <a:pt x="66" y="3"/>
                  </a:lnTo>
                  <a:lnTo>
                    <a:pt x="65" y="2"/>
                  </a:lnTo>
                  <a:lnTo>
                    <a:pt x="62" y="0"/>
                  </a:lnTo>
                  <a:lnTo>
                    <a:pt x="59"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0" name="Freeform 86"/>
            <p:cNvSpPr/>
            <p:nvPr/>
          </p:nvSpPr>
          <p:spPr bwMode="auto">
            <a:xfrm>
              <a:off x="4618038" y="4725988"/>
              <a:ext cx="31750" cy="47625"/>
            </a:xfrm>
            <a:custGeom>
              <a:avLst/>
              <a:gdLst/>
              <a:ahLst/>
              <a:cxnLst>
                <a:cxn ang="0">
                  <a:pos x="51" y="2"/>
                </a:cxn>
                <a:cxn ang="0">
                  <a:pos x="51" y="2"/>
                </a:cxn>
                <a:cxn ang="0">
                  <a:pos x="39" y="23"/>
                </a:cxn>
                <a:cxn ang="0">
                  <a:pos x="26" y="43"/>
                </a:cxn>
                <a:cxn ang="0">
                  <a:pos x="12" y="63"/>
                </a:cxn>
                <a:cxn ang="0">
                  <a:pos x="1" y="83"/>
                </a:cxn>
                <a:cxn ang="0">
                  <a:pos x="1" y="83"/>
                </a:cxn>
                <a:cxn ang="0">
                  <a:pos x="0" y="86"/>
                </a:cxn>
                <a:cxn ang="0">
                  <a:pos x="0" y="88"/>
                </a:cxn>
                <a:cxn ang="0">
                  <a:pos x="1" y="90"/>
                </a:cxn>
                <a:cxn ang="0">
                  <a:pos x="3" y="91"/>
                </a:cxn>
                <a:cxn ang="0">
                  <a:pos x="4" y="91"/>
                </a:cxn>
                <a:cxn ang="0">
                  <a:pos x="6" y="91"/>
                </a:cxn>
                <a:cxn ang="0">
                  <a:pos x="7" y="91"/>
                </a:cxn>
                <a:cxn ang="0">
                  <a:pos x="9" y="89"/>
                </a:cxn>
                <a:cxn ang="0">
                  <a:pos x="9" y="89"/>
                </a:cxn>
                <a:cxn ang="0">
                  <a:pos x="14" y="78"/>
                </a:cxn>
                <a:cxn ang="0">
                  <a:pos x="20" y="68"/>
                </a:cxn>
                <a:cxn ang="0">
                  <a:pos x="20" y="68"/>
                </a:cxn>
                <a:cxn ang="0">
                  <a:pos x="24" y="63"/>
                </a:cxn>
                <a:cxn ang="0">
                  <a:pos x="28" y="59"/>
                </a:cxn>
                <a:cxn ang="0">
                  <a:pos x="32" y="55"/>
                </a:cxn>
                <a:cxn ang="0">
                  <a:pos x="35" y="49"/>
                </a:cxn>
                <a:cxn ang="0">
                  <a:pos x="35" y="49"/>
                </a:cxn>
                <a:cxn ang="0">
                  <a:pos x="40" y="38"/>
                </a:cxn>
                <a:cxn ang="0">
                  <a:pos x="46" y="28"/>
                </a:cxn>
                <a:cxn ang="0">
                  <a:pos x="52" y="17"/>
                </a:cxn>
                <a:cxn ang="0">
                  <a:pos x="60" y="7"/>
                </a:cxn>
                <a:cxn ang="0">
                  <a:pos x="60" y="7"/>
                </a:cxn>
                <a:cxn ang="0">
                  <a:pos x="60" y="5"/>
                </a:cxn>
                <a:cxn ang="0">
                  <a:pos x="60" y="3"/>
                </a:cxn>
                <a:cxn ang="0">
                  <a:pos x="59" y="1"/>
                </a:cxn>
                <a:cxn ang="0">
                  <a:pos x="58" y="0"/>
                </a:cxn>
                <a:cxn ang="0">
                  <a:pos x="56" y="0"/>
                </a:cxn>
                <a:cxn ang="0">
                  <a:pos x="54" y="0"/>
                </a:cxn>
                <a:cxn ang="0">
                  <a:pos x="52" y="0"/>
                </a:cxn>
                <a:cxn ang="0">
                  <a:pos x="51" y="2"/>
                </a:cxn>
                <a:cxn ang="0">
                  <a:pos x="51" y="2"/>
                </a:cxn>
              </a:cxnLst>
              <a:rect l="0" t="0" r="r" b="b"/>
              <a:pathLst>
                <a:path w="60" h="91">
                  <a:moveTo>
                    <a:pt x="51" y="2"/>
                  </a:moveTo>
                  <a:lnTo>
                    <a:pt x="51" y="2"/>
                  </a:lnTo>
                  <a:lnTo>
                    <a:pt x="39" y="23"/>
                  </a:lnTo>
                  <a:lnTo>
                    <a:pt x="26" y="43"/>
                  </a:lnTo>
                  <a:lnTo>
                    <a:pt x="12" y="63"/>
                  </a:lnTo>
                  <a:lnTo>
                    <a:pt x="1" y="83"/>
                  </a:lnTo>
                  <a:lnTo>
                    <a:pt x="1" y="83"/>
                  </a:lnTo>
                  <a:lnTo>
                    <a:pt x="0" y="86"/>
                  </a:lnTo>
                  <a:lnTo>
                    <a:pt x="0" y="88"/>
                  </a:lnTo>
                  <a:lnTo>
                    <a:pt x="1" y="90"/>
                  </a:lnTo>
                  <a:lnTo>
                    <a:pt x="3" y="91"/>
                  </a:lnTo>
                  <a:lnTo>
                    <a:pt x="4" y="91"/>
                  </a:lnTo>
                  <a:lnTo>
                    <a:pt x="6" y="91"/>
                  </a:lnTo>
                  <a:lnTo>
                    <a:pt x="7" y="91"/>
                  </a:lnTo>
                  <a:lnTo>
                    <a:pt x="9" y="89"/>
                  </a:lnTo>
                  <a:lnTo>
                    <a:pt x="9" y="89"/>
                  </a:lnTo>
                  <a:lnTo>
                    <a:pt x="14" y="78"/>
                  </a:lnTo>
                  <a:lnTo>
                    <a:pt x="20" y="68"/>
                  </a:lnTo>
                  <a:lnTo>
                    <a:pt x="20" y="68"/>
                  </a:lnTo>
                  <a:lnTo>
                    <a:pt x="24" y="63"/>
                  </a:lnTo>
                  <a:lnTo>
                    <a:pt x="28" y="59"/>
                  </a:lnTo>
                  <a:lnTo>
                    <a:pt x="32" y="55"/>
                  </a:lnTo>
                  <a:lnTo>
                    <a:pt x="35" y="49"/>
                  </a:lnTo>
                  <a:lnTo>
                    <a:pt x="35" y="49"/>
                  </a:lnTo>
                  <a:lnTo>
                    <a:pt x="40" y="38"/>
                  </a:lnTo>
                  <a:lnTo>
                    <a:pt x="46" y="28"/>
                  </a:lnTo>
                  <a:lnTo>
                    <a:pt x="52" y="17"/>
                  </a:lnTo>
                  <a:lnTo>
                    <a:pt x="60" y="7"/>
                  </a:lnTo>
                  <a:lnTo>
                    <a:pt x="60" y="7"/>
                  </a:lnTo>
                  <a:lnTo>
                    <a:pt x="60" y="5"/>
                  </a:lnTo>
                  <a:lnTo>
                    <a:pt x="60" y="3"/>
                  </a:lnTo>
                  <a:lnTo>
                    <a:pt x="59" y="1"/>
                  </a:lnTo>
                  <a:lnTo>
                    <a:pt x="58"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1" name="Freeform 87"/>
            <p:cNvSpPr/>
            <p:nvPr/>
          </p:nvSpPr>
          <p:spPr bwMode="auto">
            <a:xfrm>
              <a:off x="4681538" y="4725988"/>
              <a:ext cx="28575" cy="41275"/>
            </a:xfrm>
            <a:custGeom>
              <a:avLst/>
              <a:gdLst/>
              <a:ahLst/>
              <a:cxnLst>
                <a:cxn ang="0">
                  <a:pos x="45" y="2"/>
                </a:cxn>
                <a:cxn ang="0">
                  <a:pos x="45" y="2"/>
                </a:cxn>
                <a:cxn ang="0">
                  <a:pos x="33" y="18"/>
                </a:cxn>
                <a:cxn ang="0">
                  <a:pos x="19" y="35"/>
                </a:cxn>
                <a:cxn ang="0">
                  <a:pos x="13" y="44"/>
                </a:cxn>
                <a:cxn ang="0">
                  <a:pos x="8" y="54"/>
                </a:cxn>
                <a:cxn ang="0">
                  <a:pos x="4" y="63"/>
                </a:cxn>
                <a:cxn ang="0">
                  <a:pos x="0" y="72"/>
                </a:cxn>
                <a:cxn ang="0">
                  <a:pos x="0" y="72"/>
                </a:cxn>
                <a:cxn ang="0">
                  <a:pos x="0" y="74"/>
                </a:cxn>
                <a:cxn ang="0">
                  <a:pos x="1" y="76"/>
                </a:cxn>
                <a:cxn ang="0">
                  <a:pos x="2" y="77"/>
                </a:cxn>
                <a:cxn ang="0">
                  <a:pos x="4" y="78"/>
                </a:cxn>
                <a:cxn ang="0">
                  <a:pos x="5" y="78"/>
                </a:cxn>
                <a:cxn ang="0">
                  <a:pos x="7" y="78"/>
                </a:cxn>
                <a:cxn ang="0">
                  <a:pos x="8" y="77"/>
                </a:cxn>
                <a:cxn ang="0">
                  <a:pos x="9" y="75"/>
                </a:cxn>
                <a:cxn ang="0">
                  <a:pos x="9" y="75"/>
                </a:cxn>
                <a:cxn ang="0">
                  <a:pos x="13" y="65"/>
                </a:cxn>
                <a:cxn ang="0">
                  <a:pos x="17" y="57"/>
                </a:cxn>
                <a:cxn ang="0">
                  <a:pos x="22" y="47"/>
                </a:cxn>
                <a:cxn ang="0">
                  <a:pos x="29" y="39"/>
                </a:cxn>
                <a:cxn ang="0">
                  <a:pos x="41" y="23"/>
                </a:cxn>
                <a:cxn ang="0">
                  <a:pos x="53" y="7"/>
                </a:cxn>
                <a:cxn ang="0">
                  <a:pos x="53" y="7"/>
                </a:cxn>
                <a:cxn ang="0">
                  <a:pos x="53" y="5"/>
                </a:cxn>
                <a:cxn ang="0">
                  <a:pos x="53" y="3"/>
                </a:cxn>
                <a:cxn ang="0">
                  <a:pos x="53" y="2"/>
                </a:cxn>
                <a:cxn ang="0">
                  <a:pos x="51" y="1"/>
                </a:cxn>
                <a:cxn ang="0">
                  <a:pos x="48" y="0"/>
                </a:cxn>
                <a:cxn ang="0">
                  <a:pos x="46" y="1"/>
                </a:cxn>
                <a:cxn ang="0">
                  <a:pos x="45" y="2"/>
                </a:cxn>
                <a:cxn ang="0">
                  <a:pos x="45" y="2"/>
                </a:cxn>
              </a:cxnLst>
              <a:rect l="0" t="0" r="r" b="b"/>
              <a:pathLst>
                <a:path w="53" h="78">
                  <a:moveTo>
                    <a:pt x="45" y="2"/>
                  </a:moveTo>
                  <a:lnTo>
                    <a:pt x="45" y="2"/>
                  </a:lnTo>
                  <a:lnTo>
                    <a:pt x="33" y="18"/>
                  </a:lnTo>
                  <a:lnTo>
                    <a:pt x="19" y="35"/>
                  </a:lnTo>
                  <a:lnTo>
                    <a:pt x="13" y="44"/>
                  </a:lnTo>
                  <a:lnTo>
                    <a:pt x="8" y="54"/>
                  </a:lnTo>
                  <a:lnTo>
                    <a:pt x="4" y="63"/>
                  </a:lnTo>
                  <a:lnTo>
                    <a:pt x="0" y="72"/>
                  </a:lnTo>
                  <a:lnTo>
                    <a:pt x="0" y="72"/>
                  </a:lnTo>
                  <a:lnTo>
                    <a:pt x="0" y="74"/>
                  </a:lnTo>
                  <a:lnTo>
                    <a:pt x="1" y="76"/>
                  </a:lnTo>
                  <a:lnTo>
                    <a:pt x="2" y="77"/>
                  </a:lnTo>
                  <a:lnTo>
                    <a:pt x="4" y="78"/>
                  </a:lnTo>
                  <a:lnTo>
                    <a:pt x="5" y="78"/>
                  </a:lnTo>
                  <a:lnTo>
                    <a:pt x="7" y="78"/>
                  </a:lnTo>
                  <a:lnTo>
                    <a:pt x="8" y="77"/>
                  </a:lnTo>
                  <a:lnTo>
                    <a:pt x="9" y="75"/>
                  </a:lnTo>
                  <a:lnTo>
                    <a:pt x="9" y="75"/>
                  </a:lnTo>
                  <a:lnTo>
                    <a:pt x="13" y="65"/>
                  </a:lnTo>
                  <a:lnTo>
                    <a:pt x="17" y="57"/>
                  </a:lnTo>
                  <a:lnTo>
                    <a:pt x="22" y="47"/>
                  </a:lnTo>
                  <a:lnTo>
                    <a:pt x="29" y="39"/>
                  </a:lnTo>
                  <a:lnTo>
                    <a:pt x="41" y="23"/>
                  </a:lnTo>
                  <a:lnTo>
                    <a:pt x="53" y="7"/>
                  </a:lnTo>
                  <a:lnTo>
                    <a:pt x="53" y="7"/>
                  </a:lnTo>
                  <a:lnTo>
                    <a:pt x="53" y="5"/>
                  </a:lnTo>
                  <a:lnTo>
                    <a:pt x="53" y="3"/>
                  </a:lnTo>
                  <a:lnTo>
                    <a:pt x="53" y="2"/>
                  </a:lnTo>
                  <a:lnTo>
                    <a:pt x="51" y="1"/>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2" name="Freeform 88"/>
            <p:cNvSpPr/>
            <p:nvPr/>
          </p:nvSpPr>
          <p:spPr bwMode="auto">
            <a:xfrm>
              <a:off x="4756150" y="4722813"/>
              <a:ext cx="17463" cy="28575"/>
            </a:xfrm>
            <a:custGeom>
              <a:avLst/>
              <a:gdLst/>
              <a:ahLst/>
              <a:cxnLst>
                <a:cxn ang="0">
                  <a:pos x="27" y="2"/>
                </a:cxn>
                <a:cxn ang="0">
                  <a:pos x="27" y="2"/>
                </a:cxn>
                <a:cxn ang="0">
                  <a:pos x="19" y="12"/>
                </a:cxn>
                <a:cxn ang="0">
                  <a:pos x="11" y="23"/>
                </a:cxn>
                <a:cxn ang="0">
                  <a:pos x="1" y="47"/>
                </a:cxn>
                <a:cxn ang="0">
                  <a:pos x="1" y="47"/>
                </a:cxn>
                <a:cxn ang="0">
                  <a:pos x="0" y="49"/>
                </a:cxn>
                <a:cxn ang="0">
                  <a:pos x="0" y="50"/>
                </a:cxn>
                <a:cxn ang="0">
                  <a:pos x="1" y="52"/>
                </a:cxn>
                <a:cxn ang="0">
                  <a:pos x="3" y="53"/>
                </a:cxn>
                <a:cxn ang="0">
                  <a:pos x="4" y="54"/>
                </a:cxn>
                <a:cxn ang="0">
                  <a:pos x="6" y="54"/>
                </a:cxn>
                <a:cxn ang="0">
                  <a:pos x="7" y="53"/>
                </a:cxn>
                <a:cxn ang="0">
                  <a:pos x="8" y="51"/>
                </a:cxn>
                <a:cxn ang="0">
                  <a:pos x="8" y="51"/>
                </a:cxn>
                <a:cxn ang="0">
                  <a:pos x="20" y="29"/>
                </a:cxn>
                <a:cxn ang="0">
                  <a:pos x="26" y="18"/>
                </a:cxn>
                <a:cxn ang="0">
                  <a:pos x="33" y="8"/>
                </a:cxn>
                <a:cxn ang="0">
                  <a:pos x="33" y="8"/>
                </a:cxn>
                <a:cxn ang="0">
                  <a:pos x="34" y="7"/>
                </a:cxn>
                <a:cxn ang="0">
                  <a:pos x="35" y="5"/>
                </a:cxn>
                <a:cxn ang="0">
                  <a:pos x="34" y="3"/>
                </a:cxn>
                <a:cxn ang="0">
                  <a:pos x="33" y="2"/>
                </a:cxn>
                <a:cxn ang="0">
                  <a:pos x="32" y="1"/>
                </a:cxn>
                <a:cxn ang="0">
                  <a:pos x="30" y="0"/>
                </a:cxn>
                <a:cxn ang="0">
                  <a:pos x="28" y="1"/>
                </a:cxn>
                <a:cxn ang="0">
                  <a:pos x="27" y="2"/>
                </a:cxn>
                <a:cxn ang="0">
                  <a:pos x="27" y="2"/>
                </a:cxn>
              </a:cxnLst>
              <a:rect l="0" t="0" r="r" b="b"/>
              <a:pathLst>
                <a:path w="35" h="54">
                  <a:moveTo>
                    <a:pt x="27" y="2"/>
                  </a:moveTo>
                  <a:lnTo>
                    <a:pt x="27" y="2"/>
                  </a:lnTo>
                  <a:lnTo>
                    <a:pt x="19" y="12"/>
                  </a:lnTo>
                  <a:lnTo>
                    <a:pt x="11" y="23"/>
                  </a:lnTo>
                  <a:lnTo>
                    <a:pt x="1" y="47"/>
                  </a:lnTo>
                  <a:lnTo>
                    <a:pt x="1" y="47"/>
                  </a:lnTo>
                  <a:lnTo>
                    <a:pt x="0" y="49"/>
                  </a:lnTo>
                  <a:lnTo>
                    <a:pt x="0" y="50"/>
                  </a:lnTo>
                  <a:lnTo>
                    <a:pt x="1" y="52"/>
                  </a:lnTo>
                  <a:lnTo>
                    <a:pt x="3" y="53"/>
                  </a:lnTo>
                  <a:lnTo>
                    <a:pt x="4" y="54"/>
                  </a:lnTo>
                  <a:lnTo>
                    <a:pt x="6" y="54"/>
                  </a:lnTo>
                  <a:lnTo>
                    <a:pt x="7" y="53"/>
                  </a:lnTo>
                  <a:lnTo>
                    <a:pt x="8" y="51"/>
                  </a:lnTo>
                  <a:lnTo>
                    <a:pt x="8" y="51"/>
                  </a:lnTo>
                  <a:lnTo>
                    <a:pt x="20" y="29"/>
                  </a:lnTo>
                  <a:lnTo>
                    <a:pt x="26" y="18"/>
                  </a:lnTo>
                  <a:lnTo>
                    <a:pt x="33" y="8"/>
                  </a:lnTo>
                  <a:lnTo>
                    <a:pt x="33" y="8"/>
                  </a:lnTo>
                  <a:lnTo>
                    <a:pt x="34" y="7"/>
                  </a:lnTo>
                  <a:lnTo>
                    <a:pt x="35" y="5"/>
                  </a:lnTo>
                  <a:lnTo>
                    <a:pt x="34" y="3"/>
                  </a:lnTo>
                  <a:lnTo>
                    <a:pt x="33" y="2"/>
                  </a:lnTo>
                  <a:lnTo>
                    <a:pt x="32" y="1"/>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3" name="Freeform 89"/>
            <p:cNvSpPr/>
            <p:nvPr/>
          </p:nvSpPr>
          <p:spPr bwMode="auto">
            <a:xfrm>
              <a:off x="4792663" y="4725988"/>
              <a:ext cx="28575" cy="38100"/>
            </a:xfrm>
            <a:custGeom>
              <a:avLst/>
              <a:gdLst/>
              <a:ahLst/>
              <a:cxnLst>
                <a:cxn ang="0">
                  <a:pos x="45" y="2"/>
                </a:cxn>
                <a:cxn ang="0">
                  <a:pos x="45" y="2"/>
                </a:cxn>
                <a:cxn ang="0">
                  <a:pos x="35" y="18"/>
                </a:cxn>
                <a:cxn ang="0">
                  <a:pos x="26" y="35"/>
                </a:cxn>
                <a:cxn ang="0">
                  <a:pos x="21" y="43"/>
                </a:cxn>
                <a:cxn ang="0">
                  <a:pos x="15" y="50"/>
                </a:cxn>
                <a:cxn ang="0">
                  <a:pos x="9" y="58"/>
                </a:cxn>
                <a:cxn ang="0">
                  <a:pos x="2" y="63"/>
                </a:cxn>
                <a:cxn ang="0">
                  <a:pos x="2" y="63"/>
                </a:cxn>
                <a:cxn ang="0">
                  <a:pos x="0" y="65"/>
                </a:cxn>
                <a:cxn ang="0">
                  <a:pos x="0" y="67"/>
                </a:cxn>
                <a:cxn ang="0">
                  <a:pos x="0" y="70"/>
                </a:cxn>
                <a:cxn ang="0">
                  <a:pos x="1" y="71"/>
                </a:cxn>
                <a:cxn ang="0">
                  <a:pos x="3" y="72"/>
                </a:cxn>
                <a:cxn ang="0">
                  <a:pos x="4" y="72"/>
                </a:cxn>
                <a:cxn ang="0">
                  <a:pos x="6" y="71"/>
                </a:cxn>
                <a:cxn ang="0">
                  <a:pos x="6" y="71"/>
                </a:cxn>
                <a:cxn ang="0">
                  <a:pos x="15" y="65"/>
                </a:cxn>
                <a:cxn ang="0">
                  <a:pos x="21" y="58"/>
                </a:cxn>
                <a:cxn ang="0">
                  <a:pos x="27" y="49"/>
                </a:cxn>
                <a:cxn ang="0">
                  <a:pos x="32" y="41"/>
                </a:cxn>
                <a:cxn ang="0">
                  <a:pos x="43" y="24"/>
                </a:cxn>
                <a:cxn ang="0">
                  <a:pos x="53" y="7"/>
                </a:cxn>
                <a:cxn ang="0">
                  <a:pos x="53" y="7"/>
                </a:cxn>
                <a:cxn ang="0">
                  <a:pos x="53" y="5"/>
                </a:cxn>
                <a:cxn ang="0">
                  <a:pos x="53" y="3"/>
                </a:cxn>
                <a:cxn ang="0">
                  <a:pos x="52" y="2"/>
                </a:cxn>
                <a:cxn ang="0">
                  <a:pos x="51" y="1"/>
                </a:cxn>
                <a:cxn ang="0">
                  <a:pos x="49" y="0"/>
                </a:cxn>
                <a:cxn ang="0">
                  <a:pos x="48" y="0"/>
                </a:cxn>
                <a:cxn ang="0">
                  <a:pos x="46" y="1"/>
                </a:cxn>
                <a:cxn ang="0">
                  <a:pos x="45" y="2"/>
                </a:cxn>
                <a:cxn ang="0">
                  <a:pos x="45" y="2"/>
                </a:cxn>
              </a:cxnLst>
              <a:rect l="0" t="0" r="r" b="b"/>
              <a:pathLst>
                <a:path w="53" h="72">
                  <a:moveTo>
                    <a:pt x="45" y="2"/>
                  </a:moveTo>
                  <a:lnTo>
                    <a:pt x="45" y="2"/>
                  </a:lnTo>
                  <a:lnTo>
                    <a:pt x="35" y="18"/>
                  </a:lnTo>
                  <a:lnTo>
                    <a:pt x="26" y="35"/>
                  </a:lnTo>
                  <a:lnTo>
                    <a:pt x="21" y="43"/>
                  </a:lnTo>
                  <a:lnTo>
                    <a:pt x="15" y="50"/>
                  </a:lnTo>
                  <a:lnTo>
                    <a:pt x="9" y="58"/>
                  </a:lnTo>
                  <a:lnTo>
                    <a:pt x="2" y="63"/>
                  </a:lnTo>
                  <a:lnTo>
                    <a:pt x="2" y="63"/>
                  </a:lnTo>
                  <a:lnTo>
                    <a:pt x="0" y="65"/>
                  </a:lnTo>
                  <a:lnTo>
                    <a:pt x="0" y="67"/>
                  </a:lnTo>
                  <a:lnTo>
                    <a:pt x="0" y="70"/>
                  </a:lnTo>
                  <a:lnTo>
                    <a:pt x="1" y="71"/>
                  </a:lnTo>
                  <a:lnTo>
                    <a:pt x="3" y="72"/>
                  </a:lnTo>
                  <a:lnTo>
                    <a:pt x="4" y="72"/>
                  </a:lnTo>
                  <a:lnTo>
                    <a:pt x="6" y="71"/>
                  </a:lnTo>
                  <a:lnTo>
                    <a:pt x="6" y="71"/>
                  </a:lnTo>
                  <a:lnTo>
                    <a:pt x="15" y="65"/>
                  </a:lnTo>
                  <a:lnTo>
                    <a:pt x="21" y="58"/>
                  </a:lnTo>
                  <a:lnTo>
                    <a:pt x="27" y="49"/>
                  </a:lnTo>
                  <a:lnTo>
                    <a:pt x="32" y="41"/>
                  </a:lnTo>
                  <a:lnTo>
                    <a:pt x="43" y="24"/>
                  </a:lnTo>
                  <a:lnTo>
                    <a:pt x="53" y="7"/>
                  </a:lnTo>
                  <a:lnTo>
                    <a:pt x="53" y="7"/>
                  </a:lnTo>
                  <a:lnTo>
                    <a:pt x="53" y="5"/>
                  </a:lnTo>
                  <a:lnTo>
                    <a:pt x="53" y="3"/>
                  </a:lnTo>
                  <a:lnTo>
                    <a:pt x="52" y="2"/>
                  </a:lnTo>
                  <a:lnTo>
                    <a:pt x="51" y="1"/>
                  </a:lnTo>
                  <a:lnTo>
                    <a:pt x="49" y="0"/>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4" name="Freeform 90"/>
            <p:cNvSpPr/>
            <p:nvPr/>
          </p:nvSpPr>
          <p:spPr bwMode="auto">
            <a:xfrm>
              <a:off x="4672013" y="4360863"/>
              <a:ext cx="71438" cy="88900"/>
            </a:xfrm>
            <a:custGeom>
              <a:avLst/>
              <a:gdLst/>
              <a:ahLst/>
              <a:cxnLst>
                <a:cxn ang="0">
                  <a:pos x="129" y="0"/>
                </a:cxn>
                <a:cxn ang="0">
                  <a:pos x="129" y="0"/>
                </a:cxn>
                <a:cxn ang="0">
                  <a:pos x="128" y="1"/>
                </a:cxn>
                <a:cxn ang="0">
                  <a:pos x="128" y="1"/>
                </a:cxn>
                <a:cxn ang="0">
                  <a:pos x="126" y="0"/>
                </a:cxn>
                <a:cxn ang="0">
                  <a:pos x="125" y="0"/>
                </a:cxn>
                <a:cxn ang="0">
                  <a:pos x="125" y="0"/>
                </a:cxn>
                <a:cxn ang="0">
                  <a:pos x="123" y="0"/>
                </a:cxn>
                <a:cxn ang="0">
                  <a:pos x="122" y="1"/>
                </a:cxn>
                <a:cxn ang="0">
                  <a:pos x="121" y="3"/>
                </a:cxn>
                <a:cxn ang="0">
                  <a:pos x="121" y="3"/>
                </a:cxn>
                <a:cxn ang="0">
                  <a:pos x="108" y="8"/>
                </a:cxn>
                <a:cxn ang="0">
                  <a:pos x="103" y="11"/>
                </a:cxn>
                <a:cxn ang="0">
                  <a:pos x="99" y="15"/>
                </a:cxn>
                <a:cxn ang="0">
                  <a:pos x="99" y="15"/>
                </a:cxn>
                <a:cxn ang="0">
                  <a:pos x="86" y="33"/>
                </a:cxn>
                <a:cxn ang="0">
                  <a:pos x="81" y="42"/>
                </a:cxn>
                <a:cxn ang="0">
                  <a:pos x="75" y="52"/>
                </a:cxn>
                <a:cxn ang="0">
                  <a:pos x="75" y="52"/>
                </a:cxn>
                <a:cxn ang="0">
                  <a:pos x="68" y="66"/>
                </a:cxn>
                <a:cxn ang="0">
                  <a:pos x="60" y="80"/>
                </a:cxn>
                <a:cxn ang="0">
                  <a:pos x="51" y="94"/>
                </a:cxn>
                <a:cxn ang="0">
                  <a:pos x="41" y="107"/>
                </a:cxn>
                <a:cxn ang="0">
                  <a:pos x="22" y="133"/>
                </a:cxn>
                <a:cxn ang="0">
                  <a:pos x="1" y="159"/>
                </a:cxn>
                <a:cxn ang="0">
                  <a:pos x="1" y="159"/>
                </a:cxn>
                <a:cxn ang="0">
                  <a:pos x="0" y="161"/>
                </a:cxn>
                <a:cxn ang="0">
                  <a:pos x="0" y="163"/>
                </a:cxn>
                <a:cxn ang="0">
                  <a:pos x="2" y="166"/>
                </a:cxn>
                <a:cxn ang="0">
                  <a:pos x="3" y="167"/>
                </a:cxn>
                <a:cxn ang="0">
                  <a:pos x="5" y="167"/>
                </a:cxn>
                <a:cxn ang="0">
                  <a:pos x="6" y="167"/>
                </a:cxn>
                <a:cxn ang="0">
                  <a:pos x="8" y="165"/>
                </a:cxn>
                <a:cxn ang="0">
                  <a:pos x="8" y="165"/>
                </a:cxn>
                <a:cxn ang="0">
                  <a:pos x="42" y="122"/>
                </a:cxn>
                <a:cxn ang="0">
                  <a:pos x="59" y="100"/>
                </a:cxn>
                <a:cxn ang="0">
                  <a:pos x="73" y="77"/>
                </a:cxn>
                <a:cxn ang="0">
                  <a:pos x="73" y="77"/>
                </a:cxn>
                <a:cxn ang="0">
                  <a:pos x="79" y="68"/>
                </a:cxn>
                <a:cxn ang="0">
                  <a:pos x="83" y="59"/>
                </a:cxn>
                <a:cxn ang="0">
                  <a:pos x="87" y="49"/>
                </a:cxn>
                <a:cxn ang="0">
                  <a:pos x="92" y="40"/>
                </a:cxn>
                <a:cxn ang="0">
                  <a:pos x="92" y="40"/>
                </a:cxn>
                <a:cxn ang="0">
                  <a:pos x="96" y="34"/>
                </a:cxn>
                <a:cxn ang="0">
                  <a:pos x="100" y="30"/>
                </a:cxn>
                <a:cxn ang="0">
                  <a:pos x="104" y="25"/>
                </a:cxn>
                <a:cxn ang="0">
                  <a:pos x="110" y="21"/>
                </a:cxn>
                <a:cxn ang="0">
                  <a:pos x="121" y="14"/>
                </a:cxn>
                <a:cxn ang="0">
                  <a:pos x="133" y="8"/>
                </a:cxn>
                <a:cxn ang="0">
                  <a:pos x="133" y="8"/>
                </a:cxn>
                <a:cxn ang="0">
                  <a:pos x="135" y="7"/>
                </a:cxn>
                <a:cxn ang="0">
                  <a:pos x="136" y="6"/>
                </a:cxn>
                <a:cxn ang="0">
                  <a:pos x="136" y="4"/>
                </a:cxn>
                <a:cxn ang="0">
                  <a:pos x="135" y="2"/>
                </a:cxn>
                <a:cxn ang="0">
                  <a:pos x="132" y="0"/>
                </a:cxn>
                <a:cxn ang="0">
                  <a:pos x="131" y="0"/>
                </a:cxn>
                <a:cxn ang="0">
                  <a:pos x="129" y="0"/>
                </a:cxn>
                <a:cxn ang="0">
                  <a:pos x="129" y="0"/>
                </a:cxn>
              </a:cxnLst>
              <a:rect l="0" t="0" r="r" b="b"/>
              <a:pathLst>
                <a:path w="136" h="167">
                  <a:moveTo>
                    <a:pt x="129" y="0"/>
                  </a:moveTo>
                  <a:lnTo>
                    <a:pt x="129" y="0"/>
                  </a:lnTo>
                  <a:lnTo>
                    <a:pt x="128" y="1"/>
                  </a:lnTo>
                  <a:lnTo>
                    <a:pt x="128" y="1"/>
                  </a:lnTo>
                  <a:lnTo>
                    <a:pt x="126" y="0"/>
                  </a:lnTo>
                  <a:lnTo>
                    <a:pt x="125" y="0"/>
                  </a:lnTo>
                  <a:lnTo>
                    <a:pt x="125" y="0"/>
                  </a:lnTo>
                  <a:lnTo>
                    <a:pt x="123" y="0"/>
                  </a:lnTo>
                  <a:lnTo>
                    <a:pt x="122" y="1"/>
                  </a:lnTo>
                  <a:lnTo>
                    <a:pt x="121" y="3"/>
                  </a:lnTo>
                  <a:lnTo>
                    <a:pt x="121" y="3"/>
                  </a:lnTo>
                  <a:lnTo>
                    <a:pt x="108" y="8"/>
                  </a:lnTo>
                  <a:lnTo>
                    <a:pt x="103" y="11"/>
                  </a:lnTo>
                  <a:lnTo>
                    <a:pt x="99" y="15"/>
                  </a:lnTo>
                  <a:lnTo>
                    <a:pt x="99" y="15"/>
                  </a:lnTo>
                  <a:lnTo>
                    <a:pt x="86" y="33"/>
                  </a:lnTo>
                  <a:lnTo>
                    <a:pt x="81" y="42"/>
                  </a:lnTo>
                  <a:lnTo>
                    <a:pt x="75" y="52"/>
                  </a:lnTo>
                  <a:lnTo>
                    <a:pt x="75" y="52"/>
                  </a:lnTo>
                  <a:lnTo>
                    <a:pt x="68" y="66"/>
                  </a:lnTo>
                  <a:lnTo>
                    <a:pt x="60" y="80"/>
                  </a:lnTo>
                  <a:lnTo>
                    <a:pt x="51" y="94"/>
                  </a:lnTo>
                  <a:lnTo>
                    <a:pt x="41" y="107"/>
                  </a:lnTo>
                  <a:lnTo>
                    <a:pt x="22" y="133"/>
                  </a:lnTo>
                  <a:lnTo>
                    <a:pt x="1" y="159"/>
                  </a:lnTo>
                  <a:lnTo>
                    <a:pt x="1" y="159"/>
                  </a:lnTo>
                  <a:lnTo>
                    <a:pt x="0" y="161"/>
                  </a:lnTo>
                  <a:lnTo>
                    <a:pt x="0" y="163"/>
                  </a:lnTo>
                  <a:lnTo>
                    <a:pt x="2" y="166"/>
                  </a:lnTo>
                  <a:lnTo>
                    <a:pt x="3" y="167"/>
                  </a:lnTo>
                  <a:lnTo>
                    <a:pt x="5" y="167"/>
                  </a:lnTo>
                  <a:lnTo>
                    <a:pt x="6" y="167"/>
                  </a:lnTo>
                  <a:lnTo>
                    <a:pt x="8" y="165"/>
                  </a:lnTo>
                  <a:lnTo>
                    <a:pt x="8" y="165"/>
                  </a:lnTo>
                  <a:lnTo>
                    <a:pt x="42" y="122"/>
                  </a:lnTo>
                  <a:lnTo>
                    <a:pt x="59" y="100"/>
                  </a:lnTo>
                  <a:lnTo>
                    <a:pt x="73" y="77"/>
                  </a:lnTo>
                  <a:lnTo>
                    <a:pt x="73" y="77"/>
                  </a:lnTo>
                  <a:lnTo>
                    <a:pt x="79" y="68"/>
                  </a:lnTo>
                  <a:lnTo>
                    <a:pt x="83" y="59"/>
                  </a:lnTo>
                  <a:lnTo>
                    <a:pt x="87" y="49"/>
                  </a:lnTo>
                  <a:lnTo>
                    <a:pt x="92" y="40"/>
                  </a:lnTo>
                  <a:lnTo>
                    <a:pt x="92" y="40"/>
                  </a:lnTo>
                  <a:lnTo>
                    <a:pt x="96" y="34"/>
                  </a:lnTo>
                  <a:lnTo>
                    <a:pt x="100" y="30"/>
                  </a:lnTo>
                  <a:lnTo>
                    <a:pt x="104" y="25"/>
                  </a:lnTo>
                  <a:lnTo>
                    <a:pt x="110" y="21"/>
                  </a:lnTo>
                  <a:lnTo>
                    <a:pt x="121" y="14"/>
                  </a:lnTo>
                  <a:lnTo>
                    <a:pt x="133" y="8"/>
                  </a:lnTo>
                  <a:lnTo>
                    <a:pt x="133" y="8"/>
                  </a:lnTo>
                  <a:lnTo>
                    <a:pt x="135" y="7"/>
                  </a:lnTo>
                  <a:lnTo>
                    <a:pt x="136" y="6"/>
                  </a:lnTo>
                  <a:lnTo>
                    <a:pt x="136" y="4"/>
                  </a:lnTo>
                  <a:lnTo>
                    <a:pt x="135" y="2"/>
                  </a:lnTo>
                  <a:lnTo>
                    <a:pt x="132" y="0"/>
                  </a:lnTo>
                  <a:lnTo>
                    <a:pt x="131" y="0"/>
                  </a:lnTo>
                  <a:lnTo>
                    <a:pt x="129" y="0"/>
                  </a:lnTo>
                  <a:lnTo>
                    <a:pt x="12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5" name="Freeform 91"/>
            <p:cNvSpPr/>
            <p:nvPr/>
          </p:nvSpPr>
          <p:spPr bwMode="auto">
            <a:xfrm>
              <a:off x="4735513" y="4387850"/>
              <a:ext cx="38100" cy="61913"/>
            </a:xfrm>
            <a:custGeom>
              <a:avLst/>
              <a:gdLst/>
              <a:ahLst/>
              <a:cxnLst>
                <a:cxn ang="0">
                  <a:pos x="65" y="3"/>
                </a:cxn>
                <a:cxn ang="0">
                  <a:pos x="65" y="3"/>
                </a:cxn>
                <a:cxn ang="0">
                  <a:pos x="55" y="15"/>
                </a:cxn>
                <a:cxn ang="0">
                  <a:pos x="46" y="27"/>
                </a:cxn>
                <a:cxn ang="0">
                  <a:pos x="38" y="41"/>
                </a:cxn>
                <a:cxn ang="0">
                  <a:pos x="31" y="55"/>
                </a:cxn>
                <a:cxn ang="0">
                  <a:pos x="16" y="84"/>
                </a:cxn>
                <a:cxn ang="0">
                  <a:pos x="9" y="98"/>
                </a:cxn>
                <a:cxn ang="0">
                  <a:pos x="1" y="111"/>
                </a:cxn>
                <a:cxn ang="0">
                  <a:pos x="1" y="111"/>
                </a:cxn>
                <a:cxn ang="0">
                  <a:pos x="0" y="113"/>
                </a:cxn>
                <a:cxn ang="0">
                  <a:pos x="0" y="114"/>
                </a:cxn>
                <a:cxn ang="0">
                  <a:pos x="1" y="116"/>
                </a:cxn>
                <a:cxn ang="0">
                  <a:pos x="2" y="117"/>
                </a:cxn>
                <a:cxn ang="0">
                  <a:pos x="4" y="117"/>
                </a:cxn>
                <a:cxn ang="0">
                  <a:pos x="6" y="118"/>
                </a:cxn>
                <a:cxn ang="0">
                  <a:pos x="7" y="117"/>
                </a:cxn>
                <a:cxn ang="0">
                  <a:pos x="9" y="115"/>
                </a:cxn>
                <a:cxn ang="0">
                  <a:pos x="9" y="115"/>
                </a:cxn>
                <a:cxn ang="0">
                  <a:pos x="17" y="103"/>
                </a:cxn>
                <a:cxn ang="0">
                  <a:pos x="25" y="89"/>
                </a:cxn>
                <a:cxn ang="0">
                  <a:pos x="38" y="61"/>
                </a:cxn>
                <a:cxn ang="0">
                  <a:pos x="45" y="47"/>
                </a:cxn>
                <a:cxn ang="0">
                  <a:pos x="54" y="33"/>
                </a:cxn>
                <a:cxn ang="0">
                  <a:pos x="62" y="21"/>
                </a:cxn>
                <a:cxn ang="0">
                  <a:pos x="71" y="9"/>
                </a:cxn>
                <a:cxn ang="0">
                  <a:pos x="71" y="9"/>
                </a:cxn>
                <a:cxn ang="0">
                  <a:pos x="72" y="8"/>
                </a:cxn>
                <a:cxn ang="0">
                  <a:pos x="72" y="6"/>
                </a:cxn>
                <a:cxn ang="0">
                  <a:pos x="72" y="4"/>
                </a:cxn>
                <a:cxn ang="0">
                  <a:pos x="71" y="3"/>
                </a:cxn>
                <a:cxn ang="0">
                  <a:pos x="70" y="1"/>
                </a:cxn>
                <a:cxn ang="0">
                  <a:pos x="68" y="0"/>
                </a:cxn>
                <a:cxn ang="0">
                  <a:pos x="66" y="1"/>
                </a:cxn>
                <a:cxn ang="0">
                  <a:pos x="65" y="3"/>
                </a:cxn>
                <a:cxn ang="0">
                  <a:pos x="65" y="3"/>
                </a:cxn>
              </a:cxnLst>
              <a:rect l="0" t="0" r="r" b="b"/>
              <a:pathLst>
                <a:path w="72" h="118">
                  <a:moveTo>
                    <a:pt x="65" y="3"/>
                  </a:moveTo>
                  <a:lnTo>
                    <a:pt x="65" y="3"/>
                  </a:lnTo>
                  <a:lnTo>
                    <a:pt x="55" y="15"/>
                  </a:lnTo>
                  <a:lnTo>
                    <a:pt x="46" y="27"/>
                  </a:lnTo>
                  <a:lnTo>
                    <a:pt x="38" y="41"/>
                  </a:lnTo>
                  <a:lnTo>
                    <a:pt x="31" y="55"/>
                  </a:lnTo>
                  <a:lnTo>
                    <a:pt x="16" y="84"/>
                  </a:lnTo>
                  <a:lnTo>
                    <a:pt x="9" y="98"/>
                  </a:lnTo>
                  <a:lnTo>
                    <a:pt x="1" y="111"/>
                  </a:lnTo>
                  <a:lnTo>
                    <a:pt x="1" y="111"/>
                  </a:lnTo>
                  <a:lnTo>
                    <a:pt x="0" y="113"/>
                  </a:lnTo>
                  <a:lnTo>
                    <a:pt x="0" y="114"/>
                  </a:lnTo>
                  <a:lnTo>
                    <a:pt x="1" y="116"/>
                  </a:lnTo>
                  <a:lnTo>
                    <a:pt x="2" y="117"/>
                  </a:lnTo>
                  <a:lnTo>
                    <a:pt x="4" y="117"/>
                  </a:lnTo>
                  <a:lnTo>
                    <a:pt x="6" y="118"/>
                  </a:lnTo>
                  <a:lnTo>
                    <a:pt x="7" y="117"/>
                  </a:lnTo>
                  <a:lnTo>
                    <a:pt x="9" y="115"/>
                  </a:lnTo>
                  <a:lnTo>
                    <a:pt x="9" y="115"/>
                  </a:lnTo>
                  <a:lnTo>
                    <a:pt x="17" y="103"/>
                  </a:lnTo>
                  <a:lnTo>
                    <a:pt x="25" y="89"/>
                  </a:lnTo>
                  <a:lnTo>
                    <a:pt x="38" y="61"/>
                  </a:lnTo>
                  <a:lnTo>
                    <a:pt x="45" y="47"/>
                  </a:lnTo>
                  <a:lnTo>
                    <a:pt x="54" y="33"/>
                  </a:lnTo>
                  <a:lnTo>
                    <a:pt x="62" y="21"/>
                  </a:lnTo>
                  <a:lnTo>
                    <a:pt x="71" y="9"/>
                  </a:lnTo>
                  <a:lnTo>
                    <a:pt x="71" y="9"/>
                  </a:lnTo>
                  <a:lnTo>
                    <a:pt x="72" y="8"/>
                  </a:lnTo>
                  <a:lnTo>
                    <a:pt x="72" y="6"/>
                  </a:lnTo>
                  <a:lnTo>
                    <a:pt x="72" y="4"/>
                  </a:lnTo>
                  <a:lnTo>
                    <a:pt x="71" y="3"/>
                  </a:lnTo>
                  <a:lnTo>
                    <a:pt x="70" y="1"/>
                  </a:lnTo>
                  <a:lnTo>
                    <a:pt x="68" y="0"/>
                  </a:lnTo>
                  <a:lnTo>
                    <a:pt x="66"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6" name="Freeform 92"/>
            <p:cNvSpPr/>
            <p:nvPr/>
          </p:nvSpPr>
          <p:spPr bwMode="auto">
            <a:xfrm>
              <a:off x="4805363" y="4421188"/>
              <a:ext cx="25400" cy="31750"/>
            </a:xfrm>
            <a:custGeom>
              <a:avLst/>
              <a:gdLst/>
              <a:ahLst/>
              <a:cxnLst>
                <a:cxn ang="0">
                  <a:pos x="38" y="3"/>
                </a:cxn>
                <a:cxn ang="0">
                  <a:pos x="38" y="3"/>
                </a:cxn>
                <a:cxn ang="0">
                  <a:pos x="21" y="28"/>
                </a:cxn>
                <a:cxn ang="0">
                  <a:pos x="11" y="41"/>
                </a:cxn>
                <a:cxn ang="0">
                  <a:pos x="1" y="52"/>
                </a:cxn>
                <a:cxn ang="0">
                  <a:pos x="1" y="52"/>
                </a:cxn>
                <a:cxn ang="0">
                  <a:pos x="0" y="54"/>
                </a:cxn>
                <a:cxn ang="0">
                  <a:pos x="0" y="55"/>
                </a:cxn>
                <a:cxn ang="0">
                  <a:pos x="0" y="57"/>
                </a:cxn>
                <a:cxn ang="0">
                  <a:pos x="1" y="58"/>
                </a:cxn>
                <a:cxn ang="0">
                  <a:pos x="3" y="59"/>
                </a:cxn>
                <a:cxn ang="0">
                  <a:pos x="4" y="60"/>
                </a:cxn>
                <a:cxn ang="0">
                  <a:pos x="6" y="60"/>
                </a:cxn>
                <a:cxn ang="0">
                  <a:pos x="8" y="59"/>
                </a:cxn>
                <a:cxn ang="0">
                  <a:pos x="8" y="59"/>
                </a:cxn>
                <a:cxn ang="0">
                  <a:pos x="19" y="47"/>
                </a:cxn>
                <a:cxn ang="0">
                  <a:pos x="28" y="34"/>
                </a:cxn>
                <a:cxn ang="0">
                  <a:pos x="47" y="8"/>
                </a:cxn>
                <a:cxn ang="0">
                  <a:pos x="47" y="8"/>
                </a:cxn>
                <a:cxn ang="0">
                  <a:pos x="48" y="6"/>
                </a:cxn>
                <a:cxn ang="0">
                  <a:pos x="48" y="4"/>
                </a:cxn>
                <a:cxn ang="0">
                  <a:pos x="47" y="3"/>
                </a:cxn>
                <a:cxn ang="0">
                  <a:pos x="46" y="2"/>
                </a:cxn>
                <a:cxn ang="0">
                  <a:pos x="43" y="0"/>
                </a:cxn>
                <a:cxn ang="0">
                  <a:pos x="41" y="0"/>
                </a:cxn>
                <a:cxn ang="0">
                  <a:pos x="39" y="2"/>
                </a:cxn>
                <a:cxn ang="0">
                  <a:pos x="38" y="3"/>
                </a:cxn>
                <a:cxn ang="0">
                  <a:pos x="38" y="3"/>
                </a:cxn>
              </a:cxnLst>
              <a:rect l="0" t="0" r="r" b="b"/>
              <a:pathLst>
                <a:path w="48" h="60">
                  <a:moveTo>
                    <a:pt x="38" y="3"/>
                  </a:moveTo>
                  <a:lnTo>
                    <a:pt x="38" y="3"/>
                  </a:lnTo>
                  <a:lnTo>
                    <a:pt x="21" y="28"/>
                  </a:lnTo>
                  <a:lnTo>
                    <a:pt x="11" y="41"/>
                  </a:lnTo>
                  <a:lnTo>
                    <a:pt x="1" y="52"/>
                  </a:lnTo>
                  <a:lnTo>
                    <a:pt x="1" y="52"/>
                  </a:lnTo>
                  <a:lnTo>
                    <a:pt x="0" y="54"/>
                  </a:lnTo>
                  <a:lnTo>
                    <a:pt x="0" y="55"/>
                  </a:lnTo>
                  <a:lnTo>
                    <a:pt x="0" y="57"/>
                  </a:lnTo>
                  <a:lnTo>
                    <a:pt x="1" y="58"/>
                  </a:lnTo>
                  <a:lnTo>
                    <a:pt x="3" y="59"/>
                  </a:lnTo>
                  <a:lnTo>
                    <a:pt x="4" y="60"/>
                  </a:lnTo>
                  <a:lnTo>
                    <a:pt x="6" y="60"/>
                  </a:lnTo>
                  <a:lnTo>
                    <a:pt x="8" y="59"/>
                  </a:lnTo>
                  <a:lnTo>
                    <a:pt x="8" y="59"/>
                  </a:lnTo>
                  <a:lnTo>
                    <a:pt x="19" y="47"/>
                  </a:lnTo>
                  <a:lnTo>
                    <a:pt x="28" y="34"/>
                  </a:lnTo>
                  <a:lnTo>
                    <a:pt x="47" y="8"/>
                  </a:lnTo>
                  <a:lnTo>
                    <a:pt x="47" y="8"/>
                  </a:lnTo>
                  <a:lnTo>
                    <a:pt x="48" y="6"/>
                  </a:lnTo>
                  <a:lnTo>
                    <a:pt x="48" y="4"/>
                  </a:lnTo>
                  <a:lnTo>
                    <a:pt x="47" y="3"/>
                  </a:lnTo>
                  <a:lnTo>
                    <a:pt x="46" y="2"/>
                  </a:lnTo>
                  <a:lnTo>
                    <a:pt x="43" y="0"/>
                  </a:lnTo>
                  <a:lnTo>
                    <a:pt x="41" y="0"/>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7" name="Freeform 93"/>
            <p:cNvSpPr/>
            <p:nvPr/>
          </p:nvSpPr>
          <p:spPr bwMode="auto">
            <a:xfrm>
              <a:off x="4273550" y="4518025"/>
              <a:ext cx="31750" cy="52388"/>
            </a:xfrm>
            <a:custGeom>
              <a:avLst/>
              <a:gdLst/>
              <a:ahLst/>
              <a:cxnLst>
                <a:cxn ang="0">
                  <a:pos x="51" y="5"/>
                </a:cxn>
                <a:cxn ang="0">
                  <a:pos x="51" y="5"/>
                </a:cxn>
                <a:cxn ang="0">
                  <a:pos x="49" y="13"/>
                </a:cxn>
                <a:cxn ang="0">
                  <a:pos x="47" y="19"/>
                </a:cxn>
                <a:cxn ang="0">
                  <a:pos x="43" y="25"/>
                </a:cxn>
                <a:cxn ang="0">
                  <a:pos x="39" y="31"/>
                </a:cxn>
                <a:cxn ang="0">
                  <a:pos x="30" y="43"/>
                </a:cxn>
                <a:cxn ang="0">
                  <a:pos x="20" y="53"/>
                </a:cxn>
                <a:cxn ang="0">
                  <a:pos x="20" y="53"/>
                </a:cxn>
                <a:cxn ang="0">
                  <a:pos x="17" y="56"/>
                </a:cxn>
                <a:cxn ang="0">
                  <a:pos x="15" y="61"/>
                </a:cxn>
                <a:cxn ang="0">
                  <a:pos x="10" y="71"/>
                </a:cxn>
                <a:cxn ang="0">
                  <a:pos x="6" y="81"/>
                </a:cxn>
                <a:cxn ang="0">
                  <a:pos x="4" y="86"/>
                </a:cxn>
                <a:cxn ang="0">
                  <a:pos x="1" y="90"/>
                </a:cxn>
                <a:cxn ang="0">
                  <a:pos x="1" y="90"/>
                </a:cxn>
                <a:cxn ang="0">
                  <a:pos x="0" y="92"/>
                </a:cxn>
                <a:cxn ang="0">
                  <a:pos x="0" y="94"/>
                </a:cxn>
                <a:cxn ang="0">
                  <a:pos x="1" y="97"/>
                </a:cxn>
                <a:cxn ang="0">
                  <a:pos x="3" y="98"/>
                </a:cxn>
                <a:cxn ang="0">
                  <a:pos x="4" y="98"/>
                </a:cxn>
                <a:cxn ang="0">
                  <a:pos x="6" y="98"/>
                </a:cxn>
                <a:cxn ang="0">
                  <a:pos x="7" y="97"/>
                </a:cxn>
                <a:cxn ang="0">
                  <a:pos x="7" y="97"/>
                </a:cxn>
                <a:cxn ang="0">
                  <a:pos x="12" y="91"/>
                </a:cxn>
                <a:cxn ang="0">
                  <a:pos x="16" y="85"/>
                </a:cxn>
                <a:cxn ang="0">
                  <a:pos x="22" y="73"/>
                </a:cxn>
                <a:cxn ang="0">
                  <a:pos x="28" y="60"/>
                </a:cxn>
                <a:cxn ang="0">
                  <a:pos x="32" y="54"/>
                </a:cxn>
                <a:cxn ang="0">
                  <a:pos x="37" y="49"/>
                </a:cxn>
                <a:cxn ang="0">
                  <a:pos x="37" y="49"/>
                </a:cxn>
                <a:cxn ang="0">
                  <a:pos x="46" y="40"/>
                </a:cxn>
                <a:cxn ang="0">
                  <a:pos x="52" y="29"/>
                </a:cxn>
                <a:cxn ang="0">
                  <a:pos x="55" y="23"/>
                </a:cxn>
                <a:cxn ang="0">
                  <a:pos x="57" y="18"/>
                </a:cxn>
                <a:cxn ang="0">
                  <a:pos x="59" y="12"/>
                </a:cxn>
                <a:cxn ang="0">
                  <a:pos x="60" y="5"/>
                </a:cxn>
                <a:cxn ang="0">
                  <a:pos x="60" y="5"/>
                </a:cxn>
                <a:cxn ang="0">
                  <a:pos x="60" y="3"/>
                </a:cxn>
                <a:cxn ang="0">
                  <a:pos x="59" y="1"/>
                </a:cxn>
                <a:cxn ang="0">
                  <a:pos x="57" y="1"/>
                </a:cxn>
                <a:cxn ang="0">
                  <a:pos x="56" y="0"/>
                </a:cxn>
                <a:cxn ang="0">
                  <a:pos x="52" y="2"/>
                </a:cxn>
                <a:cxn ang="0">
                  <a:pos x="51" y="3"/>
                </a:cxn>
                <a:cxn ang="0">
                  <a:pos x="51" y="5"/>
                </a:cxn>
                <a:cxn ang="0">
                  <a:pos x="51" y="5"/>
                </a:cxn>
              </a:cxnLst>
              <a:rect l="0" t="0" r="r" b="b"/>
              <a:pathLst>
                <a:path w="60" h="98">
                  <a:moveTo>
                    <a:pt x="51" y="5"/>
                  </a:moveTo>
                  <a:lnTo>
                    <a:pt x="51" y="5"/>
                  </a:lnTo>
                  <a:lnTo>
                    <a:pt x="49" y="13"/>
                  </a:lnTo>
                  <a:lnTo>
                    <a:pt x="47" y="19"/>
                  </a:lnTo>
                  <a:lnTo>
                    <a:pt x="43" y="25"/>
                  </a:lnTo>
                  <a:lnTo>
                    <a:pt x="39" y="31"/>
                  </a:lnTo>
                  <a:lnTo>
                    <a:pt x="30" y="43"/>
                  </a:lnTo>
                  <a:lnTo>
                    <a:pt x="20" y="53"/>
                  </a:lnTo>
                  <a:lnTo>
                    <a:pt x="20" y="53"/>
                  </a:lnTo>
                  <a:lnTo>
                    <a:pt x="17" y="56"/>
                  </a:lnTo>
                  <a:lnTo>
                    <a:pt x="15" y="61"/>
                  </a:lnTo>
                  <a:lnTo>
                    <a:pt x="10" y="71"/>
                  </a:lnTo>
                  <a:lnTo>
                    <a:pt x="6" y="81"/>
                  </a:lnTo>
                  <a:lnTo>
                    <a:pt x="4" y="86"/>
                  </a:lnTo>
                  <a:lnTo>
                    <a:pt x="1" y="90"/>
                  </a:lnTo>
                  <a:lnTo>
                    <a:pt x="1" y="90"/>
                  </a:lnTo>
                  <a:lnTo>
                    <a:pt x="0" y="92"/>
                  </a:lnTo>
                  <a:lnTo>
                    <a:pt x="0" y="94"/>
                  </a:lnTo>
                  <a:lnTo>
                    <a:pt x="1" y="97"/>
                  </a:lnTo>
                  <a:lnTo>
                    <a:pt x="3" y="98"/>
                  </a:lnTo>
                  <a:lnTo>
                    <a:pt x="4" y="98"/>
                  </a:lnTo>
                  <a:lnTo>
                    <a:pt x="6" y="98"/>
                  </a:lnTo>
                  <a:lnTo>
                    <a:pt x="7" y="97"/>
                  </a:lnTo>
                  <a:lnTo>
                    <a:pt x="7" y="97"/>
                  </a:lnTo>
                  <a:lnTo>
                    <a:pt x="12" y="91"/>
                  </a:lnTo>
                  <a:lnTo>
                    <a:pt x="16" y="85"/>
                  </a:lnTo>
                  <a:lnTo>
                    <a:pt x="22" y="73"/>
                  </a:lnTo>
                  <a:lnTo>
                    <a:pt x="28" y="60"/>
                  </a:lnTo>
                  <a:lnTo>
                    <a:pt x="32" y="54"/>
                  </a:lnTo>
                  <a:lnTo>
                    <a:pt x="37" y="49"/>
                  </a:lnTo>
                  <a:lnTo>
                    <a:pt x="37" y="49"/>
                  </a:lnTo>
                  <a:lnTo>
                    <a:pt x="46" y="40"/>
                  </a:lnTo>
                  <a:lnTo>
                    <a:pt x="52" y="29"/>
                  </a:lnTo>
                  <a:lnTo>
                    <a:pt x="55" y="23"/>
                  </a:lnTo>
                  <a:lnTo>
                    <a:pt x="57" y="18"/>
                  </a:lnTo>
                  <a:lnTo>
                    <a:pt x="59" y="12"/>
                  </a:lnTo>
                  <a:lnTo>
                    <a:pt x="60" y="5"/>
                  </a:lnTo>
                  <a:lnTo>
                    <a:pt x="60" y="5"/>
                  </a:lnTo>
                  <a:lnTo>
                    <a:pt x="60" y="3"/>
                  </a:lnTo>
                  <a:lnTo>
                    <a:pt x="59" y="1"/>
                  </a:lnTo>
                  <a:lnTo>
                    <a:pt x="57" y="1"/>
                  </a:lnTo>
                  <a:lnTo>
                    <a:pt x="56" y="0"/>
                  </a:lnTo>
                  <a:lnTo>
                    <a:pt x="52" y="2"/>
                  </a:lnTo>
                  <a:lnTo>
                    <a:pt x="51"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8" name="Freeform 94"/>
            <p:cNvSpPr/>
            <p:nvPr/>
          </p:nvSpPr>
          <p:spPr bwMode="auto">
            <a:xfrm>
              <a:off x="4310063" y="4556125"/>
              <a:ext cx="12700" cy="17463"/>
            </a:xfrm>
            <a:custGeom>
              <a:avLst/>
              <a:gdLst/>
              <a:ahLst/>
              <a:cxnLst>
                <a:cxn ang="0">
                  <a:pos x="13" y="4"/>
                </a:cxn>
                <a:cxn ang="0">
                  <a:pos x="13" y="4"/>
                </a:cxn>
                <a:cxn ang="0">
                  <a:pos x="12" y="8"/>
                </a:cxn>
                <a:cxn ang="0">
                  <a:pos x="10" y="12"/>
                </a:cxn>
                <a:cxn ang="0">
                  <a:pos x="10" y="12"/>
                </a:cxn>
                <a:cxn ang="0">
                  <a:pos x="1" y="26"/>
                </a:cxn>
                <a:cxn ang="0">
                  <a:pos x="1" y="26"/>
                </a:cxn>
                <a:cxn ang="0">
                  <a:pos x="0" y="28"/>
                </a:cxn>
                <a:cxn ang="0">
                  <a:pos x="0" y="31"/>
                </a:cxn>
                <a:cxn ang="0">
                  <a:pos x="1" y="32"/>
                </a:cxn>
                <a:cxn ang="0">
                  <a:pos x="3" y="34"/>
                </a:cxn>
                <a:cxn ang="0">
                  <a:pos x="4" y="34"/>
                </a:cxn>
                <a:cxn ang="0">
                  <a:pos x="6" y="34"/>
                </a:cxn>
                <a:cxn ang="0">
                  <a:pos x="7" y="33"/>
                </a:cxn>
                <a:cxn ang="0">
                  <a:pos x="10" y="32"/>
                </a:cxn>
                <a:cxn ang="0">
                  <a:pos x="10" y="32"/>
                </a:cxn>
                <a:cxn ang="0">
                  <a:pos x="17" y="18"/>
                </a:cxn>
                <a:cxn ang="0">
                  <a:pos x="21" y="11"/>
                </a:cxn>
                <a:cxn ang="0">
                  <a:pos x="22" y="8"/>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34">
                  <a:moveTo>
                    <a:pt x="13" y="4"/>
                  </a:moveTo>
                  <a:lnTo>
                    <a:pt x="13" y="4"/>
                  </a:lnTo>
                  <a:lnTo>
                    <a:pt x="12" y="8"/>
                  </a:lnTo>
                  <a:lnTo>
                    <a:pt x="10" y="12"/>
                  </a:lnTo>
                  <a:lnTo>
                    <a:pt x="10" y="12"/>
                  </a:lnTo>
                  <a:lnTo>
                    <a:pt x="1" y="26"/>
                  </a:lnTo>
                  <a:lnTo>
                    <a:pt x="1" y="26"/>
                  </a:lnTo>
                  <a:lnTo>
                    <a:pt x="0" y="28"/>
                  </a:lnTo>
                  <a:lnTo>
                    <a:pt x="0" y="31"/>
                  </a:lnTo>
                  <a:lnTo>
                    <a:pt x="1" y="32"/>
                  </a:lnTo>
                  <a:lnTo>
                    <a:pt x="3" y="34"/>
                  </a:lnTo>
                  <a:lnTo>
                    <a:pt x="4" y="34"/>
                  </a:lnTo>
                  <a:lnTo>
                    <a:pt x="6" y="34"/>
                  </a:lnTo>
                  <a:lnTo>
                    <a:pt x="7" y="33"/>
                  </a:lnTo>
                  <a:lnTo>
                    <a:pt x="10" y="32"/>
                  </a:lnTo>
                  <a:lnTo>
                    <a:pt x="10" y="32"/>
                  </a:lnTo>
                  <a:lnTo>
                    <a:pt x="17" y="18"/>
                  </a:lnTo>
                  <a:lnTo>
                    <a:pt x="21" y="11"/>
                  </a:lnTo>
                  <a:lnTo>
                    <a:pt x="22" y="8"/>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9" name="Freeform 95"/>
            <p:cNvSpPr/>
            <p:nvPr/>
          </p:nvSpPr>
          <p:spPr bwMode="auto">
            <a:xfrm>
              <a:off x="4702175" y="4106863"/>
              <a:ext cx="31750" cy="47625"/>
            </a:xfrm>
            <a:custGeom>
              <a:avLst/>
              <a:gdLst/>
              <a:ahLst/>
              <a:cxnLst>
                <a:cxn ang="0">
                  <a:pos x="50" y="4"/>
                </a:cxn>
                <a:cxn ang="0">
                  <a:pos x="50" y="4"/>
                </a:cxn>
                <a:cxn ang="0">
                  <a:pos x="49" y="8"/>
                </a:cxn>
                <a:cxn ang="0">
                  <a:pos x="47" y="13"/>
                </a:cxn>
                <a:cxn ang="0">
                  <a:pos x="40" y="22"/>
                </a:cxn>
                <a:cxn ang="0">
                  <a:pos x="33" y="32"/>
                </a:cxn>
                <a:cxn ang="0">
                  <a:pos x="26" y="40"/>
                </a:cxn>
                <a:cxn ang="0">
                  <a:pos x="26" y="40"/>
                </a:cxn>
                <a:cxn ang="0">
                  <a:pos x="17" y="50"/>
                </a:cxn>
                <a:cxn ang="0">
                  <a:pos x="11" y="60"/>
                </a:cxn>
                <a:cxn ang="0">
                  <a:pos x="5" y="73"/>
                </a:cxn>
                <a:cxn ang="0">
                  <a:pos x="0" y="84"/>
                </a:cxn>
                <a:cxn ang="0">
                  <a:pos x="0" y="84"/>
                </a:cxn>
                <a:cxn ang="0">
                  <a:pos x="0" y="86"/>
                </a:cxn>
                <a:cxn ang="0">
                  <a:pos x="0" y="88"/>
                </a:cxn>
                <a:cxn ang="0">
                  <a:pos x="2" y="89"/>
                </a:cxn>
                <a:cxn ang="0">
                  <a:pos x="3" y="90"/>
                </a:cxn>
                <a:cxn ang="0">
                  <a:pos x="7" y="90"/>
                </a:cxn>
                <a:cxn ang="0">
                  <a:pos x="8" y="89"/>
                </a:cxn>
                <a:cxn ang="0">
                  <a:pos x="9" y="87"/>
                </a:cxn>
                <a:cxn ang="0">
                  <a:pos x="9" y="87"/>
                </a:cxn>
                <a:cxn ang="0">
                  <a:pos x="15" y="72"/>
                </a:cxn>
                <a:cxn ang="0">
                  <a:pos x="24" y="58"/>
                </a:cxn>
                <a:cxn ang="0">
                  <a:pos x="24" y="58"/>
                </a:cxn>
                <a:cxn ang="0">
                  <a:pos x="28" y="53"/>
                </a:cxn>
                <a:cxn ang="0">
                  <a:pos x="33" y="48"/>
                </a:cxn>
                <a:cxn ang="0">
                  <a:pos x="38" y="42"/>
                </a:cxn>
                <a:cxn ang="0">
                  <a:pos x="40" y="39"/>
                </a:cxn>
                <a:cxn ang="0">
                  <a:pos x="41" y="37"/>
                </a:cxn>
                <a:cxn ang="0">
                  <a:pos x="41" y="37"/>
                </a:cxn>
                <a:cxn ang="0">
                  <a:pos x="43" y="32"/>
                </a:cxn>
                <a:cxn ang="0">
                  <a:pos x="46" y="27"/>
                </a:cxn>
                <a:cxn ang="0">
                  <a:pos x="50" y="23"/>
                </a:cxn>
                <a:cxn ang="0">
                  <a:pos x="54" y="19"/>
                </a:cxn>
                <a:cxn ang="0">
                  <a:pos x="54" y="19"/>
                </a:cxn>
                <a:cxn ang="0">
                  <a:pos x="58" y="12"/>
                </a:cxn>
                <a:cxn ang="0">
                  <a:pos x="60" y="4"/>
                </a:cxn>
                <a:cxn ang="0">
                  <a:pos x="60" y="4"/>
                </a:cxn>
                <a:cxn ang="0">
                  <a:pos x="60" y="2"/>
                </a:cxn>
                <a:cxn ang="0">
                  <a:pos x="59" y="1"/>
                </a:cxn>
                <a:cxn ang="0">
                  <a:pos x="58" y="0"/>
                </a:cxn>
                <a:cxn ang="0">
                  <a:pos x="56" y="0"/>
                </a:cxn>
                <a:cxn ang="0">
                  <a:pos x="53" y="1"/>
                </a:cxn>
                <a:cxn ang="0">
                  <a:pos x="51" y="2"/>
                </a:cxn>
                <a:cxn ang="0">
                  <a:pos x="50" y="4"/>
                </a:cxn>
                <a:cxn ang="0">
                  <a:pos x="50" y="4"/>
                </a:cxn>
              </a:cxnLst>
              <a:rect l="0" t="0" r="r" b="b"/>
              <a:pathLst>
                <a:path w="60" h="90">
                  <a:moveTo>
                    <a:pt x="50" y="4"/>
                  </a:moveTo>
                  <a:lnTo>
                    <a:pt x="50" y="4"/>
                  </a:lnTo>
                  <a:lnTo>
                    <a:pt x="49" y="8"/>
                  </a:lnTo>
                  <a:lnTo>
                    <a:pt x="47" y="13"/>
                  </a:lnTo>
                  <a:lnTo>
                    <a:pt x="40" y="22"/>
                  </a:lnTo>
                  <a:lnTo>
                    <a:pt x="33" y="32"/>
                  </a:lnTo>
                  <a:lnTo>
                    <a:pt x="26" y="40"/>
                  </a:lnTo>
                  <a:lnTo>
                    <a:pt x="26" y="40"/>
                  </a:lnTo>
                  <a:lnTo>
                    <a:pt x="17" y="50"/>
                  </a:lnTo>
                  <a:lnTo>
                    <a:pt x="11" y="60"/>
                  </a:lnTo>
                  <a:lnTo>
                    <a:pt x="5" y="73"/>
                  </a:lnTo>
                  <a:lnTo>
                    <a:pt x="0" y="84"/>
                  </a:lnTo>
                  <a:lnTo>
                    <a:pt x="0" y="84"/>
                  </a:lnTo>
                  <a:lnTo>
                    <a:pt x="0" y="86"/>
                  </a:lnTo>
                  <a:lnTo>
                    <a:pt x="0" y="88"/>
                  </a:lnTo>
                  <a:lnTo>
                    <a:pt x="2" y="89"/>
                  </a:lnTo>
                  <a:lnTo>
                    <a:pt x="3" y="90"/>
                  </a:lnTo>
                  <a:lnTo>
                    <a:pt x="7" y="90"/>
                  </a:lnTo>
                  <a:lnTo>
                    <a:pt x="8" y="89"/>
                  </a:lnTo>
                  <a:lnTo>
                    <a:pt x="9" y="87"/>
                  </a:lnTo>
                  <a:lnTo>
                    <a:pt x="9" y="87"/>
                  </a:lnTo>
                  <a:lnTo>
                    <a:pt x="15" y="72"/>
                  </a:lnTo>
                  <a:lnTo>
                    <a:pt x="24" y="58"/>
                  </a:lnTo>
                  <a:lnTo>
                    <a:pt x="24" y="58"/>
                  </a:lnTo>
                  <a:lnTo>
                    <a:pt x="28" y="53"/>
                  </a:lnTo>
                  <a:lnTo>
                    <a:pt x="33" y="48"/>
                  </a:lnTo>
                  <a:lnTo>
                    <a:pt x="38" y="42"/>
                  </a:lnTo>
                  <a:lnTo>
                    <a:pt x="40" y="39"/>
                  </a:lnTo>
                  <a:lnTo>
                    <a:pt x="41" y="37"/>
                  </a:lnTo>
                  <a:lnTo>
                    <a:pt x="41" y="37"/>
                  </a:lnTo>
                  <a:lnTo>
                    <a:pt x="43" y="32"/>
                  </a:lnTo>
                  <a:lnTo>
                    <a:pt x="46" y="27"/>
                  </a:lnTo>
                  <a:lnTo>
                    <a:pt x="50" y="23"/>
                  </a:lnTo>
                  <a:lnTo>
                    <a:pt x="54" y="19"/>
                  </a:lnTo>
                  <a:lnTo>
                    <a:pt x="54" y="19"/>
                  </a:lnTo>
                  <a:lnTo>
                    <a:pt x="58" y="12"/>
                  </a:lnTo>
                  <a:lnTo>
                    <a:pt x="60" y="4"/>
                  </a:lnTo>
                  <a:lnTo>
                    <a:pt x="60" y="4"/>
                  </a:lnTo>
                  <a:lnTo>
                    <a:pt x="60" y="2"/>
                  </a:lnTo>
                  <a:lnTo>
                    <a:pt x="59" y="1"/>
                  </a:lnTo>
                  <a:lnTo>
                    <a:pt x="58" y="0"/>
                  </a:lnTo>
                  <a:lnTo>
                    <a:pt x="56" y="0"/>
                  </a:lnTo>
                  <a:lnTo>
                    <a:pt x="53" y="1"/>
                  </a:lnTo>
                  <a:lnTo>
                    <a:pt x="51" y="2"/>
                  </a:lnTo>
                  <a:lnTo>
                    <a:pt x="50" y="4"/>
                  </a:lnTo>
                  <a:lnTo>
                    <a:pt x="5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0" name="Freeform 96"/>
            <p:cNvSpPr/>
            <p:nvPr/>
          </p:nvSpPr>
          <p:spPr bwMode="auto">
            <a:xfrm>
              <a:off x="4714875" y="4149725"/>
              <a:ext cx="28575" cy="49213"/>
            </a:xfrm>
            <a:custGeom>
              <a:avLst/>
              <a:gdLst/>
              <a:ahLst/>
              <a:cxnLst>
                <a:cxn ang="0">
                  <a:pos x="44" y="3"/>
                </a:cxn>
                <a:cxn ang="0">
                  <a:pos x="44" y="3"/>
                </a:cxn>
                <a:cxn ang="0">
                  <a:pos x="41" y="15"/>
                </a:cxn>
                <a:cxn ang="0">
                  <a:pos x="37" y="25"/>
                </a:cxn>
                <a:cxn ang="0">
                  <a:pos x="32" y="36"/>
                </a:cxn>
                <a:cxn ang="0">
                  <a:pos x="26" y="46"/>
                </a:cxn>
                <a:cxn ang="0">
                  <a:pos x="14" y="66"/>
                </a:cxn>
                <a:cxn ang="0">
                  <a:pos x="1" y="85"/>
                </a:cxn>
                <a:cxn ang="0">
                  <a:pos x="1" y="85"/>
                </a:cxn>
                <a:cxn ang="0">
                  <a:pos x="0" y="87"/>
                </a:cxn>
                <a:cxn ang="0">
                  <a:pos x="0" y="88"/>
                </a:cxn>
                <a:cxn ang="0">
                  <a:pos x="1" y="90"/>
                </a:cxn>
                <a:cxn ang="0">
                  <a:pos x="2" y="91"/>
                </a:cxn>
                <a:cxn ang="0">
                  <a:pos x="6" y="91"/>
                </a:cxn>
                <a:cxn ang="0">
                  <a:pos x="8" y="91"/>
                </a:cxn>
                <a:cxn ang="0">
                  <a:pos x="9" y="89"/>
                </a:cxn>
                <a:cxn ang="0">
                  <a:pos x="9" y="89"/>
                </a:cxn>
                <a:cxn ang="0">
                  <a:pos x="22" y="70"/>
                </a:cxn>
                <a:cxn ang="0">
                  <a:pos x="35" y="50"/>
                </a:cxn>
                <a:cxn ang="0">
                  <a:pos x="41" y="39"/>
                </a:cxn>
                <a:cxn ang="0">
                  <a:pos x="46" y="28"/>
                </a:cxn>
                <a:cxn ang="0">
                  <a:pos x="50" y="18"/>
                </a:cxn>
                <a:cxn ang="0">
                  <a:pos x="53" y="6"/>
                </a:cxn>
                <a:cxn ang="0">
                  <a:pos x="53" y="6"/>
                </a:cxn>
                <a:cxn ang="0">
                  <a:pos x="53" y="4"/>
                </a:cxn>
                <a:cxn ang="0">
                  <a:pos x="53" y="2"/>
                </a:cxn>
                <a:cxn ang="0">
                  <a:pos x="52" y="1"/>
                </a:cxn>
                <a:cxn ang="0">
                  <a:pos x="50" y="0"/>
                </a:cxn>
                <a:cxn ang="0">
                  <a:pos x="48" y="0"/>
                </a:cxn>
                <a:cxn ang="0">
                  <a:pos x="47" y="1"/>
                </a:cxn>
                <a:cxn ang="0">
                  <a:pos x="45" y="2"/>
                </a:cxn>
                <a:cxn ang="0">
                  <a:pos x="44" y="3"/>
                </a:cxn>
                <a:cxn ang="0">
                  <a:pos x="44" y="3"/>
                </a:cxn>
              </a:cxnLst>
              <a:rect l="0" t="0" r="r" b="b"/>
              <a:pathLst>
                <a:path w="53" h="91">
                  <a:moveTo>
                    <a:pt x="44" y="3"/>
                  </a:moveTo>
                  <a:lnTo>
                    <a:pt x="44" y="3"/>
                  </a:lnTo>
                  <a:lnTo>
                    <a:pt x="41" y="15"/>
                  </a:lnTo>
                  <a:lnTo>
                    <a:pt x="37" y="25"/>
                  </a:lnTo>
                  <a:lnTo>
                    <a:pt x="32" y="36"/>
                  </a:lnTo>
                  <a:lnTo>
                    <a:pt x="26" y="46"/>
                  </a:lnTo>
                  <a:lnTo>
                    <a:pt x="14" y="66"/>
                  </a:lnTo>
                  <a:lnTo>
                    <a:pt x="1" y="85"/>
                  </a:lnTo>
                  <a:lnTo>
                    <a:pt x="1" y="85"/>
                  </a:lnTo>
                  <a:lnTo>
                    <a:pt x="0" y="87"/>
                  </a:lnTo>
                  <a:lnTo>
                    <a:pt x="0" y="88"/>
                  </a:lnTo>
                  <a:lnTo>
                    <a:pt x="1" y="90"/>
                  </a:lnTo>
                  <a:lnTo>
                    <a:pt x="2" y="91"/>
                  </a:lnTo>
                  <a:lnTo>
                    <a:pt x="6" y="91"/>
                  </a:lnTo>
                  <a:lnTo>
                    <a:pt x="8" y="91"/>
                  </a:lnTo>
                  <a:lnTo>
                    <a:pt x="9" y="89"/>
                  </a:lnTo>
                  <a:lnTo>
                    <a:pt x="9" y="89"/>
                  </a:lnTo>
                  <a:lnTo>
                    <a:pt x="22" y="70"/>
                  </a:lnTo>
                  <a:lnTo>
                    <a:pt x="35" y="50"/>
                  </a:lnTo>
                  <a:lnTo>
                    <a:pt x="41" y="39"/>
                  </a:lnTo>
                  <a:lnTo>
                    <a:pt x="46" y="28"/>
                  </a:lnTo>
                  <a:lnTo>
                    <a:pt x="50" y="18"/>
                  </a:lnTo>
                  <a:lnTo>
                    <a:pt x="53" y="6"/>
                  </a:lnTo>
                  <a:lnTo>
                    <a:pt x="53" y="6"/>
                  </a:lnTo>
                  <a:lnTo>
                    <a:pt x="53" y="4"/>
                  </a:lnTo>
                  <a:lnTo>
                    <a:pt x="53" y="2"/>
                  </a:lnTo>
                  <a:lnTo>
                    <a:pt x="52" y="1"/>
                  </a:lnTo>
                  <a:lnTo>
                    <a:pt x="50" y="0"/>
                  </a:lnTo>
                  <a:lnTo>
                    <a:pt x="48" y="0"/>
                  </a:lnTo>
                  <a:lnTo>
                    <a:pt x="47"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1" name="Freeform 97"/>
            <p:cNvSpPr/>
            <p:nvPr/>
          </p:nvSpPr>
          <p:spPr bwMode="auto">
            <a:xfrm>
              <a:off x="4732338" y="4183063"/>
              <a:ext cx="22225" cy="31750"/>
            </a:xfrm>
            <a:custGeom>
              <a:avLst/>
              <a:gdLst/>
              <a:ahLst/>
              <a:cxnLst>
                <a:cxn ang="0">
                  <a:pos x="32" y="2"/>
                </a:cxn>
                <a:cxn ang="0">
                  <a:pos x="32" y="2"/>
                </a:cxn>
                <a:cxn ang="0">
                  <a:pos x="24" y="16"/>
                </a:cxn>
                <a:cxn ang="0">
                  <a:pos x="17" y="28"/>
                </a:cxn>
                <a:cxn ang="0">
                  <a:pos x="10" y="40"/>
                </a:cxn>
                <a:cxn ang="0">
                  <a:pos x="6" y="47"/>
                </a:cxn>
                <a:cxn ang="0">
                  <a:pos x="1" y="53"/>
                </a:cxn>
                <a:cxn ang="0">
                  <a:pos x="1" y="53"/>
                </a:cxn>
                <a:cxn ang="0">
                  <a:pos x="0" y="54"/>
                </a:cxn>
                <a:cxn ang="0">
                  <a:pos x="0" y="56"/>
                </a:cxn>
                <a:cxn ang="0">
                  <a:pos x="1" y="58"/>
                </a:cxn>
                <a:cxn ang="0">
                  <a:pos x="2" y="59"/>
                </a:cxn>
                <a:cxn ang="0">
                  <a:pos x="3" y="60"/>
                </a:cxn>
                <a:cxn ang="0">
                  <a:pos x="5" y="60"/>
                </a:cxn>
                <a:cxn ang="0">
                  <a:pos x="6" y="60"/>
                </a:cxn>
                <a:cxn ang="0">
                  <a:pos x="8" y="59"/>
                </a:cxn>
                <a:cxn ang="0">
                  <a:pos x="8" y="59"/>
                </a:cxn>
                <a:cxn ang="0">
                  <a:pos x="13" y="53"/>
                </a:cxn>
                <a:cxn ang="0">
                  <a:pos x="17" y="47"/>
                </a:cxn>
                <a:cxn ang="0">
                  <a:pos x="25" y="34"/>
                </a:cxn>
                <a:cxn ang="0">
                  <a:pos x="33" y="21"/>
                </a:cxn>
                <a:cxn ang="0">
                  <a:pos x="40" y="7"/>
                </a:cxn>
                <a:cxn ang="0">
                  <a:pos x="40" y="7"/>
                </a:cxn>
                <a:cxn ang="0">
                  <a:pos x="41" y="5"/>
                </a:cxn>
                <a:cxn ang="0">
                  <a:pos x="41" y="4"/>
                </a:cxn>
                <a:cxn ang="0">
                  <a:pos x="40" y="2"/>
                </a:cxn>
                <a:cxn ang="0">
                  <a:pos x="39" y="1"/>
                </a:cxn>
                <a:cxn ang="0">
                  <a:pos x="37" y="0"/>
                </a:cxn>
                <a:cxn ang="0">
                  <a:pos x="35" y="0"/>
                </a:cxn>
                <a:cxn ang="0">
                  <a:pos x="34" y="1"/>
                </a:cxn>
                <a:cxn ang="0">
                  <a:pos x="32" y="2"/>
                </a:cxn>
                <a:cxn ang="0">
                  <a:pos x="32" y="2"/>
                </a:cxn>
              </a:cxnLst>
              <a:rect l="0" t="0" r="r" b="b"/>
              <a:pathLst>
                <a:path w="41" h="60">
                  <a:moveTo>
                    <a:pt x="32" y="2"/>
                  </a:moveTo>
                  <a:lnTo>
                    <a:pt x="32" y="2"/>
                  </a:lnTo>
                  <a:lnTo>
                    <a:pt x="24" y="16"/>
                  </a:lnTo>
                  <a:lnTo>
                    <a:pt x="17" y="28"/>
                  </a:lnTo>
                  <a:lnTo>
                    <a:pt x="10" y="40"/>
                  </a:lnTo>
                  <a:lnTo>
                    <a:pt x="6" y="47"/>
                  </a:lnTo>
                  <a:lnTo>
                    <a:pt x="1" y="53"/>
                  </a:lnTo>
                  <a:lnTo>
                    <a:pt x="1" y="53"/>
                  </a:lnTo>
                  <a:lnTo>
                    <a:pt x="0" y="54"/>
                  </a:lnTo>
                  <a:lnTo>
                    <a:pt x="0" y="56"/>
                  </a:lnTo>
                  <a:lnTo>
                    <a:pt x="1" y="58"/>
                  </a:lnTo>
                  <a:lnTo>
                    <a:pt x="2" y="59"/>
                  </a:lnTo>
                  <a:lnTo>
                    <a:pt x="3" y="60"/>
                  </a:lnTo>
                  <a:lnTo>
                    <a:pt x="5" y="60"/>
                  </a:lnTo>
                  <a:lnTo>
                    <a:pt x="6" y="60"/>
                  </a:lnTo>
                  <a:lnTo>
                    <a:pt x="8" y="59"/>
                  </a:lnTo>
                  <a:lnTo>
                    <a:pt x="8" y="59"/>
                  </a:lnTo>
                  <a:lnTo>
                    <a:pt x="13" y="53"/>
                  </a:lnTo>
                  <a:lnTo>
                    <a:pt x="17" y="47"/>
                  </a:lnTo>
                  <a:lnTo>
                    <a:pt x="25" y="34"/>
                  </a:lnTo>
                  <a:lnTo>
                    <a:pt x="33" y="21"/>
                  </a:lnTo>
                  <a:lnTo>
                    <a:pt x="40" y="7"/>
                  </a:lnTo>
                  <a:lnTo>
                    <a:pt x="40" y="7"/>
                  </a:lnTo>
                  <a:lnTo>
                    <a:pt x="41" y="5"/>
                  </a:lnTo>
                  <a:lnTo>
                    <a:pt x="41" y="4"/>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2" name="Freeform 98"/>
            <p:cNvSpPr/>
            <p:nvPr/>
          </p:nvSpPr>
          <p:spPr bwMode="auto">
            <a:xfrm>
              <a:off x="4340225" y="4113213"/>
              <a:ext cx="22225" cy="31750"/>
            </a:xfrm>
            <a:custGeom>
              <a:avLst/>
              <a:gdLst/>
              <a:ahLst/>
              <a:cxnLst>
                <a:cxn ang="0">
                  <a:pos x="32" y="3"/>
                </a:cxn>
                <a:cxn ang="0">
                  <a:pos x="32" y="3"/>
                </a:cxn>
                <a:cxn ang="0">
                  <a:pos x="28" y="10"/>
                </a:cxn>
                <a:cxn ang="0">
                  <a:pos x="24" y="16"/>
                </a:cxn>
                <a:cxn ang="0">
                  <a:pos x="14" y="28"/>
                </a:cxn>
                <a:cxn ang="0">
                  <a:pos x="8" y="34"/>
                </a:cxn>
                <a:cxn ang="0">
                  <a:pos x="4" y="40"/>
                </a:cxn>
                <a:cxn ang="0">
                  <a:pos x="1" y="47"/>
                </a:cxn>
                <a:cxn ang="0">
                  <a:pos x="0" y="55"/>
                </a:cxn>
                <a:cxn ang="0">
                  <a:pos x="0" y="55"/>
                </a:cxn>
                <a:cxn ang="0">
                  <a:pos x="0" y="57"/>
                </a:cxn>
                <a:cxn ang="0">
                  <a:pos x="1" y="59"/>
                </a:cxn>
                <a:cxn ang="0">
                  <a:pos x="3" y="59"/>
                </a:cxn>
                <a:cxn ang="0">
                  <a:pos x="4" y="60"/>
                </a:cxn>
                <a:cxn ang="0">
                  <a:pos x="6" y="59"/>
                </a:cxn>
                <a:cxn ang="0">
                  <a:pos x="8" y="59"/>
                </a:cxn>
                <a:cxn ang="0">
                  <a:pos x="9" y="57"/>
                </a:cxn>
                <a:cxn ang="0">
                  <a:pos x="9" y="55"/>
                </a:cxn>
                <a:cxn ang="0">
                  <a:pos x="9" y="55"/>
                </a:cxn>
                <a:cxn ang="0">
                  <a:pos x="10" y="51"/>
                </a:cxn>
                <a:cxn ang="0">
                  <a:pos x="11" y="47"/>
                </a:cxn>
                <a:cxn ang="0">
                  <a:pos x="16" y="41"/>
                </a:cxn>
                <a:cxn ang="0">
                  <a:pos x="20" y="35"/>
                </a:cxn>
                <a:cxn ang="0">
                  <a:pos x="25" y="29"/>
                </a:cxn>
                <a:cxn ang="0">
                  <a:pos x="25" y="29"/>
                </a:cxn>
                <a:cxn ang="0">
                  <a:pos x="34" y="19"/>
                </a:cxn>
                <a:cxn ang="0">
                  <a:pos x="38" y="12"/>
                </a:cxn>
                <a:cxn ang="0">
                  <a:pos x="41" y="5"/>
                </a:cxn>
                <a:cxn ang="0">
                  <a:pos x="41" y="5"/>
                </a:cxn>
                <a:cxn ang="0">
                  <a:pos x="41" y="4"/>
                </a:cxn>
                <a:cxn ang="0">
                  <a:pos x="40" y="2"/>
                </a:cxn>
                <a:cxn ang="0">
                  <a:pos x="39" y="1"/>
                </a:cxn>
                <a:cxn ang="0">
                  <a:pos x="38" y="0"/>
                </a:cxn>
                <a:cxn ang="0">
                  <a:pos x="34" y="0"/>
                </a:cxn>
                <a:cxn ang="0">
                  <a:pos x="33" y="1"/>
                </a:cxn>
                <a:cxn ang="0">
                  <a:pos x="32" y="3"/>
                </a:cxn>
                <a:cxn ang="0">
                  <a:pos x="32" y="3"/>
                </a:cxn>
              </a:cxnLst>
              <a:rect l="0" t="0" r="r" b="b"/>
              <a:pathLst>
                <a:path w="41" h="60">
                  <a:moveTo>
                    <a:pt x="32" y="3"/>
                  </a:moveTo>
                  <a:lnTo>
                    <a:pt x="32" y="3"/>
                  </a:lnTo>
                  <a:lnTo>
                    <a:pt x="28" y="10"/>
                  </a:lnTo>
                  <a:lnTo>
                    <a:pt x="24" y="16"/>
                  </a:lnTo>
                  <a:lnTo>
                    <a:pt x="14" y="28"/>
                  </a:lnTo>
                  <a:lnTo>
                    <a:pt x="8" y="34"/>
                  </a:lnTo>
                  <a:lnTo>
                    <a:pt x="4" y="40"/>
                  </a:lnTo>
                  <a:lnTo>
                    <a:pt x="1" y="47"/>
                  </a:lnTo>
                  <a:lnTo>
                    <a:pt x="0" y="55"/>
                  </a:lnTo>
                  <a:lnTo>
                    <a:pt x="0" y="55"/>
                  </a:lnTo>
                  <a:lnTo>
                    <a:pt x="0" y="57"/>
                  </a:lnTo>
                  <a:lnTo>
                    <a:pt x="1" y="59"/>
                  </a:lnTo>
                  <a:lnTo>
                    <a:pt x="3" y="59"/>
                  </a:lnTo>
                  <a:lnTo>
                    <a:pt x="4" y="60"/>
                  </a:lnTo>
                  <a:lnTo>
                    <a:pt x="6" y="59"/>
                  </a:lnTo>
                  <a:lnTo>
                    <a:pt x="8" y="59"/>
                  </a:lnTo>
                  <a:lnTo>
                    <a:pt x="9" y="57"/>
                  </a:lnTo>
                  <a:lnTo>
                    <a:pt x="9" y="55"/>
                  </a:lnTo>
                  <a:lnTo>
                    <a:pt x="9" y="55"/>
                  </a:lnTo>
                  <a:lnTo>
                    <a:pt x="10" y="51"/>
                  </a:lnTo>
                  <a:lnTo>
                    <a:pt x="11" y="47"/>
                  </a:lnTo>
                  <a:lnTo>
                    <a:pt x="16" y="41"/>
                  </a:lnTo>
                  <a:lnTo>
                    <a:pt x="20" y="35"/>
                  </a:lnTo>
                  <a:lnTo>
                    <a:pt x="25" y="29"/>
                  </a:lnTo>
                  <a:lnTo>
                    <a:pt x="25" y="29"/>
                  </a:lnTo>
                  <a:lnTo>
                    <a:pt x="34" y="19"/>
                  </a:lnTo>
                  <a:lnTo>
                    <a:pt x="38" y="12"/>
                  </a:lnTo>
                  <a:lnTo>
                    <a:pt x="41" y="5"/>
                  </a:lnTo>
                  <a:lnTo>
                    <a:pt x="41" y="5"/>
                  </a:lnTo>
                  <a:lnTo>
                    <a:pt x="41" y="4"/>
                  </a:lnTo>
                  <a:lnTo>
                    <a:pt x="40" y="2"/>
                  </a:lnTo>
                  <a:lnTo>
                    <a:pt x="39" y="1"/>
                  </a:lnTo>
                  <a:lnTo>
                    <a:pt x="38"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3" name="Freeform 99"/>
            <p:cNvSpPr/>
            <p:nvPr/>
          </p:nvSpPr>
          <p:spPr bwMode="auto">
            <a:xfrm>
              <a:off x="4337050" y="4146550"/>
              <a:ext cx="25400" cy="41275"/>
            </a:xfrm>
            <a:custGeom>
              <a:avLst/>
              <a:gdLst/>
              <a:ahLst/>
              <a:cxnLst>
                <a:cxn ang="0">
                  <a:pos x="38" y="2"/>
                </a:cxn>
                <a:cxn ang="0">
                  <a:pos x="38" y="2"/>
                </a:cxn>
                <a:cxn ang="0">
                  <a:pos x="28" y="20"/>
                </a:cxn>
                <a:cxn ang="0">
                  <a:pos x="18" y="36"/>
                </a:cxn>
                <a:cxn ang="0">
                  <a:pos x="1" y="71"/>
                </a:cxn>
                <a:cxn ang="0">
                  <a:pos x="1" y="71"/>
                </a:cxn>
                <a:cxn ang="0">
                  <a:pos x="0" y="73"/>
                </a:cxn>
                <a:cxn ang="0">
                  <a:pos x="0" y="75"/>
                </a:cxn>
                <a:cxn ang="0">
                  <a:pos x="1" y="77"/>
                </a:cxn>
                <a:cxn ang="0">
                  <a:pos x="3" y="78"/>
                </a:cxn>
                <a:cxn ang="0">
                  <a:pos x="4" y="78"/>
                </a:cxn>
                <a:cxn ang="0">
                  <a:pos x="6" y="78"/>
                </a:cxn>
                <a:cxn ang="0">
                  <a:pos x="7" y="78"/>
                </a:cxn>
                <a:cxn ang="0">
                  <a:pos x="8" y="76"/>
                </a:cxn>
                <a:cxn ang="0">
                  <a:pos x="8" y="76"/>
                </a:cxn>
                <a:cxn ang="0">
                  <a:pos x="27" y="41"/>
                </a:cxn>
                <a:cxn ang="0">
                  <a:pos x="36" y="24"/>
                </a:cxn>
                <a:cxn ang="0">
                  <a:pos x="46" y="7"/>
                </a:cxn>
                <a:cxn ang="0">
                  <a:pos x="46" y="7"/>
                </a:cxn>
                <a:cxn ang="0">
                  <a:pos x="47" y="5"/>
                </a:cxn>
                <a:cxn ang="0">
                  <a:pos x="47" y="3"/>
                </a:cxn>
                <a:cxn ang="0">
                  <a:pos x="46" y="2"/>
                </a:cxn>
                <a:cxn ang="0">
                  <a:pos x="45" y="1"/>
                </a:cxn>
                <a:cxn ang="0">
                  <a:pos x="43" y="0"/>
                </a:cxn>
                <a:cxn ang="0">
                  <a:pos x="41" y="0"/>
                </a:cxn>
                <a:cxn ang="0">
                  <a:pos x="40" y="1"/>
                </a:cxn>
                <a:cxn ang="0">
                  <a:pos x="38" y="2"/>
                </a:cxn>
                <a:cxn ang="0">
                  <a:pos x="38" y="2"/>
                </a:cxn>
              </a:cxnLst>
              <a:rect l="0" t="0" r="r" b="b"/>
              <a:pathLst>
                <a:path w="47" h="78">
                  <a:moveTo>
                    <a:pt x="38" y="2"/>
                  </a:moveTo>
                  <a:lnTo>
                    <a:pt x="38" y="2"/>
                  </a:lnTo>
                  <a:lnTo>
                    <a:pt x="28" y="20"/>
                  </a:lnTo>
                  <a:lnTo>
                    <a:pt x="18" y="36"/>
                  </a:lnTo>
                  <a:lnTo>
                    <a:pt x="1" y="71"/>
                  </a:lnTo>
                  <a:lnTo>
                    <a:pt x="1" y="71"/>
                  </a:lnTo>
                  <a:lnTo>
                    <a:pt x="0" y="73"/>
                  </a:lnTo>
                  <a:lnTo>
                    <a:pt x="0" y="75"/>
                  </a:lnTo>
                  <a:lnTo>
                    <a:pt x="1" y="77"/>
                  </a:lnTo>
                  <a:lnTo>
                    <a:pt x="3" y="78"/>
                  </a:lnTo>
                  <a:lnTo>
                    <a:pt x="4" y="78"/>
                  </a:lnTo>
                  <a:lnTo>
                    <a:pt x="6" y="78"/>
                  </a:lnTo>
                  <a:lnTo>
                    <a:pt x="7" y="78"/>
                  </a:lnTo>
                  <a:lnTo>
                    <a:pt x="8" y="76"/>
                  </a:lnTo>
                  <a:lnTo>
                    <a:pt x="8" y="76"/>
                  </a:lnTo>
                  <a:lnTo>
                    <a:pt x="27" y="41"/>
                  </a:lnTo>
                  <a:lnTo>
                    <a:pt x="36" y="24"/>
                  </a:lnTo>
                  <a:lnTo>
                    <a:pt x="46" y="7"/>
                  </a:lnTo>
                  <a:lnTo>
                    <a:pt x="46" y="7"/>
                  </a:lnTo>
                  <a:lnTo>
                    <a:pt x="47" y="5"/>
                  </a:lnTo>
                  <a:lnTo>
                    <a:pt x="47" y="3"/>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4" name="Freeform 100"/>
            <p:cNvSpPr/>
            <p:nvPr/>
          </p:nvSpPr>
          <p:spPr bwMode="auto">
            <a:xfrm>
              <a:off x="4357688" y="4176713"/>
              <a:ext cx="22225" cy="31750"/>
            </a:xfrm>
            <a:custGeom>
              <a:avLst/>
              <a:gdLst/>
              <a:ahLst/>
              <a:cxnLst>
                <a:cxn ang="0">
                  <a:pos x="31" y="3"/>
                </a:cxn>
                <a:cxn ang="0">
                  <a:pos x="31" y="3"/>
                </a:cxn>
                <a:cxn ang="0">
                  <a:pos x="26" y="16"/>
                </a:cxn>
                <a:cxn ang="0">
                  <a:pos x="19" y="29"/>
                </a:cxn>
                <a:cxn ang="0">
                  <a:pos x="10" y="41"/>
                </a:cxn>
                <a:cxn ang="0">
                  <a:pos x="1" y="51"/>
                </a:cxn>
                <a:cxn ang="0">
                  <a:pos x="1" y="51"/>
                </a:cxn>
                <a:cxn ang="0">
                  <a:pos x="0" y="53"/>
                </a:cxn>
                <a:cxn ang="0">
                  <a:pos x="0" y="56"/>
                </a:cxn>
                <a:cxn ang="0">
                  <a:pos x="0" y="57"/>
                </a:cxn>
                <a:cxn ang="0">
                  <a:pos x="1" y="59"/>
                </a:cxn>
                <a:cxn ang="0">
                  <a:pos x="3" y="60"/>
                </a:cxn>
                <a:cxn ang="0">
                  <a:pos x="4" y="60"/>
                </a:cxn>
                <a:cxn ang="0">
                  <a:pos x="6" y="60"/>
                </a:cxn>
                <a:cxn ang="0">
                  <a:pos x="7" y="59"/>
                </a:cxn>
                <a:cxn ang="0">
                  <a:pos x="7" y="59"/>
                </a:cxn>
                <a:cxn ang="0">
                  <a:pos x="18" y="46"/>
                </a:cxn>
                <a:cxn ang="0">
                  <a:pos x="27" y="34"/>
                </a:cxn>
                <a:cxn ang="0">
                  <a:pos x="34" y="20"/>
                </a:cxn>
                <a:cxn ang="0">
                  <a:pos x="40" y="6"/>
                </a:cxn>
                <a:cxn ang="0">
                  <a:pos x="40" y="6"/>
                </a:cxn>
                <a:cxn ang="0">
                  <a:pos x="41" y="4"/>
                </a:cxn>
                <a:cxn ang="0">
                  <a:pos x="40" y="2"/>
                </a:cxn>
                <a:cxn ang="0">
                  <a:pos x="39" y="1"/>
                </a:cxn>
                <a:cxn ang="0">
                  <a:pos x="37" y="0"/>
                </a:cxn>
                <a:cxn ang="0">
                  <a:pos x="36" y="0"/>
                </a:cxn>
                <a:cxn ang="0">
                  <a:pos x="34" y="1"/>
                </a:cxn>
                <a:cxn ang="0">
                  <a:pos x="32" y="2"/>
                </a:cxn>
                <a:cxn ang="0">
                  <a:pos x="31" y="3"/>
                </a:cxn>
                <a:cxn ang="0">
                  <a:pos x="31" y="3"/>
                </a:cxn>
              </a:cxnLst>
              <a:rect l="0" t="0" r="r" b="b"/>
              <a:pathLst>
                <a:path w="41" h="60">
                  <a:moveTo>
                    <a:pt x="31" y="3"/>
                  </a:moveTo>
                  <a:lnTo>
                    <a:pt x="31" y="3"/>
                  </a:lnTo>
                  <a:lnTo>
                    <a:pt x="26" y="16"/>
                  </a:lnTo>
                  <a:lnTo>
                    <a:pt x="19" y="29"/>
                  </a:lnTo>
                  <a:lnTo>
                    <a:pt x="10" y="41"/>
                  </a:lnTo>
                  <a:lnTo>
                    <a:pt x="1" y="51"/>
                  </a:lnTo>
                  <a:lnTo>
                    <a:pt x="1" y="51"/>
                  </a:lnTo>
                  <a:lnTo>
                    <a:pt x="0" y="53"/>
                  </a:lnTo>
                  <a:lnTo>
                    <a:pt x="0" y="56"/>
                  </a:lnTo>
                  <a:lnTo>
                    <a:pt x="0" y="57"/>
                  </a:lnTo>
                  <a:lnTo>
                    <a:pt x="1" y="59"/>
                  </a:lnTo>
                  <a:lnTo>
                    <a:pt x="3" y="60"/>
                  </a:lnTo>
                  <a:lnTo>
                    <a:pt x="4" y="60"/>
                  </a:lnTo>
                  <a:lnTo>
                    <a:pt x="6" y="60"/>
                  </a:lnTo>
                  <a:lnTo>
                    <a:pt x="7" y="59"/>
                  </a:lnTo>
                  <a:lnTo>
                    <a:pt x="7" y="59"/>
                  </a:lnTo>
                  <a:lnTo>
                    <a:pt x="18" y="46"/>
                  </a:lnTo>
                  <a:lnTo>
                    <a:pt x="27" y="34"/>
                  </a:lnTo>
                  <a:lnTo>
                    <a:pt x="34" y="20"/>
                  </a:lnTo>
                  <a:lnTo>
                    <a:pt x="40" y="6"/>
                  </a:lnTo>
                  <a:lnTo>
                    <a:pt x="40" y="6"/>
                  </a:lnTo>
                  <a:lnTo>
                    <a:pt x="41" y="4"/>
                  </a:lnTo>
                  <a:lnTo>
                    <a:pt x="40" y="2"/>
                  </a:lnTo>
                  <a:lnTo>
                    <a:pt x="39" y="1"/>
                  </a:lnTo>
                  <a:lnTo>
                    <a:pt x="37" y="0"/>
                  </a:lnTo>
                  <a:lnTo>
                    <a:pt x="36" y="0"/>
                  </a:lnTo>
                  <a:lnTo>
                    <a:pt x="34" y="1"/>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2" name="Freeform 708"/>
            <p:cNvSpPr>
              <a:spLocks noEditPoints="1"/>
            </p:cNvSpPr>
            <p:nvPr/>
          </p:nvSpPr>
          <p:spPr bwMode="auto">
            <a:xfrm>
              <a:off x="4311651" y="4033838"/>
              <a:ext cx="112713" cy="203200"/>
            </a:xfrm>
            <a:custGeom>
              <a:avLst/>
              <a:gdLst/>
              <a:ahLst/>
              <a:cxnLst>
                <a:cxn ang="0">
                  <a:pos x="89" y="383"/>
                </a:cxn>
                <a:cxn ang="0">
                  <a:pos x="62" y="376"/>
                </a:cxn>
                <a:cxn ang="0">
                  <a:pos x="27" y="352"/>
                </a:cxn>
                <a:cxn ang="0">
                  <a:pos x="15" y="335"/>
                </a:cxn>
                <a:cxn ang="0">
                  <a:pos x="10" y="313"/>
                </a:cxn>
                <a:cxn ang="0">
                  <a:pos x="5" y="270"/>
                </a:cxn>
                <a:cxn ang="0">
                  <a:pos x="0" y="152"/>
                </a:cxn>
                <a:cxn ang="0">
                  <a:pos x="2" y="144"/>
                </a:cxn>
                <a:cxn ang="0">
                  <a:pos x="11" y="134"/>
                </a:cxn>
                <a:cxn ang="0">
                  <a:pos x="13" y="116"/>
                </a:cxn>
                <a:cxn ang="0">
                  <a:pos x="14" y="88"/>
                </a:cxn>
                <a:cxn ang="0">
                  <a:pos x="19" y="59"/>
                </a:cxn>
                <a:cxn ang="0">
                  <a:pos x="28" y="42"/>
                </a:cxn>
                <a:cxn ang="0">
                  <a:pos x="57" y="15"/>
                </a:cxn>
                <a:cxn ang="0">
                  <a:pos x="92" y="1"/>
                </a:cxn>
                <a:cxn ang="0">
                  <a:pos x="113" y="0"/>
                </a:cxn>
                <a:cxn ang="0">
                  <a:pos x="147" y="2"/>
                </a:cxn>
                <a:cxn ang="0">
                  <a:pos x="180" y="14"/>
                </a:cxn>
                <a:cxn ang="0">
                  <a:pos x="201" y="29"/>
                </a:cxn>
                <a:cxn ang="0">
                  <a:pos x="210" y="46"/>
                </a:cxn>
                <a:cxn ang="0">
                  <a:pos x="213" y="79"/>
                </a:cxn>
                <a:cxn ang="0">
                  <a:pos x="213" y="158"/>
                </a:cxn>
                <a:cxn ang="0">
                  <a:pos x="211" y="167"/>
                </a:cxn>
                <a:cxn ang="0">
                  <a:pos x="210" y="172"/>
                </a:cxn>
                <a:cxn ang="0">
                  <a:pos x="209" y="266"/>
                </a:cxn>
                <a:cxn ang="0">
                  <a:pos x="211" y="298"/>
                </a:cxn>
                <a:cxn ang="0">
                  <a:pos x="208" y="328"/>
                </a:cxn>
                <a:cxn ang="0">
                  <a:pos x="203" y="340"/>
                </a:cxn>
                <a:cxn ang="0">
                  <a:pos x="188" y="356"/>
                </a:cxn>
                <a:cxn ang="0">
                  <a:pos x="164" y="372"/>
                </a:cxn>
                <a:cxn ang="0">
                  <a:pos x="120" y="383"/>
                </a:cxn>
                <a:cxn ang="0">
                  <a:pos x="121" y="36"/>
                </a:cxn>
                <a:cxn ang="0">
                  <a:pos x="104" y="37"/>
                </a:cxn>
                <a:cxn ang="0">
                  <a:pos x="73" y="49"/>
                </a:cxn>
                <a:cxn ang="0">
                  <a:pos x="55" y="76"/>
                </a:cxn>
                <a:cxn ang="0">
                  <a:pos x="51" y="100"/>
                </a:cxn>
                <a:cxn ang="0">
                  <a:pos x="49" y="130"/>
                </a:cxn>
                <a:cxn ang="0">
                  <a:pos x="46" y="166"/>
                </a:cxn>
                <a:cxn ang="0">
                  <a:pos x="43" y="177"/>
                </a:cxn>
                <a:cxn ang="0">
                  <a:pos x="39" y="187"/>
                </a:cxn>
                <a:cxn ang="0">
                  <a:pos x="42" y="250"/>
                </a:cxn>
                <a:cxn ang="0">
                  <a:pos x="43" y="269"/>
                </a:cxn>
                <a:cxn ang="0">
                  <a:pos x="44" y="298"/>
                </a:cxn>
                <a:cxn ang="0">
                  <a:pos x="54" y="326"/>
                </a:cxn>
                <a:cxn ang="0">
                  <a:pos x="69" y="338"/>
                </a:cxn>
                <a:cxn ang="0">
                  <a:pos x="88" y="345"/>
                </a:cxn>
                <a:cxn ang="0">
                  <a:pos x="108" y="347"/>
                </a:cxn>
                <a:cxn ang="0">
                  <a:pos x="133" y="343"/>
                </a:cxn>
                <a:cxn ang="0">
                  <a:pos x="156" y="333"/>
                </a:cxn>
                <a:cxn ang="0">
                  <a:pos x="170" y="315"/>
                </a:cxn>
                <a:cxn ang="0">
                  <a:pos x="172" y="221"/>
                </a:cxn>
                <a:cxn ang="0">
                  <a:pos x="172" y="205"/>
                </a:cxn>
                <a:cxn ang="0">
                  <a:pos x="172" y="170"/>
                </a:cxn>
                <a:cxn ang="0">
                  <a:pos x="176" y="157"/>
                </a:cxn>
                <a:cxn ang="0">
                  <a:pos x="177" y="128"/>
                </a:cxn>
                <a:cxn ang="0">
                  <a:pos x="177" y="81"/>
                </a:cxn>
                <a:cxn ang="0">
                  <a:pos x="175" y="60"/>
                </a:cxn>
                <a:cxn ang="0">
                  <a:pos x="165" y="46"/>
                </a:cxn>
                <a:cxn ang="0">
                  <a:pos x="136" y="37"/>
                </a:cxn>
              </a:cxnLst>
              <a:rect l="0" t="0" r="r" b="b"/>
              <a:pathLst>
                <a:path w="213" h="383">
                  <a:moveTo>
                    <a:pt x="106" y="383"/>
                  </a:moveTo>
                  <a:lnTo>
                    <a:pt x="106" y="383"/>
                  </a:lnTo>
                  <a:lnTo>
                    <a:pt x="89" y="383"/>
                  </a:lnTo>
                  <a:lnTo>
                    <a:pt x="89" y="383"/>
                  </a:lnTo>
                  <a:lnTo>
                    <a:pt x="76" y="380"/>
                  </a:lnTo>
                  <a:lnTo>
                    <a:pt x="62" y="376"/>
                  </a:lnTo>
                  <a:lnTo>
                    <a:pt x="49" y="370"/>
                  </a:lnTo>
                  <a:lnTo>
                    <a:pt x="38" y="362"/>
                  </a:lnTo>
                  <a:lnTo>
                    <a:pt x="27" y="352"/>
                  </a:lnTo>
                  <a:lnTo>
                    <a:pt x="22" y="346"/>
                  </a:lnTo>
                  <a:lnTo>
                    <a:pt x="18" y="341"/>
                  </a:lnTo>
                  <a:lnTo>
                    <a:pt x="15" y="335"/>
                  </a:lnTo>
                  <a:lnTo>
                    <a:pt x="13" y="328"/>
                  </a:lnTo>
                  <a:lnTo>
                    <a:pt x="11" y="320"/>
                  </a:lnTo>
                  <a:lnTo>
                    <a:pt x="10" y="313"/>
                  </a:lnTo>
                  <a:lnTo>
                    <a:pt x="9" y="308"/>
                  </a:lnTo>
                  <a:lnTo>
                    <a:pt x="9" y="308"/>
                  </a:lnTo>
                  <a:lnTo>
                    <a:pt x="5" y="270"/>
                  </a:lnTo>
                  <a:lnTo>
                    <a:pt x="2" y="230"/>
                  </a:lnTo>
                  <a:lnTo>
                    <a:pt x="0" y="191"/>
                  </a:lnTo>
                  <a:lnTo>
                    <a:pt x="0" y="152"/>
                  </a:lnTo>
                  <a:lnTo>
                    <a:pt x="0" y="152"/>
                  </a:lnTo>
                  <a:lnTo>
                    <a:pt x="1" y="147"/>
                  </a:lnTo>
                  <a:lnTo>
                    <a:pt x="2" y="144"/>
                  </a:lnTo>
                  <a:lnTo>
                    <a:pt x="4" y="141"/>
                  </a:lnTo>
                  <a:lnTo>
                    <a:pt x="8" y="138"/>
                  </a:lnTo>
                  <a:lnTo>
                    <a:pt x="11" y="134"/>
                  </a:lnTo>
                  <a:lnTo>
                    <a:pt x="11" y="130"/>
                  </a:lnTo>
                  <a:lnTo>
                    <a:pt x="11" y="130"/>
                  </a:lnTo>
                  <a:lnTo>
                    <a:pt x="13" y="116"/>
                  </a:lnTo>
                  <a:lnTo>
                    <a:pt x="14" y="100"/>
                  </a:lnTo>
                  <a:lnTo>
                    <a:pt x="14" y="100"/>
                  </a:lnTo>
                  <a:lnTo>
                    <a:pt x="14" y="88"/>
                  </a:lnTo>
                  <a:lnTo>
                    <a:pt x="15" y="76"/>
                  </a:lnTo>
                  <a:lnTo>
                    <a:pt x="17" y="64"/>
                  </a:lnTo>
                  <a:lnTo>
                    <a:pt x="19" y="59"/>
                  </a:lnTo>
                  <a:lnTo>
                    <a:pt x="21" y="54"/>
                  </a:lnTo>
                  <a:lnTo>
                    <a:pt x="21" y="54"/>
                  </a:lnTo>
                  <a:lnTo>
                    <a:pt x="28" y="42"/>
                  </a:lnTo>
                  <a:lnTo>
                    <a:pt x="36" y="31"/>
                  </a:lnTo>
                  <a:lnTo>
                    <a:pt x="47" y="23"/>
                  </a:lnTo>
                  <a:lnTo>
                    <a:pt x="57" y="15"/>
                  </a:lnTo>
                  <a:lnTo>
                    <a:pt x="69" y="8"/>
                  </a:lnTo>
                  <a:lnTo>
                    <a:pt x="80" y="4"/>
                  </a:lnTo>
                  <a:lnTo>
                    <a:pt x="92" y="1"/>
                  </a:lnTo>
                  <a:lnTo>
                    <a:pt x="105" y="0"/>
                  </a:lnTo>
                  <a:lnTo>
                    <a:pt x="105" y="0"/>
                  </a:lnTo>
                  <a:lnTo>
                    <a:pt x="113" y="0"/>
                  </a:lnTo>
                  <a:lnTo>
                    <a:pt x="113" y="0"/>
                  </a:lnTo>
                  <a:lnTo>
                    <a:pt x="136" y="1"/>
                  </a:lnTo>
                  <a:lnTo>
                    <a:pt x="147" y="2"/>
                  </a:lnTo>
                  <a:lnTo>
                    <a:pt x="158" y="4"/>
                  </a:lnTo>
                  <a:lnTo>
                    <a:pt x="169" y="8"/>
                  </a:lnTo>
                  <a:lnTo>
                    <a:pt x="180" y="14"/>
                  </a:lnTo>
                  <a:lnTo>
                    <a:pt x="190" y="21"/>
                  </a:lnTo>
                  <a:lnTo>
                    <a:pt x="201" y="29"/>
                  </a:lnTo>
                  <a:lnTo>
                    <a:pt x="201" y="29"/>
                  </a:lnTo>
                  <a:lnTo>
                    <a:pt x="205" y="34"/>
                  </a:lnTo>
                  <a:lnTo>
                    <a:pt x="208" y="39"/>
                  </a:lnTo>
                  <a:lnTo>
                    <a:pt x="210" y="46"/>
                  </a:lnTo>
                  <a:lnTo>
                    <a:pt x="211" y="52"/>
                  </a:lnTo>
                  <a:lnTo>
                    <a:pt x="213" y="64"/>
                  </a:lnTo>
                  <a:lnTo>
                    <a:pt x="213" y="79"/>
                  </a:lnTo>
                  <a:lnTo>
                    <a:pt x="213" y="152"/>
                  </a:lnTo>
                  <a:lnTo>
                    <a:pt x="213" y="152"/>
                  </a:lnTo>
                  <a:lnTo>
                    <a:pt x="213" y="158"/>
                  </a:lnTo>
                  <a:lnTo>
                    <a:pt x="213" y="158"/>
                  </a:lnTo>
                  <a:lnTo>
                    <a:pt x="213" y="163"/>
                  </a:lnTo>
                  <a:lnTo>
                    <a:pt x="211" y="167"/>
                  </a:lnTo>
                  <a:lnTo>
                    <a:pt x="211" y="168"/>
                  </a:lnTo>
                  <a:lnTo>
                    <a:pt x="210" y="170"/>
                  </a:lnTo>
                  <a:lnTo>
                    <a:pt x="210" y="172"/>
                  </a:lnTo>
                  <a:lnTo>
                    <a:pt x="210" y="174"/>
                  </a:lnTo>
                  <a:lnTo>
                    <a:pt x="209" y="266"/>
                  </a:lnTo>
                  <a:lnTo>
                    <a:pt x="209" y="266"/>
                  </a:lnTo>
                  <a:lnTo>
                    <a:pt x="210" y="284"/>
                  </a:lnTo>
                  <a:lnTo>
                    <a:pt x="210" y="284"/>
                  </a:lnTo>
                  <a:lnTo>
                    <a:pt x="211" y="298"/>
                  </a:lnTo>
                  <a:lnTo>
                    <a:pt x="211" y="310"/>
                  </a:lnTo>
                  <a:lnTo>
                    <a:pt x="210" y="322"/>
                  </a:lnTo>
                  <a:lnTo>
                    <a:pt x="208" y="328"/>
                  </a:lnTo>
                  <a:lnTo>
                    <a:pt x="207" y="333"/>
                  </a:lnTo>
                  <a:lnTo>
                    <a:pt x="207" y="333"/>
                  </a:lnTo>
                  <a:lnTo>
                    <a:pt x="203" y="340"/>
                  </a:lnTo>
                  <a:lnTo>
                    <a:pt x="199" y="346"/>
                  </a:lnTo>
                  <a:lnTo>
                    <a:pt x="193" y="351"/>
                  </a:lnTo>
                  <a:lnTo>
                    <a:pt x="188" y="356"/>
                  </a:lnTo>
                  <a:lnTo>
                    <a:pt x="182" y="362"/>
                  </a:lnTo>
                  <a:lnTo>
                    <a:pt x="176" y="366"/>
                  </a:lnTo>
                  <a:lnTo>
                    <a:pt x="164" y="372"/>
                  </a:lnTo>
                  <a:lnTo>
                    <a:pt x="149" y="377"/>
                  </a:lnTo>
                  <a:lnTo>
                    <a:pt x="135" y="381"/>
                  </a:lnTo>
                  <a:lnTo>
                    <a:pt x="120" y="383"/>
                  </a:lnTo>
                  <a:lnTo>
                    <a:pt x="106" y="383"/>
                  </a:lnTo>
                  <a:lnTo>
                    <a:pt x="106" y="383"/>
                  </a:lnTo>
                  <a:close/>
                  <a:moveTo>
                    <a:pt x="121" y="36"/>
                  </a:moveTo>
                  <a:lnTo>
                    <a:pt x="121" y="36"/>
                  </a:lnTo>
                  <a:lnTo>
                    <a:pt x="104" y="37"/>
                  </a:lnTo>
                  <a:lnTo>
                    <a:pt x="104" y="37"/>
                  </a:lnTo>
                  <a:lnTo>
                    <a:pt x="92" y="39"/>
                  </a:lnTo>
                  <a:lnTo>
                    <a:pt x="82" y="44"/>
                  </a:lnTo>
                  <a:lnTo>
                    <a:pt x="73" y="49"/>
                  </a:lnTo>
                  <a:lnTo>
                    <a:pt x="65" y="56"/>
                  </a:lnTo>
                  <a:lnTo>
                    <a:pt x="59" y="65"/>
                  </a:lnTo>
                  <a:lnTo>
                    <a:pt x="55" y="76"/>
                  </a:lnTo>
                  <a:lnTo>
                    <a:pt x="52" y="87"/>
                  </a:lnTo>
                  <a:lnTo>
                    <a:pt x="51" y="100"/>
                  </a:lnTo>
                  <a:lnTo>
                    <a:pt x="51" y="100"/>
                  </a:lnTo>
                  <a:lnTo>
                    <a:pt x="50" y="116"/>
                  </a:lnTo>
                  <a:lnTo>
                    <a:pt x="49" y="130"/>
                  </a:lnTo>
                  <a:lnTo>
                    <a:pt x="49" y="130"/>
                  </a:lnTo>
                  <a:lnTo>
                    <a:pt x="47" y="148"/>
                  </a:lnTo>
                  <a:lnTo>
                    <a:pt x="46" y="166"/>
                  </a:lnTo>
                  <a:lnTo>
                    <a:pt x="46" y="166"/>
                  </a:lnTo>
                  <a:lnTo>
                    <a:pt x="46" y="171"/>
                  </a:lnTo>
                  <a:lnTo>
                    <a:pt x="45" y="174"/>
                  </a:lnTo>
                  <a:lnTo>
                    <a:pt x="43" y="177"/>
                  </a:lnTo>
                  <a:lnTo>
                    <a:pt x="41" y="179"/>
                  </a:lnTo>
                  <a:lnTo>
                    <a:pt x="38" y="182"/>
                  </a:lnTo>
                  <a:lnTo>
                    <a:pt x="39" y="187"/>
                  </a:lnTo>
                  <a:lnTo>
                    <a:pt x="39" y="187"/>
                  </a:lnTo>
                  <a:lnTo>
                    <a:pt x="40" y="218"/>
                  </a:lnTo>
                  <a:lnTo>
                    <a:pt x="42" y="250"/>
                  </a:lnTo>
                  <a:lnTo>
                    <a:pt x="42" y="257"/>
                  </a:lnTo>
                  <a:lnTo>
                    <a:pt x="42" y="257"/>
                  </a:lnTo>
                  <a:lnTo>
                    <a:pt x="43" y="269"/>
                  </a:lnTo>
                  <a:lnTo>
                    <a:pt x="43" y="269"/>
                  </a:lnTo>
                  <a:lnTo>
                    <a:pt x="43" y="288"/>
                  </a:lnTo>
                  <a:lnTo>
                    <a:pt x="44" y="298"/>
                  </a:lnTo>
                  <a:lnTo>
                    <a:pt x="46" y="308"/>
                  </a:lnTo>
                  <a:lnTo>
                    <a:pt x="49" y="317"/>
                  </a:lnTo>
                  <a:lnTo>
                    <a:pt x="54" y="326"/>
                  </a:lnTo>
                  <a:lnTo>
                    <a:pt x="60" y="333"/>
                  </a:lnTo>
                  <a:lnTo>
                    <a:pt x="64" y="335"/>
                  </a:lnTo>
                  <a:lnTo>
                    <a:pt x="69" y="338"/>
                  </a:lnTo>
                  <a:lnTo>
                    <a:pt x="69" y="338"/>
                  </a:lnTo>
                  <a:lnTo>
                    <a:pt x="78" y="342"/>
                  </a:lnTo>
                  <a:lnTo>
                    <a:pt x="88" y="345"/>
                  </a:lnTo>
                  <a:lnTo>
                    <a:pt x="98" y="346"/>
                  </a:lnTo>
                  <a:lnTo>
                    <a:pt x="108" y="347"/>
                  </a:lnTo>
                  <a:lnTo>
                    <a:pt x="108" y="347"/>
                  </a:lnTo>
                  <a:lnTo>
                    <a:pt x="120" y="346"/>
                  </a:lnTo>
                  <a:lnTo>
                    <a:pt x="133" y="343"/>
                  </a:lnTo>
                  <a:lnTo>
                    <a:pt x="133" y="343"/>
                  </a:lnTo>
                  <a:lnTo>
                    <a:pt x="142" y="340"/>
                  </a:lnTo>
                  <a:lnTo>
                    <a:pt x="150" y="337"/>
                  </a:lnTo>
                  <a:lnTo>
                    <a:pt x="156" y="333"/>
                  </a:lnTo>
                  <a:lnTo>
                    <a:pt x="163" y="329"/>
                  </a:lnTo>
                  <a:lnTo>
                    <a:pt x="167" y="322"/>
                  </a:lnTo>
                  <a:lnTo>
                    <a:pt x="170" y="315"/>
                  </a:lnTo>
                  <a:lnTo>
                    <a:pt x="171" y="306"/>
                  </a:lnTo>
                  <a:lnTo>
                    <a:pt x="172" y="296"/>
                  </a:lnTo>
                  <a:lnTo>
                    <a:pt x="172" y="221"/>
                  </a:lnTo>
                  <a:lnTo>
                    <a:pt x="172" y="221"/>
                  </a:lnTo>
                  <a:lnTo>
                    <a:pt x="172" y="205"/>
                  </a:lnTo>
                  <a:lnTo>
                    <a:pt x="172" y="205"/>
                  </a:lnTo>
                  <a:lnTo>
                    <a:pt x="171" y="192"/>
                  </a:lnTo>
                  <a:lnTo>
                    <a:pt x="171" y="181"/>
                  </a:lnTo>
                  <a:lnTo>
                    <a:pt x="172" y="170"/>
                  </a:lnTo>
                  <a:lnTo>
                    <a:pt x="175" y="159"/>
                  </a:lnTo>
                  <a:lnTo>
                    <a:pt x="176" y="158"/>
                  </a:lnTo>
                  <a:lnTo>
                    <a:pt x="176" y="157"/>
                  </a:lnTo>
                  <a:lnTo>
                    <a:pt x="176" y="157"/>
                  </a:lnTo>
                  <a:lnTo>
                    <a:pt x="176" y="129"/>
                  </a:lnTo>
                  <a:lnTo>
                    <a:pt x="177" y="128"/>
                  </a:lnTo>
                  <a:lnTo>
                    <a:pt x="177" y="128"/>
                  </a:lnTo>
                  <a:lnTo>
                    <a:pt x="177" y="96"/>
                  </a:lnTo>
                  <a:lnTo>
                    <a:pt x="177" y="81"/>
                  </a:lnTo>
                  <a:lnTo>
                    <a:pt x="176" y="64"/>
                  </a:lnTo>
                  <a:lnTo>
                    <a:pt x="176" y="64"/>
                  </a:lnTo>
                  <a:lnTo>
                    <a:pt x="175" y="60"/>
                  </a:lnTo>
                  <a:lnTo>
                    <a:pt x="173" y="55"/>
                  </a:lnTo>
                  <a:lnTo>
                    <a:pt x="169" y="50"/>
                  </a:lnTo>
                  <a:lnTo>
                    <a:pt x="165" y="46"/>
                  </a:lnTo>
                  <a:lnTo>
                    <a:pt x="157" y="42"/>
                  </a:lnTo>
                  <a:lnTo>
                    <a:pt x="148" y="39"/>
                  </a:lnTo>
                  <a:lnTo>
                    <a:pt x="136" y="37"/>
                  </a:lnTo>
                  <a:lnTo>
                    <a:pt x="121" y="36"/>
                  </a:lnTo>
                  <a:lnTo>
                    <a:pt x="12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3" name="Freeform 709"/>
            <p:cNvSpPr>
              <a:spLocks noEditPoints="1"/>
            </p:cNvSpPr>
            <p:nvPr/>
          </p:nvSpPr>
          <p:spPr bwMode="auto">
            <a:xfrm>
              <a:off x="4689476" y="4041775"/>
              <a:ext cx="115888" cy="192088"/>
            </a:xfrm>
            <a:custGeom>
              <a:avLst/>
              <a:gdLst/>
              <a:ahLst/>
              <a:cxnLst>
                <a:cxn ang="0">
                  <a:pos x="99" y="361"/>
                </a:cxn>
                <a:cxn ang="0">
                  <a:pos x="81" y="359"/>
                </a:cxn>
                <a:cxn ang="0">
                  <a:pos x="41" y="344"/>
                </a:cxn>
                <a:cxn ang="0">
                  <a:pos x="24" y="328"/>
                </a:cxn>
                <a:cxn ang="0">
                  <a:pos x="12" y="306"/>
                </a:cxn>
                <a:cxn ang="0">
                  <a:pos x="5" y="267"/>
                </a:cxn>
                <a:cxn ang="0">
                  <a:pos x="4" y="227"/>
                </a:cxn>
                <a:cxn ang="0">
                  <a:pos x="1" y="173"/>
                </a:cxn>
                <a:cxn ang="0">
                  <a:pos x="1" y="151"/>
                </a:cxn>
                <a:cxn ang="0">
                  <a:pos x="1" y="101"/>
                </a:cxn>
                <a:cxn ang="0">
                  <a:pos x="0" y="77"/>
                </a:cxn>
                <a:cxn ang="0">
                  <a:pos x="4" y="62"/>
                </a:cxn>
                <a:cxn ang="0">
                  <a:pos x="26" y="34"/>
                </a:cxn>
                <a:cxn ang="0">
                  <a:pos x="54" y="9"/>
                </a:cxn>
                <a:cxn ang="0">
                  <a:pos x="94" y="0"/>
                </a:cxn>
                <a:cxn ang="0">
                  <a:pos x="111" y="0"/>
                </a:cxn>
                <a:cxn ang="0">
                  <a:pos x="151" y="7"/>
                </a:cxn>
                <a:cxn ang="0">
                  <a:pos x="175" y="19"/>
                </a:cxn>
                <a:cxn ang="0">
                  <a:pos x="189" y="36"/>
                </a:cxn>
                <a:cxn ang="0">
                  <a:pos x="198" y="53"/>
                </a:cxn>
                <a:cxn ang="0">
                  <a:pos x="211" y="92"/>
                </a:cxn>
                <a:cxn ang="0">
                  <a:pos x="217" y="137"/>
                </a:cxn>
                <a:cxn ang="0">
                  <a:pos x="219" y="159"/>
                </a:cxn>
                <a:cxn ang="0">
                  <a:pos x="221" y="168"/>
                </a:cxn>
                <a:cxn ang="0">
                  <a:pos x="216" y="180"/>
                </a:cxn>
                <a:cxn ang="0">
                  <a:pos x="214" y="196"/>
                </a:cxn>
                <a:cxn ang="0">
                  <a:pos x="212" y="236"/>
                </a:cxn>
                <a:cxn ang="0">
                  <a:pos x="207" y="290"/>
                </a:cxn>
                <a:cxn ang="0">
                  <a:pos x="195" y="320"/>
                </a:cxn>
                <a:cxn ang="0">
                  <a:pos x="188" y="330"/>
                </a:cxn>
                <a:cxn ang="0">
                  <a:pos x="157" y="352"/>
                </a:cxn>
                <a:cxn ang="0">
                  <a:pos x="120" y="361"/>
                </a:cxn>
                <a:cxn ang="0">
                  <a:pos x="105" y="37"/>
                </a:cxn>
                <a:cxn ang="0">
                  <a:pos x="93" y="37"/>
                </a:cxn>
                <a:cxn ang="0">
                  <a:pos x="65" y="46"/>
                </a:cxn>
                <a:cxn ang="0">
                  <a:pos x="48" y="64"/>
                </a:cxn>
                <a:cxn ang="0">
                  <a:pos x="39" y="88"/>
                </a:cxn>
                <a:cxn ang="0">
                  <a:pos x="36" y="134"/>
                </a:cxn>
                <a:cxn ang="0">
                  <a:pos x="38" y="174"/>
                </a:cxn>
                <a:cxn ang="0">
                  <a:pos x="41" y="224"/>
                </a:cxn>
                <a:cxn ang="0">
                  <a:pos x="43" y="270"/>
                </a:cxn>
                <a:cxn ang="0">
                  <a:pos x="50" y="292"/>
                </a:cxn>
                <a:cxn ang="0">
                  <a:pos x="71" y="316"/>
                </a:cxn>
                <a:cxn ang="0">
                  <a:pos x="105" y="324"/>
                </a:cxn>
                <a:cxn ang="0">
                  <a:pos x="125" y="322"/>
                </a:cxn>
                <a:cxn ang="0">
                  <a:pos x="145" y="316"/>
                </a:cxn>
                <a:cxn ang="0">
                  <a:pos x="161" y="304"/>
                </a:cxn>
                <a:cxn ang="0">
                  <a:pos x="172" y="289"/>
                </a:cxn>
                <a:cxn ang="0">
                  <a:pos x="178" y="251"/>
                </a:cxn>
                <a:cxn ang="0">
                  <a:pos x="176" y="207"/>
                </a:cxn>
                <a:cxn ang="0">
                  <a:pos x="178" y="172"/>
                </a:cxn>
                <a:cxn ang="0">
                  <a:pos x="180" y="164"/>
                </a:cxn>
                <a:cxn ang="0">
                  <a:pos x="181" y="144"/>
                </a:cxn>
                <a:cxn ang="0">
                  <a:pos x="179" y="120"/>
                </a:cxn>
                <a:cxn ang="0">
                  <a:pos x="170" y="95"/>
                </a:cxn>
                <a:cxn ang="0">
                  <a:pos x="163" y="71"/>
                </a:cxn>
                <a:cxn ang="0">
                  <a:pos x="154" y="55"/>
                </a:cxn>
                <a:cxn ang="0">
                  <a:pos x="131" y="40"/>
                </a:cxn>
                <a:cxn ang="0">
                  <a:pos x="105" y="37"/>
                </a:cxn>
              </a:cxnLst>
              <a:rect l="0" t="0" r="r" b="b"/>
              <a:pathLst>
                <a:path w="221" h="362">
                  <a:moveTo>
                    <a:pt x="107" y="362"/>
                  </a:moveTo>
                  <a:lnTo>
                    <a:pt x="107" y="362"/>
                  </a:lnTo>
                  <a:lnTo>
                    <a:pt x="99" y="361"/>
                  </a:lnTo>
                  <a:lnTo>
                    <a:pt x="99" y="361"/>
                  </a:lnTo>
                  <a:lnTo>
                    <a:pt x="91" y="360"/>
                  </a:lnTo>
                  <a:lnTo>
                    <a:pt x="81" y="359"/>
                  </a:lnTo>
                  <a:lnTo>
                    <a:pt x="68" y="356"/>
                  </a:lnTo>
                  <a:lnTo>
                    <a:pt x="55" y="351"/>
                  </a:lnTo>
                  <a:lnTo>
                    <a:pt x="41" y="344"/>
                  </a:lnTo>
                  <a:lnTo>
                    <a:pt x="35" y="339"/>
                  </a:lnTo>
                  <a:lnTo>
                    <a:pt x="29" y="334"/>
                  </a:lnTo>
                  <a:lnTo>
                    <a:pt x="24" y="328"/>
                  </a:lnTo>
                  <a:lnTo>
                    <a:pt x="20" y="322"/>
                  </a:lnTo>
                  <a:lnTo>
                    <a:pt x="16" y="315"/>
                  </a:lnTo>
                  <a:lnTo>
                    <a:pt x="12" y="306"/>
                  </a:lnTo>
                  <a:lnTo>
                    <a:pt x="12" y="306"/>
                  </a:lnTo>
                  <a:lnTo>
                    <a:pt x="8" y="287"/>
                  </a:lnTo>
                  <a:lnTo>
                    <a:pt x="5" y="267"/>
                  </a:lnTo>
                  <a:lnTo>
                    <a:pt x="4" y="246"/>
                  </a:lnTo>
                  <a:lnTo>
                    <a:pt x="4" y="227"/>
                  </a:lnTo>
                  <a:lnTo>
                    <a:pt x="4" y="227"/>
                  </a:lnTo>
                  <a:lnTo>
                    <a:pt x="3" y="200"/>
                  </a:lnTo>
                  <a:lnTo>
                    <a:pt x="1" y="173"/>
                  </a:lnTo>
                  <a:lnTo>
                    <a:pt x="1" y="173"/>
                  </a:lnTo>
                  <a:lnTo>
                    <a:pt x="1" y="168"/>
                  </a:lnTo>
                  <a:lnTo>
                    <a:pt x="1" y="151"/>
                  </a:lnTo>
                  <a:lnTo>
                    <a:pt x="1" y="151"/>
                  </a:lnTo>
                  <a:lnTo>
                    <a:pt x="1" y="128"/>
                  </a:lnTo>
                  <a:lnTo>
                    <a:pt x="1" y="103"/>
                  </a:lnTo>
                  <a:lnTo>
                    <a:pt x="1" y="101"/>
                  </a:lnTo>
                  <a:lnTo>
                    <a:pt x="1" y="101"/>
                  </a:lnTo>
                  <a:lnTo>
                    <a:pt x="0" y="88"/>
                  </a:lnTo>
                  <a:lnTo>
                    <a:pt x="0" y="77"/>
                  </a:lnTo>
                  <a:lnTo>
                    <a:pt x="1" y="72"/>
                  </a:lnTo>
                  <a:lnTo>
                    <a:pt x="2" y="67"/>
                  </a:lnTo>
                  <a:lnTo>
                    <a:pt x="4" y="62"/>
                  </a:lnTo>
                  <a:lnTo>
                    <a:pt x="7" y="56"/>
                  </a:lnTo>
                  <a:lnTo>
                    <a:pt x="7" y="56"/>
                  </a:lnTo>
                  <a:lnTo>
                    <a:pt x="26" y="34"/>
                  </a:lnTo>
                  <a:lnTo>
                    <a:pt x="34" y="23"/>
                  </a:lnTo>
                  <a:lnTo>
                    <a:pt x="43" y="15"/>
                  </a:lnTo>
                  <a:lnTo>
                    <a:pt x="54" y="9"/>
                  </a:lnTo>
                  <a:lnTo>
                    <a:pt x="65" y="4"/>
                  </a:lnTo>
                  <a:lnTo>
                    <a:pt x="79" y="1"/>
                  </a:lnTo>
                  <a:lnTo>
                    <a:pt x="94" y="0"/>
                  </a:lnTo>
                  <a:lnTo>
                    <a:pt x="97" y="0"/>
                  </a:lnTo>
                  <a:lnTo>
                    <a:pt x="97" y="0"/>
                  </a:lnTo>
                  <a:lnTo>
                    <a:pt x="111" y="0"/>
                  </a:lnTo>
                  <a:lnTo>
                    <a:pt x="124" y="1"/>
                  </a:lnTo>
                  <a:lnTo>
                    <a:pt x="137" y="3"/>
                  </a:lnTo>
                  <a:lnTo>
                    <a:pt x="151" y="7"/>
                  </a:lnTo>
                  <a:lnTo>
                    <a:pt x="163" y="12"/>
                  </a:lnTo>
                  <a:lnTo>
                    <a:pt x="169" y="15"/>
                  </a:lnTo>
                  <a:lnTo>
                    <a:pt x="175" y="19"/>
                  </a:lnTo>
                  <a:lnTo>
                    <a:pt x="180" y="24"/>
                  </a:lnTo>
                  <a:lnTo>
                    <a:pt x="185" y="30"/>
                  </a:lnTo>
                  <a:lnTo>
                    <a:pt x="189" y="36"/>
                  </a:lnTo>
                  <a:lnTo>
                    <a:pt x="193" y="42"/>
                  </a:lnTo>
                  <a:lnTo>
                    <a:pt x="193" y="42"/>
                  </a:lnTo>
                  <a:lnTo>
                    <a:pt x="198" y="53"/>
                  </a:lnTo>
                  <a:lnTo>
                    <a:pt x="204" y="66"/>
                  </a:lnTo>
                  <a:lnTo>
                    <a:pt x="208" y="78"/>
                  </a:lnTo>
                  <a:lnTo>
                    <a:pt x="211" y="92"/>
                  </a:lnTo>
                  <a:lnTo>
                    <a:pt x="214" y="105"/>
                  </a:lnTo>
                  <a:lnTo>
                    <a:pt x="215" y="120"/>
                  </a:lnTo>
                  <a:lnTo>
                    <a:pt x="217" y="137"/>
                  </a:lnTo>
                  <a:lnTo>
                    <a:pt x="218" y="154"/>
                  </a:lnTo>
                  <a:lnTo>
                    <a:pt x="218" y="157"/>
                  </a:lnTo>
                  <a:lnTo>
                    <a:pt x="219" y="159"/>
                  </a:lnTo>
                  <a:lnTo>
                    <a:pt x="219" y="159"/>
                  </a:lnTo>
                  <a:lnTo>
                    <a:pt x="220" y="163"/>
                  </a:lnTo>
                  <a:lnTo>
                    <a:pt x="221" y="168"/>
                  </a:lnTo>
                  <a:lnTo>
                    <a:pt x="220" y="173"/>
                  </a:lnTo>
                  <a:lnTo>
                    <a:pt x="218" y="178"/>
                  </a:lnTo>
                  <a:lnTo>
                    <a:pt x="216" y="180"/>
                  </a:lnTo>
                  <a:lnTo>
                    <a:pt x="216" y="182"/>
                  </a:lnTo>
                  <a:lnTo>
                    <a:pt x="216" y="182"/>
                  </a:lnTo>
                  <a:lnTo>
                    <a:pt x="214" y="196"/>
                  </a:lnTo>
                  <a:lnTo>
                    <a:pt x="213" y="209"/>
                  </a:lnTo>
                  <a:lnTo>
                    <a:pt x="212" y="236"/>
                  </a:lnTo>
                  <a:lnTo>
                    <a:pt x="212" y="236"/>
                  </a:lnTo>
                  <a:lnTo>
                    <a:pt x="211" y="259"/>
                  </a:lnTo>
                  <a:lnTo>
                    <a:pt x="209" y="280"/>
                  </a:lnTo>
                  <a:lnTo>
                    <a:pt x="207" y="290"/>
                  </a:lnTo>
                  <a:lnTo>
                    <a:pt x="205" y="300"/>
                  </a:lnTo>
                  <a:lnTo>
                    <a:pt x="200" y="311"/>
                  </a:lnTo>
                  <a:lnTo>
                    <a:pt x="195" y="320"/>
                  </a:lnTo>
                  <a:lnTo>
                    <a:pt x="195" y="320"/>
                  </a:lnTo>
                  <a:lnTo>
                    <a:pt x="192" y="325"/>
                  </a:lnTo>
                  <a:lnTo>
                    <a:pt x="188" y="330"/>
                  </a:lnTo>
                  <a:lnTo>
                    <a:pt x="180" y="338"/>
                  </a:lnTo>
                  <a:lnTo>
                    <a:pt x="168" y="346"/>
                  </a:lnTo>
                  <a:lnTo>
                    <a:pt x="157" y="352"/>
                  </a:lnTo>
                  <a:lnTo>
                    <a:pt x="145" y="356"/>
                  </a:lnTo>
                  <a:lnTo>
                    <a:pt x="132" y="359"/>
                  </a:lnTo>
                  <a:lnTo>
                    <a:pt x="120" y="361"/>
                  </a:lnTo>
                  <a:lnTo>
                    <a:pt x="107" y="362"/>
                  </a:lnTo>
                  <a:lnTo>
                    <a:pt x="107" y="362"/>
                  </a:lnTo>
                  <a:close/>
                  <a:moveTo>
                    <a:pt x="105" y="37"/>
                  </a:moveTo>
                  <a:lnTo>
                    <a:pt x="105" y="37"/>
                  </a:lnTo>
                  <a:lnTo>
                    <a:pt x="93" y="37"/>
                  </a:lnTo>
                  <a:lnTo>
                    <a:pt x="93" y="37"/>
                  </a:lnTo>
                  <a:lnTo>
                    <a:pt x="82" y="39"/>
                  </a:lnTo>
                  <a:lnTo>
                    <a:pt x="72" y="42"/>
                  </a:lnTo>
                  <a:lnTo>
                    <a:pt x="65" y="46"/>
                  </a:lnTo>
                  <a:lnTo>
                    <a:pt x="58" y="50"/>
                  </a:lnTo>
                  <a:lnTo>
                    <a:pt x="52" y="56"/>
                  </a:lnTo>
                  <a:lnTo>
                    <a:pt x="48" y="64"/>
                  </a:lnTo>
                  <a:lnTo>
                    <a:pt x="43" y="71"/>
                  </a:lnTo>
                  <a:lnTo>
                    <a:pt x="41" y="79"/>
                  </a:lnTo>
                  <a:lnTo>
                    <a:pt x="39" y="88"/>
                  </a:lnTo>
                  <a:lnTo>
                    <a:pt x="37" y="97"/>
                  </a:lnTo>
                  <a:lnTo>
                    <a:pt x="36" y="115"/>
                  </a:lnTo>
                  <a:lnTo>
                    <a:pt x="36" y="134"/>
                  </a:lnTo>
                  <a:lnTo>
                    <a:pt x="37" y="150"/>
                  </a:lnTo>
                  <a:lnTo>
                    <a:pt x="37" y="150"/>
                  </a:lnTo>
                  <a:lnTo>
                    <a:pt x="38" y="174"/>
                  </a:lnTo>
                  <a:lnTo>
                    <a:pt x="38" y="174"/>
                  </a:lnTo>
                  <a:lnTo>
                    <a:pt x="40" y="200"/>
                  </a:lnTo>
                  <a:lnTo>
                    <a:pt x="41" y="224"/>
                  </a:lnTo>
                  <a:lnTo>
                    <a:pt x="41" y="224"/>
                  </a:lnTo>
                  <a:lnTo>
                    <a:pt x="41" y="246"/>
                  </a:lnTo>
                  <a:lnTo>
                    <a:pt x="43" y="270"/>
                  </a:lnTo>
                  <a:lnTo>
                    <a:pt x="43" y="270"/>
                  </a:lnTo>
                  <a:lnTo>
                    <a:pt x="45" y="282"/>
                  </a:lnTo>
                  <a:lnTo>
                    <a:pt x="50" y="292"/>
                  </a:lnTo>
                  <a:lnTo>
                    <a:pt x="55" y="301"/>
                  </a:lnTo>
                  <a:lnTo>
                    <a:pt x="63" y="310"/>
                  </a:lnTo>
                  <a:lnTo>
                    <a:pt x="71" y="316"/>
                  </a:lnTo>
                  <a:lnTo>
                    <a:pt x="82" y="320"/>
                  </a:lnTo>
                  <a:lnTo>
                    <a:pt x="93" y="323"/>
                  </a:lnTo>
                  <a:lnTo>
                    <a:pt x="105" y="324"/>
                  </a:lnTo>
                  <a:lnTo>
                    <a:pt x="105" y="324"/>
                  </a:lnTo>
                  <a:lnTo>
                    <a:pt x="115" y="323"/>
                  </a:lnTo>
                  <a:lnTo>
                    <a:pt x="125" y="322"/>
                  </a:lnTo>
                  <a:lnTo>
                    <a:pt x="135" y="319"/>
                  </a:lnTo>
                  <a:lnTo>
                    <a:pt x="145" y="316"/>
                  </a:lnTo>
                  <a:lnTo>
                    <a:pt x="145" y="316"/>
                  </a:lnTo>
                  <a:lnTo>
                    <a:pt x="151" y="313"/>
                  </a:lnTo>
                  <a:lnTo>
                    <a:pt x="156" y="308"/>
                  </a:lnTo>
                  <a:lnTo>
                    <a:pt x="161" y="304"/>
                  </a:lnTo>
                  <a:lnTo>
                    <a:pt x="165" y="299"/>
                  </a:lnTo>
                  <a:lnTo>
                    <a:pt x="168" y="294"/>
                  </a:lnTo>
                  <a:lnTo>
                    <a:pt x="172" y="289"/>
                  </a:lnTo>
                  <a:lnTo>
                    <a:pt x="175" y="277"/>
                  </a:lnTo>
                  <a:lnTo>
                    <a:pt x="177" y="264"/>
                  </a:lnTo>
                  <a:lnTo>
                    <a:pt x="178" y="251"/>
                  </a:lnTo>
                  <a:lnTo>
                    <a:pt x="177" y="224"/>
                  </a:lnTo>
                  <a:lnTo>
                    <a:pt x="177" y="224"/>
                  </a:lnTo>
                  <a:lnTo>
                    <a:pt x="176" y="207"/>
                  </a:lnTo>
                  <a:lnTo>
                    <a:pt x="175" y="193"/>
                  </a:lnTo>
                  <a:lnTo>
                    <a:pt x="177" y="178"/>
                  </a:lnTo>
                  <a:lnTo>
                    <a:pt x="178" y="172"/>
                  </a:lnTo>
                  <a:lnTo>
                    <a:pt x="180" y="166"/>
                  </a:lnTo>
                  <a:lnTo>
                    <a:pt x="180" y="165"/>
                  </a:lnTo>
                  <a:lnTo>
                    <a:pt x="180" y="164"/>
                  </a:lnTo>
                  <a:lnTo>
                    <a:pt x="181" y="158"/>
                  </a:lnTo>
                  <a:lnTo>
                    <a:pt x="181" y="158"/>
                  </a:lnTo>
                  <a:lnTo>
                    <a:pt x="181" y="144"/>
                  </a:lnTo>
                  <a:lnTo>
                    <a:pt x="180" y="131"/>
                  </a:lnTo>
                  <a:lnTo>
                    <a:pt x="180" y="131"/>
                  </a:lnTo>
                  <a:lnTo>
                    <a:pt x="179" y="120"/>
                  </a:lnTo>
                  <a:lnTo>
                    <a:pt x="177" y="111"/>
                  </a:lnTo>
                  <a:lnTo>
                    <a:pt x="170" y="95"/>
                  </a:lnTo>
                  <a:lnTo>
                    <a:pt x="170" y="95"/>
                  </a:lnTo>
                  <a:lnTo>
                    <a:pt x="165" y="78"/>
                  </a:lnTo>
                  <a:lnTo>
                    <a:pt x="165" y="78"/>
                  </a:lnTo>
                  <a:lnTo>
                    <a:pt x="163" y="71"/>
                  </a:lnTo>
                  <a:lnTo>
                    <a:pt x="160" y="66"/>
                  </a:lnTo>
                  <a:lnTo>
                    <a:pt x="157" y="61"/>
                  </a:lnTo>
                  <a:lnTo>
                    <a:pt x="154" y="55"/>
                  </a:lnTo>
                  <a:lnTo>
                    <a:pt x="147" y="48"/>
                  </a:lnTo>
                  <a:lnTo>
                    <a:pt x="139" y="43"/>
                  </a:lnTo>
                  <a:lnTo>
                    <a:pt x="131" y="40"/>
                  </a:lnTo>
                  <a:lnTo>
                    <a:pt x="122" y="38"/>
                  </a:lnTo>
                  <a:lnTo>
                    <a:pt x="114" y="37"/>
                  </a:lnTo>
                  <a:lnTo>
                    <a:pt x="105" y="37"/>
                  </a:lnTo>
                  <a:lnTo>
                    <a:pt x="10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4" name="Freeform 710"/>
            <p:cNvSpPr/>
            <p:nvPr/>
          </p:nvSpPr>
          <p:spPr bwMode="auto">
            <a:xfrm>
              <a:off x="4411663" y="4117975"/>
              <a:ext cx="280988" cy="26988"/>
            </a:xfrm>
            <a:custGeom>
              <a:avLst/>
              <a:gdLst/>
              <a:ahLst/>
              <a:cxnLst>
                <a:cxn ang="0">
                  <a:pos x="512" y="50"/>
                </a:cxn>
                <a:cxn ang="0">
                  <a:pos x="507" y="49"/>
                </a:cxn>
                <a:cxn ang="0">
                  <a:pos x="450" y="43"/>
                </a:cxn>
                <a:cxn ang="0">
                  <a:pos x="380" y="40"/>
                </a:cxn>
                <a:cxn ang="0">
                  <a:pos x="315" y="42"/>
                </a:cxn>
                <a:cxn ang="0">
                  <a:pos x="253" y="43"/>
                </a:cxn>
                <a:cxn ang="0">
                  <a:pos x="193" y="42"/>
                </a:cxn>
                <a:cxn ang="0">
                  <a:pos x="136" y="40"/>
                </a:cxn>
                <a:cxn ang="0">
                  <a:pos x="18" y="38"/>
                </a:cxn>
                <a:cxn ang="0">
                  <a:pos x="14" y="37"/>
                </a:cxn>
                <a:cxn ang="0">
                  <a:pos x="7" y="34"/>
                </a:cxn>
                <a:cxn ang="0">
                  <a:pos x="2" y="28"/>
                </a:cxn>
                <a:cxn ang="0">
                  <a:pos x="0" y="20"/>
                </a:cxn>
                <a:cxn ang="0">
                  <a:pos x="1" y="14"/>
                </a:cxn>
                <a:cxn ang="0">
                  <a:pos x="4" y="7"/>
                </a:cxn>
                <a:cxn ang="0">
                  <a:pos x="10" y="2"/>
                </a:cxn>
                <a:cxn ang="0">
                  <a:pos x="18" y="0"/>
                </a:cxn>
                <a:cxn ang="0">
                  <a:pos x="82" y="1"/>
                </a:cxn>
                <a:cxn ang="0">
                  <a:pos x="145" y="2"/>
                </a:cxn>
                <a:cxn ang="0">
                  <a:pos x="273" y="4"/>
                </a:cxn>
                <a:cxn ang="0">
                  <a:pos x="322" y="4"/>
                </a:cxn>
                <a:cxn ang="0">
                  <a:pos x="324" y="4"/>
                </a:cxn>
                <a:cxn ang="0">
                  <a:pos x="375" y="3"/>
                </a:cxn>
                <a:cxn ang="0">
                  <a:pos x="444" y="5"/>
                </a:cxn>
                <a:cxn ang="0">
                  <a:pos x="500" y="11"/>
                </a:cxn>
                <a:cxn ang="0">
                  <a:pos x="520" y="14"/>
                </a:cxn>
                <a:cxn ang="0">
                  <a:pos x="526" y="16"/>
                </a:cxn>
                <a:cxn ang="0">
                  <a:pos x="530" y="20"/>
                </a:cxn>
                <a:cxn ang="0">
                  <a:pos x="532" y="29"/>
                </a:cxn>
                <a:cxn ang="0">
                  <a:pos x="531" y="32"/>
                </a:cxn>
                <a:cxn ang="0">
                  <a:pos x="528" y="39"/>
                </a:cxn>
                <a:cxn ang="0">
                  <a:pos x="523" y="46"/>
                </a:cxn>
                <a:cxn ang="0">
                  <a:pos x="516" y="49"/>
                </a:cxn>
                <a:cxn ang="0">
                  <a:pos x="512" y="50"/>
                </a:cxn>
              </a:cxnLst>
              <a:rect l="0" t="0" r="r" b="b"/>
              <a:pathLst>
                <a:path w="532" h="50">
                  <a:moveTo>
                    <a:pt x="512" y="50"/>
                  </a:moveTo>
                  <a:lnTo>
                    <a:pt x="512" y="50"/>
                  </a:lnTo>
                  <a:lnTo>
                    <a:pt x="507" y="49"/>
                  </a:lnTo>
                  <a:lnTo>
                    <a:pt x="507" y="49"/>
                  </a:lnTo>
                  <a:lnTo>
                    <a:pt x="480" y="46"/>
                  </a:lnTo>
                  <a:lnTo>
                    <a:pt x="450" y="43"/>
                  </a:lnTo>
                  <a:lnTo>
                    <a:pt x="418" y="40"/>
                  </a:lnTo>
                  <a:lnTo>
                    <a:pt x="380" y="40"/>
                  </a:lnTo>
                  <a:lnTo>
                    <a:pt x="380" y="40"/>
                  </a:lnTo>
                  <a:lnTo>
                    <a:pt x="315" y="42"/>
                  </a:lnTo>
                  <a:lnTo>
                    <a:pt x="315" y="42"/>
                  </a:lnTo>
                  <a:lnTo>
                    <a:pt x="253" y="43"/>
                  </a:lnTo>
                  <a:lnTo>
                    <a:pt x="253" y="43"/>
                  </a:lnTo>
                  <a:lnTo>
                    <a:pt x="193" y="42"/>
                  </a:lnTo>
                  <a:lnTo>
                    <a:pt x="136" y="40"/>
                  </a:lnTo>
                  <a:lnTo>
                    <a:pt x="136" y="40"/>
                  </a:lnTo>
                  <a:lnTo>
                    <a:pt x="77" y="38"/>
                  </a:lnTo>
                  <a:lnTo>
                    <a:pt x="18" y="38"/>
                  </a:lnTo>
                  <a:lnTo>
                    <a:pt x="18" y="38"/>
                  </a:lnTo>
                  <a:lnTo>
                    <a:pt x="14" y="37"/>
                  </a:lnTo>
                  <a:lnTo>
                    <a:pt x="10" y="36"/>
                  </a:lnTo>
                  <a:lnTo>
                    <a:pt x="7" y="34"/>
                  </a:lnTo>
                  <a:lnTo>
                    <a:pt x="4" y="31"/>
                  </a:lnTo>
                  <a:lnTo>
                    <a:pt x="2" y="28"/>
                  </a:lnTo>
                  <a:lnTo>
                    <a:pt x="1" y="25"/>
                  </a:lnTo>
                  <a:lnTo>
                    <a:pt x="0" y="20"/>
                  </a:lnTo>
                  <a:lnTo>
                    <a:pt x="0" y="20"/>
                  </a:lnTo>
                  <a:lnTo>
                    <a:pt x="1" y="14"/>
                  </a:lnTo>
                  <a:lnTo>
                    <a:pt x="2" y="11"/>
                  </a:lnTo>
                  <a:lnTo>
                    <a:pt x="4" y="7"/>
                  </a:lnTo>
                  <a:lnTo>
                    <a:pt x="7" y="4"/>
                  </a:lnTo>
                  <a:lnTo>
                    <a:pt x="10" y="2"/>
                  </a:lnTo>
                  <a:lnTo>
                    <a:pt x="14" y="1"/>
                  </a:lnTo>
                  <a:lnTo>
                    <a:pt x="18" y="0"/>
                  </a:lnTo>
                  <a:lnTo>
                    <a:pt x="18" y="0"/>
                  </a:lnTo>
                  <a:lnTo>
                    <a:pt x="82" y="1"/>
                  </a:lnTo>
                  <a:lnTo>
                    <a:pt x="145" y="2"/>
                  </a:lnTo>
                  <a:lnTo>
                    <a:pt x="145" y="2"/>
                  </a:lnTo>
                  <a:lnTo>
                    <a:pt x="209" y="4"/>
                  </a:lnTo>
                  <a:lnTo>
                    <a:pt x="273" y="4"/>
                  </a:lnTo>
                  <a:lnTo>
                    <a:pt x="273" y="4"/>
                  </a:lnTo>
                  <a:lnTo>
                    <a:pt x="322" y="4"/>
                  </a:lnTo>
                  <a:lnTo>
                    <a:pt x="324" y="4"/>
                  </a:lnTo>
                  <a:lnTo>
                    <a:pt x="324" y="4"/>
                  </a:lnTo>
                  <a:lnTo>
                    <a:pt x="375" y="3"/>
                  </a:lnTo>
                  <a:lnTo>
                    <a:pt x="375" y="3"/>
                  </a:lnTo>
                  <a:lnTo>
                    <a:pt x="409" y="4"/>
                  </a:lnTo>
                  <a:lnTo>
                    <a:pt x="444" y="5"/>
                  </a:lnTo>
                  <a:lnTo>
                    <a:pt x="482" y="8"/>
                  </a:lnTo>
                  <a:lnTo>
                    <a:pt x="500" y="11"/>
                  </a:lnTo>
                  <a:lnTo>
                    <a:pt x="520" y="14"/>
                  </a:lnTo>
                  <a:lnTo>
                    <a:pt x="520" y="14"/>
                  </a:lnTo>
                  <a:lnTo>
                    <a:pt x="523" y="15"/>
                  </a:lnTo>
                  <a:lnTo>
                    <a:pt x="526" y="16"/>
                  </a:lnTo>
                  <a:lnTo>
                    <a:pt x="528" y="18"/>
                  </a:lnTo>
                  <a:lnTo>
                    <a:pt x="530" y="20"/>
                  </a:lnTo>
                  <a:lnTo>
                    <a:pt x="531" y="24"/>
                  </a:lnTo>
                  <a:lnTo>
                    <a:pt x="532" y="29"/>
                  </a:lnTo>
                  <a:lnTo>
                    <a:pt x="532" y="29"/>
                  </a:lnTo>
                  <a:lnTo>
                    <a:pt x="531" y="32"/>
                  </a:lnTo>
                  <a:lnTo>
                    <a:pt x="530" y="36"/>
                  </a:lnTo>
                  <a:lnTo>
                    <a:pt x="528" y="39"/>
                  </a:lnTo>
                  <a:lnTo>
                    <a:pt x="526" y="43"/>
                  </a:lnTo>
                  <a:lnTo>
                    <a:pt x="523" y="46"/>
                  </a:lnTo>
                  <a:lnTo>
                    <a:pt x="519" y="48"/>
                  </a:lnTo>
                  <a:lnTo>
                    <a:pt x="516" y="49"/>
                  </a:lnTo>
                  <a:lnTo>
                    <a:pt x="512" y="50"/>
                  </a:lnTo>
                  <a:lnTo>
                    <a:pt x="512"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5" name="Freeform 711"/>
            <p:cNvSpPr/>
            <p:nvPr/>
          </p:nvSpPr>
          <p:spPr bwMode="auto">
            <a:xfrm>
              <a:off x="4186238" y="4113213"/>
              <a:ext cx="747713" cy="685800"/>
            </a:xfrm>
            <a:custGeom>
              <a:avLst/>
              <a:gdLst/>
              <a:ahLst/>
              <a:cxnLst>
                <a:cxn ang="0">
                  <a:pos x="682" y="1289"/>
                </a:cxn>
                <a:cxn ang="0">
                  <a:pos x="415" y="1278"/>
                </a:cxn>
                <a:cxn ang="0">
                  <a:pos x="276" y="1269"/>
                </a:cxn>
                <a:cxn ang="0">
                  <a:pos x="208" y="1263"/>
                </a:cxn>
                <a:cxn ang="0">
                  <a:pos x="107" y="1239"/>
                </a:cxn>
                <a:cxn ang="0">
                  <a:pos x="27" y="1170"/>
                </a:cxn>
                <a:cxn ang="0">
                  <a:pos x="2" y="1053"/>
                </a:cxn>
                <a:cxn ang="0">
                  <a:pos x="6" y="932"/>
                </a:cxn>
                <a:cxn ang="0">
                  <a:pos x="16" y="703"/>
                </a:cxn>
                <a:cxn ang="0">
                  <a:pos x="2" y="616"/>
                </a:cxn>
                <a:cxn ang="0">
                  <a:pos x="7" y="298"/>
                </a:cxn>
                <a:cxn ang="0">
                  <a:pos x="6" y="194"/>
                </a:cxn>
                <a:cxn ang="0">
                  <a:pos x="10" y="87"/>
                </a:cxn>
                <a:cxn ang="0">
                  <a:pos x="58" y="21"/>
                </a:cxn>
                <a:cxn ang="0">
                  <a:pos x="175" y="0"/>
                </a:cxn>
                <a:cxn ang="0">
                  <a:pos x="259" y="6"/>
                </a:cxn>
                <a:cxn ang="0">
                  <a:pos x="262" y="32"/>
                </a:cxn>
                <a:cxn ang="0">
                  <a:pos x="236" y="39"/>
                </a:cxn>
                <a:cxn ang="0">
                  <a:pos x="120" y="43"/>
                </a:cxn>
                <a:cxn ang="0">
                  <a:pos x="52" y="85"/>
                </a:cxn>
                <a:cxn ang="0">
                  <a:pos x="39" y="183"/>
                </a:cxn>
                <a:cxn ang="0">
                  <a:pos x="42" y="275"/>
                </a:cxn>
                <a:cxn ang="0">
                  <a:pos x="40" y="312"/>
                </a:cxn>
                <a:cxn ang="0">
                  <a:pos x="47" y="637"/>
                </a:cxn>
                <a:cxn ang="0">
                  <a:pos x="50" y="835"/>
                </a:cxn>
                <a:cxn ang="0">
                  <a:pos x="43" y="1040"/>
                </a:cxn>
                <a:cxn ang="0">
                  <a:pos x="40" y="1094"/>
                </a:cxn>
                <a:cxn ang="0">
                  <a:pos x="83" y="1184"/>
                </a:cxn>
                <a:cxn ang="0">
                  <a:pos x="209" y="1227"/>
                </a:cxn>
                <a:cxn ang="0">
                  <a:pos x="255" y="1229"/>
                </a:cxn>
                <a:cxn ang="0">
                  <a:pos x="762" y="1255"/>
                </a:cxn>
                <a:cxn ang="0">
                  <a:pos x="953" y="1256"/>
                </a:cxn>
                <a:cxn ang="0">
                  <a:pos x="1163" y="1242"/>
                </a:cxn>
                <a:cxn ang="0">
                  <a:pos x="1250" y="1233"/>
                </a:cxn>
                <a:cxn ang="0">
                  <a:pos x="1322" y="1185"/>
                </a:cxn>
                <a:cxn ang="0">
                  <a:pos x="1350" y="1072"/>
                </a:cxn>
                <a:cxn ang="0">
                  <a:pos x="1364" y="807"/>
                </a:cxn>
                <a:cxn ang="0">
                  <a:pos x="1377" y="691"/>
                </a:cxn>
                <a:cxn ang="0">
                  <a:pos x="1367" y="465"/>
                </a:cxn>
                <a:cxn ang="0">
                  <a:pos x="1368" y="236"/>
                </a:cxn>
                <a:cxn ang="0">
                  <a:pos x="1354" y="108"/>
                </a:cxn>
                <a:cxn ang="0">
                  <a:pos x="1289" y="62"/>
                </a:cxn>
                <a:cxn ang="0">
                  <a:pos x="1158" y="54"/>
                </a:cxn>
                <a:cxn ang="0">
                  <a:pos x="1140" y="36"/>
                </a:cxn>
                <a:cxn ang="0">
                  <a:pos x="1158" y="16"/>
                </a:cxn>
                <a:cxn ang="0">
                  <a:pos x="1303" y="28"/>
                </a:cxn>
                <a:cxn ang="0">
                  <a:pos x="1369" y="68"/>
                </a:cxn>
                <a:cxn ang="0">
                  <a:pos x="1403" y="154"/>
                </a:cxn>
                <a:cxn ang="0">
                  <a:pos x="1402" y="301"/>
                </a:cxn>
                <a:cxn ang="0">
                  <a:pos x="1411" y="702"/>
                </a:cxn>
                <a:cxn ang="0">
                  <a:pos x="1391" y="917"/>
                </a:cxn>
                <a:cxn ang="0">
                  <a:pos x="1380" y="1135"/>
                </a:cxn>
                <a:cxn ang="0">
                  <a:pos x="1337" y="1230"/>
                </a:cxn>
                <a:cxn ang="0">
                  <a:pos x="1233" y="1276"/>
                </a:cxn>
                <a:cxn ang="0">
                  <a:pos x="1128" y="1279"/>
                </a:cxn>
                <a:cxn ang="0">
                  <a:pos x="890" y="1294"/>
                </a:cxn>
              </a:cxnLst>
              <a:rect l="0" t="0" r="r" b="b"/>
              <a:pathLst>
                <a:path w="1414" h="1294">
                  <a:moveTo>
                    <a:pt x="890" y="1294"/>
                  </a:moveTo>
                  <a:lnTo>
                    <a:pt x="890" y="1294"/>
                  </a:lnTo>
                  <a:lnTo>
                    <a:pt x="839" y="1294"/>
                  </a:lnTo>
                  <a:lnTo>
                    <a:pt x="790" y="1292"/>
                  </a:lnTo>
                  <a:lnTo>
                    <a:pt x="790" y="1292"/>
                  </a:lnTo>
                  <a:lnTo>
                    <a:pt x="713" y="1290"/>
                  </a:lnTo>
                  <a:lnTo>
                    <a:pt x="713" y="1290"/>
                  </a:lnTo>
                  <a:lnTo>
                    <a:pt x="682" y="1289"/>
                  </a:lnTo>
                  <a:lnTo>
                    <a:pt x="651" y="1288"/>
                  </a:lnTo>
                  <a:lnTo>
                    <a:pt x="591" y="1284"/>
                  </a:lnTo>
                  <a:lnTo>
                    <a:pt x="591" y="1284"/>
                  </a:lnTo>
                  <a:lnTo>
                    <a:pt x="519" y="1280"/>
                  </a:lnTo>
                  <a:lnTo>
                    <a:pt x="484" y="1279"/>
                  </a:lnTo>
                  <a:lnTo>
                    <a:pt x="448" y="1279"/>
                  </a:lnTo>
                  <a:lnTo>
                    <a:pt x="448" y="1279"/>
                  </a:lnTo>
                  <a:lnTo>
                    <a:pt x="415" y="1278"/>
                  </a:lnTo>
                  <a:lnTo>
                    <a:pt x="383" y="1276"/>
                  </a:lnTo>
                  <a:lnTo>
                    <a:pt x="319" y="1271"/>
                  </a:lnTo>
                  <a:lnTo>
                    <a:pt x="316" y="1270"/>
                  </a:lnTo>
                  <a:lnTo>
                    <a:pt x="316" y="1270"/>
                  </a:lnTo>
                  <a:lnTo>
                    <a:pt x="281" y="1268"/>
                  </a:lnTo>
                  <a:lnTo>
                    <a:pt x="278" y="1268"/>
                  </a:lnTo>
                  <a:lnTo>
                    <a:pt x="276" y="1269"/>
                  </a:lnTo>
                  <a:lnTo>
                    <a:pt x="276" y="1269"/>
                  </a:lnTo>
                  <a:lnTo>
                    <a:pt x="272" y="1270"/>
                  </a:lnTo>
                  <a:lnTo>
                    <a:pt x="268" y="1270"/>
                  </a:lnTo>
                  <a:lnTo>
                    <a:pt x="268" y="1270"/>
                  </a:lnTo>
                  <a:lnTo>
                    <a:pt x="263" y="1269"/>
                  </a:lnTo>
                  <a:lnTo>
                    <a:pt x="263" y="1269"/>
                  </a:lnTo>
                  <a:lnTo>
                    <a:pt x="250" y="1267"/>
                  </a:lnTo>
                  <a:lnTo>
                    <a:pt x="235" y="1265"/>
                  </a:lnTo>
                  <a:lnTo>
                    <a:pt x="208" y="1263"/>
                  </a:lnTo>
                  <a:lnTo>
                    <a:pt x="208" y="1263"/>
                  </a:lnTo>
                  <a:lnTo>
                    <a:pt x="193" y="1262"/>
                  </a:lnTo>
                  <a:lnTo>
                    <a:pt x="177" y="1261"/>
                  </a:lnTo>
                  <a:lnTo>
                    <a:pt x="162" y="1258"/>
                  </a:lnTo>
                  <a:lnTo>
                    <a:pt x="147" y="1255"/>
                  </a:lnTo>
                  <a:lnTo>
                    <a:pt x="147" y="1255"/>
                  </a:lnTo>
                  <a:lnTo>
                    <a:pt x="121" y="1246"/>
                  </a:lnTo>
                  <a:lnTo>
                    <a:pt x="107" y="1239"/>
                  </a:lnTo>
                  <a:lnTo>
                    <a:pt x="94" y="1234"/>
                  </a:lnTo>
                  <a:lnTo>
                    <a:pt x="81" y="1227"/>
                  </a:lnTo>
                  <a:lnTo>
                    <a:pt x="70" y="1220"/>
                  </a:lnTo>
                  <a:lnTo>
                    <a:pt x="59" y="1212"/>
                  </a:lnTo>
                  <a:lnTo>
                    <a:pt x="49" y="1202"/>
                  </a:lnTo>
                  <a:lnTo>
                    <a:pt x="49" y="1202"/>
                  </a:lnTo>
                  <a:lnTo>
                    <a:pt x="37" y="1187"/>
                  </a:lnTo>
                  <a:lnTo>
                    <a:pt x="27" y="1170"/>
                  </a:lnTo>
                  <a:lnTo>
                    <a:pt x="17" y="1153"/>
                  </a:lnTo>
                  <a:lnTo>
                    <a:pt x="10" y="1135"/>
                  </a:lnTo>
                  <a:lnTo>
                    <a:pt x="5" y="1117"/>
                  </a:lnTo>
                  <a:lnTo>
                    <a:pt x="2" y="1097"/>
                  </a:lnTo>
                  <a:lnTo>
                    <a:pt x="0" y="1077"/>
                  </a:lnTo>
                  <a:lnTo>
                    <a:pt x="1" y="1058"/>
                  </a:lnTo>
                  <a:lnTo>
                    <a:pt x="1" y="1058"/>
                  </a:lnTo>
                  <a:lnTo>
                    <a:pt x="2" y="1053"/>
                  </a:lnTo>
                  <a:lnTo>
                    <a:pt x="4" y="1047"/>
                  </a:lnTo>
                  <a:lnTo>
                    <a:pt x="6" y="1045"/>
                  </a:lnTo>
                  <a:lnTo>
                    <a:pt x="6" y="1042"/>
                  </a:lnTo>
                  <a:lnTo>
                    <a:pt x="6" y="1042"/>
                  </a:lnTo>
                  <a:lnTo>
                    <a:pt x="6" y="1012"/>
                  </a:lnTo>
                  <a:lnTo>
                    <a:pt x="6" y="982"/>
                  </a:lnTo>
                  <a:lnTo>
                    <a:pt x="6" y="982"/>
                  </a:lnTo>
                  <a:lnTo>
                    <a:pt x="6" y="932"/>
                  </a:lnTo>
                  <a:lnTo>
                    <a:pt x="7" y="907"/>
                  </a:lnTo>
                  <a:lnTo>
                    <a:pt x="9" y="882"/>
                  </a:lnTo>
                  <a:lnTo>
                    <a:pt x="9" y="882"/>
                  </a:lnTo>
                  <a:lnTo>
                    <a:pt x="14" y="839"/>
                  </a:lnTo>
                  <a:lnTo>
                    <a:pt x="16" y="794"/>
                  </a:lnTo>
                  <a:lnTo>
                    <a:pt x="17" y="750"/>
                  </a:lnTo>
                  <a:lnTo>
                    <a:pt x="16" y="703"/>
                  </a:lnTo>
                  <a:lnTo>
                    <a:pt x="16" y="703"/>
                  </a:lnTo>
                  <a:lnTo>
                    <a:pt x="16" y="691"/>
                  </a:lnTo>
                  <a:lnTo>
                    <a:pt x="14" y="679"/>
                  </a:lnTo>
                  <a:lnTo>
                    <a:pt x="9" y="655"/>
                  </a:lnTo>
                  <a:lnTo>
                    <a:pt x="9" y="655"/>
                  </a:lnTo>
                  <a:lnTo>
                    <a:pt x="5" y="635"/>
                  </a:lnTo>
                  <a:lnTo>
                    <a:pt x="3" y="626"/>
                  </a:lnTo>
                  <a:lnTo>
                    <a:pt x="2" y="616"/>
                  </a:lnTo>
                  <a:lnTo>
                    <a:pt x="2" y="616"/>
                  </a:lnTo>
                  <a:lnTo>
                    <a:pt x="1" y="579"/>
                  </a:lnTo>
                  <a:lnTo>
                    <a:pt x="1" y="543"/>
                  </a:lnTo>
                  <a:lnTo>
                    <a:pt x="1" y="320"/>
                  </a:lnTo>
                  <a:lnTo>
                    <a:pt x="1" y="320"/>
                  </a:lnTo>
                  <a:lnTo>
                    <a:pt x="2" y="314"/>
                  </a:lnTo>
                  <a:lnTo>
                    <a:pt x="5" y="309"/>
                  </a:lnTo>
                  <a:lnTo>
                    <a:pt x="8" y="304"/>
                  </a:lnTo>
                  <a:lnTo>
                    <a:pt x="7" y="298"/>
                  </a:lnTo>
                  <a:lnTo>
                    <a:pt x="7" y="298"/>
                  </a:lnTo>
                  <a:lnTo>
                    <a:pt x="5" y="291"/>
                  </a:lnTo>
                  <a:lnTo>
                    <a:pt x="5" y="284"/>
                  </a:lnTo>
                  <a:lnTo>
                    <a:pt x="6" y="266"/>
                  </a:lnTo>
                  <a:lnTo>
                    <a:pt x="6" y="266"/>
                  </a:lnTo>
                  <a:lnTo>
                    <a:pt x="8" y="245"/>
                  </a:lnTo>
                  <a:lnTo>
                    <a:pt x="8" y="220"/>
                  </a:lnTo>
                  <a:lnTo>
                    <a:pt x="6" y="194"/>
                  </a:lnTo>
                  <a:lnTo>
                    <a:pt x="3" y="170"/>
                  </a:lnTo>
                  <a:lnTo>
                    <a:pt x="3" y="170"/>
                  </a:lnTo>
                  <a:lnTo>
                    <a:pt x="1" y="156"/>
                  </a:lnTo>
                  <a:lnTo>
                    <a:pt x="0" y="142"/>
                  </a:lnTo>
                  <a:lnTo>
                    <a:pt x="1" y="129"/>
                  </a:lnTo>
                  <a:lnTo>
                    <a:pt x="2" y="116"/>
                  </a:lnTo>
                  <a:lnTo>
                    <a:pt x="6" y="101"/>
                  </a:lnTo>
                  <a:lnTo>
                    <a:pt x="10" y="87"/>
                  </a:lnTo>
                  <a:lnTo>
                    <a:pt x="16" y="71"/>
                  </a:lnTo>
                  <a:lnTo>
                    <a:pt x="23" y="55"/>
                  </a:lnTo>
                  <a:lnTo>
                    <a:pt x="23" y="55"/>
                  </a:lnTo>
                  <a:lnTo>
                    <a:pt x="29" y="46"/>
                  </a:lnTo>
                  <a:lnTo>
                    <a:pt x="35" y="38"/>
                  </a:lnTo>
                  <a:lnTo>
                    <a:pt x="41" y="32"/>
                  </a:lnTo>
                  <a:lnTo>
                    <a:pt x="49" y="26"/>
                  </a:lnTo>
                  <a:lnTo>
                    <a:pt x="58" y="21"/>
                  </a:lnTo>
                  <a:lnTo>
                    <a:pt x="67" y="15"/>
                  </a:lnTo>
                  <a:lnTo>
                    <a:pt x="76" y="12"/>
                  </a:lnTo>
                  <a:lnTo>
                    <a:pt x="86" y="9"/>
                  </a:lnTo>
                  <a:lnTo>
                    <a:pt x="108" y="4"/>
                  </a:lnTo>
                  <a:lnTo>
                    <a:pt x="131" y="1"/>
                  </a:lnTo>
                  <a:lnTo>
                    <a:pt x="154" y="0"/>
                  </a:lnTo>
                  <a:lnTo>
                    <a:pt x="175" y="0"/>
                  </a:lnTo>
                  <a:lnTo>
                    <a:pt x="175" y="0"/>
                  </a:lnTo>
                  <a:lnTo>
                    <a:pt x="216" y="0"/>
                  </a:lnTo>
                  <a:lnTo>
                    <a:pt x="216" y="0"/>
                  </a:lnTo>
                  <a:lnTo>
                    <a:pt x="246" y="1"/>
                  </a:lnTo>
                  <a:lnTo>
                    <a:pt x="246" y="1"/>
                  </a:lnTo>
                  <a:lnTo>
                    <a:pt x="249" y="1"/>
                  </a:lnTo>
                  <a:lnTo>
                    <a:pt x="253" y="2"/>
                  </a:lnTo>
                  <a:lnTo>
                    <a:pt x="256" y="4"/>
                  </a:lnTo>
                  <a:lnTo>
                    <a:pt x="259" y="6"/>
                  </a:lnTo>
                  <a:lnTo>
                    <a:pt x="261" y="9"/>
                  </a:lnTo>
                  <a:lnTo>
                    <a:pt x="263" y="12"/>
                  </a:lnTo>
                  <a:lnTo>
                    <a:pt x="264" y="15"/>
                  </a:lnTo>
                  <a:lnTo>
                    <a:pt x="264" y="20"/>
                  </a:lnTo>
                  <a:lnTo>
                    <a:pt x="264" y="24"/>
                  </a:lnTo>
                  <a:lnTo>
                    <a:pt x="264" y="24"/>
                  </a:lnTo>
                  <a:lnTo>
                    <a:pt x="264" y="28"/>
                  </a:lnTo>
                  <a:lnTo>
                    <a:pt x="262" y="32"/>
                  </a:lnTo>
                  <a:lnTo>
                    <a:pt x="261" y="35"/>
                  </a:lnTo>
                  <a:lnTo>
                    <a:pt x="258" y="37"/>
                  </a:lnTo>
                  <a:lnTo>
                    <a:pt x="255" y="39"/>
                  </a:lnTo>
                  <a:lnTo>
                    <a:pt x="252" y="40"/>
                  </a:lnTo>
                  <a:lnTo>
                    <a:pt x="246" y="41"/>
                  </a:lnTo>
                  <a:lnTo>
                    <a:pt x="246" y="41"/>
                  </a:lnTo>
                  <a:lnTo>
                    <a:pt x="240" y="41"/>
                  </a:lnTo>
                  <a:lnTo>
                    <a:pt x="236" y="39"/>
                  </a:lnTo>
                  <a:lnTo>
                    <a:pt x="234" y="38"/>
                  </a:lnTo>
                  <a:lnTo>
                    <a:pt x="219" y="38"/>
                  </a:lnTo>
                  <a:lnTo>
                    <a:pt x="219" y="38"/>
                  </a:lnTo>
                  <a:lnTo>
                    <a:pt x="185" y="37"/>
                  </a:lnTo>
                  <a:lnTo>
                    <a:pt x="185" y="37"/>
                  </a:lnTo>
                  <a:lnTo>
                    <a:pt x="163" y="38"/>
                  </a:lnTo>
                  <a:lnTo>
                    <a:pt x="140" y="39"/>
                  </a:lnTo>
                  <a:lnTo>
                    <a:pt x="120" y="43"/>
                  </a:lnTo>
                  <a:lnTo>
                    <a:pt x="109" y="45"/>
                  </a:lnTo>
                  <a:lnTo>
                    <a:pt x="99" y="48"/>
                  </a:lnTo>
                  <a:lnTo>
                    <a:pt x="90" y="53"/>
                  </a:lnTo>
                  <a:lnTo>
                    <a:pt x="81" y="57"/>
                  </a:lnTo>
                  <a:lnTo>
                    <a:pt x="73" y="63"/>
                  </a:lnTo>
                  <a:lnTo>
                    <a:pt x="66" y="69"/>
                  </a:lnTo>
                  <a:lnTo>
                    <a:pt x="59" y="76"/>
                  </a:lnTo>
                  <a:lnTo>
                    <a:pt x="52" y="85"/>
                  </a:lnTo>
                  <a:lnTo>
                    <a:pt x="47" y="94"/>
                  </a:lnTo>
                  <a:lnTo>
                    <a:pt x="43" y="104"/>
                  </a:lnTo>
                  <a:lnTo>
                    <a:pt x="43" y="104"/>
                  </a:lnTo>
                  <a:lnTo>
                    <a:pt x="40" y="117"/>
                  </a:lnTo>
                  <a:lnTo>
                    <a:pt x="38" y="129"/>
                  </a:lnTo>
                  <a:lnTo>
                    <a:pt x="37" y="142"/>
                  </a:lnTo>
                  <a:lnTo>
                    <a:pt x="37" y="156"/>
                  </a:lnTo>
                  <a:lnTo>
                    <a:pt x="39" y="183"/>
                  </a:lnTo>
                  <a:lnTo>
                    <a:pt x="41" y="209"/>
                  </a:lnTo>
                  <a:lnTo>
                    <a:pt x="43" y="221"/>
                  </a:lnTo>
                  <a:lnTo>
                    <a:pt x="43" y="221"/>
                  </a:lnTo>
                  <a:lnTo>
                    <a:pt x="45" y="243"/>
                  </a:lnTo>
                  <a:lnTo>
                    <a:pt x="45" y="253"/>
                  </a:lnTo>
                  <a:lnTo>
                    <a:pt x="44" y="264"/>
                  </a:lnTo>
                  <a:lnTo>
                    <a:pt x="44" y="264"/>
                  </a:lnTo>
                  <a:lnTo>
                    <a:pt x="42" y="275"/>
                  </a:lnTo>
                  <a:lnTo>
                    <a:pt x="42" y="286"/>
                  </a:lnTo>
                  <a:lnTo>
                    <a:pt x="42" y="288"/>
                  </a:lnTo>
                  <a:lnTo>
                    <a:pt x="43" y="290"/>
                  </a:lnTo>
                  <a:lnTo>
                    <a:pt x="43" y="290"/>
                  </a:lnTo>
                  <a:lnTo>
                    <a:pt x="45" y="295"/>
                  </a:lnTo>
                  <a:lnTo>
                    <a:pt x="45" y="302"/>
                  </a:lnTo>
                  <a:lnTo>
                    <a:pt x="44" y="307"/>
                  </a:lnTo>
                  <a:lnTo>
                    <a:pt x="40" y="312"/>
                  </a:lnTo>
                  <a:lnTo>
                    <a:pt x="38" y="315"/>
                  </a:lnTo>
                  <a:lnTo>
                    <a:pt x="38" y="319"/>
                  </a:lnTo>
                  <a:lnTo>
                    <a:pt x="38" y="320"/>
                  </a:lnTo>
                  <a:lnTo>
                    <a:pt x="38" y="531"/>
                  </a:lnTo>
                  <a:lnTo>
                    <a:pt x="38" y="531"/>
                  </a:lnTo>
                  <a:lnTo>
                    <a:pt x="39" y="558"/>
                  </a:lnTo>
                  <a:lnTo>
                    <a:pt x="41" y="586"/>
                  </a:lnTo>
                  <a:lnTo>
                    <a:pt x="47" y="637"/>
                  </a:lnTo>
                  <a:lnTo>
                    <a:pt x="47" y="637"/>
                  </a:lnTo>
                  <a:lnTo>
                    <a:pt x="51" y="671"/>
                  </a:lnTo>
                  <a:lnTo>
                    <a:pt x="54" y="704"/>
                  </a:lnTo>
                  <a:lnTo>
                    <a:pt x="54" y="704"/>
                  </a:lnTo>
                  <a:lnTo>
                    <a:pt x="56" y="737"/>
                  </a:lnTo>
                  <a:lnTo>
                    <a:pt x="56" y="771"/>
                  </a:lnTo>
                  <a:lnTo>
                    <a:pt x="53" y="801"/>
                  </a:lnTo>
                  <a:lnTo>
                    <a:pt x="50" y="835"/>
                  </a:lnTo>
                  <a:lnTo>
                    <a:pt x="50" y="835"/>
                  </a:lnTo>
                  <a:lnTo>
                    <a:pt x="47" y="881"/>
                  </a:lnTo>
                  <a:lnTo>
                    <a:pt x="47" y="881"/>
                  </a:lnTo>
                  <a:lnTo>
                    <a:pt x="45" y="924"/>
                  </a:lnTo>
                  <a:lnTo>
                    <a:pt x="45" y="968"/>
                  </a:lnTo>
                  <a:lnTo>
                    <a:pt x="45" y="968"/>
                  </a:lnTo>
                  <a:lnTo>
                    <a:pt x="44" y="1015"/>
                  </a:lnTo>
                  <a:lnTo>
                    <a:pt x="43" y="1040"/>
                  </a:lnTo>
                  <a:lnTo>
                    <a:pt x="42" y="1064"/>
                  </a:lnTo>
                  <a:lnTo>
                    <a:pt x="42" y="1064"/>
                  </a:lnTo>
                  <a:lnTo>
                    <a:pt x="41" y="1068"/>
                  </a:lnTo>
                  <a:lnTo>
                    <a:pt x="39" y="1073"/>
                  </a:lnTo>
                  <a:lnTo>
                    <a:pt x="38" y="1075"/>
                  </a:lnTo>
                  <a:lnTo>
                    <a:pt x="38" y="1078"/>
                  </a:lnTo>
                  <a:lnTo>
                    <a:pt x="38" y="1078"/>
                  </a:lnTo>
                  <a:lnTo>
                    <a:pt x="40" y="1094"/>
                  </a:lnTo>
                  <a:lnTo>
                    <a:pt x="43" y="1108"/>
                  </a:lnTo>
                  <a:lnTo>
                    <a:pt x="47" y="1123"/>
                  </a:lnTo>
                  <a:lnTo>
                    <a:pt x="52" y="1136"/>
                  </a:lnTo>
                  <a:lnTo>
                    <a:pt x="59" y="1150"/>
                  </a:lnTo>
                  <a:lnTo>
                    <a:pt x="66" y="1162"/>
                  </a:lnTo>
                  <a:lnTo>
                    <a:pt x="74" y="1173"/>
                  </a:lnTo>
                  <a:lnTo>
                    <a:pt x="83" y="1184"/>
                  </a:lnTo>
                  <a:lnTo>
                    <a:pt x="83" y="1184"/>
                  </a:lnTo>
                  <a:lnTo>
                    <a:pt x="89" y="1189"/>
                  </a:lnTo>
                  <a:lnTo>
                    <a:pt x="95" y="1193"/>
                  </a:lnTo>
                  <a:lnTo>
                    <a:pt x="108" y="1201"/>
                  </a:lnTo>
                  <a:lnTo>
                    <a:pt x="124" y="1208"/>
                  </a:lnTo>
                  <a:lnTo>
                    <a:pt x="139" y="1214"/>
                  </a:lnTo>
                  <a:lnTo>
                    <a:pt x="157" y="1219"/>
                  </a:lnTo>
                  <a:lnTo>
                    <a:pt x="174" y="1222"/>
                  </a:lnTo>
                  <a:lnTo>
                    <a:pt x="209" y="1227"/>
                  </a:lnTo>
                  <a:lnTo>
                    <a:pt x="209" y="1227"/>
                  </a:lnTo>
                  <a:lnTo>
                    <a:pt x="235" y="1229"/>
                  </a:lnTo>
                  <a:lnTo>
                    <a:pt x="235" y="1229"/>
                  </a:lnTo>
                  <a:lnTo>
                    <a:pt x="248" y="1230"/>
                  </a:lnTo>
                  <a:lnTo>
                    <a:pt x="249" y="1230"/>
                  </a:lnTo>
                  <a:lnTo>
                    <a:pt x="250" y="1229"/>
                  </a:lnTo>
                  <a:lnTo>
                    <a:pt x="250" y="1229"/>
                  </a:lnTo>
                  <a:lnTo>
                    <a:pt x="255" y="1229"/>
                  </a:lnTo>
                  <a:lnTo>
                    <a:pt x="257" y="1229"/>
                  </a:lnTo>
                  <a:lnTo>
                    <a:pt x="257" y="1229"/>
                  </a:lnTo>
                  <a:lnTo>
                    <a:pt x="376" y="1236"/>
                  </a:lnTo>
                  <a:lnTo>
                    <a:pt x="490" y="1243"/>
                  </a:lnTo>
                  <a:lnTo>
                    <a:pt x="603" y="1248"/>
                  </a:lnTo>
                  <a:lnTo>
                    <a:pt x="712" y="1253"/>
                  </a:lnTo>
                  <a:lnTo>
                    <a:pt x="712" y="1253"/>
                  </a:lnTo>
                  <a:lnTo>
                    <a:pt x="762" y="1255"/>
                  </a:lnTo>
                  <a:lnTo>
                    <a:pt x="764" y="1255"/>
                  </a:lnTo>
                  <a:lnTo>
                    <a:pt x="764" y="1255"/>
                  </a:lnTo>
                  <a:lnTo>
                    <a:pt x="820" y="1257"/>
                  </a:lnTo>
                  <a:lnTo>
                    <a:pt x="877" y="1258"/>
                  </a:lnTo>
                  <a:lnTo>
                    <a:pt x="877" y="1258"/>
                  </a:lnTo>
                  <a:lnTo>
                    <a:pt x="917" y="1258"/>
                  </a:lnTo>
                  <a:lnTo>
                    <a:pt x="953" y="1256"/>
                  </a:lnTo>
                  <a:lnTo>
                    <a:pt x="953" y="1256"/>
                  </a:lnTo>
                  <a:lnTo>
                    <a:pt x="1004" y="1251"/>
                  </a:lnTo>
                  <a:lnTo>
                    <a:pt x="1006" y="1251"/>
                  </a:lnTo>
                  <a:lnTo>
                    <a:pt x="1006" y="1251"/>
                  </a:lnTo>
                  <a:lnTo>
                    <a:pt x="1081" y="1244"/>
                  </a:lnTo>
                  <a:lnTo>
                    <a:pt x="1119" y="1242"/>
                  </a:lnTo>
                  <a:lnTo>
                    <a:pt x="1158" y="1240"/>
                  </a:lnTo>
                  <a:lnTo>
                    <a:pt x="1158" y="1240"/>
                  </a:lnTo>
                  <a:lnTo>
                    <a:pt x="1163" y="1242"/>
                  </a:lnTo>
                  <a:lnTo>
                    <a:pt x="1167" y="1243"/>
                  </a:lnTo>
                  <a:lnTo>
                    <a:pt x="1169" y="1244"/>
                  </a:lnTo>
                  <a:lnTo>
                    <a:pt x="1172" y="1244"/>
                  </a:lnTo>
                  <a:lnTo>
                    <a:pt x="1172" y="1244"/>
                  </a:lnTo>
                  <a:lnTo>
                    <a:pt x="1197" y="1243"/>
                  </a:lnTo>
                  <a:lnTo>
                    <a:pt x="1224" y="1239"/>
                  </a:lnTo>
                  <a:lnTo>
                    <a:pt x="1237" y="1236"/>
                  </a:lnTo>
                  <a:lnTo>
                    <a:pt x="1250" y="1233"/>
                  </a:lnTo>
                  <a:lnTo>
                    <a:pt x="1263" y="1228"/>
                  </a:lnTo>
                  <a:lnTo>
                    <a:pt x="1275" y="1223"/>
                  </a:lnTo>
                  <a:lnTo>
                    <a:pt x="1275" y="1223"/>
                  </a:lnTo>
                  <a:lnTo>
                    <a:pt x="1287" y="1216"/>
                  </a:lnTo>
                  <a:lnTo>
                    <a:pt x="1297" y="1208"/>
                  </a:lnTo>
                  <a:lnTo>
                    <a:pt x="1306" y="1201"/>
                  </a:lnTo>
                  <a:lnTo>
                    <a:pt x="1315" y="1193"/>
                  </a:lnTo>
                  <a:lnTo>
                    <a:pt x="1322" y="1185"/>
                  </a:lnTo>
                  <a:lnTo>
                    <a:pt x="1327" y="1175"/>
                  </a:lnTo>
                  <a:lnTo>
                    <a:pt x="1332" y="1166"/>
                  </a:lnTo>
                  <a:lnTo>
                    <a:pt x="1336" y="1157"/>
                  </a:lnTo>
                  <a:lnTo>
                    <a:pt x="1340" y="1147"/>
                  </a:lnTo>
                  <a:lnTo>
                    <a:pt x="1344" y="1136"/>
                  </a:lnTo>
                  <a:lnTo>
                    <a:pt x="1347" y="1116"/>
                  </a:lnTo>
                  <a:lnTo>
                    <a:pt x="1349" y="1094"/>
                  </a:lnTo>
                  <a:lnTo>
                    <a:pt x="1350" y="1072"/>
                  </a:lnTo>
                  <a:lnTo>
                    <a:pt x="1350" y="1072"/>
                  </a:lnTo>
                  <a:lnTo>
                    <a:pt x="1351" y="1020"/>
                  </a:lnTo>
                  <a:lnTo>
                    <a:pt x="1353" y="969"/>
                  </a:lnTo>
                  <a:lnTo>
                    <a:pt x="1356" y="917"/>
                  </a:lnTo>
                  <a:lnTo>
                    <a:pt x="1360" y="867"/>
                  </a:lnTo>
                  <a:lnTo>
                    <a:pt x="1360" y="863"/>
                  </a:lnTo>
                  <a:lnTo>
                    <a:pt x="1360" y="863"/>
                  </a:lnTo>
                  <a:lnTo>
                    <a:pt x="1364" y="807"/>
                  </a:lnTo>
                  <a:lnTo>
                    <a:pt x="1364" y="807"/>
                  </a:lnTo>
                  <a:lnTo>
                    <a:pt x="1366" y="783"/>
                  </a:lnTo>
                  <a:lnTo>
                    <a:pt x="1370" y="759"/>
                  </a:lnTo>
                  <a:lnTo>
                    <a:pt x="1370" y="759"/>
                  </a:lnTo>
                  <a:lnTo>
                    <a:pt x="1375" y="725"/>
                  </a:lnTo>
                  <a:lnTo>
                    <a:pt x="1377" y="709"/>
                  </a:lnTo>
                  <a:lnTo>
                    <a:pt x="1377" y="691"/>
                  </a:lnTo>
                  <a:lnTo>
                    <a:pt x="1377" y="691"/>
                  </a:lnTo>
                  <a:lnTo>
                    <a:pt x="1376" y="649"/>
                  </a:lnTo>
                  <a:lnTo>
                    <a:pt x="1372" y="606"/>
                  </a:lnTo>
                  <a:lnTo>
                    <a:pt x="1372" y="606"/>
                  </a:lnTo>
                  <a:lnTo>
                    <a:pt x="1370" y="571"/>
                  </a:lnTo>
                  <a:lnTo>
                    <a:pt x="1369" y="536"/>
                  </a:lnTo>
                  <a:lnTo>
                    <a:pt x="1369" y="536"/>
                  </a:lnTo>
                  <a:lnTo>
                    <a:pt x="1367" y="469"/>
                  </a:lnTo>
                  <a:lnTo>
                    <a:pt x="1367" y="465"/>
                  </a:lnTo>
                  <a:lnTo>
                    <a:pt x="1367" y="465"/>
                  </a:lnTo>
                  <a:lnTo>
                    <a:pt x="1366" y="383"/>
                  </a:lnTo>
                  <a:lnTo>
                    <a:pt x="1365" y="301"/>
                  </a:lnTo>
                  <a:lnTo>
                    <a:pt x="1365" y="301"/>
                  </a:lnTo>
                  <a:lnTo>
                    <a:pt x="1365" y="282"/>
                  </a:lnTo>
                  <a:lnTo>
                    <a:pt x="1367" y="260"/>
                  </a:lnTo>
                  <a:lnTo>
                    <a:pt x="1367" y="260"/>
                  </a:lnTo>
                  <a:lnTo>
                    <a:pt x="1368" y="236"/>
                  </a:lnTo>
                  <a:lnTo>
                    <a:pt x="1369" y="212"/>
                  </a:lnTo>
                  <a:lnTo>
                    <a:pt x="1369" y="187"/>
                  </a:lnTo>
                  <a:lnTo>
                    <a:pt x="1368" y="162"/>
                  </a:lnTo>
                  <a:lnTo>
                    <a:pt x="1366" y="151"/>
                  </a:lnTo>
                  <a:lnTo>
                    <a:pt x="1364" y="139"/>
                  </a:lnTo>
                  <a:lnTo>
                    <a:pt x="1361" y="128"/>
                  </a:lnTo>
                  <a:lnTo>
                    <a:pt x="1358" y="118"/>
                  </a:lnTo>
                  <a:lnTo>
                    <a:pt x="1354" y="108"/>
                  </a:lnTo>
                  <a:lnTo>
                    <a:pt x="1348" y="100"/>
                  </a:lnTo>
                  <a:lnTo>
                    <a:pt x="1341" y="92"/>
                  </a:lnTo>
                  <a:lnTo>
                    <a:pt x="1334" y="85"/>
                  </a:lnTo>
                  <a:lnTo>
                    <a:pt x="1334" y="85"/>
                  </a:lnTo>
                  <a:lnTo>
                    <a:pt x="1327" y="79"/>
                  </a:lnTo>
                  <a:lnTo>
                    <a:pt x="1320" y="75"/>
                  </a:lnTo>
                  <a:lnTo>
                    <a:pt x="1305" y="68"/>
                  </a:lnTo>
                  <a:lnTo>
                    <a:pt x="1289" y="62"/>
                  </a:lnTo>
                  <a:lnTo>
                    <a:pt x="1272" y="58"/>
                  </a:lnTo>
                  <a:lnTo>
                    <a:pt x="1256" y="56"/>
                  </a:lnTo>
                  <a:lnTo>
                    <a:pt x="1239" y="54"/>
                  </a:lnTo>
                  <a:lnTo>
                    <a:pt x="1224" y="53"/>
                  </a:lnTo>
                  <a:lnTo>
                    <a:pt x="1208" y="53"/>
                  </a:lnTo>
                  <a:lnTo>
                    <a:pt x="1208" y="53"/>
                  </a:lnTo>
                  <a:lnTo>
                    <a:pt x="1170" y="54"/>
                  </a:lnTo>
                  <a:lnTo>
                    <a:pt x="1158" y="54"/>
                  </a:lnTo>
                  <a:lnTo>
                    <a:pt x="1158" y="54"/>
                  </a:lnTo>
                  <a:lnTo>
                    <a:pt x="1152" y="54"/>
                  </a:lnTo>
                  <a:lnTo>
                    <a:pt x="1149" y="53"/>
                  </a:lnTo>
                  <a:lnTo>
                    <a:pt x="1146" y="51"/>
                  </a:lnTo>
                  <a:lnTo>
                    <a:pt x="1144" y="48"/>
                  </a:lnTo>
                  <a:lnTo>
                    <a:pt x="1142" y="45"/>
                  </a:lnTo>
                  <a:lnTo>
                    <a:pt x="1141" y="43"/>
                  </a:lnTo>
                  <a:lnTo>
                    <a:pt x="1140" y="36"/>
                  </a:lnTo>
                  <a:lnTo>
                    <a:pt x="1140" y="36"/>
                  </a:lnTo>
                  <a:lnTo>
                    <a:pt x="1141" y="30"/>
                  </a:lnTo>
                  <a:lnTo>
                    <a:pt x="1142" y="27"/>
                  </a:lnTo>
                  <a:lnTo>
                    <a:pt x="1143" y="24"/>
                  </a:lnTo>
                  <a:lnTo>
                    <a:pt x="1146" y="21"/>
                  </a:lnTo>
                  <a:lnTo>
                    <a:pt x="1149" y="19"/>
                  </a:lnTo>
                  <a:lnTo>
                    <a:pt x="1153" y="17"/>
                  </a:lnTo>
                  <a:lnTo>
                    <a:pt x="1158" y="16"/>
                  </a:lnTo>
                  <a:lnTo>
                    <a:pt x="1158" y="16"/>
                  </a:lnTo>
                  <a:lnTo>
                    <a:pt x="1202" y="15"/>
                  </a:lnTo>
                  <a:lnTo>
                    <a:pt x="1202" y="15"/>
                  </a:lnTo>
                  <a:lnTo>
                    <a:pt x="1224" y="15"/>
                  </a:lnTo>
                  <a:lnTo>
                    <a:pt x="1246" y="17"/>
                  </a:lnTo>
                  <a:lnTo>
                    <a:pt x="1270" y="20"/>
                  </a:lnTo>
                  <a:lnTo>
                    <a:pt x="1293" y="25"/>
                  </a:lnTo>
                  <a:lnTo>
                    <a:pt x="1303" y="28"/>
                  </a:lnTo>
                  <a:lnTo>
                    <a:pt x="1315" y="31"/>
                  </a:lnTo>
                  <a:lnTo>
                    <a:pt x="1325" y="35"/>
                  </a:lnTo>
                  <a:lnTo>
                    <a:pt x="1334" y="40"/>
                  </a:lnTo>
                  <a:lnTo>
                    <a:pt x="1345" y="46"/>
                  </a:lnTo>
                  <a:lnTo>
                    <a:pt x="1353" y="53"/>
                  </a:lnTo>
                  <a:lnTo>
                    <a:pt x="1361" y="60"/>
                  </a:lnTo>
                  <a:lnTo>
                    <a:pt x="1369" y="68"/>
                  </a:lnTo>
                  <a:lnTo>
                    <a:pt x="1369" y="68"/>
                  </a:lnTo>
                  <a:lnTo>
                    <a:pt x="1377" y="77"/>
                  </a:lnTo>
                  <a:lnTo>
                    <a:pt x="1383" y="88"/>
                  </a:lnTo>
                  <a:lnTo>
                    <a:pt x="1388" y="98"/>
                  </a:lnTo>
                  <a:lnTo>
                    <a:pt x="1392" y="108"/>
                  </a:lnTo>
                  <a:lnTo>
                    <a:pt x="1396" y="119"/>
                  </a:lnTo>
                  <a:lnTo>
                    <a:pt x="1399" y="130"/>
                  </a:lnTo>
                  <a:lnTo>
                    <a:pt x="1401" y="141"/>
                  </a:lnTo>
                  <a:lnTo>
                    <a:pt x="1403" y="154"/>
                  </a:lnTo>
                  <a:lnTo>
                    <a:pt x="1406" y="178"/>
                  </a:lnTo>
                  <a:lnTo>
                    <a:pt x="1406" y="202"/>
                  </a:lnTo>
                  <a:lnTo>
                    <a:pt x="1406" y="227"/>
                  </a:lnTo>
                  <a:lnTo>
                    <a:pt x="1404" y="252"/>
                  </a:lnTo>
                  <a:lnTo>
                    <a:pt x="1404" y="252"/>
                  </a:lnTo>
                  <a:lnTo>
                    <a:pt x="1403" y="277"/>
                  </a:lnTo>
                  <a:lnTo>
                    <a:pt x="1402" y="301"/>
                  </a:lnTo>
                  <a:lnTo>
                    <a:pt x="1402" y="301"/>
                  </a:lnTo>
                  <a:lnTo>
                    <a:pt x="1403" y="388"/>
                  </a:lnTo>
                  <a:lnTo>
                    <a:pt x="1406" y="473"/>
                  </a:lnTo>
                  <a:lnTo>
                    <a:pt x="1410" y="552"/>
                  </a:lnTo>
                  <a:lnTo>
                    <a:pt x="1413" y="623"/>
                  </a:lnTo>
                  <a:lnTo>
                    <a:pt x="1413" y="623"/>
                  </a:lnTo>
                  <a:lnTo>
                    <a:pt x="1414" y="642"/>
                  </a:lnTo>
                  <a:lnTo>
                    <a:pt x="1414" y="663"/>
                  </a:lnTo>
                  <a:lnTo>
                    <a:pt x="1411" y="702"/>
                  </a:lnTo>
                  <a:lnTo>
                    <a:pt x="1408" y="743"/>
                  </a:lnTo>
                  <a:lnTo>
                    <a:pt x="1402" y="782"/>
                  </a:lnTo>
                  <a:lnTo>
                    <a:pt x="1402" y="782"/>
                  </a:lnTo>
                  <a:lnTo>
                    <a:pt x="1398" y="815"/>
                  </a:lnTo>
                  <a:lnTo>
                    <a:pt x="1394" y="849"/>
                  </a:lnTo>
                  <a:lnTo>
                    <a:pt x="1392" y="883"/>
                  </a:lnTo>
                  <a:lnTo>
                    <a:pt x="1391" y="917"/>
                  </a:lnTo>
                  <a:lnTo>
                    <a:pt x="1391" y="917"/>
                  </a:lnTo>
                  <a:lnTo>
                    <a:pt x="1391" y="960"/>
                  </a:lnTo>
                  <a:lnTo>
                    <a:pt x="1391" y="960"/>
                  </a:lnTo>
                  <a:lnTo>
                    <a:pt x="1392" y="992"/>
                  </a:lnTo>
                  <a:lnTo>
                    <a:pt x="1391" y="1024"/>
                  </a:lnTo>
                  <a:lnTo>
                    <a:pt x="1390" y="1056"/>
                  </a:lnTo>
                  <a:lnTo>
                    <a:pt x="1388" y="1088"/>
                  </a:lnTo>
                  <a:lnTo>
                    <a:pt x="1384" y="1120"/>
                  </a:lnTo>
                  <a:lnTo>
                    <a:pt x="1380" y="1135"/>
                  </a:lnTo>
                  <a:lnTo>
                    <a:pt x="1377" y="1150"/>
                  </a:lnTo>
                  <a:lnTo>
                    <a:pt x="1371" y="1165"/>
                  </a:lnTo>
                  <a:lnTo>
                    <a:pt x="1366" y="1181"/>
                  </a:lnTo>
                  <a:lnTo>
                    <a:pt x="1360" y="1195"/>
                  </a:lnTo>
                  <a:lnTo>
                    <a:pt x="1354" y="1210"/>
                  </a:lnTo>
                  <a:lnTo>
                    <a:pt x="1354" y="1210"/>
                  </a:lnTo>
                  <a:lnTo>
                    <a:pt x="1347" y="1221"/>
                  </a:lnTo>
                  <a:lnTo>
                    <a:pt x="1337" y="1230"/>
                  </a:lnTo>
                  <a:lnTo>
                    <a:pt x="1328" y="1239"/>
                  </a:lnTo>
                  <a:lnTo>
                    <a:pt x="1317" y="1248"/>
                  </a:lnTo>
                  <a:lnTo>
                    <a:pt x="1304" y="1254"/>
                  </a:lnTo>
                  <a:lnTo>
                    <a:pt x="1292" y="1260"/>
                  </a:lnTo>
                  <a:lnTo>
                    <a:pt x="1277" y="1265"/>
                  </a:lnTo>
                  <a:lnTo>
                    <a:pt x="1263" y="1269"/>
                  </a:lnTo>
                  <a:lnTo>
                    <a:pt x="1249" y="1273"/>
                  </a:lnTo>
                  <a:lnTo>
                    <a:pt x="1233" y="1276"/>
                  </a:lnTo>
                  <a:lnTo>
                    <a:pt x="1202" y="1280"/>
                  </a:lnTo>
                  <a:lnTo>
                    <a:pt x="1171" y="1282"/>
                  </a:lnTo>
                  <a:lnTo>
                    <a:pt x="1142" y="1282"/>
                  </a:lnTo>
                  <a:lnTo>
                    <a:pt x="1142" y="1282"/>
                  </a:lnTo>
                  <a:lnTo>
                    <a:pt x="1137" y="1282"/>
                  </a:lnTo>
                  <a:lnTo>
                    <a:pt x="1133" y="1280"/>
                  </a:lnTo>
                  <a:lnTo>
                    <a:pt x="1131" y="1279"/>
                  </a:lnTo>
                  <a:lnTo>
                    <a:pt x="1128" y="1279"/>
                  </a:lnTo>
                  <a:lnTo>
                    <a:pt x="1128" y="1279"/>
                  </a:lnTo>
                  <a:lnTo>
                    <a:pt x="1081" y="1282"/>
                  </a:lnTo>
                  <a:lnTo>
                    <a:pt x="1036" y="1286"/>
                  </a:lnTo>
                  <a:lnTo>
                    <a:pt x="1036" y="1286"/>
                  </a:lnTo>
                  <a:lnTo>
                    <a:pt x="986" y="1291"/>
                  </a:lnTo>
                  <a:lnTo>
                    <a:pt x="936" y="1294"/>
                  </a:lnTo>
                  <a:lnTo>
                    <a:pt x="936" y="1294"/>
                  </a:lnTo>
                  <a:lnTo>
                    <a:pt x="890" y="1294"/>
                  </a:lnTo>
                  <a:lnTo>
                    <a:pt x="890" y="1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6" name="Freeform 712"/>
            <p:cNvSpPr/>
            <p:nvPr/>
          </p:nvSpPr>
          <p:spPr bwMode="auto">
            <a:xfrm>
              <a:off x="4203701" y="4283075"/>
              <a:ext cx="715963" cy="34925"/>
            </a:xfrm>
            <a:custGeom>
              <a:avLst/>
              <a:gdLst/>
              <a:ahLst/>
              <a:cxnLst>
                <a:cxn ang="0">
                  <a:pos x="1335" y="65"/>
                </a:cxn>
                <a:cxn ang="0">
                  <a:pos x="983" y="61"/>
                </a:cxn>
                <a:cxn ang="0">
                  <a:pos x="816" y="59"/>
                </a:cxn>
                <a:cxn ang="0">
                  <a:pos x="646" y="58"/>
                </a:cxn>
                <a:cxn ang="0">
                  <a:pos x="548" y="56"/>
                </a:cxn>
                <a:cxn ang="0">
                  <a:pos x="451" y="52"/>
                </a:cxn>
                <a:cxn ang="0">
                  <a:pos x="302" y="47"/>
                </a:cxn>
                <a:cxn ang="0">
                  <a:pos x="265" y="47"/>
                </a:cxn>
                <a:cxn ang="0">
                  <a:pos x="215" y="47"/>
                </a:cxn>
                <a:cxn ang="0">
                  <a:pos x="165" y="47"/>
                </a:cxn>
                <a:cxn ang="0">
                  <a:pos x="107" y="46"/>
                </a:cxn>
                <a:cxn ang="0">
                  <a:pos x="88" y="45"/>
                </a:cxn>
                <a:cxn ang="0">
                  <a:pos x="67" y="42"/>
                </a:cxn>
                <a:cxn ang="0">
                  <a:pos x="30" y="38"/>
                </a:cxn>
                <a:cxn ang="0">
                  <a:pos x="17" y="38"/>
                </a:cxn>
                <a:cxn ang="0">
                  <a:pos x="9" y="36"/>
                </a:cxn>
                <a:cxn ang="0">
                  <a:pos x="3" y="31"/>
                </a:cxn>
                <a:cxn ang="0">
                  <a:pos x="1" y="25"/>
                </a:cxn>
                <a:cxn ang="0">
                  <a:pos x="0" y="20"/>
                </a:cxn>
                <a:cxn ang="0">
                  <a:pos x="2" y="10"/>
                </a:cxn>
                <a:cxn ang="0">
                  <a:pos x="6" y="4"/>
                </a:cxn>
                <a:cxn ang="0">
                  <a:pos x="13" y="1"/>
                </a:cxn>
                <a:cxn ang="0">
                  <a:pos x="17" y="0"/>
                </a:cxn>
                <a:cxn ang="0">
                  <a:pos x="72" y="4"/>
                </a:cxn>
                <a:cxn ang="0">
                  <a:pos x="100" y="7"/>
                </a:cxn>
                <a:cxn ang="0">
                  <a:pos x="129" y="8"/>
                </a:cxn>
                <a:cxn ang="0">
                  <a:pos x="178" y="8"/>
                </a:cxn>
                <a:cxn ang="0">
                  <a:pos x="228" y="8"/>
                </a:cxn>
                <a:cxn ang="0">
                  <a:pos x="301" y="8"/>
                </a:cxn>
                <a:cxn ang="0">
                  <a:pos x="428" y="14"/>
                </a:cxn>
                <a:cxn ang="0">
                  <a:pos x="537" y="18"/>
                </a:cxn>
                <a:cxn ang="0">
                  <a:pos x="646" y="20"/>
                </a:cxn>
                <a:cxn ang="0">
                  <a:pos x="893" y="24"/>
                </a:cxn>
                <a:cxn ang="0">
                  <a:pos x="1113" y="26"/>
                </a:cxn>
                <a:cxn ang="0">
                  <a:pos x="1335" y="28"/>
                </a:cxn>
                <a:cxn ang="0">
                  <a:pos x="1341" y="28"/>
                </a:cxn>
                <a:cxn ang="0">
                  <a:pos x="1347" y="32"/>
                </a:cxn>
                <a:cxn ang="0">
                  <a:pos x="1351" y="37"/>
                </a:cxn>
                <a:cxn ang="0">
                  <a:pos x="1353" y="47"/>
                </a:cxn>
                <a:cxn ang="0">
                  <a:pos x="1352" y="53"/>
                </a:cxn>
                <a:cxn ang="0">
                  <a:pos x="1350" y="59"/>
                </a:cxn>
                <a:cxn ang="0">
                  <a:pos x="1344" y="63"/>
                </a:cxn>
                <a:cxn ang="0">
                  <a:pos x="1335" y="65"/>
                </a:cxn>
              </a:cxnLst>
              <a:rect l="0" t="0" r="r" b="b"/>
              <a:pathLst>
                <a:path w="1353" h="65">
                  <a:moveTo>
                    <a:pt x="1335" y="65"/>
                  </a:moveTo>
                  <a:lnTo>
                    <a:pt x="1335" y="65"/>
                  </a:lnTo>
                  <a:lnTo>
                    <a:pt x="1158" y="64"/>
                  </a:lnTo>
                  <a:lnTo>
                    <a:pt x="983" y="61"/>
                  </a:lnTo>
                  <a:lnTo>
                    <a:pt x="983" y="61"/>
                  </a:lnTo>
                  <a:lnTo>
                    <a:pt x="816" y="59"/>
                  </a:lnTo>
                  <a:lnTo>
                    <a:pt x="646" y="58"/>
                  </a:lnTo>
                  <a:lnTo>
                    <a:pt x="646" y="58"/>
                  </a:lnTo>
                  <a:lnTo>
                    <a:pt x="598" y="57"/>
                  </a:lnTo>
                  <a:lnTo>
                    <a:pt x="548" y="56"/>
                  </a:lnTo>
                  <a:lnTo>
                    <a:pt x="451" y="52"/>
                  </a:lnTo>
                  <a:lnTo>
                    <a:pt x="451" y="52"/>
                  </a:lnTo>
                  <a:lnTo>
                    <a:pt x="377" y="49"/>
                  </a:lnTo>
                  <a:lnTo>
                    <a:pt x="302" y="47"/>
                  </a:lnTo>
                  <a:lnTo>
                    <a:pt x="302" y="47"/>
                  </a:lnTo>
                  <a:lnTo>
                    <a:pt x="265" y="47"/>
                  </a:lnTo>
                  <a:lnTo>
                    <a:pt x="265" y="47"/>
                  </a:lnTo>
                  <a:lnTo>
                    <a:pt x="215" y="47"/>
                  </a:lnTo>
                  <a:lnTo>
                    <a:pt x="215" y="47"/>
                  </a:lnTo>
                  <a:lnTo>
                    <a:pt x="165" y="47"/>
                  </a:lnTo>
                  <a:lnTo>
                    <a:pt x="165" y="47"/>
                  </a:lnTo>
                  <a:lnTo>
                    <a:pt x="107" y="46"/>
                  </a:lnTo>
                  <a:lnTo>
                    <a:pt x="107" y="46"/>
                  </a:lnTo>
                  <a:lnTo>
                    <a:pt x="88" y="45"/>
                  </a:lnTo>
                  <a:lnTo>
                    <a:pt x="67" y="42"/>
                  </a:lnTo>
                  <a:lnTo>
                    <a:pt x="67" y="42"/>
                  </a:lnTo>
                  <a:lnTo>
                    <a:pt x="42" y="39"/>
                  </a:lnTo>
                  <a:lnTo>
                    <a:pt x="30" y="38"/>
                  </a:lnTo>
                  <a:lnTo>
                    <a:pt x="17" y="38"/>
                  </a:lnTo>
                  <a:lnTo>
                    <a:pt x="17" y="38"/>
                  </a:lnTo>
                  <a:lnTo>
                    <a:pt x="13" y="37"/>
                  </a:lnTo>
                  <a:lnTo>
                    <a:pt x="9" y="36"/>
                  </a:lnTo>
                  <a:lnTo>
                    <a:pt x="6" y="34"/>
                  </a:lnTo>
                  <a:lnTo>
                    <a:pt x="3" y="31"/>
                  </a:lnTo>
                  <a:lnTo>
                    <a:pt x="2" y="28"/>
                  </a:lnTo>
                  <a:lnTo>
                    <a:pt x="1" y="25"/>
                  </a:lnTo>
                  <a:lnTo>
                    <a:pt x="0" y="20"/>
                  </a:lnTo>
                  <a:lnTo>
                    <a:pt x="0" y="20"/>
                  </a:lnTo>
                  <a:lnTo>
                    <a:pt x="1" y="14"/>
                  </a:lnTo>
                  <a:lnTo>
                    <a:pt x="2" y="10"/>
                  </a:lnTo>
                  <a:lnTo>
                    <a:pt x="3" y="7"/>
                  </a:lnTo>
                  <a:lnTo>
                    <a:pt x="6" y="4"/>
                  </a:lnTo>
                  <a:lnTo>
                    <a:pt x="9" y="2"/>
                  </a:lnTo>
                  <a:lnTo>
                    <a:pt x="13" y="1"/>
                  </a:lnTo>
                  <a:lnTo>
                    <a:pt x="17" y="0"/>
                  </a:lnTo>
                  <a:lnTo>
                    <a:pt x="17" y="0"/>
                  </a:lnTo>
                  <a:lnTo>
                    <a:pt x="44" y="2"/>
                  </a:lnTo>
                  <a:lnTo>
                    <a:pt x="72" y="4"/>
                  </a:lnTo>
                  <a:lnTo>
                    <a:pt x="72" y="4"/>
                  </a:lnTo>
                  <a:lnTo>
                    <a:pt x="100" y="7"/>
                  </a:lnTo>
                  <a:lnTo>
                    <a:pt x="114" y="8"/>
                  </a:lnTo>
                  <a:lnTo>
                    <a:pt x="129" y="8"/>
                  </a:lnTo>
                  <a:lnTo>
                    <a:pt x="129" y="8"/>
                  </a:lnTo>
                  <a:lnTo>
                    <a:pt x="178" y="8"/>
                  </a:lnTo>
                  <a:lnTo>
                    <a:pt x="178" y="8"/>
                  </a:lnTo>
                  <a:lnTo>
                    <a:pt x="228" y="8"/>
                  </a:lnTo>
                  <a:lnTo>
                    <a:pt x="228" y="8"/>
                  </a:lnTo>
                  <a:lnTo>
                    <a:pt x="301" y="8"/>
                  </a:lnTo>
                  <a:lnTo>
                    <a:pt x="301" y="8"/>
                  </a:lnTo>
                  <a:lnTo>
                    <a:pt x="428" y="14"/>
                  </a:lnTo>
                  <a:lnTo>
                    <a:pt x="428" y="14"/>
                  </a:lnTo>
                  <a:lnTo>
                    <a:pt x="537" y="18"/>
                  </a:lnTo>
                  <a:lnTo>
                    <a:pt x="592" y="19"/>
                  </a:lnTo>
                  <a:lnTo>
                    <a:pt x="646" y="20"/>
                  </a:lnTo>
                  <a:lnTo>
                    <a:pt x="646" y="20"/>
                  </a:lnTo>
                  <a:lnTo>
                    <a:pt x="893" y="24"/>
                  </a:lnTo>
                  <a:lnTo>
                    <a:pt x="893" y="24"/>
                  </a:lnTo>
                  <a:lnTo>
                    <a:pt x="1113" y="26"/>
                  </a:lnTo>
                  <a:lnTo>
                    <a:pt x="1225" y="27"/>
                  </a:lnTo>
                  <a:lnTo>
                    <a:pt x="1335" y="28"/>
                  </a:lnTo>
                  <a:lnTo>
                    <a:pt x="1335" y="28"/>
                  </a:lnTo>
                  <a:lnTo>
                    <a:pt x="1341" y="28"/>
                  </a:lnTo>
                  <a:lnTo>
                    <a:pt x="1344" y="30"/>
                  </a:lnTo>
                  <a:lnTo>
                    <a:pt x="1347" y="32"/>
                  </a:lnTo>
                  <a:lnTo>
                    <a:pt x="1350" y="34"/>
                  </a:lnTo>
                  <a:lnTo>
                    <a:pt x="1351" y="37"/>
                  </a:lnTo>
                  <a:lnTo>
                    <a:pt x="1352" y="40"/>
                  </a:lnTo>
                  <a:lnTo>
                    <a:pt x="1353" y="47"/>
                  </a:lnTo>
                  <a:lnTo>
                    <a:pt x="1353" y="47"/>
                  </a:lnTo>
                  <a:lnTo>
                    <a:pt x="1352" y="53"/>
                  </a:lnTo>
                  <a:lnTo>
                    <a:pt x="1351" y="56"/>
                  </a:lnTo>
                  <a:lnTo>
                    <a:pt x="1350" y="59"/>
                  </a:lnTo>
                  <a:lnTo>
                    <a:pt x="1347" y="61"/>
                  </a:lnTo>
                  <a:lnTo>
                    <a:pt x="1344" y="63"/>
                  </a:lnTo>
                  <a:lnTo>
                    <a:pt x="1341" y="65"/>
                  </a:lnTo>
                  <a:lnTo>
                    <a:pt x="1335" y="65"/>
                  </a:lnTo>
                  <a:lnTo>
                    <a:pt x="133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7" name="Freeform 713"/>
            <p:cNvSpPr>
              <a:spLocks noEditPoints="1"/>
            </p:cNvSpPr>
            <p:nvPr/>
          </p:nvSpPr>
          <p:spPr bwMode="auto">
            <a:xfrm>
              <a:off x="4273551" y="4346575"/>
              <a:ext cx="196850" cy="188913"/>
            </a:xfrm>
            <a:custGeom>
              <a:avLst/>
              <a:gdLst/>
              <a:ahLst/>
              <a:cxnLst>
                <a:cxn ang="0">
                  <a:pos x="170" y="355"/>
                </a:cxn>
                <a:cxn ang="0">
                  <a:pos x="132" y="333"/>
                </a:cxn>
                <a:cxn ang="0">
                  <a:pos x="123" y="313"/>
                </a:cxn>
                <a:cxn ang="0">
                  <a:pos x="128" y="272"/>
                </a:cxn>
                <a:cxn ang="0">
                  <a:pos x="168" y="190"/>
                </a:cxn>
                <a:cxn ang="0">
                  <a:pos x="182" y="147"/>
                </a:cxn>
                <a:cxn ang="0">
                  <a:pos x="157" y="150"/>
                </a:cxn>
                <a:cxn ang="0">
                  <a:pos x="142" y="185"/>
                </a:cxn>
                <a:cxn ang="0">
                  <a:pos x="114" y="201"/>
                </a:cxn>
                <a:cxn ang="0">
                  <a:pos x="70" y="205"/>
                </a:cxn>
                <a:cxn ang="0">
                  <a:pos x="33" y="192"/>
                </a:cxn>
                <a:cxn ang="0">
                  <a:pos x="9" y="158"/>
                </a:cxn>
                <a:cxn ang="0">
                  <a:pos x="0" y="86"/>
                </a:cxn>
                <a:cxn ang="0">
                  <a:pos x="0" y="50"/>
                </a:cxn>
                <a:cxn ang="0">
                  <a:pos x="7" y="37"/>
                </a:cxn>
                <a:cxn ang="0">
                  <a:pos x="37" y="9"/>
                </a:cxn>
                <a:cxn ang="0">
                  <a:pos x="95" y="0"/>
                </a:cxn>
                <a:cxn ang="0">
                  <a:pos x="264" y="8"/>
                </a:cxn>
                <a:cxn ang="0">
                  <a:pos x="321" y="13"/>
                </a:cxn>
                <a:cxn ang="0">
                  <a:pos x="354" y="36"/>
                </a:cxn>
                <a:cxn ang="0">
                  <a:pos x="370" y="72"/>
                </a:cxn>
                <a:cxn ang="0">
                  <a:pos x="364" y="144"/>
                </a:cxn>
                <a:cxn ang="0">
                  <a:pos x="334" y="222"/>
                </a:cxn>
                <a:cxn ang="0">
                  <a:pos x="291" y="310"/>
                </a:cxn>
                <a:cxn ang="0">
                  <a:pos x="250" y="347"/>
                </a:cxn>
                <a:cxn ang="0">
                  <a:pos x="212" y="358"/>
                </a:cxn>
                <a:cxn ang="0">
                  <a:pos x="170" y="99"/>
                </a:cxn>
                <a:cxn ang="0">
                  <a:pos x="222" y="102"/>
                </a:cxn>
                <a:cxn ang="0">
                  <a:pos x="244" y="116"/>
                </a:cxn>
                <a:cxn ang="0">
                  <a:pos x="252" y="125"/>
                </a:cxn>
                <a:cxn ang="0">
                  <a:pos x="251" y="145"/>
                </a:cxn>
                <a:cxn ang="0">
                  <a:pos x="191" y="243"/>
                </a:cxn>
                <a:cxn ang="0">
                  <a:pos x="175" y="292"/>
                </a:cxn>
                <a:cxn ang="0">
                  <a:pos x="180" y="310"/>
                </a:cxn>
                <a:cxn ang="0">
                  <a:pos x="204" y="316"/>
                </a:cxn>
                <a:cxn ang="0">
                  <a:pos x="233" y="306"/>
                </a:cxn>
                <a:cxn ang="0">
                  <a:pos x="270" y="261"/>
                </a:cxn>
                <a:cxn ang="0">
                  <a:pos x="307" y="163"/>
                </a:cxn>
                <a:cxn ang="0">
                  <a:pos x="324" y="116"/>
                </a:cxn>
                <a:cxn ang="0">
                  <a:pos x="324" y="73"/>
                </a:cxn>
                <a:cxn ang="0">
                  <a:pos x="304" y="56"/>
                </a:cxn>
                <a:cxn ang="0">
                  <a:pos x="162" y="48"/>
                </a:cxn>
                <a:cxn ang="0">
                  <a:pos x="110" y="44"/>
                </a:cxn>
                <a:cxn ang="0">
                  <a:pos x="65" y="46"/>
                </a:cxn>
                <a:cxn ang="0">
                  <a:pos x="48" y="61"/>
                </a:cxn>
                <a:cxn ang="0">
                  <a:pos x="45" y="90"/>
                </a:cxn>
                <a:cxn ang="0">
                  <a:pos x="55" y="149"/>
                </a:cxn>
                <a:cxn ang="0">
                  <a:pos x="67" y="159"/>
                </a:cxn>
                <a:cxn ang="0">
                  <a:pos x="80" y="160"/>
                </a:cxn>
                <a:cxn ang="0">
                  <a:pos x="104" y="156"/>
                </a:cxn>
                <a:cxn ang="0">
                  <a:pos x="114" y="126"/>
                </a:cxn>
                <a:cxn ang="0">
                  <a:pos x="116" y="111"/>
                </a:cxn>
                <a:cxn ang="0">
                  <a:pos x="130" y="100"/>
                </a:cxn>
              </a:cxnLst>
              <a:rect l="0" t="0" r="r" b="b"/>
              <a:pathLst>
                <a:path w="372" h="359">
                  <a:moveTo>
                    <a:pt x="201" y="359"/>
                  </a:moveTo>
                  <a:lnTo>
                    <a:pt x="201" y="359"/>
                  </a:lnTo>
                  <a:lnTo>
                    <a:pt x="191" y="358"/>
                  </a:lnTo>
                  <a:lnTo>
                    <a:pt x="180" y="357"/>
                  </a:lnTo>
                  <a:lnTo>
                    <a:pt x="170" y="355"/>
                  </a:lnTo>
                  <a:lnTo>
                    <a:pt x="160" y="352"/>
                  </a:lnTo>
                  <a:lnTo>
                    <a:pt x="152" y="348"/>
                  </a:lnTo>
                  <a:lnTo>
                    <a:pt x="145" y="344"/>
                  </a:lnTo>
                  <a:lnTo>
                    <a:pt x="137" y="338"/>
                  </a:lnTo>
                  <a:lnTo>
                    <a:pt x="132" y="333"/>
                  </a:lnTo>
                  <a:lnTo>
                    <a:pt x="132" y="333"/>
                  </a:lnTo>
                  <a:lnTo>
                    <a:pt x="129" y="327"/>
                  </a:lnTo>
                  <a:lnTo>
                    <a:pt x="126" y="323"/>
                  </a:lnTo>
                  <a:lnTo>
                    <a:pt x="124" y="318"/>
                  </a:lnTo>
                  <a:lnTo>
                    <a:pt x="123" y="313"/>
                  </a:lnTo>
                  <a:lnTo>
                    <a:pt x="122" y="308"/>
                  </a:lnTo>
                  <a:lnTo>
                    <a:pt x="122" y="302"/>
                  </a:lnTo>
                  <a:lnTo>
                    <a:pt x="124" y="289"/>
                  </a:lnTo>
                  <a:lnTo>
                    <a:pt x="124" y="289"/>
                  </a:lnTo>
                  <a:lnTo>
                    <a:pt x="128" y="272"/>
                  </a:lnTo>
                  <a:lnTo>
                    <a:pt x="134" y="255"/>
                  </a:lnTo>
                  <a:lnTo>
                    <a:pt x="142" y="239"/>
                  </a:lnTo>
                  <a:lnTo>
                    <a:pt x="150" y="222"/>
                  </a:lnTo>
                  <a:lnTo>
                    <a:pt x="159" y="205"/>
                  </a:lnTo>
                  <a:lnTo>
                    <a:pt x="168" y="190"/>
                  </a:lnTo>
                  <a:lnTo>
                    <a:pt x="188" y="159"/>
                  </a:lnTo>
                  <a:lnTo>
                    <a:pt x="196" y="147"/>
                  </a:lnTo>
                  <a:lnTo>
                    <a:pt x="186" y="147"/>
                  </a:lnTo>
                  <a:lnTo>
                    <a:pt x="186" y="147"/>
                  </a:lnTo>
                  <a:lnTo>
                    <a:pt x="182" y="147"/>
                  </a:lnTo>
                  <a:lnTo>
                    <a:pt x="182" y="147"/>
                  </a:lnTo>
                  <a:lnTo>
                    <a:pt x="163" y="146"/>
                  </a:lnTo>
                  <a:lnTo>
                    <a:pt x="158" y="145"/>
                  </a:lnTo>
                  <a:lnTo>
                    <a:pt x="157" y="150"/>
                  </a:lnTo>
                  <a:lnTo>
                    <a:pt x="157" y="150"/>
                  </a:lnTo>
                  <a:lnTo>
                    <a:pt x="155" y="158"/>
                  </a:lnTo>
                  <a:lnTo>
                    <a:pt x="153" y="166"/>
                  </a:lnTo>
                  <a:lnTo>
                    <a:pt x="150" y="172"/>
                  </a:lnTo>
                  <a:lnTo>
                    <a:pt x="146" y="179"/>
                  </a:lnTo>
                  <a:lnTo>
                    <a:pt x="142" y="185"/>
                  </a:lnTo>
                  <a:lnTo>
                    <a:pt x="135" y="190"/>
                  </a:lnTo>
                  <a:lnTo>
                    <a:pt x="129" y="194"/>
                  </a:lnTo>
                  <a:lnTo>
                    <a:pt x="122" y="198"/>
                  </a:lnTo>
                  <a:lnTo>
                    <a:pt x="122" y="198"/>
                  </a:lnTo>
                  <a:lnTo>
                    <a:pt x="114" y="201"/>
                  </a:lnTo>
                  <a:lnTo>
                    <a:pt x="104" y="204"/>
                  </a:lnTo>
                  <a:lnTo>
                    <a:pt x="94" y="205"/>
                  </a:lnTo>
                  <a:lnTo>
                    <a:pt x="83" y="207"/>
                  </a:lnTo>
                  <a:lnTo>
                    <a:pt x="83" y="207"/>
                  </a:lnTo>
                  <a:lnTo>
                    <a:pt x="70" y="205"/>
                  </a:lnTo>
                  <a:lnTo>
                    <a:pt x="59" y="203"/>
                  </a:lnTo>
                  <a:lnTo>
                    <a:pt x="50" y="201"/>
                  </a:lnTo>
                  <a:lnTo>
                    <a:pt x="40" y="197"/>
                  </a:lnTo>
                  <a:lnTo>
                    <a:pt x="40" y="197"/>
                  </a:lnTo>
                  <a:lnTo>
                    <a:pt x="33" y="192"/>
                  </a:lnTo>
                  <a:lnTo>
                    <a:pt x="27" y="187"/>
                  </a:lnTo>
                  <a:lnTo>
                    <a:pt x="22" y="181"/>
                  </a:lnTo>
                  <a:lnTo>
                    <a:pt x="17" y="173"/>
                  </a:lnTo>
                  <a:lnTo>
                    <a:pt x="12" y="166"/>
                  </a:lnTo>
                  <a:lnTo>
                    <a:pt x="9" y="158"/>
                  </a:lnTo>
                  <a:lnTo>
                    <a:pt x="6" y="150"/>
                  </a:lnTo>
                  <a:lnTo>
                    <a:pt x="4" y="140"/>
                  </a:lnTo>
                  <a:lnTo>
                    <a:pt x="2" y="123"/>
                  </a:lnTo>
                  <a:lnTo>
                    <a:pt x="0" y="104"/>
                  </a:lnTo>
                  <a:lnTo>
                    <a:pt x="0" y="86"/>
                  </a:lnTo>
                  <a:lnTo>
                    <a:pt x="0" y="67"/>
                  </a:lnTo>
                  <a:lnTo>
                    <a:pt x="0" y="67"/>
                  </a:lnTo>
                  <a:lnTo>
                    <a:pt x="0" y="55"/>
                  </a:lnTo>
                  <a:lnTo>
                    <a:pt x="0" y="55"/>
                  </a:lnTo>
                  <a:lnTo>
                    <a:pt x="0" y="50"/>
                  </a:lnTo>
                  <a:lnTo>
                    <a:pt x="1" y="45"/>
                  </a:lnTo>
                  <a:lnTo>
                    <a:pt x="3" y="42"/>
                  </a:lnTo>
                  <a:lnTo>
                    <a:pt x="6" y="39"/>
                  </a:lnTo>
                  <a:lnTo>
                    <a:pt x="7" y="38"/>
                  </a:lnTo>
                  <a:lnTo>
                    <a:pt x="7" y="37"/>
                  </a:lnTo>
                  <a:lnTo>
                    <a:pt x="7" y="37"/>
                  </a:lnTo>
                  <a:lnTo>
                    <a:pt x="12" y="29"/>
                  </a:lnTo>
                  <a:lnTo>
                    <a:pt x="19" y="21"/>
                  </a:lnTo>
                  <a:lnTo>
                    <a:pt x="27" y="14"/>
                  </a:lnTo>
                  <a:lnTo>
                    <a:pt x="37" y="9"/>
                  </a:lnTo>
                  <a:lnTo>
                    <a:pt x="49" y="5"/>
                  </a:lnTo>
                  <a:lnTo>
                    <a:pt x="63" y="2"/>
                  </a:lnTo>
                  <a:lnTo>
                    <a:pt x="79" y="1"/>
                  </a:lnTo>
                  <a:lnTo>
                    <a:pt x="95" y="0"/>
                  </a:lnTo>
                  <a:lnTo>
                    <a:pt x="95" y="0"/>
                  </a:lnTo>
                  <a:lnTo>
                    <a:pt x="127" y="1"/>
                  </a:lnTo>
                  <a:lnTo>
                    <a:pt x="159" y="2"/>
                  </a:lnTo>
                  <a:lnTo>
                    <a:pt x="223" y="5"/>
                  </a:lnTo>
                  <a:lnTo>
                    <a:pt x="223" y="5"/>
                  </a:lnTo>
                  <a:lnTo>
                    <a:pt x="264" y="8"/>
                  </a:lnTo>
                  <a:lnTo>
                    <a:pt x="307" y="9"/>
                  </a:lnTo>
                  <a:lnTo>
                    <a:pt x="307" y="9"/>
                  </a:lnTo>
                  <a:lnTo>
                    <a:pt x="313" y="10"/>
                  </a:lnTo>
                  <a:lnTo>
                    <a:pt x="313" y="10"/>
                  </a:lnTo>
                  <a:lnTo>
                    <a:pt x="321" y="13"/>
                  </a:lnTo>
                  <a:lnTo>
                    <a:pt x="330" y="16"/>
                  </a:lnTo>
                  <a:lnTo>
                    <a:pt x="337" y="21"/>
                  </a:lnTo>
                  <a:lnTo>
                    <a:pt x="343" y="25"/>
                  </a:lnTo>
                  <a:lnTo>
                    <a:pt x="349" y="30"/>
                  </a:lnTo>
                  <a:lnTo>
                    <a:pt x="354" y="36"/>
                  </a:lnTo>
                  <a:lnTo>
                    <a:pt x="358" y="42"/>
                  </a:lnTo>
                  <a:lnTo>
                    <a:pt x="363" y="50"/>
                  </a:lnTo>
                  <a:lnTo>
                    <a:pt x="363" y="50"/>
                  </a:lnTo>
                  <a:lnTo>
                    <a:pt x="367" y="60"/>
                  </a:lnTo>
                  <a:lnTo>
                    <a:pt x="370" y="72"/>
                  </a:lnTo>
                  <a:lnTo>
                    <a:pt x="372" y="86"/>
                  </a:lnTo>
                  <a:lnTo>
                    <a:pt x="372" y="99"/>
                  </a:lnTo>
                  <a:lnTo>
                    <a:pt x="370" y="114"/>
                  </a:lnTo>
                  <a:lnTo>
                    <a:pt x="368" y="128"/>
                  </a:lnTo>
                  <a:lnTo>
                    <a:pt x="364" y="144"/>
                  </a:lnTo>
                  <a:lnTo>
                    <a:pt x="357" y="159"/>
                  </a:lnTo>
                  <a:lnTo>
                    <a:pt x="357" y="159"/>
                  </a:lnTo>
                  <a:lnTo>
                    <a:pt x="342" y="199"/>
                  </a:lnTo>
                  <a:lnTo>
                    <a:pt x="342" y="199"/>
                  </a:lnTo>
                  <a:lnTo>
                    <a:pt x="334" y="222"/>
                  </a:lnTo>
                  <a:lnTo>
                    <a:pt x="324" y="246"/>
                  </a:lnTo>
                  <a:lnTo>
                    <a:pt x="315" y="269"/>
                  </a:lnTo>
                  <a:lnTo>
                    <a:pt x="304" y="289"/>
                  </a:lnTo>
                  <a:lnTo>
                    <a:pt x="298" y="299"/>
                  </a:lnTo>
                  <a:lnTo>
                    <a:pt x="291" y="310"/>
                  </a:lnTo>
                  <a:lnTo>
                    <a:pt x="284" y="318"/>
                  </a:lnTo>
                  <a:lnTo>
                    <a:pt x="277" y="326"/>
                  </a:lnTo>
                  <a:lnTo>
                    <a:pt x="269" y="335"/>
                  </a:lnTo>
                  <a:lnTo>
                    <a:pt x="259" y="341"/>
                  </a:lnTo>
                  <a:lnTo>
                    <a:pt x="250" y="347"/>
                  </a:lnTo>
                  <a:lnTo>
                    <a:pt x="241" y="352"/>
                  </a:lnTo>
                  <a:lnTo>
                    <a:pt x="241" y="352"/>
                  </a:lnTo>
                  <a:lnTo>
                    <a:pt x="231" y="355"/>
                  </a:lnTo>
                  <a:lnTo>
                    <a:pt x="222" y="357"/>
                  </a:lnTo>
                  <a:lnTo>
                    <a:pt x="212" y="358"/>
                  </a:lnTo>
                  <a:lnTo>
                    <a:pt x="201" y="359"/>
                  </a:lnTo>
                  <a:lnTo>
                    <a:pt x="201" y="359"/>
                  </a:lnTo>
                  <a:close/>
                  <a:moveTo>
                    <a:pt x="139" y="98"/>
                  </a:moveTo>
                  <a:lnTo>
                    <a:pt x="139" y="98"/>
                  </a:lnTo>
                  <a:lnTo>
                    <a:pt x="170" y="99"/>
                  </a:lnTo>
                  <a:lnTo>
                    <a:pt x="170" y="99"/>
                  </a:lnTo>
                  <a:lnTo>
                    <a:pt x="201" y="100"/>
                  </a:lnTo>
                  <a:lnTo>
                    <a:pt x="201" y="100"/>
                  </a:lnTo>
                  <a:lnTo>
                    <a:pt x="216" y="101"/>
                  </a:lnTo>
                  <a:lnTo>
                    <a:pt x="222" y="102"/>
                  </a:lnTo>
                  <a:lnTo>
                    <a:pt x="227" y="103"/>
                  </a:lnTo>
                  <a:lnTo>
                    <a:pt x="232" y="105"/>
                  </a:lnTo>
                  <a:lnTo>
                    <a:pt x="238" y="107"/>
                  </a:lnTo>
                  <a:lnTo>
                    <a:pt x="241" y="111"/>
                  </a:lnTo>
                  <a:lnTo>
                    <a:pt x="244" y="116"/>
                  </a:lnTo>
                  <a:lnTo>
                    <a:pt x="245" y="117"/>
                  </a:lnTo>
                  <a:lnTo>
                    <a:pt x="246" y="117"/>
                  </a:lnTo>
                  <a:lnTo>
                    <a:pt x="246" y="117"/>
                  </a:lnTo>
                  <a:lnTo>
                    <a:pt x="250" y="122"/>
                  </a:lnTo>
                  <a:lnTo>
                    <a:pt x="252" y="125"/>
                  </a:lnTo>
                  <a:lnTo>
                    <a:pt x="254" y="129"/>
                  </a:lnTo>
                  <a:lnTo>
                    <a:pt x="254" y="132"/>
                  </a:lnTo>
                  <a:lnTo>
                    <a:pt x="254" y="136"/>
                  </a:lnTo>
                  <a:lnTo>
                    <a:pt x="253" y="140"/>
                  </a:lnTo>
                  <a:lnTo>
                    <a:pt x="251" y="145"/>
                  </a:lnTo>
                  <a:lnTo>
                    <a:pt x="251" y="145"/>
                  </a:lnTo>
                  <a:lnTo>
                    <a:pt x="226" y="186"/>
                  </a:lnTo>
                  <a:lnTo>
                    <a:pt x="199" y="227"/>
                  </a:lnTo>
                  <a:lnTo>
                    <a:pt x="199" y="227"/>
                  </a:lnTo>
                  <a:lnTo>
                    <a:pt x="191" y="243"/>
                  </a:lnTo>
                  <a:lnTo>
                    <a:pt x="186" y="253"/>
                  </a:lnTo>
                  <a:lnTo>
                    <a:pt x="181" y="263"/>
                  </a:lnTo>
                  <a:lnTo>
                    <a:pt x="177" y="276"/>
                  </a:lnTo>
                  <a:lnTo>
                    <a:pt x="175" y="287"/>
                  </a:lnTo>
                  <a:lnTo>
                    <a:pt x="175" y="292"/>
                  </a:lnTo>
                  <a:lnTo>
                    <a:pt x="175" y="297"/>
                  </a:lnTo>
                  <a:lnTo>
                    <a:pt x="176" y="302"/>
                  </a:lnTo>
                  <a:lnTo>
                    <a:pt x="177" y="306"/>
                  </a:lnTo>
                  <a:lnTo>
                    <a:pt x="177" y="306"/>
                  </a:lnTo>
                  <a:lnTo>
                    <a:pt x="180" y="310"/>
                  </a:lnTo>
                  <a:lnTo>
                    <a:pt x="184" y="313"/>
                  </a:lnTo>
                  <a:lnTo>
                    <a:pt x="189" y="316"/>
                  </a:lnTo>
                  <a:lnTo>
                    <a:pt x="197" y="316"/>
                  </a:lnTo>
                  <a:lnTo>
                    <a:pt x="197" y="316"/>
                  </a:lnTo>
                  <a:lnTo>
                    <a:pt x="204" y="316"/>
                  </a:lnTo>
                  <a:lnTo>
                    <a:pt x="211" y="315"/>
                  </a:lnTo>
                  <a:lnTo>
                    <a:pt x="218" y="312"/>
                  </a:lnTo>
                  <a:lnTo>
                    <a:pt x="227" y="309"/>
                  </a:lnTo>
                  <a:lnTo>
                    <a:pt x="227" y="309"/>
                  </a:lnTo>
                  <a:lnTo>
                    <a:pt x="233" y="306"/>
                  </a:lnTo>
                  <a:lnTo>
                    <a:pt x="240" y="302"/>
                  </a:lnTo>
                  <a:lnTo>
                    <a:pt x="245" y="296"/>
                  </a:lnTo>
                  <a:lnTo>
                    <a:pt x="251" y="290"/>
                  </a:lnTo>
                  <a:lnTo>
                    <a:pt x="260" y="277"/>
                  </a:lnTo>
                  <a:lnTo>
                    <a:pt x="270" y="261"/>
                  </a:lnTo>
                  <a:lnTo>
                    <a:pt x="277" y="244"/>
                  </a:lnTo>
                  <a:lnTo>
                    <a:pt x="284" y="226"/>
                  </a:lnTo>
                  <a:lnTo>
                    <a:pt x="296" y="192"/>
                  </a:lnTo>
                  <a:lnTo>
                    <a:pt x="296" y="192"/>
                  </a:lnTo>
                  <a:lnTo>
                    <a:pt x="307" y="163"/>
                  </a:lnTo>
                  <a:lnTo>
                    <a:pt x="310" y="157"/>
                  </a:lnTo>
                  <a:lnTo>
                    <a:pt x="310" y="157"/>
                  </a:lnTo>
                  <a:lnTo>
                    <a:pt x="317" y="138"/>
                  </a:lnTo>
                  <a:lnTo>
                    <a:pt x="321" y="127"/>
                  </a:lnTo>
                  <a:lnTo>
                    <a:pt x="324" y="116"/>
                  </a:lnTo>
                  <a:lnTo>
                    <a:pt x="326" y="104"/>
                  </a:lnTo>
                  <a:lnTo>
                    <a:pt x="327" y="93"/>
                  </a:lnTo>
                  <a:lnTo>
                    <a:pt x="327" y="83"/>
                  </a:lnTo>
                  <a:lnTo>
                    <a:pt x="326" y="78"/>
                  </a:lnTo>
                  <a:lnTo>
                    <a:pt x="324" y="73"/>
                  </a:lnTo>
                  <a:lnTo>
                    <a:pt x="324" y="73"/>
                  </a:lnTo>
                  <a:lnTo>
                    <a:pt x="321" y="67"/>
                  </a:lnTo>
                  <a:lnTo>
                    <a:pt x="316" y="62"/>
                  </a:lnTo>
                  <a:lnTo>
                    <a:pt x="311" y="59"/>
                  </a:lnTo>
                  <a:lnTo>
                    <a:pt x="304" y="56"/>
                  </a:lnTo>
                  <a:lnTo>
                    <a:pt x="303" y="55"/>
                  </a:lnTo>
                  <a:lnTo>
                    <a:pt x="294" y="55"/>
                  </a:lnTo>
                  <a:lnTo>
                    <a:pt x="294" y="55"/>
                  </a:lnTo>
                  <a:lnTo>
                    <a:pt x="228" y="53"/>
                  </a:lnTo>
                  <a:lnTo>
                    <a:pt x="162" y="48"/>
                  </a:lnTo>
                  <a:lnTo>
                    <a:pt x="162" y="48"/>
                  </a:lnTo>
                  <a:lnTo>
                    <a:pt x="152" y="47"/>
                  </a:lnTo>
                  <a:lnTo>
                    <a:pt x="152" y="47"/>
                  </a:lnTo>
                  <a:lnTo>
                    <a:pt x="125" y="45"/>
                  </a:lnTo>
                  <a:lnTo>
                    <a:pt x="110" y="44"/>
                  </a:lnTo>
                  <a:lnTo>
                    <a:pt x="94" y="43"/>
                  </a:lnTo>
                  <a:lnTo>
                    <a:pt x="94" y="43"/>
                  </a:lnTo>
                  <a:lnTo>
                    <a:pt x="80" y="44"/>
                  </a:lnTo>
                  <a:lnTo>
                    <a:pt x="72" y="45"/>
                  </a:lnTo>
                  <a:lnTo>
                    <a:pt x="65" y="46"/>
                  </a:lnTo>
                  <a:lnTo>
                    <a:pt x="59" y="48"/>
                  </a:lnTo>
                  <a:lnTo>
                    <a:pt x="54" y="52"/>
                  </a:lnTo>
                  <a:lnTo>
                    <a:pt x="50" y="56"/>
                  </a:lnTo>
                  <a:lnTo>
                    <a:pt x="48" y="61"/>
                  </a:lnTo>
                  <a:lnTo>
                    <a:pt x="48" y="61"/>
                  </a:lnTo>
                  <a:lnTo>
                    <a:pt x="45" y="67"/>
                  </a:lnTo>
                  <a:lnTo>
                    <a:pt x="45" y="68"/>
                  </a:lnTo>
                  <a:lnTo>
                    <a:pt x="45" y="70"/>
                  </a:lnTo>
                  <a:lnTo>
                    <a:pt x="45" y="70"/>
                  </a:lnTo>
                  <a:lnTo>
                    <a:pt x="45" y="90"/>
                  </a:lnTo>
                  <a:lnTo>
                    <a:pt x="45" y="109"/>
                  </a:lnTo>
                  <a:lnTo>
                    <a:pt x="47" y="120"/>
                  </a:lnTo>
                  <a:lnTo>
                    <a:pt x="49" y="130"/>
                  </a:lnTo>
                  <a:lnTo>
                    <a:pt x="51" y="139"/>
                  </a:lnTo>
                  <a:lnTo>
                    <a:pt x="55" y="149"/>
                  </a:lnTo>
                  <a:lnTo>
                    <a:pt x="55" y="149"/>
                  </a:lnTo>
                  <a:lnTo>
                    <a:pt x="57" y="153"/>
                  </a:lnTo>
                  <a:lnTo>
                    <a:pt x="60" y="155"/>
                  </a:lnTo>
                  <a:lnTo>
                    <a:pt x="63" y="157"/>
                  </a:lnTo>
                  <a:lnTo>
                    <a:pt x="67" y="159"/>
                  </a:lnTo>
                  <a:lnTo>
                    <a:pt x="74" y="160"/>
                  </a:lnTo>
                  <a:lnTo>
                    <a:pt x="80" y="160"/>
                  </a:lnTo>
                  <a:lnTo>
                    <a:pt x="80" y="160"/>
                  </a:lnTo>
                  <a:lnTo>
                    <a:pt x="80" y="160"/>
                  </a:lnTo>
                  <a:lnTo>
                    <a:pt x="80" y="160"/>
                  </a:lnTo>
                  <a:lnTo>
                    <a:pt x="88" y="160"/>
                  </a:lnTo>
                  <a:lnTo>
                    <a:pt x="91" y="160"/>
                  </a:lnTo>
                  <a:lnTo>
                    <a:pt x="91" y="160"/>
                  </a:lnTo>
                  <a:lnTo>
                    <a:pt x="98" y="159"/>
                  </a:lnTo>
                  <a:lnTo>
                    <a:pt x="104" y="156"/>
                  </a:lnTo>
                  <a:lnTo>
                    <a:pt x="108" y="152"/>
                  </a:lnTo>
                  <a:lnTo>
                    <a:pt x="112" y="148"/>
                  </a:lnTo>
                  <a:lnTo>
                    <a:pt x="113" y="142"/>
                  </a:lnTo>
                  <a:lnTo>
                    <a:pt x="114" y="137"/>
                  </a:lnTo>
                  <a:lnTo>
                    <a:pt x="114" y="126"/>
                  </a:lnTo>
                  <a:lnTo>
                    <a:pt x="114" y="126"/>
                  </a:lnTo>
                  <a:lnTo>
                    <a:pt x="114" y="121"/>
                  </a:lnTo>
                  <a:lnTo>
                    <a:pt x="114" y="121"/>
                  </a:lnTo>
                  <a:lnTo>
                    <a:pt x="115" y="116"/>
                  </a:lnTo>
                  <a:lnTo>
                    <a:pt x="116" y="111"/>
                  </a:lnTo>
                  <a:lnTo>
                    <a:pt x="118" y="107"/>
                  </a:lnTo>
                  <a:lnTo>
                    <a:pt x="121" y="104"/>
                  </a:lnTo>
                  <a:lnTo>
                    <a:pt x="126" y="101"/>
                  </a:lnTo>
                  <a:lnTo>
                    <a:pt x="130" y="100"/>
                  </a:lnTo>
                  <a:lnTo>
                    <a:pt x="130" y="100"/>
                  </a:lnTo>
                  <a:lnTo>
                    <a:pt x="135" y="98"/>
                  </a:lnTo>
                  <a:lnTo>
                    <a:pt x="139" y="98"/>
                  </a:lnTo>
                  <a:lnTo>
                    <a:pt x="139" y="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8" name="Freeform 714"/>
            <p:cNvSpPr/>
            <p:nvPr/>
          </p:nvSpPr>
          <p:spPr bwMode="auto">
            <a:xfrm>
              <a:off x="4367213" y="4357688"/>
              <a:ext cx="214313" cy="285750"/>
            </a:xfrm>
            <a:custGeom>
              <a:avLst/>
              <a:gdLst/>
              <a:ahLst/>
              <a:cxnLst>
                <a:cxn ang="0">
                  <a:pos x="22" y="541"/>
                </a:cxn>
                <a:cxn ang="0">
                  <a:pos x="11" y="538"/>
                </a:cxn>
                <a:cxn ang="0">
                  <a:pos x="3" y="532"/>
                </a:cxn>
                <a:cxn ang="0">
                  <a:pos x="1" y="527"/>
                </a:cxn>
                <a:cxn ang="0">
                  <a:pos x="0" y="518"/>
                </a:cxn>
                <a:cxn ang="0">
                  <a:pos x="1" y="514"/>
                </a:cxn>
                <a:cxn ang="0">
                  <a:pos x="9" y="496"/>
                </a:cxn>
                <a:cxn ang="0">
                  <a:pos x="20" y="481"/>
                </a:cxn>
                <a:cxn ang="0">
                  <a:pos x="48" y="453"/>
                </a:cxn>
                <a:cxn ang="0">
                  <a:pos x="65" y="438"/>
                </a:cxn>
                <a:cxn ang="0">
                  <a:pos x="80" y="421"/>
                </a:cxn>
                <a:cxn ang="0">
                  <a:pos x="98" y="397"/>
                </a:cxn>
                <a:cxn ang="0">
                  <a:pos x="150" y="325"/>
                </a:cxn>
                <a:cxn ang="0">
                  <a:pos x="171" y="296"/>
                </a:cxn>
                <a:cxn ang="0">
                  <a:pos x="181" y="281"/>
                </a:cxn>
                <a:cxn ang="0">
                  <a:pos x="208" y="236"/>
                </a:cxn>
                <a:cxn ang="0">
                  <a:pos x="222" y="213"/>
                </a:cxn>
                <a:cxn ang="0">
                  <a:pos x="252" y="170"/>
                </a:cxn>
                <a:cxn ang="0">
                  <a:pos x="269" y="149"/>
                </a:cxn>
                <a:cxn ang="0">
                  <a:pos x="284" y="131"/>
                </a:cxn>
                <a:cxn ang="0">
                  <a:pos x="310" y="94"/>
                </a:cxn>
                <a:cxn ang="0">
                  <a:pos x="322" y="74"/>
                </a:cxn>
                <a:cxn ang="0">
                  <a:pos x="355" y="22"/>
                </a:cxn>
                <a:cxn ang="0">
                  <a:pos x="367" y="7"/>
                </a:cxn>
                <a:cxn ang="0">
                  <a:pos x="374" y="1"/>
                </a:cxn>
                <a:cxn ang="0">
                  <a:pos x="382" y="0"/>
                </a:cxn>
                <a:cxn ang="0">
                  <a:pos x="388" y="1"/>
                </a:cxn>
                <a:cxn ang="0">
                  <a:pos x="398" y="8"/>
                </a:cxn>
                <a:cxn ang="0">
                  <a:pos x="402" y="14"/>
                </a:cxn>
                <a:cxn ang="0">
                  <a:pos x="405" y="28"/>
                </a:cxn>
                <a:cxn ang="0">
                  <a:pos x="398" y="40"/>
                </a:cxn>
                <a:cxn ang="0">
                  <a:pos x="386" y="55"/>
                </a:cxn>
                <a:cxn ang="0">
                  <a:pos x="354" y="106"/>
                </a:cxn>
                <a:cxn ang="0">
                  <a:pos x="343" y="126"/>
                </a:cxn>
                <a:cxn ang="0">
                  <a:pos x="317" y="164"/>
                </a:cxn>
                <a:cxn ang="0">
                  <a:pos x="301" y="181"/>
                </a:cxn>
                <a:cxn ang="0">
                  <a:pos x="292" y="192"/>
                </a:cxn>
                <a:cxn ang="0">
                  <a:pos x="267" y="225"/>
                </a:cxn>
                <a:cxn ang="0">
                  <a:pos x="238" y="271"/>
                </a:cxn>
                <a:cxn ang="0">
                  <a:pos x="221" y="301"/>
                </a:cxn>
                <a:cxn ang="0">
                  <a:pos x="202" y="329"/>
                </a:cxn>
                <a:cxn ang="0">
                  <a:pos x="188" y="351"/>
                </a:cxn>
                <a:cxn ang="0">
                  <a:pos x="174" y="373"/>
                </a:cxn>
                <a:cxn ang="0">
                  <a:pos x="148" y="412"/>
                </a:cxn>
                <a:cxn ang="0">
                  <a:pos x="119" y="448"/>
                </a:cxn>
                <a:cxn ang="0">
                  <a:pos x="109" y="457"/>
                </a:cxn>
                <a:cxn ang="0">
                  <a:pos x="98" y="467"/>
                </a:cxn>
                <a:cxn ang="0">
                  <a:pos x="66" y="495"/>
                </a:cxn>
                <a:cxn ang="0">
                  <a:pos x="52" y="511"/>
                </a:cxn>
                <a:cxn ang="0">
                  <a:pos x="45" y="525"/>
                </a:cxn>
                <a:cxn ang="0">
                  <a:pos x="43" y="530"/>
                </a:cxn>
                <a:cxn ang="0">
                  <a:pos x="37" y="537"/>
                </a:cxn>
                <a:cxn ang="0">
                  <a:pos x="28" y="540"/>
                </a:cxn>
                <a:cxn ang="0">
                  <a:pos x="22" y="541"/>
                </a:cxn>
              </a:cxnLst>
              <a:rect l="0" t="0" r="r" b="b"/>
              <a:pathLst>
                <a:path w="405" h="541">
                  <a:moveTo>
                    <a:pt x="22" y="541"/>
                  </a:moveTo>
                  <a:lnTo>
                    <a:pt x="22" y="541"/>
                  </a:lnTo>
                  <a:lnTo>
                    <a:pt x="16" y="540"/>
                  </a:lnTo>
                  <a:lnTo>
                    <a:pt x="11" y="538"/>
                  </a:lnTo>
                  <a:lnTo>
                    <a:pt x="6" y="536"/>
                  </a:lnTo>
                  <a:lnTo>
                    <a:pt x="3" y="532"/>
                  </a:lnTo>
                  <a:lnTo>
                    <a:pt x="3" y="532"/>
                  </a:lnTo>
                  <a:lnTo>
                    <a:pt x="1" y="527"/>
                  </a:lnTo>
                  <a:lnTo>
                    <a:pt x="0" y="523"/>
                  </a:lnTo>
                  <a:lnTo>
                    <a:pt x="0" y="518"/>
                  </a:lnTo>
                  <a:lnTo>
                    <a:pt x="1" y="514"/>
                  </a:lnTo>
                  <a:lnTo>
                    <a:pt x="1" y="514"/>
                  </a:lnTo>
                  <a:lnTo>
                    <a:pt x="5" y="505"/>
                  </a:lnTo>
                  <a:lnTo>
                    <a:pt x="9" y="496"/>
                  </a:lnTo>
                  <a:lnTo>
                    <a:pt x="14" y="488"/>
                  </a:lnTo>
                  <a:lnTo>
                    <a:pt x="20" y="481"/>
                  </a:lnTo>
                  <a:lnTo>
                    <a:pt x="34" y="467"/>
                  </a:lnTo>
                  <a:lnTo>
                    <a:pt x="48" y="453"/>
                  </a:lnTo>
                  <a:lnTo>
                    <a:pt x="48" y="453"/>
                  </a:lnTo>
                  <a:lnTo>
                    <a:pt x="65" y="438"/>
                  </a:lnTo>
                  <a:lnTo>
                    <a:pt x="72" y="429"/>
                  </a:lnTo>
                  <a:lnTo>
                    <a:pt x="80" y="421"/>
                  </a:lnTo>
                  <a:lnTo>
                    <a:pt x="80" y="421"/>
                  </a:lnTo>
                  <a:lnTo>
                    <a:pt x="98" y="397"/>
                  </a:lnTo>
                  <a:lnTo>
                    <a:pt x="115" y="374"/>
                  </a:lnTo>
                  <a:lnTo>
                    <a:pt x="150" y="325"/>
                  </a:lnTo>
                  <a:lnTo>
                    <a:pt x="150" y="325"/>
                  </a:lnTo>
                  <a:lnTo>
                    <a:pt x="171" y="296"/>
                  </a:lnTo>
                  <a:lnTo>
                    <a:pt x="171" y="296"/>
                  </a:lnTo>
                  <a:lnTo>
                    <a:pt x="181" y="281"/>
                  </a:lnTo>
                  <a:lnTo>
                    <a:pt x="191" y="266"/>
                  </a:lnTo>
                  <a:lnTo>
                    <a:pt x="208" y="236"/>
                  </a:lnTo>
                  <a:lnTo>
                    <a:pt x="208" y="236"/>
                  </a:lnTo>
                  <a:lnTo>
                    <a:pt x="222" y="213"/>
                  </a:lnTo>
                  <a:lnTo>
                    <a:pt x="236" y="192"/>
                  </a:lnTo>
                  <a:lnTo>
                    <a:pt x="252" y="170"/>
                  </a:lnTo>
                  <a:lnTo>
                    <a:pt x="260" y="159"/>
                  </a:lnTo>
                  <a:lnTo>
                    <a:pt x="269" y="149"/>
                  </a:lnTo>
                  <a:lnTo>
                    <a:pt x="269" y="149"/>
                  </a:lnTo>
                  <a:lnTo>
                    <a:pt x="284" y="131"/>
                  </a:lnTo>
                  <a:lnTo>
                    <a:pt x="297" y="112"/>
                  </a:lnTo>
                  <a:lnTo>
                    <a:pt x="310" y="94"/>
                  </a:lnTo>
                  <a:lnTo>
                    <a:pt x="322" y="74"/>
                  </a:lnTo>
                  <a:lnTo>
                    <a:pt x="322" y="74"/>
                  </a:lnTo>
                  <a:lnTo>
                    <a:pt x="343" y="39"/>
                  </a:lnTo>
                  <a:lnTo>
                    <a:pt x="355" y="22"/>
                  </a:lnTo>
                  <a:lnTo>
                    <a:pt x="367" y="7"/>
                  </a:lnTo>
                  <a:lnTo>
                    <a:pt x="367" y="7"/>
                  </a:lnTo>
                  <a:lnTo>
                    <a:pt x="370" y="4"/>
                  </a:lnTo>
                  <a:lnTo>
                    <a:pt x="374" y="1"/>
                  </a:lnTo>
                  <a:lnTo>
                    <a:pt x="378" y="0"/>
                  </a:lnTo>
                  <a:lnTo>
                    <a:pt x="382" y="0"/>
                  </a:lnTo>
                  <a:lnTo>
                    <a:pt x="382" y="0"/>
                  </a:lnTo>
                  <a:lnTo>
                    <a:pt x="388" y="1"/>
                  </a:lnTo>
                  <a:lnTo>
                    <a:pt x="393" y="4"/>
                  </a:lnTo>
                  <a:lnTo>
                    <a:pt x="398" y="8"/>
                  </a:lnTo>
                  <a:lnTo>
                    <a:pt x="402" y="14"/>
                  </a:lnTo>
                  <a:lnTo>
                    <a:pt x="402" y="14"/>
                  </a:lnTo>
                  <a:lnTo>
                    <a:pt x="405" y="21"/>
                  </a:lnTo>
                  <a:lnTo>
                    <a:pt x="405" y="28"/>
                  </a:lnTo>
                  <a:lnTo>
                    <a:pt x="402" y="34"/>
                  </a:lnTo>
                  <a:lnTo>
                    <a:pt x="398" y="40"/>
                  </a:lnTo>
                  <a:lnTo>
                    <a:pt x="398" y="40"/>
                  </a:lnTo>
                  <a:lnTo>
                    <a:pt x="386" y="55"/>
                  </a:lnTo>
                  <a:lnTo>
                    <a:pt x="375" y="72"/>
                  </a:lnTo>
                  <a:lnTo>
                    <a:pt x="354" y="106"/>
                  </a:lnTo>
                  <a:lnTo>
                    <a:pt x="354" y="106"/>
                  </a:lnTo>
                  <a:lnTo>
                    <a:pt x="343" y="126"/>
                  </a:lnTo>
                  <a:lnTo>
                    <a:pt x="330" y="145"/>
                  </a:lnTo>
                  <a:lnTo>
                    <a:pt x="317" y="164"/>
                  </a:lnTo>
                  <a:lnTo>
                    <a:pt x="308" y="173"/>
                  </a:lnTo>
                  <a:lnTo>
                    <a:pt x="301" y="181"/>
                  </a:lnTo>
                  <a:lnTo>
                    <a:pt x="301" y="181"/>
                  </a:lnTo>
                  <a:lnTo>
                    <a:pt x="292" y="192"/>
                  </a:lnTo>
                  <a:lnTo>
                    <a:pt x="283" y="202"/>
                  </a:lnTo>
                  <a:lnTo>
                    <a:pt x="267" y="225"/>
                  </a:lnTo>
                  <a:lnTo>
                    <a:pt x="253" y="248"/>
                  </a:lnTo>
                  <a:lnTo>
                    <a:pt x="238" y="271"/>
                  </a:lnTo>
                  <a:lnTo>
                    <a:pt x="238" y="271"/>
                  </a:lnTo>
                  <a:lnTo>
                    <a:pt x="221" y="301"/>
                  </a:lnTo>
                  <a:lnTo>
                    <a:pt x="212" y="316"/>
                  </a:lnTo>
                  <a:lnTo>
                    <a:pt x="202" y="329"/>
                  </a:lnTo>
                  <a:lnTo>
                    <a:pt x="202" y="329"/>
                  </a:lnTo>
                  <a:lnTo>
                    <a:pt x="188" y="351"/>
                  </a:lnTo>
                  <a:lnTo>
                    <a:pt x="174" y="373"/>
                  </a:lnTo>
                  <a:lnTo>
                    <a:pt x="174" y="373"/>
                  </a:lnTo>
                  <a:lnTo>
                    <a:pt x="162" y="392"/>
                  </a:lnTo>
                  <a:lnTo>
                    <a:pt x="148" y="412"/>
                  </a:lnTo>
                  <a:lnTo>
                    <a:pt x="135" y="431"/>
                  </a:lnTo>
                  <a:lnTo>
                    <a:pt x="119" y="448"/>
                  </a:lnTo>
                  <a:lnTo>
                    <a:pt x="119" y="448"/>
                  </a:lnTo>
                  <a:lnTo>
                    <a:pt x="109" y="457"/>
                  </a:lnTo>
                  <a:lnTo>
                    <a:pt x="98" y="467"/>
                  </a:lnTo>
                  <a:lnTo>
                    <a:pt x="98" y="467"/>
                  </a:lnTo>
                  <a:lnTo>
                    <a:pt x="81" y="481"/>
                  </a:lnTo>
                  <a:lnTo>
                    <a:pt x="66" y="495"/>
                  </a:lnTo>
                  <a:lnTo>
                    <a:pt x="59" y="503"/>
                  </a:lnTo>
                  <a:lnTo>
                    <a:pt x="52" y="511"/>
                  </a:lnTo>
                  <a:lnTo>
                    <a:pt x="48" y="518"/>
                  </a:lnTo>
                  <a:lnTo>
                    <a:pt x="45" y="525"/>
                  </a:lnTo>
                  <a:lnTo>
                    <a:pt x="45" y="525"/>
                  </a:lnTo>
                  <a:lnTo>
                    <a:pt x="43" y="530"/>
                  </a:lnTo>
                  <a:lnTo>
                    <a:pt x="40" y="534"/>
                  </a:lnTo>
                  <a:lnTo>
                    <a:pt x="37" y="537"/>
                  </a:lnTo>
                  <a:lnTo>
                    <a:pt x="34" y="538"/>
                  </a:lnTo>
                  <a:lnTo>
                    <a:pt x="28" y="540"/>
                  </a:lnTo>
                  <a:lnTo>
                    <a:pt x="22" y="541"/>
                  </a:lnTo>
                  <a:lnTo>
                    <a:pt x="22" y="5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9" name="Freeform 715"/>
            <p:cNvSpPr>
              <a:spLocks noEditPoints="1"/>
            </p:cNvSpPr>
            <p:nvPr/>
          </p:nvSpPr>
          <p:spPr bwMode="auto">
            <a:xfrm>
              <a:off x="4487863" y="4516438"/>
              <a:ext cx="177800" cy="204788"/>
            </a:xfrm>
            <a:custGeom>
              <a:avLst/>
              <a:gdLst/>
              <a:ahLst/>
              <a:cxnLst>
                <a:cxn ang="0">
                  <a:pos x="160" y="382"/>
                </a:cxn>
                <a:cxn ang="0">
                  <a:pos x="77" y="371"/>
                </a:cxn>
                <a:cxn ang="0">
                  <a:pos x="34" y="345"/>
                </a:cxn>
                <a:cxn ang="0">
                  <a:pos x="3" y="277"/>
                </a:cxn>
                <a:cxn ang="0">
                  <a:pos x="0" y="214"/>
                </a:cxn>
                <a:cxn ang="0">
                  <a:pos x="22" y="160"/>
                </a:cxn>
                <a:cxn ang="0">
                  <a:pos x="38" y="136"/>
                </a:cxn>
                <a:cxn ang="0">
                  <a:pos x="16" y="94"/>
                </a:cxn>
                <a:cxn ang="0">
                  <a:pos x="21" y="49"/>
                </a:cxn>
                <a:cxn ang="0">
                  <a:pos x="56" y="15"/>
                </a:cxn>
                <a:cxn ang="0">
                  <a:pos x="68" y="2"/>
                </a:cxn>
                <a:cxn ang="0">
                  <a:pos x="109" y="1"/>
                </a:cxn>
                <a:cxn ang="0">
                  <a:pos x="213" y="12"/>
                </a:cxn>
                <a:cxn ang="0">
                  <a:pos x="284" y="48"/>
                </a:cxn>
                <a:cxn ang="0">
                  <a:pos x="310" y="87"/>
                </a:cxn>
                <a:cxn ang="0">
                  <a:pos x="317" y="125"/>
                </a:cxn>
                <a:cxn ang="0">
                  <a:pos x="306" y="168"/>
                </a:cxn>
                <a:cxn ang="0">
                  <a:pos x="270" y="206"/>
                </a:cxn>
                <a:cxn ang="0">
                  <a:pos x="257" y="231"/>
                </a:cxn>
                <a:cxn ang="0">
                  <a:pos x="303" y="238"/>
                </a:cxn>
                <a:cxn ang="0">
                  <a:pos x="324" y="256"/>
                </a:cxn>
                <a:cxn ang="0">
                  <a:pos x="336" y="308"/>
                </a:cxn>
                <a:cxn ang="0">
                  <a:pos x="319" y="350"/>
                </a:cxn>
                <a:cxn ang="0">
                  <a:pos x="285" y="380"/>
                </a:cxn>
                <a:cxn ang="0">
                  <a:pos x="228" y="388"/>
                </a:cxn>
                <a:cxn ang="0">
                  <a:pos x="155" y="110"/>
                </a:cxn>
                <a:cxn ang="0">
                  <a:pos x="167" y="127"/>
                </a:cxn>
                <a:cxn ang="0">
                  <a:pos x="165" y="145"/>
                </a:cxn>
                <a:cxn ang="0">
                  <a:pos x="153" y="153"/>
                </a:cxn>
                <a:cxn ang="0">
                  <a:pos x="86" y="170"/>
                </a:cxn>
                <a:cxn ang="0">
                  <a:pos x="52" y="201"/>
                </a:cxn>
                <a:cxn ang="0">
                  <a:pos x="45" y="238"/>
                </a:cxn>
                <a:cxn ang="0">
                  <a:pos x="57" y="301"/>
                </a:cxn>
                <a:cxn ang="0">
                  <a:pos x="88" y="326"/>
                </a:cxn>
                <a:cxn ang="0">
                  <a:pos x="144" y="336"/>
                </a:cxn>
                <a:cxn ang="0">
                  <a:pos x="219" y="343"/>
                </a:cxn>
                <a:cxn ang="0">
                  <a:pos x="260" y="336"/>
                </a:cxn>
                <a:cxn ang="0">
                  <a:pos x="287" y="314"/>
                </a:cxn>
                <a:cxn ang="0">
                  <a:pos x="290" y="293"/>
                </a:cxn>
                <a:cxn ang="0">
                  <a:pos x="254" y="277"/>
                </a:cxn>
                <a:cxn ang="0">
                  <a:pos x="204" y="271"/>
                </a:cxn>
                <a:cxn ang="0">
                  <a:pos x="134" y="266"/>
                </a:cxn>
                <a:cxn ang="0">
                  <a:pos x="122" y="253"/>
                </a:cxn>
                <a:cxn ang="0">
                  <a:pos x="123" y="235"/>
                </a:cxn>
                <a:cxn ang="0">
                  <a:pos x="137" y="222"/>
                </a:cxn>
                <a:cxn ang="0">
                  <a:pos x="232" y="178"/>
                </a:cxn>
                <a:cxn ang="0">
                  <a:pos x="265" y="139"/>
                </a:cxn>
                <a:cxn ang="0">
                  <a:pos x="271" y="102"/>
                </a:cxn>
                <a:cxn ang="0">
                  <a:pos x="257" y="79"/>
                </a:cxn>
                <a:cxn ang="0">
                  <a:pos x="209" y="59"/>
                </a:cxn>
                <a:cxn ang="0">
                  <a:pos x="94" y="47"/>
                </a:cxn>
                <a:cxn ang="0">
                  <a:pos x="88" y="49"/>
                </a:cxn>
                <a:cxn ang="0">
                  <a:pos x="61" y="69"/>
                </a:cxn>
                <a:cxn ang="0">
                  <a:pos x="65" y="99"/>
                </a:cxn>
                <a:cxn ang="0">
                  <a:pos x="87" y="110"/>
                </a:cxn>
                <a:cxn ang="0">
                  <a:pos x="134" y="109"/>
                </a:cxn>
              </a:cxnLst>
              <a:rect l="0" t="0" r="r" b="b"/>
              <a:pathLst>
                <a:path w="336" h="388">
                  <a:moveTo>
                    <a:pt x="228" y="388"/>
                  </a:moveTo>
                  <a:lnTo>
                    <a:pt x="228" y="388"/>
                  </a:lnTo>
                  <a:lnTo>
                    <a:pt x="211" y="387"/>
                  </a:lnTo>
                  <a:lnTo>
                    <a:pt x="194" y="386"/>
                  </a:lnTo>
                  <a:lnTo>
                    <a:pt x="160" y="382"/>
                  </a:lnTo>
                  <a:lnTo>
                    <a:pt x="137" y="380"/>
                  </a:lnTo>
                  <a:lnTo>
                    <a:pt x="137" y="380"/>
                  </a:lnTo>
                  <a:lnTo>
                    <a:pt x="114" y="378"/>
                  </a:lnTo>
                  <a:lnTo>
                    <a:pt x="89" y="374"/>
                  </a:lnTo>
                  <a:lnTo>
                    <a:pt x="77" y="371"/>
                  </a:lnTo>
                  <a:lnTo>
                    <a:pt x="66" y="367"/>
                  </a:lnTo>
                  <a:lnTo>
                    <a:pt x="56" y="363"/>
                  </a:lnTo>
                  <a:lnTo>
                    <a:pt x="46" y="357"/>
                  </a:lnTo>
                  <a:lnTo>
                    <a:pt x="46" y="357"/>
                  </a:lnTo>
                  <a:lnTo>
                    <a:pt x="34" y="345"/>
                  </a:lnTo>
                  <a:lnTo>
                    <a:pt x="24" y="333"/>
                  </a:lnTo>
                  <a:lnTo>
                    <a:pt x="15" y="320"/>
                  </a:lnTo>
                  <a:lnTo>
                    <a:pt x="10" y="307"/>
                  </a:lnTo>
                  <a:lnTo>
                    <a:pt x="5" y="293"/>
                  </a:lnTo>
                  <a:lnTo>
                    <a:pt x="3" y="277"/>
                  </a:lnTo>
                  <a:lnTo>
                    <a:pt x="1" y="262"/>
                  </a:lnTo>
                  <a:lnTo>
                    <a:pt x="0" y="243"/>
                  </a:lnTo>
                  <a:lnTo>
                    <a:pt x="0" y="243"/>
                  </a:lnTo>
                  <a:lnTo>
                    <a:pt x="0" y="228"/>
                  </a:lnTo>
                  <a:lnTo>
                    <a:pt x="0" y="214"/>
                  </a:lnTo>
                  <a:lnTo>
                    <a:pt x="1" y="203"/>
                  </a:lnTo>
                  <a:lnTo>
                    <a:pt x="4" y="191"/>
                  </a:lnTo>
                  <a:lnTo>
                    <a:pt x="8" y="181"/>
                  </a:lnTo>
                  <a:lnTo>
                    <a:pt x="14" y="171"/>
                  </a:lnTo>
                  <a:lnTo>
                    <a:pt x="22" y="160"/>
                  </a:lnTo>
                  <a:lnTo>
                    <a:pt x="33" y="149"/>
                  </a:lnTo>
                  <a:lnTo>
                    <a:pt x="33" y="149"/>
                  </a:lnTo>
                  <a:lnTo>
                    <a:pt x="38" y="144"/>
                  </a:lnTo>
                  <a:lnTo>
                    <a:pt x="43" y="140"/>
                  </a:lnTo>
                  <a:lnTo>
                    <a:pt x="38" y="136"/>
                  </a:lnTo>
                  <a:lnTo>
                    <a:pt x="38" y="136"/>
                  </a:lnTo>
                  <a:lnTo>
                    <a:pt x="31" y="127"/>
                  </a:lnTo>
                  <a:lnTo>
                    <a:pt x="25" y="118"/>
                  </a:lnTo>
                  <a:lnTo>
                    <a:pt x="20" y="108"/>
                  </a:lnTo>
                  <a:lnTo>
                    <a:pt x="16" y="94"/>
                  </a:lnTo>
                  <a:lnTo>
                    <a:pt x="16" y="94"/>
                  </a:lnTo>
                  <a:lnTo>
                    <a:pt x="14" y="82"/>
                  </a:lnTo>
                  <a:lnTo>
                    <a:pt x="14" y="69"/>
                  </a:lnTo>
                  <a:lnTo>
                    <a:pt x="16" y="58"/>
                  </a:lnTo>
                  <a:lnTo>
                    <a:pt x="21" y="49"/>
                  </a:lnTo>
                  <a:lnTo>
                    <a:pt x="26" y="38"/>
                  </a:lnTo>
                  <a:lnTo>
                    <a:pt x="33" y="30"/>
                  </a:lnTo>
                  <a:lnTo>
                    <a:pt x="43" y="22"/>
                  </a:lnTo>
                  <a:lnTo>
                    <a:pt x="55" y="15"/>
                  </a:lnTo>
                  <a:lnTo>
                    <a:pt x="56" y="15"/>
                  </a:lnTo>
                  <a:lnTo>
                    <a:pt x="57" y="13"/>
                  </a:lnTo>
                  <a:lnTo>
                    <a:pt x="57" y="13"/>
                  </a:lnTo>
                  <a:lnTo>
                    <a:pt x="59" y="8"/>
                  </a:lnTo>
                  <a:lnTo>
                    <a:pt x="63" y="5"/>
                  </a:lnTo>
                  <a:lnTo>
                    <a:pt x="68" y="2"/>
                  </a:lnTo>
                  <a:lnTo>
                    <a:pt x="72" y="1"/>
                  </a:lnTo>
                  <a:lnTo>
                    <a:pt x="76" y="0"/>
                  </a:lnTo>
                  <a:lnTo>
                    <a:pt x="78" y="0"/>
                  </a:lnTo>
                  <a:lnTo>
                    <a:pt x="78" y="0"/>
                  </a:lnTo>
                  <a:lnTo>
                    <a:pt x="109" y="1"/>
                  </a:lnTo>
                  <a:lnTo>
                    <a:pt x="144" y="2"/>
                  </a:lnTo>
                  <a:lnTo>
                    <a:pt x="161" y="3"/>
                  </a:lnTo>
                  <a:lnTo>
                    <a:pt x="179" y="5"/>
                  </a:lnTo>
                  <a:lnTo>
                    <a:pt x="195" y="8"/>
                  </a:lnTo>
                  <a:lnTo>
                    <a:pt x="213" y="12"/>
                  </a:lnTo>
                  <a:lnTo>
                    <a:pt x="228" y="17"/>
                  </a:lnTo>
                  <a:lnTo>
                    <a:pt x="244" y="22"/>
                  </a:lnTo>
                  <a:lnTo>
                    <a:pt x="258" y="29"/>
                  </a:lnTo>
                  <a:lnTo>
                    <a:pt x="272" y="37"/>
                  </a:lnTo>
                  <a:lnTo>
                    <a:pt x="284" y="48"/>
                  </a:lnTo>
                  <a:lnTo>
                    <a:pt x="294" y="59"/>
                  </a:lnTo>
                  <a:lnTo>
                    <a:pt x="298" y="65"/>
                  </a:lnTo>
                  <a:lnTo>
                    <a:pt x="303" y="73"/>
                  </a:lnTo>
                  <a:lnTo>
                    <a:pt x="307" y="80"/>
                  </a:lnTo>
                  <a:lnTo>
                    <a:pt x="310" y="87"/>
                  </a:lnTo>
                  <a:lnTo>
                    <a:pt x="310" y="87"/>
                  </a:lnTo>
                  <a:lnTo>
                    <a:pt x="313" y="97"/>
                  </a:lnTo>
                  <a:lnTo>
                    <a:pt x="315" y="107"/>
                  </a:lnTo>
                  <a:lnTo>
                    <a:pt x="317" y="116"/>
                  </a:lnTo>
                  <a:lnTo>
                    <a:pt x="317" y="125"/>
                  </a:lnTo>
                  <a:lnTo>
                    <a:pt x="317" y="134"/>
                  </a:lnTo>
                  <a:lnTo>
                    <a:pt x="315" y="143"/>
                  </a:lnTo>
                  <a:lnTo>
                    <a:pt x="313" y="151"/>
                  </a:lnTo>
                  <a:lnTo>
                    <a:pt x="310" y="159"/>
                  </a:lnTo>
                  <a:lnTo>
                    <a:pt x="306" y="168"/>
                  </a:lnTo>
                  <a:lnTo>
                    <a:pt x="301" y="176"/>
                  </a:lnTo>
                  <a:lnTo>
                    <a:pt x="294" y="183"/>
                  </a:lnTo>
                  <a:lnTo>
                    <a:pt x="287" y="191"/>
                  </a:lnTo>
                  <a:lnTo>
                    <a:pt x="279" y="199"/>
                  </a:lnTo>
                  <a:lnTo>
                    <a:pt x="270" y="206"/>
                  </a:lnTo>
                  <a:lnTo>
                    <a:pt x="260" y="213"/>
                  </a:lnTo>
                  <a:lnTo>
                    <a:pt x="249" y="220"/>
                  </a:lnTo>
                  <a:lnTo>
                    <a:pt x="233" y="230"/>
                  </a:lnTo>
                  <a:lnTo>
                    <a:pt x="257" y="231"/>
                  </a:lnTo>
                  <a:lnTo>
                    <a:pt x="257" y="231"/>
                  </a:lnTo>
                  <a:lnTo>
                    <a:pt x="277" y="232"/>
                  </a:lnTo>
                  <a:lnTo>
                    <a:pt x="287" y="234"/>
                  </a:lnTo>
                  <a:lnTo>
                    <a:pt x="297" y="236"/>
                  </a:lnTo>
                  <a:lnTo>
                    <a:pt x="297" y="236"/>
                  </a:lnTo>
                  <a:lnTo>
                    <a:pt x="303" y="238"/>
                  </a:lnTo>
                  <a:lnTo>
                    <a:pt x="309" y="240"/>
                  </a:lnTo>
                  <a:lnTo>
                    <a:pt x="313" y="243"/>
                  </a:lnTo>
                  <a:lnTo>
                    <a:pt x="317" y="247"/>
                  </a:lnTo>
                  <a:lnTo>
                    <a:pt x="321" y="251"/>
                  </a:lnTo>
                  <a:lnTo>
                    <a:pt x="324" y="256"/>
                  </a:lnTo>
                  <a:lnTo>
                    <a:pt x="329" y="267"/>
                  </a:lnTo>
                  <a:lnTo>
                    <a:pt x="333" y="277"/>
                  </a:lnTo>
                  <a:lnTo>
                    <a:pt x="335" y="288"/>
                  </a:lnTo>
                  <a:lnTo>
                    <a:pt x="336" y="299"/>
                  </a:lnTo>
                  <a:lnTo>
                    <a:pt x="336" y="308"/>
                  </a:lnTo>
                  <a:lnTo>
                    <a:pt x="336" y="308"/>
                  </a:lnTo>
                  <a:lnTo>
                    <a:pt x="335" y="317"/>
                  </a:lnTo>
                  <a:lnTo>
                    <a:pt x="331" y="328"/>
                  </a:lnTo>
                  <a:lnTo>
                    <a:pt x="326" y="339"/>
                  </a:lnTo>
                  <a:lnTo>
                    <a:pt x="319" y="350"/>
                  </a:lnTo>
                  <a:lnTo>
                    <a:pt x="312" y="361"/>
                  </a:lnTo>
                  <a:lnTo>
                    <a:pt x="303" y="370"/>
                  </a:lnTo>
                  <a:lnTo>
                    <a:pt x="294" y="377"/>
                  </a:lnTo>
                  <a:lnTo>
                    <a:pt x="289" y="379"/>
                  </a:lnTo>
                  <a:lnTo>
                    <a:pt x="285" y="380"/>
                  </a:lnTo>
                  <a:lnTo>
                    <a:pt x="285" y="380"/>
                  </a:lnTo>
                  <a:lnTo>
                    <a:pt x="273" y="383"/>
                  </a:lnTo>
                  <a:lnTo>
                    <a:pt x="258" y="386"/>
                  </a:lnTo>
                  <a:lnTo>
                    <a:pt x="244" y="387"/>
                  </a:lnTo>
                  <a:lnTo>
                    <a:pt x="228" y="388"/>
                  </a:lnTo>
                  <a:lnTo>
                    <a:pt x="228" y="388"/>
                  </a:lnTo>
                  <a:close/>
                  <a:moveTo>
                    <a:pt x="146" y="108"/>
                  </a:moveTo>
                  <a:lnTo>
                    <a:pt x="146" y="108"/>
                  </a:lnTo>
                  <a:lnTo>
                    <a:pt x="151" y="109"/>
                  </a:lnTo>
                  <a:lnTo>
                    <a:pt x="155" y="110"/>
                  </a:lnTo>
                  <a:lnTo>
                    <a:pt x="158" y="113"/>
                  </a:lnTo>
                  <a:lnTo>
                    <a:pt x="161" y="116"/>
                  </a:lnTo>
                  <a:lnTo>
                    <a:pt x="164" y="119"/>
                  </a:lnTo>
                  <a:lnTo>
                    <a:pt x="166" y="123"/>
                  </a:lnTo>
                  <a:lnTo>
                    <a:pt x="167" y="127"/>
                  </a:lnTo>
                  <a:lnTo>
                    <a:pt x="168" y="131"/>
                  </a:lnTo>
                  <a:lnTo>
                    <a:pt x="168" y="131"/>
                  </a:lnTo>
                  <a:lnTo>
                    <a:pt x="167" y="139"/>
                  </a:lnTo>
                  <a:lnTo>
                    <a:pt x="166" y="142"/>
                  </a:lnTo>
                  <a:lnTo>
                    <a:pt x="165" y="145"/>
                  </a:lnTo>
                  <a:lnTo>
                    <a:pt x="163" y="148"/>
                  </a:lnTo>
                  <a:lnTo>
                    <a:pt x="160" y="150"/>
                  </a:lnTo>
                  <a:lnTo>
                    <a:pt x="157" y="152"/>
                  </a:lnTo>
                  <a:lnTo>
                    <a:pt x="153" y="153"/>
                  </a:lnTo>
                  <a:lnTo>
                    <a:pt x="153" y="153"/>
                  </a:lnTo>
                  <a:lnTo>
                    <a:pt x="138" y="155"/>
                  </a:lnTo>
                  <a:lnTo>
                    <a:pt x="122" y="158"/>
                  </a:lnTo>
                  <a:lnTo>
                    <a:pt x="103" y="163"/>
                  </a:lnTo>
                  <a:lnTo>
                    <a:pt x="95" y="167"/>
                  </a:lnTo>
                  <a:lnTo>
                    <a:pt x="86" y="170"/>
                  </a:lnTo>
                  <a:lnTo>
                    <a:pt x="77" y="175"/>
                  </a:lnTo>
                  <a:lnTo>
                    <a:pt x="69" y="180"/>
                  </a:lnTo>
                  <a:lnTo>
                    <a:pt x="63" y="186"/>
                  </a:lnTo>
                  <a:lnTo>
                    <a:pt x="57" y="193"/>
                  </a:lnTo>
                  <a:lnTo>
                    <a:pt x="52" y="201"/>
                  </a:lnTo>
                  <a:lnTo>
                    <a:pt x="47" y="210"/>
                  </a:lnTo>
                  <a:lnTo>
                    <a:pt x="45" y="220"/>
                  </a:lnTo>
                  <a:lnTo>
                    <a:pt x="45" y="232"/>
                  </a:lnTo>
                  <a:lnTo>
                    <a:pt x="45" y="238"/>
                  </a:lnTo>
                  <a:lnTo>
                    <a:pt x="45" y="238"/>
                  </a:lnTo>
                  <a:lnTo>
                    <a:pt x="46" y="258"/>
                  </a:lnTo>
                  <a:lnTo>
                    <a:pt x="47" y="270"/>
                  </a:lnTo>
                  <a:lnTo>
                    <a:pt x="50" y="280"/>
                  </a:lnTo>
                  <a:lnTo>
                    <a:pt x="53" y="292"/>
                  </a:lnTo>
                  <a:lnTo>
                    <a:pt x="57" y="301"/>
                  </a:lnTo>
                  <a:lnTo>
                    <a:pt x="63" y="310"/>
                  </a:lnTo>
                  <a:lnTo>
                    <a:pt x="70" y="317"/>
                  </a:lnTo>
                  <a:lnTo>
                    <a:pt x="70" y="317"/>
                  </a:lnTo>
                  <a:lnTo>
                    <a:pt x="78" y="321"/>
                  </a:lnTo>
                  <a:lnTo>
                    <a:pt x="88" y="326"/>
                  </a:lnTo>
                  <a:lnTo>
                    <a:pt x="100" y="329"/>
                  </a:lnTo>
                  <a:lnTo>
                    <a:pt x="111" y="331"/>
                  </a:lnTo>
                  <a:lnTo>
                    <a:pt x="133" y="335"/>
                  </a:lnTo>
                  <a:lnTo>
                    <a:pt x="144" y="336"/>
                  </a:lnTo>
                  <a:lnTo>
                    <a:pt x="144" y="336"/>
                  </a:lnTo>
                  <a:lnTo>
                    <a:pt x="167" y="339"/>
                  </a:lnTo>
                  <a:lnTo>
                    <a:pt x="167" y="339"/>
                  </a:lnTo>
                  <a:lnTo>
                    <a:pt x="193" y="342"/>
                  </a:lnTo>
                  <a:lnTo>
                    <a:pt x="205" y="343"/>
                  </a:lnTo>
                  <a:lnTo>
                    <a:pt x="219" y="343"/>
                  </a:lnTo>
                  <a:lnTo>
                    <a:pt x="219" y="343"/>
                  </a:lnTo>
                  <a:lnTo>
                    <a:pt x="230" y="343"/>
                  </a:lnTo>
                  <a:lnTo>
                    <a:pt x="242" y="342"/>
                  </a:lnTo>
                  <a:lnTo>
                    <a:pt x="251" y="339"/>
                  </a:lnTo>
                  <a:lnTo>
                    <a:pt x="260" y="336"/>
                  </a:lnTo>
                  <a:lnTo>
                    <a:pt x="268" y="332"/>
                  </a:lnTo>
                  <a:lnTo>
                    <a:pt x="276" y="327"/>
                  </a:lnTo>
                  <a:lnTo>
                    <a:pt x="282" y="320"/>
                  </a:lnTo>
                  <a:lnTo>
                    <a:pt x="287" y="314"/>
                  </a:lnTo>
                  <a:lnTo>
                    <a:pt x="287" y="314"/>
                  </a:lnTo>
                  <a:lnTo>
                    <a:pt x="290" y="308"/>
                  </a:lnTo>
                  <a:lnTo>
                    <a:pt x="291" y="303"/>
                  </a:lnTo>
                  <a:lnTo>
                    <a:pt x="291" y="298"/>
                  </a:lnTo>
                  <a:lnTo>
                    <a:pt x="290" y="293"/>
                  </a:lnTo>
                  <a:lnTo>
                    <a:pt x="290" y="293"/>
                  </a:lnTo>
                  <a:lnTo>
                    <a:pt x="287" y="288"/>
                  </a:lnTo>
                  <a:lnTo>
                    <a:pt x="282" y="284"/>
                  </a:lnTo>
                  <a:lnTo>
                    <a:pt x="277" y="282"/>
                  </a:lnTo>
                  <a:lnTo>
                    <a:pt x="270" y="280"/>
                  </a:lnTo>
                  <a:lnTo>
                    <a:pt x="254" y="277"/>
                  </a:lnTo>
                  <a:lnTo>
                    <a:pt x="235" y="275"/>
                  </a:lnTo>
                  <a:lnTo>
                    <a:pt x="235" y="275"/>
                  </a:lnTo>
                  <a:lnTo>
                    <a:pt x="224" y="274"/>
                  </a:lnTo>
                  <a:lnTo>
                    <a:pt x="224" y="274"/>
                  </a:lnTo>
                  <a:lnTo>
                    <a:pt x="204" y="271"/>
                  </a:lnTo>
                  <a:lnTo>
                    <a:pt x="185" y="270"/>
                  </a:lnTo>
                  <a:lnTo>
                    <a:pt x="146" y="268"/>
                  </a:lnTo>
                  <a:lnTo>
                    <a:pt x="142" y="268"/>
                  </a:lnTo>
                  <a:lnTo>
                    <a:pt x="142" y="268"/>
                  </a:lnTo>
                  <a:lnTo>
                    <a:pt x="134" y="266"/>
                  </a:lnTo>
                  <a:lnTo>
                    <a:pt x="131" y="265"/>
                  </a:lnTo>
                  <a:lnTo>
                    <a:pt x="128" y="263"/>
                  </a:lnTo>
                  <a:lnTo>
                    <a:pt x="126" y="261"/>
                  </a:lnTo>
                  <a:lnTo>
                    <a:pt x="124" y="257"/>
                  </a:lnTo>
                  <a:lnTo>
                    <a:pt x="122" y="253"/>
                  </a:lnTo>
                  <a:lnTo>
                    <a:pt x="121" y="250"/>
                  </a:lnTo>
                  <a:lnTo>
                    <a:pt x="121" y="250"/>
                  </a:lnTo>
                  <a:lnTo>
                    <a:pt x="121" y="243"/>
                  </a:lnTo>
                  <a:lnTo>
                    <a:pt x="122" y="239"/>
                  </a:lnTo>
                  <a:lnTo>
                    <a:pt x="123" y="235"/>
                  </a:lnTo>
                  <a:lnTo>
                    <a:pt x="126" y="231"/>
                  </a:lnTo>
                  <a:lnTo>
                    <a:pt x="129" y="227"/>
                  </a:lnTo>
                  <a:lnTo>
                    <a:pt x="132" y="224"/>
                  </a:lnTo>
                  <a:lnTo>
                    <a:pt x="137" y="222"/>
                  </a:lnTo>
                  <a:lnTo>
                    <a:pt x="137" y="222"/>
                  </a:lnTo>
                  <a:lnTo>
                    <a:pt x="164" y="211"/>
                  </a:lnTo>
                  <a:lnTo>
                    <a:pt x="189" y="201"/>
                  </a:lnTo>
                  <a:lnTo>
                    <a:pt x="211" y="189"/>
                  </a:lnTo>
                  <a:lnTo>
                    <a:pt x="232" y="178"/>
                  </a:lnTo>
                  <a:lnTo>
                    <a:pt x="232" y="178"/>
                  </a:lnTo>
                  <a:lnTo>
                    <a:pt x="240" y="173"/>
                  </a:lnTo>
                  <a:lnTo>
                    <a:pt x="247" y="165"/>
                  </a:lnTo>
                  <a:lnTo>
                    <a:pt x="254" y="157"/>
                  </a:lnTo>
                  <a:lnTo>
                    <a:pt x="260" y="149"/>
                  </a:lnTo>
                  <a:lnTo>
                    <a:pt x="265" y="139"/>
                  </a:lnTo>
                  <a:lnTo>
                    <a:pt x="268" y="129"/>
                  </a:lnTo>
                  <a:lnTo>
                    <a:pt x="272" y="119"/>
                  </a:lnTo>
                  <a:lnTo>
                    <a:pt x="272" y="109"/>
                  </a:lnTo>
                  <a:lnTo>
                    <a:pt x="272" y="109"/>
                  </a:lnTo>
                  <a:lnTo>
                    <a:pt x="271" y="102"/>
                  </a:lnTo>
                  <a:lnTo>
                    <a:pt x="270" y="97"/>
                  </a:lnTo>
                  <a:lnTo>
                    <a:pt x="267" y="92"/>
                  </a:lnTo>
                  <a:lnTo>
                    <a:pt x="264" y="87"/>
                  </a:lnTo>
                  <a:lnTo>
                    <a:pt x="261" y="83"/>
                  </a:lnTo>
                  <a:lnTo>
                    <a:pt x="257" y="79"/>
                  </a:lnTo>
                  <a:lnTo>
                    <a:pt x="252" y="76"/>
                  </a:lnTo>
                  <a:lnTo>
                    <a:pt x="247" y="73"/>
                  </a:lnTo>
                  <a:lnTo>
                    <a:pt x="247" y="73"/>
                  </a:lnTo>
                  <a:lnTo>
                    <a:pt x="228" y="65"/>
                  </a:lnTo>
                  <a:lnTo>
                    <a:pt x="209" y="59"/>
                  </a:lnTo>
                  <a:lnTo>
                    <a:pt x="190" y="55"/>
                  </a:lnTo>
                  <a:lnTo>
                    <a:pt x="170" y="52"/>
                  </a:lnTo>
                  <a:lnTo>
                    <a:pt x="151" y="49"/>
                  </a:lnTo>
                  <a:lnTo>
                    <a:pt x="131" y="48"/>
                  </a:lnTo>
                  <a:lnTo>
                    <a:pt x="94" y="47"/>
                  </a:lnTo>
                  <a:lnTo>
                    <a:pt x="92" y="47"/>
                  </a:lnTo>
                  <a:lnTo>
                    <a:pt x="91" y="47"/>
                  </a:lnTo>
                  <a:lnTo>
                    <a:pt x="91" y="47"/>
                  </a:lnTo>
                  <a:lnTo>
                    <a:pt x="88" y="49"/>
                  </a:lnTo>
                  <a:lnTo>
                    <a:pt x="88" y="49"/>
                  </a:lnTo>
                  <a:lnTo>
                    <a:pt x="80" y="52"/>
                  </a:lnTo>
                  <a:lnTo>
                    <a:pt x="74" y="55"/>
                  </a:lnTo>
                  <a:lnTo>
                    <a:pt x="68" y="59"/>
                  </a:lnTo>
                  <a:lnTo>
                    <a:pt x="64" y="64"/>
                  </a:lnTo>
                  <a:lnTo>
                    <a:pt x="61" y="69"/>
                  </a:lnTo>
                  <a:lnTo>
                    <a:pt x="60" y="77"/>
                  </a:lnTo>
                  <a:lnTo>
                    <a:pt x="61" y="86"/>
                  </a:lnTo>
                  <a:lnTo>
                    <a:pt x="63" y="96"/>
                  </a:lnTo>
                  <a:lnTo>
                    <a:pt x="63" y="96"/>
                  </a:lnTo>
                  <a:lnTo>
                    <a:pt x="65" y="99"/>
                  </a:lnTo>
                  <a:lnTo>
                    <a:pt x="67" y="102"/>
                  </a:lnTo>
                  <a:lnTo>
                    <a:pt x="71" y="105"/>
                  </a:lnTo>
                  <a:lnTo>
                    <a:pt x="75" y="107"/>
                  </a:lnTo>
                  <a:lnTo>
                    <a:pt x="80" y="109"/>
                  </a:lnTo>
                  <a:lnTo>
                    <a:pt x="87" y="110"/>
                  </a:lnTo>
                  <a:lnTo>
                    <a:pt x="103" y="110"/>
                  </a:lnTo>
                  <a:lnTo>
                    <a:pt x="103" y="110"/>
                  </a:lnTo>
                  <a:lnTo>
                    <a:pt x="120" y="110"/>
                  </a:lnTo>
                  <a:lnTo>
                    <a:pt x="134" y="109"/>
                  </a:lnTo>
                  <a:lnTo>
                    <a:pt x="134" y="109"/>
                  </a:lnTo>
                  <a:lnTo>
                    <a:pt x="146" y="108"/>
                  </a:lnTo>
                  <a:lnTo>
                    <a:pt x="146" y="10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0" name="Freeform 716"/>
            <p:cNvSpPr>
              <a:spLocks noEditPoints="1"/>
            </p:cNvSpPr>
            <p:nvPr/>
          </p:nvSpPr>
          <p:spPr bwMode="auto">
            <a:xfrm>
              <a:off x="4672013" y="4502150"/>
              <a:ext cx="179388" cy="223838"/>
            </a:xfrm>
            <a:custGeom>
              <a:avLst/>
              <a:gdLst/>
              <a:ahLst/>
              <a:cxnLst>
                <a:cxn ang="0">
                  <a:pos x="118" y="419"/>
                </a:cxn>
                <a:cxn ang="0">
                  <a:pos x="61" y="395"/>
                </a:cxn>
                <a:cxn ang="0">
                  <a:pos x="22" y="348"/>
                </a:cxn>
                <a:cxn ang="0">
                  <a:pos x="13" y="282"/>
                </a:cxn>
                <a:cxn ang="0">
                  <a:pos x="38" y="215"/>
                </a:cxn>
                <a:cxn ang="0">
                  <a:pos x="18" y="195"/>
                </a:cxn>
                <a:cxn ang="0">
                  <a:pos x="5" y="178"/>
                </a:cxn>
                <a:cxn ang="0">
                  <a:pos x="1" y="116"/>
                </a:cxn>
                <a:cxn ang="0">
                  <a:pos x="13" y="68"/>
                </a:cxn>
                <a:cxn ang="0">
                  <a:pos x="53" y="27"/>
                </a:cxn>
                <a:cxn ang="0">
                  <a:pos x="124" y="5"/>
                </a:cxn>
                <a:cxn ang="0">
                  <a:pos x="187" y="0"/>
                </a:cxn>
                <a:cxn ang="0">
                  <a:pos x="247" y="12"/>
                </a:cxn>
                <a:cxn ang="0">
                  <a:pos x="295" y="41"/>
                </a:cxn>
                <a:cxn ang="0">
                  <a:pos x="325" y="86"/>
                </a:cxn>
                <a:cxn ang="0">
                  <a:pos x="336" y="134"/>
                </a:cxn>
                <a:cxn ang="0">
                  <a:pos x="324" y="189"/>
                </a:cxn>
                <a:cxn ang="0">
                  <a:pos x="311" y="218"/>
                </a:cxn>
                <a:cxn ang="0">
                  <a:pos x="332" y="242"/>
                </a:cxn>
                <a:cxn ang="0">
                  <a:pos x="338" y="276"/>
                </a:cxn>
                <a:cxn ang="0">
                  <a:pos x="330" y="337"/>
                </a:cxn>
                <a:cxn ang="0">
                  <a:pos x="313" y="376"/>
                </a:cxn>
                <a:cxn ang="0">
                  <a:pos x="276" y="406"/>
                </a:cxn>
                <a:cxn ang="0">
                  <a:pos x="218" y="423"/>
                </a:cxn>
                <a:cxn ang="0">
                  <a:pos x="181" y="48"/>
                </a:cxn>
                <a:cxn ang="0">
                  <a:pos x="127" y="51"/>
                </a:cxn>
                <a:cxn ang="0">
                  <a:pos x="71" y="68"/>
                </a:cxn>
                <a:cxn ang="0">
                  <a:pos x="49" y="104"/>
                </a:cxn>
                <a:cxn ang="0">
                  <a:pos x="47" y="154"/>
                </a:cxn>
                <a:cxn ang="0">
                  <a:pos x="74" y="175"/>
                </a:cxn>
                <a:cxn ang="0">
                  <a:pos x="89" y="184"/>
                </a:cxn>
                <a:cxn ang="0">
                  <a:pos x="101" y="200"/>
                </a:cxn>
                <a:cxn ang="0">
                  <a:pos x="97" y="222"/>
                </a:cxn>
                <a:cxn ang="0">
                  <a:pos x="73" y="244"/>
                </a:cxn>
                <a:cxn ang="0">
                  <a:pos x="58" y="284"/>
                </a:cxn>
                <a:cxn ang="0">
                  <a:pos x="62" y="321"/>
                </a:cxn>
                <a:cxn ang="0">
                  <a:pos x="81" y="350"/>
                </a:cxn>
                <a:cxn ang="0">
                  <a:pos x="138" y="377"/>
                </a:cxn>
                <a:cxn ang="0">
                  <a:pos x="189" y="379"/>
                </a:cxn>
                <a:cxn ang="0">
                  <a:pos x="231" y="375"/>
                </a:cxn>
                <a:cxn ang="0">
                  <a:pos x="272" y="350"/>
                </a:cxn>
                <a:cxn ang="0">
                  <a:pos x="289" y="320"/>
                </a:cxn>
                <a:cxn ang="0">
                  <a:pos x="293" y="282"/>
                </a:cxn>
                <a:cxn ang="0">
                  <a:pos x="281" y="253"/>
                </a:cxn>
                <a:cxn ang="0">
                  <a:pos x="254" y="232"/>
                </a:cxn>
                <a:cxn ang="0">
                  <a:pos x="248" y="214"/>
                </a:cxn>
                <a:cxn ang="0">
                  <a:pos x="264" y="195"/>
                </a:cxn>
                <a:cxn ang="0">
                  <a:pos x="272" y="181"/>
                </a:cxn>
                <a:cxn ang="0">
                  <a:pos x="283" y="170"/>
                </a:cxn>
                <a:cxn ang="0">
                  <a:pos x="290" y="154"/>
                </a:cxn>
                <a:cxn ang="0">
                  <a:pos x="282" y="97"/>
                </a:cxn>
                <a:cxn ang="0">
                  <a:pos x="258" y="71"/>
                </a:cxn>
                <a:cxn ang="0">
                  <a:pos x="204" y="49"/>
                </a:cxn>
              </a:cxnLst>
              <a:rect l="0" t="0" r="r" b="b"/>
              <a:pathLst>
                <a:path w="338" h="425">
                  <a:moveTo>
                    <a:pt x="173" y="425"/>
                  </a:moveTo>
                  <a:lnTo>
                    <a:pt x="173" y="425"/>
                  </a:lnTo>
                  <a:lnTo>
                    <a:pt x="153" y="424"/>
                  </a:lnTo>
                  <a:lnTo>
                    <a:pt x="130" y="421"/>
                  </a:lnTo>
                  <a:lnTo>
                    <a:pt x="118" y="419"/>
                  </a:lnTo>
                  <a:lnTo>
                    <a:pt x="105" y="416"/>
                  </a:lnTo>
                  <a:lnTo>
                    <a:pt x="94" y="411"/>
                  </a:lnTo>
                  <a:lnTo>
                    <a:pt x="83" y="407"/>
                  </a:lnTo>
                  <a:lnTo>
                    <a:pt x="71" y="401"/>
                  </a:lnTo>
                  <a:lnTo>
                    <a:pt x="61" y="395"/>
                  </a:lnTo>
                  <a:lnTo>
                    <a:pt x="51" y="388"/>
                  </a:lnTo>
                  <a:lnTo>
                    <a:pt x="42" y="379"/>
                  </a:lnTo>
                  <a:lnTo>
                    <a:pt x="34" y="370"/>
                  </a:lnTo>
                  <a:lnTo>
                    <a:pt x="27" y="360"/>
                  </a:lnTo>
                  <a:lnTo>
                    <a:pt x="22" y="348"/>
                  </a:lnTo>
                  <a:lnTo>
                    <a:pt x="19" y="336"/>
                  </a:lnTo>
                  <a:lnTo>
                    <a:pt x="19" y="336"/>
                  </a:lnTo>
                  <a:lnTo>
                    <a:pt x="16" y="317"/>
                  </a:lnTo>
                  <a:lnTo>
                    <a:pt x="13" y="300"/>
                  </a:lnTo>
                  <a:lnTo>
                    <a:pt x="13" y="282"/>
                  </a:lnTo>
                  <a:lnTo>
                    <a:pt x="15" y="267"/>
                  </a:lnTo>
                  <a:lnTo>
                    <a:pt x="19" y="252"/>
                  </a:lnTo>
                  <a:lnTo>
                    <a:pt x="23" y="239"/>
                  </a:lnTo>
                  <a:lnTo>
                    <a:pt x="30" y="227"/>
                  </a:lnTo>
                  <a:lnTo>
                    <a:pt x="38" y="215"/>
                  </a:lnTo>
                  <a:lnTo>
                    <a:pt x="42" y="210"/>
                  </a:lnTo>
                  <a:lnTo>
                    <a:pt x="36" y="206"/>
                  </a:lnTo>
                  <a:lnTo>
                    <a:pt x="36" y="206"/>
                  </a:lnTo>
                  <a:lnTo>
                    <a:pt x="27" y="201"/>
                  </a:lnTo>
                  <a:lnTo>
                    <a:pt x="18" y="195"/>
                  </a:lnTo>
                  <a:lnTo>
                    <a:pt x="13" y="191"/>
                  </a:lnTo>
                  <a:lnTo>
                    <a:pt x="10" y="187"/>
                  </a:lnTo>
                  <a:lnTo>
                    <a:pt x="7" y="182"/>
                  </a:lnTo>
                  <a:lnTo>
                    <a:pt x="5" y="178"/>
                  </a:lnTo>
                  <a:lnTo>
                    <a:pt x="5" y="178"/>
                  </a:lnTo>
                  <a:lnTo>
                    <a:pt x="3" y="166"/>
                  </a:lnTo>
                  <a:lnTo>
                    <a:pt x="1" y="153"/>
                  </a:lnTo>
                  <a:lnTo>
                    <a:pt x="0" y="141"/>
                  </a:lnTo>
                  <a:lnTo>
                    <a:pt x="0" y="128"/>
                  </a:lnTo>
                  <a:lnTo>
                    <a:pt x="1" y="116"/>
                  </a:lnTo>
                  <a:lnTo>
                    <a:pt x="3" y="104"/>
                  </a:lnTo>
                  <a:lnTo>
                    <a:pt x="5" y="91"/>
                  </a:lnTo>
                  <a:lnTo>
                    <a:pt x="8" y="80"/>
                  </a:lnTo>
                  <a:lnTo>
                    <a:pt x="8" y="80"/>
                  </a:lnTo>
                  <a:lnTo>
                    <a:pt x="13" y="68"/>
                  </a:lnTo>
                  <a:lnTo>
                    <a:pt x="20" y="58"/>
                  </a:lnTo>
                  <a:lnTo>
                    <a:pt x="26" y="49"/>
                  </a:lnTo>
                  <a:lnTo>
                    <a:pt x="34" y="41"/>
                  </a:lnTo>
                  <a:lnTo>
                    <a:pt x="43" y="33"/>
                  </a:lnTo>
                  <a:lnTo>
                    <a:pt x="53" y="27"/>
                  </a:lnTo>
                  <a:lnTo>
                    <a:pt x="63" y="22"/>
                  </a:lnTo>
                  <a:lnTo>
                    <a:pt x="74" y="17"/>
                  </a:lnTo>
                  <a:lnTo>
                    <a:pt x="87" y="14"/>
                  </a:lnTo>
                  <a:lnTo>
                    <a:pt x="98" y="11"/>
                  </a:lnTo>
                  <a:lnTo>
                    <a:pt x="124" y="5"/>
                  </a:lnTo>
                  <a:lnTo>
                    <a:pt x="151" y="2"/>
                  </a:lnTo>
                  <a:lnTo>
                    <a:pt x="177" y="1"/>
                  </a:lnTo>
                  <a:lnTo>
                    <a:pt x="177" y="1"/>
                  </a:lnTo>
                  <a:lnTo>
                    <a:pt x="187" y="0"/>
                  </a:lnTo>
                  <a:lnTo>
                    <a:pt x="187" y="0"/>
                  </a:lnTo>
                  <a:lnTo>
                    <a:pt x="199" y="1"/>
                  </a:lnTo>
                  <a:lnTo>
                    <a:pt x="212" y="2"/>
                  </a:lnTo>
                  <a:lnTo>
                    <a:pt x="224" y="4"/>
                  </a:lnTo>
                  <a:lnTo>
                    <a:pt x="236" y="8"/>
                  </a:lnTo>
                  <a:lnTo>
                    <a:pt x="247" y="12"/>
                  </a:lnTo>
                  <a:lnTo>
                    <a:pt x="258" y="16"/>
                  </a:lnTo>
                  <a:lnTo>
                    <a:pt x="268" y="21"/>
                  </a:lnTo>
                  <a:lnTo>
                    <a:pt x="278" y="27"/>
                  </a:lnTo>
                  <a:lnTo>
                    <a:pt x="286" y="33"/>
                  </a:lnTo>
                  <a:lnTo>
                    <a:pt x="295" y="41"/>
                  </a:lnTo>
                  <a:lnTo>
                    <a:pt x="303" y="49"/>
                  </a:lnTo>
                  <a:lnTo>
                    <a:pt x="310" y="57"/>
                  </a:lnTo>
                  <a:lnTo>
                    <a:pt x="316" y="66"/>
                  </a:lnTo>
                  <a:lnTo>
                    <a:pt x="321" y="76"/>
                  </a:lnTo>
                  <a:lnTo>
                    <a:pt x="325" y="86"/>
                  </a:lnTo>
                  <a:lnTo>
                    <a:pt x="330" y="96"/>
                  </a:lnTo>
                  <a:lnTo>
                    <a:pt x="330" y="96"/>
                  </a:lnTo>
                  <a:lnTo>
                    <a:pt x="333" y="109"/>
                  </a:lnTo>
                  <a:lnTo>
                    <a:pt x="335" y="121"/>
                  </a:lnTo>
                  <a:lnTo>
                    <a:pt x="336" y="134"/>
                  </a:lnTo>
                  <a:lnTo>
                    <a:pt x="336" y="145"/>
                  </a:lnTo>
                  <a:lnTo>
                    <a:pt x="335" y="156"/>
                  </a:lnTo>
                  <a:lnTo>
                    <a:pt x="333" y="168"/>
                  </a:lnTo>
                  <a:lnTo>
                    <a:pt x="330" y="179"/>
                  </a:lnTo>
                  <a:lnTo>
                    <a:pt x="324" y="189"/>
                  </a:lnTo>
                  <a:lnTo>
                    <a:pt x="324" y="189"/>
                  </a:lnTo>
                  <a:lnTo>
                    <a:pt x="319" y="199"/>
                  </a:lnTo>
                  <a:lnTo>
                    <a:pt x="310" y="210"/>
                  </a:lnTo>
                  <a:lnTo>
                    <a:pt x="306" y="214"/>
                  </a:lnTo>
                  <a:lnTo>
                    <a:pt x="311" y="218"/>
                  </a:lnTo>
                  <a:lnTo>
                    <a:pt x="311" y="218"/>
                  </a:lnTo>
                  <a:lnTo>
                    <a:pt x="319" y="226"/>
                  </a:lnTo>
                  <a:lnTo>
                    <a:pt x="326" y="233"/>
                  </a:lnTo>
                  <a:lnTo>
                    <a:pt x="330" y="237"/>
                  </a:lnTo>
                  <a:lnTo>
                    <a:pt x="332" y="242"/>
                  </a:lnTo>
                  <a:lnTo>
                    <a:pt x="334" y="247"/>
                  </a:lnTo>
                  <a:lnTo>
                    <a:pt x="335" y="253"/>
                  </a:lnTo>
                  <a:lnTo>
                    <a:pt x="335" y="253"/>
                  </a:lnTo>
                  <a:lnTo>
                    <a:pt x="337" y="265"/>
                  </a:lnTo>
                  <a:lnTo>
                    <a:pt x="338" y="276"/>
                  </a:lnTo>
                  <a:lnTo>
                    <a:pt x="338" y="287"/>
                  </a:lnTo>
                  <a:lnTo>
                    <a:pt x="337" y="300"/>
                  </a:lnTo>
                  <a:lnTo>
                    <a:pt x="335" y="311"/>
                  </a:lnTo>
                  <a:lnTo>
                    <a:pt x="333" y="324"/>
                  </a:lnTo>
                  <a:lnTo>
                    <a:pt x="330" y="337"/>
                  </a:lnTo>
                  <a:lnTo>
                    <a:pt x="325" y="350"/>
                  </a:lnTo>
                  <a:lnTo>
                    <a:pt x="325" y="350"/>
                  </a:lnTo>
                  <a:lnTo>
                    <a:pt x="322" y="360"/>
                  </a:lnTo>
                  <a:lnTo>
                    <a:pt x="318" y="368"/>
                  </a:lnTo>
                  <a:lnTo>
                    <a:pt x="313" y="376"/>
                  </a:lnTo>
                  <a:lnTo>
                    <a:pt x="307" y="384"/>
                  </a:lnTo>
                  <a:lnTo>
                    <a:pt x="301" y="390"/>
                  </a:lnTo>
                  <a:lnTo>
                    <a:pt x="293" y="396"/>
                  </a:lnTo>
                  <a:lnTo>
                    <a:pt x="285" y="401"/>
                  </a:lnTo>
                  <a:lnTo>
                    <a:pt x="276" y="406"/>
                  </a:lnTo>
                  <a:lnTo>
                    <a:pt x="266" y="410"/>
                  </a:lnTo>
                  <a:lnTo>
                    <a:pt x="255" y="415"/>
                  </a:lnTo>
                  <a:lnTo>
                    <a:pt x="244" y="418"/>
                  </a:lnTo>
                  <a:lnTo>
                    <a:pt x="231" y="421"/>
                  </a:lnTo>
                  <a:lnTo>
                    <a:pt x="218" y="423"/>
                  </a:lnTo>
                  <a:lnTo>
                    <a:pt x="204" y="424"/>
                  </a:lnTo>
                  <a:lnTo>
                    <a:pt x="173" y="425"/>
                  </a:lnTo>
                  <a:lnTo>
                    <a:pt x="173" y="425"/>
                  </a:lnTo>
                  <a:close/>
                  <a:moveTo>
                    <a:pt x="181" y="48"/>
                  </a:moveTo>
                  <a:lnTo>
                    <a:pt x="181" y="48"/>
                  </a:lnTo>
                  <a:lnTo>
                    <a:pt x="162" y="48"/>
                  </a:lnTo>
                  <a:lnTo>
                    <a:pt x="159" y="48"/>
                  </a:lnTo>
                  <a:lnTo>
                    <a:pt x="159" y="48"/>
                  </a:lnTo>
                  <a:lnTo>
                    <a:pt x="145" y="49"/>
                  </a:lnTo>
                  <a:lnTo>
                    <a:pt x="127" y="51"/>
                  </a:lnTo>
                  <a:lnTo>
                    <a:pt x="111" y="53"/>
                  </a:lnTo>
                  <a:lnTo>
                    <a:pt x="93" y="58"/>
                  </a:lnTo>
                  <a:lnTo>
                    <a:pt x="86" y="61"/>
                  </a:lnTo>
                  <a:lnTo>
                    <a:pt x="78" y="64"/>
                  </a:lnTo>
                  <a:lnTo>
                    <a:pt x="71" y="68"/>
                  </a:lnTo>
                  <a:lnTo>
                    <a:pt x="65" y="74"/>
                  </a:lnTo>
                  <a:lnTo>
                    <a:pt x="59" y="80"/>
                  </a:lnTo>
                  <a:lnTo>
                    <a:pt x="55" y="87"/>
                  </a:lnTo>
                  <a:lnTo>
                    <a:pt x="52" y="94"/>
                  </a:lnTo>
                  <a:lnTo>
                    <a:pt x="49" y="104"/>
                  </a:lnTo>
                  <a:lnTo>
                    <a:pt x="49" y="104"/>
                  </a:lnTo>
                  <a:lnTo>
                    <a:pt x="46" y="125"/>
                  </a:lnTo>
                  <a:lnTo>
                    <a:pt x="44" y="142"/>
                  </a:lnTo>
                  <a:lnTo>
                    <a:pt x="46" y="149"/>
                  </a:lnTo>
                  <a:lnTo>
                    <a:pt x="47" y="154"/>
                  </a:lnTo>
                  <a:lnTo>
                    <a:pt x="49" y="158"/>
                  </a:lnTo>
                  <a:lnTo>
                    <a:pt x="51" y="160"/>
                  </a:lnTo>
                  <a:lnTo>
                    <a:pt x="51" y="160"/>
                  </a:lnTo>
                  <a:lnTo>
                    <a:pt x="63" y="169"/>
                  </a:lnTo>
                  <a:lnTo>
                    <a:pt x="74" y="175"/>
                  </a:lnTo>
                  <a:lnTo>
                    <a:pt x="81" y="177"/>
                  </a:lnTo>
                  <a:lnTo>
                    <a:pt x="81" y="177"/>
                  </a:lnTo>
                  <a:lnTo>
                    <a:pt x="85" y="180"/>
                  </a:lnTo>
                  <a:lnTo>
                    <a:pt x="88" y="183"/>
                  </a:lnTo>
                  <a:lnTo>
                    <a:pt x="89" y="184"/>
                  </a:lnTo>
                  <a:lnTo>
                    <a:pt x="90" y="184"/>
                  </a:lnTo>
                  <a:lnTo>
                    <a:pt x="90" y="184"/>
                  </a:lnTo>
                  <a:lnTo>
                    <a:pt x="95" y="188"/>
                  </a:lnTo>
                  <a:lnTo>
                    <a:pt x="98" y="193"/>
                  </a:lnTo>
                  <a:lnTo>
                    <a:pt x="101" y="200"/>
                  </a:lnTo>
                  <a:lnTo>
                    <a:pt x="102" y="206"/>
                  </a:lnTo>
                  <a:lnTo>
                    <a:pt x="102" y="206"/>
                  </a:lnTo>
                  <a:lnTo>
                    <a:pt x="102" y="212"/>
                  </a:lnTo>
                  <a:lnTo>
                    <a:pt x="100" y="217"/>
                  </a:lnTo>
                  <a:lnTo>
                    <a:pt x="97" y="222"/>
                  </a:lnTo>
                  <a:lnTo>
                    <a:pt x="92" y="227"/>
                  </a:lnTo>
                  <a:lnTo>
                    <a:pt x="92" y="227"/>
                  </a:lnTo>
                  <a:lnTo>
                    <a:pt x="86" y="232"/>
                  </a:lnTo>
                  <a:lnTo>
                    <a:pt x="80" y="237"/>
                  </a:lnTo>
                  <a:lnTo>
                    <a:pt x="73" y="244"/>
                  </a:lnTo>
                  <a:lnTo>
                    <a:pt x="69" y="251"/>
                  </a:lnTo>
                  <a:lnTo>
                    <a:pt x="65" y="259"/>
                  </a:lnTo>
                  <a:lnTo>
                    <a:pt x="62" y="267"/>
                  </a:lnTo>
                  <a:lnTo>
                    <a:pt x="60" y="275"/>
                  </a:lnTo>
                  <a:lnTo>
                    <a:pt x="58" y="284"/>
                  </a:lnTo>
                  <a:lnTo>
                    <a:pt x="58" y="284"/>
                  </a:lnTo>
                  <a:lnTo>
                    <a:pt x="58" y="294"/>
                  </a:lnTo>
                  <a:lnTo>
                    <a:pt x="58" y="303"/>
                  </a:lnTo>
                  <a:lnTo>
                    <a:pt x="60" y="311"/>
                  </a:lnTo>
                  <a:lnTo>
                    <a:pt x="62" y="321"/>
                  </a:lnTo>
                  <a:lnTo>
                    <a:pt x="65" y="329"/>
                  </a:lnTo>
                  <a:lnTo>
                    <a:pt x="69" y="336"/>
                  </a:lnTo>
                  <a:lnTo>
                    <a:pt x="74" y="343"/>
                  </a:lnTo>
                  <a:lnTo>
                    <a:pt x="81" y="350"/>
                  </a:lnTo>
                  <a:lnTo>
                    <a:pt x="81" y="350"/>
                  </a:lnTo>
                  <a:lnTo>
                    <a:pt x="91" y="360"/>
                  </a:lnTo>
                  <a:lnTo>
                    <a:pt x="102" y="366"/>
                  </a:lnTo>
                  <a:lnTo>
                    <a:pt x="114" y="371"/>
                  </a:lnTo>
                  <a:lnTo>
                    <a:pt x="126" y="375"/>
                  </a:lnTo>
                  <a:lnTo>
                    <a:pt x="138" y="377"/>
                  </a:lnTo>
                  <a:lnTo>
                    <a:pt x="151" y="379"/>
                  </a:lnTo>
                  <a:lnTo>
                    <a:pt x="175" y="379"/>
                  </a:lnTo>
                  <a:lnTo>
                    <a:pt x="175" y="379"/>
                  </a:lnTo>
                  <a:lnTo>
                    <a:pt x="189" y="379"/>
                  </a:lnTo>
                  <a:lnTo>
                    <a:pt x="189" y="379"/>
                  </a:lnTo>
                  <a:lnTo>
                    <a:pt x="203" y="379"/>
                  </a:lnTo>
                  <a:lnTo>
                    <a:pt x="203" y="379"/>
                  </a:lnTo>
                  <a:lnTo>
                    <a:pt x="213" y="379"/>
                  </a:lnTo>
                  <a:lnTo>
                    <a:pt x="222" y="377"/>
                  </a:lnTo>
                  <a:lnTo>
                    <a:pt x="231" y="375"/>
                  </a:lnTo>
                  <a:lnTo>
                    <a:pt x="241" y="372"/>
                  </a:lnTo>
                  <a:lnTo>
                    <a:pt x="250" y="368"/>
                  </a:lnTo>
                  <a:lnTo>
                    <a:pt x="257" y="363"/>
                  </a:lnTo>
                  <a:lnTo>
                    <a:pt x="266" y="357"/>
                  </a:lnTo>
                  <a:lnTo>
                    <a:pt x="272" y="350"/>
                  </a:lnTo>
                  <a:lnTo>
                    <a:pt x="272" y="350"/>
                  </a:lnTo>
                  <a:lnTo>
                    <a:pt x="278" y="343"/>
                  </a:lnTo>
                  <a:lnTo>
                    <a:pt x="282" y="335"/>
                  </a:lnTo>
                  <a:lnTo>
                    <a:pt x="286" y="328"/>
                  </a:lnTo>
                  <a:lnTo>
                    <a:pt x="289" y="320"/>
                  </a:lnTo>
                  <a:lnTo>
                    <a:pt x="292" y="310"/>
                  </a:lnTo>
                  <a:lnTo>
                    <a:pt x="293" y="301"/>
                  </a:lnTo>
                  <a:lnTo>
                    <a:pt x="293" y="292"/>
                  </a:lnTo>
                  <a:lnTo>
                    <a:pt x="293" y="282"/>
                  </a:lnTo>
                  <a:lnTo>
                    <a:pt x="293" y="282"/>
                  </a:lnTo>
                  <a:lnTo>
                    <a:pt x="292" y="275"/>
                  </a:lnTo>
                  <a:lnTo>
                    <a:pt x="290" y="268"/>
                  </a:lnTo>
                  <a:lnTo>
                    <a:pt x="288" y="263"/>
                  </a:lnTo>
                  <a:lnTo>
                    <a:pt x="284" y="258"/>
                  </a:lnTo>
                  <a:lnTo>
                    <a:pt x="281" y="253"/>
                  </a:lnTo>
                  <a:lnTo>
                    <a:pt x="277" y="250"/>
                  </a:lnTo>
                  <a:lnTo>
                    <a:pt x="268" y="243"/>
                  </a:lnTo>
                  <a:lnTo>
                    <a:pt x="268" y="243"/>
                  </a:lnTo>
                  <a:lnTo>
                    <a:pt x="254" y="232"/>
                  </a:lnTo>
                  <a:lnTo>
                    <a:pt x="254" y="232"/>
                  </a:lnTo>
                  <a:lnTo>
                    <a:pt x="251" y="228"/>
                  </a:lnTo>
                  <a:lnTo>
                    <a:pt x="249" y="223"/>
                  </a:lnTo>
                  <a:lnTo>
                    <a:pt x="248" y="219"/>
                  </a:lnTo>
                  <a:lnTo>
                    <a:pt x="248" y="214"/>
                  </a:lnTo>
                  <a:lnTo>
                    <a:pt x="248" y="214"/>
                  </a:lnTo>
                  <a:lnTo>
                    <a:pt x="249" y="209"/>
                  </a:lnTo>
                  <a:lnTo>
                    <a:pt x="252" y="204"/>
                  </a:lnTo>
                  <a:lnTo>
                    <a:pt x="256" y="200"/>
                  </a:lnTo>
                  <a:lnTo>
                    <a:pt x="261" y="196"/>
                  </a:lnTo>
                  <a:lnTo>
                    <a:pt x="264" y="195"/>
                  </a:lnTo>
                  <a:lnTo>
                    <a:pt x="264" y="192"/>
                  </a:lnTo>
                  <a:lnTo>
                    <a:pt x="264" y="192"/>
                  </a:lnTo>
                  <a:lnTo>
                    <a:pt x="268" y="186"/>
                  </a:lnTo>
                  <a:lnTo>
                    <a:pt x="271" y="182"/>
                  </a:lnTo>
                  <a:lnTo>
                    <a:pt x="272" y="181"/>
                  </a:lnTo>
                  <a:lnTo>
                    <a:pt x="274" y="179"/>
                  </a:lnTo>
                  <a:lnTo>
                    <a:pt x="274" y="179"/>
                  </a:lnTo>
                  <a:lnTo>
                    <a:pt x="277" y="174"/>
                  </a:lnTo>
                  <a:lnTo>
                    <a:pt x="282" y="170"/>
                  </a:lnTo>
                  <a:lnTo>
                    <a:pt x="283" y="170"/>
                  </a:lnTo>
                  <a:lnTo>
                    <a:pt x="283" y="169"/>
                  </a:lnTo>
                  <a:lnTo>
                    <a:pt x="283" y="169"/>
                  </a:lnTo>
                  <a:lnTo>
                    <a:pt x="286" y="165"/>
                  </a:lnTo>
                  <a:lnTo>
                    <a:pt x="288" y="159"/>
                  </a:lnTo>
                  <a:lnTo>
                    <a:pt x="290" y="154"/>
                  </a:lnTo>
                  <a:lnTo>
                    <a:pt x="291" y="148"/>
                  </a:lnTo>
                  <a:lnTo>
                    <a:pt x="291" y="136"/>
                  </a:lnTo>
                  <a:lnTo>
                    <a:pt x="290" y="122"/>
                  </a:lnTo>
                  <a:lnTo>
                    <a:pt x="287" y="109"/>
                  </a:lnTo>
                  <a:lnTo>
                    <a:pt x="282" y="97"/>
                  </a:lnTo>
                  <a:lnTo>
                    <a:pt x="277" y="87"/>
                  </a:lnTo>
                  <a:lnTo>
                    <a:pt x="274" y="83"/>
                  </a:lnTo>
                  <a:lnTo>
                    <a:pt x="270" y="80"/>
                  </a:lnTo>
                  <a:lnTo>
                    <a:pt x="270" y="80"/>
                  </a:lnTo>
                  <a:lnTo>
                    <a:pt x="258" y="71"/>
                  </a:lnTo>
                  <a:lnTo>
                    <a:pt x="247" y="63"/>
                  </a:lnTo>
                  <a:lnTo>
                    <a:pt x="237" y="58"/>
                  </a:lnTo>
                  <a:lnTo>
                    <a:pt x="225" y="54"/>
                  </a:lnTo>
                  <a:lnTo>
                    <a:pt x="215" y="51"/>
                  </a:lnTo>
                  <a:lnTo>
                    <a:pt x="204" y="49"/>
                  </a:lnTo>
                  <a:lnTo>
                    <a:pt x="192" y="48"/>
                  </a:lnTo>
                  <a:lnTo>
                    <a:pt x="181" y="48"/>
                  </a:lnTo>
                  <a:lnTo>
                    <a:pt x="18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1" name="Freeform 717"/>
            <p:cNvSpPr/>
            <p:nvPr/>
          </p:nvSpPr>
          <p:spPr bwMode="auto">
            <a:xfrm>
              <a:off x="4745038" y="4637088"/>
              <a:ext cx="41275" cy="31750"/>
            </a:xfrm>
            <a:custGeom>
              <a:avLst/>
              <a:gdLst/>
              <a:ahLst/>
              <a:cxnLst>
                <a:cxn ang="0">
                  <a:pos x="37" y="61"/>
                </a:cxn>
                <a:cxn ang="0">
                  <a:pos x="37" y="61"/>
                </a:cxn>
                <a:cxn ang="0">
                  <a:pos x="26" y="60"/>
                </a:cxn>
                <a:cxn ang="0">
                  <a:pos x="15" y="57"/>
                </a:cxn>
                <a:cxn ang="0">
                  <a:pos x="15" y="57"/>
                </a:cxn>
                <a:cxn ang="0">
                  <a:pos x="9" y="53"/>
                </a:cxn>
                <a:cxn ang="0">
                  <a:pos x="5" y="48"/>
                </a:cxn>
                <a:cxn ang="0">
                  <a:pos x="1" y="41"/>
                </a:cxn>
                <a:cxn ang="0">
                  <a:pos x="0" y="34"/>
                </a:cxn>
                <a:cxn ang="0">
                  <a:pos x="0" y="34"/>
                </a:cxn>
                <a:cxn ang="0">
                  <a:pos x="1" y="25"/>
                </a:cxn>
                <a:cxn ang="0">
                  <a:pos x="5" y="17"/>
                </a:cxn>
                <a:cxn ang="0">
                  <a:pos x="9" y="11"/>
                </a:cxn>
                <a:cxn ang="0">
                  <a:pos x="12" y="8"/>
                </a:cxn>
                <a:cxn ang="0">
                  <a:pos x="15" y="6"/>
                </a:cxn>
                <a:cxn ang="0">
                  <a:pos x="15" y="6"/>
                </a:cxn>
                <a:cxn ang="0">
                  <a:pos x="20" y="4"/>
                </a:cxn>
                <a:cxn ang="0">
                  <a:pos x="25" y="2"/>
                </a:cxn>
                <a:cxn ang="0">
                  <a:pos x="30" y="0"/>
                </a:cxn>
                <a:cxn ang="0">
                  <a:pos x="37" y="0"/>
                </a:cxn>
                <a:cxn ang="0">
                  <a:pos x="37" y="0"/>
                </a:cxn>
                <a:cxn ang="0">
                  <a:pos x="44" y="2"/>
                </a:cxn>
                <a:cxn ang="0">
                  <a:pos x="52" y="4"/>
                </a:cxn>
                <a:cxn ang="0">
                  <a:pos x="53" y="4"/>
                </a:cxn>
                <a:cxn ang="0">
                  <a:pos x="54" y="4"/>
                </a:cxn>
                <a:cxn ang="0">
                  <a:pos x="54" y="4"/>
                </a:cxn>
                <a:cxn ang="0">
                  <a:pos x="59" y="5"/>
                </a:cxn>
                <a:cxn ang="0">
                  <a:pos x="59" y="5"/>
                </a:cxn>
                <a:cxn ang="0">
                  <a:pos x="63" y="6"/>
                </a:cxn>
                <a:cxn ang="0">
                  <a:pos x="67" y="8"/>
                </a:cxn>
                <a:cxn ang="0">
                  <a:pos x="71" y="10"/>
                </a:cxn>
                <a:cxn ang="0">
                  <a:pos x="73" y="14"/>
                </a:cxn>
                <a:cxn ang="0">
                  <a:pos x="76" y="17"/>
                </a:cxn>
                <a:cxn ang="0">
                  <a:pos x="77" y="21"/>
                </a:cxn>
                <a:cxn ang="0">
                  <a:pos x="78" y="25"/>
                </a:cxn>
                <a:cxn ang="0">
                  <a:pos x="78" y="29"/>
                </a:cxn>
                <a:cxn ang="0">
                  <a:pos x="78" y="29"/>
                </a:cxn>
                <a:cxn ang="0">
                  <a:pos x="77" y="38"/>
                </a:cxn>
                <a:cxn ang="0">
                  <a:pos x="74" y="45"/>
                </a:cxn>
                <a:cxn ang="0">
                  <a:pos x="69" y="51"/>
                </a:cxn>
                <a:cxn ang="0">
                  <a:pos x="62" y="55"/>
                </a:cxn>
                <a:cxn ang="0">
                  <a:pos x="62" y="55"/>
                </a:cxn>
                <a:cxn ang="0">
                  <a:pos x="56" y="58"/>
                </a:cxn>
                <a:cxn ang="0">
                  <a:pos x="50" y="59"/>
                </a:cxn>
                <a:cxn ang="0">
                  <a:pos x="44" y="61"/>
                </a:cxn>
                <a:cxn ang="0">
                  <a:pos x="37" y="61"/>
                </a:cxn>
                <a:cxn ang="0">
                  <a:pos x="37" y="61"/>
                </a:cxn>
              </a:cxnLst>
              <a:rect l="0" t="0" r="r" b="b"/>
              <a:pathLst>
                <a:path w="78" h="61">
                  <a:moveTo>
                    <a:pt x="37" y="61"/>
                  </a:moveTo>
                  <a:lnTo>
                    <a:pt x="37" y="61"/>
                  </a:lnTo>
                  <a:lnTo>
                    <a:pt x="26" y="60"/>
                  </a:lnTo>
                  <a:lnTo>
                    <a:pt x="15" y="57"/>
                  </a:lnTo>
                  <a:lnTo>
                    <a:pt x="15" y="57"/>
                  </a:lnTo>
                  <a:lnTo>
                    <a:pt x="9" y="53"/>
                  </a:lnTo>
                  <a:lnTo>
                    <a:pt x="5" y="48"/>
                  </a:lnTo>
                  <a:lnTo>
                    <a:pt x="1" y="41"/>
                  </a:lnTo>
                  <a:lnTo>
                    <a:pt x="0" y="34"/>
                  </a:lnTo>
                  <a:lnTo>
                    <a:pt x="0" y="34"/>
                  </a:lnTo>
                  <a:lnTo>
                    <a:pt x="1" y="25"/>
                  </a:lnTo>
                  <a:lnTo>
                    <a:pt x="5" y="17"/>
                  </a:lnTo>
                  <a:lnTo>
                    <a:pt x="9" y="11"/>
                  </a:lnTo>
                  <a:lnTo>
                    <a:pt x="12" y="8"/>
                  </a:lnTo>
                  <a:lnTo>
                    <a:pt x="15" y="6"/>
                  </a:lnTo>
                  <a:lnTo>
                    <a:pt x="15" y="6"/>
                  </a:lnTo>
                  <a:lnTo>
                    <a:pt x="20" y="4"/>
                  </a:lnTo>
                  <a:lnTo>
                    <a:pt x="25" y="2"/>
                  </a:lnTo>
                  <a:lnTo>
                    <a:pt x="30" y="0"/>
                  </a:lnTo>
                  <a:lnTo>
                    <a:pt x="37" y="0"/>
                  </a:lnTo>
                  <a:lnTo>
                    <a:pt x="37" y="0"/>
                  </a:lnTo>
                  <a:lnTo>
                    <a:pt x="44" y="2"/>
                  </a:lnTo>
                  <a:lnTo>
                    <a:pt x="52" y="4"/>
                  </a:lnTo>
                  <a:lnTo>
                    <a:pt x="53" y="4"/>
                  </a:lnTo>
                  <a:lnTo>
                    <a:pt x="54" y="4"/>
                  </a:lnTo>
                  <a:lnTo>
                    <a:pt x="54" y="4"/>
                  </a:lnTo>
                  <a:lnTo>
                    <a:pt x="59" y="5"/>
                  </a:lnTo>
                  <a:lnTo>
                    <a:pt x="59" y="5"/>
                  </a:lnTo>
                  <a:lnTo>
                    <a:pt x="63" y="6"/>
                  </a:lnTo>
                  <a:lnTo>
                    <a:pt x="67" y="8"/>
                  </a:lnTo>
                  <a:lnTo>
                    <a:pt x="71" y="10"/>
                  </a:lnTo>
                  <a:lnTo>
                    <a:pt x="73" y="14"/>
                  </a:lnTo>
                  <a:lnTo>
                    <a:pt x="76" y="17"/>
                  </a:lnTo>
                  <a:lnTo>
                    <a:pt x="77" y="21"/>
                  </a:lnTo>
                  <a:lnTo>
                    <a:pt x="78" y="25"/>
                  </a:lnTo>
                  <a:lnTo>
                    <a:pt x="78" y="29"/>
                  </a:lnTo>
                  <a:lnTo>
                    <a:pt x="78" y="29"/>
                  </a:lnTo>
                  <a:lnTo>
                    <a:pt x="77" y="38"/>
                  </a:lnTo>
                  <a:lnTo>
                    <a:pt x="74" y="45"/>
                  </a:lnTo>
                  <a:lnTo>
                    <a:pt x="69" y="51"/>
                  </a:lnTo>
                  <a:lnTo>
                    <a:pt x="62" y="55"/>
                  </a:lnTo>
                  <a:lnTo>
                    <a:pt x="62" y="55"/>
                  </a:lnTo>
                  <a:lnTo>
                    <a:pt x="56" y="58"/>
                  </a:lnTo>
                  <a:lnTo>
                    <a:pt x="50" y="59"/>
                  </a:lnTo>
                  <a:lnTo>
                    <a:pt x="44" y="61"/>
                  </a:lnTo>
                  <a:lnTo>
                    <a:pt x="37" y="61"/>
                  </a:lnTo>
                  <a:lnTo>
                    <a:pt x="37"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2" name="Freeform 718"/>
            <p:cNvSpPr/>
            <p:nvPr/>
          </p:nvSpPr>
          <p:spPr bwMode="auto">
            <a:xfrm>
              <a:off x="4743451" y="4552950"/>
              <a:ext cx="39688" cy="30163"/>
            </a:xfrm>
            <a:custGeom>
              <a:avLst/>
              <a:gdLst/>
              <a:ahLst/>
              <a:cxnLst>
                <a:cxn ang="0">
                  <a:pos x="28" y="55"/>
                </a:cxn>
                <a:cxn ang="0">
                  <a:pos x="27" y="55"/>
                </a:cxn>
                <a:cxn ang="0">
                  <a:pos x="27" y="55"/>
                </a:cxn>
                <a:cxn ang="0">
                  <a:pos x="23" y="54"/>
                </a:cxn>
                <a:cxn ang="0">
                  <a:pos x="18" y="53"/>
                </a:cxn>
                <a:cxn ang="0">
                  <a:pos x="14" y="51"/>
                </a:cxn>
                <a:cxn ang="0">
                  <a:pos x="11" y="49"/>
                </a:cxn>
                <a:cxn ang="0">
                  <a:pos x="7" y="45"/>
                </a:cxn>
                <a:cxn ang="0">
                  <a:pos x="4" y="42"/>
                </a:cxn>
                <a:cxn ang="0">
                  <a:pos x="2" y="38"/>
                </a:cxn>
                <a:cxn ang="0">
                  <a:pos x="1" y="32"/>
                </a:cxn>
                <a:cxn ang="0">
                  <a:pos x="1" y="32"/>
                </a:cxn>
                <a:cxn ang="0">
                  <a:pos x="0" y="27"/>
                </a:cxn>
                <a:cxn ang="0">
                  <a:pos x="1" y="19"/>
                </a:cxn>
                <a:cxn ang="0">
                  <a:pos x="2" y="15"/>
                </a:cxn>
                <a:cxn ang="0">
                  <a:pos x="4" y="11"/>
                </a:cxn>
                <a:cxn ang="0">
                  <a:pos x="8" y="8"/>
                </a:cxn>
                <a:cxn ang="0">
                  <a:pos x="12" y="5"/>
                </a:cxn>
                <a:cxn ang="0">
                  <a:pos x="12" y="5"/>
                </a:cxn>
                <a:cxn ang="0">
                  <a:pos x="20" y="1"/>
                </a:cxn>
                <a:cxn ang="0">
                  <a:pos x="29" y="0"/>
                </a:cxn>
                <a:cxn ang="0">
                  <a:pos x="51" y="0"/>
                </a:cxn>
                <a:cxn ang="0">
                  <a:pos x="51" y="0"/>
                </a:cxn>
                <a:cxn ang="0">
                  <a:pos x="56" y="0"/>
                </a:cxn>
                <a:cxn ang="0">
                  <a:pos x="60" y="1"/>
                </a:cxn>
                <a:cxn ang="0">
                  <a:pos x="64" y="5"/>
                </a:cxn>
                <a:cxn ang="0">
                  <a:pos x="67" y="7"/>
                </a:cxn>
                <a:cxn ang="0">
                  <a:pos x="71" y="11"/>
                </a:cxn>
                <a:cxn ang="0">
                  <a:pos x="73" y="14"/>
                </a:cxn>
                <a:cxn ang="0">
                  <a:pos x="74" y="18"/>
                </a:cxn>
                <a:cxn ang="0">
                  <a:pos x="74" y="23"/>
                </a:cxn>
                <a:cxn ang="0">
                  <a:pos x="74" y="23"/>
                </a:cxn>
                <a:cxn ang="0">
                  <a:pos x="73" y="31"/>
                </a:cxn>
                <a:cxn ang="0">
                  <a:pos x="70" y="40"/>
                </a:cxn>
                <a:cxn ang="0">
                  <a:pos x="64" y="46"/>
                </a:cxn>
                <a:cxn ang="0">
                  <a:pos x="61" y="48"/>
                </a:cxn>
                <a:cxn ang="0">
                  <a:pos x="58" y="50"/>
                </a:cxn>
                <a:cxn ang="0">
                  <a:pos x="58" y="50"/>
                </a:cxn>
                <a:cxn ang="0">
                  <a:pos x="52" y="52"/>
                </a:cxn>
                <a:cxn ang="0">
                  <a:pos x="45" y="54"/>
                </a:cxn>
                <a:cxn ang="0">
                  <a:pos x="38" y="55"/>
                </a:cxn>
                <a:cxn ang="0">
                  <a:pos x="29" y="55"/>
                </a:cxn>
                <a:cxn ang="0">
                  <a:pos x="28" y="55"/>
                </a:cxn>
              </a:cxnLst>
              <a:rect l="0" t="0" r="r" b="b"/>
              <a:pathLst>
                <a:path w="74" h="55">
                  <a:moveTo>
                    <a:pt x="28" y="55"/>
                  </a:moveTo>
                  <a:lnTo>
                    <a:pt x="27" y="55"/>
                  </a:lnTo>
                  <a:lnTo>
                    <a:pt x="27" y="55"/>
                  </a:lnTo>
                  <a:lnTo>
                    <a:pt x="23" y="54"/>
                  </a:lnTo>
                  <a:lnTo>
                    <a:pt x="18" y="53"/>
                  </a:lnTo>
                  <a:lnTo>
                    <a:pt x="14" y="51"/>
                  </a:lnTo>
                  <a:lnTo>
                    <a:pt x="11" y="49"/>
                  </a:lnTo>
                  <a:lnTo>
                    <a:pt x="7" y="45"/>
                  </a:lnTo>
                  <a:lnTo>
                    <a:pt x="4" y="42"/>
                  </a:lnTo>
                  <a:lnTo>
                    <a:pt x="2" y="38"/>
                  </a:lnTo>
                  <a:lnTo>
                    <a:pt x="1" y="32"/>
                  </a:lnTo>
                  <a:lnTo>
                    <a:pt x="1" y="32"/>
                  </a:lnTo>
                  <a:lnTo>
                    <a:pt x="0" y="27"/>
                  </a:lnTo>
                  <a:lnTo>
                    <a:pt x="1" y="19"/>
                  </a:lnTo>
                  <a:lnTo>
                    <a:pt x="2" y="15"/>
                  </a:lnTo>
                  <a:lnTo>
                    <a:pt x="4" y="11"/>
                  </a:lnTo>
                  <a:lnTo>
                    <a:pt x="8" y="8"/>
                  </a:lnTo>
                  <a:lnTo>
                    <a:pt x="12" y="5"/>
                  </a:lnTo>
                  <a:lnTo>
                    <a:pt x="12" y="5"/>
                  </a:lnTo>
                  <a:lnTo>
                    <a:pt x="20" y="1"/>
                  </a:lnTo>
                  <a:lnTo>
                    <a:pt x="29" y="0"/>
                  </a:lnTo>
                  <a:lnTo>
                    <a:pt x="51" y="0"/>
                  </a:lnTo>
                  <a:lnTo>
                    <a:pt x="51" y="0"/>
                  </a:lnTo>
                  <a:lnTo>
                    <a:pt x="56" y="0"/>
                  </a:lnTo>
                  <a:lnTo>
                    <a:pt x="60" y="1"/>
                  </a:lnTo>
                  <a:lnTo>
                    <a:pt x="64" y="5"/>
                  </a:lnTo>
                  <a:lnTo>
                    <a:pt x="67" y="7"/>
                  </a:lnTo>
                  <a:lnTo>
                    <a:pt x="71" y="11"/>
                  </a:lnTo>
                  <a:lnTo>
                    <a:pt x="73" y="14"/>
                  </a:lnTo>
                  <a:lnTo>
                    <a:pt x="74" y="18"/>
                  </a:lnTo>
                  <a:lnTo>
                    <a:pt x="74" y="23"/>
                  </a:lnTo>
                  <a:lnTo>
                    <a:pt x="74" y="23"/>
                  </a:lnTo>
                  <a:lnTo>
                    <a:pt x="73" y="31"/>
                  </a:lnTo>
                  <a:lnTo>
                    <a:pt x="70" y="40"/>
                  </a:lnTo>
                  <a:lnTo>
                    <a:pt x="64" y="46"/>
                  </a:lnTo>
                  <a:lnTo>
                    <a:pt x="61" y="48"/>
                  </a:lnTo>
                  <a:lnTo>
                    <a:pt x="58" y="50"/>
                  </a:lnTo>
                  <a:lnTo>
                    <a:pt x="58" y="50"/>
                  </a:lnTo>
                  <a:lnTo>
                    <a:pt x="52" y="52"/>
                  </a:lnTo>
                  <a:lnTo>
                    <a:pt x="45" y="54"/>
                  </a:lnTo>
                  <a:lnTo>
                    <a:pt x="38" y="55"/>
                  </a:lnTo>
                  <a:lnTo>
                    <a:pt x="29" y="55"/>
                  </a:lnTo>
                  <a:lnTo>
                    <a:pt x="28" y="5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4" name="组合 963"/>
          <p:cNvGrpSpPr/>
          <p:nvPr/>
        </p:nvGrpSpPr>
        <p:grpSpPr>
          <a:xfrm>
            <a:off x="6908778" y="5109686"/>
            <a:ext cx="869951" cy="889001"/>
            <a:chOff x="5268913" y="4124325"/>
            <a:chExt cx="652463" cy="666751"/>
          </a:xfrm>
          <a:solidFill>
            <a:schemeClr val="tx1"/>
          </a:solidFill>
        </p:grpSpPr>
        <p:sp>
          <p:nvSpPr>
            <p:cNvPr id="17103"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4"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5"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6"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7"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8"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9"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0"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1"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2"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3"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4"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5"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6"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7"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8"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9"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0"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1"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2"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3" name="组合 962"/>
          <p:cNvGrpSpPr/>
          <p:nvPr/>
        </p:nvGrpSpPr>
        <p:grpSpPr>
          <a:xfrm>
            <a:off x="8193596" y="5067353"/>
            <a:ext cx="969433" cy="946151"/>
            <a:chOff x="6232526" y="4092575"/>
            <a:chExt cx="727075" cy="709613"/>
          </a:xfrm>
          <a:solidFill>
            <a:schemeClr val="tx1"/>
          </a:solidFill>
        </p:grpSpPr>
        <p:sp>
          <p:nvSpPr>
            <p:cNvPr id="17123" name="Freeform 739"/>
            <p:cNvSpPr/>
            <p:nvPr/>
          </p:nvSpPr>
          <p:spPr bwMode="auto">
            <a:xfrm>
              <a:off x="6288088" y="4711700"/>
              <a:ext cx="25400" cy="63500"/>
            </a:xfrm>
            <a:custGeom>
              <a:avLst/>
              <a:gdLst/>
              <a:ahLst/>
              <a:cxnLst>
                <a:cxn ang="0">
                  <a:pos x="40" y="1"/>
                </a:cxn>
                <a:cxn ang="0">
                  <a:pos x="40" y="1"/>
                </a:cxn>
                <a:cxn ang="0">
                  <a:pos x="36" y="5"/>
                </a:cxn>
                <a:cxn ang="0">
                  <a:pos x="33" y="9"/>
                </a:cxn>
                <a:cxn ang="0">
                  <a:pos x="30" y="19"/>
                </a:cxn>
                <a:cxn ang="0">
                  <a:pos x="26" y="39"/>
                </a:cxn>
                <a:cxn ang="0">
                  <a:pos x="26" y="39"/>
                </a:cxn>
                <a:cxn ang="0">
                  <a:pos x="23" y="48"/>
                </a:cxn>
                <a:cxn ang="0">
                  <a:pos x="19" y="55"/>
                </a:cxn>
                <a:cxn ang="0">
                  <a:pos x="15" y="63"/>
                </a:cxn>
                <a:cxn ang="0">
                  <a:pos x="11" y="70"/>
                </a:cxn>
                <a:cxn ang="0">
                  <a:pos x="11" y="70"/>
                </a:cxn>
                <a:cxn ang="0">
                  <a:pos x="8" y="81"/>
                </a:cxn>
                <a:cxn ang="0">
                  <a:pos x="4" y="91"/>
                </a:cxn>
                <a:cxn ang="0">
                  <a:pos x="0" y="113"/>
                </a:cxn>
                <a:cxn ang="0">
                  <a:pos x="0" y="113"/>
                </a:cxn>
                <a:cxn ang="0">
                  <a:pos x="0" y="115"/>
                </a:cxn>
                <a:cxn ang="0">
                  <a:pos x="1" y="116"/>
                </a:cxn>
                <a:cxn ang="0">
                  <a:pos x="2" y="117"/>
                </a:cxn>
                <a:cxn ang="0">
                  <a:pos x="3" y="118"/>
                </a:cxn>
                <a:cxn ang="0">
                  <a:pos x="5" y="118"/>
                </a:cxn>
                <a:cxn ang="0">
                  <a:pos x="8" y="118"/>
                </a:cxn>
                <a:cxn ang="0">
                  <a:pos x="9" y="117"/>
                </a:cxn>
                <a:cxn ang="0">
                  <a:pos x="10" y="115"/>
                </a:cxn>
                <a:cxn ang="0">
                  <a:pos x="10" y="115"/>
                </a:cxn>
                <a:cxn ang="0">
                  <a:pos x="13" y="97"/>
                </a:cxn>
                <a:cxn ang="0">
                  <a:pos x="18" y="81"/>
                </a:cxn>
                <a:cxn ang="0">
                  <a:pos x="24" y="65"/>
                </a:cxn>
                <a:cxn ang="0">
                  <a:pos x="28" y="57"/>
                </a:cxn>
                <a:cxn ang="0">
                  <a:pos x="32" y="50"/>
                </a:cxn>
                <a:cxn ang="0">
                  <a:pos x="32" y="50"/>
                </a:cxn>
                <a:cxn ang="0">
                  <a:pos x="35" y="44"/>
                </a:cxn>
                <a:cxn ang="0">
                  <a:pos x="36" y="39"/>
                </a:cxn>
                <a:cxn ang="0">
                  <a:pos x="39" y="28"/>
                </a:cxn>
                <a:cxn ang="0">
                  <a:pos x="41" y="18"/>
                </a:cxn>
                <a:cxn ang="0">
                  <a:pos x="43" y="12"/>
                </a:cxn>
                <a:cxn ang="0">
                  <a:pos x="46" y="8"/>
                </a:cxn>
                <a:cxn ang="0">
                  <a:pos x="46" y="8"/>
                </a:cxn>
                <a:cxn ang="0">
                  <a:pos x="47" y="6"/>
                </a:cxn>
                <a:cxn ang="0">
                  <a:pos x="48" y="4"/>
                </a:cxn>
                <a:cxn ang="0">
                  <a:pos x="47" y="2"/>
                </a:cxn>
                <a:cxn ang="0">
                  <a:pos x="46" y="1"/>
                </a:cxn>
                <a:cxn ang="0">
                  <a:pos x="45" y="0"/>
                </a:cxn>
                <a:cxn ang="0">
                  <a:pos x="43" y="0"/>
                </a:cxn>
                <a:cxn ang="0">
                  <a:pos x="41" y="0"/>
                </a:cxn>
                <a:cxn ang="0">
                  <a:pos x="40" y="1"/>
                </a:cxn>
                <a:cxn ang="0">
                  <a:pos x="40" y="1"/>
                </a:cxn>
              </a:cxnLst>
              <a:rect l="0" t="0" r="r" b="b"/>
              <a:pathLst>
                <a:path w="48" h="118">
                  <a:moveTo>
                    <a:pt x="40" y="1"/>
                  </a:moveTo>
                  <a:lnTo>
                    <a:pt x="40" y="1"/>
                  </a:lnTo>
                  <a:lnTo>
                    <a:pt x="36" y="5"/>
                  </a:lnTo>
                  <a:lnTo>
                    <a:pt x="33" y="9"/>
                  </a:lnTo>
                  <a:lnTo>
                    <a:pt x="30" y="19"/>
                  </a:lnTo>
                  <a:lnTo>
                    <a:pt x="26" y="39"/>
                  </a:lnTo>
                  <a:lnTo>
                    <a:pt x="26" y="39"/>
                  </a:lnTo>
                  <a:lnTo>
                    <a:pt x="23" y="48"/>
                  </a:lnTo>
                  <a:lnTo>
                    <a:pt x="19" y="55"/>
                  </a:lnTo>
                  <a:lnTo>
                    <a:pt x="15" y="63"/>
                  </a:lnTo>
                  <a:lnTo>
                    <a:pt x="11" y="70"/>
                  </a:lnTo>
                  <a:lnTo>
                    <a:pt x="11" y="70"/>
                  </a:lnTo>
                  <a:lnTo>
                    <a:pt x="8" y="81"/>
                  </a:lnTo>
                  <a:lnTo>
                    <a:pt x="4" y="91"/>
                  </a:lnTo>
                  <a:lnTo>
                    <a:pt x="0" y="113"/>
                  </a:lnTo>
                  <a:lnTo>
                    <a:pt x="0" y="113"/>
                  </a:lnTo>
                  <a:lnTo>
                    <a:pt x="0" y="115"/>
                  </a:lnTo>
                  <a:lnTo>
                    <a:pt x="1" y="116"/>
                  </a:lnTo>
                  <a:lnTo>
                    <a:pt x="2" y="117"/>
                  </a:lnTo>
                  <a:lnTo>
                    <a:pt x="3" y="118"/>
                  </a:lnTo>
                  <a:lnTo>
                    <a:pt x="5" y="118"/>
                  </a:lnTo>
                  <a:lnTo>
                    <a:pt x="8" y="118"/>
                  </a:lnTo>
                  <a:lnTo>
                    <a:pt x="9" y="117"/>
                  </a:lnTo>
                  <a:lnTo>
                    <a:pt x="10" y="115"/>
                  </a:lnTo>
                  <a:lnTo>
                    <a:pt x="10" y="115"/>
                  </a:lnTo>
                  <a:lnTo>
                    <a:pt x="13" y="97"/>
                  </a:lnTo>
                  <a:lnTo>
                    <a:pt x="18" y="81"/>
                  </a:lnTo>
                  <a:lnTo>
                    <a:pt x="24" y="65"/>
                  </a:lnTo>
                  <a:lnTo>
                    <a:pt x="28" y="57"/>
                  </a:lnTo>
                  <a:lnTo>
                    <a:pt x="32" y="50"/>
                  </a:lnTo>
                  <a:lnTo>
                    <a:pt x="32" y="50"/>
                  </a:lnTo>
                  <a:lnTo>
                    <a:pt x="35" y="44"/>
                  </a:lnTo>
                  <a:lnTo>
                    <a:pt x="36" y="39"/>
                  </a:lnTo>
                  <a:lnTo>
                    <a:pt x="39" y="28"/>
                  </a:lnTo>
                  <a:lnTo>
                    <a:pt x="41" y="18"/>
                  </a:lnTo>
                  <a:lnTo>
                    <a:pt x="43" y="12"/>
                  </a:lnTo>
                  <a:lnTo>
                    <a:pt x="46" y="8"/>
                  </a:lnTo>
                  <a:lnTo>
                    <a:pt x="46" y="8"/>
                  </a:lnTo>
                  <a:lnTo>
                    <a:pt x="47" y="6"/>
                  </a:lnTo>
                  <a:lnTo>
                    <a:pt x="48" y="4"/>
                  </a:lnTo>
                  <a:lnTo>
                    <a:pt x="47" y="2"/>
                  </a:lnTo>
                  <a:lnTo>
                    <a:pt x="46" y="1"/>
                  </a:lnTo>
                  <a:lnTo>
                    <a:pt x="45" y="0"/>
                  </a:lnTo>
                  <a:lnTo>
                    <a:pt x="43"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4" name="Freeform 740"/>
            <p:cNvSpPr/>
            <p:nvPr/>
          </p:nvSpPr>
          <p:spPr bwMode="auto">
            <a:xfrm>
              <a:off x="6327776" y="4724400"/>
              <a:ext cx="30163" cy="52388"/>
            </a:xfrm>
            <a:custGeom>
              <a:avLst/>
              <a:gdLst/>
              <a:ahLst/>
              <a:cxnLst>
                <a:cxn ang="0">
                  <a:pos x="57" y="2"/>
                </a:cxn>
                <a:cxn ang="0">
                  <a:pos x="57" y="2"/>
                </a:cxn>
                <a:cxn ang="0">
                  <a:pos x="54" y="0"/>
                </a:cxn>
                <a:cxn ang="0">
                  <a:pos x="53" y="0"/>
                </a:cxn>
                <a:cxn ang="0">
                  <a:pos x="51" y="0"/>
                </a:cxn>
                <a:cxn ang="0">
                  <a:pos x="50" y="0"/>
                </a:cxn>
                <a:cxn ang="0">
                  <a:pos x="48" y="1"/>
                </a:cxn>
                <a:cxn ang="0">
                  <a:pos x="47" y="3"/>
                </a:cxn>
                <a:cxn ang="0">
                  <a:pos x="47" y="5"/>
                </a:cxn>
                <a:cxn ang="0">
                  <a:pos x="48" y="7"/>
                </a:cxn>
                <a:cxn ang="0">
                  <a:pos x="48" y="7"/>
                </a:cxn>
                <a:cxn ang="0">
                  <a:pos x="48" y="10"/>
                </a:cxn>
                <a:cxn ang="0">
                  <a:pos x="47" y="14"/>
                </a:cxn>
                <a:cxn ang="0">
                  <a:pos x="45" y="19"/>
                </a:cxn>
                <a:cxn ang="0">
                  <a:pos x="42" y="25"/>
                </a:cxn>
                <a:cxn ang="0">
                  <a:pos x="35" y="34"/>
                </a:cxn>
                <a:cxn ang="0">
                  <a:pos x="30" y="41"/>
                </a:cxn>
                <a:cxn ang="0">
                  <a:pos x="30" y="41"/>
                </a:cxn>
                <a:cxn ang="0">
                  <a:pos x="20" y="52"/>
                </a:cxn>
                <a:cxn ang="0">
                  <a:pos x="12" y="66"/>
                </a:cxn>
                <a:cxn ang="0">
                  <a:pos x="6" y="79"/>
                </a:cxn>
                <a:cxn ang="0">
                  <a:pos x="0" y="93"/>
                </a:cxn>
                <a:cxn ang="0">
                  <a:pos x="0" y="93"/>
                </a:cxn>
                <a:cxn ang="0">
                  <a:pos x="0" y="96"/>
                </a:cxn>
                <a:cxn ang="0">
                  <a:pos x="2" y="98"/>
                </a:cxn>
                <a:cxn ang="0">
                  <a:pos x="4" y="99"/>
                </a:cxn>
                <a:cxn ang="0">
                  <a:pos x="6" y="99"/>
                </a:cxn>
                <a:cxn ang="0">
                  <a:pos x="6" y="99"/>
                </a:cxn>
                <a:cxn ang="0">
                  <a:pos x="9" y="98"/>
                </a:cxn>
                <a:cxn ang="0">
                  <a:pos x="11" y="96"/>
                </a:cxn>
                <a:cxn ang="0">
                  <a:pos x="13" y="94"/>
                </a:cxn>
                <a:cxn ang="0">
                  <a:pos x="14" y="91"/>
                </a:cxn>
                <a:cxn ang="0">
                  <a:pos x="14" y="91"/>
                </a:cxn>
                <a:cxn ang="0">
                  <a:pos x="14" y="89"/>
                </a:cxn>
                <a:cxn ang="0">
                  <a:pos x="12" y="87"/>
                </a:cxn>
                <a:cxn ang="0">
                  <a:pos x="12" y="87"/>
                </a:cxn>
                <a:cxn ang="0">
                  <a:pos x="19" y="72"/>
                </a:cxn>
                <a:cxn ang="0">
                  <a:pos x="29" y="59"/>
                </a:cxn>
                <a:cxn ang="0">
                  <a:pos x="47" y="33"/>
                </a:cxn>
                <a:cxn ang="0">
                  <a:pos x="47" y="33"/>
                </a:cxn>
                <a:cxn ang="0">
                  <a:pos x="51" y="27"/>
                </a:cxn>
                <a:cxn ang="0">
                  <a:pos x="55" y="18"/>
                </a:cxn>
                <a:cxn ang="0">
                  <a:pos x="57" y="14"/>
                </a:cxn>
                <a:cxn ang="0">
                  <a:pos x="58" y="10"/>
                </a:cxn>
                <a:cxn ang="0">
                  <a:pos x="58" y="6"/>
                </a:cxn>
                <a:cxn ang="0">
                  <a:pos x="57" y="2"/>
                </a:cxn>
                <a:cxn ang="0">
                  <a:pos x="57" y="2"/>
                </a:cxn>
              </a:cxnLst>
              <a:rect l="0" t="0" r="r" b="b"/>
              <a:pathLst>
                <a:path w="58" h="99">
                  <a:moveTo>
                    <a:pt x="57" y="2"/>
                  </a:moveTo>
                  <a:lnTo>
                    <a:pt x="57" y="2"/>
                  </a:lnTo>
                  <a:lnTo>
                    <a:pt x="54" y="0"/>
                  </a:lnTo>
                  <a:lnTo>
                    <a:pt x="53" y="0"/>
                  </a:lnTo>
                  <a:lnTo>
                    <a:pt x="51" y="0"/>
                  </a:lnTo>
                  <a:lnTo>
                    <a:pt x="50" y="0"/>
                  </a:lnTo>
                  <a:lnTo>
                    <a:pt x="48" y="1"/>
                  </a:lnTo>
                  <a:lnTo>
                    <a:pt x="47" y="3"/>
                  </a:lnTo>
                  <a:lnTo>
                    <a:pt x="47" y="5"/>
                  </a:lnTo>
                  <a:lnTo>
                    <a:pt x="48" y="7"/>
                  </a:lnTo>
                  <a:lnTo>
                    <a:pt x="48" y="7"/>
                  </a:lnTo>
                  <a:lnTo>
                    <a:pt x="48" y="10"/>
                  </a:lnTo>
                  <a:lnTo>
                    <a:pt x="47" y="14"/>
                  </a:lnTo>
                  <a:lnTo>
                    <a:pt x="45" y="19"/>
                  </a:lnTo>
                  <a:lnTo>
                    <a:pt x="42" y="25"/>
                  </a:lnTo>
                  <a:lnTo>
                    <a:pt x="35" y="34"/>
                  </a:lnTo>
                  <a:lnTo>
                    <a:pt x="30" y="41"/>
                  </a:lnTo>
                  <a:lnTo>
                    <a:pt x="30" y="41"/>
                  </a:lnTo>
                  <a:lnTo>
                    <a:pt x="20" y="52"/>
                  </a:lnTo>
                  <a:lnTo>
                    <a:pt x="12" y="66"/>
                  </a:lnTo>
                  <a:lnTo>
                    <a:pt x="6" y="79"/>
                  </a:lnTo>
                  <a:lnTo>
                    <a:pt x="0" y="93"/>
                  </a:lnTo>
                  <a:lnTo>
                    <a:pt x="0" y="93"/>
                  </a:lnTo>
                  <a:lnTo>
                    <a:pt x="0" y="96"/>
                  </a:lnTo>
                  <a:lnTo>
                    <a:pt x="2" y="98"/>
                  </a:lnTo>
                  <a:lnTo>
                    <a:pt x="4" y="99"/>
                  </a:lnTo>
                  <a:lnTo>
                    <a:pt x="6" y="99"/>
                  </a:lnTo>
                  <a:lnTo>
                    <a:pt x="6" y="99"/>
                  </a:lnTo>
                  <a:lnTo>
                    <a:pt x="9" y="98"/>
                  </a:lnTo>
                  <a:lnTo>
                    <a:pt x="11" y="96"/>
                  </a:lnTo>
                  <a:lnTo>
                    <a:pt x="13" y="94"/>
                  </a:lnTo>
                  <a:lnTo>
                    <a:pt x="14" y="91"/>
                  </a:lnTo>
                  <a:lnTo>
                    <a:pt x="14" y="91"/>
                  </a:lnTo>
                  <a:lnTo>
                    <a:pt x="14" y="89"/>
                  </a:lnTo>
                  <a:lnTo>
                    <a:pt x="12" y="87"/>
                  </a:lnTo>
                  <a:lnTo>
                    <a:pt x="12" y="87"/>
                  </a:lnTo>
                  <a:lnTo>
                    <a:pt x="19" y="72"/>
                  </a:lnTo>
                  <a:lnTo>
                    <a:pt x="29" y="59"/>
                  </a:lnTo>
                  <a:lnTo>
                    <a:pt x="47" y="33"/>
                  </a:lnTo>
                  <a:lnTo>
                    <a:pt x="47" y="33"/>
                  </a:lnTo>
                  <a:lnTo>
                    <a:pt x="51" y="27"/>
                  </a:lnTo>
                  <a:lnTo>
                    <a:pt x="55" y="18"/>
                  </a:lnTo>
                  <a:lnTo>
                    <a:pt x="57" y="14"/>
                  </a:lnTo>
                  <a:lnTo>
                    <a:pt x="58" y="10"/>
                  </a:lnTo>
                  <a:lnTo>
                    <a:pt x="58" y="6"/>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5" name="Freeform 741"/>
            <p:cNvSpPr/>
            <p:nvPr/>
          </p:nvSpPr>
          <p:spPr bwMode="auto">
            <a:xfrm>
              <a:off x="6367463" y="4727575"/>
              <a:ext cx="33338" cy="49213"/>
            </a:xfrm>
            <a:custGeom>
              <a:avLst/>
              <a:gdLst/>
              <a:ahLst/>
              <a:cxnLst>
                <a:cxn ang="0">
                  <a:pos x="54" y="3"/>
                </a:cxn>
                <a:cxn ang="0">
                  <a:pos x="54" y="3"/>
                </a:cxn>
                <a:cxn ang="0">
                  <a:pos x="42" y="25"/>
                </a:cxn>
                <a:cxn ang="0">
                  <a:pos x="29" y="46"/>
                </a:cxn>
                <a:cxn ang="0">
                  <a:pos x="1" y="88"/>
                </a:cxn>
                <a:cxn ang="0">
                  <a:pos x="1" y="88"/>
                </a:cxn>
                <a:cxn ang="0">
                  <a:pos x="0" y="90"/>
                </a:cxn>
                <a:cxn ang="0">
                  <a:pos x="1" y="92"/>
                </a:cxn>
                <a:cxn ang="0">
                  <a:pos x="1" y="93"/>
                </a:cxn>
                <a:cxn ang="0">
                  <a:pos x="3" y="94"/>
                </a:cxn>
                <a:cxn ang="0">
                  <a:pos x="4" y="95"/>
                </a:cxn>
                <a:cxn ang="0">
                  <a:pos x="6" y="95"/>
                </a:cxn>
                <a:cxn ang="0">
                  <a:pos x="8" y="94"/>
                </a:cxn>
                <a:cxn ang="0">
                  <a:pos x="9" y="93"/>
                </a:cxn>
                <a:cxn ang="0">
                  <a:pos x="9" y="93"/>
                </a:cxn>
                <a:cxn ang="0">
                  <a:pos x="37" y="52"/>
                </a:cxn>
                <a:cxn ang="0">
                  <a:pos x="51" y="30"/>
                </a:cxn>
                <a:cxn ang="0">
                  <a:pos x="62" y="7"/>
                </a:cxn>
                <a:cxn ang="0">
                  <a:pos x="62" y="7"/>
                </a:cxn>
                <a:cxn ang="0">
                  <a:pos x="62" y="5"/>
                </a:cxn>
                <a:cxn ang="0">
                  <a:pos x="62" y="3"/>
                </a:cxn>
                <a:cxn ang="0">
                  <a:pos x="59" y="1"/>
                </a:cxn>
                <a:cxn ang="0">
                  <a:pos x="58" y="0"/>
                </a:cxn>
                <a:cxn ang="0">
                  <a:pos x="56" y="0"/>
                </a:cxn>
                <a:cxn ang="0">
                  <a:pos x="55" y="1"/>
                </a:cxn>
                <a:cxn ang="0">
                  <a:pos x="54" y="3"/>
                </a:cxn>
                <a:cxn ang="0">
                  <a:pos x="54" y="3"/>
                </a:cxn>
              </a:cxnLst>
              <a:rect l="0" t="0" r="r" b="b"/>
              <a:pathLst>
                <a:path w="62" h="95">
                  <a:moveTo>
                    <a:pt x="54" y="3"/>
                  </a:moveTo>
                  <a:lnTo>
                    <a:pt x="54" y="3"/>
                  </a:lnTo>
                  <a:lnTo>
                    <a:pt x="42" y="25"/>
                  </a:lnTo>
                  <a:lnTo>
                    <a:pt x="29" y="46"/>
                  </a:lnTo>
                  <a:lnTo>
                    <a:pt x="1" y="88"/>
                  </a:lnTo>
                  <a:lnTo>
                    <a:pt x="1" y="88"/>
                  </a:lnTo>
                  <a:lnTo>
                    <a:pt x="0" y="90"/>
                  </a:lnTo>
                  <a:lnTo>
                    <a:pt x="1" y="92"/>
                  </a:lnTo>
                  <a:lnTo>
                    <a:pt x="1" y="93"/>
                  </a:lnTo>
                  <a:lnTo>
                    <a:pt x="3" y="94"/>
                  </a:lnTo>
                  <a:lnTo>
                    <a:pt x="4" y="95"/>
                  </a:lnTo>
                  <a:lnTo>
                    <a:pt x="6" y="95"/>
                  </a:lnTo>
                  <a:lnTo>
                    <a:pt x="8" y="94"/>
                  </a:lnTo>
                  <a:lnTo>
                    <a:pt x="9" y="93"/>
                  </a:lnTo>
                  <a:lnTo>
                    <a:pt x="9" y="93"/>
                  </a:lnTo>
                  <a:lnTo>
                    <a:pt x="37" y="52"/>
                  </a:lnTo>
                  <a:lnTo>
                    <a:pt x="51" y="30"/>
                  </a:lnTo>
                  <a:lnTo>
                    <a:pt x="62" y="7"/>
                  </a:lnTo>
                  <a:lnTo>
                    <a:pt x="62" y="7"/>
                  </a:lnTo>
                  <a:lnTo>
                    <a:pt x="62" y="5"/>
                  </a:lnTo>
                  <a:lnTo>
                    <a:pt x="62" y="3"/>
                  </a:lnTo>
                  <a:lnTo>
                    <a:pt x="59" y="1"/>
                  </a:lnTo>
                  <a:lnTo>
                    <a:pt x="58" y="0"/>
                  </a:lnTo>
                  <a:lnTo>
                    <a:pt x="56"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6" name="Freeform 742"/>
            <p:cNvSpPr/>
            <p:nvPr/>
          </p:nvSpPr>
          <p:spPr bwMode="auto">
            <a:xfrm>
              <a:off x="6418263" y="4727575"/>
              <a:ext cx="34925" cy="47625"/>
            </a:xfrm>
            <a:custGeom>
              <a:avLst/>
              <a:gdLst/>
              <a:ahLst/>
              <a:cxnLst>
                <a:cxn ang="0">
                  <a:pos x="59" y="2"/>
                </a:cxn>
                <a:cxn ang="0">
                  <a:pos x="59" y="2"/>
                </a:cxn>
                <a:cxn ang="0">
                  <a:pos x="50" y="12"/>
                </a:cxn>
                <a:cxn ang="0">
                  <a:pos x="42" y="24"/>
                </a:cxn>
                <a:cxn ang="0">
                  <a:pos x="34" y="34"/>
                </a:cxn>
                <a:cxn ang="0">
                  <a:pos x="25" y="44"/>
                </a:cxn>
                <a:cxn ang="0">
                  <a:pos x="25" y="44"/>
                </a:cxn>
                <a:cxn ang="0">
                  <a:pos x="18" y="54"/>
                </a:cxn>
                <a:cxn ang="0">
                  <a:pos x="10" y="63"/>
                </a:cxn>
                <a:cxn ang="0">
                  <a:pos x="5" y="73"/>
                </a:cxn>
                <a:cxn ang="0">
                  <a:pos x="1" y="85"/>
                </a:cxn>
                <a:cxn ang="0">
                  <a:pos x="1" y="85"/>
                </a:cxn>
                <a:cxn ang="0">
                  <a:pos x="0" y="87"/>
                </a:cxn>
                <a:cxn ang="0">
                  <a:pos x="1" y="89"/>
                </a:cxn>
                <a:cxn ang="0">
                  <a:pos x="3" y="90"/>
                </a:cxn>
                <a:cxn ang="0">
                  <a:pos x="5" y="90"/>
                </a:cxn>
                <a:cxn ang="0">
                  <a:pos x="10" y="90"/>
                </a:cxn>
                <a:cxn ang="0">
                  <a:pos x="10" y="90"/>
                </a:cxn>
                <a:cxn ang="0">
                  <a:pos x="12" y="90"/>
                </a:cxn>
                <a:cxn ang="0">
                  <a:pos x="14" y="89"/>
                </a:cxn>
                <a:cxn ang="0">
                  <a:pos x="15" y="87"/>
                </a:cxn>
                <a:cxn ang="0">
                  <a:pos x="15" y="84"/>
                </a:cxn>
                <a:cxn ang="0">
                  <a:pos x="13" y="81"/>
                </a:cxn>
                <a:cxn ang="0">
                  <a:pos x="13" y="81"/>
                </a:cxn>
                <a:cxn ang="0">
                  <a:pos x="17" y="71"/>
                </a:cxn>
                <a:cxn ang="0">
                  <a:pos x="23" y="63"/>
                </a:cxn>
                <a:cxn ang="0">
                  <a:pos x="29" y="55"/>
                </a:cxn>
                <a:cxn ang="0">
                  <a:pos x="37" y="46"/>
                </a:cxn>
                <a:cxn ang="0">
                  <a:pos x="37" y="46"/>
                </a:cxn>
                <a:cxn ang="0">
                  <a:pos x="45" y="37"/>
                </a:cxn>
                <a:cxn ang="0">
                  <a:pos x="52" y="28"/>
                </a:cxn>
                <a:cxn ang="0">
                  <a:pos x="58" y="17"/>
                </a:cxn>
                <a:cxn ang="0">
                  <a:pos x="65" y="8"/>
                </a:cxn>
                <a:cxn ang="0">
                  <a:pos x="65" y="8"/>
                </a:cxn>
                <a:cxn ang="0">
                  <a:pos x="66" y="6"/>
                </a:cxn>
                <a:cxn ang="0">
                  <a:pos x="67" y="5"/>
                </a:cxn>
                <a:cxn ang="0">
                  <a:pos x="66" y="3"/>
                </a:cxn>
                <a:cxn ang="0">
                  <a:pos x="65" y="2"/>
                </a:cxn>
                <a:cxn ang="0">
                  <a:pos x="64" y="1"/>
                </a:cxn>
                <a:cxn ang="0">
                  <a:pos x="62" y="0"/>
                </a:cxn>
                <a:cxn ang="0">
                  <a:pos x="60" y="0"/>
                </a:cxn>
                <a:cxn ang="0">
                  <a:pos x="59" y="2"/>
                </a:cxn>
                <a:cxn ang="0">
                  <a:pos x="59" y="2"/>
                </a:cxn>
              </a:cxnLst>
              <a:rect l="0" t="0" r="r" b="b"/>
              <a:pathLst>
                <a:path w="67" h="90">
                  <a:moveTo>
                    <a:pt x="59" y="2"/>
                  </a:moveTo>
                  <a:lnTo>
                    <a:pt x="59" y="2"/>
                  </a:lnTo>
                  <a:lnTo>
                    <a:pt x="50" y="12"/>
                  </a:lnTo>
                  <a:lnTo>
                    <a:pt x="42" y="24"/>
                  </a:lnTo>
                  <a:lnTo>
                    <a:pt x="34" y="34"/>
                  </a:lnTo>
                  <a:lnTo>
                    <a:pt x="25" y="44"/>
                  </a:lnTo>
                  <a:lnTo>
                    <a:pt x="25" y="44"/>
                  </a:lnTo>
                  <a:lnTo>
                    <a:pt x="18" y="54"/>
                  </a:lnTo>
                  <a:lnTo>
                    <a:pt x="10" y="63"/>
                  </a:lnTo>
                  <a:lnTo>
                    <a:pt x="5" y="73"/>
                  </a:lnTo>
                  <a:lnTo>
                    <a:pt x="1" y="85"/>
                  </a:lnTo>
                  <a:lnTo>
                    <a:pt x="1" y="85"/>
                  </a:lnTo>
                  <a:lnTo>
                    <a:pt x="0" y="87"/>
                  </a:lnTo>
                  <a:lnTo>
                    <a:pt x="1" y="89"/>
                  </a:lnTo>
                  <a:lnTo>
                    <a:pt x="3" y="90"/>
                  </a:lnTo>
                  <a:lnTo>
                    <a:pt x="5" y="90"/>
                  </a:lnTo>
                  <a:lnTo>
                    <a:pt x="10" y="90"/>
                  </a:lnTo>
                  <a:lnTo>
                    <a:pt x="10" y="90"/>
                  </a:lnTo>
                  <a:lnTo>
                    <a:pt x="12" y="90"/>
                  </a:lnTo>
                  <a:lnTo>
                    <a:pt x="14" y="89"/>
                  </a:lnTo>
                  <a:lnTo>
                    <a:pt x="15" y="87"/>
                  </a:lnTo>
                  <a:lnTo>
                    <a:pt x="15" y="84"/>
                  </a:lnTo>
                  <a:lnTo>
                    <a:pt x="13" y="81"/>
                  </a:lnTo>
                  <a:lnTo>
                    <a:pt x="13" y="81"/>
                  </a:lnTo>
                  <a:lnTo>
                    <a:pt x="17" y="71"/>
                  </a:lnTo>
                  <a:lnTo>
                    <a:pt x="23" y="63"/>
                  </a:lnTo>
                  <a:lnTo>
                    <a:pt x="29" y="55"/>
                  </a:lnTo>
                  <a:lnTo>
                    <a:pt x="37" y="46"/>
                  </a:lnTo>
                  <a:lnTo>
                    <a:pt x="37" y="46"/>
                  </a:lnTo>
                  <a:lnTo>
                    <a:pt x="45" y="37"/>
                  </a:lnTo>
                  <a:lnTo>
                    <a:pt x="52" y="28"/>
                  </a:lnTo>
                  <a:lnTo>
                    <a:pt x="58" y="17"/>
                  </a:lnTo>
                  <a:lnTo>
                    <a:pt x="65" y="8"/>
                  </a:lnTo>
                  <a:lnTo>
                    <a:pt x="65" y="8"/>
                  </a:lnTo>
                  <a:lnTo>
                    <a:pt x="66" y="6"/>
                  </a:lnTo>
                  <a:lnTo>
                    <a:pt x="67" y="5"/>
                  </a:lnTo>
                  <a:lnTo>
                    <a:pt x="66" y="3"/>
                  </a:lnTo>
                  <a:lnTo>
                    <a:pt x="65" y="2"/>
                  </a:lnTo>
                  <a:lnTo>
                    <a:pt x="64" y="1"/>
                  </a:lnTo>
                  <a:lnTo>
                    <a:pt x="62" y="0"/>
                  </a:lnTo>
                  <a:lnTo>
                    <a:pt x="60"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7" name="Freeform 743"/>
            <p:cNvSpPr/>
            <p:nvPr/>
          </p:nvSpPr>
          <p:spPr bwMode="auto">
            <a:xfrm>
              <a:off x="6470651" y="4727575"/>
              <a:ext cx="38100" cy="49213"/>
            </a:xfrm>
            <a:custGeom>
              <a:avLst/>
              <a:gdLst/>
              <a:ahLst/>
              <a:cxnLst>
                <a:cxn ang="0">
                  <a:pos x="62" y="2"/>
                </a:cxn>
                <a:cxn ang="0">
                  <a:pos x="62" y="2"/>
                </a:cxn>
                <a:cxn ang="0">
                  <a:pos x="47" y="23"/>
                </a:cxn>
                <a:cxn ang="0">
                  <a:pos x="31" y="44"/>
                </a:cxn>
                <a:cxn ang="0">
                  <a:pos x="16" y="65"/>
                </a:cxn>
                <a:cxn ang="0">
                  <a:pos x="0" y="87"/>
                </a:cxn>
                <a:cxn ang="0">
                  <a:pos x="0" y="87"/>
                </a:cxn>
                <a:cxn ang="0">
                  <a:pos x="0" y="89"/>
                </a:cxn>
                <a:cxn ang="0">
                  <a:pos x="0" y="91"/>
                </a:cxn>
                <a:cxn ang="0">
                  <a:pos x="1" y="92"/>
                </a:cxn>
                <a:cxn ang="0">
                  <a:pos x="2" y="93"/>
                </a:cxn>
                <a:cxn ang="0">
                  <a:pos x="4" y="94"/>
                </a:cxn>
                <a:cxn ang="0">
                  <a:pos x="5" y="94"/>
                </a:cxn>
                <a:cxn ang="0">
                  <a:pos x="8" y="93"/>
                </a:cxn>
                <a:cxn ang="0">
                  <a:pos x="9" y="92"/>
                </a:cxn>
                <a:cxn ang="0">
                  <a:pos x="9" y="92"/>
                </a:cxn>
                <a:cxn ang="0">
                  <a:pos x="24" y="70"/>
                </a:cxn>
                <a:cxn ang="0">
                  <a:pos x="40" y="48"/>
                </a:cxn>
                <a:cxn ang="0">
                  <a:pos x="55" y="28"/>
                </a:cxn>
                <a:cxn ang="0">
                  <a:pos x="71" y="6"/>
                </a:cxn>
                <a:cxn ang="0">
                  <a:pos x="71" y="6"/>
                </a:cxn>
                <a:cxn ang="0">
                  <a:pos x="72" y="4"/>
                </a:cxn>
                <a:cxn ang="0">
                  <a:pos x="72" y="3"/>
                </a:cxn>
                <a:cxn ang="0">
                  <a:pos x="71" y="1"/>
                </a:cxn>
                <a:cxn ang="0">
                  <a:pos x="70" y="0"/>
                </a:cxn>
                <a:cxn ang="0">
                  <a:pos x="67" y="0"/>
                </a:cxn>
                <a:cxn ang="0">
                  <a:pos x="65" y="0"/>
                </a:cxn>
                <a:cxn ang="0">
                  <a:pos x="64" y="0"/>
                </a:cxn>
                <a:cxn ang="0">
                  <a:pos x="62" y="2"/>
                </a:cxn>
                <a:cxn ang="0">
                  <a:pos x="62" y="2"/>
                </a:cxn>
              </a:cxnLst>
              <a:rect l="0" t="0" r="r" b="b"/>
              <a:pathLst>
                <a:path w="72" h="94">
                  <a:moveTo>
                    <a:pt x="62" y="2"/>
                  </a:moveTo>
                  <a:lnTo>
                    <a:pt x="62" y="2"/>
                  </a:lnTo>
                  <a:lnTo>
                    <a:pt x="47" y="23"/>
                  </a:lnTo>
                  <a:lnTo>
                    <a:pt x="31" y="44"/>
                  </a:lnTo>
                  <a:lnTo>
                    <a:pt x="16" y="65"/>
                  </a:lnTo>
                  <a:lnTo>
                    <a:pt x="0" y="87"/>
                  </a:lnTo>
                  <a:lnTo>
                    <a:pt x="0" y="87"/>
                  </a:lnTo>
                  <a:lnTo>
                    <a:pt x="0" y="89"/>
                  </a:lnTo>
                  <a:lnTo>
                    <a:pt x="0" y="91"/>
                  </a:lnTo>
                  <a:lnTo>
                    <a:pt x="1" y="92"/>
                  </a:lnTo>
                  <a:lnTo>
                    <a:pt x="2" y="93"/>
                  </a:lnTo>
                  <a:lnTo>
                    <a:pt x="4" y="94"/>
                  </a:lnTo>
                  <a:lnTo>
                    <a:pt x="5" y="94"/>
                  </a:lnTo>
                  <a:lnTo>
                    <a:pt x="8" y="93"/>
                  </a:lnTo>
                  <a:lnTo>
                    <a:pt x="9" y="92"/>
                  </a:lnTo>
                  <a:lnTo>
                    <a:pt x="9" y="92"/>
                  </a:lnTo>
                  <a:lnTo>
                    <a:pt x="24" y="70"/>
                  </a:lnTo>
                  <a:lnTo>
                    <a:pt x="40" y="48"/>
                  </a:lnTo>
                  <a:lnTo>
                    <a:pt x="55" y="28"/>
                  </a:lnTo>
                  <a:lnTo>
                    <a:pt x="71" y="6"/>
                  </a:lnTo>
                  <a:lnTo>
                    <a:pt x="71" y="6"/>
                  </a:lnTo>
                  <a:lnTo>
                    <a:pt x="72" y="4"/>
                  </a:lnTo>
                  <a:lnTo>
                    <a:pt x="72" y="3"/>
                  </a:lnTo>
                  <a:lnTo>
                    <a:pt x="71" y="1"/>
                  </a:lnTo>
                  <a:lnTo>
                    <a:pt x="70" y="0"/>
                  </a:lnTo>
                  <a:lnTo>
                    <a:pt x="67" y="0"/>
                  </a:lnTo>
                  <a:lnTo>
                    <a:pt x="65"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8" name="Freeform 744"/>
            <p:cNvSpPr/>
            <p:nvPr/>
          </p:nvSpPr>
          <p:spPr bwMode="auto">
            <a:xfrm>
              <a:off x="6510338" y="4722813"/>
              <a:ext cx="30163" cy="49213"/>
            </a:xfrm>
            <a:custGeom>
              <a:avLst/>
              <a:gdLst/>
              <a:ahLst/>
              <a:cxnLst>
                <a:cxn ang="0">
                  <a:pos x="48" y="2"/>
                </a:cxn>
                <a:cxn ang="0">
                  <a:pos x="48" y="2"/>
                </a:cxn>
                <a:cxn ang="0">
                  <a:pos x="36" y="23"/>
                </a:cxn>
                <a:cxn ang="0">
                  <a:pos x="23" y="44"/>
                </a:cxn>
                <a:cxn ang="0">
                  <a:pos x="11" y="66"/>
                </a:cxn>
                <a:cxn ang="0">
                  <a:pos x="1" y="87"/>
                </a:cxn>
                <a:cxn ang="0">
                  <a:pos x="1" y="87"/>
                </a:cxn>
                <a:cxn ang="0">
                  <a:pos x="0" y="89"/>
                </a:cxn>
                <a:cxn ang="0">
                  <a:pos x="1" y="92"/>
                </a:cxn>
                <a:cxn ang="0">
                  <a:pos x="3" y="94"/>
                </a:cxn>
                <a:cxn ang="0">
                  <a:pos x="5" y="95"/>
                </a:cxn>
                <a:cxn ang="0">
                  <a:pos x="6" y="95"/>
                </a:cxn>
                <a:cxn ang="0">
                  <a:pos x="8" y="94"/>
                </a:cxn>
                <a:cxn ang="0">
                  <a:pos x="9" y="93"/>
                </a:cxn>
                <a:cxn ang="0">
                  <a:pos x="9" y="93"/>
                </a:cxn>
                <a:cxn ang="0">
                  <a:pos x="19" y="70"/>
                </a:cxn>
                <a:cxn ang="0">
                  <a:pos x="32" y="49"/>
                </a:cxn>
                <a:cxn ang="0">
                  <a:pos x="44" y="29"/>
                </a:cxn>
                <a:cxn ang="0">
                  <a:pos x="57" y="7"/>
                </a:cxn>
                <a:cxn ang="0">
                  <a:pos x="57" y="7"/>
                </a:cxn>
                <a:cxn ang="0">
                  <a:pos x="57" y="5"/>
                </a:cxn>
                <a:cxn ang="0">
                  <a:pos x="57" y="3"/>
                </a:cxn>
                <a:cxn ang="0">
                  <a:pos x="56" y="2"/>
                </a:cxn>
                <a:cxn ang="0">
                  <a:pos x="54" y="1"/>
                </a:cxn>
                <a:cxn ang="0">
                  <a:pos x="52" y="0"/>
                </a:cxn>
                <a:cxn ang="0">
                  <a:pos x="51" y="0"/>
                </a:cxn>
                <a:cxn ang="0">
                  <a:pos x="49" y="1"/>
                </a:cxn>
                <a:cxn ang="0">
                  <a:pos x="48" y="2"/>
                </a:cxn>
                <a:cxn ang="0">
                  <a:pos x="48" y="2"/>
                </a:cxn>
              </a:cxnLst>
              <a:rect l="0" t="0" r="r" b="b"/>
              <a:pathLst>
                <a:path w="57" h="95">
                  <a:moveTo>
                    <a:pt x="48" y="2"/>
                  </a:moveTo>
                  <a:lnTo>
                    <a:pt x="48" y="2"/>
                  </a:lnTo>
                  <a:lnTo>
                    <a:pt x="36" y="23"/>
                  </a:lnTo>
                  <a:lnTo>
                    <a:pt x="23" y="44"/>
                  </a:lnTo>
                  <a:lnTo>
                    <a:pt x="11" y="66"/>
                  </a:lnTo>
                  <a:lnTo>
                    <a:pt x="1" y="87"/>
                  </a:lnTo>
                  <a:lnTo>
                    <a:pt x="1" y="87"/>
                  </a:lnTo>
                  <a:lnTo>
                    <a:pt x="0" y="89"/>
                  </a:lnTo>
                  <a:lnTo>
                    <a:pt x="1" y="92"/>
                  </a:lnTo>
                  <a:lnTo>
                    <a:pt x="3" y="94"/>
                  </a:lnTo>
                  <a:lnTo>
                    <a:pt x="5" y="95"/>
                  </a:lnTo>
                  <a:lnTo>
                    <a:pt x="6" y="95"/>
                  </a:lnTo>
                  <a:lnTo>
                    <a:pt x="8" y="94"/>
                  </a:lnTo>
                  <a:lnTo>
                    <a:pt x="9" y="93"/>
                  </a:lnTo>
                  <a:lnTo>
                    <a:pt x="9" y="93"/>
                  </a:lnTo>
                  <a:lnTo>
                    <a:pt x="19" y="70"/>
                  </a:lnTo>
                  <a:lnTo>
                    <a:pt x="32" y="49"/>
                  </a:lnTo>
                  <a:lnTo>
                    <a:pt x="44" y="29"/>
                  </a:lnTo>
                  <a:lnTo>
                    <a:pt x="57" y="7"/>
                  </a:lnTo>
                  <a:lnTo>
                    <a:pt x="57" y="7"/>
                  </a:lnTo>
                  <a:lnTo>
                    <a:pt x="57" y="5"/>
                  </a:lnTo>
                  <a:lnTo>
                    <a:pt x="57" y="3"/>
                  </a:lnTo>
                  <a:lnTo>
                    <a:pt x="56" y="2"/>
                  </a:lnTo>
                  <a:lnTo>
                    <a:pt x="54" y="1"/>
                  </a:lnTo>
                  <a:lnTo>
                    <a:pt x="52" y="0"/>
                  </a:lnTo>
                  <a:lnTo>
                    <a:pt x="51" y="0"/>
                  </a:lnTo>
                  <a:lnTo>
                    <a:pt x="49"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9" name="Freeform 745"/>
            <p:cNvSpPr/>
            <p:nvPr/>
          </p:nvSpPr>
          <p:spPr bwMode="auto">
            <a:xfrm>
              <a:off x="6559551" y="4714875"/>
              <a:ext cx="34925" cy="60325"/>
            </a:xfrm>
            <a:custGeom>
              <a:avLst/>
              <a:gdLst/>
              <a:ahLst/>
              <a:cxnLst>
                <a:cxn ang="0">
                  <a:pos x="66" y="5"/>
                </a:cxn>
                <a:cxn ang="0">
                  <a:pos x="66" y="5"/>
                </a:cxn>
                <a:cxn ang="0">
                  <a:pos x="65" y="3"/>
                </a:cxn>
                <a:cxn ang="0">
                  <a:pos x="64" y="2"/>
                </a:cxn>
                <a:cxn ang="0">
                  <a:pos x="63" y="1"/>
                </a:cxn>
                <a:cxn ang="0">
                  <a:pos x="61" y="0"/>
                </a:cxn>
                <a:cxn ang="0">
                  <a:pos x="60" y="1"/>
                </a:cxn>
                <a:cxn ang="0">
                  <a:pos x="57" y="2"/>
                </a:cxn>
                <a:cxn ang="0">
                  <a:pos x="56" y="3"/>
                </a:cxn>
                <a:cxn ang="0">
                  <a:pos x="56" y="5"/>
                </a:cxn>
                <a:cxn ang="0">
                  <a:pos x="56" y="5"/>
                </a:cxn>
                <a:cxn ang="0">
                  <a:pos x="55" y="13"/>
                </a:cxn>
                <a:cxn ang="0">
                  <a:pos x="53" y="19"/>
                </a:cxn>
                <a:cxn ang="0">
                  <a:pos x="49" y="30"/>
                </a:cxn>
                <a:cxn ang="0">
                  <a:pos x="43" y="41"/>
                </a:cxn>
                <a:cxn ang="0">
                  <a:pos x="37" y="54"/>
                </a:cxn>
                <a:cxn ang="0">
                  <a:pos x="37" y="54"/>
                </a:cxn>
                <a:cxn ang="0">
                  <a:pos x="30" y="68"/>
                </a:cxn>
                <a:cxn ang="0">
                  <a:pos x="20" y="82"/>
                </a:cxn>
                <a:cxn ang="0">
                  <a:pos x="11" y="94"/>
                </a:cxn>
                <a:cxn ang="0">
                  <a:pos x="1" y="107"/>
                </a:cxn>
                <a:cxn ang="0">
                  <a:pos x="1" y="107"/>
                </a:cxn>
                <a:cxn ang="0">
                  <a:pos x="0" y="108"/>
                </a:cxn>
                <a:cxn ang="0">
                  <a:pos x="0" y="110"/>
                </a:cxn>
                <a:cxn ang="0">
                  <a:pos x="0" y="112"/>
                </a:cxn>
                <a:cxn ang="0">
                  <a:pos x="1" y="113"/>
                </a:cxn>
                <a:cxn ang="0">
                  <a:pos x="2" y="114"/>
                </a:cxn>
                <a:cxn ang="0">
                  <a:pos x="4" y="114"/>
                </a:cxn>
                <a:cxn ang="0">
                  <a:pos x="6" y="114"/>
                </a:cxn>
                <a:cxn ang="0">
                  <a:pos x="7" y="113"/>
                </a:cxn>
                <a:cxn ang="0">
                  <a:pos x="12" y="109"/>
                </a:cxn>
                <a:cxn ang="0">
                  <a:pos x="12" y="109"/>
                </a:cxn>
                <a:cxn ang="0">
                  <a:pos x="13" y="107"/>
                </a:cxn>
                <a:cxn ang="0">
                  <a:pos x="13" y="107"/>
                </a:cxn>
                <a:cxn ang="0">
                  <a:pos x="23" y="93"/>
                </a:cxn>
                <a:cxn ang="0">
                  <a:pos x="33" y="81"/>
                </a:cxn>
                <a:cxn ang="0">
                  <a:pos x="41" y="66"/>
                </a:cxn>
                <a:cxn ang="0">
                  <a:pos x="48" y="52"/>
                </a:cxn>
                <a:cxn ang="0">
                  <a:pos x="48" y="52"/>
                </a:cxn>
                <a:cxn ang="0">
                  <a:pos x="60" y="30"/>
                </a:cxn>
                <a:cxn ang="0">
                  <a:pos x="64" y="19"/>
                </a:cxn>
                <a:cxn ang="0">
                  <a:pos x="65" y="13"/>
                </a:cxn>
                <a:cxn ang="0">
                  <a:pos x="66" y="5"/>
                </a:cxn>
                <a:cxn ang="0">
                  <a:pos x="66" y="5"/>
                </a:cxn>
              </a:cxnLst>
              <a:rect l="0" t="0" r="r" b="b"/>
              <a:pathLst>
                <a:path w="66" h="114">
                  <a:moveTo>
                    <a:pt x="66" y="5"/>
                  </a:moveTo>
                  <a:lnTo>
                    <a:pt x="66" y="5"/>
                  </a:lnTo>
                  <a:lnTo>
                    <a:pt x="65" y="3"/>
                  </a:lnTo>
                  <a:lnTo>
                    <a:pt x="64" y="2"/>
                  </a:lnTo>
                  <a:lnTo>
                    <a:pt x="63" y="1"/>
                  </a:lnTo>
                  <a:lnTo>
                    <a:pt x="61" y="0"/>
                  </a:lnTo>
                  <a:lnTo>
                    <a:pt x="60" y="1"/>
                  </a:lnTo>
                  <a:lnTo>
                    <a:pt x="57" y="2"/>
                  </a:lnTo>
                  <a:lnTo>
                    <a:pt x="56" y="3"/>
                  </a:lnTo>
                  <a:lnTo>
                    <a:pt x="56" y="5"/>
                  </a:lnTo>
                  <a:lnTo>
                    <a:pt x="56" y="5"/>
                  </a:lnTo>
                  <a:lnTo>
                    <a:pt x="55" y="13"/>
                  </a:lnTo>
                  <a:lnTo>
                    <a:pt x="53" y="19"/>
                  </a:lnTo>
                  <a:lnTo>
                    <a:pt x="49" y="30"/>
                  </a:lnTo>
                  <a:lnTo>
                    <a:pt x="43" y="41"/>
                  </a:lnTo>
                  <a:lnTo>
                    <a:pt x="37" y="54"/>
                  </a:lnTo>
                  <a:lnTo>
                    <a:pt x="37" y="54"/>
                  </a:lnTo>
                  <a:lnTo>
                    <a:pt x="30" y="68"/>
                  </a:lnTo>
                  <a:lnTo>
                    <a:pt x="20" y="82"/>
                  </a:lnTo>
                  <a:lnTo>
                    <a:pt x="11" y="94"/>
                  </a:lnTo>
                  <a:lnTo>
                    <a:pt x="1" y="107"/>
                  </a:lnTo>
                  <a:lnTo>
                    <a:pt x="1" y="107"/>
                  </a:lnTo>
                  <a:lnTo>
                    <a:pt x="0" y="108"/>
                  </a:lnTo>
                  <a:lnTo>
                    <a:pt x="0" y="110"/>
                  </a:lnTo>
                  <a:lnTo>
                    <a:pt x="0" y="112"/>
                  </a:lnTo>
                  <a:lnTo>
                    <a:pt x="1" y="113"/>
                  </a:lnTo>
                  <a:lnTo>
                    <a:pt x="2" y="114"/>
                  </a:lnTo>
                  <a:lnTo>
                    <a:pt x="4" y="114"/>
                  </a:lnTo>
                  <a:lnTo>
                    <a:pt x="6" y="114"/>
                  </a:lnTo>
                  <a:lnTo>
                    <a:pt x="7" y="113"/>
                  </a:lnTo>
                  <a:lnTo>
                    <a:pt x="12" y="109"/>
                  </a:lnTo>
                  <a:lnTo>
                    <a:pt x="12" y="109"/>
                  </a:lnTo>
                  <a:lnTo>
                    <a:pt x="13" y="107"/>
                  </a:lnTo>
                  <a:lnTo>
                    <a:pt x="13" y="107"/>
                  </a:lnTo>
                  <a:lnTo>
                    <a:pt x="23" y="93"/>
                  </a:lnTo>
                  <a:lnTo>
                    <a:pt x="33" y="81"/>
                  </a:lnTo>
                  <a:lnTo>
                    <a:pt x="41" y="66"/>
                  </a:lnTo>
                  <a:lnTo>
                    <a:pt x="48" y="52"/>
                  </a:lnTo>
                  <a:lnTo>
                    <a:pt x="48" y="52"/>
                  </a:lnTo>
                  <a:lnTo>
                    <a:pt x="60" y="30"/>
                  </a:lnTo>
                  <a:lnTo>
                    <a:pt x="64" y="19"/>
                  </a:lnTo>
                  <a:lnTo>
                    <a:pt x="65" y="1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0" name="Freeform 746"/>
            <p:cNvSpPr/>
            <p:nvPr/>
          </p:nvSpPr>
          <p:spPr bwMode="auto">
            <a:xfrm>
              <a:off x="6591301" y="4719638"/>
              <a:ext cx="42863" cy="60325"/>
            </a:xfrm>
            <a:custGeom>
              <a:avLst/>
              <a:gdLst/>
              <a:ahLst/>
              <a:cxnLst>
                <a:cxn ang="0">
                  <a:pos x="72" y="3"/>
                </a:cxn>
                <a:cxn ang="0">
                  <a:pos x="72" y="3"/>
                </a:cxn>
                <a:cxn ang="0">
                  <a:pos x="63" y="15"/>
                </a:cxn>
                <a:cxn ang="0">
                  <a:pos x="53" y="27"/>
                </a:cxn>
                <a:cxn ang="0">
                  <a:pos x="37" y="55"/>
                </a:cxn>
                <a:cxn ang="0">
                  <a:pos x="20" y="82"/>
                </a:cxn>
                <a:cxn ang="0">
                  <a:pos x="11" y="94"/>
                </a:cxn>
                <a:cxn ang="0">
                  <a:pos x="1" y="107"/>
                </a:cxn>
                <a:cxn ang="0">
                  <a:pos x="1" y="107"/>
                </a:cxn>
                <a:cxn ang="0">
                  <a:pos x="0" y="109"/>
                </a:cxn>
                <a:cxn ang="0">
                  <a:pos x="0" y="110"/>
                </a:cxn>
                <a:cxn ang="0">
                  <a:pos x="1" y="112"/>
                </a:cxn>
                <a:cxn ang="0">
                  <a:pos x="2" y="113"/>
                </a:cxn>
                <a:cxn ang="0">
                  <a:pos x="3" y="114"/>
                </a:cxn>
                <a:cxn ang="0">
                  <a:pos x="5" y="115"/>
                </a:cxn>
                <a:cxn ang="0">
                  <a:pos x="6" y="114"/>
                </a:cxn>
                <a:cxn ang="0">
                  <a:pos x="8" y="113"/>
                </a:cxn>
                <a:cxn ang="0">
                  <a:pos x="8" y="113"/>
                </a:cxn>
                <a:cxn ang="0">
                  <a:pos x="18" y="102"/>
                </a:cxn>
                <a:cxn ang="0">
                  <a:pos x="27" y="88"/>
                </a:cxn>
                <a:cxn ang="0">
                  <a:pos x="44" y="61"/>
                </a:cxn>
                <a:cxn ang="0">
                  <a:pos x="61" y="35"/>
                </a:cxn>
                <a:cxn ang="0">
                  <a:pos x="69" y="21"/>
                </a:cxn>
                <a:cxn ang="0">
                  <a:pos x="79" y="9"/>
                </a:cxn>
                <a:cxn ang="0">
                  <a:pos x="79" y="9"/>
                </a:cxn>
                <a:cxn ang="0">
                  <a:pos x="80" y="8"/>
                </a:cxn>
                <a:cxn ang="0">
                  <a:pos x="80" y="6"/>
                </a:cxn>
                <a:cxn ang="0">
                  <a:pos x="80" y="4"/>
                </a:cxn>
                <a:cxn ang="0">
                  <a:pos x="79" y="3"/>
                </a:cxn>
                <a:cxn ang="0">
                  <a:pos x="77" y="1"/>
                </a:cxn>
                <a:cxn ang="0">
                  <a:pos x="76" y="0"/>
                </a:cxn>
                <a:cxn ang="0">
                  <a:pos x="74" y="1"/>
                </a:cxn>
                <a:cxn ang="0">
                  <a:pos x="72" y="3"/>
                </a:cxn>
                <a:cxn ang="0">
                  <a:pos x="72" y="3"/>
                </a:cxn>
              </a:cxnLst>
              <a:rect l="0" t="0" r="r" b="b"/>
              <a:pathLst>
                <a:path w="80" h="115">
                  <a:moveTo>
                    <a:pt x="72" y="3"/>
                  </a:moveTo>
                  <a:lnTo>
                    <a:pt x="72" y="3"/>
                  </a:lnTo>
                  <a:lnTo>
                    <a:pt x="63" y="15"/>
                  </a:lnTo>
                  <a:lnTo>
                    <a:pt x="53" y="27"/>
                  </a:lnTo>
                  <a:lnTo>
                    <a:pt x="37" y="55"/>
                  </a:lnTo>
                  <a:lnTo>
                    <a:pt x="20" y="82"/>
                  </a:lnTo>
                  <a:lnTo>
                    <a:pt x="11" y="94"/>
                  </a:lnTo>
                  <a:lnTo>
                    <a:pt x="1" y="107"/>
                  </a:lnTo>
                  <a:lnTo>
                    <a:pt x="1" y="107"/>
                  </a:lnTo>
                  <a:lnTo>
                    <a:pt x="0" y="109"/>
                  </a:lnTo>
                  <a:lnTo>
                    <a:pt x="0" y="110"/>
                  </a:lnTo>
                  <a:lnTo>
                    <a:pt x="1" y="112"/>
                  </a:lnTo>
                  <a:lnTo>
                    <a:pt x="2" y="113"/>
                  </a:lnTo>
                  <a:lnTo>
                    <a:pt x="3" y="114"/>
                  </a:lnTo>
                  <a:lnTo>
                    <a:pt x="5" y="115"/>
                  </a:lnTo>
                  <a:lnTo>
                    <a:pt x="6" y="114"/>
                  </a:lnTo>
                  <a:lnTo>
                    <a:pt x="8" y="113"/>
                  </a:lnTo>
                  <a:lnTo>
                    <a:pt x="8" y="113"/>
                  </a:lnTo>
                  <a:lnTo>
                    <a:pt x="18" y="102"/>
                  </a:lnTo>
                  <a:lnTo>
                    <a:pt x="27" y="88"/>
                  </a:lnTo>
                  <a:lnTo>
                    <a:pt x="44" y="61"/>
                  </a:lnTo>
                  <a:lnTo>
                    <a:pt x="61" y="35"/>
                  </a:lnTo>
                  <a:lnTo>
                    <a:pt x="69" y="21"/>
                  </a:lnTo>
                  <a:lnTo>
                    <a:pt x="79" y="9"/>
                  </a:lnTo>
                  <a:lnTo>
                    <a:pt x="79" y="9"/>
                  </a:lnTo>
                  <a:lnTo>
                    <a:pt x="80" y="8"/>
                  </a:lnTo>
                  <a:lnTo>
                    <a:pt x="80" y="6"/>
                  </a:lnTo>
                  <a:lnTo>
                    <a:pt x="80" y="4"/>
                  </a:lnTo>
                  <a:lnTo>
                    <a:pt x="79" y="3"/>
                  </a:lnTo>
                  <a:lnTo>
                    <a:pt x="77" y="1"/>
                  </a:lnTo>
                  <a:lnTo>
                    <a:pt x="76" y="0"/>
                  </a:lnTo>
                  <a:lnTo>
                    <a:pt x="74"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1" name="Freeform 747"/>
            <p:cNvSpPr/>
            <p:nvPr/>
          </p:nvSpPr>
          <p:spPr bwMode="auto">
            <a:xfrm>
              <a:off x="6638926" y="4722813"/>
              <a:ext cx="39688" cy="58738"/>
            </a:xfrm>
            <a:custGeom>
              <a:avLst/>
              <a:gdLst/>
              <a:ahLst/>
              <a:cxnLst>
                <a:cxn ang="0">
                  <a:pos x="68" y="3"/>
                </a:cxn>
                <a:cxn ang="0">
                  <a:pos x="68" y="3"/>
                </a:cxn>
                <a:cxn ang="0">
                  <a:pos x="66" y="10"/>
                </a:cxn>
                <a:cxn ang="0">
                  <a:pos x="63" y="16"/>
                </a:cxn>
                <a:cxn ang="0">
                  <a:pos x="59" y="21"/>
                </a:cxn>
                <a:cxn ang="0">
                  <a:pos x="55" y="27"/>
                </a:cxn>
                <a:cxn ang="0">
                  <a:pos x="47" y="39"/>
                </a:cxn>
                <a:cxn ang="0">
                  <a:pos x="43" y="44"/>
                </a:cxn>
                <a:cxn ang="0">
                  <a:pos x="40" y="49"/>
                </a:cxn>
                <a:cxn ang="0">
                  <a:pos x="40" y="49"/>
                </a:cxn>
                <a:cxn ang="0">
                  <a:pos x="30" y="65"/>
                </a:cxn>
                <a:cxn ang="0">
                  <a:pos x="21" y="79"/>
                </a:cxn>
                <a:cxn ang="0">
                  <a:pos x="1" y="106"/>
                </a:cxn>
                <a:cxn ang="0">
                  <a:pos x="1" y="106"/>
                </a:cxn>
                <a:cxn ang="0">
                  <a:pos x="0" y="109"/>
                </a:cxn>
                <a:cxn ang="0">
                  <a:pos x="1" y="111"/>
                </a:cxn>
                <a:cxn ang="0">
                  <a:pos x="4" y="113"/>
                </a:cxn>
                <a:cxn ang="0">
                  <a:pos x="7" y="113"/>
                </a:cxn>
                <a:cxn ang="0">
                  <a:pos x="7" y="113"/>
                </a:cxn>
                <a:cxn ang="0">
                  <a:pos x="12" y="111"/>
                </a:cxn>
                <a:cxn ang="0">
                  <a:pos x="16" y="108"/>
                </a:cxn>
                <a:cxn ang="0">
                  <a:pos x="16" y="108"/>
                </a:cxn>
                <a:cxn ang="0">
                  <a:pos x="19" y="107"/>
                </a:cxn>
                <a:cxn ang="0">
                  <a:pos x="19" y="104"/>
                </a:cxn>
                <a:cxn ang="0">
                  <a:pos x="19" y="102"/>
                </a:cxn>
                <a:cxn ang="0">
                  <a:pos x="17" y="100"/>
                </a:cxn>
                <a:cxn ang="0">
                  <a:pos x="17" y="100"/>
                </a:cxn>
                <a:cxn ang="0">
                  <a:pos x="33" y="74"/>
                </a:cxn>
                <a:cxn ang="0">
                  <a:pos x="43" y="62"/>
                </a:cxn>
                <a:cxn ang="0">
                  <a:pos x="52" y="49"/>
                </a:cxn>
                <a:cxn ang="0">
                  <a:pos x="52" y="49"/>
                </a:cxn>
                <a:cxn ang="0">
                  <a:pos x="56" y="44"/>
                </a:cxn>
                <a:cxn ang="0">
                  <a:pos x="60" y="38"/>
                </a:cxn>
                <a:cxn ang="0">
                  <a:pos x="67" y="25"/>
                </a:cxn>
                <a:cxn ang="0">
                  <a:pos x="67" y="25"/>
                </a:cxn>
                <a:cxn ang="0">
                  <a:pos x="70" y="20"/>
                </a:cxn>
                <a:cxn ang="0">
                  <a:pos x="73" y="16"/>
                </a:cxn>
                <a:cxn ang="0">
                  <a:pos x="75" y="12"/>
                </a:cxn>
                <a:cxn ang="0">
                  <a:pos x="77" y="6"/>
                </a:cxn>
                <a:cxn ang="0">
                  <a:pos x="77" y="6"/>
                </a:cxn>
                <a:cxn ang="0">
                  <a:pos x="77" y="4"/>
                </a:cxn>
                <a:cxn ang="0">
                  <a:pos x="76" y="2"/>
                </a:cxn>
                <a:cxn ang="0">
                  <a:pos x="73" y="0"/>
                </a:cxn>
                <a:cxn ang="0">
                  <a:pos x="71" y="0"/>
                </a:cxn>
                <a:cxn ang="0">
                  <a:pos x="70" y="1"/>
                </a:cxn>
                <a:cxn ang="0">
                  <a:pos x="68" y="2"/>
                </a:cxn>
                <a:cxn ang="0">
                  <a:pos x="68" y="3"/>
                </a:cxn>
                <a:cxn ang="0">
                  <a:pos x="68" y="3"/>
                </a:cxn>
              </a:cxnLst>
              <a:rect l="0" t="0" r="r" b="b"/>
              <a:pathLst>
                <a:path w="77" h="113">
                  <a:moveTo>
                    <a:pt x="68" y="3"/>
                  </a:moveTo>
                  <a:lnTo>
                    <a:pt x="68" y="3"/>
                  </a:lnTo>
                  <a:lnTo>
                    <a:pt x="66" y="10"/>
                  </a:lnTo>
                  <a:lnTo>
                    <a:pt x="63" y="16"/>
                  </a:lnTo>
                  <a:lnTo>
                    <a:pt x="59" y="21"/>
                  </a:lnTo>
                  <a:lnTo>
                    <a:pt x="55" y="27"/>
                  </a:lnTo>
                  <a:lnTo>
                    <a:pt x="47" y="39"/>
                  </a:lnTo>
                  <a:lnTo>
                    <a:pt x="43" y="44"/>
                  </a:lnTo>
                  <a:lnTo>
                    <a:pt x="40" y="49"/>
                  </a:lnTo>
                  <a:lnTo>
                    <a:pt x="40" y="49"/>
                  </a:lnTo>
                  <a:lnTo>
                    <a:pt x="30" y="65"/>
                  </a:lnTo>
                  <a:lnTo>
                    <a:pt x="21" y="79"/>
                  </a:lnTo>
                  <a:lnTo>
                    <a:pt x="1" y="106"/>
                  </a:lnTo>
                  <a:lnTo>
                    <a:pt x="1" y="106"/>
                  </a:lnTo>
                  <a:lnTo>
                    <a:pt x="0" y="109"/>
                  </a:lnTo>
                  <a:lnTo>
                    <a:pt x="1" y="111"/>
                  </a:lnTo>
                  <a:lnTo>
                    <a:pt x="4" y="113"/>
                  </a:lnTo>
                  <a:lnTo>
                    <a:pt x="7" y="113"/>
                  </a:lnTo>
                  <a:lnTo>
                    <a:pt x="7" y="113"/>
                  </a:lnTo>
                  <a:lnTo>
                    <a:pt x="12" y="111"/>
                  </a:lnTo>
                  <a:lnTo>
                    <a:pt x="16" y="108"/>
                  </a:lnTo>
                  <a:lnTo>
                    <a:pt x="16" y="108"/>
                  </a:lnTo>
                  <a:lnTo>
                    <a:pt x="19" y="107"/>
                  </a:lnTo>
                  <a:lnTo>
                    <a:pt x="19" y="104"/>
                  </a:lnTo>
                  <a:lnTo>
                    <a:pt x="19" y="102"/>
                  </a:lnTo>
                  <a:lnTo>
                    <a:pt x="17" y="100"/>
                  </a:lnTo>
                  <a:lnTo>
                    <a:pt x="17" y="100"/>
                  </a:lnTo>
                  <a:lnTo>
                    <a:pt x="33" y="74"/>
                  </a:lnTo>
                  <a:lnTo>
                    <a:pt x="43" y="62"/>
                  </a:lnTo>
                  <a:lnTo>
                    <a:pt x="52" y="49"/>
                  </a:lnTo>
                  <a:lnTo>
                    <a:pt x="52" y="49"/>
                  </a:lnTo>
                  <a:lnTo>
                    <a:pt x="56" y="44"/>
                  </a:lnTo>
                  <a:lnTo>
                    <a:pt x="60" y="38"/>
                  </a:lnTo>
                  <a:lnTo>
                    <a:pt x="67" y="25"/>
                  </a:lnTo>
                  <a:lnTo>
                    <a:pt x="67" y="25"/>
                  </a:lnTo>
                  <a:lnTo>
                    <a:pt x="70" y="20"/>
                  </a:lnTo>
                  <a:lnTo>
                    <a:pt x="73" y="16"/>
                  </a:lnTo>
                  <a:lnTo>
                    <a:pt x="75" y="12"/>
                  </a:lnTo>
                  <a:lnTo>
                    <a:pt x="77" y="6"/>
                  </a:lnTo>
                  <a:lnTo>
                    <a:pt x="77" y="6"/>
                  </a:lnTo>
                  <a:lnTo>
                    <a:pt x="77" y="4"/>
                  </a:lnTo>
                  <a:lnTo>
                    <a:pt x="76" y="2"/>
                  </a:lnTo>
                  <a:lnTo>
                    <a:pt x="73" y="0"/>
                  </a:lnTo>
                  <a:lnTo>
                    <a:pt x="71" y="0"/>
                  </a:lnTo>
                  <a:lnTo>
                    <a:pt x="70" y="1"/>
                  </a:lnTo>
                  <a:lnTo>
                    <a:pt x="68" y="2"/>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2" name="Freeform 748"/>
            <p:cNvSpPr/>
            <p:nvPr/>
          </p:nvSpPr>
          <p:spPr bwMode="auto">
            <a:xfrm>
              <a:off x="6694488" y="4727575"/>
              <a:ext cx="30163" cy="46038"/>
            </a:xfrm>
            <a:custGeom>
              <a:avLst/>
              <a:gdLst/>
              <a:ahLst/>
              <a:cxnLst>
                <a:cxn ang="0">
                  <a:pos x="48" y="3"/>
                </a:cxn>
                <a:cxn ang="0">
                  <a:pos x="48" y="3"/>
                </a:cxn>
                <a:cxn ang="0">
                  <a:pos x="43" y="11"/>
                </a:cxn>
                <a:cxn ang="0">
                  <a:pos x="37" y="18"/>
                </a:cxn>
                <a:cxn ang="0">
                  <a:pos x="25" y="34"/>
                </a:cxn>
                <a:cxn ang="0">
                  <a:pos x="13" y="51"/>
                </a:cxn>
                <a:cxn ang="0">
                  <a:pos x="8" y="59"/>
                </a:cxn>
                <a:cxn ang="0">
                  <a:pos x="4" y="67"/>
                </a:cxn>
                <a:cxn ang="0">
                  <a:pos x="4" y="67"/>
                </a:cxn>
                <a:cxn ang="0">
                  <a:pos x="2" y="72"/>
                </a:cxn>
                <a:cxn ang="0">
                  <a:pos x="1" y="77"/>
                </a:cxn>
                <a:cxn ang="0">
                  <a:pos x="0" y="80"/>
                </a:cxn>
                <a:cxn ang="0">
                  <a:pos x="0" y="84"/>
                </a:cxn>
                <a:cxn ang="0">
                  <a:pos x="1" y="86"/>
                </a:cxn>
                <a:cxn ang="0">
                  <a:pos x="3" y="88"/>
                </a:cxn>
                <a:cxn ang="0">
                  <a:pos x="3" y="88"/>
                </a:cxn>
                <a:cxn ang="0">
                  <a:pos x="7" y="89"/>
                </a:cxn>
                <a:cxn ang="0">
                  <a:pos x="10" y="88"/>
                </a:cxn>
                <a:cxn ang="0">
                  <a:pos x="12" y="86"/>
                </a:cxn>
                <a:cxn ang="0">
                  <a:pos x="14" y="83"/>
                </a:cxn>
                <a:cxn ang="0">
                  <a:pos x="14" y="83"/>
                </a:cxn>
                <a:cxn ang="0">
                  <a:pos x="14" y="80"/>
                </a:cxn>
                <a:cxn ang="0">
                  <a:pos x="14" y="78"/>
                </a:cxn>
                <a:cxn ang="0">
                  <a:pos x="11" y="76"/>
                </a:cxn>
                <a:cxn ang="0">
                  <a:pos x="11" y="76"/>
                </a:cxn>
                <a:cxn ang="0">
                  <a:pos x="11" y="73"/>
                </a:cxn>
                <a:cxn ang="0">
                  <a:pos x="11" y="73"/>
                </a:cxn>
                <a:cxn ang="0">
                  <a:pos x="16" y="63"/>
                </a:cxn>
                <a:cxn ang="0">
                  <a:pos x="16" y="63"/>
                </a:cxn>
                <a:cxn ang="0">
                  <a:pos x="24" y="53"/>
                </a:cxn>
                <a:cxn ang="0">
                  <a:pos x="31" y="42"/>
                </a:cxn>
                <a:cxn ang="0">
                  <a:pos x="31" y="42"/>
                </a:cxn>
                <a:cxn ang="0">
                  <a:pos x="44" y="26"/>
                </a:cxn>
                <a:cxn ang="0">
                  <a:pos x="50" y="16"/>
                </a:cxn>
                <a:cxn ang="0">
                  <a:pos x="57" y="7"/>
                </a:cxn>
                <a:cxn ang="0">
                  <a:pos x="57" y="7"/>
                </a:cxn>
                <a:cxn ang="0">
                  <a:pos x="57" y="5"/>
                </a:cxn>
                <a:cxn ang="0">
                  <a:pos x="57" y="3"/>
                </a:cxn>
                <a:cxn ang="0">
                  <a:pos x="56" y="2"/>
                </a:cxn>
                <a:cxn ang="0">
                  <a:pos x="55" y="1"/>
                </a:cxn>
                <a:cxn ang="0">
                  <a:pos x="52" y="0"/>
                </a:cxn>
                <a:cxn ang="0">
                  <a:pos x="51" y="0"/>
                </a:cxn>
                <a:cxn ang="0">
                  <a:pos x="49" y="1"/>
                </a:cxn>
                <a:cxn ang="0">
                  <a:pos x="48" y="3"/>
                </a:cxn>
                <a:cxn ang="0">
                  <a:pos x="48" y="3"/>
                </a:cxn>
              </a:cxnLst>
              <a:rect l="0" t="0" r="r" b="b"/>
              <a:pathLst>
                <a:path w="57" h="89">
                  <a:moveTo>
                    <a:pt x="48" y="3"/>
                  </a:moveTo>
                  <a:lnTo>
                    <a:pt x="48" y="3"/>
                  </a:lnTo>
                  <a:lnTo>
                    <a:pt x="43" y="11"/>
                  </a:lnTo>
                  <a:lnTo>
                    <a:pt x="37" y="18"/>
                  </a:lnTo>
                  <a:lnTo>
                    <a:pt x="25" y="34"/>
                  </a:lnTo>
                  <a:lnTo>
                    <a:pt x="13" y="51"/>
                  </a:lnTo>
                  <a:lnTo>
                    <a:pt x="8" y="59"/>
                  </a:lnTo>
                  <a:lnTo>
                    <a:pt x="4" y="67"/>
                  </a:lnTo>
                  <a:lnTo>
                    <a:pt x="4" y="67"/>
                  </a:lnTo>
                  <a:lnTo>
                    <a:pt x="2" y="72"/>
                  </a:lnTo>
                  <a:lnTo>
                    <a:pt x="1" y="77"/>
                  </a:lnTo>
                  <a:lnTo>
                    <a:pt x="0" y="80"/>
                  </a:lnTo>
                  <a:lnTo>
                    <a:pt x="0" y="84"/>
                  </a:lnTo>
                  <a:lnTo>
                    <a:pt x="1" y="86"/>
                  </a:lnTo>
                  <a:lnTo>
                    <a:pt x="3" y="88"/>
                  </a:lnTo>
                  <a:lnTo>
                    <a:pt x="3" y="88"/>
                  </a:lnTo>
                  <a:lnTo>
                    <a:pt x="7" y="89"/>
                  </a:lnTo>
                  <a:lnTo>
                    <a:pt x="10" y="88"/>
                  </a:lnTo>
                  <a:lnTo>
                    <a:pt x="12" y="86"/>
                  </a:lnTo>
                  <a:lnTo>
                    <a:pt x="14" y="83"/>
                  </a:lnTo>
                  <a:lnTo>
                    <a:pt x="14" y="83"/>
                  </a:lnTo>
                  <a:lnTo>
                    <a:pt x="14" y="80"/>
                  </a:lnTo>
                  <a:lnTo>
                    <a:pt x="14" y="78"/>
                  </a:lnTo>
                  <a:lnTo>
                    <a:pt x="11" y="76"/>
                  </a:lnTo>
                  <a:lnTo>
                    <a:pt x="11" y="76"/>
                  </a:lnTo>
                  <a:lnTo>
                    <a:pt x="11" y="73"/>
                  </a:lnTo>
                  <a:lnTo>
                    <a:pt x="11" y="73"/>
                  </a:lnTo>
                  <a:lnTo>
                    <a:pt x="16" y="63"/>
                  </a:lnTo>
                  <a:lnTo>
                    <a:pt x="16" y="63"/>
                  </a:lnTo>
                  <a:lnTo>
                    <a:pt x="24" y="53"/>
                  </a:lnTo>
                  <a:lnTo>
                    <a:pt x="31" y="42"/>
                  </a:lnTo>
                  <a:lnTo>
                    <a:pt x="31" y="42"/>
                  </a:lnTo>
                  <a:lnTo>
                    <a:pt x="44" y="26"/>
                  </a:lnTo>
                  <a:lnTo>
                    <a:pt x="50" y="16"/>
                  </a:lnTo>
                  <a:lnTo>
                    <a:pt x="57" y="7"/>
                  </a:lnTo>
                  <a:lnTo>
                    <a:pt x="57" y="7"/>
                  </a:lnTo>
                  <a:lnTo>
                    <a:pt x="57" y="5"/>
                  </a:lnTo>
                  <a:lnTo>
                    <a:pt x="57" y="3"/>
                  </a:lnTo>
                  <a:lnTo>
                    <a:pt x="56" y="2"/>
                  </a:lnTo>
                  <a:lnTo>
                    <a:pt x="55" y="1"/>
                  </a:lnTo>
                  <a:lnTo>
                    <a:pt x="52" y="0"/>
                  </a:lnTo>
                  <a:lnTo>
                    <a:pt x="51"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3" name="Freeform 749"/>
            <p:cNvSpPr/>
            <p:nvPr/>
          </p:nvSpPr>
          <p:spPr bwMode="auto">
            <a:xfrm>
              <a:off x="6737351" y="4727575"/>
              <a:ext cx="36513" cy="52388"/>
            </a:xfrm>
            <a:custGeom>
              <a:avLst/>
              <a:gdLst/>
              <a:ahLst/>
              <a:cxnLst>
                <a:cxn ang="0">
                  <a:pos x="61" y="3"/>
                </a:cxn>
                <a:cxn ang="0">
                  <a:pos x="61" y="3"/>
                </a:cxn>
                <a:cxn ang="0">
                  <a:pos x="58" y="10"/>
                </a:cxn>
                <a:cxn ang="0">
                  <a:pos x="54" y="17"/>
                </a:cxn>
                <a:cxn ang="0">
                  <a:pos x="44" y="32"/>
                </a:cxn>
                <a:cxn ang="0">
                  <a:pos x="32" y="45"/>
                </a:cxn>
                <a:cxn ang="0">
                  <a:pos x="20" y="58"/>
                </a:cxn>
                <a:cxn ang="0">
                  <a:pos x="20" y="58"/>
                </a:cxn>
                <a:cxn ang="0">
                  <a:pos x="12" y="66"/>
                </a:cxn>
                <a:cxn ang="0">
                  <a:pos x="7" y="73"/>
                </a:cxn>
                <a:cxn ang="0">
                  <a:pos x="2" y="82"/>
                </a:cxn>
                <a:cxn ang="0">
                  <a:pos x="0" y="93"/>
                </a:cxn>
                <a:cxn ang="0">
                  <a:pos x="0" y="93"/>
                </a:cxn>
                <a:cxn ang="0">
                  <a:pos x="0" y="95"/>
                </a:cxn>
                <a:cxn ang="0">
                  <a:pos x="0" y="96"/>
                </a:cxn>
                <a:cxn ang="0">
                  <a:pos x="3" y="98"/>
                </a:cxn>
                <a:cxn ang="0">
                  <a:pos x="6" y="99"/>
                </a:cxn>
                <a:cxn ang="0">
                  <a:pos x="8" y="98"/>
                </a:cxn>
                <a:cxn ang="0">
                  <a:pos x="9" y="97"/>
                </a:cxn>
                <a:cxn ang="0">
                  <a:pos x="9" y="95"/>
                </a:cxn>
                <a:cxn ang="0">
                  <a:pos x="9" y="95"/>
                </a:cxn>
                <a:cxn ang="0">
                  <a:pos x="11" y="88"/>
                </a:cxn>
                <a:cxn ang="0">
                  <a:pos x="14" y="82"/>
                </a:cxn>
                <a:cxn ang="0">
                  <a:pos x="17" y="75"/>
                </a:cxn>
                <a:cxn ang="0">
                  <a:pos x="21" y="70"/>
                </a:cxn>
                <a:cxn ang="0">
                  <a:pos x="30" y="60"/>
                </a:cxn>
                <a:cxn ang="0">
                  <a:pos x="41" y="50"/>
                </a:cxn>
                <a:cxn ang="0">
                  <a:pos x="41" y="50"/>
                </a:cxn>
                <a:cxn ang="0">
                  <a:pos x="50" y="40"/>
                </a:cxn>
                <a:cxn ang="0">
                  <a:pos x="58" y="29"/>
                </a:cxn>
                <a:cxn ang="0">
                  <a:pos x="65" y="16"/>
                </a:cxn>
                <a:cxn ang="0">
                  <a:pos x="71" y="5"/>
                </a:cxn>
                <a:cxn ang="0">
                  <a:pos x="71" y="5"/>
                </a:cxn>
                <a:cxn ang="0">
                  <a:pos x="71" y="3"/>
                </a:cxn>
                <a:cxn ang="0">
                  <a:pos x="71" y="2"/>
                </a:cxn>
                <a:cxn ang="0">
                  <a:pos x="70" y="0"/>
                </a:cxn>
                <a:cxn ang="0">
                  <a:pos x="68" y="0"/>
                </a:cxn>
                <a:cxn ang="0">
                  <a:pos x="64" y="0"/>
                </a:cxn>
                <a:cxn ang="0">
                  <a:pos x="62" y="1"/>
                </a:cxn>
                <a:cxn ang="0">
                  <a:pos x="61" y="3"/>
                </a:cxn>
                <a:cxn ang="0">
                  <a:pos x="61" y="3"/>
                </a:cxn>
              </a:cxnLst>
              <a:rect l="0" t="0" r="r" b="b"/>
              <a:pathLst>
                <a:path w="71" h="99">
                  <a:moveTo>
                    <a:pt x="61" y="3"/>
                  </a:moveTo>
                  <a:lnTo>
                    <a:pt x="61" y="3"/>
                  </a:lnTo>
                  <a:lnTo>
                    <a:pt x="58" y="10"/>
                  </a:lnTo>
                  <a:lnTo>
                    <a:pt x="54" y="17"/>
                  </a:lnTo>
                  <a:lnTo>
                    <a:pt x="44" y="32"/>
                  </a:lnTo>
                  <a:lnTo>
                    <a:pt x="32" y="45"/>
                  </a:lnTo>
                  <a:lnTo>
                    <a:pt x="20" y="58"/>
                  </a:lnTo>
                  <a:lnTo>
                    <a:pt x="20" y="58"/>
                  </a:lnTo>
                  <a:lnTo>
                    <a:pt x="12" y="66"/>
                  </a:lnTo>
                  <a:lnTo>
                    <a:pt x="7" y="73"/>
                  </a:lnTo>
                  <a:lnTo>
                    <a:pt x="2" y="82"/>
                  </a:lnTo>
                  <a:lnTo>
                    <a:pt x="0" y="93"/>
                  </a:lnTo>
                  <a:lnTo>
                    <a:pt x="0" y="93"/>
                  </a:lnTo>
                  <a:lnTo>
                    <a:pt x="0" y="95"/>
                  </a:lnTo>
                  <a:lnTo>
                    <a:pt x="0" y="96"/>
                  </a:lnTo>
                  <a:lnTo>
                    <a:pt x="3" y="98"/>
                  </a:lnTo>
                  <a:lnTo>
                    <a:pt x="6" y="99"/>
                  </a:lnTo>
                  <a:lnTo>
                    <a:pt x="8" y="98"/>
                  </a:lnTo>
                  <a:lnTo>
                    <a:pt x="9" y="97"/>
                  </a:lnTo>
                  <a:lnTo>
                    <a:pt x="9" y="95"/>
                  </a:lnTo>
                  <a:lnTo>
                    <a:pt x="9" y="95"/>
                  </a:lnTo>
                  <a:lnTo>
                    <a:pt x="11" y="88"/>
                  </a:lnTo>
                  <a:lnTo>
                    <a:pt x="14" y="82"/>
                  </a:lnTo>
                  <a:lnTo>
                    <a:pt x="17" y="75"/>
                  </a:lnTo>
                  <a:lnTo>
                    <a:pt x="21" y="70"/>
                  </a:lnTo>
                  <a:lnTo>
                    <a:pt x="30" y="60"/>
                  </a:lnTo>
                  <a:lnTo>
                    <a:pt x="41" y="50"/>
                  </a:lnTo>
                  <a:lnTo>
                    <a:pt x="41" y="50"/>
                  </a:lnTo>
                  <a:lnTo>
                    <a:pt x="50" y="40"/>
                  </a:lnTo>
                  <a:lnTo>
                    <a:pt x="58" y="29"/>
                  </a:lnTo>
                  <a:lnTo>
                    <a:pt x="65" y="16"/>
                  </a:lnTo>
                  <a:lnTo>
                    <a:pt x="71" y="5"/>
                  </a:lnTo>
                  <a:lnTo>
                    <a:pt x="71" y="5"/>
                  </a:lnTo>
                  <a:lnTo>
                    <a:pt x="71" y="3"/>
                  </a:lnTo>
                  <a:lnTo>
                    <a:pt x="71" y="2"/>
                  </a:lnTo>
                  <a:lnTo>
                    <a:pt x="70" y="0"/>
                  </a:lnTo>
                  <a:lnTo>
                    <a:pt x="68" y="0"/>
                  </a:lnTo>
                  <a:lnTo>
                    <a:pt x="64" y="0"/>
                  </a:lnTo>
                  <a:lnTo>
                    <a:pt x="62" y="1"/>
                  </a:lnTo>
                  <a:lnTo>
                    <a:pt x="61" y="3"/>
                  </a:lnTo>
                  <a:lnTo>
                    <a:pt x="6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4" name="Freeform 750"/>
            <p:cNvSpPr/>
            <p:nvPr/>
          </p:nvSpPr>
          <p:spPr bwMode="auto">
            <a:xfrm>
              <a:off x="6794501" y="4714875"/>
              <a:ext cx="38100" cy="53975"/>
            </a:xfrm>
            <a:custGeom>
              <a:avLst/>
              <a:gdLst/>
              <a:ahLst/>
              <a:cxnLst>
                <a:cxn ang="0">
                  <a:pos x="62" y="3"/>
                </a:cxn>
                <a:cxn ang="0">
                  <a:pos x="62" y="3"/>
                </a:cxn>
                <a:cxn ang="0">
                  <a:pos x="58" y="11"/>
                </a:cxn>
                <a:cxn ang="0">
                  <a:pos x="54" y="17"/>
                </a:cxn>
                <a:cxn ang="0">
                  <a:pos x="44" y="29"/>
                </a:cxn>
                <a:cxn ang="0">
                  <a:pos x="33" y="40"/>
                </a:cxn>
                <a:cxn ang="0">
                  <a:pos x="23" y="53"/>
                </a:cxn>
                <a:cxn ang="0">
                  <a:pos x="23" y="53"/>
                </a:cxn>
                <a:cxn ang="0">
                  <a:pos x="16" y="62"/>
                </a:cxn>
                <a:cxn ang="0">
                  <a:pos x="9" y="71"/>
                </a:cxn>
                <a:cxn ang="0">
                  <a:pos x="4" y="82"/>
                </a:cxn>
                <a:cxn ang="0">
                  <a:pos x="2" y="87"/>
                </a:cxn>
                <a:cxn ang="0">
                  <a:pos x="0" y="92"/>
                </a:cxn>
                <a:cxn ang="0">
                  <a:pos x="0" y="92"/>
                </a:cxn>
                <a:cxn ang="0">
                  <a:pos x="0" y="94"/>
                </a:cxn>
                <a:cxn ang="0">
                  <a:pos x="0" y="98"/>
                </a:cxn>
                <a:cxn ang="0">
                  <a:pos x="0" y="98"/>
                </a:cxn>
                <a:cxn ang="0">
                  <a:pos x="0" y="99"/>
                </a:cxn>
                <a:cxn ang="0">
                  <a:pos x="1" y="101"/>
                </a:cxn>
                <a:cxn ang="0">
                  <a:pos x="3" y="102"/>
                </a:cxn>
                <a:cxn ang="0">
                  <a:pos x="5" y="102"/>
                </a:cxn>
                <a:cxn ang="0">
                  <a:pos x="6" y="102"/>
                </a:cxn>
                <a:cxn ang="0">
                  <a:pos x="8" y="101"/>
                </a:cxn>
                <a:cxn ang="0">
                  <a:pos x="9" y="99"/>
                </a:cxn>
                <a:cxn ang="0">
                  <a:pos x="9" y="98"/>
                </a:cxn>
                <a:cxn ang="0">
                  <a:pos x="9" y="98"/>
                </a:cxn>
                <a:cxn ang="0">
                  <a:pos x="10" y="91"/>
                </a:cxn>
                <a:cxn ang="0">
                  <a:pos x="12" y="84"/>
                </a:cxn>
                <a:cxn ang="0">
                  <a:pos x="16" y="77"/>
                </a:cxn>
                <a:cxn ang="0">
                  <a:pos x="20" y="69"/>
                </a:cxn>
                <a:cxn ang="0">
                  <a:pos x="31" y="56"/>
                </a:cxn>
                <a:cxn ang="0">
                  <a:pos x="41" y="46"/>
                </a:cxn>
                <a:cxn ang="0">
                  <a:pos x="41" y="46"/>
                </a:cxn>
                <a:cxn ang="0">
                  <a:pos x="49" y="36"/>
                </a:cxn>
                <a:cxn ang="0">
                  <a:pos x="58" y="27"/>
                </a:cxn>
                <a:cxn ang="0">
                  <a:pos x="65" y="17"/>
                </a:cxn>
                <a:cxn ang="0">
                  <a:pos x="71" y="5"/>
                </a:cxn>
                <a:cxn ang="0">
                  <a:pos x="71" y="5"/>
                </a:cxn>
                <a:cxn ang="0">
                  <a:pos x="71" y="3"/>
                </a:cxn>
                <a:cxn ang="0">
                  <a:pos x="70" y="2"/>
                </a:cxn>
                <a:cxn ang="0">
                  <a:pos x="69" y="0"/>
                </a:cxn>
                <a:cxn ang="0">
                  <a:pos x="68" y="0"/>
                </a:cxn>
                <a:cxn ang="0">
                  <a:pos x="64" y="0"/>
                </a:cxn>
                <a:cxn ang="0">
                  <a:pos x="63" y="1"/>
                </a:cxn>
                <a:cxn ang="0">
                  <a:pos x="62" y="3"/>
                </a:cxn>
                <a:cxn ang="0">
                  <a:pos x="62" y="3"/>
                </a:cxn>
              </a:cxnLst>
              <a:rect l="0" t="0" r="r" b="b"/>
              <a:pathLst>
                <a:path w="71" h="102">
                  <a:moveTo>
                    <a:pt x="62" y="3"/>
                  </a:moveTo>
                  <a:lnTo>
                    <a:pt x="62" y="3"/>
                  </a:lnTo>
                  <a:lnTo>
                    <a:pt x="58" y="11"/>
                  </a:lnTo>
                  <a:lnTo>
                    <a:pt x="54" y="17"/>
                  </a:lnTo>
                  <a:lnTo>
                    <a:pt x="44" y="29"/>
                  </a:lnTo>
                  <a:lnTo>
                    <a:pt x="33" y="40"/>
                  </a:lnTo>
                  <a:lnTo>
                    <a:pt x="23" y="53"/>
                  </a:lnTo>
                  <a:lnTo>
                    <a:pt x="23" y="53"/>
                  </a:lnTo>
                  <a:lnTo>
                    <a:pt x="16" y="62"/>
                  </a:lnTo>
                  <a:lnTo>
                    <a:pt x="9" y="71"/>
                  </a:lnTo>
                  <a:lnTo>
                    <a:pt x="4" y="82"/>
                  </a:lnTo>
                  <a:lnTo>
                    <a:pt x="2" y="87"/>
                  </a:lnTo>
                  <a:lnTo>
                    <a:pt x="0" y="92"/>
                  </a:lnTo>
                  <a:lnTo>
                    <a:pt x="0" y="92"/>
                  </a:lnTo>
                  <a:lnTo>
                    <a:pt x="0" y="94"/>
                  </a:lnTo>
                  <a:lnTo>
                    <a:pt x="0" y="98"/>
                  </a:lnTo>
                  <a:lnTo>
                    <a:pt x="0" y="98"/>
                  </a:lnTo>
                  <a:lnTo>
                    <a:pt x="0" y="99"/>
                  </a:lnTo>
                  <a:lnTo>
                    <a:pt x="1" y="101"/>
                  </a:lnTo>
                  <a:lnTo>
                    <a:pt x="3" y="102"/>
                  </a:lnTo>
                  <a:lnTo>
                    <a:pt x="5" y="102"/>
                  </a:lnTo>
                  <a:lnTo>
                    <a:pt x="6" y="102"/>
                  </a:lnTo>
                  <a:lnTo>
                    <a:pt x="8" y="101"/>
                  </a:lnTo>
                  <a:lnTo>
                    <a:pt x="9" y="99"/>
                  </a:lnTo>
                  <a:lnTo>
                    <a:pt x="9" y="98"/>
                  </a:lnTo>
                  <a:lnTo>
                    <a:pt x="9" y="98"/>
                  </a:lnTo>
                  <a:lnTo>
                    <a:pt x="10" y="91"/>
                  </a:lnTo>
                  <a:lnTo>
                    <a:pt x="12" y="84"/>
                  </a:lnTo>
                  <a:lnTo>
                    <a:pt x="16" y="77"/>
                  </a:lnTo>
                  <a:lnTo>
                    <a:pt x="20" y="69"/>
                  </a:lnTo>
                  <a:lnTo>
                    <a:pt x="31" y="56"/>
                  </a:lnTo>
                  <a:lnTo>
                    <a:pt x="41" y="46"/>
                  </a:lnTo>
                  <a:lnTo>
                    <a:pt x="41" y="46"/>
                  </a:lnTo>
                  <a:lnTo>
                    <a:pt x="49" y="36"/>
                  </a:lnTo>
                  <a:lnTo>
                    <a:pt x="58" y="27"/>
                  </a:lnTo>
                  <a:lnTo>
                    <a:pt x="65" y="17"/>
                  </a:lnTo>
                  <a:lnTo>
                    <a:pt x="71" y="5"/>
                  </a:lnTo>
                  <a:lnTo>
                    <a:pt x="71" y="5"/>
                  </a:lnTo>
                  <a:lnTo>
                    <a:pt x="71" y="3"/>
                  </a:lnTo>
                  <a:lnTo>
                    <a:pt x="70" y="2"/>
                  </a:lnTo>
                  <a:lnTo>
                    <a:pt x="69" y="0"/>
                  </a:lnTo>
                  <a:lnTo>
                    <a:pt x="68" y="0"/>
                  </a:lnTo>
                  <a:lnTo>
                    <a:pt x="64"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5" name="Freeform 751"/>
            <p:cNvSpPr/>
            <p:nvPr/>
          </p:nvSpPr>
          <p:spPr bwMode="auto">
            <a:xfrm>
              <a:off x="6837363" y="4716463"/>
              <a:ext cx="30163" cy="47625"/>
            </a:xfrm>
            <a:custGeom>
              <a:avLst/>
              <a:gdLst/>
              <a:ahLst/>
              <a:cxnLst>
                <a:cxn ang="0">
                  <a:pos x="48" y="2"/>
                </a:cxn>
                <a:cxn ang="0">
                  <a:pos x="48" y="2"/>
                </a:cxn>
                <a:cxn ang="0">
                  <a:pos x="36" y="22"/>
                </a:cxn>
                <a:cxn ang="0">
                  <a:pos x="24" y="43"/>
                </a:cxn>
                <a:cxn ang="0">
                  <a:pos x="13" y="63"/>
                </a:cxn>
                <a:cxn ang="0">
                  <a:pos x="1" y="83"/>
                </a:cxn>
                <a:cxn ang="0">
                  <a:pos x="1" y="83"/>
                </a:cxn>
                <a:cxn ang="0">
                  <a:pos x="0" y="85"/>
                </a:cxn>
                <a:cxn ang="0">
                  <a:pos x="0" y="87"/>
                </a:cxn>
                <a:cxn ang="0">
                  <a:pos x="1" y="88"/>
                </a:cxn>
                <a:cxn ang="0">
                  <a:pos x="2" y="89"/>
                </a:cxn>
                <a:cxn ang="0">
                  <a:pos x="5" y="90"/>
                </a:cxn>
                <a:cxn ang="0">
                  <a:pos x="7" y="90"/>
                </a:cxn>
                <a:cxn ang="0">
                  <a:pos x="8" y="89"/>
                </a:cxn>
                <a:cxn ang="0">
                  <a:pos x="10" y="88"/>
                </a:cxn>
                <a:cxn ang="0">
                  <a:pos x="10" y="88"/>
                </a:cxn>
                <a:cxn ang="0">
                  <a:pos x="21" y="67"/>
                </a:cxn>
                <a:cxn ang="0">
                  <a:pos x="32" y="48"/>
                </a:cxn>
                <a:cxn ang="0">
                  <a:pos x="44" y="27"/>
                </a:cxn>
                <a:cxn ang="0">
                  <a:pos x="56" y="8"/>
                </a:cxn>
                <a:cxn ang="0">
                  <a:pos x="56" y="8"/>
                </a:cxn>
                <a:cxn ang="0">
                  <a:pos x="57" y="5"/>
                </a:cxn>
                <a:cxn ang="0">
                  <a:pos x="57" y="3"/>
                </a:cxn>
                <a:cxn ang="0">
                  <a:pos x="56" y="2"/>
                </a:cxn>
                <a:cxn ang="0">
                  <a:pos x="55" y="1"/>
                </a:cxn>
                <a:cxn ang="0">
                  <a:pos x="53" y="0"/>
                </a:cxn>
                <a:cxn ang="0">
                  <a:pos x="52" y="0"/>
                </a:cxn>
                <a:cxn ang="0">
                  <a:pos x="50" y="1"/>
                </a:cxn>
                <a:cxn ang="0">
                  <a:pos x="48" y="2"/>
                </a:cxn>
                <a:cxn ang="0">
                  <a:pos x="48" y="2"/>
                </a:cxn>
              </a:cxnLst>
              <a:rect l="0" t="0" r="r" b="b"/>
              <a:pathLst>
                <a:path w="57" h="90">
                  <a:moveTo>
                    <a:pt x="48" y="2"/>
                  </a:moveTo>
                  <a:lnTo>
                    <a:pt x="48" y="2"/>
                  </a:lnTo>
                  <a:lnTo>
                    <a:pt x="36" y="22"/>
                  </a:lnTo>
                  <a:lnTo>
                    <a:pt x="24" y="43"/>
                  </a:lnTo>
                  <a:lnTo>
                    <a:pt x="13" y="63"/>
                  </a:lnTo>
                  <a:lnTo>
                    <a:pt x="1" y="83"/>
                  </a:lnTo>
                  <a:lnTo>
                    <a:pt x="1" y="83"/>
                  </a:lnTo>
                  <a:lnTo>
                    <a:pt x="0" y="85"/>
                  </a:lnTo>
                  <a:lnTo>
                    <a:pt x="0" y="87"/>
                  </a:lnTo>
                  <a:lnTo>
                    <a:pt x="1" y="88"/>
                  </a:lnTo>
                  <a:lnTo>
                    <a:pt x="2" y="89"/>
                  </a:lnTo>
                  <a:lnTo>
                    <a:pt x="5" y="90"/>
                  </a:lnTo>
                  <a:lnTo>
                    <a:pt x="7" y="90"/>
                  </a:lnTo>
                  <a:lnTo>
                    <a:pt x="8" y="89"/>
                  </a:lnTo>
                  <a:lnTo>
                    <a:pt x="10" y="88"/>
                  </a:lnTo>
                  <a:lnTo>
                    <a:pt x="10" y="88"/>
                  </a:lnTo>
                  <a:lnTo>
                    <a:pt x="21" y="67"/>
                  </a:lnTo>
                  <a:lnTo>
                    <a:pt x="32" y="48"/>
                  </a:lnTo>
                  <a:lnTo>
                    <a:pt x="44" y="27"/>
                  </a:lnTo>
                  <a:lnTo>
                    <a:pt x="56" y="8"/>
                  </a:lnTo>
                  <a:lnTo>
                    <a:pt x="56" y="8"/>
                  </a:lnTo>
                  <a:lnTo>
                    <a:pt x="57" y="5"/>
                  </a:lnTo>
                  <a:lnTo>
                    <a:pt x="57" y="3"/>
                  </a:lnTo>
                  <a:lnTo>
                    <a:pt x="56" y="2"/>
                  </a:lnTo>
                  <a:lnTo>
                    <a:pt x="55" y="1"/>
                  </a:lnTo>
                  <a:lnTo>
                    <a:pt x="53" y="0"/>
                  </a:lnTo>
                  <a:lnTo>
                    <a:pt x="52"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6" name="Freeform 752"/>
            <p:cNvSpPr/>
            <p:nvPr/>
          </p:nvSpPr>
          <p:spPr bwMode="auto">
            <a:xfrm>
              <a:off x="6878638" y="4716463"/>
              <a:ext cx="36513" cy="52388"/>
            </a:xfrm>
            <a:custGeom>
              <a:avLst/>
              <a:gdLst/>
              <a:ahLst/>
              <a:cxnLst>
                <a:cxn ang="0">
                  <a:pos x="68" y="4"/>
                </a:cxn>
                <a:cxn ang="0">
                  <a:pos x="68" y="4"/>
                </a:cxn>
                <a:cxn ang="0">
                  <a:pos x="68" y="3"/>
                </a:cxn>
                <a:cxn ang="0">
                  <a:pos x="67" y="1"/>
                </a:cxn>
                <a:cxn ang="0">
                  <a:pos x="66" y="0"/>
                </a:cxn>
                <a:cxn ang="0">
                  <a:pos x="64" y="0"/>
                </a:cxn>
                <a:cxn ang="0">
                  <a:pos x="61" y="1"/>
                </a:cxn>
                <a:cxn ang="0">
                  <a:pos x="60" y="3"/>
                </a:cxn>
                <a:cxn ang="0">
                  <a:pos x="59" y="4"/>
                </a:cxn>
                <a:cxn ang="0">
                  <a:pos x="59" y="4"/>
                </a:cxn>
                <a:cxn ang="0">
                  <a:pos x="58" y="9"/>
                </a:cxn>
                <a:cxn ang="0">
                  <a:pos x="55" y="14"/>
                </a:cxn>
                <a:cxn ang="0">
                  <a:pos x="46" y="25"/>
                </a:cxn>
                <a:cxn ang="0">
                  <a:pos x="23" y="52"/>
                </a:cxn>
                <a:cxn ang="0">
                  <a:pos x="11" y="65"/>
                </a:cxn>
                <a:cxn ang="0">
                  <a:pos x="6" y="73"/>
                </a:cxn>
                <a:cxn ang="0">
                  <a:pos x="3" y="79"/>
                </a:cxn>
                <a:cxn ang="0">
                  <a:pos x="0" y="84"/>
                </a:cxn>
                <a:cxn ang="0">
                  <a:pos x="0" y="90"/>
                </a:cxn>
                <a:cxn ang="0">
                  <a:pos x="1" y="94"/>
                </a:cxn>
                <a:cxn ang="0">
                  <a:pos x="3" y="98"/>
                </a:cxn>
                <a:cxn ang="0">
                  <a:pos x="3" y="98"/>
                </a:cxn>
                <a:cxn ang="0">
                  <a:pos x="5" y="99"/>
                </a:cxn>
                <a:cxn ang="0">
                  <a:pos x="7" y="99"/>
                </a:cxn>
                <a:cxn ang="0">
                  <a:pos x="8" y="99"/>
                </a:cxn>
                <a:cxn ang="0">
                  <a:pos x="10" y="98"/>
                </a:cxn>
                <a:cxn ang="0">
                  <a:pos x="11" y="96"/>
                </a:cxn>
                <a:cxn ang="0">
                  <a:pos x="11" y="95"/>
                </a:cxn>
                <a:cxn ang="0">
                  <a:pos x="11" y="93"/>
                </a:cxn>
                <a:cxn ang="0">
                  <a:pos x="10" y="91"/>
                </a:cxn>
                <a:cxn ang="0">
                  <a:pos x="10" y="91"/>
                </a:cxn>
                <a:cxn ang="0">
                  <a:pos x="9" y="90"/>
                </a:cxn>
                <a:cxn ang="0">
                  <a:pos x="10" y="86"/>
                </a:cxn>
                <a:cxn ang="0">
                  <a:pos x="15" y="77"/>
                </a:cxn>
                <a:cxn ang="0">
                  <a:pos x="25" y="65"/>
                </a:cxn>
                <a:cxn ang="0">
                  <a:pos x="35" y="51"/>
                </a:cxn>
                <a:cxn ang="0">
                  <a:pos x="58" y="24"/>
                </a:cxn>
                <a:cxn ang="0">
                  <a:pos x="65" y="13"/>
                </a:cxn>
                <a:cxn ang="0">
                  <a:pos x="67" y="9"/>
                </a:cxn>
                <a:cxn ang="0">
                  <a:pos x="68" y="4"/>
                </a:cxn>
                <a:cxn ang="0">
                  <a:pos x="68" y="4"/>
                </a:cxn>
              </a:cxnLst>
              <a:rect l="0" t="0" r="r" b="b"/>
              <a:pathLst>
                <a:path w="68" h="99">
                  <a:moveTo>
                    <a:pt x="68" y="4"/>
                  </a:moveTo>
                  <a:lnTo>
                    <a:pt x="68" y="4"/>
                  </a:lnTo>
                  <a:lnTo>
                    <a:pt x="68" y="3"/>
                  </a:lnTo>
                  <a:lnTo>
                    <a:pt x="67" y="1"/>
                  </a:lnTo>
                  <a:lnTo>
                    <a:pt x="66" y="0"/>
                  </a:lnTo>
                  <a:lnTo>
                    <a:pt x="64" y="0"/>
                  </a:lnTo>
                  <a:lnTo>
                    <a:pt x="61" y="1"/>
                  </a:lnTo>
                  <a:lnTo>
                    <a:pt x="60" y="3"/>
                  </a:lnTo>
                  <a:lnTo>
                    <a:pt x="59" y="4"/>
                  </a:lnTo>
                  <a:lnTo>
                    <a:pt x="59" y="4"/>
                  </a:lnTo>
                  <a:lnTo>
                    <a:pt x="58" y="9"/>
                  </a:lnTo>
                  <a:lnTo>
                    <a:pt x="55" y="14"/>
                  </a:lnTo>
                  <a:lnTo>
                    <a:pt x="46" y="25"/>
                  </a:lnTo>
                  <a:lnTo>
                    <a:pt x="23" y="52"/>
                  </a:lnTo>
                  <a:lnTo>
                    <a:pt x="11" y="65"/>
                  </a:lnTo>
                  <a:lnTo>
                    <a:pt x="6" y="73"/>
                  </a:lnTo>
                  <a:lnTo>
                    <a:pt x="3" y="79"/>
                  </a:lnTo>
                  <a:lnTo>
                    <a:pt x="0" y="84"/>
                  </a:lnTo>
                  <a:lnTo>
                    <a:pt x="0" y="90"/>
                  </a:lnTo>
                  <a:lnTo>
                    <a:pt x="1" y="94"/>
                  </a:lnTo>
                  <a:lnTo>
                    <a:pt x="3" y="98"/>
                  </a:lnTo>
                  <a:lnTo>
                    <a:pt x="3" y="98"/>
                  </a:lnTo>
                  <a:lnTo>
                    <a:pt x="5" y="99"/>
                  </a:lnTo>
                  <a:lnTo>
                    <a:pt x="7" y="99"/>
                  </a:lnTo>
                  <a:lnTo>
                    <a:pt x="8" y="99"/>
                  </a:lnTo>
                  <a:lnTo>
                    <a:pt x="10" y="98"/>
                  </a:lnTo>
                  <a:lnTo>
                    <a:pt x="11" y="96"/>
                  </a:lnTo>
                  <a:lnTo>
                    <a:pt x="11" y="95"/>
                  </a:lnTo>
                  <a:lnTo>
                    <a:pt x="11" y="93"/>
                  </a:lnTo>
                  <a:lnTo>
                    <a:pt x="10" y="91"/>
                  </a:lnTo>
                  <a:lnTo>
                    <a:pt x="10" y="91"/>
                  </a:lnTo>
                  <a:lnTo>
                    <a:pt x="9" y="90"/>
                  </a:lnTo>
                  <a:lnTo>
                    <a:pt x="10" y="86"/>
                  </a:lnTo>
                  <a:lnTo>
                    <a:pt x="15" y="77"/>
                  </a:lnTo>
                  <a:lnTo>
                    <a:pt x="25" y="65"/>
                  </a:lnTo>
                  <a:lnTo>
                    <a:pt x="35" y="51"/>
                  </a:lnTo>
                  <a:lnTo>
                    <a:pt x="58" y="24"/>
                  </a:lnTo>
                  <a:lnTo>
                    <a:pt x="65" y="13"/>
                  </a:lnTo>
                  <a:lnTo>
                    <a:pt x="67" y="9"/>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7" name="Freeform 753"/>
            <p:cNvSpPr/>
            <p:nvPr/>
          </p:nvSpPr>
          <p:spPr bwMode="auto">
            <a:xfrm>
              <a:off x="6337301" y="4170363"/>
              <a:ext cx="50800" cy="87313"/>
            </a:xfrm>
            <a:custGeom>
              <a:avLst/>
              <a:gdLst/>
              <a:ahLst/>
              <a:cxnLst>
                <a:cxn ang="0">
                  <a:pos x="85" y="4"/>
                </a:cxn>
                <a:cxn ang="0">
                  <a:pos x="85" y="4"/>
                </a:cxn>
                <a:cxn ang="0">
                  <a:pos x="83" y="12"/>
                </a:cxn>
                <a:cxn ang="0">
                  <a:pos x="79" y="20"/>
                </a:cxn>
                <a:cxn ang="0">
                  <a:pos x="74" y="28"/>
                </a:cxn>
                <a:cxn ang="0">
                  <a:pos x="70" y="36"/>
                </a:cxn>
                <a:cxn ang="0">
                  <a:pos x="70" y="36"/>
                </a:cxn>
                <a:cxn ang="0">
                  <a:pos x="60" y="58"/>
                </a:cxn>
                <a:cxn ang="0">
                  <a:pos x="54" y="69"/>
                </a:cxn>
                <a:cxn ang="0">
                  <a:pos x="48" y="79"/>
                </a:cxn>
                <a:cxn ang="0">
                  <a:pos x="48" y="79"/>
                </a:cxn>
                <a:cxn ang="0">
                  <a:pos x="35" y="98"/>
                </a:cxn>
                <a:cxn ang="0">
                  <a:pos x="23" y="118"/>
                </a:cxn>
                <a:cxn ang="0">
                  <a:pos x="0" y="159"/>
                </a:cxn>
                <a:cxn ang="0">
                  <a:pos x="0" y="159"/>
                </a:cxn>
                <a:cxn ang="0">
                  <a:pos x="0" y="161"/>
                </a:cxn>
                <a:cxn ang="0">
                  <a:pos x="0" y="164"/>
                </a:cxn>
                <a:cxn ang="0">
                  <a:pos x="1" y="165"/>
                </a:cxn>
                <a:cxn ang="0">
                  <a:pos x="2" y="166"/>
                </a:cxn>
                <a:cxn ang="0">
                  <a:pos x="4" y="167"/>
                </a:cxn>
                <a:cxn ang="0">
                  <a:pos x="6" y="167"/>
                </a:cxn>
                <a:cxn ang="0">
                  <a:pos x="8" y="166"/>
                </a:cxn>
                <a:cxn ang="0">
                  <a:pos x="9" y="165"/>
                </a:cxn>
                <a:cxn ang="0">
                  <a:pos x="9" y="165"/>
                </a:cxn>
                <a:cxn ang="0">
                  <a:pos x="20" y="144"/>
                </a:cxn>
                <a:cxn ang="0">
                  <a:pos x="32" y="124"/>
                </a:cxn>
                <a:cxn ang="0">
                  <a:pos x="45" y="104"/>
                </a:cxn>
                <a:cxn ang="0">
                  <a:pos x="56" y="84"/>
                </a:cxn>
                <a:cxn ang="0">
                  <a:pos x="56" y="84"/>
                </a:cxn>
                <a:cxn ang="0">
                  <a:pos x="66" y="65"/>
                </a:cxn>
                <a:cxn ang="0">
                  <a:pos x="72" y="56"/>
                </a:cxn>
                <a:cxn ang="0">
                  <a:pos x="76" y="47"/>
                </a:cxn>
                <a:cxn ang="0">
                  <a:pos x="76" y="47"/>
                </a:cxn>
                <a:cxn ang="0">
                  <a:pos x="80" y="39"/>
                </a:cxn>
                <a:cxn ang="0">
                  <a:pos x="84" y="30"/>
                </a:cxn>
                <a:cxn ang="0">
                  <a:pos x="88" y="22"/>
                </a:cxn>
                <a:cxn ang="0">
                  <a:pos x="92" y="14"/>
                </a:cxn>
                <a:cxn ang="0">
                  <a:pos x="92" y="14"/>
                </a:cxn>
                <a:cxn ang="0">
                  <a:pos x="94" y="13"/>
                </a:cxn>
                <a:cxn ang="0">
                  <a:pos x="94" y="10"/>
                </a:cxn>
                <a:cxn ang="0">
                  <a:pos x="94" y="5"/>
                </a:cxn>
                <a:cxn ang="0">
                  <a:pos x="94" y="5"/>
                </a:cxn>
                <a:cxn ang="0">
                  <a:pos x="94" y="3"/>
                </a:cxn>
                <a:cxn ang="0">
                  <a:pos x="93" y="2"/>
                </a:cxn>
                <a:cxn ang="0">
                  <a:pos x="90" y="0"/>
                </a:cxn>
                <a:cxn ang="0">
                  <a:pos x="87" y="1"/>
                </a:cxn>
                <a:cxn ang="0">
                  <a:pos x="86" y="2"/>
                </a:cxn>
                <a:cxn ang="0">
                  <a:pos x="85" y="4"/>
                </a:cxn>
                <a:cxn ang="0">
                  <a:pos x="85" y="4"/>
                </a:cxn>
              </a:cxnLst>
              <a:rect l="0" t="0" r="r" b="b"/>
              <a:pathLst>
                <a:path w="94" h="167">
                  <a:moveTo>
                    <a:pt x="85" y="4"/>
                  </a:moveTo>
                  <a:lnTo>
                    <a:pt x="85" y="4"/>
                  </a:lnTo>
                  <a:lnTo>
                    <a:pt x="83" y="12"/>
                  </a:lnTo>
                  <a:lnTo>
                    <a:pt x="79" y="20"/>
                  </a:lnTo>
                  <a:lnTo>
                    <a:pt x="74" y="28"/>
                  </a:lnTo>
                  <a:lnTo>
                    <a:pt x="70" y="36"/>
                  </a:lnTo>
                  <a:lnTo>
                    <a:pt x="70" y="36"/>
                  </a:lnTo>
                  <a:lnTo>
                    <a:pt x="60" y="58"/>
                  </a:lnTo>
                  <a:lnTo>
                    <a:pt x="54" y="69"/>
                  </a:lnTo>
                  <a:lnTo>
                    <a:pt x="48" y="79"/>
                  </a:lnTo>
                  <a:lnTo>
                    <a:pt x="48" y="79"/>
                  </a:lnTo>
                  <a:lnTo>
                    <a:pt x="35" y="98"/>
                  </a:lnTo>
                  <a:lnTo>
                    <a:pt x="23" y="118"/>
                  </a:lnTo>
                  <a:lnTo>
                    <a:pt x="0" y="159"/>
                  </a:lnTo>
                  <a:lnTo>
                    <a:pt x="0" y="159"/>
                  </a:lnTo>
                  <a:lnTo>
                    <a:pt x="0" y="161"/>
                  </a:lnTo>
                  <a:lnTo>
                    <a:pt x="0" y="164"/>
                  </a:lnTo>
                  <a:lnTo>
                    <a:pt x="1" y="165"/>
                  </a:lnTo>
                  <a:lnTo>
                    <a:pt x="2" y="166"/>
                  </a:lnTo>
                  <a:lnTo>
                    <a:pt x="4" y="167"/>
                  </a:lnTo>
                  <a:lnTo>
                    <a:pt x="6" y="167"/>
                  </a:lnTo>
                  <a:lnTo>
                    <a:pt x="8" y="166"/>
                  </a:lnTo>
                  <a:lnTo>
                    <a:pt x="9" y="165"/>
                  </a:lnTo>
                  <a:lnTo>
                    <a:pt x="9" y="165"/>
                  </a:lnTo>
                  <a:lnTo>
                    <a:pt x="20" y="144"/>
                  </a:lnTo>
                  <a:lnTo>
                    <a:pt x="32" y="124"/>
                  </a:lnTo>
                  <a:lnTo>
                    <a:pt x="45" y="104"/>
                  </a:lnTo>
                  <a:lnTo>
                    <a:pt x="56" y="84"/>
                  </a:lnTo>
                  <a:lnTo>
                    <a:pt x="56" y="84"/>
                  </a:lnTo>
                  <a:lnTo>
                    <a:pt x="66" y="65"/>
                  </a:lnTo>
                  <a:lnTo>
                    <a:pt x="72" y="56"/>
                  </a:lnTo>
                  <a:lnTo>
                    <a:pt x="76" y="47"/>
                  </a:lnTo>
                  <a:lnTo>
                    <a:pt x="76" y="47"/>
                  </a:lnTo>
                  <a:lnTo>
                    <a:pt x="80" y="39"/>
                  </a:lnTo>
                  <a:lnTo>
                    <a:pt x="84" y="30"/>
                  </a:lnTo>
                  <a:lnTo>
                    <a:pt x="88" y="22"/>
                  </a:lnTo>
                  <a:lnTo>
                    <a:pt x="92" y="14"/>
                  </a:lnTo>
                  <a:lnTo>
                    <a:pt x="92" y="14"/>
                  </a:lnTo>
                  <a:lnTo>
                    <a:pt x="94" y="13"/>
                  </a:lnTo>
                  <a:lnTo>
                    <a:pt x="94" y="10"/>
                  </a:lnTo>
                  <a:lnTo>
                    <a:pt x="94" y="5"/>
                  </a:lnTo>
                  <a:lnTo>
                    <a:pt x="94" y="5"/>
                  </a:lnTo>
                  <a:lnTo>
                    <a:pt x="94" y="3"/>
                  </a:lnTo>
                  <a:lnTo>
                    <a:pt x="93" y="2"/>
                  </a:lnTo>
                  <a:lnTo>
                    <a:pt x="90"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8" name="Freeform 754"/>
            <p:cNvSpPr/>
            <p:nvPr/>
          </p:nvSpPr>
          <p:spPr bwMode="auto">
            <a:xfrm>
              <a:off x="6335713" y="4165600"/>
              <a:ext cx="95250" cy="142875"/>
            </a:xfrm>
            <a:custGeom>
              <a:avLst/>
              <a:gdLst/>
              <a:ahLst/>
              <a:cxnLst>
                <a:cxn ang="0">
                  <a:pos x="172" y="2"/>
                </a:cxn>
                <a:cxn ang="0">
                  <a:pos x="172" y="2"/>
                </a:cxn>
                <a:cxn ang="0">
                  <a:pos x="149" y="38"/>
                </a:cxn>
                <a:cxn ang="0">
                  <a:pos x="125" y="73"/>
                </a:cxn>
                <a:cxn ang="0">
                  <a:pos x="99" y="107"/>
                </a:cxn>
                <a:cxn ang="0">
                  <a:pos x="74" y="141"/>
                </a:cxn>
                <a:cxn ang="0">
                  <a:pos x="74" y="141"/>
                </a:cxn>
                <a:cxn ang="0">
                  <a:pos x="61" y="156"/>
                </a:cxn>
                <a:cxn ang="0">
                  <a:pos x="50" y="173"/>
                </a:cxn>
                <a:cxn ang="0">
                  <a:pos x="27" y="206"/>
                </a:cxn>
                <a:cxn ang="0">
                  <a:pos x="27" y="206"/>
                </a:cxn>
                <a:cxn ang="0">
                  <a:pos x="19" y="219"/>
                </a:cxn>
                <a:cxn ang="0">
                  <a:pos x="11" y="233"/>
                </a:cxn>
                <a:cxn ang="0">
                  <a:pos x="6" y="242"/>
                </a:cxn>
                <a:cxn ang="0">
                  <a:pos x="3" y="249"/>
                </a:cxn>
                <a:cxn ang="0">
                  <a:pos x="1" y="257"/>
                </a:cxn>
                <a:cxn ang="0">
                  <a:pos x="0" y="265"/>
                </a:cxn>
                <a:cxn ang="0">
                  <a:pos x="0" y="265"/>
                </a:cxn>
                <a:cxn ang="0">
                  <a:pos x="0" y="268"/>
                </a:cxn>
                <a:cxn ang="0">
                  <a:pos x="1" y="269"/>
                </a:cxn>
                <a:cxn ang="0">
                  <a:pos x="2" y="270"/>
                </a:cxn>
                <a:cxn ang="0">
                  <a:pos x="4" y="271"/>
                </a:cxn>
                <a:cxn ang="0">
                  <a:pos x="7" y="269"/>
                </a:cxn>
                <a:cxn ang="0">
                  <a:pos x="9" y="268"/>
                </a:cxn>
                <a:cxn ang="0">
                  <a:pos x="9" y="265"/>
                </a:cxn>
                <a:cxn ang="0">
                  <a:pos x="9" y="265"/>
                </a:cxn>
                <a:cxn ang="0">
                  <a:pos x="12" y="256"/>
                </a:cxn>
                <a:cxn ang="0">
                  <a:pos x="15" y="247"/>
                </a:cxn>
                <a:cxn ang="0">
                  <a:pos x="19" y="238"/>
                </a:cxn>
                <a:cxn ang="0">
                  <a:pos x="23" y="229"/>
                </a:cxn>
                <a:cxn ang="0">
                  <a:pos x="34" y="212"/>
                </a:cxn>
                <a:cxn ang="0">
                  <a:pos x="46" y="195"/>
                </a:cxn>
                <a:cxn ang="0">
                  <a:pos x="46" y="195"/>
                </a:cxn>
                <a:cxn ang="0">
                  <a:pos x="69" y="161"/>
                </a:cxn>
                <a:cxn ang="0">
                  <a:pos x="95" y="127"/>
                </a:cxn>
                <a:cxn ang="0">
                  <a:pos x="95" y="127"/>
                </a:cxn>
                <a:cxn ang="0">
                  <a:pos x="118" y="98"/>
                </a:cxn>
                <a:cxn ang="0">
                  <a:pos x="140" y="69"/>
                </a:cxn>
                <a:cxn ang="0">
                  <a:pos x="160" y="38"/>
                </a:cxn>
                <a:cxn ang="0">
                  <a:pos x="180" y="7"/>
                </a:cxn>
                <a:cxn ang="0">
                  <a:pos x="180" y="7"/>
                </a:cxn>
                <a:cxn ang="0">
                  <a:pos x="180" y="5"/>
                </a:cxn>
                <a:cxn ang="0">
                  <a:pos x="180" y="3"/>
                </a:cxn>
                <a:cxn ang="0">
                  <a:pos x="179" y="2"/>
                </a:cxn>
                <a:cxn ang="0">
                  <a:pos x="178" y="1"/>
                </a:cxn>
                <a:cxn ang="0">
                  <a:pos x="176" y="0"/>
                </a:cxn>
                <a:cxn ang="0">
                  <a:pos x="175" y="0"/>
                </a:cxn>
                <a:cxn ang="0">
                  <a:pos x="173" y="1"/>
                </a:cxn>
                <a:cxn ang="0">
                  <a:pos x="172" y="2"/>
                </a:cxn>
                <a:cxn ang="0">
                  <a:pos x="172" y="2"/>
                </a:cxn>
              </a:cxnLst>
              <a:rect l="0" t="0" r="r" b="b"/>
              <a:pathLst>
                <a:path w="180" h="271">
                  <a:moveTo>
                    <a:pt x="172" y="2"/>
                  </a:moveTo>
                  <a:lnTo>
                    <a:pt x="172" y="2"/>
                  </a:lnTo>
                  <a:lnTo>
                    <a:pt x="149" y="38"/>
                  </a:lnTo>
                  <a:lnTo>
                    <a:pt x="125" y="73"/>
                  </a:lnTo>
                  <a:lnTo>
                    <a:pt x="99" y="107"/>
                  </a:lnTo>
                  <a:lnTo>
                    <a:pt x="74" y="141"/>
                  </a:lnTo>
                  <a:lnTo>
                    <a:pt x="74" y="141"/>
                  </a:lnTo>
                  <a:lnTo>
                    <a:pt x="61" y="156"/>
                  </a:lnTo>
                  <a:lnTo>
                    <a:pt x="50" y="173"/>
                  </a:lnTo>
                  <a:lnTo>
                    <a:pt x="27" y="206"/>
                  </a:lnTo>
                  <a:lnTo>
                    <a:pt x="27" y="206"/>
                  </a:lnTo>
                  <a:lnTo>
                    <a:pt x="19" y="219"/>
                  </a:lnTo>
                  <a:lnTo>
                    <a:pt x="11" y="233"/>
                  </a:lnTo>
                  <a:lnTo>
                    <a:pt x="6" y="242"/>
                  </a:lnTo>
                  <a:lnTo>
                    <a:pt x="3" y="249"/>
                  </a:lnTo>
                  <a:lnTo>
                    <a:pt x="1" y="257"/>
                  </a:lnTo>
                  <a:lnTo>
                    <a:pt x="0" y="265"/>
                  </a:lnTo>
                  <a:lnTo>
                    <a:pt x="0" y="265"/>
                  </a:lnTo>
                  <a:lnTo>
                    <a:pt x="0" y="268"/>
                  </a:lnTo>
                  <a:lnTo>
                    <a:pt x="1" y="269"/>
                  </a:lnTo>
                  <a:lnTo>
                    <a:pt x="2" y="270"/>
                  </a:lnTo>
                  <a:lnTo>
                    <a:pt x="4" y="271"/>
                  </a:lnTo>
                  <a:lnTo>
                    <a:pt x="7" y="269"/>
                  </a:lnTo>
                  <a:lnTo>
                    <a:pt x="9" y="268"/>
                  </a:lnTo>
                  <a:lnTo>
                    <a:pt x="9" y="265"/>
                  </a:lnTo>
                  <a:lnTo>
                    <a:pt x="9" y="265"/>
                  </a:lnTo>
                  <a:lnTo>
                    <a:pt x="12" y="256"/>
                  </a:lnTo>
                  <a:lnTo>
                    <a:pt x="15" y="247"/>
                  </a:lnTo>
                  <a:lnTo>
                    <a:pt x="19" y="238"/>
                  </a:lnTo>
                  <a:lnTo>
                    <a:pt x="23" y="229"/>
                  </a:lnTo>
                  <a:lnTo>
                    <a:pt x="34" y="212"/>
                  </a:lnTo>
                  <a:lnTo>
                    <a:pt x="46" y="195"/>
                  </a:lnTo>
                  <a:lnTo>
                    <a:pt x="46" y="195"/>
                  </a:lnTo>
                  <a:lnTo>
                    <a:pt x="69" y="161"/>
                  </a:lnTo>
                  <a:lnTo>
                    <a:pt x="95" y="127"/>
                  </a:lnTo>
                  <a:lnTo>
                    <a:pt x="95" y="127"/>
                  </a:lnTo>
                  <a:lnTo>
                    <a:pt x="118" y="98"/>
                  </a:lnTo>
                  <a:lnTo>
                    <a:pt x="140" y="69"/>
                  </a:lnTo>
                  <a:lnTo>
                    <a:pt x="160" y="38"/>
                  </a:lnTo>
                  <a:lnTo>
                    <a:pt x="180" y="7"/>
                  </a:lnTo>
                  <a:lnTo>
                    <a:pt x="180" y="7"/>
                  </a:lnTo>
                  <a:lnTo>
                    <a:pt x="180" y="5"/>
                  </a:lnTo>
                  <a:lnTo>
                    <a:pt x="180" y="3"/>
                  </a:lnTo>
                  <a:lnTo>
                    <a:pt x="179" y="2"/>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9" name="Freeform 755"/>
            <p:cNvSpPr/>
            <p:nvPr/>
          </p:nvSpPr>
          <p:spPr bwMode="auto">
            <a:xfrm>
              <a:off x="6345238" y="4165600"/>
              <a:ext cx="120650" cy="157163"/>
            </a:xfrm>
            <a:custGeom>
              <a:avLst/>
              <a:gdLst/>
              <a:ahLst/>
              <a:cxnLst>
                <a:cxn ang="0">
                  <a:pos x="220" y="1"/>
                </a:cxn>
                <a:cxn ang="0">
                  <a:pos x="220" y="1"/>
                </a:cxn>
                <a:cxn ang="0">
                  <a:pos x="206" y="18"/>
                </a:cxn>
                <a:cxn ang="0">
                  <a:pos x="194" y="35"/>
                </a:cxn>
                <a:cxn ang="0">
                  <a:pos x="183" y="53"/>
                </a:cxn>
                <a:cxn ang="0">
                  <a:pos x="170" y="69"/>
                </a:cxn>
                <a:cxn ang="0">
                  <a:pos x="170" y="69"/>
                </a:cxn>
                <a:cxn ang="0">
                  <a:pos x="138" y="112"/>
                </a:cxn>
                <a:cxn ang="0">
                  <a:pos x="123" y="132"/>
                </a:cxn>
                <a:cxn ang="0">
                  <a:pos x="106" y="153"/>
                </a:cxn>
                <a:cxn ang="0">
                  <a:pos x="106" y="153"/>
                </a:cxn>
                <a:cxn ang="0">
                  <a:pos x="91" y="171"/>
                </a:cxn>
                <a:cxn ang="0">
                  <a:pos x="76" y="191"/>
                </a:cxn>
                <a:cxn ang="0">
                  <a:pos x="61" y="211"/>
                </a:cxn>
                <a:cxn ang="0">
                  <a:pos x="45" y="229"/>
                </a:cxn>
                <a:cxn ang="0">
                  <a:pos x="45" y="229"/>
                </a:cxn>
                <a:cxn ang="0">
                  <a:pos x="33" y="244"/>
                </a:cxn>
                <a:cxn ang="0">
                  <a:pos x="20" y="259"/>
                </a:cxn>
                <a:cxn ang="0">
                  <a:pos x="9" y="276"/>
                </a:cxn>
                <a:cxn ang="0">
                  <a:pos x="4" y="284"/>
                </a:cxn>
                <a:cxn ang="0">
                  <a:pos x="0" y="292"/>
                </a:cxn>
                <a:cxn ang="0">
                  <a:pos x="0" y="292"/>
                </a:cxn>
                <a:cxn ang="0">
                  <a:pos x="0" y="295"/>
                </a:cxn>
                <a:cxn ang="0">
                  <a:pos x="2" y="298"/>
                </a:cxn>
                <a:cxn ang="0">
                  <a:pos x="4" y="299"/>
                </a:cxn>
                <a:cxn ang="0">
                  <a:pos x="6" y="299"/>
                </a:cxn>
                <a:cxn ang="0">
                  <a:pos x="6" y="299"/>
                </a:cxn>
                <a:cxn ang="0">
                  <a:pos x="9" y="298"/>
                </a:cxn>
                <a:cxn ang="0">
                  <a:pos x="11" y="295"/>
                </a:cxn>
                <a:cxn ang="0">
                  <a:pos x="13" y="293"/>
                </a:cxn>
                <a:cxn ang="0">
                  <a:pos x="14" y="290"/>
                </a:cxn>
                <a:cxn ang="0">
                  <a:pos x="14" y="290"/>
                </a:cxn>
                <a:cxn ang="0">
                  <a:pos x="14" y="288"/>
                </a:cxn>
                <a:cxn ang="0">
                  <a:pos x="13" y="287"/>
                </a:cxn>
                <a:cxn ang="0">
                  <a:pos x="13" y="287"/>
                </a:cxn>
                <a:cxn ang="0">
                  <a:pos x="18" y="279"/>
                </a:cxn>
                <a:cxn ang="0">
                  <a:pos x="25" y="270"/>
                </a:cxn>
                <a:cxn ang="0">
                  <a:pos x="37" y="253"/>
                </a:cxn>
                <a:cxn ang="0">
                  <a:pos x="64" y="223"/>
                </a:cxn>
                <a:cxn ang="0">
                  <a:pos x="64" y="223"/>
                </a:cxn>
                <a:cxn ang="0">
                  <a:pos x="94" y="185"/>
                </a:cxn>
                <a:cxn ang="0">
                  <a:pos x="124" y="147"/>
                </a:cxn>
                <a:cxn ang="0">
                  <a:pos x="124" y="147"/>
                </a:cxn>
                <a:cxn ang="0">
                  <a:pos x="149" y="115"/>
                </a:cxn>
                <a:cxn ang="0">
                  <a:pos x="172" y="82"/>
                </a:cxn>
                <a:cxn ang="0">
                  <a:pos x="172" y="82"/>
                </a:cxn>
                <a:cxn ang="0">
                  <a:pos x="185" y="63"/>
                </a:cxn>
                <a:cxn ang="0">
                  <a:pos x="198" y="44"/>
                </a:cxn>
                <a:cxn ang="0">
                  <a:pos x="212" y="26"/>
                </a:cxn>
                <a:cxn ang="0">
                  <a:pos x="226" y="8"/>
                </a:cxn>
                <a:cxn ang="0">
                  <a:pos x="226" y="8"/>
                </a:cxn>
                <a:cxn ang="0">
                  <a:pos x="227" y="6"/>
                </a:cxn>
                <a:cxn ang="0">
                  <a:pos x="228" y="4"/>
                </a:cxn>
                <a:cxn ang="0">
                  <a:pos x="227" y="3"/>
                </a:cxn>
                <a:cxn ang="0">
                  <a:pos x="226" y="1"/>
                </a:cxn>
                <a:cxn ang="0">
                  <a:pos x="225" y="0"/>
                </a:cxn>
                <a:cxn ang="0">
                  <a:pos x="223" y="0"/>
                </a:cxn>
                <a:cxn ang="0">
                  <a:pos x="221" y="0"/>
                </a:cxn>
                <a:cxn ang="0">
                  <a:pos x="220" y="1"/>
                </a:cxn>
                <a:cxn ang="0">
                  <a:pos x="220" y="1"/>
                </a:cxn>
              </a:cxnLst>
              <a:rect l="0" t="0" r="r" b="b"/>
              <a:pathLst>
                <a:path w="228" h="299">
                  <a:moveTo>
                    <a:pt x="220" y="1"/>
                  </a:moveTo>
                  <a:lnTo>
                    <a:pt x="220" y="1"/>
                  </a:lnTo>
                  <a:lnTo>
                    <a:pt x="206" y="18"/>
                  </a:lnTo>
                  <a:lnTo>
                    <a:pt x="194" y="35"/>
                  </a:lnTo>
                  <a:lnTo>
                    <a:pt x="183" y="53"/>
                  </a:lnTo>
                  <a:lnTo>
                    <a:pt x="170" y="69"/>
                  </a:lnTo>
                  <a:lnTo>
                    <a:pt x="170" y="69"/>
                  </a:lnTo>
                  <a:lnTo>
                    <a:pt x="138" y="112"/>
                  </a:lnTo>
                  <a:lnTo>
                    <a:pt x="123" y="132"/>
                  </a:lnTo>
                  <a:lnTo>
                    <a:pt x="106" y="153"/>
                  </a:lnTo>
                  <a:lnTo>
                    <a:pt x="106" y="153"/>
                  </a:lnTo>
                  <a:lnTo>
                    <a:pt x="91" y="171"/>
                  </a:lnTo>
                  <a:lnTo>
                    <a:pt x="76" y="191"/>
                  </a:lnTo>
                  <a:lnTo>
                    <a:pt x="61" y="211"/>
                  </a:lnTo>
                  <a:lnTo>
                    <a:pt x="45" y="229"/>
                  </a:lnTo>
                  <a:lnTo>
                    <a:pt x="45" y="229"/>
                  </a:lnTo>
                  <a:lnTo>
                    <a:pt x="33" y="244"/>
                  </a:lnTo>
                  <a:lnTo>
                    <a:pt x="20" y="259"/>
                  </a:lnTo>
                  <a:lnTo>
                    <a:pt x="9" y="276"/>
                  </a:lnTo>
                  <a:lnTo>
                    <a:pt x="4" y="284"/>
                  </a:lnTo>
                  <a:lnTo>
                    <a:pt x="0" y="292"/>
                  </a:lnTo>
                  <a:lnTo>
                    <a:pt x="0" y="292"/>
                  </a:lnTo>
                  <a:lnTo>
                    <a:pt x="0" y="295"/>
                  </a:lnTo>
                  <a:lnTo>
                    <a:pt x="2" y="298"/>
                  </a:lnTo>
                  <a:lnTo>
                    <a:pt x="4" y="299"/>
                  </a:lnTo>
                  <a:lnTo>
                    <a:pt x="6" y="299"/>
                  </a:lnTo>
                  <a:lnTo>
                    <a:pt x="6" y="299"/>
                  </a:lnTo>
                  <a:lnTo>
                    <a:pt x="9" y="298"/>
                  </a:lnTo>
                  <a:lnTo>
                    <a:pt x="11" y="295"/>
                  </a:lnTo>
                  <a:lnTo>
                    <a:pt x="13" y="293"/>
                  </a:lnTo>
                  <a:lnTo>
                    <a:pt x="14" y="290"/>
                  </a:lnTo>
                  <a:lnTo>
                    <a:pt x="14" y="290"/>
                  </a:lnTo>
                  <a:lnTo>
                    <a:pt x="14" y="288"/>
                  </a:lnTo>
                  <a:lnTo>
                    <a:pt x="13" y="287"/>
                  </a:lnTo>
                  <a:lnTo>
                    <a:pt x="13" y="287"/>
                  </a:lnTo>
                  <a:lnTo>
                    <a:pt x="18" y="279"/>
                  </a:lnTo>
                  <a:lnTo>
                    <a:pt x="25" y="270"/>
                  </a:lnTo>
                  <a:lnTo>
                    <a:pt x="37" y="253"/>
                  </a:lnTo>
                  <a:lnTo>
                    <a:pt x="64" y="223"/>
                  </a:lnTo>
                  <a:lnTo>
                    <a:pt x="64" y="223"/>
                  </a:lnTo>
                  <a:lnTo>
                    <a:pt x="94" y="185"/>
                  </a:lnTo>
                  <a:lnTo>
                    <a:pt x="124" y="147"/>
                  </a:lnTo>
                  <a:lnTo>
                    <a:pt x="124" y="147"/>
                  </a:lnTo>
                  <a:lnTo>
                    <a:pt x="149" y="115"/>
                  </a:lnTo>
                  <a:lnTo>
                    <a:pt x="172" y="82"/>
                  </a:lnTo>
                  <a:lnTo>
                    <a:pt x="172" y="82"/>
                  </a:lnTo>
                  <a:lnTo>
                    <a:pt x="185" y="63"/>
                  </a:lnTo>
                  <a:lnTo>
                    <a:pt x="198" y="44"/>
                  </a:lnTo>
                  <a:lnTo>
                    <a:pt x="212" y="26"/>
                  </a:lnTo>
                  <a:lnTo>
                    <a:pt x="226" y="8"/>
                  </a:lnTo>
                  <a:lnTo>
                    <a:pt x="226" y="8"/>
                  </a:lnTo>
                  <a:lnTo>
                    <a:pt x="227" y="6"/>
                  </a:lnTo>
                  <a:lnTo>
                    <a:pt x="228" y="4"/>
                  </a:lnTo>
                  <a:lnTo>
                    <a:pt x="227" y="3"/>
                  </a:lnTo>
                  <a:lnTo>
                    <a:pt x="226" y="1"/>
                  </a:lnTo>
                  <a:lnTo>
                    <a:pt x="225" y="0"/>
                  </a:lnTo>
                  <a:lnTo>
                    <a:pt x="223" y="0"/>
                  </a:lnTo>
                  <a:lnTo>
                    <a:pt x="221"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0" name="Freeform 756"/>
            <p:cNvSpPr/>
            <p:nvPr/>
          </p:nvSpPr>
          <p:spPr bwMode="auto">
            <a:xfrm>
              <a:off x="6372226" y="4178300"/>
              <a:ext cx="131763" cy="160338"/>
            </a:xfrm>
            <a:custGeom>
              <a:avLst/>
              <a:gdLst/>
              <a:ahLst/>
              <a:cxnLst>
                <a:cxn ang="0">
                  <a:pos x="239" y="1"/>
                </a:cxn>
                <a:cxn ang="0">
                  <a:pos x="239" y="1"/>
                </a:cxn>
                <a:cxn ang="0">
                  <a:pos x="230" y="9"/>
                </a:cxn>
                <a:cxn ang="0">
                  <a:pos x="220" y="18"/>
                </a:cxn>
                <a:cxn ang="0">
                  <a:pos x="205" y="36"/>
                </a:cxn>
                <a:cxn ang="0">
                  <a:pos x="189" y="56"/>
                </a:cxn>
                <a:cxn ang="0">
                  <a:pos x="176" y="75"/>
                </a:cxn>
                <a:cxn ang="0">
                  <a:pos x="149" y="115"/>
                </a:cxn>
                <a:cxn ang="0">
                  <a:pos x="135" y="135"/>
                </a:cxn>
                <a:cxn ang="0">
                  <a:pos x="119" y="155"/>
                </a:cxn>
                <a:cxn ang="0">
                  <a:pos x="119" y="155"/>
                </a:cxn>
                <a:cxn ang="0">
                  <a:pos x="82" y="198"/>
                </a:cxn>
                <a:cxn ang="0">
                  <a:pos x="43" y="239"/>
                </a:cxn>
                <a:cxn ang="0">
                  <a:pos x="43" y="239"/>
                </a:cxn>
                <a:cxn ang="0">
                  <a:pos x="29" y="253"/>
                </a:cxn>
                <a:cxn ang="0">
                  <a:pos x="16" y="266"/>
                </a:cxn>
                <a:cxn ang="0">
                  <a:pos x="11" y="274"/>
                </a:cxn>
                <a:cxn ang="0">
                  <a:pos x="6" y="281"/>
                </a:cxn>
                <a:cxn ang="0">
                  <a:pos x="3" y="289"/>
                </a:cxn>
                <a:cxn ang="0">
                  <a:pos x="0" y="298"/>
                </a:cxn>
                <a:cxn ang="0">
                  <a:pos x="0" y="298"/>
                </a:cxn>
                <a:cxn ang="0">
                  <a:pos x="0" y="301"/>
                </a:cxn>
                <a:cxn ang="0">
                  <a:pos x="4" y="302"/>
                </a:cxn>
                <a:cxn ang="0">
                  <a:pos x="6" y="303"/>
                </a:cxn>
                <a:cxn ang="0">
                  <a:pos x="9" y="301"/>
                </a:cxn>
                <a:cxn ang="0">
                  <a:pos x="18" y="292"/>
                </a:cxn>
                <a:cxn ang="0">
                  <a:pos x="18" y="292"/>
                </a:cxn>
                <a:cxn ang="0">
                  <a:pos x="19" y="290"/>
                </a:cxn>
                <a:cxn ang="0">
                  <a:pos x="19" y="287"/>
                </a:cxn>
                <a:cxn ang="0">
                  <a:pos x="17" y="285"/>
                </a:cxn>
                <a:cxn ang="0">
                  <a:pos x="14" y="284"/>
                </a:cxn>
                <a:cxn ang="0">
                  <a:pos x="14" y="284"/>
                </a:cxn>
                <a:cxn ang="0">
                  <a:pos x="19" y="277"/>
                </a:cxn>
                <a:cxn ang="0">
                  <a:pos x="25" y="268"/>
                </a:cxn>
                <a:cxn ang="0">
                  <a:pos x="40" y="253"/>
                </a:cxn>
                <a:cxn ang="0">
                  <a:pos x="55" y="239"/>
                </a:cxn>
                <a:cxn ang="0">
                  <a:pos x="68" y="227"/>
                </a:cxn>
                <a:cxn ang="0">
                  <a:pos x="68" y="227"/>
                </a:cxn>
                <a:cxn ang="0">
                  <a:pos x="103" y="189"/>
                </a:cxn>
                <a:cxn ang="0">
                  <a:pos x="120" y="169"/>
                </a:cxn>
                <a:cxn ang="0">
                  <a:pos x="136" y="150"/>
                </a:cxn>
                <a:cxn ang="0">
                  <a:pos x="136" y="150"/>
                </a:cxn>
                <a:cxn ang="0">
                  <a:pos x="149" y="131"/>
                </a:cxn>
                <a:cxn ang="0">
                  <a:pos x="163" y="112"/>
                </a:cxn>
                <a:cxn ang="0">
                  <a:pos x="187" y="75"/>
                </a:cxn>
                <a:cxn ang="0">
                  <a:pos x="200" y="58"/>
                </a:cxn>
                <a:cxn ang="0">
                  <a:pos x="214" y="40"/>
                </a:cxn>
                <a:cxn ang="0">
                  <a:pos x="229" y="24"/>
                </a:cxn>
                <a:cxn ang="0">
                  <a:pos x="245" y="8"/>
                </a:cxn>
                <a:cxn ang="0">
                  <a:pos x="245" y="8"/>
                </a:cxn>
                <a:cxn ang="0">
                  <a:pos x="246" y="6"/>
                </a:cxn>
                <a:cxn ang="0">
                  <a:pos x="247" y="5"/>
                </a:cxn>
                <a:cxn ang="0">
                  <a:pos x="246" y="3"/>
                </a:cxn>
                <a:cxn ang="0">
                  <a:pos x="245" y="2"/>
                </a:cxn>
                <a:cxn ang="0">
                  <a:pos x="242" y="0"/>
                </a:cxn>
                <a:cxn ang="0">
                  <a:pos x="240" y="0"/>
                </a:cxn>
                <a:cxn ang="0">
                  <a:pos x="239" y="1"/>
                </a:cxn>
                <a:cxn ang="0">
                  <a:pos x="239" y="1"/>
                </a:cxn>
              </a:cxnLst>
              <a:rect l="0" t="0" r="r" b="b"/>
              <a:pathLst>
                <a:path w="247" h="303">
                  <a:moveTo>
                    <a:pt x="239" y="1"/>
                  </a:moveTo>
                  <a:lnTo>
                    <a:pt x="239" y="1"/>
                  </a:lnTo>
                  <a:lnTo>
                    <a:pt x="230" y="9"/>
                  </a:lnTo>
                  <a:lnTo>
                    <a:pt x="220" y="18"/>
                  </a:lnTo>
                  <a:lnTo>
                    <a:pt x="205" y="36"/>
                  </a:lnTo>
                  <a:lnTo>
                    <a:pt x="189" y="56"/>
                  </a:lnTo>
                  <a:lnTo>
                    <a:pt x="176" y="75"/>
                  </a:lnTo>
                  <a:lnTo>
                    <a:pt x="149" y="115"/>
                  </a:lnTo>
                  <a:lnTo>
                    <a:pt x="135" y="135"/>
                  </a:lnTo>
                  <a:lnTo>
                    <a:pt x="119" y="155"/>
                  </a:lnTo>
                  <a:lnTo>
                    <a:pt x="119" y="155"/>
                  </a:lnTo>
                  <a:lnTo>
                    <a:pt x="82" y="198"/>
                  </a:lnTo>
                  <a:lnTo>
                    <a:pt x="43" y="239"/>
                  </a:lnTo>
                  <a:lnTo>
                    <a:pt x="43" y="239"/>
                  </a:lnTo>
                  <a:lnTo>
                    <a:pt x="29" y="253"/>
                  </a:lnTo>
                  <a:lnTo>
                    <a:pt x="16" y="266"/>
                  </a:lnTo>
                  <a:lnTo>
                    <a:pt x="11" y="274"/>
                  </a:lnTo>
                  <a:lnTo>
                    <a:pt x="6" y="281"/>
                  </a:lnTo>
                  <a:lnTo>
                    <a:pt x="3" y="289"/>
                  </a:lnTo>
                  <a:lnTo>
                    <a:pt x="0" y="298"/>
                  </a:lnTo>
                  <a:lnTo>
                    <a:pt x="0" y="298"/>
                  </a:lnTo>
                  <a:lnTo>
                    <a:pt x="0" y="301"/>
                  </a:lnTo>
                  <a:lnTo>
                    <a:pt x="4" y="302"/>
                  </a:lnTo>
                  <a:lnTo>
                    <a:pt x="6" y="303"/>
                  </a:lnTo>
                  <a:lnTo>
                    <a:pt x="9" y="301"/>
                  </a:lnTo>
                  <a:lnTo>
                    <a:pt x="18" y="292"/>
                  </a:lnTo>
                  <a:lnTo>
                    <a:pt x="18" y="292"/>
                  </a:lnTo>
                  <a:lnTo>
                    <a:pt x="19" y="290"/>
                  </a:lnTo>
                  <a:lnTo>
                    <a:pt x="19" y="287"/>
                  </a:lnTo>
                  <a:lnTo>
                    <a:pt x="17" y="285"/>
                  </a:lnTo>
                  <a:lnTo>
                    <a:pt x="14" y="284"/>
                  </a:lnTo>
                  <a:lnTo>
                    <a:pt x="14" y="284"/>
                  </a:lnTo>
                  <a:lnTo>
                    <a:pt x="19" y="277"/>
                  </a:lnTo>
                  <a:lnTo>
                    <a:pt x="25" y="268"/>
                  </a:lnTo>
                  <a:lnTo>
                    <a:pt x="40" y="253"/>
                  </a:lnTo>
                  <a:lnTo>
                    <a:pt x="55" y="239"/>
                  </a:lnTo>
                  <a:lnTo>
                    <a:pt x="68" y="227"/>
                  </a:lnTo>
                  <a:lnTo>
                    <a:pt x="68" y="227"/>
                  </a:lnTo>
                  <a:lnTo>
                    <a:pt x="103" y="189"/>
                  </a:lnTo>
                  <a:lnTo>
                    <a:pt x="120" y="169"/>
                  </a:lnTo>
                  <a:lnTo>
                    <a:pt x="136" y="150"/>
                  </a:lnTo>
                  <a:lnTo>
                    <a:pt x="136" y="150"/>
                  </a:lnTo>
                  <a:lnTo>
                    <a:pt x="149" y="131"/>
                  </a:lnTo>
                  <a:lnTo>
                    <a:pt x="163" y="112"/>
                  </a:lnTo>
                  <a:lnTo>
                    <a:pt x="187" y="75"/>
                  </a:lnTo>
                  <a:lnTo>
                    <a:pt x="200" y="58"/>
                  </a:lnTo>
                  <a:lnTo>
                    <a:pt x="214" y="40"/>
                  </a:lnTo>
                  <a:lnTo>
                    <a:pt x="229" y="24"/>
                  </a:lnTo>
                  <a:lnTo>
                    <a:pt x="245" y="8"/>
                  </a:lnTo>
                  <a:lnTo>
                    <a:pt x="245" y="8"/>
                  </a:lnTo>
                  <a:lnTo>
                    <a:pt x="246" y="6"/>
                  </a:lnTo>
                  <a:lnTo>
                    <a:pt x="247" y="5"/>
                  </a:lnTo>
                  <a:lnTo>
                    <a:pt x="246" y="3"/>
                  </a:lnTo>
                  <a:lnTo>
                    <a:pt x="245" y="2"/>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1" name="Freeform 757"/>
            <p:cNvSpPr/>
            <p:nvPr/>
          </p:nvSpPr>
          <p:spPr bwMode="auto">
            <a:xfrm>
              <a:off x="6370638" y="4184650"/>
              <a:ext cx="165100" cy="185738"/>
            </a:xfrm>
            <a:custGeom>
              <a:avLst/>
              <a:gdLst/>
              <a:ahLst/>
              <a:cxnLst>
                <a:cxn ang="0">
                  <a:pos x="305" y="1"/>
                </a:cxn>
                <a:cxn ang="0">
                  <a:pos x="305" y="1"/>
                </a:cxn>
                <a:cxn ang="0">
                  <a:pos x="288" y="18"/>
                </a:cxn>
                <a:cxn ang="0">
                  <a:pos x="272" y="35"/>
                </a:cxn>
                <a:cxn ang="0">
                  <a:pos x="257" y="53"/>
                </a:cxn>
                <a:cxn ang="0">
                  <a:pos x="242" y="72"/>
                </a:cxn>
                <a:cxn ang="0">
                  <a:pos x="242" y="72"/>
                </a:cxn>
                <a:cxn ang="0">
                  <a:pos x="194" y="122"/>
                </a:cxn>
                <a:cxn ang="0">
                  <a:pos x="146" y="174"/>
                </a:cxn>
                <a:cxn ang="0">
                  <a:pos x="146" y="174"/>
                </a:cxn>
                <a:cxn ang="0">
                  <a:pos x="105" y="219"/>
                </a:cxn>
                <a:cxn ang="0">
                  <a:pos x="62" y="267"/>
                </a:cxn>
                <a:cxn ang="0">
                  <a:pos x="62" y="267"/>
                </a:cxn>
                <a:cxn ang="0">
                  <a:pos x="44" y="289"/>
                </a:cxn>
                <a:cxn ang="0">
                  <a:pos x="33" y="301"/>
                </a:cxn>
                <a:cxn ang="0">
                  <a:pos x="23" y="311"/>
                </a:cxn>
                <a:cxn ang="0">
                  <a:pos x="23" y="311"/>
                </a:cxn>
                <a:cxn ang="0">
                  <a:pos x="16" y="318"/>
                </a:cxn>
                <a:cxn ang="0">
                  <a:pos x="10" y="327"/>
                </a:cxn>
                <a:cxn ang="0">
                  <a:pos x="4" y="335"/>
                </a:cxn>
                <a:cxn ang="0">
                  <a:pos x="0" y="345"/>
                </a:cxn>
                <a:cxn ang="0">
                  <a:pos x="0" y="345"/>
                </a:cxn>
                <a:cxn ang="0">
                  <a:pos x="0" y="347"/>
                </a:cxn>
                <a:cxn ang="0">
                  <a:pos x="1" y="348"/>
                </a:cxn>
                <a:cxn ang="0">
                  <a:pos x="2" y="349"/>
                </a:cxn>
                <a:cxn ang="0">
                  <a:pos x="3" y="350"/>
                </a:cxn>
                <a:cxn ang="0">
                  <a:pos x="5" y="350"/>
                </a:cxn>
                <a:cxn ang="0">
                  <a:pos x="8" y="350"/>
                </a:cxn>
                <a:cxn ang="0">
                  <a:pos x="9" y="349"/>
                </a:cxn>
                <a:cxn ang="0">
                  <a:pos x="10" y="347"/>
                </a:cxn>
                <a:cxn ang="0">
                  <a:pos x="10" y="347"/>
                </a:cxn>
                <a:cxn ang="0">
                  <a:pos x="13" y="341"/>
                </a:cxn>
                <a:cxn ang="0">
                  <a:pos x="16" y="335"/>
                </a:cxn>
                <a:cxn ang="0">
                  <a:pos x="23" y="326"/>
                </a:cxn>
                <a:cxn ang="0">
                  <a:pos x="32" y="316"/>
                </a:cxn>
                <a:cxn ang="0">
                  <a:pos x="42" y="307"/>
                </a:cxn>
                <a:cxn ang="0">
                  <a:pos x="42" y="307"/>
                </a:cxn>
                <a:cxn ang="0">
                  <a:pos x="52" y="296"/>
                </a:cxn>
                <a:cxn ang="0">
                  <a:pos x="61" y="284"/>
                </a:cxn>
                <a:cxn ang="0">
                  <a:pos x="71" y="272"/>
                </a:cxn>
                <a:cxn ang="0">
                  <a:pos x="81" y="261"/>
                </a:cxn>
                <a:cxn ang="0">
                  <a:pos x="81" y="261"/>
                </a:cxn>
                <a:cxn ang="0">
                  <a:pos x="119" y="217"/>
                </a:cxn>
                <a:cxn ang="0">
                  <a:pos x="158" y="174"/>
                </a:cxn>
                <a:cxn ang="0">
                  <a:pos x="158" y="174"/>
                </a:cxn>
                <a:cxn ang="0">
                  <a:pos x="201" y="129"/>
                </a:cxn>
                <a:cxn ang="0">
                  <a:pos x="243" y="84"/>
                </a:cxn>
                <a:cxn ang="0">
                  <a:pos x="243" y="84"/>
                </a:cxn>
                <a:cxn ang="0">
                  <a:pos x="260" y="64"/>
                </a:cxn>
                <a:cxn ang="0">
                  <a:pos x="276" y="45"/>
                </a:cxn>
                <a:cxn ang="0">
                  <a:pos x="294" y="26"/>
                </a:cxn>
                <a:cxn ang="0">
                  <a:pos x="303" y="17"/>
                </a:cxn>
                <a:cxn ang="0">
                  <a:pos x="312" y="9"/>
                </a:cxn>
                <a:cxn ang="0">
                  <a:pos x="312" y="9"/>
                </a:cxn>
                <a:cxn ang="0">
                  <a:pos x="313" y="6"/>
                </a:cxn>
                <a:cxn ang="0">
                  <a:pos x="313" y="4"/>
                </a:cxn>
                <a:cxn ang="0">
                  <a:pos x="313" y="3"/>
                </a:cxn>
                <a:cxn ang="0">
                  <a:pos x="312" y="1"/>
                </a:cxn>
                <a:cxn ang="0">
                  <a:pos x="311" y="0"/>
                </a:cxn>
                <a:cxn ang="0">
                  <a:pos x="309" y="0"/>
                </a:cxn>
                <a:cxn ang="0">
                  <a:pos x="307" y="0"/>
                </a:cxn>
                <a:cxn ang="0">
                  <a:pos x="305" y="1"/>
                </a:cxn>
                <a:cxn ang="0">
                  <a:pos x="305" y="1"/>
                </a:cxn>
              </a:cxnLst>
              <a:rect l="0" t="0" r="r" b="b"/>
              <a:pathLst>
                <a:path w="313" h="350">
                  <a:moveTo>
                    <a:pt x="305" y="1"/>
                  </a:moveTo>
                  <a:lnTo>
                    <a:pt x="305" y="1"/>
                  </a:lnTo>
                  <a:lnTo>
                    <a:pt x="288" y="18"/>
                  </a:lnTo>
                  <a:lnTo>
                    <a:pt x="272" y="35"/>
                  </a:lnTo>
                  <a:lnTo>
                    <a:pt x="257" y="53"/>
                  </a:lnTo>
                  <a:lnTo>
                    <a:pt x="242" y="72"/>
                  </a:lnTo>
                  <a:lnTo>
                    <a:pt x="242" y="72"/>
                  </a:lnTo>
                  <a:lnTo>
                    <a:pt x="194" y="122"/>
                  </a:lnTo>
                  <a:lnTo>
                    <a:pt x="146" y="174"/>
                  </a:lnTo>
                  <a:lnTo>
                    <a:pt x="146" y="174"/>
                  </a:lnTo>
                  <a:lnTo>
                    <a:pt x="105" y="219"/>
                  </a:lnTo>
                  <a:lnTo>
                    <a:pt x="62" y="267"/>
                  </a:lnTo>
                  <a:lnTo>
                    <a:pt x="62" y="267"/>
                  </a:lnTo>
                  <a:lnTo>
                    <a:pt x="44" y="289"/>
                  </a:lnTo>
                  <a:lnTo>
                    <a:pt x="33" y="301"/>
                  </a:lnTo>
                  <a:lnTo>
                    <a:pt x="23" y="311"/>
                  </a:lnTo>
                  <a:lnTo>
                    <a:pt x="23" y="311"/>
                  </a:lnTo>
                  <a:lnTo>
                    <a:pt x="16" y="318"/>
                  </a:lnTo>
                  <a:lnTo>
                    <a:pt x="10" y="327"/>
                  </a:lnTo>
                  <a:lnTo>
                    <a:pt x="4" y="335"/>
                  </a:lnTo>
                  <a:lnTo>
                    <a:pt x="0" y="345"/>
                  </a:lnTo>
                  <a:lnTo>
                    <a:pt x="0" y="345"/>
                  </a:lnTo>
                  <a:lnTo>
                    <a:pt x="0" y="347"/>
                  </a:lnTo>
                  <a:lnTo>
                    <a:pt x="1" y="348"/>
                  </a:lnTo>
                  <a:lnTo>
                    <a:pt x="2" y="349"/>
                  </a:lnTo>
                  <a:lnTo>
                    <a:pt x="3" y="350"/>
                  </a:lnTo>
                  <a:lnTo>
                    <a:pt x="5" y="350"/>
                  </a:lnTo>
                  <a:lnTo>
                    <a:pt x="8" y="350"/>
                  </a:lnTo>
                  <a:lnTo>
                    <a:pt x="9" y="349"/>
                  </a:lnTo>
                  <a:lnTo>
                    <a:pt x="10" y="347"/>
                  </a:lnTo>
                  <a:lnTo>
                    <a:pt x="10" y="347"/>
                  </a:lnTo>
                  <a:lnTo>
                    <a:pt x="13" y="341"/>
                  </a:lnTo>
                  <a:lnTo>
                    <a:pt x="16" y="335"/>
                  </a:lnTo>
                  <a:lnTo>
                    <a:pt x="23" y="326"/>
                  </a:lnTo>
                  <a:lnTo>
                    <a:pt x="32" y="316"/>
                  </a:lnTo>
                  <a:lnTo>
                    <a:pt x="42" y="307"/>
                  </a:lnTo>
                  <a:lnTo>
                    <a:pt x="42" y="307"/>
                  </a:lnTo>
                  <a:lnTo>
                    <a:pt x="52" y="296"/>
                  </a:lnTo>
                  <a:lnTo>
                    <a:pt x="61" y="284"/>
                  </a:lnTo>
                  <a:lnTo>
                    <a:pt x="71" y="272"/>
                  </a:lnTo>
                  <a:lnTo>
                    <a:pt x="81" y="261"/>
                  </a:lnTo>
                  <a:lnTo>
                    <a:pt x="81" y="261"/>
                  </a:lnTo>
                  <a:lnTo>
                    <a:pt x="119" y="217"/>
                  </a:lnTo>
                  <a:lnTo>
                    <a:pt x="158" y="174"/>
                  </a:lnTo>
                  <a:lnTo>
                    <a:pt x="158" y="174"/>
                  </a:lnTo>
                  <a:lnTo>
                    <a:pt x="201" y="129"/>
                  </a:lnTo>
                  <a:lnTo>
                    <a:pt x="243" y="84"/>
                  </a:lnTo>
                  <a:lnTo>
                    <a:pt x="243" y="84"/>
                  </a:lnTo>
                  <a:lnTo>
                    <a:pt x="260" y="64"/>
                  </a:lnTo>
                  <a:lnTo>
                    <a:pt x="276" y="45"/>
                  </a:lnTo>
                  <a:lnTo>
                    <a:pt x="294" y="26"/>
                  </a:lnTo>
                  <a:lnTo>
                    <a:pt x="303" y="17"/>
                  </a:lnTo>
                  <a:lnTo>
                    <a:pt x="312" y="9"/>
                  </a:lnTo>
                  <a:lnTo>
                    <a:pt x="312" y="9"/>
                  </a:lnTo>
                  <a:lnTo>
                    <a:pt x="313" y="6"/>
                  </a:lnTo>
                  <a:lnTo>
                    <a:pt x="313" y="4"/>
                  </a:lnTo>
                  <a:lnTo>
                    <a:pt x="313" y="3"/>
                  </a:lnTo>
                  <a:lnTo>
                    <a:pt x="312" y="1"/>
                  </a:lnTo>
                  <a:lnTo>
                    <a:pt x="311" y="0"/>
                  </a:lnTo>
                  <a:lnTo>
                    <a:pt x="309" y="0"/>
                  </a:lnTo>
                  <a:lnTo>
                    <a:pt x="307"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2" name="Freeform 758"/>
            <p:cNvSpPr/>
            <p:nvPr/>
          </p:nvSpPr>
          <p:spPr bwMode="auto">
            <a:xfrm>
              <a:off x="6362701" y="4222750"/>
              <a:ext cx="165100" cy="198438"/>
            </a:xfrm>
            <a:custGeom>
              <a:avLst/>
              <a:gdLst/>
              <a:ahLst/>
              <a:cxnLst>
                <a:cxn ang="0">
                  <a:pos x="306" y="1"/>
                </a:cxn>
                <a:cxn ang="0">
                  <a:pos x="262" y="48"/>
                </a:cxn>
                <a:cxn ang="0">
                  <a:pos x="222" y="98"/>
                </a:cxn>
                <a:cxn ang="0">
                  <a:pos x="201" y="123"/>
                </a:cxn>
                <a:cxn ang="0">
                  <a:pos x="138" y="199"/>
                </a:cxn>
                <a:cxn ang="0">
                  <a:pos x="118" y="224"/>
                </a:cxn>
                <a:cxn ang="0">
                  <a:pos x="75" y="271"/>
                </a:cxn>
                <a:cxn ang="0">
                  <a:pos x="55" y="295"/>
                </a:cxn>
                <a:cxn ang="0">
                  <a:pos x="25" y="329"/>
                </a:cxn>
                <a:cxn ang="0">
                  <a:pos x="10" y="348"/>
                </a:cxn>
                <a:cxn ang="0">
                  <a:pos x="1" y="367"/>
                </a:cxn>
                <a:cxn ang="0">
                  <a:pos x="0" y="370"/>
                </a:cxn>
                <a:cxn ang="0">
                  <a:pos x="3" y="373"/>
                </a:cxn>
                <a:cxn ang="0">
                  <a:pos x="10" y="373"/>
                </a:cxn>
                <a:cxn ang="0">
                  <a:pos x="11" y="373"/>
                </a:cxn>
                <a:cxn ang="0">
                  <a:pos x="14" y="370"/>
                </a:cxn>
                <a:cxn ang="0">
                  <a:pos x="12" y="364"/>
                </a:cxn>
                <a:cxn ang="0">
                  <a:pos x="17" y="354"/>
                </a:cxn>
                <a:cxn ang="0">
                  <a:pos x="34" y="333"/>
                </a:cxn>
                <a:cxn ang="0">
                  <a:pos x="42" y="324"/>
                </a:cxn>
                <a:cxn ang="0">
                  <a:pos x="78" y="283"/>
                </a:cxn>
                <a:cxn ang="0">
                  <a:pos x="118" y="238"/>
                </a:cxn>
                <a:cxn ang="0">
                  <a:pos x="156" y="192"/>
                </a:cxn>
                <a:cxn ang="0">
                  <a:pos x="174" y="169"/>
                </a:cxn>
                <a:cxn ang="0">
                  <a:pos x="215" y="121"/>
                </a:cxn>
                <a:cxn ang="0">
                  <a:pos x="233" y="98"/>
                </a:cxn>
                <a:cxn ang="0">
                  <a:pos x="271" y="51"/>
                </a:cxn>
                <a:cxn ang="0">
                  <a:pos x="312" y="7"/>
                </a:cxn>
                <a:cxn ang="0">
                  <a:pos x="313" y="6"/>
                </a:cxn>
                <a:cxn ang="0">
                  <a:pos x="313" y="2"/>
                </a:cxn>
                <a:cxn ang="0">
                  <a:pos x="311" y="0"/>
                </a:cxn>
                <a:cxn ang="0">
                  <a:pos x="307" y="0"/>
                </a:cxn>
                <a:cxn ang="0">
                  <a:pos x="306" y="1"/>
                </a:cxn>
              </a:cxnLst>
              <a:rect l="0" t="0" r="r" b="b"/>
              <a:pathLst>
                <a:path w="313" h="373">
                  <a:moveTo>
                    <a:pt x="306" y="1"/>
                  </a:moveTo>
                  <a:lnTo>
                    <a:pt x="306" y="1"/>
                  </a:lnTo>
                  <a:lnTo>
                    <a:pt x="283" y="24"/>
                  </a:lnTo>
                  <a:lnTo>
                    <a:pt x="262" y="48"/>
                  </a:lnTo>
                  <a:lnTo>
                    <a:pt x="242" y="73"/>
                  </a:lnTo>
                  <a:lnTo>
                    <a:pt x="222" y="98"/>
                  </a:lnTo>
                  <a:lnTo>
                    <a:pt x="222" y="98"/>
                  </a:lnTo>
                  <a:lnTo>
                    <a:pt x="201" y="123"/>
                  </a:lnTo>
                  <a:lnTo>
                    <a:pt x="180" y="148"/>
                  </a:lnTo>
                  <a:lnTo>
                    <a:pt x="138" y="199"/>
                  </a:lnTo>
                  <a:lnTo>
                    <a:pt x="138" y="199"/>
                  </a:lnTo>
                  <a:lnTo>
                    <a:pt x="118" y="224"/>
                  </a:lnTo>
                  <a:lnTo>
                    <a:pt x="97" y="247"/>
                  </a:lnTo>
                  <a:lnTo>
                    <a:pt x="75" y="271"/>
                  </a:lnTo>
                  <a:lnTo>
                    <a:pt x="55" y="295"/>
                  </a:lnTo>
                  <a:lnTo>
                    <a:pt x="55" y="295"/>
                  </a:lnTo>
                  <a:lnTo>
                    <a:pt x="40" y="313"/>
                  </a:lnTo>
                  <a:lnTo>
                    <a:pt x="25" y="329"/>
                  </a:lnTo>
                  <a:lnTo>
                    <a:pt x="17" y="338"/>
                  </a:lnTo>
                  <a:lnTo>
                    <a:pt x="10" y="348"/>
                  </a:lnTo>
                  <a:lnTo>
                    <a:pt x="5" y="357"/>
                  </a:lnTo>
                  <a:lnTo>
                    <a:pt x="1" y="367"/>
                  </a:lnTo>
                  <a:lnTo>
                    <a:pt x="1" y="367"/>
                  </a:lnTo>
                  <a:lnTo>
                    <a:pt x="0" y="370"/>
                  </a:lnTo>
                  <a:lnTo>
                    <a:pt x="1" y="371"/>
                  </a:lnTo>
                  <a:lnTo>
                    <a:pt x="3" y="373"/>
                  </a:lnTo>
                  <a:lnTo>
                    <a:pt x="5" y="373"/>
                  </a:lnTo>
                  <a:lnTo>
                    <a:pt x="10" y="373"/>
                  </a:lnTo>
                  <a:lnTo>
                    <a:pt x="10" y="373"/>
                  </a:lnTo>
                  <a:lnTo>
                    <a:pt x="11" y="373"/>
                  </a:lnTo>
                  <a:lnTo>
                    <a:pt x="13" y="372"/>
                  </a:lnTo>
                  <a:lnTo>
                    <a:pt x="14" y="370"/>
                  </a:lnTo>
                  <a:lnTo>
                    <a:pt x="14" y="367"/>
                  </a:lnTo>
                  <a:lnTo>
                    <a:pt x="12" y="364"/>
                  </a:lnTo>
                  <a:lnTo>
                    <a:pt x="12" y="364"/>
                  </a:lnTo>
                  <a:lnTo>
                    <a:pt x="17" y="354"/>
                  </a:lnTo>
                  <a:lnTo>
                    <a:pt x="26" y="343"/>
                  </a:lnTo>
                  <a:lnTo>
                    <a:pt x="34" y="333"/>
                  </a:lnTo>
                  <a:lnTo>
                    <a:pt x="42" y="324"/>
                  </a:lnTo>
                  <a:lnTo>
                    <a:pt x="42" y="324"/>
                  </a:lnTo>
                  <a:lnTo>
                    <a:pt x="61" y="303"/>
                  </a:lnTo>
                  <a:lnTo>
                    <a:pt x="78" y="283"/>
                  </a:lnTo>
                  <a:lnTo>
                    <a:pt x="78" y="283"/>
                  </a:lnTo>
                  <a:lnTo>
                    <a:pt x="118" y="238"/>
                  </a:lnTo>
                  <a:lnTo>
                    <a:pt x="136" y="215"/>
                  </a:lnTo>
                  <a:lnTo>
                    <a:pt x="156" y="192"/>
                  </a:lnTo>
                  <a:lnTo>
                    <a:pt x="156" y="192"/>
                  </a:lnTo>
                  <a:lnTo>
                    <a:pt x="174" y="169"/>
                  </a:lnTo>
                  <a:lnTo>
                    <a:pt x="194" y="145"/>
                  </a:lnTo>
                  <a:lnTo>
                    <a:pt x="215" y="121"/>
                  </a:lnTo>
                  <a:lnTo>
                    <a:pt x="233" y="98"/>
                  </a:lnTo>
                  <a:lnTo>
                    <a:pt x="233" y="98"/>
                  </a:lnTo>
                  <a:lnTo>
                    <a:pt x="252" y="75"/>
                  </a:lnTo>
                  <a:lnTo>
                    <a:pt x="271" y="51"/>
                  </a:lnTo>
                  <a:lnTo>
                    <a:pt x="291" y="29"/>
                  </a:lnTo>
                  <a:lnTo>
                    <a:pt x="312" y="7"/>
                  </a:lnTo>
                  <a:lnTo>
                    <a:pt x="312" y="7"/>
                  </a:lnTo>
                  <a:lnTo>
                    <a:pt x="313" y="6"/>
                  </a:lnTo>
                  <a:lnTo>
                    <a:pt x="313" y="4"/>
                  </a:lnTo>
                  <a:lnTo>
                    <a:pt x="313" y="2"/>
                  </a:lnTo>
                  <a:lnTo>
                    <a:pt x="312" y="1"/>
                  </a:lnTo>
                  <a:lnTo>
                    <a:pt x="311" y="0"/>
                  </a:lnTo>
                  <a:lnTo>
                    <a:pt x="309" y="0"/>
                  </a:lnTo>
                  <a:lnTo>
                    <a:pt x="307"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3" name="Freeform 759"/>
            <p:cNvSpPr/>
            <p:nvPr/>
          </p:nvSpPr>
          <p:spPr bwMode="auto">
            <a:xfrm>
              <a:off x="6375401" y="4244975"/>
              <a:ext cx="169863" cy="196850"/>
            </a:xfrm>
            <a:custGeom>
              <a:avLst/>
              <a:gdLst/>
              <a:ahLst/>
              <a:cxnLst>
                <a:cxn ang="0">
                  <a:pos x="316" y="1"/>
                </a:cxn>
                <a:cxn ang="0">
                  <a:pos x="316" y="1"/>
                </a:cxn>
                <a:cxn ang="0">
                  <a:pos x="304" y="7"/>
                </a:cxn>
                <a:cxn ang="0">
                  <a:pos x="295" y="15"/>
                </a:cxn>
                <a:cxn ang="0">
                  <a:pos x="285" y="24"/>
                </a:cxn>
                <a:cxn ang="0">
                  <a:pos x="275" y="33"/>
                </a:cxn>
                <a:cxn ang="0">
                  <a:pos x="258" y="52"/>
                </a:cxn>
                <a:cxn ang="0">
                  <a:pos x="241" y="71"/>
                </a:cxn>
                <a:cxn ang="0">
                  <a:pos x="241" y="71"/>
                </a:cxn>
                <a:cxn ang="0">
                  <a:pos x="219" y="95"/>
                </a:cxn>
                <a:cxn ang="0">
                  <a:pos x="198" y="120"/>
                </a:cxn>
                <a:cxn ang="0">
                  <a:pos x="177" y="146"/>
                </a:cxn>
                <a:cxn ang="0">
                  <a:pos x="157" y="170"/>
                </a:cxn>
                <a:cxn ang="0">
                  <a:pos x="157" y="170"/>
                </a:cxn>
                <a:cxn ang="0">
                  <a:pos x="115" y="217"/>
                </a:cxn>
                <a:cxn ang="0">
                  <a:pos x="75" y="263"/>
                </a:cxn>
                <a:cxn ang="0">
                  <a:pos x="55" y="287"/>
                </a:cxn>
                <a:cxn ang="0">
                  <a:pos x="36" y="312"/>
                </a:cxn>
                <a:cxn ang="0">
                  <a:pos x="18" y="337"/>
                </a:cxn>
                <a:cxn ang="0">
                  <a:pos x="1" y="362"/>
                </a:cxn>
                <a:cxn ang="0">
                  <a:pos x="1" y="362"/>
                </a:cxn>
                <a:cxn ang="0">
                  <a:pos x="0" y="365"/>
                </a:cxn>
                <a:cxn ang="0">
                  <a:pos x="1" y="368"/>
                </a:cxn>
                <a:cxn ang="0">
                  <a:pos x="3" y="369"/>
                </a:cxn>
                <a:cxn ang="0">
                  <a:pos x="5" y="370"/>
                </a:cxn>
                <a:cxn ang="0">
                  <a:pos x="5" y="370"/>
                </a:cxn>
                <a:cxn ang="0">
                  <a:pos x="10" y="370"/>
                </a:cxn>
                <a:cxn ang="0">
                  <a:pos x="14" y="369"/>
                </a:cxn>
                <a:cxn ang="0">
                  <a:pos x="16" y="366"/>
                </a:cxn>
                <a:cxn ang="0">
                  <a:pos x="19" y="361"/>
                </a:cxn>
                <a:cxn ang="0">
                  <a:pos x="19" y="361"/>
                </a:cxn>
                <a:cxn ang="0">
                  <a:pos x="19" y="359"/>
                </a:cxn>
                <a:cxn ang="0">
                  <a:pos x="18" y="358"/>
                </a:cxn>
                <a:cxn ang="0">
                  <a:pos x="16" y="356"/>
                </a:cxn>
                <a:cxn ang="0">
                  <a:pos x="16" y="356"/>
                </a:cxn>
                <a:cxn ang="0">
                  <a:pos x="33" y="334"/>
                </a:cxn>
                <a:cxn ang="0">
                  <a:pos x="49" y="311"/>
                </a:cxn>
                <a:cxn ang="0">
                  <a:pos x="66" y="289"/>
                </a:cxn>
                <a:cxn ang="0">
                  <a:pos x="84" y="267"/>
                </a:cxn>
                <a:cxn ang="0">
                  <a:pos x="120" y="225"/>
                </a:cxn>
                <a:cxn ang="0">
                  <a:pos x="158" y="184"/>
                </a:cxn>
                <a:cxn ang="0">
                  <a:pos x="158" y="184"/>
                </a:cxn>
                <a:cxn ang="0">
                  <a:pos x="177" y="160"/>
                </a:cxn>
                <a:cxn ang="0">
                  <a:pos x="196" y="137"/>
                </a:cxn>
                <a:cxn ang="0">
                  <a:pos x="215" y="113"/>
                </a:cxn>
                <a:cxn ang="0">
                  <a:pos x="235" y="91"/>
                </a:cxn>
                <a:cxn ang="0">
                  <a:pos x="235" y="91"/>
                </a:cxn>
                <a:cxn ang="0">
                  <a:pos x="255" y="69"/>
                </a:cxn>
                <a:cxn ang="0">
                  <a:pos x="274" y="46"/>
                </a:cxn>
                <a:cxn ang="0">
                  <a:pos x="286" y="35"/>
                </a:cxn>
                <a:cxn ang="0">
                  <a:pos x="297" y="26"/>
                </a:cxn>
                <a:cxn ang="0">
                  <a:pos x="308" y="16"/>
                </a:cxn>
                <a:cxn ang="0">
                  <a:pos x="320" y="9"/>
                </a:cxn>
                <a:cxn ang="0">
                  <a:pos x="320" y="9"/>
                </a:cxn>
                <a:cxn ang="0">
                  <a:pos x="322" y="7"/>
                </a:cxn>
                <a:cxn ang="0">
                  <a:pos x="322" y="6"/>
                </a:cxn>
                <a:cxn ang="0">
                  <a:pos x="322" y="4"/>
                </a:cxn>
                <a:cxn ang="0">
                  <a:pos x="322" y="2"/>
                </a:cxn>
                <a:cxn ang="0">
                  <a:pos x="321" y="1"/>
                </a:cxn>
                <a:cxn ang="0">
                  <a:pos x="319" y="0"/>
                </a:cxn>
                <a:cxn ang="0">
                  <a:pos x="317" y="0"/>
                </a:cxn>
                <a:cxn ang="0">
                  <a:pos x="316" y="1"/>
                </a:cxn>
                <a:cxn ang="0">
                  <a:pos x="316" y="1"/>
                </a:cxn>
              </a:cxnLst>
              <a:rect l="0" t="0" r="r" b="b"/>
              <a:pathLst>
                <a:path w="322" h="370">
                  <a:moveTo>
                    <a:pt x="316" y="1"/>
                  </a:moveTo>
                  <a:lnTo>
                    <a:pt x="316" y="1"/>
                  </a:lnTo>
                  <a:lnTo>
                    <a:pt x="304" y="7"/>
                  </a:lnTo>
                  <a:lnTo>
                    <a:pt x="295" y="15"/>
                  </a:lnTo>
                  <a:lnTo>
                    <a:pt x="285" y="24"/>
                  </a:lnTo>
                  <a:lnTo>
                    <a:pt x="275" y="33"/>
                  </a:lnTo>
                  <a:lnTo>
                    <a:pt x="258" y="52"/>
                  </a:lnTo>
                  <a:lnTo>
                    <a:pt x="241" y="71"/>
                  </a:lnTo>
                  <a:lnTo>
                    <a:pt x="241" y="71"/>
                  </a:lnTo>
                  <a:lnTo>
                    <a:pt x="219" y="95"/>
                  </a:lnTo>
                  <a:lnTo>
                    <a:pt x="198" y="120"/>
                  </a:lnTo>
                  <a:lnTo>
                    <a:pt x="177" y="146"/>
                  </a:lnTo>
                  <a:lnTo>
                    <a:pt x="157" y="170"/>
                  </a:lnTo>
                  <a:lnTo>
                    <a:pt x="157" y="170"/>
                  </a:lnTo>
                  <a:lnTo>
                    <a:pt x="115" y="217"/>
                  </a:lnTo>
                  <a:lnTo>
                    <a:pt x="75" y="263"/>
                  </a:lnTo>
                  <a:lnTo>
                    <a:pt x="55" y="287"/>
                  </a:lnTo>
                  <a:lnTo>
                    <a:pt x="36" y="312"/>
                  </a:lnTo>
                  <a:lnTo>
                    <a:pt x="18" y="337"/>
                  </a:lnTo>
                  <a:lnTo>
                    <a:pt x="1" y="362"/>
                  </a:lnTo>
                  <a:lnTo>
                    <a:pt x="1" y="362"/>
                  </a:lnTo>
                  <a:lnTo>
                    <a:pt x="0" y="365"/>
                  </a:lnTo>
                  <a:lnTo>
                    <a:pt x="1" y="368"/>
                  </a:lnTo>
                  <a:lnTo>
                    <a:pt x="3" y="369"/>
                  </a:lnTo>
                  <a:lnTo>
                    <a:pt x="5" y="370"/>
                  </a:lnTo>
                  <a:lnTo>
                    <a:pt x="5" y="370"/>
                  </a:lnTo>
                  <a:lnTo>
                    <a:pt x="10" y="370"/>
                  </a:lnTo>
                  <a:lnTo>
                    <a:pt x="14" y="369"/>
                  </a:lnTo>
                  <a:lnTo>
                    <a:pt x="16" y="366"/>
                  </a:lnTo>
                  <a:lnTo>
                    <a:pt x="19" y="361"/>
                  </a:lnTo>
                  <a:lnTo>
                    <a:pt x="19" y="361"/>
                  </a:lnTo>
                  <a:lnTo>
                    <a:pt x="19" y="359"/>
                  </a:lnTo>
                  <a:lnTo>
                    <a:pt x="18" y="358"/>
                  </a:lnTo>
                  <a:lnTo>
                    <a:pt x="16" y="356"/>
                  </a:lnTo>
                  <a:lnTo>
                    <a:pt x="16" y="356"/>
                  </a:lnTo>
                  <a:lnTo>
                    <a:pt x="33" y="334"/>
                  </a:lnTo>
                  <a:lnTo>
                    <a:pt x="49" y="311"/>
                  </a:lnTo>
                  <a:lnTo>
                    <a:pt x="66" y="289"/>
                  </a:lnTo>
                  <a:lnTo>
                    <a:pt x="84" y="267"/>
                  </a:lnTo>
                  <a:lnTo>
                    <a:pt x="120" y="225"/>
                  </a:lnTo>
                  <a:lnTo>
                    <a:pt x="158" y="184"/>
                  </a:lnTo>
                  <a:lnTo>
                    <a:pt x="158" y="184"/>
                  </a:lnTo>
                  <a:lnTo>
                    <a:pt x="177" y="160"/>
                  </a:lnTo>
                  <a:lnTo>
                    <a:pt x="196" y="137"/>
                  </a:lnTo>
                  <a:lnTo>
                    <a:pt x="215" y="113"/>
                  </a:lnTo>
                  <a:lnTo>
                    <a:pt x="235" y="91"/>
                  </a:lnTo>
                  <a:lnTo>
                    <a:pt x="235" y="91"/>
                  </a:lnTo>
                  <a:lnTo>
                    <a:pt x="255" y="69"/>
                  </a:lnTo>
                  <a:lnTo>
                    <a:pt x="274" y="46"/>
                  </a:lnTo>
                  <a:lnTo>
                    <a:pt x="286" y="35"/>
                  </a:lnTo>
                  <a:lnTo>
                    <a:pt x="297" y="26"/>
                  </a:lnTo>
                  <a:lnTo>
                    <a:pt x="308" y="16"/>
                  </a:lnTo>
                  <a:lnTo>
                    <a:pt x="320" y="9"/>
                  </a:lnTo>
                  <a:lnTo>
                    <a:pt x="320" y="9"/>
                  </a:lnTo>
                  <a:lnTo>
                    <a:pt x="322" y="7"/>
                  </a:lnTo>
                  <a:lnTo>
                    <a:pt x="322" y="6"/>
                  </a:lnTo>
                  <a:lnTo>
                    <a:pt x="322" y="4"/>
                  </a:lnTo>
                  <a:lnTo>
                    <a:pt x="322" y="2"/>
                  </a:lnTo>
                  <a:lnTo>
                    <a:pt x="321" y="1"/>
                  </a:lnTo>
                  <a:lnTo>
                    <a:pt x="319" y="0"/>
                  </a:lnTo>
                  <a:lnTo>
                    <a:pt x="317" y="0"/>
                  </a:lnTo>
                  <a:lnTo>
                    <a:pt x="316" y="1"/>
                  </a:lnTo>
                  <a:lnTo>
                    <a:pt x="3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4" name="Freeform 760"/>
            <p:cNvSpPr/>
            <p:nvPr/>
          </p:nvSpPr>
          <p:spPr bwMode="auto">
            <a:xfrm>
              <a:off x="6372226" y="4319588"/>
              <a:ext cx="142875" cy="150813"/>
            </a:xfrm>
            <a:custGeom>
              <a:avLst/>
              <a:gdLst/>
              <a:ahLst/>
              <a:cxnLst>
                <a:cxn ang="0">
                  <a:pos x="265" y="1"/>
                </a:cxn>
                <a:cxn ang="0">
                  <a:pos x="265" y="1"/>
                </a:cxn>
                <a:cxn ang="0">
                  <a:pos x="244" y="17"/>
                </a:cxn>
                <a:cxn ang="0">
                  <a:pos x="225" y="33"/>
                </a:cxn>
                <a:cxn ang="0">
                  <a:pos x="206" y="51"/>
                </a:cxn>
                <a:cxn ang="0">
                  <a:pos x="188" y="69"/>
                </a:cxn>
                <a:cxn ang="0">
                  <a:pos x="188" y="69"/>
                </a:cxn>
                <a:cxn ang="0">
                  <a:pos x="169" y="91"/>
                </a:cxn>
                <a:cxn ang="0">
                  <a:pos x="150" y="115"/>
                </a:cxn>
                <a:cxn ang="0">
                  <a:pos x="131" y="138"/>
                </a:cxn>
                <a:cxn ang="0">
                  <a:pos x="121" y="149"/>
                </a:cxn>
                <a:cxn ang="0">
                  <a:pos x="111" y="159"/>
                </a:cxn>
                <a:cxn ang="0">
                  <a:pos x="32" y="239"/>
                </a:cxn>
                <a:cxn ang="0">
                  <a:pos x="32" y="239"/>
                </a:cxn>
                <a:cxn ang="0">
                  <a:pos x="23" y="247"/>
                </a:cxn>
                <a:cxn ang="0">
                  <a:pos x="14" y="258"/>
                </a:cxn>
                <a:cxn ang="0">
                  <a:pos x="6" y="268"/>
                </a:cxn>
                <a:cxn ang="0">
                  <a:pos x="2" y="273"/>
                </a:cxn>
                <a:cxn ang="0">
                  <a:pos x="0" y="279"/>
                </a:cxn>
                <a:cxn ang="0">
                  <a:pos x="0" y="279"/>
                </a:cxn>
                <a:cxn ang="0">
                  <a:pos x="0" y="281"/>
                </a:cxn>
                <a:cxn ang="0">
                  <a:pos x="2" y="283"/>
                </a:cxn>
                <a:cxn ang="0">
                  <a:pos x="2" y="283"/>
                </a:cxn>
                <a:cxn ang="0">
                  <a:pos x="2" y="284"/>
                </a:cxn>
                <a:cxn ang="0">
                  <a:pos x="2" y="284"/>
                </a:cxn>
                <a:cxn ang="0">
                  <a:pos x="5" y="285"/>
                </a:cxn>
                <a:cxn ang="0">
                  <a:pos x="7" y="285"/>
                </a:cxn>
                <a:cxn ang="0">
                  <a:pos x="8" y="284"/>
                </a:cxn>
                <a:cxn ang="0">
                  <a:pos x="10" y="283"/>
                </a:cxn>
                <a:cxn ang="0">
                  <a:pos x="11" y="282"/>
                </a:cxn>
                <a:cxn ang="0">
                  <a:pos x="11" y="280"/>
                </a:cxn>
                <a:cxn ang="0">
                  <a:pos x="11" y="279"/>
                </a:cxn>
                <a:cxn ang="0">
                  <a:pos x="10" y="277"/>
                </a:cxn>
                <a:cxn ang="0">
                  <a:pos x="10" y="277"/>
                </a:cxn>
                <a:cxn ang="0">
                  <a:pos x="14" y="272"/>
                </a:cxn>
                <a:cxn ang="0">
                  <a:pos x="25" y="260"/>
                </a:cxn>
                <a:cxn ang="0">
                  <a:pos x="62" y="222"/>
                </a:cxn>
                <a:cxn ang="0">
                  <a:pos x="123" y="160"/>
                </a:cxn>
                <a:cxn ang="0">
                  <a:pos x="123" y="160"/>
                </a:cxn>
                <a:cxn ang="0">
                  <a:pos x="141" y="142"/>
                </a:cxn>
                <a:cxn ang="0">
                  <a:pos x="156" y="122"/>
                </a:cxn>
                <a:cxn ang="0">
                  <a:pos x="173" y="102"/>
                </a:cxn>
                <a:cxn ang="0">
                  <a:pos x="189" y="82"/>
                </a:cxn>
                <a:cxn ang="0">
                  <a:pos x="189" y="82"/>
                </a:cxn>
                <a:cxn ang="0">
                  <a:pos x="208" y="62"/>
                </a:cxn>
                <a:cxn ang="0">
                  <a:pos x="228" y="44"/>
                </a:cxn>
                <a:cxn ang="0">
                  <a:pos x="247" y="26"/>
                </a:cxn>
                <a:cxn ang="0">
                  <a:pos x="269" y="10"/>
                </a:cxn>
                <a:cxn ang="0">
                  <a:pos x="269" y="10"/>
                </a:cxn>
                <a:cxn ang="0">
                  <a:pos x="270" y="9"/>
                </a:cxn>
                <a:cxn ang="0">
                  <a:pos x="271" y="7"/>
                </a:cxn>
                <a:cxn ang="0">
                  <a:pos x="270" y="3"/>
                </a:cxn>
                <a:cxn ang="0">
                  <a:pos x="269" y="1"/>
                </a:cxn>
                <a:cxn ang="0">
                  <a:pos x="268" y="1"/>
                </a:cxn>
                <a:cxn ang="0">
                  <a:pos x="266" y="0"/>
                </a:cxn>
                <a:cxn ang="0">
                  <a:pos x="265" y="1"/>
                </a:cxn>
                <a:cxn ang="0">
                  <a:pos x="265" y="1"/>
                </a:cxn>
              </a:cxnLst>
              <a:rect l="0" t="0" r="r" b="b"/>
              <a:pathLst>
                <a:path w="271" h="285">
                  <a:moveTo>
                    <a:pt x="265" y="1"/>
                  </a:moveTo>
                  <a:lnTo>
                    <a:pt x="265" y="1"/>
                  </a:lnTo>
                  <a:lnTo>
                    <a:pt x="244" y="17"/>
                  </a:lnTo>
                  <a:lnTo>
                    <a:pt x="225" y="33"/>
                  </a:lnTo>
                  <a:lnTo>
                    <a:pt x="206" y="51"/>
                  </a:lnTo>
                  <a:lnTo>
                    <a:pt x="188" y="69"/>
                  </a:lnTo>
                  <a:lnTo>
                    <a:pt x="188" y="69"/>
                  </a:lnTo>
                  <a:lnTo>
                    <a:pt x="169" y="91"/>
                  </a:lnTo>
                  <a:lnTo>
                    <a:pt x="150" y="115"/>
                  </a:lnTo>
                  <a:lnTo>
                    <a:pt x="131" y="138"/>
                  </a:lnTo>
                  <a:lnTo>
                    <a:pt x="121" y="149"/>
                  </a:lnTo>
                  <a:lnTo>
                    <a:pt x="111" y="159"/>
                  </a:lnTo>
                  <a:lnTo>
                    <a:pt x="32" y="239"/>
                  </a:lnTo>
                  <a:lnTo>
                    <a:pt x="32" y="239"/>
                  </a:lnTo>
                  <a:lnTo>
                    <a:pt x="23" y="247"/>
                  </a:lnTo>
                  <a:lnTo>
                    <a:pt x="14" y="258"/>
                  </a:lnTo>
                  <a:lnTo>
                    <a:pt x="6" y="268"/>
                  </a:lnTo>
                  <a:lnTo>
                    <a:pt x="2" y="273"/>
                  </a:lnTo>
                  <a:lnTo>
                    <a:pt x="0" y="279"/>
                  </a:lnTo>
                  <a:lnTo>
                    <a:pt x="0" y="279"/>
                  </a:lnTo>
                  <a:lnTo>
                    <a:pt x="0" y="281"/>
                  </a:lnTo>
                  <a:lnTo>
                    <a:pt x="2" y="283"/>
                  </a:lnTo>
                  <a:lnTo>
                    <a:pt x="2" y="283"/>
                  </a:lnTo>
                  <a:lnTo>
                    <a:pt x="2" y="284"/>
                  </a:lnTo>
                  <a:lnTo>
                    <a:pt x="2" y="284"/>
                  </a:lnTo>
                  <a:lnTo>
                    <a:pt x="5" y="285"/>
                  </a:lnTo>
                  <a:lnTo>
                    <a:pt x="7" y="285"/>
                  </a:lnTo>
                  <a:lnTo>
                    <a:pt x="8" y="284"/>
                  </a:lnTo>
                  <a:lnTo>
                    <a:pt x="10" y="283"/>
                  </a:lnTo>
                  <a:lnTo>
                    <a:pt x="11" y="282"/>
                  </a:lnTo>
                  <a:lnTo>
                    <a:pt x="11" y="280"/>
                  </a:lnTo>
                  <a:lnTo>
                    <a:pt x="11" y="279"/>
                  </a:lnTo>
                  <a:lnTo>
                    <a:pt x="10" y="277"/>
                  </a:lnTo>
                  <a:lnTo>
                    <a:pt x="10" y="277"/>
                  </a:lnTo>
                  <a:lnTo>
                    <a:pt x="14" y="272"/>
                  </a:lnTo>
                  <a:lnTo>
                    <a:pt x="25" y="260"/>
                  </a:lnTo>
                  <a:lnTo>
                    <a:pt x="62" y="222"/>
                  </a:lnTo>
                  <a:lnTo>
                    <a:pt x="123" y="160"/>
                  </a:lnTo>
                  <a:lnTo>
                    <a:pt x="123" y="160"/>
                  </a:lnTo>
                  <a:lnTo>
                    <a:pt x="141" y="142"/>
                  </a:lnTo>
                  <a:lnTo>
                    <a:pt x="156" y="122"/>
                  </a:lnTo>
                  <a:lnTo>
                    <a:pt x="173" y="102"/>
                  </a:lnTo>
                  <a:lnTo>
                    <a:pt x="189" y="82"/>
                  </a:lnTo>
                  <a:lnTo>
                    <a:pt x="189" y="82"/>
                  </a:lnTo>
                  <a:lnTo>
                    <a:pt x="208" y="62"/>
                  </a:lnTo>
                  <a:lnTo>
                    <a:pt x="228" y="44"/>
                  </a:lnTo>
                  <a:lnTo>
                    <a:pt x="247" y="26"/>
                  </a:lnTo>
                  <a:lnTo>
                    <a:pt x="269" y="10"/>
                  </a:lnTo>
                  <a:lnTo>
                    <a:pt x="269" y="10"/>
                  </a:lnTo>
                  <a:lnTo>
                    <a:pt x="270" y="9"/>
                  </a:lnTo>
                  <a:lnTo>
                    <a:pt x="271" y="7"/>
                  </a:lnTo>
                  <a:lnTo>
                    <a:pt x="270" y="3"/>
                  </a:lnTo>
                  <a:lnTo>
                    <a:pt x="269" y="1"/>
                  </a:lnTo>
                  <a:lnTo>
                    <a:pt x="268" y="1"/>
                  </a:lnTo>
                  <a:lnTo>
                    <a:pt x="266" y="0"/>
                  </a:lnTo>
                  <a:lnTo>
                    <a:pt x="265" y="1"/>
                  </a:lnTo>
                  <a:lnTo>
                    <a:pt x="2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5" name="Freeform 761"/>
            <p:cNvSpPr/>
            <p:nvPr/>
          </p:nvSpPr>
          <p:spPr bwMode="auto">
            <a:xfrm>
              <a:off x="6380163" y="4383088"/>
              <a:ext cx="107950" cy="133350"/>
            </a:xfrm>
            <a:custGeom>
              <a:avLst/>
              <a:gdLst/>
              <a:ahLst/>
              <a:cxnLst>
                <a:cxn ang="0">
                  <a:pos x="195" y="2"/>
                </a:cxn>
                <a:cxn ang="0">
                  <a:pos x="195" y="2"/>
                </a:cxn>
                <a:cxn ang="0">
                  <a:pos x="191" y="10"/>
                </a:cxn>
                <a:cxn ang="0">
                  <a:pos x="186" y="16"/>
                </a:cxn>
                <a:cxn ang="0">
                  <a:pos x="174" y="28"/>
                </a:cxn>
                <a:cxn ang="0">
                  <a:pos x="162" y="42"/>
                </a:cxn>
                <a:cxn ang="0">
                  <a:pos x="152" y="54"/>
                </a:cxn>
                <a:cxn ang="0">
                  <a:pos x="152" y="54"/>
                </a:cxn>
                <a:cxn ang="0">
                  <a:pos x="138" y="73"/>
                </a:cxn>
                <a:cxn ang="0">
                  <a:pos x="126" y="90"/>
                </a:cxn>
                <a:cxn ang="0">
                  <a:pos x="113" y="108"/>
                </a:cxn>
                <a:cxn ang="0">
                  <a:pos x="100" y="125"/>
                </a:cxn>
                <a:cxn ang="0">
                  <a:pos x="100" y="125"/>
                </a:cxn>
                <a:cxn ang="0">
                  <a:pos x="48" y="183"/>
                </a:cxn>
                <a:cxn ang="0">
                  <a:pos x="24" y="212"/>
                </a:cxn>
                <a:cxn ang="0">
                  <a:pos x="12" y="227"/>
                </a:cxn>
                <a:cxn ang="0">
                  <a:pos x="1" y="244"/>
                </a:cxn>
                <a:cxn ang="0">
                  <a:pos x="1" y="244"/>
                </a:cxn>
                <a:cxn ang="0">
                  <a:pos x="0" y="246"/>
                </a:cxn>
                <a:cxn ang="0">
                  <a:pos x="1" y="247"/>
                </a:cxn>
                <a:cxn ang="0">
                  <a:pos x="1" y="249"/>
                </a:cxn>
                <a:cxn ang="0">
                  <a:pos x="3" y="250"/>
                </a:cxn>
                <a:cxn ang="0">
                  <a:pos x="4" y="250"/>
                </a:cxn>
                <a:cxn ang="0">
                  <a:pos x="6" y="250"/>
                </a:cxn>
                <a:cxn ang="0">
                  <a:pos x="8" y="250"/>
                </a:cxn>
                <a:cxn ang="0">
                  <a:pos x="9" y="248"/>
                </a:cxn>
                <a:cxn ang="0">
                  <a:pos x="9" y="248"/>
                </a:cxn>
                <a:cxn ang="0">
                  <a:pos x="21" y="232"/>
                </a:cxn>
                <a:cxn ang="0">
                  <a:pos x="33" y="216"/>
                </a:cxn>
                <a:cxn ang="0">
                  <a:pos x="59" y="185"/>
                </a:cxn>
                <a:cxn ang="0">
                  <a:pos x="111" y="125"/>
                </a:cxn>
                <a:cxn ang="0">
                  <a:pos x="111" y="125"/>
                </a:cxn>
                <a:cxn ang="0">
                  <a:pos x="124" y="111"/>
                </a:cxn>
                <a:cxn ang="0">
                  <a:pos x="134" y="96"/>
                </a:cxn>
                <a:cxn ang="0">
                  <a:pos x="155" y="65"/>
                </a:cxn>
                <a:cxn ang="0">
                  <a:pos x="155" y="65"/>
                </a:cxn>
                <a:cxn ang="0">
                  <a:pos x="166" y="51"/>
                </a:cxn>
                <a:cxn ang="0">
                  <a:pos x="180" y="36"/>
                </a:cxn>
                <a:cxn ang="0">
                  <a:pos x="193" y="22"/>
                </a:cxn>
                <a:cxn ang="0">
                  <a:pos x="198" y="15"/>
                </a:cxn>
                <a:cxn ang="0">
                  <a:pos x="203" y="6"/>
                </a:cxn>
                <a:cxn ang="0">
                  <a:pos x="203" y="6"/>
                </a:cxn>
                <a:cxn ang="0">
                  <a:pos x="204" y="4"/>
                </a:cxn>
                <a:cxn ang="0">
                  <a:pos x="204" y="3"/>
                </a:cxn>
                <a:cxn ang="0">
                  <a:pos x="203" y="1"/>
                </a:cxn>
                <a:cxn ang="0">
                  <a:pos x="202" y="0"/>
                </a:cxn>
                <a:cxn ang="0">
                  <a:pos x="200" y="0"/>
                </a:cxn>
                <a:cxn ang="0">
                  <a:pos x="198" y="0"/>
                </a:cxn>
                <a:cxn ang="0">
                  <a:pos x="197" y="0"/>
                </a:cxn>
                <a:cxn ang="0">
                  <a:pos x="195" y="2"/>
                </a:cxn>
                <a:cxn ang="0">
                  <a:pos x="195" y="2"/>
                </a:cxn>
              </a:cxnLst>
              <a:rect l="0" t="0" r="r" b="b"/>
              <a:pathLst>
                <a:path w="204" h="250">
                  <a:moveTo>
                    <a:pt x="195" y="2"/>
                  </a:moveTo>
                  <a:lnTo>
                    <a:pt x="195" y="2"/>
                  </a:lnTo>
                  <a:lnTo>
                    <a:pt x="191" y="10"/>
                  </a:lnTo>
                  <a:lnTo>
                    <a:pt x="186" y="16"/>
                  </a:lnTo>
                  <a:lnTo>
                    <a:pt x="174" y="28"/>
                  </a:lnTo>
                  <a:lnTo>
                    <a:pt x="162" y="42"/>
                  </a:lnTo>
                  <a:lnTo>
                    <a:pt x="152" y="54"/>
                  </a:lnTo>
                  <a:lnTo>
                    <a:pt x="152" y="54"/>
                  </a:lnTo>
                  <a:lnTo>
                    <a:pt x="138" y="73"/>
                  </a:lnTo>
                  <a:lnTo>
                    <a:pt x="126" y="90"/>
                  </a:lnTo>
                  <a:lnTo>
                    <a:pt x="113" y="108"/>
                  </a:lnTo>
                  <a:lnTo>
                    <a:pt x="100" y="125"/>
                  </a:lnTo>
                  <a:lnTo>
                    <a:pt x="100" y="125"/>
                  </a:lnTo>
                  <a:lnTo>
                    <a:pt x="48" y="183"/>
                  </a:lnTo>
                  <a:lnTo>
                    <a:pt x="24" y="212"/>
                  </a:lnTo>
                  <a:lnTo>
                    <a:pt x="12" y="227"/>
                  </a:lnTo>
                  <a:lnTo>
                    <a:pt x="1" y="244"/>
                  </a:lnTo>
                  <a:lnTo>
                    <a:pt x="1" y="244"/>
                  </a:lnTo>
                  <a:lnTo>
                    <a:pt x="0" y="246"/>
                  </a:lnTo>
                  <a:lnTo>
                    <a:pt x="1" y="247"/>
                  </a:lnTo>
                  <a:lnTo>
                    <a:pt x="1" y="249"/>
                  </a:lnTo>
                  <a:lnTo>
                    <a:pt x="3" y="250"/>
                  </a:lnTo>
                  <a:lnTo>
                    <a:pt x="4" y="250"/>
                  </a:lnTo>
                  <a:lnTo>
                    <a:pt x="6" y="250"/>
                  </a:lnTo>
                  <a:lnTo>
                    <a:pt x="8" y="250"/>
                  </a:lnTo>
                  <a:lnTo>
                    <a:pt x="9" y="248"/>
                  </a:lnTo>
                  <a:lnTo>
                    <a:pt x="9" y="248"/>
                  </a:lnTo>
                  <a:lnTo>
                    <a:pt x="21" y="232"/>
                  </a:lnTo>
                  <a:lnTo>
                    <a:pt x="33" y="216"/>
                  </a:lnTo>
                  <a:lnTo>
                    <a:pt x="59" y="185"/>
                  </a:lnTo>
                  <a:lnTo>
                    <a:pt x="111" y="125"/>
                  </a:lnTo>
                  <a:lnTo>
                    <a:pt x="111" y="125"/>
                  </a:lnTo>
                  <a:lnTo>
                    <a:pt x="124" y="111"/>
                  </a:lnTo>
                  <a:lnTo>
                    <a:pt x="134" y="96"/>
                  </a:lnTo>
                  <a:lnTo>
                    <a:pt x="155" y="65"/>
                  </a:lnTo>
                  <a:lnTo>
                    <a:pt x="155" y="65"/>
                  </a:lnTo>
                  <a:lnTo>
                    <a:pt x="166" y="51"/>
                  </a:lnTo>
                  <a:lnTo>
                    <a:pt x="180" y="36"/>
                  </a:lnTo>
                  <a:lnTo>
                    <a:pt x="193" y="22"/>
                  </a:lnTo>
                  <a:lnTo>
                    <a:pt x="198" y="15"/>
                  </a:lnTo>
                  <a:lnTo>
                    <a:pt x="203" y="6"/>
                  </a:lnTo>
                  <a:lnTo>
                    <a:pt x="203" y="6"/>
                  </a:lnTo>
                  <a:lnTo>
                    <a:pt x="204" y="4"/>
                  </a:lnTo>
                  <a:lnTo>
                    <a:pt x="204" y="3"/>
                  </a:lnTo>
                  <a:lnTo>
                    <a:pt x="203" y="1"/>
                  </a:lnTo>
                  <a:lnTo>
                    <a:pt x="202" y="0"/>
                  </a:lnTo>
                  <a:lnTo>
                    <a:pt x="200" y="0"/>
                  </a:lnTo>
                  <a:lnTo>
                    <a:pt x="198" y="0"/>
                  </a:lnTo>
                  <a:lnTo>
                    <a:pt x="197" y="0"/>
                  </a:lnTo>
                  <a:lnTo>
                    <a:pt x="195" y="2"/>
                  </a:lnTo>
                  <a:lnTo>
                    <a:pt x="1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6" name="Freeform 762"/>
            <p:cNvSpPr/>
            <p:nvPr/>
          </p:nvSpPr>
          <p:spPr bwMode="auto">
            <a:xfrm>
              <a:off x="6389688" y="4433888"/>
              <a:ext cx="93663" cy="125413"/>
            </a:xfrm>
            <a:custGeom>
              <a:avLst/>
              <a:gdLst/>
              <a:ahLst/>
              <a:cxnLst>
                <a:cxn ang="0">
                  <a:pos x="167" y="2"/>
                </a:cxn>
                <a:cxn ang="0">
                  <a:pos x="167" y="2"/>
                </a:cxn>
                <a:cxn ang="0">
                  <a:pos x="150" y="33"/>
                </a:cxn>
                <a:cxn ang="0">
                  <a:pos x="132" y="62"/>
                </a:cxn>
                <a:cxn ang="0">
                  <a:pos x="111" y="91"/>
                </a:cxn>
                <a:cxn ang="0">
                  <a:pos x="89" y="120"/>
                </a:cxn>
                <a:cxn ang="0">
                  <a:pos x="46" y="175"/>
                </a:cxn>
                <a:cxn ang="0">
                  <a:pos x="2" y="230"/>
                </a:cxn>
                <a:cxn ang="0">
                  <a:pos x="2" y="230"/>
                </a:cxn>
                <a:cxn ang="0">
                  <a:pos x="0" y="232"/>
                </a:cxn>
                <a:cxn ang="0">
                  <a:pos x="0" y="233"/>
                </a:cxn>
                <a:cxn ang="0">
                  <a:pos x="3" y="237"/>
                </a:cxn>
                <a:cxn ang="0">
                  <a:pos x="4" y="238"/>
                </a:cxn>
                <a:cxn ang="0">
                  <a:pos x="6" y="238"/>
                </a:cxn>
                <a:cxn ang="0">
                  <a:pos x="7" y="238"/>
                </a:cxn>
                <a:cxn ang="0">
                  <a:pos x="9" y="236"/>
                </a:cxn>
                <a:cxn ang="0">
                  <a:pos x="9" y="236"/>
                </a:cxn>
                <a:cxn ang="0">
                  <a:pos x="52" y="181"/>
                </a:cxn>
                <a:cxn ang="0">
                  <a:pos x="98" y="125"/>
                </a:cxn>
                <a:cxn ang="0">
                  <a:pos x="118" y="97"/>
                </a:cxn>
                <a:cxn ang="0">
                  <a:pos x="139" y="68"/>
                </a:cxn>
                <a:cxn ang="0">
                  <a:pos x="159" y="38"/>
                </a:cxn>
                <a:cxn ang="0">
                  <a:pos x="175" y="7"/>
                </a:cxn>
                <a:cxn ang="0">
                  <a:pos x="175" y="7"/>
                </a:cxn>
                <a:cxn ang="0">
                  <a:pos x="176" y="5"/>
                </a:cxn>
                <a:cxn ang="0">
                  <a:pos x="175" y="3"/>
                </a:cxn>
                <a:cxn ang="0">
                  <a:pos x="175" y="2"/>
                </a:cxn>
                <a:cxn ang="0">
                  <a:pos x="173" y="1"/>
                </a:cxn>
                <a:cxn ang="0">
                  <a:pos x="172" y="0"/>
                </a:cxn>
                <a:cxn ang="0">
                  <a:pos x="170" y="0"/>
                </a:cxn>
                <a:cxn ang="0">
                  <a:pos x="168" y="1"/>
                </a:cxn>
                <a:cxn ang="0">
                  <a:pos x="167" y="2"/>
                </a:cxn>
                <a:cxn ang="0">
                  <a:pos x="167" y="2"/>
                </a:cxn>
              </a:cxnLst>
              <a:rect l="0" t="0" r="r" b="b"/>
              <a:pathLst>
                <a:path w="176" h="238">
                  <a:moveTo>
                    <a:pt x="167" y="2"/>
                  </a:moveTo>
                  <a:lnTo>
                    <a:pt x="167" y="2"/>
                  </a:lnTo>
                  <a:lnTo>
                    <a:pt x="150" y="33"/>
                  </a:lnTo>
                  <a:lnTo>
                    <a:pt x="132" y="62"/>
                  </a:lnTo>
                  <a:lnTo>
                    <a:pt x="111" y="91"/>
                  </a:lnTo>
                  <a:lnTo>
                    <a:pt x="89" y="120"/>
                  </a:lnTo>
                  <a:lnTo>
                    <a:pt x="46" y="175"/>
                  </a:lnTo>
                  <a:lnTo>
                    <a:pt x="2" y="230"/>
                  </a:lnTo>
                  <a:lnTo>
                    <a:pt x="2" y="230"/>
                  </a:lnTo>
                  <a:lnTo>
                    <a:pt x="0" y="232"/>
                  </a:lnTo>
                  <a:lnTo>
                    <a:pt x="0" y="233"/>
                  </a:lnTo>
                  <a:lnTo>
                    <a:pt x="3" y="237"/>
                  </a:lnTo>
                  <a:lnTo>
                    <a:pt x="4" y="238"/>
                  </a:lnTo>
                  <a:lnTo>
                    <a:pt x="6" y="238"/>
                  </a:lnTo>
                  <a:lnTo>
                    <a:pt x="7" y="238"/>
                  </a:lnTo>
                  <a:lnTo>
                    <a:pt x="9" y="236"/>
                  </a:lnTo>
                  <a:lnTo>
                    <a:pt x="9" y="236"/>
                  </a:lnTo>
                  <a:lnTo>
                    <a:pt x="52" y="181"/>
                  </a:lnTo>
                  <a:lnTo>
                    <a:pt x="98" y="125"/>
                  </a:lnTo>
                  <a:lnTo>
                    <a:pt x="118" y="97"/>
                  </a:lnTo>
                  <a:lnTo>
                    <a:pt x="139" y="68"/>
                  </a:lnTo>
                  <a:lnTo>
                    <a:pt x="159" y="38"/>
                  </a:lnTo>
                  <a:lnTo>
                    <a:pt x="175" y="7"/>
                  </a:lnTo>
                  <a:lnTo>
                    <a:pt x="175" y="7"/>
                  </a:lnTo>
                  <a:lnTo>
                    <a:pt x="176" y="5"/>
                  </a:lnTo>
                  <a:lnTo>
                    <a:pt x="175" y="3"/>
                  </a:lnTo>
                  <a:lnTo>
                    <a:pt x="175" y="2"/>
                  </a:lnTo>
                  <a:lnTo>
                    <a:pt x="173" y="1"/>
                  </a:lnTo>
                  <a:lnTo>
                    <a:pt x="172" y="0"/>
                  </a:lnTo>
                  <a:lnTo>
                    <a:pt x="170" y="0"/>
                  </a:lnTo>
                  <a:lnTo>
                    <a:pt x="168" y="1"/>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7" name="Freeform 763"/>
            <p:cNvSpPr/>
            <p:nvPr/>
          </p:nvSpPr>
          <p:spPr bwMode="auto">
            <a:xfrm>
              <a:off x="6343651" y="4481513"/>
              <a:ext cx="144463" cy="207963"/>
            </a:xfrm>
            <a:custGeom>
              <a:avLst/>
              <a:gdLst/>
              <a:ahLst/>
              <a:cxnLst>
                <a:cxn ang="0">
                  <a:pos x="269" y="0"/>
                </a:cxn>
                <a:cxn ang="0">
                  <a:pos x="256" y="3"/>
                </a:cxn>
                <a:cxn ang="0">
                  <a:pos x="248" y="9"/>
                </a:cxn>
                <a:cxn ang="0">
                  <a:pos x="245" y="12"/>
                </a:cxn>
                <a:cxn ang="0">
                  <a:pos x="234" y="26"/>
                </a:cxn>
                <a:cxn ang="0">
                  <a:pos x="210" y="52"/>
                </a:cxn>
                <a:cxn ang="0">
                  <a:pos x="199" y="64"/>
                </a:cxn>
                <a:cxn ang="0">
                  <a:pos x="158" y="120"/>
                </a:cxn>
                <a:cxn ang="0">
                  <a:pos x="139" y="148"/>
                </a:cxn>
                <a:cxn ang="0">
                  <a:pos x="124" y="179"/>
                </a:cxn>
                <a:cxn ang="0">
                  <a:pos x="123" y="180"/>
                </a:cxn>
                <a:cxn ang="0">
                  <a:pos x="124" y="182"/>
                </a:cxn>
                <a:cxn ang="0">
                  <a:pos x="98" y="206"/>
                </a:cxn>
                <a:cxn ang="0">
                  <a:pos x="91" y="215"/>
                </a:cxn>
                <a:cxn ang="0">
                  <a:pos x="71" y="247"/>
                </a:cxn>
                <a:cxn ang="0">
                  <a:pos x="52" y="279"/>
                </a:cxn>
                <a:cxn ang="0">
                  <a:pos x="35" y="314"/>
                </a:cxn>
                <a:cxn ang="0">
                  <a:pos x="19" y="349"/>
                </a:cxn>
                <a:cxn ang="0">
                  <a:pos x="6" y="379"/>
                </a:cxn>
                <a:cxn ang="0">
                  <a:pos x="3" y="384"/>
                </a:cxn>
                <a:cxn ang="0">
                  <a:pos x="1" y="385"/>
                </a:cxn>
                <a:cxn ang="0">
                  <a:pos x="0" y="391"/>
                </a:cxn>
                <a:cxn ang="0">
                  <a:pos x="2" y="394"/>
                </a:cxn>
                <a:cxn ang="0">
                  <a:pos x="6" y="394"/>
                </a:cxn>
                <a:cxn ang="0">
                  <a:pos x="10" y="391"/>
                </a:cxn>
                <a:cxn ang="0">
                  <a:pos x="17" y="381"/>
                </a:cxn>
                <a:cxn ang="0">
                  <a:pos x="18" y="375"/>
                </a:cxn>
                <a:cxn ang="0">
                  <a:pos x="22" y="364"/>
                </a:cxn>
                <a:cxn ang="0">
                  <a:pos x="28" y="353"/>
                </a:cxn>
                <a:cxn ang="0">
                  <a:pos x="45" y="315"/>
                </a:cxn>
                <a:cxn ang="0">
                  <a:pos x="64" y="278"/>
                </a:cxn>
                <a:cxn ang="0">
                  <a:pos x="84" y="241"/>
                </a:cxn>
                <a:cxn ang="0">
                  <a:pos x="108" y="207"/>
                </a:cxn>
                <a:cxn ang="0">
                  <a:pos x="113" y="200"/>
                </a:cxn>
                <a:cxn ang="0">
                  <a:pos x="129" y="189"/>
                </a:cxn>
                <a:cxn ang="0">
                  <a:pos x="135" y="184"/>
                </a:cxn>
                <a:cxn ang="0">
                  <a:pos x="137" y="180"/>
                </a:cxn>
                <a:cxn ang="0">
                  <a:pos x="135" y="177"/>
                </a:cxn>
                <a:cxn ang="0">
                  <a:pos x="146" y="156"/>
                </a:cxn>
                <a:cxn ang="0">
                  <a:pos x="173" y="115"/>
                </a:cxn>
                <a:cxn ang="0">
                  <a:pos x="188" y="95"/>
                </a:cxn>
                <a:cxn ang="0">
                  <a:pos x="223" y="51"/>
                </a:cxn>
                <a:cxn ang="0">
                  <a:pos x="232" y="39"/>
                </a:cxn>
                <a:cxn ang="0">
                  <a:pos x="251" y="21"/>
                </a:cxn>
                <a:cxn ang="0">
                  <a:pos x="263" y="11"/>
                </a:cxn>
                <a:cxn ang="0">
                  <a:pos x="269" y="10"/>
                </a:cxn>
                <a:cxn ang="0">
                  <a:pos x="273" y="8"/>
                </a:cxn>
                <a:cxn ang="0">
                  <a:pos x="273" y="3"/>
                </a:cxn>
                <a:cxn ang="0">
                  <a:pos x="271" y="1"/>
                </a:cxn>
                <a:cxn ang="0">
                  <a:pos x="269" y="0"/>
                </a:cxn>
              </a:cxnLst>
              <a:rect l="0" t="0" r="r" b="b"/>
              <a:pathLst>
                <a:path w="274" h="395">
                  <a:moveTo>
                    <a:pt x="269" y="0"/>
                  </a:moveTo>
                  <a:lnTo>
                    <a:pt x="269" y="0"/>
                  </a:lnTo>
                  <a:lnTo>
                    <a:pt x="263" y="1"/>
                  </a:lnTo>
                  <a:lnTo>
                    <a:pt x="256" y="3"/>
                  </a:lnTo>
                  <a:lnTo>
                    <a:pt x="250" y="7"/>
                  </a:lnTo>
                  <a:lnTo>
                    <a:pt x="248" y="9"/>
                  </a:lnTo>
                  <a:lnTo>
                    <a:pt x="245" y="12"/>
                  </a:lnTo>
                  <a:lnTo>
                    <a:pt x="245" y="12"/>
                  </a:lnTo>
                  <a:lnTo>
                    <a:pt x="240" y="19"/>
                  </a:lnTo>
                  <a:lnTo>
                    <a:pt x="234" y="26"/>
                  </a:lnTo>
                  <a:lnTo>
                    <a:pt x="223" y="38"/>
                  </a:lnTo>
                  <a:lnTo>
                    <a:pt x="210" y="52"/>
                  </a:lnTo>
                  <a:lnTo>
                    <a:pt x="199" y="64"/>
                  </a:lnTo>
                  <a:lnTo>
                    <a:pt x="199" y="64"/>
                  </a:lnTo>
                  <a:lnTo>
                    <a:pt x="178" y="92"/>
                  </a:lnTo>
                  <a:lnTo>
                    <a:pt x="158" y="120"/>
                  </a:lnTo>
                  <a:lnTo>
                    <a:pt x="148" y="133"/>
                  </a:lnTo>
                  <a:lnTo>
                    <a:pt x="139" y="148"/>
                  </a:lnTo>
                  <a:lnTo>
                    <a:pt x="131" y="163"/>
                  </a:lnTo>
                  <a:lnTo>
                    <a:pt x="124" y="179"/>
                  </a:lnTo>
                  <a:lnTo>
                    <a:pt x="124" y="179"/>
                  </a:lnTo>
                  <a:lnTo>
                    <a:pt x="123" y="180"/>
                  </a:lnTo>
                  <a:lnTo>
                    <a:pt x="124" y="182"/>
                  </a:lnTo>
                  <a:lnTo>
                    <a:pt x="124" y="182"/>
                  </a:lnTo>
                  <a:lnTo>
                    <a:pt x="106" y="197"/>
                  </a:lnTo>
                  <a:lnTo>
                    <a:pt x="98" y="206"/>
                  </a:lnTo>
                  <a:lnTo>
                    <a:pt x="91" y="215"/>
                  </a:lnTo>
                  <a:lnTo>
                    <a:pt x="91" y="215"/>
                  </a:lnTo>
                  <a:lnTo>
                    <a:pt x="80" y="230"/>
                  </a:lnTo>
                  <a:lnTo>
                    <a:pt x="71" y="247"/>
                  </a:lnTo>
                  <a:lnTo>
                    <a:pt x="52" y="279"/>
                  </a:lnTo>
                  <a:lnTo>
                    <a:pt x="52" y="279"/>
                  </a:lnTo>
                  <a:lnTo>
                    <a:pt x="43" y="297"/>
                  </a:lnTo>
                  <a:lnTo>
                    <a:pt x="35" y="314"/>
                  </a:lnTo>
                  <a:lnTo>
                    <a:pt x="19" y="349"/>
                  </a:lnTo>
                  <a:lnTo>
                    <a:pt x="19" y="349"/>
                  </a:lnTo>
                  <a:lnTo>
                    <a:pt x="11" y="368"/>
                  </a:lnTo>
                  <a:lnTo>
                    <a:pt x="6" y="379"/>
                  </a:lnTo>
                  <a:lnTo>
                    <a:pt x="5" y="383"/>
                  </a:lnTo>
                  <a:lnTo>
                    <a:pt x="3" y="384"/>
                  </a:lnTo>
                  <a:lnTo>
                    <a:pt x="3" y="384"/>
                  </a:lnTo>
                  <a:lnTo>
                    <a:pt x="1" y="385"/>
                  </a:lnTo>
                  <a:lnTo>
                    <a:pt x="0" y="387"/>
                  </a:lnTo>
                  <a:lnTo>
                    <a:pt x="0" y="391"/>
                  </a:lnTo>
                  <a:lnTo>
                    <a:pt x="1" y="393"/>
                  </a:lnTo>
                  <a:lnTo>
                    <a:pt x="2" y="394"/>
                  </a:lnTo>
                  <a:lnTo>
                    <a:pt x="4" y="395"/>
                  </a:lnTo>
                  <a:lnTo>
                    <a:pt x="6" y="394"/>
                  </a:lnTo>
                  <a:lnTo>
                    <a:pt x="6" y="394"/>
                  </a:lnTo>
                  <a:lnTo>
                    <a:pt x="10" y="391"/>
                  </a:lnTo>
                  <a:lnTo>
                    <a:pt x="14" y="386"/>
                  </a:lnTo>
                  <a:lnTo>
                    <a:pt x="17" y="381"/>
                  </a:lnTo>
                  <a:lnTo>
                    <a:pt x="18" y="375"/>
                  </a:lnTo>
                  <a:lnTo>
                    <a:pt x="18" y="375"/>
                  </a:lnTo>
                  <a:lnTo>
                    <a:pt x="19" y="370"/>
                  </a:lnTo>
                  <a:lnTo>
                    <a:pt x="22" y="364"/>
                  </a:lnTo>
                  <a:lnTo>
                    <a:pt x="28" y="353"/>
                  </a:lnTo>
                  <a:lnTo>
                    <a:pt x="28" y="353"/>
                  </a:lnTo>
                  <a:lnTo>
                    <a:pt x="45" y="315"/>
                  </a:lnTo>
                  <a:lnTo>
                    <a:pt x="45" y="315"/>
                  </a:lnTo>
                  <a:lnTo>
                    <a:pt x="54" y="297"/>
                  </a:lnTo>
                  <a:lnTo>
                    <a:pt x="64" y="278"/>
                  </a:lnTo>
                  <a:lnTo>
                    <a:pt x="84" y="241"/>
                  </a:lnTo>
                  <a:lnTo>
                    <a:pt x="84" y="241"/>
                  </a:lnTo>
                  <a:lnTo>
                    <a:pt x="96" y="223"/>
                  </a:lnTo>
                  <a:lnTo>
                    <a:pt x="108" y="207"/>
                  </a:lnTo>
                  <a:lnTo>
                    <a:pt x="108" y="207"/>
                  </a:lnTo>
                  <a:lnTo>
                    <a:pt x="113" y="200"/>
                  </a:lnTo>
                  <a:lnTo>
                    <a:pt x="120" y="194"/>
                  </a:lnTo>
                  <a:lnTo>
                    <a:pt x="129" y="189"/>
                  </a:lnTo>
                  <a:lnTo>
                    <a:pt x="135" y="184"/>
                  </a:lnTo>
                  <a:lnTo>
                    <a:pt x="135" y="184"/>
                  </a:lnTo>
                  <a:lnTo>
                    <a:pt x="137" y="182"/>
                  </a:lnTo>
                  <a:lnTo>
                    <a:pt x="137" y="180"/>
                  </a:lnTo>
                  <a:lnTo>
                    <a:pt x="136" y="179"/>
                  </a:lnTo>
                  <a:lnTo>
                    <a:pt x="135" y="177"/>
                  </a:lnTo>
                  <a:lnTo>
                    <a:pt x="135" y="177"/>
                  </a:lnTo>
                  <a:lnTo>
                    <a:pt x="146" y="156"/>
                  </a:lnTo>
                  <a:lnTo>
                    <a:pt x="159" y="135"/>
                  </a:lnTo>
                  <a:lnTo>
                    <a:pt x="173" y="115"/>
                  </a:lnTo>
                  <a:lnTo>
                    <a:pt x="188" y="95"/>
                  </a:lnTo>
                  <a:lnTo>
                    <a:pt x="188" y="95"/>
                  </a:lnTo>
                  <a:lnTo>
                    <a:pt x="204" y="72"/>
                  </a:lnTo>
                  <a:lnTo>
                    <a:pt x="223" y="51"/>
                  </a:lnTo>
                  <a:lnTo>
                    <a:pt x="223" y="51"/>
                  </a:lnTo>
                  <a:lnTo>
                    <a:pt x="232" y="39"/>
                  </a:lnTo>
                  <a:lnTo>
                    <a:pt x="243" y="27"/>
                  </a:lnTo>
                  <a:lnTo>
                    <a:pt x="251" y="21"/>
                  </a:lnTo>
                  <a:lnTo>
                    <a:pt x="257" y="16"/>
                  </a:lnTo>
                  <a:lnTo>
                    <a:pt x="263" y="11"/>
                  </a:lnTo>
                  <a:lnTo>
                    <a:pt x="269" y="10"/>
                  </a:lnTo>
                  <a:lnTo>
                    <a:pt x="269" y="10"/>
                  </a:lnTo>
                  <a:lnTo>
                    <a:pt x="271" y="9"/>
                  </a:lnTo>
                  <a:lnTo>
                    <a:pt x="273" y="8"/>
                  </a:lnTo>
                  <a:lnTo>
                    <a:pt x="274" y="5"/>
                  </a:lnTo>
                  <a:lnTo>
                    <a:pt x="273" y="3"/>
                  </a:lnTo>
                  <a:lnTo>
                    <a:pt x="273" y="2"/>
                  </a:lnTo>
                  <a:lnTo>
                    <a:pt x="271" y="1"/>
                  </a:lnTo>
                  <a:lnTo>
                    <a:pt x="269" y="0"/>
                  </a:lnTo>
                  <a:lnTo>
                    <a:pt x="2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8" name="Freeform 764"/>
            <p:cNvSpPr/>
            <p:nvPr/>
          </p:nvSpPr>
          <p:spPr bwMode="auto">
            <a:xfrm>
              <a:off x="6316663" y="4564063"/>
              <a:ext cx="44450" cy="84138"/>
            </a:xfrm>
            <a:custGeom>
              <a:avLst/>
              <a:gdLst/>
              <a:ahLst/>
              <a:cxnLst>
                <a:cxn ang="0">
                  <a:pos x="72" y="3"/>
                </a:cxn>
                <a:cxn ang="0">
                  <a:pos x="72" y="3"/>
                </a:cxn>
                <a:cxn ang="0">
                  <a:pos x="70" y="8"/>
                </a:cxn>
                <a:cxn ang="0">
                  <a:pos x="68" y="12"/>
                </a:cxn>
                <a:cxn ang="0">
                  <a:pos x="63" y="22"/>
                </a:cxn>
                <a:cxn ang="0">
                  <a:pos x="63" y="22"/>
                </a:cxn>
                <a:cxn ang="0">
                  <a:pos x="60" y="28"/>
                </a:cxn>
                <a:cxn ang="0">
                  <a:pos x="57" y="35"/>
                </a:cxn>
                <a:cxn ang="0">
                  <a:pos x="53" y="50"/>
                </a:cxn>
                <a:cxn ang="0">
                  <a:pos x="53" y="50"/>
                </a:cxn>
                <a:cxn ang="0">
                  <a:pos x="40" y="78"/>
                </a:cxn>
                <a:cxn ang="0">
                  <a:pos x="29" y="104"/>
                </a:cxn>
                <a:cxn ang="0">
                  <a:pos x="29" y="104"/>
                </a:cxn>
                <a:cxn ang="0">
                  <a:pos x="26" y="110"/>
                </a:cxn>
                <a:cxn ang="0">
                  <a:pos x="21" y="116"/>
                </a:cxn>
                <a:cxn ang="0">
                  <a:pos x="10" y="130"/>
                </a:cxn>
                <a:cxn ang="0">
                  <a:pos x="6" y="137"/>
                </a:cxn>
                <a:cxn ang="0">
                  <a:pos x="2" y="145"/>
                </a:cxn>
                <a:cxn ang="0">
                  <a:pos x="0" y="152"/>
                </a:cxn>
                <a:cxn ang="0">
                  <a:pos x="0" y="155"/>
                </a:cxn>
                <a:cxn ang="0">
                  <a:pos x="1" y="158"/>
                </a:cxn>
                <a:cxn ang="0">
                  <a:pos x="1" y="158"/>
                </a:cxn>
                <a:cxn ang="0">
                  <a:pos x="2" y="159"/>
                </a:cxn>
                <a:cxn ang="0">
                  <a:pos x="4" y="160"/>
                </a:cxn>
                <a:cxn ang="0">
                  <a:pos x="7" y="160"/>
                </a:cxn>
                <a:cxn ang="0">
                  <a:pos x="9" y="160"/>
                </a:cxn>
                <a:cxn ang="0">
                  <a:pos x="10" y="159"/>
                </a:cxn>
                <a:cxn ang="0">
                  <a:pos x="10" y="157"/>
                </a:cxn>
                <a:cxn ang="0">
                  <a:pos x="10" y="155"/>
                </a:cxn>
                <a:cxn ang="0">
                  <a:pos x="10" y="155"/>
                </a:cxn>
                <a:cxn ang="0">
                  <a:pos x="10" y="152"/>
                </a:cxn>
                <a:cxn ang="0">
                  <a:pos x="11" y="149"/>
                </a:cxn>
                <a:cxn ang="0">
                  <a:pos x="16" y="141"/>
                </a:cxn>
                <a:cxn ang="0">
                  <a:pos x="22" y="133"/>
                </a:cxn>
                <a:cxn ang="0">
                  <a:pos x="26" y="128"/>
                </a:cxn>
                <a:cxn ang="0">
                  <a:pos x="26" y="128"/>
                </a:cxn>
                <a:cxn ang="0">
                  <a:pos x="32" y="120"/>
                </a:cxn>
                <a:cxn ang="0">
                  <a:pos x="36" y="111"/>
                </a:cxn>
                <a:cxn ang="0">
                  <a:pos x="45" y="92"/>
                </a:cxn>
                <a:cxn ang="0">
                  <a:pos x="45" y="92"/>
                </a:cxn>
                <a:cxn ang="0">
                  <a:pos x="56" y="65"/>
                </a:cxn>
                <a:cxn ang="0">
                  <a:pos x="67" y="39"/>
                </a:cxn>
                <a:cxn ang="0">
                  <a:pos x="67" y="39"/>
                </a:cxn>
                <a:cxn ang="0">
                  <a:pos x="70" y="31"/>
                </a:cxn>
                <a:cxn ang="0">
                  <a:pos x="74" y="23"/>
                </a:cxn>
                <a:cxn ang="0">
                  <a:pos x="79" y="15"/>
                </a:cxn>
                <a:cxn ang="0">
                  <a:pos x="82" y="6"/>
                </a:cxn>
                <a:cxn ang="0">
                  <a:pos x="82" y="6"/>
                </a:cxn>
                <a:cxn ang="0">
                  <a:pos x="82" y="4"/>
                </a:cxn>
                <a:cxn ang="0">
                  <a:pos x="81" y="2"/>
                </a:cxn>
                <a:cxn ang="0">
                  <a:pos x="78" y="0"/>
                </a:cxn>
                <a:cxn ang="0">
                  <a:pos x="75" y="0"/>
                </a:cxn>
                <a:cxn ang="0">
                  <a:pos x="74" y="0"/>
                </a:cxn>
                <a:cxn ang="0">
                  <a:pos x="73" y="1"/>
                </a:cxn>
                <a:cxn ang="0">
                  <a:pos x="72" y="3"/>
                </a:cxn>
                <a:cxn ang="0">
                  <a:pos x="72" y="3"/>
                </a:cxn>
              </a:cxnLst>
              <a:rect l="0" t="0" r="r" b="b"/>
              <a:pathLst>
                <a:path w="82" h="160">
                  <a:moveTo>
                    <a:pt x="72" y="3"/>
                  </a:moveTo>
                  <a:lnTo>
                    <a:pt x="72" y="3"/>
                  </a:lnTo>
                  <a:lnTo>
                    <a:pt x="70" y="8"/>
                  </a:lnTo>
                  <a:lnTo>
                    <a:pt x="68" y="12"/>
                  </a:lnTo>
                  <a:lnTo>
                    <a:pt x="63" y="22"/>
                  </a:lnTo>
                  <a:lnTo>
                    <a:pt x="63" y="22"/>
                  </a:lnTo>
                  <a:lnTo>
                    <a:pt x="60" y="28"/>
                  </a:lnTo>
                  <a:lnTo>
                    <a:pt x="57" y="35"/>
                  </a:lnTo>
                  <a:lnTo>
                    <a:pt x="53" y="50"/>
                  </a:lnTo>
                  <a:lnTo>
                    <a:pt x="53" y="50"/>
                  </a:lnTo>
                  <a:lnTo>
                    <a:pt x="40" y="78"/>
                  </a:lnTo>
                  <a:lnTo>
                    <a:pt x="29" y="104"/>
                  </a:lnTo>
                  <a:lnTo>
                    <a:pt x="29" y="104"/>
                  </a:lnTo>
                  <a:lnTo>
                    <a:pt x="26" y="110"/>
                  </a:lnTo>
                  <a:lnTo>
                    <a:pt x="21" y="116"/>
                  </a:lnTo>
                  <a:lnTo>
                    <a:pt x="10" y="130"/>
                  </a:lnTo>
                  <a:lnTo>
                    <a:pt x="6" y="137"/>
                  </a:lnTo>
                  <a:lnTo>
                    <a:pt x="2" y="145"/>
                  </a:lnTo>
                  <a:lnTo>
                    <a:pt x="0" y="152"/>
                  </a:lnTo>
                  <a:lnTo>
                    <a:pt x="0" y="155"/>
                  </a:lnTo>
                  <a:lnTo>
                    <a:pt x="1" y="158"/>
                  </a:lnTo>
                  <a:lnTo>
                    <a:pt x="1" y="158"/>
                  </a:lnTo>
                  <a:lnTo>
                    <a:pt x="2" y="159"/>
                  </a:lnTo>
                  <a:lnTo>
                    <a:pt x="4" y="160"/>
                  </a:lnTo>
                  <a:lnTo>
                    <a:pt x="7" y="160"/>
                  </a:lnTo>
                  <a:lnTo>
                    <a:pt x="9" y="160"/>
                  </a:lnTo>
                  <a:lnTo>
                    <a:pt x="10" y="159"/>
                  </a:lnTo>
                  <a:lnTo>
                    <a:pt x="10" y="157"/>
                  </a:lnTo>
                  <a:lnTo>
                    <a:pt x="10" y="155"/>
                  </a:lnTo>
                  <a:lnTo>
                    <a:pt x="10" y="155"/>
                  </a:lnTo>
                  <a:lnTo>
                    <a:pt x="10" y="152"/>
                  </a:lnTo>
                  <a:lnTo>
                    <a:pt x="11" y="149"/>
                  </a:lnTo>
                  <a:lnTo>
                    <a:pt x="16" y="141"/>
                  </a:lnTo>
                  <a:lnTo>
                    <a:pt x="22" y="133"/>
                  </a:lnTo>
                  <a:lnTo>
                    <a:pt x="26" y="128"/>
                  </a:lnTo>
                  <a:lnTo>
                    <a:pt x="26" y="128"/>
                  </a:lnTo>
                  <a:lnTo>
                    <a:pt x="32" y="120"/>
                  </a:lnTo>
                  <a:lnTo>
                    <a:pt x="36" y="111"/>
                  </a:lnTo>
                  <a:lnTo>
                    <a:pt x="45" y="92"/>
                  </a:lnTo>
                  <a:lnTo>
                    <a:pt x="45" y="92"/>
                  </a:lnTo>
                  <a:lnTo>
                    <a:pt x="56" y="65"/>
                  </a:lnTo>
                  <a:lnTo>
                    <a:pt x="67" y="39"/>
                  </a:lnTo>
                  <a:lnTo>
                    <a:pt x="67" y="39"/>
                  </a:lnTo>
                  <a:lnTo>
                    <a:pt x="70" y="31"/>
                  </a:lnTo>
                  <a:lnTo>
                    <a:pt x="74" y="23"/>
                  </a:lnTo>
                  <a:lnTo>
                    <a:pt x="79" y="15"/>
                  </a:lnTo>
                  <a:lnTo>
                    <a:pt x="82" y="6"/>
                  </a:lnTo>
                  <a:lnTo>
                    <a:pt x="82" y="6"/>
                  </a:lnTo>
                  <a:lnTo>
                    <a:pt x="82" y="4"/>
                  </a:lnTo>
                  <a:lnTo>
                    <a:pt x="81" y="2"/>
                  </a:lnTo>
                  <a:lnTo>
                    <a:pt x="78" y="0"/>
                  </a:lnTo>
                  <a:lnTo>
                    <a:pt x="75" y="0"/>
                  </a:lnTo>
                  <a:lnTo>
                    <a:pt x="74"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9" name="Freeform 765"/>
            <p:cNvSpPr/>
            <p:nvPr/>
          </p:nvSpPr>
          <p:spPr bwMode="auto">
            <a:xfrm>
              <a:off x="6326188" y="4589463"/>
              <a:ext cx="52388" cy="79375"/>
            </a:xfrm>
            <a:custGeom>
              <a:avLst/>
              <a:gdLst/>
              <a:ahLst/>
              <a:cxnLst>
                <a:cxn ang="0">
                  <a:pos x="92" y="0"/>
                </a:cxn>
                <a:cxn ang="0">
                  <a:pos x="92" y="0"/>
                </a:cxn>
                <a:cxn ang="0">
                  <a:pos x="84" y="5"/>
                </a:cxn>
                <a:cxn ang="0">
                  <a:pos x="77" y="12"/>
                </a:cxn>
                <a:cxn ang="0">
                  <a:pos x="71" y="19"/>
                </a:cxn>
                <a:cxn ang="0">
                  <a:pos x="66" y="26"/>
                </a:cxn>
                <a:cxn ang="0">
                  <a:pos x="55" y="44"/>
                </a:cxn>
                <a:cxn ang="0">
                  <a:pos x="46" y="61"/>
                </a:cxn>
                <a:cxn ang="0">
                  <a:pos x="46" y="61"/>
                </a:cxn>
                <a:cxn ang="0">
                  <a:pos x="41" y="71"/>
                </a:cxn>
                <a:cxn ang="0">
                  <a:pos x="34" y="80"/>
                </a:cxn>
                <a:cxn ang="0">
                  <a:pos x="19" y="101"/>
                </a:cxn>
                <a:cxn ang="0">
                  <a:pos x="13" y="112"/>
                </a:cxn>
                <a:cxn ang="0">
                  <a:pos x="7" y="123"/>
                </a:cxn>
                <a:cxn ang="0">
                  <a:pos x="3" y="134"/>
                </a:cxn>
                <a:cxn ang="0">
                  <a:pos x="0" y="145"/>
                </a:cxn>
                <a:cxn ang="0">
                  <a:pos x="0" y="145"/>
                </a:cxn>
                <a:cxn ang="0">
                  <a:pos x="0" y="147"/>
                </a:cxn>
                <a:cxn ang="0">
                  <a:pos x="1" y="149"/>
                </a:cxn>
                <a:cxn ang="0">
                  <a:pos x="3" y="150"/>
                </a:cxn>
                <a:cxn ang="0">
                  <a:pos x="5" y="151"/>
                </a:cxn>
                <a:cxn ang="0">
                  <a:pos x="7" y="150"/>
                </a:cxn>
                <a:cxn ang="0">
                  <a:pos x="8" y="149"/>
                </a:cxn>
                <a:cxn ang="0">
                  <a:pos x="9" y="147"/>
                </a:cxn>
                <a:cxn ang="0">
                  <a:pos x="9" y="147"/>
                </a:cxn>
                <a:cxn ang="0">
                  <a:pos x="11" y="138"/>
                </a:cxn>
                <a:cxn ang="0">
                  <a:pos x="15" y="130"/>
                </a:cxn>
                <a:cxn ang="0">
                  <a:pos x="19" y="120"/>
                </a:cxn>
                <a:cxn ang="0">
                  <a:pos x="24" y="112"/>
                </a:cxn>
                <a:cxn ang="0">
                  <a:pos x="36" y="96"/>
                </a:cxn>
                <a:cxn ang="0">
                  <a:pos x="47" y="80"/>
                </a:cxn>
                <a:cxn ang="0">
                  <a:pos x="47" y="80"/>
                </a:cxn>
                <a:cxn ang="0">
                  <a:pos x="57" y="61"/>
                </a:cxn>
                <a:cxn ang="0">
                  <a:pos x="68" y="41"/>
                </a:cxn>
                <a:cxn ang="0">
                  <a:pos x="74" y="31"/>
                </a:cxn>
                <a:cxn ang="0">
                  <a:pos x="80" y="22"/>
                </a:cxn>
                <a:cxn ang="0">
                  <a:pos x="87" y="14"/>
                </a:cxn>
                <a:cxn ang="0">
                  <a:pos x="97" y="8"/>
                </a:cxn>
                <a:cxn ang="0">
                  <a:pos x="97" y="8"/>
                </a:cxn>
                <a:cxn ang="0">
                  <a:pos x="98" y="7"/>
                </a:cxn>
                <a:cxn ang="0">
                  <a:pos x="99" y="5"/>
                </a:cxn>
                <a:cxn ang="0">
                  <a:pos x="99" y="4"/>
                </a:cxn>
                <a:cxn ang="0">
                  <a:pos x="98" y="2"/>
                </a:cxn>
                <a:cxn ang="0">
                  <a:pos x="97" y="1"/>
                </a:cxn>
                <a:cxn ang="0">
                  <a:pos x="96" y="0"/>
                </a:cxn>
                <a:cxn ang="0">
                  <a:pos x="94" y="0"/>
                </a:cxn>
                <a:cxn ang="0">
                  <a:pos x="92" y="0"/>
                </a:cxn>
                <a:cxn ang="0">
                  <a:pos x="92" y="0"/>
                </a:cxn>
              </a:cxnLst>
              <a:rect l="0" t="0" r="r" b="b"/>
              <a:pathLst>
                <a:path w="99" h="151">
                  <a:moveTo>
                    <a:pt x="92" y="0"/>
                  </a:moveTo>
                  <a:lnTo>
                    <a:pt x="92" y="0"/>
                  </a:lnTo>
                  <a:lnTo>
                    <a:pt x="84" y="5"/>
                  </a:lnTo>
                  <a:lnTo>
                    <a:pt x="77" y="12"/>
                  </a:lnTo>
                  <a:lnTo>
                    <a:pt x="71" y="19"/>
                  </a:lnTo>
                  <a:lnTo>
                    <a:pt x="66" y="26"/>
                  </a:lnTo>
                  <a:lnTo>
                    <a:pt x="55" y="44"/>
                  </a:lnTo>
                  <a:lnTo>
                    <a:pt x="46" y="61"/>
                  </a:lnTo>
                  <a:lnTo>
                    <a:pt x="46" y="61"/>
                  </a:lnTo>
                  <a:lnTo>
                    <a:pt x="41" y="71"/>
                  </a:lnTo>
                  <a:lnTo>
                    <a:pt x="34" y="80"/>
                  </a:lnTo>
                  <a:lnTo>
                    <a:pt x="19" y="101"/>
                  </a:lnTo>
                  <a:lnTo>
                    <a:pt x="13" y="112"/>
                  </a:lnTo>
                  <a:lnTo>
                    <a:pt x="7" y="123"/>
                  </a:lnTo>
                  <a:lnTo>
                    <a:pt x="3" y="134"/>
                  </a:lnTo>
                  <a:lnTo>
                    <a:pt x="0" y="145"/>
                  </a:lnTo>
                  <a:lnTo>
                    <a:pt x="0" y="145"/>
                  </a:lnTo>
                  <a:lnTo>
                    <a:pt x="0" y="147"/>
                  </a:lnTo>
                  <a:lnTo>
                    <a:pt x="1" y="149"/>
                  </a:lnTo>
                  <a:lnTo>
                    <a:pt x="3" y="150"/>
                  </a:lnTo>
                  <a:lnTo>
                    <a:pt x="5" y="151"/>
                  </a:lnTo>
                  <a:lnTo>
                    <a:pt x="7" y="150"/>
                  </a:lnTo>
                  <a:lnTo>
                    <a:pt x="8" y="149"/>
                  </a:lnTo>
                  <a:lnTo>
                    <a:pt x="9" y="147"/>
                  </a:lnTo>
                  <a:lnTo>
                    <a:pt x="9" y="147"/>
                  </a:lnTo>
                  <a:lnTo>
                    <a:pt x="11" y="138"/>
                  </a:lnTo>
                  <a:lnTo>
                    <a:pt x="15" y="130"/>
                  </a:lnTo>
                  <a:lnTo>
                    <a:pt x="19" y="120"/>
                  </a:lnTo>
                  <a:lnTo>
                    <a:pt x="24" y="112"/>
                  </a:lnTo>
                  <a:lnTo>
                    <a:pt x="36" y="96"/>
                  </a:lnTo>
                  <a:lnTo>
                    <a:pt x="47" y="80"/>
                  </a:lnTo>
                  <a:lnTo>
                    <a:pt x="47" y="80"/>
                  </a:lnTo>
                  <a:lnTo>
                    <a:pt x="57" y="61"/>
                  </a:lnTo>
                  <a:lnTo>
                    <a:pt x="68" y="41"/>
                  </a:lnTo>
                  <a:lnTo>
                    <a:pt x="74" y="31"/>
                  </a:lnTo>
                  <a:lnTo>
                    <a:pt x="80" y="22"/>
                  </a:lnTo>
                  <a:lnTo>
                    <a:pt x="87" y="14"/>
                  </a:lnTo>
                  <a:lnTo>
                    <a:pt x="97" y="8"/>
                  </a:lnTo>
                  <a:lnTo>
                    <a:pt x="97" y="8"/>
                  </a:lnTo>
                  <a:lnTo>
                    <a:pt x="98" y="7"/>
                  </a:lnTo>
                  <a:lnTo>
                    <a:pt x="99" y="5"/>
                  </a:lnTo>
                  <a:lnTo>
                    <a:pt x="99" y="4"/>
                  </a:lnTo>
                  <a:lnTo>
                    <a:pt x="98" y="2"/>
                  </a:lnTo>
                  <a:lnTo>
                    <a:pt x="97" y="1"/>
                  </a:lnTo>
                  <a:lnTo>
                    <a:pt x="96" y="0"/>
                  </a:lnTo>
                  <a:lnTo>
                    <a:pt x="94" y="0"/>
                  </a:lnTo>
                  <a:lnTo>
                    <a:pt x="92" y="0"/>
                  </a:lnTo>
                  <a:lnTo>
                    <a:pt x="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0" name="Freeform 766"/>
            <p:cNvSpPr/>
            <p:nvPr/>
          </p:nvSpPr>
          <p:spPr bwMode="auto">
            <a:xfrm>
              <a:off x="6343651" y="4524375"/>
              <a:ext cx="141288" cy="182563"/>
            </a:xfrm>
            <a:custGeom>
              <a:avLst/>
              <a:gdLst/>
              <a:ahLst/>
              <a:cxnLst>
                <a:cxn ang="0">
                  <a:pos x="264" y="1"/>
                </a:cxn>
                <a:cxn ang="0">
                  <a:pos x="264" y="1"/>
                </a:cxn>
                <a:cxn ang="0">
                  <a:pos x="255" y="4"/>
                </a:cxn>
                <a:cxn ang="0">
                  <a:pos x="248" y="9"/>
                </a:cxn>
                <a:cxn ang="0">
                  <a:pos x="240" y="15"/>
                </a:cxn>
                <a:cxn ang="0">
                  <a:pos x="234" y="22"/>
                </a:cxn>
                <a:cxn ang="0">
                  <a:pos x="224" y="37"/>
                </a:cxn>
                <a:cxn ang="0">
                  <a:pos x="212" y="52"/>
                </a:cxn>
                <a:cxn ang="0">
                  <a:pos x="212" y="52"/>
                </a:cxn>
                <a:cxn ang="0">
                  <a:pos x="195" y="76"/>
                </a:cxn>
                <a:cxn ang="0">
                  <a:pos x="178" y="100"/>
                </a:cxn>
                <a:cxn ang="0">
                  <a:pos x="144" y="148"/>
                </a:cxn>
                <a:cxn ang="0">
                  <a:pos x="144" y="148"/>
                </a:cxn>
                <a:cxn ang="0">
                  <a:pos x="126" y="173"/>
                </a:cxn>
                <a:cxn ang="0">
                  <a:pos x="105" y="197"/>
                </a:cxn>
                <a:cxn ang="0">
                  <a:pos x="65" y="243"/>
                </a:cxn>
                <a:cxn ang="0">
                  <a:pos x="65" y="243"/>
                </a:cxn>
                <a:cxn ang="0">
                  <a:pos x="55" y="255"/>
                </a:cxn>
                <a:cxn ang="0">
                  <a:pos x="47" y="266"/>
                </a:cxn>
                <a:cxn ang="0">
                  <a:pos x="31" y="290"/>
                </a:cxn>
                <a:cxn ang="0">
                  <a:pos x="0" y="339"/>
                </a:cxn>
                <a:cxn ang="0">
                  <a:pos x="0" y="339"/>
                </a:cxn>
                <a:cxn ang="0">
                  <a:pos x="0" y="341"/>
                </a:cxn>
                <a:cxn ang="0">
                  <a:pos x="0" y="343"/>
                </a:cxn>
                <a:cxn ang="0">
                  <a:pos x="1" y="345"/>
                </a:cxn>
                <a:cxn ang="0">
                  <a:pos x="2" y="346"/>
                </a:cxn>
                <a:cxn ang="0">
                  <a:pos x="4" y="346"/>
                </a:cxn>
                <a:cxn ang="0">
                  <a:pos x="5" y="346"/>
                </a:cxn>
                <a:cxn ang="0">
                  <a:pos x="7" y="346"/>
                </a:cxn>
                <a:cxn ang="0">
                  <a:pos x="8" y="344"/>
                </a:cxn>
                <a:cxn ang="0">
                  <a:pos x="8" y="344"/>
                </a:cxn>
                <a:cxn ang="0">
                  <a:pos x="36" y="299"/>
                </a:cxn>
                <a:cxn ang="0">
                  <a:pos x="50" y="278"/>
                </a:cxn>
                <a:cxn ang="0">
                  <a:pos x="66" y="257"/>
                </a:cxn>
                <a:cxn ang="0">
                  <a:pos x="66" y="257"/>
                </a:cxn>
                <a:cxn ang="0">
                  <a:pos x="83" y="236"/>
                </a:cxn>
                <a:cxn ang="0">
                  <a:pos x="102" y="216"/>
                </a:cxn>
                <a:cxn ang="0">
                  <a:pos x="119" y="195"/>
                </a:cxn>
                <a:cxn ang="0">
                  <a:pos x="137" y="174"/>
                </a:cxn>
                <a:cxn ang="0">
                  <a:pos x="137" y="174"/>
                </a:cxn>
                <a:cxn ang="0">
                  <a:pos x="153" y="155"/>
                </a:cxn>
                <a:cxn ang="0">
                  <a:pos x="167" y="133"/>
                </a:cxn>
                <a:cxn ang="0">
                  <a:pos x="196" y="92"/>
                </a:cxn>
                <a:cxn ang="0">
                  <a:pos x="196" y="92"/>
                </a:cxn>
                <a:cxn ang="0">
                  <a:pos x="211" y="71"/>
                </a:cxn>
                <a:cxn ang="0">
                  <a:pos x="226" y="50"/>
                </a:cxn>
                <a:cxn ang="0">
                  <a:pos x="226" y="50"/>
                </a:cxn>
                <a:cxn ang="0">
                  <a:pos x="234" y="38"/>
                </a:cxn>
                <a:cxn ang="0">
                  <a:pos x="243" y="26"/>
                </a:cxn>
                <a:cxn ang="0">
                  <a:pos x="248" y="21"/>
                </a:cxn>
                <a:cxn ang="0">
                  <a:pos x="254" y="16"/>
                </a:cxn>
                <a:cxn ang="0">
                  <a:pos x="259" y="12"/>
                </a:cxn>
                <a:cxn ang="0">
                  <a:pos x="266" y="9"/>
                </a:cxn>
                <a:cxn ang="0">
                  <a:pos x="266" y="9"/>
                </a:cxn>
                <a:cxn ang="0">
                  <a:pos x="268" y="8"/>
                </a:cxn>
                <a:cxn ang="0">
                  <a:pos x="269" y="7"/>
                </a:cxn>
                <a:cxn ang="0">
                  <a:pos x="269" y="5"/>
                </a:cxn>
                <a:cxn ang="0">
                  <a:pos x="269" y="4"/>
                </a:cxn>
                <a:cxn ang="0">
                  <a:pos x="268" y="2"/>
                </a:cxn>
                <a:cxn ang="0">
                  <a:pos x="267" y="1"/>
                </a:cxn>
                <a:cxn ang="0">
                  <a:pos x="265" y="0"/>
                </a:cxn>
                <a:cxn ang="0">
                  <a:pos x="264" y="1"/>
                </a:cxn>
                <a:cxn ang="0">
                  <a:pos x="264" y="1"/>
                </a:cxn>
              </a:cxnLst>
              <a:rect l="0" t="0" r="r" b="b"/>
              <a:pathLst>
                <a:path w="269" h="346">
                  <a:moveTo>
                    <a:pt x="264" y="1"/>
                  </a:moveTo>
                  <a:lnTo>
                    <a:pt x="264" y="1"/>
                  </a:lnTo>
                  <a:lnTo>
                    <a:pt x="255" y="4"/>
                  </a:lnTo>
                  <a:lnTo>
                    <a:pt x="248" y="9"/>
                  </a:lnTo>
                  <a:lnTo>
                    <a:pt x="240" y="15"/>
                  </a:lnTo>
                  <a:lnTo>
                    <a:pt x="234" y="22"/>
                  </a:lnTo>
                  <a:lnTo>
                    <a:pt x="224" y="37"/>
                  </a:lnTo>
                  <a:lnTo>
                    <a:pt x="212" y="52"/>
                  </a:lnTo>
                  <a:lnTo>
                    <a:pt x="212" y="52"/>
                  </a:lnTo>
                  <a:lnTo>
                    <a:pt x="195" y="76"/>
                  </a:lnTo>
                  <a:lnTo>
                    <a:pt x="178" y="100"/>
                  </a:lnTo>
                  <a:lnTo>
                    <a:pt x="144" y="148"/>
                  </a:lnTo>
                  <a:lnTo>
                    <a:pt x="144" y="148"/>
                  </a:lnTo>
                  <a:lnTo>
                    <a:pt x="126" y="173"/>
                  </a:lnTo>
                  <a:lnTo>
                    <a:pt x="105" y="197"/>
                  </a:lnTo>
                  <a:lnTo>
                    <a:pt x="65" y="243"/>
                  </a:lnTo>
                  <a:lnTo>
                    <a:pt x="65" y="243"/>
                  </a:lnTo>
                  <a:lnTo>
                    <a:pt x="55" y="255"/>
                  </a:lnTo>
                  <a:lnTo>
                    <a:pt x="47" y="266"/>
                  </a:lnTo>
                  <a:lnTo>
                    <a:pt x="31" y="290"/>
                  </a:lnTo>
                  <a:lnTo>
                    <a:pt x="0" y="339"/>
                  </a:lnTo>
                  <a:lnTo>
                    <a:pt x="0" y="339"/>
                  </a:lnTo>
                  <a:lnTo>
                    <a:pt x="0" y="341"/>
                  </a:lnTo>
                  <a:lnTo>
                    <a:pt x="0" y="343"/>
                  </a:lnTo>
                  <a:lnTo>
                    <a:pt x="1" y="345"/>
                  </a:lnTo>
                  <a:lnTo>
                    <a:pt x="2" y="346"/>
                  </a:lnTo>
                  <a:lnTo>
                    <a:pt x="4" y="346"/>
                  </a:lnTo>
                  <a:lnTo>
                    <a:pt x="5" y="346"/>
                  </a:lnTo>
                  <a:lnTo>
                    <a:pt x="7" y="346"/>
                  </a:lnTo>
                  <a:lnTo>
                    <a:pt x="8" y="344"/>
                  </a:lnTo>
                  <a:lnTo>
                    <a:pt x="8" y="344"/>
                  </a:lnTo>
                  <a:lnTo>
                    <a:pt x="36" y="299"/>
                  </a:lnTo>
                  <a:lnTo>
                    <a:pt x="50" y="278"/>
                  </a:lnTo>
                  <a:lnTo>
                    <a:pt x="66" y="257"/>
                  </a:lnTo>
                  <a:lnTo>
                    <a:pt x="66" y="257"/>
                  </a:lnTo>
                  <a:lnTo>
                    <a:pt x="83" y="236"/>
                  </a:lnTo>
                  <a:lnTo>
                    <a:pt x="102" y="216"/>
                  </a:lnTo>
                  <a:lnTo>
                    <a:pt x="119" y="195"/>
                  </a:lnTo>
                  <a:lnTo>
                    <a:pt x="137" y="174"/>
                  </a:lnTo>
                  <a:lnTo>
                    <a:pt x="137" y="174"/>
                  </a:lnTo>
                  <a:lnTo>
                    <a:pt x="153" y="155"/>
                  </a:lnTo>
                  <a:lnTo>
                    <a:pt x="167" y="133"/>
                  </a:lnTo>
                  <a:lnTo>
                    <a:pt x="196" y="92"/>
                  </a:lnTo>
                  <a:lnTo>
                    <a:pt x="196" y="92"/>
                  </a:lnTo>
                  <a:lnTo>
                    <a:pt x="211" y="71"/>
                  </a:lnTo>
                  <a:lnTo>
                    <a:pt x="226" y="50"/>
                  </a:lnTo>
                  <a:lnTo>
                    <a:pt x="226" y="50"/>
                  </a:lnTo>
                  <a:lnTo>
                    <a:pt x="234" y="38"/>
                  </a:lnTo>
                  <a:lnTo>
                    <a:pt x="243" y="26"/>
                  </a:lnTo>
                  <a:lnTo>
                    <a:pt x="248" y="21"/>
                  </a:lnTo>
                  <a:lnTo>
                    <a:pt x="254" y="16"/>
                  </a:lnTo>
                  <a:lnTo>
                    <a:pt x="259" y="12"/>
                  </a:lnTo>
                  <a:lnTo>
                    <a:pt x="266" y="9"/>
                  </a:lnTo>
                  <a:lnTo>
                    <a:pt x="266" y="9"/>
                  </a:lnTo>
                  <a:lnTo>
                    <a:pt x="268" y="8"/>
                  </a:lnTo>
                  <a:lnTo>
                    <a:pt x="269" y="7"/>
                  </a:lnTo>
                  <a:lnTo>
                    <a:pt x="269" y="5"/>
                  </a:lnTo>
                  <a:lnTo>
                    <a:pt x="269" y="4"/>
                  </a:lnTo>
                  <a:lnTo>
                    <a:pt x="268" y="2"/>
                  </a:lnTo>
                  <a:lnTo>
                    <a:pt x="267" y="1"/>
                  </a:lnTo>
                  <a:lnTo>
                    <a:pt x="265"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1" name="Freeform 767"/>
            <p:cNvSpPr/>
            <p:nvPr/>
          </p:nvSpPr>
          <p:spPr bwMode="auto">
            <a:xfrm>
              <a:off x="6357938" y="4556125"/>
              <a:ext cx="130175" cy="168275"/>
            </a:xfrm>
            <a:custGeom>
              <a:avLst/>
              <a:gdLst/>
              <a:ahLst/>
              <a:cxnLst>
                <a:cxn ang="0">
                  <a:pos x="238" y="1"/>
                </a:cxn>
                <a:cxn ang="0">
                  <a:pos x="238" y="1"/>
                </a:cxn>
                <a:cxn ang="0">
                  <a:pos x="224" y="17"/>
                </a:cxn>
                <a:cxn ang="0">
                  <a:pos x="210" y="35"/>
                </a:cxn>
                <a:cxn ang="0">
                  <a:pos x="198" y="52"/>
                </a:cxn>
                <a:cxn ang="0">
                  <a:pos x="185" y="71"/>
                </a:cxn>
                <a:cxn ang="0">
                  <a:pos x="185" y="71"/>
                </a:cxn>
                <a:cxn ang="0">
                  <a:pos x="177" y="83"/>
                </a:cxn>
                <a:cxn ang="0">
                  <a:pos x="169" y="95"/>
                </a:cxn>
                <a:cxn ang="0">
                  <a:pos x="150" y="117"/>
                </a:cxn>
                <a:cxn ang="0">
                  <a:pos x="111" y="161"/>
                </a:cxn>
                <a:cxn ang="0">
                  <a:pos x="111" y="161"/>
                </a:cxn>
                <a:cxn ang="0">
                  <a:pos x="79" y="196"/>
                </a:cxn>
                <a:cxn ang="0">
                  <a:pos x="64" y="213"/>
                </a:cxn>
                <a:cxn ang="0">
                  <a:pos x="48" y="231"/>
                </a:cxn>
                <a:cxn ang="0">
                  <a:pos x="34" y="250"/>
                </a:cxn>
                <a:cxn ang="0">
                  <a:pos x="20" y="269"/>
                </a:cxn>
                <a:cxn ang="0">
                  <a:pos x="14" y="280"/>
                </a:cxn>
                <a:cxn ang="0">
                  <a:pos x="9" y="290"/>
                </a:cxn>
                <a:cxn ang="0">
                  <a:pos x="4" y="300"/>
                </a:cxn>
                <a:cxn ang="0">
                  <a:pos x="0" y="312"/>
                </a:cxn>
                <a:cxn ang="0">
                  <a:pos x="0" y="312"/>
                </a:cxn>
                <a:cxn ang="0">
                  <a:pos x="0" y="314"/>
                </a:cxn>
                <a:cxn ang="0">
                  <a:pos x="1" y="315"/>
                </a:cxn>
                <a:cxn ang="0">
                  <a:pos x="2" y="317"/>
                </a:cxn>
                <a:cxn ang="0">
                  <a:pos x="3" y="317"/>
                </a:cxn>
                <a:cxn ang="0">
                  <a:pos x="5" y="317"/>
                </a:cxn>
                <a:cxn ang="0">
                  <a:pos x="7" y="317"/>
                </a:cxn>
                <a:cxn ang="0">
                  <a:pos x="8" y="316"/>
                </a:cxn>
                <a:cxn ang="0">
                  <a:pos x="9" y="314"/>
                </a:cxn>
                <a:cxn ang="0">
                  <a:pos x="9" y="314"/>
                </a:cxn>
                <a:cxn ang="0">
                  <a:pos x="13" y="302"/>
                </a:cxn>
                <a:cxn ang="0">
                  <a:pos x="18" y="291"/>
                </a:cxn>
                <a:cxn ang="0">
                  <a:pos x="24" y="281"/>
                </a:cxn>
                <a:cxn ang="0">
                  <a:pos x="31" y="269"/>
                </a:cxn>
                <a:cxn ang="0">
                  <a:pos x="45" y="249"/>
                </a:cxn>
                <a:cxn ang="0">
                  <a:pos x="60" y="229"/>
                </a:cxn>
                <a:cxn ang="0">
                  <a:pos x="78" y="210"/>
                </a:cxn>
                <a:cxn ang="0">
                  <a:pos x="95" y="192"/>
                </a:cxn>
                <a:cxn ang="0">
                  <a:pos x="129" y="156"/>
                </a:cxn>
                <a:cxn ang="0">
                  <a:pos x="129" y="156"/>
                </a:cxn>
                <a:cxn ang="0">
                  <a:pos x="157" y="123"/>
                </a:cxn>
                <a:cxn ang="0">
                  <a:pos x="171" y="106"/>
                </a:cxn>
                <a:cxn ang="0">
                  <a:pos x="184" y="89"/>
                </a:cxn>
                <a:cxn ang="0">
                  <a:pos x="184" y="89"/>
                </a:cxn>
                <a:cxn ang="0">
                  <a:pos x="199" y="69"/>
                </a:cxn>
                <a:cxn ang="0">
                  <a:pos x="213" y="48"/>
                </a:cxn>
                <a:cxn ang="0">
                  <a:pos x="229" y="28"/>
                </a:cxn>
                <a:cxn ang="0">
                  <a:pos x="236" y="17"/>
                </a:cxn>
                <a:cxn ang="0">
                  <a:pos x="245" y="8"/>
                </a:cxn>
                <a:cxn ang="0">
                  <a:pos x="245" y="8"/>
                </a:cxn>
                <a:cxn ang="0">
                  <a:pos x="246" y="6"/>
                </a:cxn>
                <a:cxn ang="0">
                  <a:pos x="246" y="5"/>
                </a:cxn>
                <a:cxn ang="0">
                  <a:pos x="245" y="3"/>
                </a:cxn>
                <a:cxn ang="0">
                  <a:pos x="244" y="1"/>
                </a:cxn>
                <a:cxn ang="0">
                  <a:pos x="243" y="1"/>
                </a:cxn>
                <a:cxn ang="0">
                  <a:pos x="241" y="0"/>
                </a:cxn>
                <a:cxn ang="0">
                  <a:pos x="240" y="0"/>
                </a:cxn>
                <a:cxn ang="0">
                  <a:pos x="238" y="1"/>
                </a:cxn>
                <a:cxn ang="0">
                  <a:pos x="238" y="1"/>
                </a:cxn>
              </a:cxnLst>
              <a:rect l="0" t="0" r="r" b="b"/>
              <a:pathLst>
                <a:path w="246" h="317">
                  <a:moveTo>
                    <a:pt x="238" y="1"/>
                  </a:moveTo>
                  <a:lnTo>
                    <a:pt x="238" y="1"/>
                  </a:lnTo>
                  <a:lnTo>
                    <a:pt x="224" y="17"/>
                  </a:lnTo>
                  <a:lnTo>
                    <a:pt x="210" y="35"/>
                  </a:lnTo>
                  <a:lnTo>
                    <a:pt x="198" y="52"/>
                  </a:lnTo>
                  <a:lnTo>
                    <a:pt x="185" y="71"/>
                  </a:lnTo>
                  <a:lnTo>
                    <a:pt x="185" y="71"/>
                  </a:lnTo>
                  <a:lnTo>
                    <a:pt x="177" y="83"/>
                  </a:lnTo>
                  <a:lnTo>
                    <a:pt x="169" y="95"/>
                  </a:lnTo>
                  <a:lnTo>
                    <a:pt x="150" y="117"/>
                  </a:lnTo>
                  <a:lnTo>
                    <a:pt x="111" y="161"/>
                  </a:lnTo>
                  <a:lnTo>
                    <a:pt x="111" y="161"/>
                  </a:lnTo>
                  <a:lnTo>
                    <a:pt x="79" y="196"/>
                  </a:lnTo>
                  <a:lnTo>
                    <a:pt x="64" y="213"/>
                  </a:lnTo>
                  <a:lnTo>
                    <a:pt x="48" y="231"/>
                  </a:lnTo>
                  <a:lnTo>
                    <a:pt x="34" y="250"/>
                  </a:lnTo>
                  <a:lnTo>
                    <a:pt x="20" y="269"/>
                  </a:lnTo>
                  <a:lnTo>
                    <a:pt x="14" y="280"/>
                  </a:lnTo>
                  <a:lnTo>
                    <a:pt x="9" y="290"/>
                  </a:lnTo>
                  <a:lnTo>
                    <a:pt x="4" y="300"/>
                  </a:lnTo>
                  <a:lnTo>
                    <a:pt x="0" y="312"/>
                  </a:lnTo>
                  <a:lnTo>
                    <a:pt x="0" y="312"/>
                  </a:lnTo>
                  <a:lnTo>
                    <a:pt x="0" y="314"/>
                  </a:lnTo>
                  <a:lnTo>
                    <a:pt x="1" y="315"/>
                  </a:lnTo>
                  <a:lnTo>
                    <a:pt x="2" y="317"/>
                  </a:lnTo>
                  <a:lnTo>
                    <a:pt x="3" y="317"/>
                  </a:lnTo>
                  <a:lnTo>
                    <a:pt x="5" y="317"/>
                  </a:lnTo>
                  <a:lnTo>
                    <a:pt x="7" y="317"/>
                  </a:lnTo>
                  <a:lnTo>
                    <a:pt x="8" y="316"/>
                  </a:lnTo>
                  <a:lnTo>
                    <a:pt x="9" y="314"/>
                  </a:lnTo>
                  <a:lnTo>
                    <a:pt x="9" y="314"/>
                  </a:lnTo>
                  <a:lnTo>
                    <a:pt x="13" y="302"/>
                  </a:lnTo>
                  <a:lnTo>
                    <a:pt x="18" y="291"/>
                  </a:lnTo>
                  <a:lnTo>
                    <a:pt x="24" y="281"/>
                  </a:lnTo>
                  <a:lnTo>
                    <a:pt x="31" y="269"/>
                  </a:lnTo>
                  <a:lnTo>
                    <a:pt x="45" y="249"/>
                  </a:lnTo>
                  <a:lnTo>
                    <a:pt x="60" y="229"/>
                  </a:lnTo>
                  <a:lnTo>
                    <a:pt x="78" y="210"/>
                  </a:lnTo>
                  <a:lnTo>
                    <a:pt x="95" y="192"/>
                  </a:lnTo>
                  <a:lnTo>
                    <a:pt x="129" y="156"/>
                  </a:lnTo>
                  <a:lnTo>
                    <a:pt x="129" y="156"/>
                  </a:lnTo>
                  <a:lnTo>
                    <a:pt x="157" y="123"/>
                  </a:lnTo>
                  <a:lnTo>
                    <a:pt x="171" y="106"/>
                  </a:lnTo>
                  <a:lnTo>
                    <a:pt x="184" y="89"/>
                  </a:lnTo>
                  <a:lnTo>
                    <a:pt x="184" y="89"/>
                  </a:lnTo>
                  <a:lnTo>
                    <a:pt x="199" y="69"/>
                  </a:lnTo>
                  <a:lnTo>
                    <a:pt x="213" y="48"/>
                  </a:lnTo>
                  <a:lnTo>
                    <a:pt x="229" y="28"/>
                  </a:lnTo>
                  <a:lnTo>
                    <a:pt x="236" y="17"/>
                  </a:lnTo>
                  <a:lnTo>
                    <a:pt x="245" y="8"/>
                  </a:lnTo>
                  <a:lnTo>
                    <a:pt x="245" y="8"/>
                  </a:lnTo>
                  <a:lnTo>
                    <a:pt x="246" y="6"/>
                  </a:lnTo>
                  <a:lnTo>
                    <a:pt x="246" y="5"/>
                  </a:lnTo>
                  <a:lnTo>
                    <a:pt x="245" y="3"/>
                  </a:lnTo>
                  <a:lnTo>
                    <a:pt x="244" y="1"/>
                  </a:lnTo>
                  <a:lnTo>
                    <a:pt x="243" y="1"/>
                  </a:lnTo>
                  <a:lnTo>
                    <a:pt x="241" y="0"/>
                  </a:lnTo>
                  <a:lnTo>
                    <a:pt x="240" y="0"/>
                  </a:lnTo>
                  <a:lnTo>
                    <a:pt x="238" y="1"/>
                  </a:lnTo>
                  <a:lnTo>
                    <a:pt x="2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2" name="Freeform 768"/>
            <p:cNvSpPr/>
            <p:nvPr/>
          </p:nvSpPr>
          <p:spPr bwMode="auto">
            <a:xfrm>
              <a:off x="6392863" y="4586288"/>
              <a:ext cx="112713" cy="130175"/>
            </a:xfrm>
            <a:custGeom>
              <a:avLst/>
              <a:gdLst/>
              <a:ahLst/>
              <a:cxnLst>
                <a:cxn ang="0">
                  <a:pos x="206" y="1"/>
                </a:cxn>
                <a:cxn ang="0">
                  <a:pos x="206" y="1"/>
                </a:cxn>
                <a:cxn ang="0">
                  <a:pos x="197" y="8"/>
                </a:cxn>
                <a:cxn ang="0">
                  <a:pos x="189" y="15"/>
                </a:cxn>
                <a:cxn ang="0">
                  <a:pos x="180" y="22"/>
                </a:cxn>
                <a:cxn ang="0">
                  <a:pos x="173" y="30"/>
                </a:cxn>
                <a:cxn ang="0">
                  <a:pos x="159" y="49"/>
                </a:cxn>
                <a:cxn ang="0">
                  <a:pos x="145" y="67"/>
                </a:cxn>
                <a:cxn ang="0">
                  <a:pos x="145" y="67"/>
                </a:cxn>
                <a:cxn ang="0">
                  <a:pos x="107" y="115"/>
                </a:cxn>
                <a:cxn ang="0">
                  <a:pos x="87" y="139"/>
                </a:cxn>
                <a:cxn ang="0">
                  <a:pos x="68" y="163"/>
                </a:cxn>
                <a:cxn ang="0">
                  <a:pos x="68" y="163"/>
                </a:cxn>
                <a:cxn ang="0">
                  <a:pos x="53" y="176"/>
                </a:cxn>
                <a:cxn ang="0">
                  <a:pos x="41" y="187"/>
                </a:cxn>
                <a:cxn ang="0">
                  <a:pos x="28" y="201"/>
                </a:cxn>
                <a:cxn ang="0">
                  <a:pos x="15" y="215"/>
                </a:cxn>
                <a:cxn ang="0">
                  <a:pos x="5" y="228"/>
                </a:cxn>
                <a:cxn ang="0">
                  <a:pos x="2" y="234"/>
                </a:cxn>
                <a:cxn ang="0">
                  <a:pos x="0" y="239"/>
                </a:cxn>
                <a:cxn ang="0">
                  <a:pos x="0" y="243"/>
                </a:cxn>
                <a:cxn ang="0">
                  <a:pos x="2" y="246"/>
                </a:cxn>
                <a:cxn ang="0">
                  <a:pos x="2" y="246"/>
                </a:cxn>
                <a:cxn ang="0">
                  <a:pos x="4" y="247"/>
                </a:cxn>
                <a:cxn ang="0">
                  <a:pos x="5" y="247"/>
                </a:cxn>
                <a:cxn ang="0">
                  <a:pos x="7" y="246"/>
                </a:cxn>
                <a:cxn ang="0">
                  <a:pos x="8" y="245"/>
                </a:cxn>
                <a:cxn ang="0">
                  <a:pos x="9" y="244"/>
                </a:cxn>
                <a:cxn ang="0">
                  <a:pos x="10" y="242"/>
                </a:cxn>
                <a:cxn ang="0">
                  <a:pos x="10" y="241"/>
                </a:cxn>
                <a:cxn ang="0">
                  <a:pos x="8" y="239"/>
                </a:cxn>
                <a:cxn ang="0">
                  <a:pos x="8" y="239"/>
                </a:cxn>
                <a:cxn ang="0">
                  <a:pos x="11" y="235"/>
                </a:cxn>
                <a:cxn ang="0">
                  <a:pos x="20" y="226"/>
                </a:cxn>
                <a:cxn ang="0">
                  <a:pos x="47" y="197"/>
                </a:cxn>
                <a:cxn ang="0">
                  <a:pos x="92" y="150"/>
                </a:cxn>
                <a:cxn ang="0">
                  <a:pos x="92" y="150"/>
                </a:cxn>
                <a:cxn ang="0">
                  <a:pos x="107" y="131"/>
                </a:cxn>
                <a:cxn ang="0">
                  <a:pos x="123" y="112"/>
                </a:cxn>
                <a:cxn ang="0">
                  <a:pos x="152" y="73"/>
                </a:cxn>
                <a:cxn ang="0">
                  <a:pos x="152" y="73"/>
                </a:cxn>
                <a:cxn ang="0">
                  <a:pos x="165" y="56"/>
                </a:cxn>
                <a:cxn ang="0">
                  <a:pos x="179" y="39"/>
                </a:cxn>
                <a:cxn ang="0">
                  <a:pos x="187" y="30"/>
                </a:cxn>
                <a:cxn ang="0">
                  <a:pos x="194" y="22"/>
                </a:cxn>
                <a:cxn ang="0">
                  <a:pos x="202" y="15"/>
                </a:cxn>
                <a:cxn ang="0">
                  <a:pos x="211" y="10"/>
                </a:cxn>
                <a:cxn ang="0">
                  <a:pos x="211" y="10"/>
                </a:cxn>
                <a:cxn ang="0">
                  <a:pos x="212" y="8"/>
                </a:cxn>
                <a:cxn ang="0">
                  <a:pos x="213" y="7"/>
                </a:cxn>
                <a:cxn ang="0">
                  <a:pos x="213" y="5"/>
                </a:cxn>
                <a:cxn ang="0">
                  <a:pos x="212" y="4"/>
                </a:cxn>
                <a:cxn ang="0">
                  <a:pos x="211" y="1"/>
                </a:cxn>
                <a:cxn ang="0">
                  <a:pos x="210" y="0"/>
                </a:cxn>
                <a:cxn ang="0">
                  <a:pos x="208" y="0"/>
                </a:cxn>
                <a:cxn ang="0">
                  <a:pos x="206" y="1"/>
                </a:cxn>
                <a:cxn ang="0">
                  <a:pos x="206" y="1"/>
                </a:cxn>
              </a:cxnLst>
              <a:rect l="0" t="0" r="r" b="b"/>
              <a:pathLst>
                <a:path w="213" h="247">
                  <a:moveTo>
                    <a:pt x="206" y="1"/>
                  </a:moveTo>
                  <a:lnTo>
                    <a:pt x="206" y="1"/>
                  </a:lnTo>
                  <a:lnTo>
                    <a:pt x="197" y="8"/>
                  </a:lnTo>
                  <a:lnTo>
                    <a:pt x="189" y="15"/>
                  </a:lnTo>
                  <a:lnTo>
                    <a:pt x="180" y="22"/>
                  </a:lnTo>
                  <a:lnTo>
                    <a:pt x="173" y="30"/>
                  </a:lnTo>
                  <a:lnTo>
                    <a:pt x="159" y="49"/>
                  </a:lnTo>
                  <a:lnTo>
                    <a:pt x="145" y="67"/>
                  </a:lnTo>
                  <a:lnTo>
                    <a:pt x="145" y="67"/>
                  </a:lnTo>
                  <a:lnTo>
                    <a:pt x="107" y="115"/>
                  </a:lnTo>
                  <a:lnTo>
                    <a:pt x="87" y="139"/>
                  </a:lnTo>
                  <a:lnTo>
                    <a:pt x="68" y="163"/>
                  </a:lnTo>
                  <a:lnTo>
                    <a:pt x="68" y="163"/>
                  </a:lnTo>
                  <a:lnTo>
                    <a:pt x="53" y="176"/>
                  </a:lnTo>
                  <a:lnTo>
                    <a:pt x="41" y="187"/>
                  </a:lnTo>
                  <a:lnTo>
                    <a:pt x="28" y="201"/>
                  </a:lnTo>
                  <a:lnTo>
                    <a:pt x="15" y="215"/>
                  </a:lnTo>
                  <a:lnTo>
                    <a:pt x="5" y="228"/>
                  </a:lnTo>
                  <a:lnTo>
                    <a:pt x="2" y="234"/>
                  </a:lnTo>
                  <a:lnTo>
                    <a:pt x="0" y="239"/>
                  </a:lnTo>
                  <a:lnTo>
                    <a:pt x="0" y="243"/>
                  </a:lnTo>
                  <a:lnTo>
                    <a:pt x="2" y="246"/>
                  </a:lnTo>
                  <a:lnTo>
                    <a:pt x="2" y="246"/>
                  </a:lnTo>
                  <a:lnTo>
                    <a:pt x="4" y="247"/>
                  </a:lnTo>
                  <a:lnTo>
                    <a:pt x="5" y="247"/>
                  </a:lnTo>
                  <a:lnTo>
                    <a:pt x="7" y="246"/>
                  </a:lnTo>
                  <a:lnTo>
                    <a:pt x="8" y="245"/>
                  </a:lnTo>
                  <a:lnTo>
                    <a:pt x="9" y="244"/>
                  </a:lnTo>
                  <a:lnTo>
                    <a:pt x="10" y="242"/>
                  </a:lnTo>
                  <a:lnTo>
                    <a:pt x="10" y="241"/>
                  </a:lnTo>
                  <a:lnTo>
                    <a:pt x="8" y="239"/>
                  </a:lnTo>
                  <a:lnTo>
                    <a:pt x="8" y="239"/>
                  </a:lnTo>
                  <a:lnTo>
                    <a:pt x="11" y="235"/>
                  </a:lnTo>
                  <a:lnTo>
                    <a:pt x="20" y="226"/>
                  </a:lnTo>
                  <a:lnTo>
                    <a:pt x="47" y="197"/>
                  </a:lnTo>
                  <a:lnTo>
                    <a:pt x="92" y="150"/>
                  </a:lnTo>
                  <a:lnTo>
                    <a:pt x="92" y="150"/>
                  </a:lnTo>
                  <a:lnTo>
                    <a:pt x="107" y="131"/>
                  </a:lnTo>
                  <a:lnTo>
                    <a:pt x="123" y="112"/>
                  </a:lnTo>
                  <a:lnTo>
                    <a:pt x="152" y="73"/>
                  </a:lnTo>
                  <a:lnTo>
                    <a:pt x="152" y="73"/>
                  </a:lnTo>
                  <a:lnTo>
                    <a:pt x="165" y="56"/>
                  </a:lnTo>
                  <a:lnTo>
                    <a:pt x="179" y="39"/>
                  </a:lnTo>
                  <a:lnTo>
                    <a:pt x="187" y="30"/>
                  </a:lnTo>
                  <a:lnTo>
                    <a:pt x="194" y="22"/>
                  </a:lnTo>
                  <a:lnTo>
                    <a:pt x="202" y="15"/>
                  </a:lnTo>
                  <a:lnTo>
                    <a:pt x="211" y="10"/>
                  </a:lnTo>
                  <a:lnTo>
                    <a:pt x="211" y="10"/>
                  </a:lnTo>
                  <a:lnTo>
                    <a:pt x="212" y="8"/>
                  </a:lnTo>
                  <a:lnTo>
                    <a:pt x="213" y="7"/>
                  </a:lnTo>
                  <a:lnTo>
                    <a:pt x="213" y="5"/>
                  </a:lnTo>
                  <a:lnTo>
                    <a:pt x="212" y="4"/>
                  </a:lnTo>
                  <a:lnTo>
                    <a:pt x="211" y="1"/>
                  </a:lnTo>
                  <a:lnTo>
                    <a:pt x="210" y="0"/>
                  </a:lnTo>
                  <a:lnTo>
                    <a:pt x="208" y="0"/>
                  </a:lnTo>
                  <a:lnTo>
                    <a:pt x="206" y="1"/>
                  </a:lnTo>
                  <a:lnTo>
                    <a:pt x="2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3" name="Freeform 769"/>
            <p:cNvSpPr/>
            <p:nvPr/>
          </p:nvSpPr>
          <p:spPr bwMode="auto">
            <a:xfrm>
              <a:off x="6430963" y="4589463"/>
              <a:ext cx="117475" cy="133350"/>
            </a:xfrm>
            <a:custGeom>
              <a:avLst/>
              <a:gdLst/>
              <a:ahLst/>
              <a:cxnLst>
                <a:cxn ang="0">
                  <a:pos x="215" y="2"/>
                </a:cxn>
                <a:cxn ang="0">
                  <a:pos x="215" y="2"/>
                </a:cxn>
                <a:cxn ang="0">
                  <a:pos x="202" y="18"/>
                </a:cxn>
                <a:cxn ang="0">
                  <a:pos x="189" y="34"/>
                </a:cxn>
                <a:cxn ang="0">
                  <a:pos x="175" y="49"/>
                </a:cxn>
                <a:cxn ang="0">
                  <a:pos x="162" y="65"/>
                </a:cxn>
                <a:cxn ang="0">
                  <a:pos x="134" y="95"/>
                </a:cxn>
                <a:cxn ang="0">
                  <a:pos x="106" y="124"/>
                </a:cxn>
                <a:cxn ang="0">
                  <a:pos x="106" y="124"/>
                </a:cxn>
                <a:cxn ang="0">
                  <a:pos x="54" y="183"/>
                </a:cxn>
                <a:cxn ang="0">
                  <a:pos x="2" y="242"/>
                </a:cxn>
                <a:cxn ang="0">
                  <a:pos x="2" y="242"/>
                </a:cxn>
                <a:cxn ang="0">
                  <a:pos x="1" y="244"/>
                </a:cxn>
                <a:cxn ang="0">
                  <a:pos x="0" y="246"/>
                </a:cxn>
                <a:cxn ang="0">
                  <a:pos x="1" y="248"/>
                </a:cxn>
                <a:cxn ang="0">
                  <a:pos x="2" y="250"/>
                </a:cxn>
                <a:cxn ang="0">
                  <a:pos x="3" y="251"/>
                </a:cxn>
                <a:cxn ang="0">
                  <a:pos x="5" y="251"/>
                </a:cxn>
                <a:cxn ang="0">
                  <a:pos x="7" y="251"/>
                </a:cxn>
                <a:cxn ang="0">
                  <a:pos x="8" y="250"/>
                </a:cxn>
                <a:cxn ang="0">
                  <a:pos x="13" y="244"/>
                </a:cxn>
                <a:cxn ang="0">
                  <a:pos x="13" y="244"/>
                </a:cxn>
                <a:cxn ang="0">
                  <a:pos x="14" y="242"/>
                </a:cxn>
                <a:cxn ang="0">
                  <a:pos x="14" y="242"/>
                </a:cxn>
                <a:cxn ang="0">
                  <a:pos x="66" y="183"/>
                </a:cxn>
                <a:cxn ang="0">
                  <a:pos x="119" y="125"/>
                </a:cxn>
                <a:cxn ang="0">
                  <a:pos x="119" y="125"/>
                </a:cxn>
                <a:cxn ang="0">
                  <a:pos x="146" y="96"/>
                </a:cxn>
                <a:cxn ang="0">
                  <a:pos x="172" y="67"/>
                </a:cxn>
                <a:cxn ang="0">
                  <a:pos x="198" y="38"/>
                </a:cxn>
                <a:cxn ang="0">
                  <a:pos x="211" y="22"/>
                </a:cxn>
                <a:cxn ang="0">
                  <a:pos x="222" y="7"/>
                </a:cxn>
                <a:cxn ang="0">
                  <a:pos x="222" y="7"/>
                </a:cxn>
                <a:cxn ang="0">
                  <a:pos x="223" y="5"/>
                </a:cxn>
                <a:cxn ang="0">
                  <a:pos x="223" y="3"/>
                </a:cxn>
                <a:cxn ang="0">
                  <a:pos x="222" y="2"/>
                </a:cxn>
                <a:cxn ang="0">
                  <a:pos x="221" y="1"/>
                </a:cxn>
                <a:cxn ang="0">
                  <a:pos x="219" y="0"/>
                </a:cxn>
                <a:cxn ang="0">
                  <a:pos x="218" y="0"/>
                </a:cxn>
                <a:cxn ang="0">
                  <a:pos x="216" y="1"/>
                </a:cxn>
                <a:cxn ang="0">
                  <a:pos x="215" y="2"/>
                </a:cxn>
                <a:cxn ang="0">
                  <a:pos x="215" y="2"/>
                </a:cxn>
              </a:cxnLst>
              <a:rect l="0" t="0" r="r" b="b"/>
              <a:pathLst>
                <a:path w="223" h="251">
                  <a:moveTo>
                    <a:pt x="215" y="2"/>
                  </a:moveTo>
                  <a:lnTo>
                    <a:pt x="215" y="2"/>
                  </a:lnTo>
                  <a:lnTo>
                    <a:pt x="202" y="18"/>
                  </a:lnTo>
                  <a:lnTo>
                    <a:pt x="189" y="34"/>
                  </a:lnTo>
                  <a:lnTo>
                    <a:pt x="175" y="49"/>
                  </a:lnTo>
                  <a:lnTo>
                    <a:pt x="162" y="65"/>
                  </a:lnTo>
                  <a:lnTo>
                    <a:pt x="134" y="95"/>
                  </a:lnTo>
                  <a:lnTo>
                    <a:pt x="106" y="124"/>
                  </a:lnTo>
                  <a:lnTo>
                    <a:pt x="106" y="124"/>
                  </a:lnTo>
                  <a:lnTo>
                    <a:pt x="54" y="183"/>
                  </a:lnTo>
                  <a:lnTo>
                    <a:pt x="2" y="242"/>
                  </a:lnTo>
                  <a:lnTo>
                    <a:pt x="2" y="242"/>
                  </a:lnTo>
                  <a:lnTo>
                    <a:pt x="1" y="244"/>
                  </a:lnTo>
                  <a:lnTo>
                    <a:pt x="0" y="246"/>
                  </a:lnTo>
                  <a:lnTo>
                    <a:pt x="1" y="248"/>
                  </a:lnTo>
                  <a:lnTo>
                    <a:pt x="2" y="250"/>
                  </a:lnTo>
                  <a:lnTo>
                    <a:pt x="3" y="251"/>
                  </a:lnTo>
                  <a:lnTo>
                    <a:pt x="5" y="251"/>
                  </a:lnTo>
                  <a:lnTo>
                    <a:pt x="7" y="251"/>
                  </a:lnTo>
                  <a:lnTo>
                    <a:pt x="8" y="250"/>
                  </a:lnTo>
                  <a:lnTo>
                    <a:pt x="13" y="244"/>
                  </a:lnTo>
                  <a:lnTo>
                    <a:pt x="13" y="244"/>
                  </a:lnTo>
                  <a:lnTo>
                    <a:pt x="14" y="242"/>
                  </a:lnTo>
                  <a:lnTo>
                    <a:pt x="14" y="242"/>
                  </a:lnTo>
                  <a:lnTo>
                    <a:pt x="66" y="183"/>
                  </a:lnTo>
                  <a:lnTo>
                    <a:pt x="119" y="125"/>
                  </a:lnTo>
                  <a:lnTo>
                    <a:pt x="119" y="125"/>
                  </a:lnTo>
                  <a:lnTo>
                    <a:pt x="146" y="96"/>
                  </a:lnTo>
                  <a:lnTo>
                    <a:pt x="172" y="67"/>
                  </a:lnTo>
                  <a:lnTo>
                    <a:pt x="198" y="38"/>
                  </a:lnTo>
                  <a:lnTo>
                    <a:pt x="211" y="22"/>
                  </a:lnTo>
                  <a:lnTo>
                    <a:pt x="222" y="7"/>
                  </a:lnTo>
                  <a:lnTo>
                    <a:pt x="222" y="7"/>
                  </a:lnTo>
                  <a:lnTo>
                    <a:pt x="223" y="5"/>
                  </a:lnTo>
                  <a:lnTo>
                    <a:pt x="223" y="3"/>
                  </a:lnTo>
                  <a:lnTo>
                    <a:pt x="222" y="2"/>
                  </a:lnTo>
                  <a:lnTo>
                    <a:pt x="221" y="1"/>
                  </a:lnTo>
                  <a:lnTo>
                    <a:pt x="219" y="0"/>
                  </a:lnTo>
                  <a:lnTo>
                    <a:pt x="218" y="0"/>
                  </a:lnTo>
                  <a:lnTo>
                    <a:pt x="216" y="1"/>
                  </a:lnTo>
                  <a:lnTo>
                    <a:pt x="215" y="2"/>
                  </a:lnTo>
                  <a:lnTo>
                    <a:pt x="2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4" name="Freeform 770"/>
            <p:cNvSpPr/>
            <p:nvPr/>
          </p:nvSpPr>
          <p:spPr bwMode="auto">
            <a:xfrm>
              <a:off x="6457951" y="4619625"/>
              <a:ext cx="100013" cy="104775"/>
            </a:xfrm>
            <a:custGeom>
              <a:avLst/>
              <a:gdLst/>
              <a:ahLst/>
              <a:cxnLst>
                <a:cxn ang="0">
                  <a:pos x="181" y="1"/>
                </a:cxn>
                <a:cxn ang="0">
                  <a:pos x="181" y="1"/>
                </a:cxn>
                <a:cxn ang="0">
                  <a:pos x="158" y="28"/>
                </a:cxn>
                <a:cxn ang="0">
                  <a:pos x="133" y="54"/>
                </a:cxn>
                <a:cxn ang="0">
                  <a:pos x="108" y="80"/>
                </a:cxn>
                <a:cxn ang="0">
                  <a:pos x="84" y="107"/>
                </a:cxn>
                <a:cxn ang="0">
                  <a:pos x="84" y="107"/>
                </a:cxn>
                <a:cxn ang="0">
                  <a:pos x="62" y="131"/>
                </a:cxn>
                <a:cxn ang="0">
                  <a:pos x="39" y="153"/>
                </a:cxn>
                <a:cxn ang="0">
                  <a:pos x="39" y="153"/>
                </a:cxn>
                <a:cxn ang="0">
                  <a:pos x="35" y="158"/>
                </a:cxn>
                <a:cxn ang="0">
                  <a:pos x="31" y="164"/>
                </a:cxn>
                <a:cxn ang="0">
                  <a:pos x="23" y="175"/>
                </a:cxn>
                <a:cxn ang="0">
                  <a:pos x="19" y="180"/>
                </a:cxn>
                <a:cxn ang="0">
                  <a:pos x="14" y="184"/>
                </a:cxn>
                <a:cxn ang="0">
                  <a:pos x="9" y="188"/>
                </a:cxn>
                <a:cxn ang="0">
                  <a:pos x="3" y="190"/>
                </a:cxn>
                <a:cxn ang="0">
                  <a:pos x="3" y="190"/>
                </a:cxn>
                <a:cxn ang="0">
                  <a:pos x="1" y="190"/>
                </a:cxn>
                <a:cxn ang="0">
                  <a:pos x="0" y="193"/>
                </a:cxn>
                <a:cxn ang="0">
                  <a:pos x="0" y="194"/>
                </a:cxn>
                <a:cxn ang="0">
                  <a:pos x="0" y="196"/>
                </a:cxn>
                <a:cxn ang="0">
                  <a:pos x="2" y="199"/>
                </a:cxn>
                <a:cxn ang="0">
                  <a:pos x="4" y="199"/>
                </a:cxn>
                <a:cxn ang="0">
                  <a:pos x="6" y="200"/>
                </a:cxn>
                <a:cxn ang="0">
                  <a:pos x="6" y="200"/>
                </a:cxn>
                <a:cxn ang="0">
                  <a:pos x="10" y="198"/>
                </a:cxn>
                <a:cxn ang="0">
                  <a:pos x="13" y="197"/>
                </a:cxn>
                <a:cxn ang="0">
                  <a:pos x="20" y="192"/>
                </a:cxn>
                <a:cxn ang="0">
                  <a:pos x="25" y="186"/>
                </a:cxn>
                <a:cxn ang="0">
                  <a:pos x="31" y="179"/>
                </a:cxn>
                <a:cxn ang="0">
                  <a:pos x="31" y="179"/>
                </a:cxn>
                <a:cxn ang="0">
                  <a:pos x="42" y="166"/>
                </a:cxn>
                <a:cxn ang="0">
                  <a:pos x="54" y="152"/>
                </a:cxn>
                <a:cxn ang="0">
                  <a:pos x="79" y="125"/>
                </a:cxn>
                <a:cxn ang="0">
                  <a:pos x="79" y="125"/>
                </a:cxn>
                <a:cxn ang="0">
                  <a:pos x="134" y="68"/>
                </a:cxn>
                <a:cxn ang="0">
                  <a:pos x="161" y="39"/>
                </a:cxn>
                <a:cxn ang="0">
                  <a:pos x="188" y="9"/>
                </a:cxn>
                <a:cxn ang="0">
                  <a:pos x="188" y="9"/>
                </a:cxn>
                <a:cxn ang="0">
                  <a:pos x="189" y="7"/>
                </a:cxn>
                <a:cxn ang="0">
                  <a:pos x="189" y="5"/>
                </a:cxn>
                <a:cxn ang="0">
                  <a:pos x="189" y="4"/>
                </a:cxn>
                <a:cxn ang="0">
                  <a:pos x="188" y="1"/>
                </a:cxn>
                <a:cxn ang="0">
                  <a:pos x="186" y="0"/>
                </a:cxn>
                <a:cxn ang="0">
                  <a:pos x="184" y="0"/>
                </a:cxn>
                <a:cxn ang="0">
                  <a:pos x="182" y="0"/>
                </a:cxn>
                <a:cxn ang="0">
                  <a:pos x="181" y="1"/>
                </a:cxn>
                <a:cxn ang="0">
                  <a:pos x="181" y="1"/>
                </a:cxn>
              </a:cxnLst>
              <a:rect l="0" t="0" r="r" b="b"/>
              <a:pathLst>
                <a:path w="189" h="200">
                  <a:moveTo>
                    <a:pt x="181" y="1"/>
                  </a:moveTo>
                  <a:lnTo>
                    <a:pt x="181" y="1"/>
                  </a:lnTo>
                  <a:lnTo>
                    <a:pt x="158" y="28"/>
                  </a:lnTo>
                  <a:lnTo>
                    <a:pt x="133" y="54"/>
                  </a:lnTo>
                  <a:lnTo>
                    <a:pt x="108" y="80"/>
                  </a:lnTo>
                  <a:lnTo>
                    <a:pt x="84" y="107"/>
                  </a:lnTo>
                  <a:lnTo>
                    <a:pt x="84" y="107"/>
                  </a:lnTo>
                  <a:lnTo>
                    <a:pt x="62" y="131"/>
                  </a:lnTo>
                  <a:lnTo>
                    <a:pt x="39" y="153"/>
                  </a:lnTo>
                  <a:lnTo>
                    <a:pt x="39" y="153"/>
                  </a:lnTo>
                  <a:lnTo>
                    <a:pt x="35" y="158"/>
                  </a:lnTo>
                  <a:lnTo>
                    <a:pt x="31" y="164"/>
                  </a:lnTo>
                  <a:lnTo>
                    <a:pt x="23" y="175"/>
                  </a:lnTo>
                  <a:lnTo>
                    <a:pt x="19" y="180"/>
                  </a:lnTo>
                  <a:lnTo>
                    <a:pt x="14" y="184"/>
                  </a:lnTo>
                  <a:lnTo>
                    <a:pt x="9" y="188"/>
                  </a:lnTo>
                  <a:lnTo>
                    <a:pt x="3" y="190"/>
                  </a:lnTo>
                  <a:lnTo>
                    <a:pt x="3" y="190"/>
                  </a:lnTo>
                  <a:lnTo>
                    <a:pt x="1" y="190"/>
                  </a:lnTo>
                  <a:lnTo>
                    <a:pt x="0" y="193"/>
                  </a:lnTo>
                  <a:lnTo>
                    <a:pt x="0" y="194"/>
                  </a:lnTo>
                  <a:lnTo>
                    <a:pt x="0" y="196"/>
                  </a:lnTo>
                  <a:lnTo>
                    <a:pt x="2" y="199"/>
                  </a:lnTo>
                  <a:lnTo>
                    <a:pt x="4" y="199"/>
                  </a:lnTo>
                  <a:lnTo>
                    <a:pt x="6" y="200"/>
                  </a:lnTo>
                  <a:lnTo>
                    <a:pt x="6" y="200"/>
                  </a:lnTo>
                  <a:lnTo>
                    <a:pt x="10" y="198"/>
                  </a:lnTo>
                  <a:lnTo>
                    <a:pt x="13" y="197"/>
                  </a:lnTo>
                  <a:lnTo>
                    <a:pt x="20" y="192"/>
                  </a:lnTo>
                  <a:lnTo>
                    <a:pt x="25" y="186"/>
                  </a:lnTo>
                  <a:lnTo>
                    <a:pt x="31" y="179"/>
                  </a:lnTo>
                  <a:lnTo>
                    <a:pt x="31" y="179"/>
                  </a:lnTo>
                  <a:lnTo>
                    <a:pt x="42" y="166"/>
                  </a:lnTo>
                  <a:lnTo>
                    <a:pt x="54" y="152"/>
                  </a:lnTo>
                  <a:lnTo>
                    <a:pt x="79" y="125"/>
                  </a:lnTo>
                  <a:lnTo>
                    <a:pt x="79" y="125"/>
                  </a:lnTo>
                  <a:lnTo>
                    <a:pt x="134" y="68"/>
                  </a:lnTo>
                  <a:lnTo>
                    <a:pt x="161" y="39"/>
                  </a:lnTo>
                  <a:lnTo>
                    <a:pt x="188" y="9"/>
                  </a:lnTo>
                  <a:lnTo>
                    <a:pt x="188" y="9"/>
                  </a:lnTo>
                  <a:lnTo>
                    <a:pt x="189" y="7"/>
                  </a:lnTo>
                  <a:lnTo>
                    <a:pt x="189" y="5"/>
                  </a:lnTo>
                  <a:lnTo>
                    <a:pt x="189" y="4"/>
                  </a:lnTo>
                  <a:lnTo>
                    <a:pt x="188" y="1"/>
                  </a:lnTo>
                  <a:lnTo>
                    <a:pt x="186" y="0"/>
                  </a:lnTo>
                  <a:lnTo>
                    <a:pt x="184" y="0"/>
                  </a:lnTo>
                  <a:lnTo>
                    <a:pt x="182"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5" name="Freeform 771"/>
            <p:cNvSpPr/>
            <p:nvPr/>
          </p:nvSpPr>
          <p:spPr bwMode="auto">
            <a:xfrm>
              <a:off x="6500813" y="4667250"/>
              <a:ext cx="42863" cy="49213"/>
            </a:xfrm>
            <a:custGeom>
              <a:avLst/>
              <a:gdLst/>
              <a:ahLst/>
              <a:cxnLst>
                <a:cxn ang="0">
                  <a:pos x="71" y="2"/>
                </a:cxn>
                <a:cxn ang="0">
                  <a:pos x="71" y="2"/>
                </a:cxn>
                <a:cxn ang="0">
                  <a:pos x="65" y="13"/>
                </a:cxn>
                <a:cxn ang="0">
                  <a:pos x="57" y="22"/>
                </a:cxn>
                <a:cxn ang="0">
                  <a:pos x="49" y="31"/>
                </a:cxn>
                <a:cxn ang="0">
                  <a:pos x="41" y="41"/>
                </a:cxn>
                <a:cxn ang="0">
                  <a:pos x="41" y="41"/>
                </a:cxn>
                <a:cxn ang="0">
                  <a:pos x="22" y="64"/>
                </a:cxn>
                <a:cxn ang="0">
                  <a:pos x="1" y="87"/>
                </a:cxn>
                <a:cxn ang="0">
                  <a:pos x="1" y="87"/>
                </a:cxn>
                <a:cxn ang="0">
                  <a:pos x="0" y="89"/>
                </a:cxn>
                <a:cxn ang="0">
                  <a:pos x="0" y="90"/>
                </a:cxn>
                <a:cxn ang="0">
                  <a:pos x="0" y="92"/>
                </a:cxn>
                <a:cxn ang="0">
                  <a:pos x="1" y="93"/>
                </a:cxn>
                <a:cxn ang="0">
                  <a:pos x="3" y="94"/>
                </a:cxn>
                <a:cxn ang="0">
                  <a:pos x="4" y="95"/>
                </a:cxn>
                <a:cxn ang="0">
                  <a:pos x="6" y="95"/>
                </a:cxn>
                <a:cxn ang="0">
                  <a:pos x="8" y="94"/>
                </a:cxn>
                <a:cxn ang="0">
                  <a:pos x="8" y="94"/>
                </a:cxn>
                <a:cxn ang="0">
                  <a:pos x="26" y="75"/>
                </a:cxn>
                <a:cxn ang="0">
                  <a:pos x="41" y="55"/>
                </a:cxn>
                <a:cxn ang="0">
                  <a:pos x="41" y="55"/>
                </a:cxn>
                <a:cxn ang="0">
                  <a:pos x="52" y="44"/>
                </a:cxn>
                <a:cxn ang="0">
                  <a:pos x="62" y="31"/>
                </a:cxn>
                <a:cxn ang="0">
                  <a:pos x="71" y="20"/>
                </a:cxn>
                <a:cxn ang="0">
                  <a:pos x="80" y="8"/>
                </a:cxn>
                <a:cxn ang="0">
                  <a:pos x="80" y="8"/>
                </a:cxn>
                <a:cxn ang="0">
                  <a:pos x="81" y="5"/>
                </a:cxn>
                <a:cxn ang="0">
                  <a:pos x="81" y="3"/>
                </a:cxn>
                <a:cxn ang="0">
                  <a:pos x="80" y="2"/>
                </a:cxn>
                <a:cxn ang="0">
                  <a:pos x="79" y="1"/>
                </a:cxn>
                <a:cxn ang="0">
                  <a:pos x="77" y="0"/>
                </a:cxn>
                <a:cxn ang="0">
                  <a:pos x="75" y="0"/>
                </a:cxn>
                <a:cxn ang="0">
                  <a:pos x="73" y="1"/>
                </a:cxn>
                <a:cxn ang="0">
                  <a:pos x="71" y="2"/>
                </a:cxn>
                <a:cxn ang="0">
                  <a:pos x="71" y="2"/>
                </a:cxn>
              </a:cxnLst>
              <a:rect l="0" t="0" r="r" b="b"/>
              <a:pathLst>
                <a:path w="81" h="95">
                  <a:moveTo>
                    <a:pt x="71" y="2"/>
                  </a:moveTo>
                  <a:lnTo>
                    <a:pt x="71" y="2"/>
                  </a:lnTo>
                  <a:lnTo>
                    <a:pt x="65" y="13"/>
                  </a:lnTo>
                  <a:lnTo>
                    <a:pt x="57" y="22"/>
                  </a:lnTo>
                  <a:lnTo>
                    <a:pt x="49" y="31"/>
                  </a:lnTo>
                  <a:lnTo>
                    <a:pt x="41" y="41"/>
                  </a:lnTo>
                  <a:lnTo>
                    <a:pt x="41" y="41"/>
                  </a:lnTo>
                  <a:lnTo>
                    <a:pt x="22" y="64"/>
                  </a:lnTo>
                  <a:lnTo>
                    <a:pt x="1" y="87"/>
                  </a:lnTo>
                  <a:lnTo>
                    <a:pt x="1" y="87"/>
                  </a:lnTo>
                  <a:lnTo>
                    <a:pt x="0" y="89"/>
                  </a:lnTo>
                  <a:lnTo>
                    <a:pt x="0" y="90"/>
                  </a:lnTo>
                  <a:lnTo>
                    <a:pt x="0" y="92"/>
                  </a:lnTo>
                  <a:lnTo>
                    <a:pt x="1" y="93"/>
                  </a:lnTo>
                  <a:lnTo>
                    <a:pt x="3" y="94"/>
                  </a:lnTo>
                  <a:lnTo>
                    <a:pt x="4" y="95"/>
                  </a:lnTo>
                  <a:lnTo>
                    <a:pt x="6" y="95"/>
                  </a:lnTo>
                  <a:lnTo>
                    <a:pt x="8" y="94"/>
                  </a:lnTo>
                  <a:lnTo>
                    <a:pt x="8" y="94"/>
                  </a:lnTo>
                  <a:lnTo>
                    <a:pt x="26" y="75"/>
                  </a:lnTo>
                  <a:lnTo>
                    <a:pt x="41" y="55"/>
                  </a:lnTo>
                  <a:lnTo>
                    <a:pt x="41" y="55"/>
                  </a:lnTo>
                  <a:lnTo>
                    <a:pt x="52" y="44"/>
                  </a:lnTo>
                  <a:lnTo>
                    <a:pt x="62" y="31"/>
                  </a:lnTo>
                  <a:lnTo>
                    <a:pt x="71" y="20"/>
                  </a:lnTo>
                  <a:lnTo>
                    <a:pt x="80" y="8"/>
                  </a:lnTo>
                  <a:lnTo>
                    <a:pt x="80" y="8"/>
                  </a:lnTo>
                  <a:lnTo>
                    <a:pt x="81" y="5"/>
                  </a:lnTo>
                  <a:lnTo>
                    <a:pt x="81" y="3"/>
                  </a:lnTo>
                  <a:lnTo>
                    <a:pt x="80" y="2"/>
                  </a:lnTo>
                  <a:lnTo>
                    <a:pt x="79" y="1"/>
                  </a:lnTo>
                  <a:lnTo>
                    <a:pt x="77" y="0"/>
                  </a:lnTo>
                  <a:lnTo>
                    <a:pt x="75"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6" name="Freeform 772"/>
            <p:cNvSpPr/>
            <p:nvPr/>
          </p:nvSpPr>
          <p:spPr bwMode="auto">
            <a:xfrm>
              <a:off x="6640513" y="4117975"/>
              <a:ext cx="47625" cy="61913"/>
            </a:xfrm>
            <a:custGeom>
              <a:avLst/>
              <a:gdLst/>
              <a:ahLst/>
              <a:cxnLst>
                <a:cxn ang="0">
                  <a:pos x="83" y="2"/>
                </a:cxn>
                <a:cxn ang="0">
                  <a:pos x="83" y="2"/>
                </a:cxn>
                <a:cxn ang="0">
                  <a:pos x="72" y="15"/>
                </a:cxn>
                <a:cxn ang="0">
                  <a:pos x="61" y="28"/>
                </a:cxn>
                <a:cxn ang="0">
                  <a:pos x="42" y="56"/>
                </a:cxn>
                <a:cxn ang="0">
                  <a:pos x="22" y="84"/>
                </a:cxn>
                <a:cxn ang="0">
                  <a:pos x="12" y="97"/>
                </a:cxn>
                <a:cxn ang="0">
                  <a:pos x="1" y="110"/>
                </a:cxn>
                <a:cxn ang="0">
                  <a:pos x="1" y="110"/>
                </a:cxn>
                <a:cxn ang="0">
                  <a:pos x="0" y="111"/>
                </a:cxn>
                <a:cxn ang="0">
                  <a:pos x="0" y="113"/>
                </a:cxn>
                <a:cxn ang="0">
                  <a:pos x="0" y="115"/>
                </a:cxn>
                <a:cxn ang="0">
                  <a:pos x="1" y="116"/>
                </a:cxn>
                <a:cxn ang="0">
                  <a:pos x="3" y="117"/>
                </a:cxn>
                <a:cxn ang="0">
                  <a:pos x="4" y="118"/>
                </a:cxn>
                <a:cxn ang="0">
                  <a:pos x="6" y="117"/>
                </a:cxn>
                <a:cxn ang="0">
                  <a:pos x="8" y="116"/>
                </a:cxn>
                <a:cxn ang="0">
                  <a:pos x="8" y="116"/>
                </a:cxn>
                <a:cxn ang="0">
                  <a:pos x="19" y="103"/>
                </a:cxn>
                <a:cxn ang="0">
                  <a:pos x="29" y="90"/>
                </a:cxn>
                <a:cxn ang="0">
                  <a:pos x="48" y="62"/>
                </a:cxn>
                <a:cxn ang="0">
                  <a:pos x="68" y="34"/>
                </a:cxn>
                <a:cxn ang="0">
                  <a:pos x="78" y="22"/>
                </a:cxn>
                <a:cxn ang="0">
                  <a:pos x="89" y="8"/>
                </a:cxn>
                <a:cxn ang="0">
                  <a:pos x="89" y="8"/>
                </a:cxn>
                <a:cxn ang="0">
                  <a:pos x="90" y="7"/>
                </a:cxn>
                <a:cxn ang="0">
                  <a:pos x="91" y="5"/>
                </a:cxn>
                <a:cxn ang="0">
                  <a:pos x="90" y="3"/>
                </a:cxn>
                <a:cxn ang="0">
                  <a:pos x="89" y="2"/>
                </a:cxn>
                <a:cxn ang="0">
                  <a:pos x="88" y="1"/>
                </a:cxn>
                <a:cxn ang="0">
                  <a:pos x="86" y="0"/>
                </a:cxn>
                <a:cxn ang="0">
                  <a:pos x="84" y="1"/>
                </a:cxn>
                <a:cxn ang="0">
                  <a:pos x="83" y="2"/>
                </a:cxn>
                <a:cxn ang="0">
                  <a:pos x="83" y="2"/>
                </a:cxn>
              </a:cxnLst>
              <a:rect l="0" t="0" r="r" b="b"/>
              <a:pathLst>
                <a:path w="91" h="118">
                  <a:moveTo>
                    <a:pt x="83" y="2"/>
                  </a:moveTo>
                  <a:lnTo>
                    <a:pt x="83" y="2"/>
                  </a:lnTo>
                  <a:lnTo>
                    <a:pt x="72" y="15"/>
                  </a:lnTo>
                  <a:lnTo>
                    <a:pt x="61" y="28"/>
                  </a:lnTo>
                  <a:lnTo>
                    <a:pt x="42" y="56"/>
                  </a:lnTo>
                  <a:lnTo>
                    <a:pt x="22" y="84"/>
                  </a:lnTo>
                  <a:lnTo>
                    <a:pt x="12" y="97"/>
                  </a:lnTo>
                  <a:lnTo>
                    <a:pt x="1" y="110"/>
                  </a:lnTo>
                  <a:lnTo>
                    <a:pt x="1" y="110"/>
                  </a:lnTo>
                  <a:lnTo>
                    <a:pt x="0" y="111"/>
                  </a:lnTo>
                  <a:lnTo>
                    <a:pt x="0" y="113"/>
                  </a:lnTo>
                  <a:lnTo>
                    <a:pt x="0" y="115"/>
                  </a:lnTo>
                  <a:lnTo>
                    <a:pt x="1" y="116"/>
                  </a:lnTo>
                  <a:lnTo>
                    <a:pt x="3" y="117"/>
                  </a:lnTo>
                  <a:lnTo>
                    <a:pt x="4" y="118"/>
                  </a:lnTo>
                  <a:lnTo>
                    <a:pt x="6" y="117"/>
                  </a:lnTo>
                  <a:lnTo>
                    <a:pt x="8" y="116"/>
                  </a:lnTo>
                  <a:lnTo>
                    <a:pt x="8" y="116"/>
                  </a:lnTo>
                  <a:lnTo>
                    <a:pt x="19" y="103"/>
                  </a:lnTo>
                  <a:lnTo>
                    <a:pt x="29" y="90"/>
                  </a:lnTo>
                  <a:lnTo>
                    <a:pt x="48" y="62"/>
                  </a:lnTo>
                  <a:lnTo>
                    <a:pt x="68" y="34"/>
                  </a:lnTo>
                  <a:lnTo>
                    <a:pt x="78" y="22"/>
                  </a:lnTo>
                  <a:lnTo>
                    <a:pt x="89" y="8"/>
                  </a:lnTo>
                  <a:lnTo>
                    <a:pt x="89" y="8"/>
                  </a:lnTo>
                  <a:lnTo>
                    <a:pt x="90" y="7"/>
                  </a:lnTo>
                  <a:lnTo>
                    <a:pt x="91" y="5"/>
                  </a:lnTo>
                  <a:lnTo>
                    <a:pt x="90" y="3"/>
                  </a:lnTo>
                  <a:lnTo>
                    <a:pt x="89" y="2"/>
                  </a:lnTo>
                  <a:lnTo>
                    <a:pt x="88" y="1"/>
                  </a:lnTo>
                  <a:lnTo>
                    <a:pt x="86" y="0"/>
                  </a:lnTo>
                  <a:lnTo>
                    <a:pt x="84" y="1"/>
                  </a:lnTo>
                  <a:lnTo>
                    <a:pt x="83" y="2"/>
                  </a:lnTo>
                  <a:lnTo>
                    <a:pt x="8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7" name="Freeform 773"/>
            <p:cNvSpPr/>
            <p:nvPr/>
          </p:nvSpPr>
          <p:spPr bwMode="auto">
            <a:xfrm>
              <a:off x="6689726" y="4135438"/>
              <a:ext cx="44450" cy="55563"/>
            </a:xfrm>
            <a:custGeom>
              <a:avLst/>
              <a:gdLst/>
              <a:ahLst/>
              <a:cxnLst>
                <a:cxn ang="0">
                  <a:pos x="76" y="2"/>
                </a:cxn>
                <a:cxn ang="0">
                  <a:pos x="76" y="2"/>
                </a:cxn>
                <a:cxn ang="0">
                  <a:pos x="68" y="16"/>
                </a:cxn>
                <a:cxn ang="0">
                  <a:pos x="59" y="28"/>
                </a:cxn>
                <a:cxn ang="0">
                  <a:pos x="50" y="39"/>
                </a:cxn>
                <a:cxn ang="0">
                  <a:pos x="41" y="52"/>
                </a:cxn>
                <a:cxn ang="0">
                  <a:pos x="20" y="74"/>
                </a:cxn>
                <a:cxn ang="0">
                  <a:pos x="1" y="96"/>
                </a:cxn>
                <a:cxn ang="0">
                  <a:pos x="1" y="96"/>
                </a:cxn>
                <a:cxn ang="0">
                  <a:pos x="0" y="98"/>
                </a:cxn>
                <a:cxn ang="0">
                  <a:pos x="0" y="100"/>
                </a:cxn>
                <a:cxn ang="0">
                  <a:pos x="1" y="104"/>
                </a:cxn>
                <a:cxn ang="0">
                  <a:pos x="3" y="105"/>
                </a:cxn>
                <a:cxn ang="0">
                  <a:pos x="4" y="105"/>
                </a:cxn>
                <a:cxn ang="0">
                  <a:pos x="6" y="105"/>
                </a:cxn>
                <a:cxn ang="0">
                  <a:pos x="7" y="104"/>
                </a:cxn>
                <a:cxn ang="0">
                  <a:pos x="7" y="104"/>
                </a:cxn>
                <a:cxn ang="0">
                  <a:pos x="27" y="80"/>
                </a:cxn>
                <a:cxn ang="0">
                  <a:pos x="48" y="57"/>
                </a:cxn>
                <a:cxn ang="0">
                  <a:pos x="58" y="46"/>
                </a:cxn>
                <a:cxn ang="0">
                  <a:pos x="68" y="33"/>
                </a:cxn>
                <a:cxn ang="0">
                  <a:pos x="76" y="21"/>
                </a:cxn>
                <a:cxn ang="0">
                  <a:pos x="84" y="7"/>
                </a:cxn>
                <a:cxn ang="0">
                  <a:pos x="84" y="7"/>
                </a:cxn>
                <a:cxn ang="0">
                  <a:pos x="84" y="5"/>
                </a:cxn>
                <a:cxn ang="0">
                  <a:pos x="84" y="3"/>
                </a:cxn>
                <a:cxn ang="0">
                  <a:pos x="83" y="2"/>
                </a:cxn>
                <a:cxn ang="0">
                  <a:pos x="82" y="1"/>
                </a:cxn>
                <a:cxn ang="0">
                  <a:pos x="80" y="0"/>
                </a:cxn>
                <a:cxn ang="0">
                  <a:pos x="78" y="0"/>
                </a:cxn>
                <a:cxn ang="0">
                  <a:pos x="77" y="1"/>
                </a:cxn>
                <a:cxn ang="0">
                  <a:pos x="76" y="2"/>
                </a:cxn>
                <a:cxn ang="0">
                  <a:pos x="76" y="2"/>
                </a:cxn>
              </a:cxnLst>
              <a:rect l="0" t="0" r="r" b="b"/>
              <a:pathLst>
                <a:path w="84" h="105">
                  <a:moveTo>
                    <a:pt x="76" y="2"/>
                  </a:moveTo>
                  <a:lnTo>
                    <a:pt x="76" y="2"/>
                  </a:lnTo>
                  <a:lnTo>
                    <a:pt x="68" y="16"/>
                  </a:lnTo>
                  <a:lnTo>
                    <a:pt x="59" y="28"/>
                  </a:lnTo>
                  <a:lnTo>
                    <a:pt x="50" y="39"/>
                  </a:lnTo>
                  <a:lnTo>
                    <a:pt x="41" y="52"/>
                  </a:lnTo>
                  <a:lnTo>
                    <a:pt x="20" y="74"/>
                  </a:lnTo>
                  <a:lnTo>
                    <a:pt x="1" y="96"/>
                  </a:lnTo>
                  <a:lnTo>
                    <a:pt x="1" y="96"/>
                  </a:lnTo>
                  <a:lnTo>
                    <a:pt x="0" y="98"/>
                  </a:lnTo>
                  <a:lnTo>
                    <a:pt x="0" y="100"/>
                  </a:lnTo>
                  <a:lnTo>
                    <a:pt x="1" y="104"/>
                  </a:lnTo>
                  <a:lnTo>
                    <a:pt x="3" y="105"/>
                  </a:lnTo>
                  <a:lnTo>
                    <a:pt x="4" y="105"/>
                  </a:lnTo>
                  <a:lnTo>
                    <a:pt x="6" y="105"/>
                  </a:lnTo>
                  <a:lnTo>
                    <a:pt x="7" y="104"/>
                  </a:lnTo>
                  <a:lnTo>
                    <a:pt x="7" y="104"/>
                  </a:lnTo>
                  <a:lnTo>
                    <a:pt x="27" y="80"/>
                  </a:lnTo>
                  <a:lnTo>
                    <a:pt x="48" y="57"/>
                  </a:lnTo>
                  <a:lnTo>
                    <a:pt x="58" y="46"/>
                  </a:lnTo>
                  <a:lnTo>
                    <a:pt x="68" y="33"/>
                  </a:lnTo>
                  <a:lnTo>
                    <a:pt x="76" y="21"/>
                  </a:lnTo>
                  <a:lnTo>
                    <a:pt x="84" y="7"/>
                  </a:lnTo>
                  <a:lnTo>
                    <a:pt x="84" y="7"/>
                  </a:lnTo>
                  <a:lnTo>
                    <a:pt x="84" y="5"/>
                  </a:lnTo>
                  <a:lnTo>
                    <a:pt x="84" y="3"/>
                  </a:lnTo>
                  <a:lnTo>
                    <a:pt x="83" y="2"/>
                  </a:lnTo>
                  <a:lnTo>
                    <a:pt x="82" y="1"/>
                  </a:lnTo>
                  <a:lnTo>
                    <a:pt x="80"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8" name="Freeform 774"/>
            <p:cNvSpPr/>
            <p:nvPr/>
          </p:nvSpPr>
          <p:spPr bwMode="auto">
            <a:xfrm>
              <a:off x="6735763" y="4178300"/>
              <a:ext cx="34925" cy="38100"/>
            </a:xfrm>
            <a:custGeom>
              <a:avLst/>
              <a:gdLst/>
              <a:ahLst/>
              <a:cxnLst>
                <a:cxn ang="0">
                  <a:pos x="58" y="2"/>
                </a:cxn>
                <a:cxn ang="0">
                  <a:pos x="58" y="2"/>
                </a:cxn>
                <a:cxn ang="0">
                  <a:pos x="53" y="11"/>
                </a:cxn>
                <a:cxn ang="0">
                  <a:pos x="48" y="21"/>
                </a:cxn>
                <a:cxn ang="0">
                  <a:pos x="41" y="29"/>
                </a:cxn>
                <a:cxn ang="0">
                  <a:pos x="33" y="36"/>
                </a:cxn>
                <a:cxn ang="0">
                  <a:pos x="18" y="49"/>
                </a:cxn>
                <a:cxn ang="0">
                  <a:pos x="2" y="64"/>
                </a:cxn>
                <a:cxn ang="0">
                  <a:pos x="2" y="64"/>
                </a:cxn>
                <a:cxn ang="0">
                  <a:pos x="1" y="66"/>
                </a:cxn>
                <a:cxn ang="0">
                  <a:pos x="0" y="67"/>
                </a:cxn>
                <a:cxn ang="0">
                  <a:pos x="1" y="69"/>
                </a:cxn>
                <a:cxn ang="0">
                  <a:pos x="2" y="70"/>
                </a:cxn>
                <a:cxn ang="0">
                  <a:pos x="3" y="71"/>
                </a:cxn>
                <a:cxn ang="0">
                  <a:pos x="5" y="72"/>
                </a:cxn>
                <a:cxn ang="0">
                  <a:pos x="7" y="72"/>
                </a:cxn>
                <a:cxn ang="0">
                  <a:pos x="9" y="71"/>
                </a:cxn>
                <a:cxn ang="0">
                  <a:pos x="9" y="71"/>
                </a:cxn>
                <a:cxn ang="0">
                  <a:pos x="25" y="56"/>
                </a:cxn>
                <a:cxn ang="0">
                  <a:pos x="41" y="41"/>
                </a:cxn>
                <a:cxn ang="0">
                  <a:pos x="49" y="34"/>
                </a:cxn>
                <a:cxn ang="0">
                  <a:pos x="55" y="26"/>
                </a:cxn>
                <a:cxn ang="0">
                  <a:pos x="61" y="16"/>
                </a:cxn>
                <a:cxn ang="0">
                  <a:pos x="66" y="6"/>
                </a:cxn>
                <a:cxn ang="0">
                  <a:pos x="66" y="6"/>
                </a:cxn>
                <a:cxn ang="0">
                  <a:pos x="66" y="5"/>
                </a:cxn>
                <a:cxn ang="0">
                  <a:pos x="66" y="3"/>
                </a:cxn>
                <a:cxn ang="0">
                  <a:pos x="64" y="0"/>
                </a:cxn>
                <a:cxn ang="0">
                  <a:pos x="62" y="0"/>
                </a:cxn>
                <a:cxn ang="0">
                  <a:pos x="61" y="0"/>
                </a:cxn>
                <a:cxn ang="0">
                  <a:pos x="59" y="0"/>
                </a:cxn>
                <a:cxn ang="0">
                  <a:pos x="58" y="2"/>
                </a:cxn>
                <a:cxn ang="0">
                  <a:pos x="58" y="2"/>
                </a:cxn>
              </a:cxnLst>
              <a:rect l="0" t="0" r="r" b="b"/>
              <a:pathLst>
                <a:path w="66" h="72">
                  <a:moveTo>
                    <a:pt x="58" y="2"/>
                  </a:moveTo>
                  <a:lnTo>
                    <a:pt x="58" y="2"/>
                  </a:lnTo>
                  <a:lnTo>
                    <a:pt x="53" y="11"/>
                  </a:lnTo>
                  <a:lnTo>
                    <a:pt x="48" y="21"/>
                  </a:lnTo>
                  <a:lnTo>
                    <a:pt x="41" y="29"/>
                  </a:lnTo>
                  <a:lnTo>
                    <a:pt x="33" y="36"/>
                  </a:lnTo>
                  <a:lnTo>
                    <a:pt x="18" y="49"/>
                  </a:lnTo>
                  <a:lnTo>
                    <a:pt x="2" y="64"/>
                  </a:lnTo>
                  <a:lnTo>
                    <a:pt x="2" y="64"/>
                  </a:lnTo>
                  <a:lnTo>
                    <a:pt x="1" y="66"/>
                  </a:lnTo>
                  <a:lnTo>
                    <a:pt x="0" y="67"/>
                  </a:lnTo>
                  <a:lnTo>
                    <a:pt x="1" y="69"/>
                  </a:lnTo>
                  <a:lnTo>
                    <a:pt x="2" y="70"/>
                  </a:lnTo>
                  <a:lnTo>
                    <a:pt x="3" y="71"/>
                  </a:lnTo>
                  <a:lnTo>
                    <a:pt x="5" y="72"/>
                  </a:lnTo>
                  <a:lnTo>
                    <a:pt x="7" y="72"/>
                  </a:lnTo>
                  <a:lnTo>
                    <a:pt x="9" y="71"/>
                  </a:lnTo>
                  <a:lnTo>
                    <a:pt x="9" y="71"/>
                  </a:lnTo>
                  <a:lnTo>
                    <a:pt x="25" y="56"/>
                  </a:lnTo>
                  <a:lnTo>
                    <a:pt x="41" y="41"/>
                  </a:lnTo>
                  <a:lnTo>
                    <a:pt x="49" y="34"/>
                  </a:lnTo>
                  <a:lnTo>
                    <a:pt x="55" y="26"/>
                  </a:lnTo>
                  <a:lnTo>
                    <a:pt x="61" y="16"/>
                  </a:lnTo>
                  <a:lnTo>
                    <a:pt x="66" y="6"/>
                  </a:lnTo>
                  <a:lnTo>
                    <a:pt x="66" y="6"/>
                  </a:lnTo>
                  <a:lnTo>
                    <a:pt x="66" y="5"/>
                  </a:lnTo>
                  <a:lnTo>
                    <a:pt x="66" y="3"/>
                  </a:lnTo>
                  <a:lnTo>
                    <a:pt x="64" y="0"/>
                  </a:lnTo>
                  <a:lnTo>
                    <a:pt x="62" y="0"/>
                  </a:lnTo>
                  <a:lnTo>
                    <a:pt x="61" y="0"/>
                  </a:lnTo>
                  <a:lnTo>
                    <a:pt x="59"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9" name="Freeform 775"/>
            <p:cNvSpPr/>
            <p:nvPr/>
          </p:nvSpPr>
          <p:spPr bwMode="auto">
            <a:xfrm>
              <a:off x="6837363" y="4229100"/>
              <a:ext cx="34925" cy="28575"/>
            </a:xfrm>
            <a:custGeom>
              <a:avLst/>
              <a:gdLst/>
              <a:ahLst/>
              <a:cxnLst>
                <a:cxn ang="0">
                  <a:pos x="58" y="1"/>
                </a:cxn>
                <a:cxn ang="0">
                  <a:pos x="58" y="1"/>
                </a:cxn>
                <a:cxn ang="0">
                  <a:pos x="55" y="3"/>
                </a:cxn>
                <a:cxn ang="0">
                  <a:pos x="51" y="6"/>
                </a:cxn>
                <a:cxn ang="0">
                  <a:pos x="47" y="8"/>
                </a:cxn>
                <a:cxn ang="0">
                  <a:pos x="43" y="10"/>
                </a:cxn>
                <a:cxn ang="0">
                  <a:pos x="43" y="10"/>
                </a:cxn>
                <a:cxn ang="0">
                  <a:pos x="33" y="17"/>
                </a:cxn>
                <a:cxn ang="0">
                  <a:pos x="25" y="25"/>
                </a:cxn>
                <a:cxn ang="0">
                  <a:pos x="25" y="25"/>
                </a:cxn>
                <a:cxn ang="0">
                  <a:pos x="12" y="34"/>
                </a:cxn>
                <a:cxn ang="0">
                  <a:pos x="6" y="39"/>
                </a:cxn>
                <a:cxn ang="0">
                  <a:pos x="1" y="46"/>
                </a:cxn>
                <a:cxn ang="0">
                  <a:pos x="1" y="46"/>
                </a:cxn>
                <a:cxn ang="0">
                  <a:pos x="0" y="47"/>
                </a:cxn>
                <a:cxn ang="0">
                  <a:pos x="0" y="49"/>
                </a:cxn>
                <a:cxn ang="0">
                  <a:pos x="1" y="52"/>
                </a:cxn>
                <a:cxn ang="0">
                  <a:pos x="2" y="53"/>
                </a:cxn>
                <a:cxn ang="0">
                  <a:pos x="5" y="53"/>
                </a:cxn>
                <a:cxn ang="0">
                  <a:pos x="7" y="53"/>
                </a:cxn>
                <a:cxn ang="0">
                  <a:pos x="8" y="53"/>
                </a:cxn>
                <a:cxn ang="0">
                  <a:pos x="9" y="50"/>
                </a:cxn>
                <a:cxn ang="0">
                  <a:pos x="9" y="50"/>
                </a:cxn>
                <a:cxn ang="0">
                  <a:pos x="14" y="44"/>
                </a:cxn>
                <a:cxn ang="0">
                  <a:pos x="21" y="38"/>
                </a:cxn>
                <a:cxn ang="0">
                  <a:pos x="34" y="29"/>
                </a:cxn>
                <a:cxn ang="0">
                  <a:pos x="34" y="29"/>
                </a:cxn>
                <a:cxn ang="0">
                  <a:pos x="46" y="20"/>
                </a:cxn>
                <a:cxn ang="0">
                  <a:pos x="46" y="20"/>
                </a:cxn>
                <a:cxn ang="0">
                  <a:pos x="51" y="16"/>
                </a:cxn>
                <a:cxn ang="0">
                  <a:pos x="56" y="13"/>
                </a:cxn>
                <a:cxn ang="0">
                  <a:pos x="60" y="10"/>
                </a:cxn>
                <a:cxn ang="0">
                  <a:pos x="65" y="7"/>
                </a:cxn>
                <a:cxn ang="0">
                  <a:pos x="65" y="7"/>
                </a:cxn>
                <a:cxn ang="0">
                  <a:pos x="66" y="6"/>
                </a:cxn>
                <a:cxn ang="0">
                  <a:pos x="66" y="4"/>
                </a:cxn>
                <a:cxn ang="0">
                  <a:pos x="66" y="2"/>
                </a:cxn>
                <a:cxn ang="0">
                  <a:pos x="65" y="1"/>
                </a:cxn>
                <a:cxn ang="0">
                  <a:pos x="62" y="0"/>
                </a:cxn>
                <a:cxn ang="0">
                  <a:pos x="60" y="0"/>
                </a:cxn>
                <a:cxn ang="0">
                  <a:pos x="58" y="1"/>
                </a:cxn>
                <a:cxn ang="0">
                  <a:pos x="58" y="1"/>
                </a:cxn>
              </a:cxnLst>
              <a:rect l="0" t="0" r="r" b="b"/>
              <a:pathLst>
                <a:path w="66" h="53">
                  <a:moveTo>
                    <a:pt x="58" y="1"/>
                  </a:moveTo>
                  <a:lnTo>
                    <a:pt x="58" y="1"/>
                  </a:lnTo>
                  <a:lnTo>
                    <a:pt x="55" y="3"/>
                  </a:lnTo>
                  <a:lnTo>
                    <a:pt x="51" y="6"/>
                  </a:lnTo>
                  <a:lnTo>
                    <a:pt x="47" y="8"/>
                  </a:lnTo>
                  <a:lnTo>
                    <a:pt x="43" y="10"/>
                  </a:lnTo>
                  <a:lnTo>
                    <a:pt x="43" y="10"/>
                  </a:lnTo>
                  <a:lnTo>
                    <a:pt x="33" y="17"/>
                  </a:lnTo>
                  <a:lnTo>
                    <a:pt x="25" y="25"/>
                  </a:lnTo>
                  <a:lnTo>
                    <a:pt x="25" y="25"/>
                  </a:lnTo>
                  <a:lnTo>
                    <a:pt x="12" y="34"/>
                  </a:lnTo>
                  <a:lnTo>
                    <a:pt x="6" y="39"/>
                  </a:lnTo>
                  <a:lnTo>
                    <a:pt x="1" y="46"/>
                  </a:lnTo>
                  <a:lnTo>
                    <a:pt x="1" y="46"/>
                  </a:lnTo>
                  <a:lnTo>
                    <a:pt x="0" y="47"/>
                  </a:lnTo>
                  <a:lnTo>
                    <a:pt x="0" y="49"/>
                  </a:lnTo>
                  <a:lnTo>
                    <a:pt x="1" y="52"/>
                  </a:lnTo>
                  <a:lnTo>
                    <a:pt x="2" y="53"/>
                  </a:lnTo>
                  <a:lnTo>
                    <a:pt x="5" y="53"/>
                  </a:lnTo>
                  <a:lnTo>
                    <a:pt x="7" y="53"/>
                  </a:lnTo>
                  <a:lnTo>
                    <a:pt x="8" y="53"/>
                  </a:lnTo>
                  <a:lnTo>
                    <a:pt x="9" y="50"/>
                  </a:lnTo>
                  <a:lnTo>
                    <a:pt x="9" y="50"/>
                  </a:lnTo>
                  <a:lnTo>
                    <a:pt x="14" y="44"/>
                  </a:lnTo>
                  <a:lnTo>
                    <a:pt x="21" y="38"/>
                  </a:lnTo>
                  <a:lnTo>
                    <a:pt x="34" y="29"/>
                  </a:lnTo>
                  <a:lnTo>
                    <a:pt x="34" y="29"/>
                  </a:lnTo>
                  <a:lnTo>
                    <a:pt x="46" y="20"/>
                  </a:lnTo>
                  <a:lnTo>
                    <a:pt x="46" y="20"/>
                  </a:lnTo>
                  <a:lnTo>
                    <a:pt x="51" y="16"/>
                  </a:lnTo>
                  <a:lnTo>
                    <a:pt x="56" y="13"/>
                  </a:lnTo>
                  <a:lnTo>
                    <a:pt x="60" y="10"/>
                  </a:lnTo>
                  <a:lnTo>
                    <a:pt x="65" y="7"/>
                  </a:lnTo>
                  <a:lnTo>
                    <a:pt x="65" y="7"/>
                  </a:lnTo>
                  <a:lnTo>
                    <a:pt x="66" y="6"/>
                  </a:lnTo>
                  <a:lnTo>
                    <a:pt x="66" y="4"/>
                  </a:lnTo>
                  <a:lnTo>
                    <a:pt x="66" y="2"/>
                  </a:lnTo>
                  <a:lnTo>
                    <a:pt x="65" y="1"/>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0" name="Freeform 776"/>
            <p:cNvSpPr/>
            <p:nvPr/>
          </p:nvSpPr>
          <p:spPr bwMode="auto">
            <a:xfrm>
              <a:off x="6877051" y="4262438"/>
              <a:ext cx="4763" cy="4763"/>
            </a:xfrm>
            <a:custGeom>
              <a:avLst/>
              <a:gdLst/>
              <a:ahLst/>
              <a:cxnLst>
                <a:cxn ang="0">
                  <a:pos x="5" y="0"/>
                </a:cxn>
                <a:cxn ang="0">
                  <a:pos x="5" y="0"/>
                </a:cxn>
                <a:cxn ang="0">
                  <a:pos x="3" y="0"/>
                </a:cxn>
                <a:cxn ang="0">
                  <a:pos x="2" y="1"/>
                </a:cxn>
                <a:cxn ang="0">
                  <a:pos x="1" y="2"/>
                </a:cxn>
                <a:cxn ang="0">
                  <a:pos x="0" y="4"/>
                </a:cxn>
                <a:cxn ang="0">
                  <a:pos x="1" y="6"/>
                </a:cxn>
                <a:cxn ang="0">
                  <a:pos x="2" y="7"/>
                </a:cxn>
                <a:cxn ang="0">
                  <a:pos x="3" y="8"/>
                </a:cxn>
                <a:cxn ang="0">
                  <a:pos x="5" y="9"/>
                </a:cxn>
                <a:cxn ang="0">
                  <a:pos x="5" y="9"/>
                </a:cxn>
                <a:cxn ang="0">
                  <a:pos x="7" y="8"/>
                </a:cxn>
                <a:cxn ang="0">
                  <a:pos x="8" y="7"/>
                </a:cxn>
                <a:cxn ang="0">
                  <a:pos x="9" y="6"/>
                </a:cxn>
                <a:cxn ang="0">
                  <a:pos x="9" y="4"/>
                </a:cxn>
                <a:cxn ang="0">
                  <a:pos x="9" y="2"/>
                </a:cxn>
                <a:cxn ang="0">
                  <a:pos x="8" y="1"/>
                </a:cxn>
                <a:cxn ang="0">
                  <a:pos x="7" y="0"/>
                </a:cxn>
                <a:cxn ang="0">
                  <a:pos x="5" y="0"/>
                </a:cxn>
                <a:cxn ang="0">
                  <a:pos x="5" y="0"/>
                </a:cxn>
              </a:cxnLst>
              <a:rect l="0" t="0" r="r" b="b"/>
              <a:pathLst>
                <a:path w="9" h="9">
                  <a:moveTo>
                    <a:pt x="5" y="0"/>
                  </a:moveTo>
                  <a:lnTo>
                    <a:pt x="5" y="0"/>
                  </a:lnTo>
                  <a:lnTo>
                    <a:pt x="3" y="0"/>
                  </a:lnTo>
                  <a:lnTo>
                    <a:pt x="2" y="1"/>
                  </a:lnTo>
                  <a:lnTo>
                    <a:pt x="1" y="2"/>
                  </a:lnTo>
                  <a:lnTo>
                    <a:pt x="0" y="4"/>
                  </a:lnTo>
                  <a:lnTo>
                    <a:pt x="1" y="6"/>
                  </a:lnTo>
                  <a:lnTo>
                    <a:pt x="2" y="7"/>
                  </a:lnTo>
                  <a:lnTo>
                    <a:pt x="3" y="8"/>
                  </a:lnTo>
                  <a:lnTo>
                    <a:pt x="5" y="9"/>
                  </a:lnTo>
                  <a:lnTo>
                    <a:pt x="5" y="9"/>
                  </a:lnTo>
                  <a:lnTo>
                    <a:pt x="7" y="8"/>
                  </a:lnTo>
                  <a:lnTo>
                    <a:pt x="8" y="7"/>
                  </a:lnTo>
                  <a:lnTo>
                    <a:pt x="9" y="6"/>
                  </a:lnTo>
                  <a:lnTo>
                    <a:pt x="9" y="4"/>
                  </a:lnTo>
                  <a:lnTo>
                    <a:pt x="9" y="2"/>
                  </a:lnTo>
                  <a:lnTo>
                    <a:pt x="8" y="1"/>
                  </a:lnTo>
                  <a:lnTo>
                    <a:pt x="7" y="0"/>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1" name="Freeform 777"/>
            <p:cNvSpPr/>
            <p:nvPr/>
          </p:nvSpPr>
          <p:spPr bwMode="auto">
            <a:xfrm>
              <a:off x="6275388" y="4422775"/>
              <a:ext cx="38100" cy="47625"/>
            </a:xfrm>
            <a:custGeom>
              <a:avLst/>
              <a:gdLst/>
              <a:ahLst/>
              <a:cxnLst>
                <a:cxn ang="0">
                  <a:pos x="64" y="2"/>
                </a:cxn>
                <a:cxn ang="0">
                  <a:pos x="64" y="2"/>
                </a:cxn>
                <a:cxn ang="0">
                  <a:pos x="45" y="20"/>
                </a:cxn>
                <a:cxn ang="0">
                  <a:pos x="27" y="40"/>
                </a:cxn>
                <a:cxn ang="0">
                  <a:pos x="20" y="50"/>
                </a:cxn>
                <a:cxn ang="0">
                  <a:pos x="12" y="62"/>
                </a:cxn>
                <a:cxn ang="0">
                  <a:pos x="6" y="73"/>
                </a:cxn>
                <a:cxn ang="0">
                  <a:pos x="0" y="84"/>
                </a:cxn>
                <a:cxn ang="0">
                  <a:pos x="0" y="84"/>
                </a:cxn>
                <a:cxn ang="0">
                  <a:pos x="0" y="86"/>
                </a:cxn>
                <a:cxn ang="0">
                  <a:pos x="0" y="88"/>
                </a:cxn>
                <a:cxn ang="0">
                  <a:pos x="3" y="91"/>
                </a:cxn>
                <a:cxn ang="0">
                  <a:pos x="4" y="91"/>
                </a:cxn>
                <a:cxn ang="0">
                  <a:pos x="6" y="91"/>
                </a:cxn>
                <a:cxn ang="0">
                  <a:pos x="7" y="90"/>
                </a:cxn>
                <a:cxn ang="0">
                  <a:pos x="8" y="89"/>
                </a:cxn>
                <a:cxn ang="0">
                  <a:pos x="8" y="89"/>
                </a:cxn>
                <a:cxn ang="0">
                  <a:pos x="14" y="77"/>
                </a:cxn>
                <a:cxn ang="0">
                  <a:pos x="20" y="67"/>
                </a:cxn>
                <a:cxn ang="0">
                  <a:pos x="27" y="55"/>
                </a:cxn>
                <a:cxn ang="0">
                  <a:pos x="36" y="46"/>
                </a:cxn>
                <a:cxn ang="0">
                  <a:pos x="52" y="26"/>
                </a:cxn>
                <a:cxn ang="0">
                  <a:pos x="71" y="8"/>
                </a:cxn>
                <a:cxn ang="0">
                  <a:pos x="71" y="8"/>
                </a:cxn>
                <a:cxn ang="0">
                  <a:pos x="72" y="7"/>
                </a:cxn>
                <a:cxn ang="0">
                  <a:pos x="72" y="5"/>
                </a:cxn>
                <a:cxn ang="0">
                  <a:pos x="72" y="3"/>
                </a:cxn>
                <a:cxn ang="0">
                  <a:pos x="71" y="2"/>
                </a:cxn>
                <a:cxn ang="0">
                  <a:pos x="69" y="1"/>
                </a:cxn>
                <a:cxn ang="0">
                  <a:pos x="68" y="0"/>
                </a:cxn>
                <a:cxn ang="0">
                  <a:pos x="66" y="1"/>
                </a:cxn>
                <a:cxn ang="0">
                  <a:pos x="64" y="2"/>
                </a:cxn>
                <a:cxn ang="0">
                  <a:pos x="64" y="2"/>
                </a:cxn>
              </a:cxnLst>
              <a:rect l="0" t="0" r="r" b="b"/>
              <a:pathLst>
                <a:path w="72" h="91">
                  <a:moveTo>
                    <a:pt x="64" y="2"/>
                  </a:moveTo>
                  <a:lnTo>
                    <a:pt x="64" y="2"/>
                  </a:lnTo>
                  <a:lnTo>
                    <a:pt x="45" y="20"/>
                  </a:lnTo>
                  <a:lnTo>
                    <a:pt x="27" y="40"/>
                  </a:lnTo>
                  <a:lnTo>
                    <a:pt x="20" y="50"/>
                  </a:lnTo>
                  <a:lnTo>
                    <a:pt x="12" y="62"/>
                  </a:lnTo>
                  <a:lnTo>
                    <a:pt x="6" y="73"/>
                  </a:lnTo>
                  <a:lnTo>
                    <a:pt x="0" y="84"/>
                  </a:lnTo>
                  <a:lnTo>
                    <a:pt x="0" y="84"/>
                  </a:lnTo>
                  <a:lnTo>
                    <a:pt x="0" y="86"/>
                  </a:lnTo>
                  <a:lnTo>
                    <a:pt x="0" y="88"/>
                  </a:lnTo>
                  <a:lnTo>
                    <a:pt x="3" y="91"/>
                  </a:lnTo>
                  <a:lnTo>
                    <a:pt x="4" y="91"/>
                  </a:lnTo>
                  <a:lnTo>
                    <a:pt x="6" y="91"/>
                  </a:lnTo>
                  <a:lnTo>
                    <a:pt x="7" y="90"/>
                  </a:lnTo>
                  <a:lnTo>
                    <a:pt x="8" y="89"/>
                  </a:lnTo>
                  <a:lnTo>
                    <a:pt x="8" y="89"/>
                  </a:lnTo>
                  <a:lnTo>
                    <a:pt x="14" y="77"/>
                  </a:lnTo>
                  <a:lnTo>
                    <a:pt x="20" y="67"/>
                  </a:lnTo>
                  <a:lnTo>
                    <a:pt x="27" y="55"/>
                  </a:lnTo>
                  <a:lnTo>
                    <a:pt x="36" y="46"/>
                  </a:lnTo>
                  <a:lnTo>
                    <a:pt x="52" y="26"/>
                  </a:lnTo>
                  <a:lnTo>
                    <a:pt x="71" y="8"/>
                  </a:lnTo>
                  <a:lnTo>
                    <a:pt x="71" y="8"/>
                  </a:lnTo>
                  <a:lnTo>
                    <a:pt x="72" y="7"/>
                  </a:lnTo>
                  <a:lnTo>
                    <a:pt x="72" y="5"/>
                  </a:lnTo>
                  <a:lnTo>
                    <a:pt x="72" y="3"/>
                  </a:lnTo>
                  <a:lnTo>
                    <a:pt x="71" y="2"/>
                  </a:lnTo>
                  <a:lnTo>
                    <a:pt x="69" y="1"/>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2" name="Freeform 778"/>
            <p:cNvSpPr/>
            <p:nvPr/>
          </p:nvSpPr>
          <p:spPr bwMode="auto">
            <a:xfrm>
              <a:off x="6284913" y="4459288"/>
              <a:ext cx="31750" cy="38100"/>
            </a:xfrm>
            <a:custGeom>
              <a:avLst/>
              <a:gdLst/>
              <a:ahLst/>
              <a:cxnLst>
                <a:cxn ang="0">
                  <a:pos x="52" y="2"/>
                </a:cxn>
                <a:cxn ang="0">
                  <a:pos x="52" y="2"/>
                </a:cxn>
                <a:cxn ang="0">
                  <a:pos x="40" y="18"/>
                </a:cxn>
                <a:cxn ang="0">
                  <a:pos x="28" y="34"/>
                </a:cxn>
                <a:cxn ang="0">
                  <a:pos x="16" y="49"/>
                </a:cxn>
                <a:cxn ang="0">
                  <a:pos x="1" y="64"/>
                </a:cxn>
                <a:cxn ang="0">
                  <a:pos x="1" y="64"/>
                </a:cxn>
                <a:cxn ang="0">
                  <a:pos x="0" y="66"/>
                </a:cxn>
                <a:cxn ang="0">
                  <a:pos x="0" y="68"/>
                </a:cxn>
                <a:cxn ang="0">
                  <a:pos x="1" y="69"/>
                </a:cxn>
                <a:cxn ang="0">
                  <a:pos x="2" y="71"/>
                </a:cxn>
                <a:cxn ang="0">
                  <a:pos x="3" y="72"/>
                </a:cxn>
                <a:cxn ang="0">
                  <a:pos x="5" y="72"/>
                </a:cxn>
                <a:cxn ang="0">
                  <a:pos x="6" y="72"/>
                </a:cxn>
                <a:cxn ang="0">
                  <a:pos x="8" y="71"/>
                </a:cxn>
                <a:cxn ang="0">
                  <a:pos x="8" y="71"/>
                </a:cxn>
                <a:cxn ang="0">
                  <a:pos x="22" y="56"/>
                </a:cxn>
                <a:cxn ang="0">
                  <a:pos x="35" y="40"/>
                </a:cxn>
                <a:cxn ang="0">
                  <a:pos x="48" y="24"/>
                </a:cxn>
                <a:cxn ang="0">
                  <a:pos x="60" y="7"/>
                </a:cxn>
                <a:cxn ang="0">
                  <a:pos x="60" y="7"/>
                </a:cxn>
                <a:cxn ang="0">
                  <a:pos x="60" y="5"/>
                </a:cxn>
                <a:cxn ang="0">
                  <a:pos x="60" y="3"/>
                </a:cxn>
                <a:cxn ang="0">
                  <a:pos x="59" y="2"/>
                </a:cxn>
                <a:cxn ang="0">
                  <a:pos x="58" y="1"/>
                </a:cxn>
                <a:cxn ang="0">
                  <a:pos x="56" y="0"/>
                </a:cxn>
                <a:cxn ang="0">
                  <a:pos x="55" y="0"/>
                </a:cxn>
                <a:cxn ang="0">
                  <a:pos x="53" y="1"/>
                </a:cxn>
                <a:cxn ang="0">
                  <a:pos x="52" y="2"/>
                </a:cxn>
                <a:cxn ang="0">
                  <a:pos x="52" y="2"/>
                </a:cxn>
              </a:cxnLst>
              <a:rect l="0" t="0" r="r" b="b"/>
              <a:pathLst>
                <a:path w="60" h="72">
                  <a:moveTo>
                    <a:pt x="52" y="2"/>
                  </a:moveTo>
                  <a:lnTo>
                    <a:pt x="52" y="2"/>
                  </a:lnTo>
                  <a:lnTo>
                    <a:pt x="40" y="18"/>
                  </a:lnTo>
                  <a:lnTo>
                    <a:pt x="28" y="34"/>
                  </a:lnTo>
                  <a:lnTo>
                    <a:pt x="16" y="49"/>
                  </a:lnTo>
                  <a:lnTo>
                    <a:pt x="1" y="64"/>
                  </a:lnTo>
                  <a:lnTo>
                    <a:pt x="1" y="64"/>
                  </a:lnTo>
                  <a:lnTo>
                    <a:pt x="0" y="66"/>
                  </a:lnTo>
                  <a:lnTo>
                    <a:pt x="0" y="68"/>
                  </a:lnTo>
                  <a:lnTo>
                    <a:pt x="1" y="69"/>
                  </a:lnTo>
                  <a:lnTo>
                    <a:pt x="2" y="71"/>
                  </a:lnTo>
                  <a:lnTo>
                    <a:pt x="3" y="72"/>
                  </a:lnTo>
                  <a:lnTo>
                    <a:pt x="5" y="72"/>
                  </a:lnTo>
                  <a:lnTo>
                    <a:pt x="6" y="72"/>
                  </a:lnTo>
                  <a:lnTo>
                    <a:pt x="8" y="71"/>
                  </a:lnTo>
                  <a:lnTo>
                    <a:pt x="8" y="71"/>
                  </a:lnTo>
                  <a:lnTo>
                    <a:pt x="22" y="56"/>
                  </a:lnTo>
                  <a:lnTo>
                    <a:pt x="35" y="40"/>
                  </a:lnTo>
                  <a:lnTo>
                    <a:pt x="48" y="24"/>
                  </a:lnTo>
                  <a:lnTo>
                    <a:pt x="60" y="7"/>
                  </a:lnTo>
                  <a:lnTo>
                    <a:pt x="60" y="7"/>
                  </a:lnTo>
                  <a:lnTo>
                    <a:pt x="60" y="5"/>
                  </a:lnTo>
                  <a:lnTo>
                    <a:pt x="60" y="3"/>
                  </a:lnTo>
                  <a:lnTo>
                    <a:pt x="59" y="2"/>
                  </a:lnTo>
                  <a:lnTo>
                    <a:pt x="58" y="1"/>
                  </a:lnTo>
                  <a:lnTo>
                    <a:pt x="56"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3" name="Freeform 779"/>
            <p:cNvSpPr/>
            <p:nvPr/>
          </p:nvSpPr>
          <p:spPr bwMode="auto">
            <a:xfrm>
              <a:off x="6546851" y="4402138"/>
              <a:ext cx="38100" cy="39688"/>
            </a:xfrm>
            <a:custGeom>
              <a:avLst/>
              <a:gdLst/>
              <a:ahLst/>
              <a:cxnLst>
                <a:cxn ang="0">
                  <a:pos x="64" y="1"/>
                </a:cxn>
                <a:cxn ang="0">
                  <a:pos x="64" y="1"/>
                </a:cxn>
                <a:cxn ang="0">
                  <a:pos x="46" y="17"/>
                </a:cxn>
                <a:cxn ang="0">
                  <a:pos x="30" y="31"/>
                </a:cxn>
                <a:cxn ang="0">
                  <a:pos x="21" y="39"/>
                </a:cxn>
                <a:cxn ang="0">
                  <a:pos x="13" y="47"/>
                </a:cxn>
                <a:cxn ang="0">
                  <a:pos x="6" y="56"/>
                </a:cxn>
                <a:cxn ang="0">
                  <a:pos x="0" y="65"/>
                </a:cxn>
                <a:cxn ang="0">
                  <a:pos x="0" y="65"/>
                </a:cxn>
                <a:cxn ang="0">
                  <a:pos x="0" y="68"/>
                </a:cxn>
                <a:cxn ang="0">
                  <a:pos x="0" y="70"/>
                </a:cxn>
                <a:cxn ang="0">
                  <a:pos x="1" y="71"/>
                </a:cxn>
                <a:cxn ang="0">
                  <a:pos x="2" y="72"/>
                </a:cxn>
                <a:cxn ang="0">
                  <a:pos x="4" y="73"/>
                </a:cxn>
                <a:cxn ang="0">
                  <a:pos x="5" y="73"/>
                </a:cxn>
                <a:cxn ang="0">
                  <a:pos x="7" y="72"/>
                </a:cxn>
                <a:cxn ang="0">
                  <a:pos x="8" y="71"/>
                </a:cxn>
                <a:cxn ang="0">
                  <a:pos x="8" y="71"/>
                </a:cxn>
                <a:cxn ang="0">
                  <a:pos x="14" y="61"/>
                </a:cxn>
                <a:cxn ang="0">
                  <a:pos x="21" y="52"/>
                </a:cxn>
                <a:cxn ang="0">
                  <a:pos x="29" y="45"/>
                </a:cxn>
                <a:cxn ang="0">
                  <a:pos x="37" y="37"/>
                </a:cxn>
                <a:cxn ang="0">
                  <a:pos x="54" y="23"/>
                </a:cxn>
                <a:cxn ang="0">
                  <a:pos x="70" y="8"/>
                </a:cxn>
                <a:cxn ang="0">
                  <a:pos x="70" y="8"/>
                </a:cxn>
                <a:cxn ang="0">
                  <a:pos x="72" y="7"/>
                </a:cxn>
                <a:cxn ang="0">
                  <a:pos x="72" y="4"/>
                </a:cxn>
                <a:cxn ang="0">
                  <a:pos x="71" y="3"/>
                </a:cxn>
                <a:cxn ang="0">
                  <a:pos x="70" y="1"/>
                </a:cxn>
                <a:cxn ang="0">
                  <a:pos x="69" y="0"/>
                </a:cxn>
                <a:cxn ang="0">
                  <a:pos x="67" y="0"/>
                </a:cxn>
                <a:cxn ang="0">
                  <a:pos x="66" y="0"/>
                </a:cxn>
                <a:cxn ang="0">
                  <a:pos x="64" y="1"/>
                </a:cxn>
                <a:cxn ang="0">
                  <a:pos x="64" y="1"/>
                </a:cxn>
              </a:cxnLst>
              <a:rect l="0" t="0" r="r" b="b"/>
              <a:pathLst>
                <a:path w="72" h="73">
                  <a:moveTo>
                    <a:pt x="64" y="1"/>
                  </a:moveTo>
                  <a:lnTo>
                    <a:pt x="64" y="1"/>
                  </a:lnTo>
                  <a:lnTo>
                    <a:pt x="46" y="17"/>
                  </a:lnTo>
                  <a:lnTo>
                    <a:pt x="30" y="31"/>
                  </a:lnTo>
                  <a:lnTo>
                    <a:pt x="21" y="39"/>
                  </a:lnTo>
                  <a:lnTo>
                    <a:pt x="13" y="47"/>
                  </a:lnTo>
                  <a:lnTo>
                    <a:pt x="6" y="56"/>
                  </a:lnTo>
                  <a:lnTo>
                    <a:pt x="0" y="65"/>
                  </a:lnTo>
                  <a:lnTo>
                    <a:pt x="0" y="65"/>
                  </a:lnTo>
                  <a:lnTo>
                    <a:pt x="0" y="68"/>
                  </a:lnTo>
                  <a:lnTo>
                    <a:pt x="0" y="70"/>
                  </a:lnTo>
                  <a:lnTo>
                    <a:pt x="1" y="71"/>
                  </a:lnTo>
                  <a:lnTo>
                    <a:pt x="2" y="72"/>
                  </a:lnTo>
                  <a:lnTo>
                    <a:pt x="4" y="73"/>
                  </a:lnTo>
                  <a:lnTo>
                    <a:pt x="5" y="73"/>
                  </a:lnTo>
                  <a:lnTo>
                    <a:pt x="7" y="72"/>
                  </a:lnTo>
                  <a:lnTo>
                    <a:pt x="8" y="71"/>
                  </a:lnTo>
                  <a:lnTo>
                    <a:pt x="8" y="71"/>
                  </a:lnTo>
                  <a:lnTo>
                    <a:pt x="14" y="61"/>
                  </a:lnTo>
                  <a:lnTo>
                    <a:pt x="21" y="52"/>
                  </a:lnTo>
                  <a:lnTo>
                    <a:pt x="29" y="45"/>
                  </a:lnTo>
                  <a:lnTo>
                    <a:pt x="37" y="37"/>
                  </a:lnTo>
                  <a:lnTo>
                    <a:pt x="54" y="23"/>
                  </a:lnTo>
                  <a:lnTo>
                    <a:pt x="70" y="8"/>
                  </a:lnTo>
                  <a:lnTo>
                    <a:pt x="70" y="8"/>
                  </a:lnTo>
                  <a:lnTo>
                    <a:pt x="72" y="7"/>
                  </a:lnTo>
                  <a:lnTo>
                    <a:pt x="72" y="4"/>
                  </a:lnTo>
                  <a:lnTo>
                    <a:pt x="71" y="3"/>
                  </a:lnTo>
                  <a:lnTo>
                    <a:pt x="70" y="1"/>
                  </a:lnTo>
                  <a:lnTo>
                    <a:pt x="69" y="0"/>
                  </a:lnTo>
                  <a:lnTo>
                    <a:pt x="67"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4" name="Freeform 780"/>
            <p:cNvSpPr/>
            <p:nvPr/>
          </p:nvSpPr>
          <p:spPr bwMode="auto">
            <a:xfrm>
              <a:off x="6550026" y="4440238"/>
              <a:ext cx="26988" cy="23813"/>
            </a:xfrm>
            <a:custGeom>
              <a:avLst/>
              <a:gdLst/>
              <a:ahLst/>
              <a:cxnLst>
                <a:cxn ang="0">
                  <a:pos x="48" y="0"/>
                </a:cxn>
                <a:cxn ang="0">
                  <a:pos x="48" y="0"/>
                </a:cxn>
                <a:cxn ang="0">
                  <a:pos x="40" y="3"/>
                </a:cxn>
                <a:cxn ang="0">
                  <a:pos x="34" y="7"/>
                </a:cxn>
                <a:cxn ang="0">
                  <a:pos x="28" y="11"/>
                </a:cxn>
                <a:cxn ang="0">
                  <a:pos x="22" y="16"/>
                </a:cxn>
                <a:cxn ang="0">
                  <a:pos x="11" y="27"/>
                </a:cxn>
                <a:cxn ang="0">
                  <a:pos x="1" y="39"/>
                </a:cxn>
                <a:cxn ang="0">
                  <a:pos x="1" y="39"/>
                </a:cxn>
                <a:cxn ang="0">
                  <a:pos x="0" y="41"/>
                </a:cxn>
                <a:cxn ang="0">
                  <a:pos x="0" y="42"/>
                </a:cxn>
                <a:cxn ang="0">
                  <a:pos x="0" y="44"/>
                </a:cxn>
                <a:cxn ang="0">
                  <a:pos x="1" y="45"/>
                </a:cxn>
                <a:cxn ang="0">
                  <a:pos x="2" y="46"/>
                </a:cxn>
                <a:cxn ang="0">
                  <a:pos x="4" y="47"/>
                </a:cxn>
                <a:cxn ang="0">
                  <a:pos x="6" y="47"/>
                </a:cxn>
                <a:cxn ang="0">
                  <a:pos x="7" y="46"/>
                </a:cxn>
                <a:cxn ang="0">
                  <a:pos x="7" y="46"/>
                </a:cxn>
                <a:cxn ang="0">
                  <a:pos x="27" y="24"/>
                </a:cxn>
                <a:cxn ang="0">
                  <a:pos x="32" y="20"/>
                </a:cxn>
                <a:cxn ang="0">
                  <a:pos x="37" y="15"/>
                </a:cxn>
                <a:cxn ang="0">
                  <a:pos x="43" y="12"/>
                </a:cxn>
                <a:cxn ang="0">
                  <a:pos x="50" y="9"/>
                </a:cxn>
                <a:cxn ang="0">
                  <a:pos x="50" y="9"/>
                </a:cxn>
                <a:cxn ang="0">
                  <a:pos x="52" y="8"/>
                </a:cxn>
                <a:cxn ang="0">
                  <a:pos x="53" y="6"/>
                </a:cxn>
                <a:cxn ang="0">
                  <a:pos x="53" y="3"/>
                </a:cxn>
                <a:cxn ang="0">
                  <a:pos x="52" y="1"/>
                </a:cxn>
                <a:cxn ang="0">
                  <a:pos x="51" y="0"/>
                </a:cxn>
                <a:cxn ang="0">
                  <a:pos x="50" y="0"/>
                </a:cxn>
                <a:cxn ang="0">
                  <a:pos x="48" y="0"/>
                </a:cxn>
                <a:cxn ang="0">
                  <a:pos x="48" y="0"/>
                </a:cxn>
              </a:cxnLst>
              <a:rect l="0" t="0" r="r" b="b"/>
              <a:pathLst>
                <a:path w="53" h="47">
                  <a:moveTo>
                    <a:pt x="48" y="0"/>
                  </a:moveTo>
                  <a:lnTo>
                    <a:pt x="48" y="0"/>
                  </a:lnTo>
                  <a:lnTo>
                    <a:pt x="40" y="3"/>
                  </a:lnTo>
                  <a:lnTo>
                    <a:pt x="34" y="7"/>
                  </a:lnTo>
                  <a:lnTo>
                    <a:pt x="28" y="11"/>
                  </a:lnTo>
                  <a:lnTo>
                    <a:pt x="22" y="16"/>
                  </a:lnTo>
                  <a:lnTo>
                    <a:pt x="11" y="27"/>
                  </a:lnTo>
                  <a:lnTo>
                    <a:pt x="1" y="39"/>
                  </a:lnTo>
                  <a:lnTo>
                    <a:pt x="1" y="39"/>
                  </a:lnTo>
                  <a:lnTo>
                    <a:pt x="0" y="41"/>
                  </a:lnTo>
                  <a:lnTo>
                    <a:pt x="0" y="42"/>
                  </a:lnTo>
                  <a:lnTo>
                    <a:pt x="0" y="44"/>
                  </a:lnTo>
                  <a:lnTo>
                    <a:pt x="1" y="45"/>
                  </a:lnTo>
                  <a:lnTo>
                    <a:pt x="2" y="46"/>
                  </a:lnTo>
                  <a:lnTo>
                    <a:pt x="4" y="47"/>
                  </a:lnTo>
                  <a:lnTo>
                    <a:pt x="6" y="47"/>
                  </a:lnTo>
                  <a:lnTo>
                    <a:pt x="7" y="46"/>
                  </a:lnTo>
                  <a:lnTo>
                    <a:pt x="7" y="46"/>
                  </a:lnTo>
                  <a:lnTo>
                    <a:pt x="27" y="24"/>
                  </a:lnTo>
                  <a:lnTo>
                    <a:pt x="32" y="20"/>
                  </a:lnTo>
                  <a:lnTo>
                    <a:pt x="37" y="15"/>
                  </a:lnTo>
                  <a:lnTo>
                    <a:pt x="43" y="12"/>
                  </a:lnTo>
                  <a:lnTo>
                    <a:pt x="50" y="9"/>
                  </a:lnTo>
                  <a:lnTo>
                    <a:pt x="50" y="9"/>
                  </a:lnTo>
                  <a:lnTo>
                    <a:pt x="52" y="8"/>
                  </a:lnTo>
                  <a:lnTo>
                    <a:pt x="53" y="6"/>
                  </a:lnTo>
                  <a:lnTo>
                    <a:pt x="53" y="3"/>
                  </a:lnTo>
                  <a:lnTo>
                    <a:pt x="52" y="1"/>
                  </a:lnTo>
                  <a:lnTo>
                    <a:pt x="51"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5" name="Freeform 781"/>
            <p:cNvSpPr/>
            <p:nvPr/>
          </p:nvSpPr>
          <p:spPr bwMode="auto">
            <a:xfrm>
              <a:off x="6559551" y="4476750"/>
              <a:ext cx="7938" cy="14288"/>
            </a:xfrm>
            <a:custGeom>
              <a:avLst/>
              <a:gdLst/>
              <a:ahLst/>
              <a:cxnLst>
                <a:cxn ang="0">
                  <a:pos x="6" y="5"/>
                </a:cxn>
                <a:cxn ang="0">
                  <a:pos x="6" y="5"/>
                </a:cxn>
                <a:cxn ang="0">
                  <a:pos x="5" y="10"/>
                </a:cxn>
                <a:cxn ang="0">
                  <a:pos x="3" y="14"/>
                </a:cxn>
                <a:cxn ang="0">
                  <a:pos x="1" y="18"/>
                </a:cxn>
                <a:cxn ang="0">
                  <a:pos x="0" y="24"/>
                </a:cxn>
                <a:cxn ang="0">
                  <a:pos x="0" y="24"/>
                </a:cxn>
                <a:cxn ang="0">
                  <a:pos x="0" y="26"/>
                </a:cxn>
                <a:cxn ang="0">
                  <a:pos x="1" y="28"/>
                </a:cxn>
                <a:cxn ang="0">
                  <a:pos x="3" y="28"/>
                </a:cxn>
                <a:cxn ang="0">
                  <a:pos x="4" y="29"/>
                </a:cxn>
                <a:cxn ang="0">
                  <a:pos x="6" y="28"/>
                </a:cxn>
                <a:cxn ang="0">
                  <a:pos x="7" y="28"/>
                </a:cxn>
                <a:cxn ang="0">
                  <a:pos x="9" y="26"/>
                </a:cxn>
                <a:cxn ang="0">
                  <a:pos x="9" y="24"/>
                </a:cxn>
                <a:cxn ang="0">
                  <a:pos x="9" y="24"/>
                </a:cxn>
                <a:cxn ang="0">
                  <a:pos x="10" y="19"/>
                </a:cxn>
                <a:cxn ang="0">
                  <a:pos x="12" y="14"/>
                </a:cxn>
                <a:cxn ang="0">
                  <a:pos x="14" y="10"/>
                </a:cxn>
                <a:cxn ang="0">
                  <a:pos x="15" y="5"/>
                </a:cxn>
                <a:cxn ang="0">
                  <a:pos x="15" y="5"/>
                </a:cxn>
                <a:cxn ang="0">
                  <a:pos x="15" y="3"/>
                </a:cxn>
                <a:cxn ang="0">
                  <a:pos x="14" y="2"/>
                </a:cxn>
                <a:cxn ang="0">
                  <a:pos x="13" y="1"/>
                </a:cxn>
                <a:cxn ang="0">
                  <a:pos x="11" y="0"/>
                </a:cxn>
                <a:cxn ang="0">
                  <a:pos x="9" y="1"/>
                </a:cxn>
                <a:cxn ang="0">
                  <a:pos x="8" y="2"/>
                </a:cxn>
                <a:cxn ang="0">
                  <a:pos x="7" y="3"/>
                </a:cxn>
                <a:cxn ang="0">
                  <a:pos x="6" y="5"/>
                </a:cxn>
                <a:cxn ang="0">
                  <a:pos x="6" y="5"/>
                </a:cxn>
              </a:cxnLst>
              <a:rect l="0" t="0" r="r" b="b"/>
              <a:pathLst>
                <a:path w="15" h="29">
                  <a:moveTo>
                    <a:pt x="6" y="5"/>
                  </a:moveTo>
                  <a:lnTo>
                    <a:pt x="6" y="5"/>
                  </a:lnTo>
                  <a:lnTo>
                    <a:pt x="5" y="10"/>
                  </a:lnTo>
                  <a:lnTo>
                    <a:pt x="3" y="14"/>
                  </a:lnTo>
                  <a:lnTo>
                    <a:pt x="1" y="18"/>
                  </a:lnTo>
                  <a:lnTo>
                    <a:pt x="0" y="24"/>
                  </a:lnTo>
                  <a:lnTo>
                    <a:pt x="0" y="24"/>
                  </a:lnTo>
                  <a:lnTo>
                    <a:pt x="0" y="26"/>
                  </a:lnTo>
                  <a:lnTo>
                    <a:pt x="1" y="28"/>
                  </a:lnTo>
                  <a:lnTo>
                    <a:pt x="3" y="28"/>
                  </a:lnTo>
                  <a:lnTo>
                    <a:pt x="4" y="29"/>
                  </a:lnTo>
                  <a:lnTo>
                    <a:pt x="6" y="28"/>
                  </a:lnTo>
                  <a:lnTo>
                    <a:pt x="7" y="28"/>
                  </a:lnTo>
                  <a:lnTo>
                    <a:pt x="9" y="26"/>
                  </a:lnTo>
                  <a:lnTo>
                    <a:pt x="9" y="24"/>
                  </a:lnTo>
                  <a:lnTo>
                    <a:pt x="9" y="24"/>
                  </a:lnTo>
                  <a:lnTo>
                    <a:pt x="10" y="19"/>
                  </a:lnTo>
                  <a:lnTo>
                    <a:pt x="12" y="14"/>
                  </a:lnTo>
                  <a:lnTo>
                    <a:pt x="14" y="10"/>
                  </a:lnTo>
                  <a:lnTo>
                    <a:pt x="15" y="5"/>
                  </a:lnTo>
                  <a:lnTo>
                    <a:pt x="15" y="5"/>
                  </a:lnTo>
                  <a:lnTo>
                    <a:pt x="15" y="3"/>
                  </a:lnTo>
                  <a:lnTo>
                    <a:pt x="14" y="2"/>
                  </a:lnTo>
                  <a:lnTo>
                    <a:pt x="13" y="1"/>
                  </a:lnTo>
                  <a:lnTo>
                    <a:pt x="11" y="0"/>
                  </a:lnTo>
                  <a:lnTo>
                    <a:pt x="9" y="1"/>
                  </a:lnTo>
                  <a:lnTo>
                    <a:pt x="8" y="2"/>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6" name="Freeform 782"/>
            <p:cNvSpPr/>
            <p:nvPr/>
          </p:nvSpPr>
          <p:spPr bwMode="auto">
            <a:xfrm>
              <a:off x="6877051" y="4425950"/>
              <a:ext cx="52388" cy="52388"/>
            </a:xfrm>
            <a:custGeom>
              <a:avLst/>
              <a:gdLst/>
              <a:ahLst/>
              <a:cxnLst>
                <a:cxn ang="0">
                  <a:pos x="94" y="0"/>
                </a:cxn>
                <a:cxn ang="0">
                  <a:pos x="94" y="0"/>
                </a:cxn>
                <a:cxn ang="0">
                  <a:pos x="86" y="2"/>
                </a:cxn>
                <a:cxn ang="0">
                  <a:pos x="79" y="4"/>
                </a:cxn>
                <a:cxn ang="0">
                  <a:pos x="72" y="8"/>
                </a:cxn>
                <a:cxn ang="0">
                  <a:pos x="67" y="12"/>
                </a:cxn>
                <a:cxn ang="0">
                  <a:pos x="56" y="22"/>
                </a:cxn>
                <a:cxn ang="0">
                  <a:pos x="45" y="34"/>
                </a:cxn>
                <a:cxn ang="0">
                  <a:pos x="45" y="34"/>
                </a:cxn>
                <a:cxn ang="0">
                  <a:pos x="33" y="47"/>
                </a:cxn>
                <a:cxn ang="0">
                  <a:pos x="20" y="61"/>
                </a:cxn>
                <a:cxn ang="0">
                  <a:pos x="9" y="76"/>
                </a:cxn>
                <a:cxn ang="0">
                  <a:pos x="4" y="84"/>
                </a:cxn>
                <a:cxn ang="0">
                  <a:pos x="1" y="93"/>
                </a:cxn>
                <a:cxn ang="0">
                  <a:pos x="1" y="93"/>
                </a:cxn>
                <a:cxn ang="0">
                  <a:pos x="0" y="94"/>
                </a:cxn>
                <a:cxn ang="0">
                  <a:pos x="1" y="96"/>
                </a:cxn>
                <a:cxn ang="0">
                  <a:pos x="2" y="97"/>
                </a:cxn>
                <a:cxn ang="0">
                  <a:pos x="3" y="98"/>
                </a:cxn>
                <a:cxn ang="0">
                  <a:pos x="7" y="98"/>
                </a:cxn>
                <a:cxn ang="0">
                  <a:pos x="8" y="97"/>
                </a:cxn>
                <a:cxn ang="0">
                  <a:pos x="9" y="95"/>
                </a:cxn>
                <a:cxn ang="0">
                  <a:pos x="9" y="95"/>
                </a:cxn>
                <a:cxn ang="0">
                  <a:pos x="12" y="89"/>
                </a:cxn>
                <a:cxn ang="0">
                  <a:pos x="16" y="82"/>
                </a:cxn>
                <a:cxn ang="0">
                  <a:pos x="26" y="71"/>
                </a:cxn>
                <a:cxn ang="0">
                  <a:pos x="35" y="61"/>
                </a:cxn>
                <a:cxn ang="0">
                  <a:pos x="43" y="50"/>
                </a:cxn>
                <a:cxn ang="0">
                  <a:pos x="43" y="50"/>
                </a:cxn>
                <a:cxn ang="0">
                  <a:pos x="53" y="38"/>
                </a:cxn>
                <a:cxn ang="0">
                  <a:pos x="65" y="25"/>
                </a:cxn>
                <a:cxn ang="0">
                  <a:pos x="72" y="19"/>
                </a:cxn>
                <a:cxn ang="0">
                  <a:pos x="79" y="14"/>
                </a:cxn>
                <a:cxn ang="0">
                  <a:pos x="87" y="11"/>
                </a:cxn>
                <a:cxn ang="0">
                  <a:pos x="94" y="10"/>
                </a:cxn>
                <a:cxn ang="0">
                  <a:pos x="94" y="10"/>
                </a:cxn>
                <a:cxn ang="0">
                  <a:pos x="96" y="9"/>
                </a:cxn>
                <a:cxn ang="0">
                  <a:pos x="97" y="8"/>
                </a:cxn>
                <a:cxn ang="0">
                  <a:pos x="98" y="5"/>
                </a:cxn>
                <a:cxn ang="0">
                  <a:pos x="98" y="3"/>
                </a:cxn>
                <a:cxn ang="0">
                  <a:pos x="97" y="2"/>
                </a:cxn>
                <a:cxn ang="0">
                  <a:pos x="96" y="1"/>
                </a:cxn>
                <a:cxn ang="0">
                  <a:pos x="94" y="0"/>
                </a:cxn>
                <a:cxn ang="0">
                  <a:pos x="94" y="0"/>
                </a:cxn>
              </a:cxnLst>
              <a:rect l="0" t="0" r="r" b="b"/>
              <a:pathLst>
                <a:path w="98" h="98">
                  <a:moveTo>
                    <a:pt x="94" y="0"/>
                  </a:moveTo>
                  <a:lnTo>
                    <a:pt x="94" y="0"/>
                  </a:lnTo>
                  <a:lnTo>
                    <a:pt x="86" y="2"/>
                  </a:lnTo>
                  <a:lnTo>
                    <a:pt x="79" y="4"/>
                  </a:lnTo>
                  <a:lnTo>
                    <a:pt x="72" y="8"/>
                  </a:lnTo>
                  <a:lnTo>
                    <a:pt x="67" y="12"/>
                  </a:lnTo>
                  <a:lnTo>
                    <a:pt x="56" y="22"/>
                  </a:lnTo>
                  <a:lnTo>
                    <a:pt x="45" y="34"/>
                  </a:lnTo>
                  <a:lnTo>
                    <a:pt x="45" y="34"/>
                  </a:lnTo>
                  <a:lnTo>
                    <a:pt x="33" y="47"/>
                  </a:lnTo>
                  <a:lnTo>
                    <a:pt x="20" y="61"/>
                  </a:lnTo>
                  <a:lnTo>
                    <a:pt x="9" y="76"/>
                  </a:lnTo>
                  <a:lnTo>
                    <a:pt x="4" y="84"/>
                  </a:lnTo>
                  <a:lnTo>
                    <a:pt x="1" y="93"/>
                  </a:lnTo>
                  <a:lnTo>
                    <a:pt x="1" y="93"/>
                  </a:lnTo>
                  <a:lnTo>
                    <a:pt x="0" y="94"/>
                  </a:lnTo>
                  <a:lnTo>
                    <a:pt x="1" y="96"/>
                  </a:lnTo>
                  <a:lnTo>
                    <a:pt x="2" y="97"/>
                  </a:lnTo>
                  <a:lnTo>
                    <a:pt x="3" y="98"/>
                  </a:lnTo>
                  <a:lnTo>
                    <a:pt x="7" y="98"/>
                  </a:lnTo>
                  <a:lnTo>
                    <a:pt x="8" y="97"/>
                  </a:lnTo>
                  <a:lnTo>
                    <a:pt x="9" y="95"/>
                  </a:lnTo>
                  <a:lnTo>
                    <a:pt x="9" y="95"/>
                  </a:lnTo>
                  <a:lnTo>
                    <a:pt x="12" y="89"/>
                  </a:lnTo>
                  <a:lnTo>
                    <a:pt x="16" y="82"/>
                  </a:lnTo>
                  <a:lnTo>
                    <a:pt x="26" y="71"/>
                  </a:lnTo>
                  <a:lnTo>
                    <a:pt x="35" y="61"/>
                  </a:lnTo>
                  <a:lnTo>
                    <a:pt x="43" y="50"/>
                  </a:lnTo>
                  <a:lnTo>
                    <a:pt x="43" y="50"/>
                  </a:lnTo>
                  <a:lnTo>
                    <a:pt x="53" y="38"/>
                  </a:lnTo>
                  <a:lnTo>
                    <a:pt x="65" y="25"/>
                  </a:lnTo>
                  <a:lnTo>
                    <a:pt x="72" y="19"/>
                  </a:lnTo>
                  <a:lnTo>
                    <a:pt x="79" y="14"/>
                  </a:lnTo>
                  <a:lnTo>
                    <a:pt x="87" y="11"/>
                  </a:lnTo>
                  <a:lnTo>
                    <a:pt x="94" y="10"/>
                  </a:lnTo>
                  <a:lnTo>
                    <a:pt x="94" y="10"/>
                  </a:lnTo>
                  <a:lnTo>
                    <a:pt x="96" y="9"/>
                  </a:lnTo>
                  <a:lnTo>
                    <a:pt x="97" y="8"/>
                  </a:lnTo>
                  <a:lnTo>
                    <a:pt x="98" y="5"/>
                  </a:lnTo>
                  <a:lnTo>
                    <a:pt x="98" y="3"/>
                  </a:lnTo>
                  <a:lnTo>
                    <a:pt x="97" y="2"/>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7" name="Freeform 783"/>
            <p:cNvSpPr/>
            <p:nvPr/>
          </p:nvSpPr>
          <p:spPr bwMode="auto">
            <a:xfrm>
              <a:off x="6883401" y="4473575"/>
              <a:ext cx="39688" cy="47625"/>
            </a:xfrm>
            <a:custGeom>
              <a:avLst/>
              <a:gdLst/>
              <a:ahLst/>
              <a:cxnLst>
                <a:cxn ang="0">
                  <a:pos x="63" y="2"/>
                </a:cxn>
                <a:cxn ang="0">
                  <a:pos x="63" y="2"/>
                </a:cxn>
                <a:cxn ang="0">
                  <a:pos x="50" y="23"/>
                </a:cxn>
                <a:cxn ang="0">
                  <a:pos x="34" y="45"/>
                </a:cxn>
                <a:cxn ang="0">
                  <a:pos x="19" y="65"/>
                </a:cxn>
                <a:cxn ang="0">
                  <a:pos x="1" y="83"/>
                </a:cxn>
                <a:cxn ang="0">
                  <a:pos x="1" y="83"/>
                </a:cxn>
                <a:cxn ang="0">
                  <a:pos x="0" y="85"/>
                </a:cxn>
                <a:cxn ang="0">
                  <a:pos x="0" y="86"/>
                </a:cxn>
                <a:cxn ang="0">
                  <a:pos x="0" y="88"/>
                </a:cxn>
                <a:cxn ang="0">
                  <a:pos x="1" y="89"/>
                </a:cxn>
                <a:cxn ang="0">
                  <a:pos x="2" y="90"/>
                </a:cxn>
                <a:cxn ang="0">
                  <a:pos x="4" y="92"/>
                </a:cxn>
                <a:cxn ang="0">
                  <a:pos x="6" y="92"/>
                </a:cxn>
                <a:cxn ang="0">
                  <a:pos x="7" y="90"/>
                </a:cxn>
                <a:cxn ang="0">
                  <a:pos x="7" y="90"/>
                </a:cxn>
                <a:cxn ang="0">
                  <a:pos x="26" y="71"/>
                </a:cxn>
                <a:cxn ang="0">
                  <a:pos x="43" y="50"/>
                </a:cxn>
                <a:cxn ang="0">
                  <a:pos x="58" y="30"/>
                </a:cxn>
                <a:cxn ang="0">
                  <a:pos x="71" y="7"/>
                </a:cxn>
                <a:cxn ang="0">
                  <a:pos x="71" y="7"/>
                </a:cxn>
                <a:cxn ang="0">
                  <a:pos x="73" y="5"/>
                </a:cxn>
                <a:cxn ang="0">
                  <a:pos x="73" y="3"/>
                </a:cxn>
                <a:cxn ang="0">
                  <a:pos x="71" y="2"/>
                </a:cxn>
                <a:cxn ang="0">
                  <a:pos x="70" y="1"/>
                </a:cxn>
                <a:cxn ang="0">
                  <a:pos x="68" y="0"/>
                </a:cxn>
                <a:cxn ang="0">
                  <a:pos x="66" y="0"/>
                </a:cxn>
                <a:cxn ang="0">
                  <a:pos x="65" y="1"/>
                </a:cxn>
                <a:cxn ang="0">
                  <a:pos x="63" y="2"/>
                </a:cxn>
                <a:cxn ang="0">
                  <a:pos x="63" y="2"/>
                </a:cxn>
              </a:cxnLst>
              <a:rect l="0" t="0" r="r" b="b"/>
              <a:pathLst>
                <a:path w="73" h="92">
                  <a:moveTo>
                    <a:pt x="63" y="2"/>
                  </a:moveTo>
                  <a:lnTo>
                    <a:pt x="63" y="2"/>
                  </a:lnTo>
                  <a:lnTo>
                    <a:pt x="50" y="23"/>
                  </a:lnTo>
                  <a:lnTo>
                    <a:pt x="34" y="45"/>
                  </a:lnTo>
                  <a:lnTo>
                    <a:pt x="19" y="65"/>
                  </a:lnTo>
                  <a:lnTo>
                    <a:pt x="1" y="83"/>
                  </a:lnTo>
                  <a:lnTo>
                    <a:pt x="1" y="83"/>
                  </a:lnTo>
                  <a:lnTo>
                    <a:pt x="0" y="85"/>
                  </a:lnTo>
                  <a:lnTo>
                    <a:pt x="0" y="86"/>
                  </a:lnTo>
                  <a:lnTo>
                    <a:pt x="0" y="88"/>
                  </a:lnTo>
                  <a:lnTo>
                    <a:pt x="1" y="89"/>
                  </a:lnTo>
                  <a:lnTo>
                    <a:pt x="2" y="90"/>
                  </a:lnTo>
                  <a:lnTo>
                    <a:pt x="4" y="92"/>
                  </a:lnTo>
                  <a:lnTo>
                    <a:pt x="6" y="92"/>
                  </a:lnTo>
                  <a:lnTo>
                    <a:pt x="7" y="90"/>
                  </a:lnTo>
                  <a:lnTo>
                    <a:pt x="7" y="90"/>
                  </a:lnTo>
                  <a:lnTo>
                    <a:pt x="26" y="71"/>
                  </a:lnTo>
                  <a:lnTo>
                    <a:pt x="43" y="50"/>
                  </a:lnTo>
                  <a:lnTo>
                    <a:pt x="58" y="30"/>
                  </a:lnTo>
                  <a:lnTo>
                    <a:pt x="71" y="7"/>
                  </a:lnTo>
                  <a:lnTo>
                    <a:pt x="71" y="7"/>
                  </a:lnTo>
                  <a:lnTo>
                    <a:pt x="73" y="5"/>
                  </a:lnTo>
                  <a:lnTo>
                    <a:pt x="73" y="3"/>
                  </a:lnTo>
                  <a:lnTo>
                    <a:pt x="71" y="2"/>
                  </a:lnTo>
                  <a:lnTo>
                    <a:pt x="70" y="1"/>
                  </a:lnTo>
                  <a:lnTo>
                    <a:pt x="68" y="0"/>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8" name="Freeform 784"/>
            <p:cNvSpPr/>
            <p:nvPr/>
          </p:nvSpPr>
          <p:spPr bwMode="auto">
            <a:xfrm>
              <a:off x="6235701" y="4092575"/>
              <a:ext cx="715963" cy="90488"/>
            </a:xfrm>
            <a:custGeom>
              <a:avLst/>
              <a:gdLst/>
              <a:ahLst/>
              <a:cxnLst>
                <a:cxn ang="0">
                  <a:pos x="13" y="170"/>
                </a:cxn>
                <a:cxn ang="0">
                  <a:pos x="3" y="162"/>
                </a:cxn>
                <a:cxn ang="0">
                  <a:pos x="0" y="149"/>
                </a:cxn>
                <a:cxn ang="0">
                  <a:pos x="14" y="80"/>
                </a:cxn>
                <a:cxn ang="0">
                  <a:pos x="33" y="49"/>
                </a:cxn>
                <a:cxn ang="0">
                  <a:pos x="61" y="28"/>
                </a:cxn>
                <a:cxn ang="0">
                  <a:pos x="130" y="7"/>
                </a:cxn>
                <a:cxn ang="0">
                  <a:pos x="250" y="1"/>
                </a:cxn>
                <a:cxn ang="0">
                  <a:pos x="319" y="0"/>
                </a:cxn>
                <a:cxn ang="0">
                  <a:pos x="376" y="3"/>
                </a:cxn>
                <a:cxn ang="0">
                  <a:pos x="443" y="9"/>
                </a:cxn>
                <a:cxn ang="0">
                  <a:pos x="500" y="7"/>
                </a:cxn>
                <a:cxn ang="0">
                  <a:pos x="609" y="6"/>
                </a:cxn>
                <a:cxn ang="0">
                  <a:pos x="829" y="10"/>
                </a:cxn>
                <a:cxn ang="0">
                  <a:pos x="990" y="13"/>
                </a:cxn>
                <a:cxn ang="0">
                  <a:pos x="1131" y="18"/>
                </a:cxn>
                <a:cxn ang="0">
                  <a:pos x="1195" y="19"/>
                </a:cxn>
                <a:cxn ang="0">
                  <a:pos x="1235" y="20"/>
                </a:cxn>
                <a:cxn ang="0">
                  <a:pos x="1261" y="29"/>
                </a:cxn>
                <a:cxn ang="0">
                  <a:pos x="1287" y="34"/>
                </a:cxn>
                <a:cxn ang="0">
                  <a:pos x="1306" y="46"/>
                </a:cxn>
                <a:cxn ang="0">
                  <a:pos x="1332" y="68"/>
                </a:cxn>
                <a:cxn ang="0">
                  <a:pos x="1344" y="84"/>
                </a:cxn>
                <a:cxn ang="0">
                  <a:pos x="1348" y="127"/>
                </a:cxn>
                <a:cxn ang="0">
                  <a:pos x="1351" y="136"/>
                </a:cxn>
                <a:cxn ang="0">
                  <a:pos x="1350" y="156"/>
                </a:cxn>
                <a:cxn ang="0">
                  <a:pos x="1332" y="166"/>
                </a:cxn>
                <a:cxn ang="0">
                  <a:pos x="1316" y="164"/>
                </a:cxn>
                <a:cxn ang="0">
                  <a:pos x="1304" y="153"/>
                </a:cxn>
                <a:cxn ang="0">
                  <a:pos x="1303" y="131"/>
                </a:cxn>
                <a:cxn ang="0">
                  <a:pos x="1302" y="105"/>
                </a:cxn>
                <a:cxn ang="0">
                  <a:pos x="1291" y="95"/>
                </a:cxn>
                <a:cxn ang="0">
                  <a:pos x="1273" y="81"/>
                </a:cxn>
                <a:cxn ang="0">
                  <a:pos x="1257" y="78"/>
                </a:cxn>
                <a:cxn ang="0">
                  <a:pos x="1226" y="66"/>
                </a:cxn>
                <a:cxn ang="0">
                  <a:pos x="1190" y="65"/>
                </a:cxn>
                <a:cxn ang="0">
                  <a:pos x="1161" y="64"/>
                </a:cxn>
                <a:cxn ang="0">
                  <a:pos x="1110" y="59"/>
                </a:cxn>
                <a:cxn ang="0">
                  <a:pos x="898" y="55"/>
                </a:cxn>
                <a:cxn ang="0">
                  <a:pos x="506" y="52"/>
                </a:cxn>
                <a:cxn ang="0">
                  <a:pos x="454" y="54"/>
                </a:cxn>
                <a:cxn ang="0">
                  <a:pos x="428" y="55"/>
                </a:cxn>
                <a:cxn ang="0">
                  <a:pos x="376" y="47"/>
                </a:cxn>
                <a:cxn ang="0">
                  <a:pos x="298" y="45"/>
                </a:cxn>
                <a:cxn ang="0">
                  <a:pos x="195" y="44"/>
                </a:cxn>
                <a:cxn ang="0">
                  <a:pos x="122" y="54"/>
                </a:cxn>
                <a:cxn ang="0">
                  <a:pos x="85" y="71"/>
                </a:cxn>
                <a:cxn ang="0">
                  <a:pos x="57" y="101"/>
                </a:cxn>
                <a:cxn ang="0">
                  <a:pos x="46" y="149"/>
                </a:cxn>
                <a:cxn ang="0">
                  <a:pos x="42" y="163"/>
                </a:cxn>
                <a:cxn ang="0">
                  <a:pos x="27" y="171"/>
                </a:cxn>
              </a:cxnLst>
              <a:rect l="0" t="0" r="r" b="b"/>
              <a:pathLst>
                <a:path w="1353" h="171">
                  <a:moveTo>
                    <a:pt x="22" y="171"/>
                  </a:moveTo>
                  <a:lnTo>
                    <a:pt x="22" y="171"/>
                  </a:lnTo>
                  <a:lnTo>
                    <a:pt x="18" y="171"/>
                  </a:lnTo>
                  <a:lnTo>
                    <a:pt x="13" y="170"/>
                  </a:lnTo>
                  <a:lnTo>
                    <a:pt x="8" y="168"/>
                  </a:lnTo>
                  <a:lnTo>
                    <a:pt x="5" y="165"/>
                  </a:lnTo>
                  <a:lnTo>
                    <a:pt x="5" y="165"/>
                  </a:lnTo>
                  <a:lnTo>
                    <a:pt x="3" y="162"/>
                  </a:lnTo>
                  <a:lnTo>
                    <a:pt x="1" y="159"/>
                  </a:lnTo>
                  <a:lnTo>
                    <a:pt x="0" y="155"/>
                  </a:lnTo>
                  <a:lnTo>
                    <a:pt x="0" y="149"/>
                  </a:lnTo>
                  <a:lnTo>
                    <a:pt x="0" y="149"/>
                  </a:lnTo>
                  <a:lnTo>
                    <a:pt x="1" y="133"/>
                  </a:lnTo>
                  <a:lnTo>
                    <a:pt x="3" y="115"/>
                  </a:lnTo>
                  <a:lnTo>
                    <a:pt x="7" y="97"/>
                  </a:lnTo>
                  <a:lnTo>
                    <a:pt x="14" y="80"/>
                  </a:lnTo>
                  <a:lnTo>
                    <a:pt x="18" y="72"/>
                  </a:lnTo>
                  <a:lnTo>
                    <a:pt x="22" y="64"/>
                  </a:lnTo>
                  <a:lnTo>
                    <a:pt x="27" y="56"/>
                  </a:lnTo>
                  <a:lnTo>
                    <a:pt x="33" y="49"/>
                  </a:lnTo>
                  <a:lnTo>
                    <a:pt x="39" y="43"/>
                  </a:lnTo>
                  <a:lnTo>
                    <a:pt x="46" y="37"/>
                  </a:lnTo>
                  <a:lnTo>
                    <a:pt x="53" y="32"/>
                  </a:lnTo>
                  <a:lnTo>
                    <a:pt x="61" y="28"/>
                  </a:lnTo>
                  <a:lnTo>
                    <a:pt x="61" y="28"/>
                  </a:lnTo>
                  <a:lnTo>
                    <a:pt x="84" y="18"/>
                  </a:lnTo>
                  <a:lnTo>
                    <a:pt x="108" y="12"/>
                  </a:lnTo>
                  <a:lnTo>
                    <a:pt x="130" y="7"/>
                  </a:lnTo>
                  <a:lnTo>
                    <a:pt x="154" y="4"/>
                  </a:lnTo>
                  <a:lnTo>
                    <a:pt x="178" y="2"/>
                  </a:lnTo>
                  <a:lnTo>
                    <a:pt x="202" y="1"/>
                  </a:lnTo>
                  <a:lnTo>
                    <a:pt x="250" y="1"/>
                  </a:lnTo>
                  <a:lnTo>
                    <a:pt x="250" y="1"/>
                  </a:lnTo>
                  <a:lnTo>
                    <a:pt x="284" y="0"/>
                  </a:lnTo>
                  <a:lnTo>
                    <a:pt x="284" y="0"/>
                  </a:lnTo>
                  <a:lnTo>
                    <a:pt x="319" y="0"/>
                  </a:lnTo>
                  <a:lnTo>
                    <a:pt x="319" y="0"/>
                  </a:lnTo>
                  <a:lnTo>
                    <a:pt x="346" y="0"/>
                  </a:lnTo>
                  <a:lnTo>
                    <a:pt x="370" y="2"/>
                  </a:lnTo>
                  <a:lnTo>
                    <a:pt x="376" y="3"/>
                  </a:lnTo>
                  <a:lnTo>
                    <a:pt x="376" y="3"/>
                  </a:lnTo>
                  <a:lnTo>
                    <a:pt x="409" y="7"/>
                  </a:lnTo>
                  <a:lnTo>
                    <a:pt x="426" y="8"/>
                  </a:lnTo>
                  <a:lnTo>
                    <a:pt x="443" y="9"/>
                  </a:lnTo>
                  <a:lnTo>
                    <a:pt x="443" y="9"/>
                  </a:lnTo>
                  <a:lnTo>
                    <a:pt x="459" y="8"/>
                  </a:lnTo>
                  <a:lnTo>
                    <a:pt x="459" y="8"/>
                  </a:lnTo>
                  <a:lnTo>
                    <a:pt x="500" y="7"/>
                  </a:lnTo>
                  <a:lnTo>
                    <a:pt x="549" y="6"/>
                  </a:lnTo>
                  <a:lnTo>
                    <a:pt x="549" y="6"/>
                  </a:lnTo>
                  <a:lnTo>
                    <a:pt x="609" y="6"/>
                  </a:lnTo>
                  <a:lnTo>
                    <a:pt x="609" y="6"/>
                  </a:lnTo>
                  <a:lnTo>
                    <a:pt x="669" y="7"/>
                  </a:lnTo>
                  <a:lnTo>
                    <a:pt x="669" y="7"/>
                  </a:lnTo>
                  <a:lnTo>
                    <a:pt x="740" y="8"/>
                  </a:lnTo>
                  <a:lnTo>
                    <a:pt x="829" y="10"/>
                  </a:lnTo>
                  <a:lnTo>
                    <a:pt x="829" y="10"/>
                  </a:lnTo>
                  <a:lnTo>
                    <a:pt x="917" y="12"/>
                  </a:lnTo>
                  <a:lnTo>
                    <a:pt x="990" y="13"/>
                  </a:lnTo>
                  <a:lnTo>
                    <a:pt x="990" y="13"/>
                  </a:lnTo>
                  <a:lnTo>
                    <a:pt x="1037" y="14"/>
                  </a:lnTo>
                  <a:lnTo>
                    <a:pt x="1084" y="16"/>
                  </a:lnTo>
                  <a:lnTo>
                    <a:pt x="1084" y="16"/>
                  </a:lnTo>
                  <a:lnTo>
                    <a:pt x="1131" y="18"/>
                  </a:lnTo>
                  <a:lnTo>
                    <a:pt x="1178" y="19"/>
                  </a:lnTo>
                  <a:lnTo>
                    <a:pt x="1178" y="19"/>
                  </a:lnTo>
                  <a:lnTo>
                    <a:pt x="1195" y="19"/>
                  </a:lnTo>
                  <a:lnTo>
                    <a:pt x="1195" y="19"/>
                  </a:lnTo>
                  <a:lnTo>
                    <a:pt x="1213" y="18"/>
                  </a:lnTo>
                  <a:lnTo>
                    <a:pt x="1213" y="18"/>
                  </a:lnTo>
                  <a:lnTo>
                    <a:pt x="1223" y="19"/>
                  </a:lnTo>
                  <a:lnTo>
                    <a:pt x="1235" y="20"/>
                  </a:lnTo>
                  <a:lnTo>
                    <a:pt x="1246" y="22"/>
                  </a:lnTo>
                  <a:lnTo>
                    <a:pt x="1257" y="27"/>
                  </a:lnTo>
                  <a:lnTo>
                    <a:pt x="1257" y="27"/>
                  </a:lnTo>
                  <a:lnTo>
                    <a:pt x="1261" y="29"/>
                  </a:lnTo>
                  <a:lnTo>
                    <a:pt x="1267" y="30"/>
                  </a:lnTo>
                  <a:lnTo>
                    <a:pt x="1277" y="32"/>
                  </a:lnTo>
                  <a:lnTo>
                    <a:pt x="1277" y="32"/>
                  </a:lnTo>
                  <a:lnTo>
                    <a:pt x="1287" y="34"/>
                  </a:lnTo>
                  <a:lnTo>
                    <a:pt x="1292" y="36"/>
                  </a:lnTo>
                  <a:lnTo>
                    <a:pt x="1297" y="39"/>
                  </a:lnTo>
                  <a:lnTo>
                    <a:pt x="1297" y="39"/>
                  </a:lnTo>
                  <a:lnTo>
                    <a:pt x="1306" y="46"/>
                  </a:lnTo>
                  <a:lnTo>
                    <a:pt x="1315" y="53"/>
                  </a:lnTo>
                  <a:lnTo>
                    <a:pt x="1315" y="53"/>
                  </a:lnTo>
                  <a:lnTo>
                    <a:pt x="1323" y="61"/>
                  </a:lnTo>
                  <a:lnTo>
                    <a:pt x="1332" y="68"/>
                  </a:lnTo>
                  <a:lnTo>
                    <a:pt x="1339" y="75"/>
                  </a:lnTo>
                  <a:lnTo>
                    <a:pt x="1341" y="80"/>
                  </a:lnTo>
                  <a:lnTo>
                    <a:pt x="1344" y="84"/>
                  </a:lnTo>
                  <a:lnTo>
                    <a:pt x="1344" y="84"/>
                  </a:lnTo>
                  <a:lnTo>
                    <a:pt x="1346" y="94"/>
                  </a:lnTo>
                  <a:lnTo>
                    <a:pt x="1348" y="104"/>
                  </a:lnTo>
                  <a:lnTo>
                    <a:pt x="1348" y="115"/>
                  </a:lnTo>
                  <a:lnTo>
                    <a:pt x="1348" y="127"/>
                  </a:lnTo>
                  <a:lnTo>
                    <a:pt x="1348" y="128"/>
                  </a:lnTo>
                  <a:lnTo>
                    <a:pt x="1349" y="130"/>
                  </a:lnTo>
                  <a:lnTo>
                    <a:pt x="1349" y="130"/>
                  </a:lnTo>
                  <a:lnTo>
                    <a:pt x="1351" y="136"/>
                  </a:lnTo>
                  <a:lnTo>
                    <a:pt x="1353" y="142"/>
                  </a:lnTo>
                  <a:lnTo>
                    <a:pt x="1352" y="149"/>
                  </a:lnTo>
                  <a:lnTo>
                    <a:pt x="1350" y="156"/>
                  </a:lnTo>
                  <a:lnTo>
                    <a:pt x="1350" y="156"/>
                  </a:lnTo>
                  <a:lnTo>
                    <a:pt x="1347" y="159"/>
                  </a:lnTo>
                  <a:lnTo>
                    <a:pt x="1344" y="163"/>
                  </a:lnTo>
                  <a:lnTo>
                    <a:pt x="1338" y="165"/>
                  </a:lnTo>
                  <a:lnTo>
                    <a:pt x="1332" y="166"/>
                  </a:lnTo>
                  <a:lnTo>
                    <a:pt x="1324" y="166"/>
                  </a:lnTo>
                  <a:lnTo>
                    <a:pt x="1324" y="166"/>
                  </a:lnTo>
                  <a:lnTo>
                    <a:pt x="1320" y="166"/>
                  </a:lnTo>
                  <a:lnTo>
                    <a:pt x="1316" y="164"/>
                  </a:lnTo>
                  <a:lnTo>
                    <a:pt x="1312" y="162"/>
                  </a:lnTo>
                  <a:lnTo>
                    <a:pt x="1309" y="160"/>
                  </a:lnTo>
                  <a:lnTo>
                    <a:pt x="1306" y="156"/>
                  </a:lnTo>
                  <a:lnTo>
                    <a:pt x="1304" y="153"/>
                  </a:lnTo>
                  <a:lnTo>
                    <a:pt x="1303" y="147"/>
                  </a:lnTo>
                  <a:lnTo>
                    <a:pt x="1302" y="143"/>
                  </a:lnTo>
                  <a:lnTo>
                    <a:pt x="1302" y="143"/>
                  </a:lnTo>
                  <a:lnTo>
                    <a:pt x="1303" y="131"/>
                  </a:lnTo>
                  <a:lnTo>
                    <a:pt x="1303" y="131"/>
                  </a:lnTo>
                  <a:lnTo>
                    <a:pt x="1303" y="117"/>
                  </a:lnTo>
                  <a:lnTo>
                    <a:pt x="1302" y="105"/>
                  </a:lnTo>
                  <a:lnTo>
                    <a:pt x="1302" y="105"/>
                  </a:lnTo>
                  <a:lnTo>
                    <a:pt x="1302" y="102"/>
                  </a:lnTo>
                  <a:lnTo>
                    <a:pt x="1300" y="100"/>
                  </a:lnTo>
                  <a:lnTo>
                    <a:pt x="1291" y="95"/>
                  </a:lnTo>
                  <a:lnTo>
                    <a:pt x="1291" y="95"/>
                  </a:lnTo>
                  <a:lnTo>
                    <a:pt x="1283" y="90"/>
                  </a:lnTo>
                  <a:lnTo>
                    <a:pt x="1283" y="90"/>
                  </a:lnTo>
                  <a:lnTo>
                    <a:pt x="1278" y="84"/>
                  </a:lnTo>
                  <a:lnTo>
                    <a:pt x="1273" y="81"/>
                  </a:lnTo>
                  <a:lnTo>
                    <a:pt x="1269" y="80"/>
                  </a:lnTo>
                  <a:lnTo>
                    <a:pt x="1263" y="79"/>
                  </a:lnTo>
                  <a:lnTo>
                    <a:pt x="1263" y="79"/>
                  </a:lnTo>
                  <a:lnTo>
                    <a:pt x="1257" y="78"/>
                  </a:lnTo>
                  <a:lnTo>
                    <a:pt x="1250" y="74"/>
                  </a:lnTo>
                  <a:lnTo>
                    <a:pt x="1250" y="74"/>
                  </a:lnTo>
                  <a:lnTo>
                    <a:pt x="1238" y="69"/>
                  </a:lnTo>
                  <a:lnTo>
                    <a:pt x="1226" y="66"/>
                  </a:lnTo>
                  <a:lnTo>
                    <a:pt x="1214" y="65"/>
                  </a:lnTo>
                  <a:lnTo>
                    <a:pt x="1203" y="65"/>
                  </a:lnTo>
                  <a:lnTo>
                    <a:pt x="1203" y="65"/>
                  </a:lnTo>
                  <a:lnTo>
                    <a:pt x="1190" y="65"/>
                  </a:lnTo>
                  <a:lnTo>
                    <a:pt x="1190" y="65"/>
                  </a:lnTo>
                  <a:lnTo>
                    <a:pt x="1178" y="65"/>
                  </a:lnTo>
                  <a:lnTo>
                    <a:pt x="1178" y="65"/>
                  </a:lnTo>
                  <a:lnTo>
                    <a:pt x="1161" y="64"/>
                  </a:lnTo>
                  <a:lnTo>
                    <a:pt x="1145" y="62"/>
                  </a:lnTo>
                  <a:lnTo>
                    <a:pt x="1145" y="62"/>
                  </a:lnTo>
                  <a:lnTo>
                    <a:pt x="1127" y="60"/>
                  </a:lnTo>
                  <a:lnTo>
                    <a:pt x="1110" y="59"/>
                  </a:lnTo>
                  <a:lnTo>
                    <a:pt x="1110" y="59"/>
                  </a:lnTo>
                  <a:lnTo>
                    <a:pt x="1012" y="58"/>
                  </a:lnTo>
                  <a:lnTo>
                    <a:pt x="898" y="55"/>
                  </a:lnTo>
                  <a:lnTo>
                    <a:pt x="898" y="55"/>
                  </a:lnTo>
                  <a:lnTo>
                    <a:pt x="783" y="53"/>
                  </a:lnTo>
                  <a:lnTo>
                    <a:pt x="685" y="52"/>
                  </a:lnTo>
                  <a:lnTo>
                    <a:pt x="506" y="52"/>
                  </a:lnTo>
                  <a:lnTo>
                    <a:pt x="506" y="52"/>
                  </a:lnTo>
                  <a:lnTo>
                    <a:pt x="489" y="52"/>
                  </a:lnTo>
                  <a:lnTo>
                    <a:pt x="471" y="53"/>
                  </a:lnTo>
                  <a:lnTo>
                    <a:pt x="471" y="53"/>
                  </a:lnTo>
                  <a:lnTo>
                    <a:pt x="454" y="54"/>
                  </a:lnTo>
                  <a:lnTo>
                    <a:pt x="436" y="55"/>
                  </a:lnTo>
                  <a:lnTo>
                    <a:pt x="436" y="55"/>
                  </a:lnTo>
                  <a:lnTo>
                    <a:pt x="428" y="55"/>
                  </a:lnTo>
                  <a:lnTo>
                    <a:pt x="428" y="55"/>
                  </a:lnTo>
                  <a:lnTo>
                    <a:pt x="411" y="53"/>
                  </a:lnTo>
                  <a:lnTo>
                    <a:pt x="395" y="50"/>
                  </a:lnTo>
                  <a:lnTo>
                    <a:pt x="395" y="50"/>
                  </a:lnTo>
                  <a:lnTo>
                    <a:pt x="376" y="47"/>
                  </a:lnTo>
                  <a:lnTo>
                    <a:pt x="367" y="46"/>
                  </a:lnTo>
                  <a:lnTo>
                    <a:pt x="358" y="46"/>
                  </a:lnTo>
                  <a:lnTo>
                    <a:pt x="358" y="46"/>
                  </a:lnTo>
                  <a:lnTo>
                    <a:pt x="298" y="45"/>
                  </a:lnTo>
                  <a:lnTo>
                    <a:pt x="298" y="45"/>
                  </a:lnTo>
                  <a:lnTo>
                    <a:pt x="236" y="44"/>
                  </a:lnTo>
                  <a:lnTo>
                    <a:pt x="236" y="44"/>
                  </a:lnTo>
                  <a:lnTo>
                    <a:pt x="195" y="44"/>
                  </a:lnTo>
                  <a:lnTo>
                    <a:pt x="160" y="47"/>
                  </a:lnTo>
                  <a:lnTo>
                    <a:pt x="160" y="47"/>
                  </a:lnTo>
                  <a:lnTo>
                    <a:pt x="142" y="50"/>
                  </a:lnTo>
                  <a:lnTo>
                    <a:pt x="122" y="54"/>
                  </a:lnTo>
                  <a:lnTo>
                    <a:pt x="112" y="58"/>
                  </a:lnTo>
                  <a:lnTo>
                    <a:pt x="102" y="62"/>
                  </a:lnTo>
                  <a:lnTo>
                    <a:pt x="93" y="66"/>
                  </a:lnTo>
                  <a:lnTo>
                    <a:pt x="85" y="71"/>
                  </a:lnTo>
                  <a:lnTo>
                    <a:pt x="77" y="77"/>
                  </a:lnTo>
                  <a:lnTo>
                    <a:pt x="69" y="84"/>
                  </a:lnTo>
                  <a:lnTo>
                    <a:pt x="62" y="93"/>
                  </a:lnTo>
                  <a:lnTo>
                    <a:pt x="57" y="101"/>
                  </a:lnTo>
                  <a:lnTo>
                    <a:pt x="52" y="111"/>
                  </a:lnTo>
                  <a:lnTo>
                    <a:pt x="49" y="123"/>
                  </a:lnTo>
                  <a:lnTo>
                    <a:pt x="47" y="135"/>
                  </a:lnTo>
                  <a:lnTo>
                    <a:pt x="46" y="149"/>
                  </a:lnTo>
                  <a:lnTo>
                    <a:pt x="46" y="149"/>
                  </a:lnTo>
                  <a:lnTo>
                    <a:pt x="45" y="155"/>
                  </a:lnTo>
                  <a:lnTo>
                    <a:pt x="44" y="160"/>
                  </a:lnTo>
                  <a:lnTo>
                    <a:pt x="42" y="163"/>
                  </a:lnTo>
                  <a:lnTo>
                    <a:pt x="38" y="166"/>
                  </a:lnTo>
                  <a:lnTo>
                    <a:pt x="34" y="168"/>
                  </a:lnTo>
                  <a:lnTo>
                    <a:pt x="31" y="170"/>
                  </a:lnTo>
                  <a:lnTo>
                    <a:pt x="27" y="171"/>
                  </a:lnTo>
                  <a:lnTo>
                    <a:pt x="22" y="171"/>
                  </a:lnTo>
                  <a:lnTo>
                    <a:pt x="22"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9" name="Freeform 785"/>
            <p:cNvSpPr/>
            <p:nvPr/>
          </p:nvSpPr>
          <p:spPr bwMode="auto">
            <a:xfrm>
              <a:off x="6232526" y="4164013"/>
              <a:ext cx="100013" cy="628650"/>
            </a:xfrm>
            <a:custGeom>
              <a:avLst/>
              <a:gdLst/>
              <a:ahLst/>
              <a:cxnLst>
                <a:cxn ang="0">
                  <a:pos x="169" y="1189"/>
                </a:cxn>
                <a:cxn ang="0">
                  <a:pos x="140" y="1187"/>
                </a:cxn>
                <a:cxn ang="0">
                  <a:pos x="114" y="1182"/>
                </a:cxn>
                <a:cxn ang="0">
                  <a:pos x="89" y="1172"/>
                </a:cxn>
                <a:cxn ang="0">
                  <a:pos x="68" y="1159"/>
                </a:cxn>
                <a:cxn ang="0">
                  <a:pos x="48" y="1142"/>
                </a:cxn>
                <a:cxn ang="0">
                  <a:pos x="33" y="1122"/>
                </a:cxn>
                <a:cxn ang="0">
                  <a:pos x="21" y="1098"/>
                </a:cxn>
                <a:cxn ang="0">
                  <a:pos x="10" y="1071"/>
                </a:cxn>
                <a:cxn ang="0">
                  <a:pos x="6" y="1056"/>
                </a:cxn>
                <a:cxn ang="0">
                  <a:pos x="2" y="1024"/>
                </a:cxn>
                <a:cxn ang="0">
                  <a:pos x="0" y="974"/>
                </a:cxn>
                <a:cxn ang="0">
                  <a:pos x="1" y="941"/>
                </a:cxn>
                <a:cxn ang="0">
                  <a:pos x="2" y="530"/>
                </a:cxn>
                <a:cxn ang="0">
                  <a:pos x="2" y="511"/>
                </a:cxn>
                <a:cxn ang="0">
                  <a:pos x="6" y="455"/>
                </a:cxn>
                <a:cxn ang="0">
                  <a:pos x="9" y="420"/>
                </a:cxn>
                <a:cxn ang="0">
                  <a:pos x="10" y="384"/>
                </a:cxn>
                <a:cxn ang="0">
                  <a:pos x="9" y="181"/>
                </a:cxn>
                <a:cxn ang="0">
                  <a:pos x="8" y="101"/>
                </a:cxn>
                <a:cxn ang="0">
                  <a:pos x="8" y="22"/>
                </a:cxn>
                <a:cxn ang="0">
                  <a:pos x="10" y="12"/>
                </a:cxn>
                <a:cxn ang="0">
                  <a:pos x="15" y="5"/>
                </a:cxn>
                <a:cxn ang="0">
                  <a:pos x="23" y="1"/>
                </a:cxn>
                <a:cxn ang="0">
                  <a:pos x="31" y="0"/>
                </a:cxn>
                <a:cxn ang="0">
                  <a:pos x="35" y="0"/>
                </a:cxn>
                <a:cxn ang="0">
                  <a:pos x="42" y="3"/>
                </a:cxn>
                <a:cxn ang="0">
                  <a:pos x="50" y="8"/>
                </a:cxn>
                <a:cxn ang="0">
                  <a:pos x="53" y="16"/>
                </a:cxn>
                <a:cxn ang="0">
                  <a:pos x="54" y="22"/>
                </a:cxn>
                <a:cxn ang="0">
                  <a:pos x="55" y="230"/>
                </a:cxn>
                <a:cxn ang="0">
                  <a:pos x="56" y="351"/>
                </a:cxn>
                <a:cxn ang="0">
                  <a:pos x="56" y="369"/>
                </a:cxn>
                <a:cxn ang="0">
                  <a:pos x="52" y="420"/>
                </a:cxn>
                <a:cxn ang="0">
                  <a:pos x="48" y="454"/>
                </a:cxn>
                <a:cxn ang="0">
                  <a:pos x="47" y="488"/>
                </a:cxn>
                <a:cxn ang="0">
                  <a:pos x="47" y="956"/>
                </a:cxn>
                <a:cxn ang="0">
                  <a:pos x="46" y="975"/>
                </a:cxn>
                <a:cxn ang="0">
                  <a:pos x="47" y="1030"/>
                </a:cxn>
                <a:cxn ang="0">
                  <a:pos x="54" y="1067"/>
                </a:cxn>
                <a:cxn ang="0">
                  <a:pos x="60" y="1084"/>
                </a:cxn>
                <a:cxn ang="0">
                  <a:pos x="68" y="1100"/>
                </a:cxn>
                <a:cxn ang="0">
                  <a:pos x="79" y="1113"/>
                </a:cxn>
                <a:cxn ang="0">
                  <a:pos x="89" y="1121"/>
                </a:cxn>
                <a:cxn ang="0">
                  <a:pos x="109" y="1132"/>
                </a:cxn>
                <a:cxn ang="0">
                  <a:pos x="134" y="1139"/>
                </a:cxn>
                <a:cxn ang="0">
                  <a:pos x="158" y="1143"/>
                </a:cxn>
                <a:cxn ang="0">
                  <a:pos x="169" y="1143"/>
                </a:cxn>
                <a:cxn ang="0">
                  <a:pos x="180" y="1145"/>
                </a:cxn>
                <a:cxn ang="0">
                  <a:pos x="186" y="1151"/>
                </a:cxn>
                <a:cxn ang="0">
                  <a:pos x="190" y="1158"/>
                </a:cxn>
                <a:cxn ang="0">
                  <a:pos x="191" y="1166"/>
                </a:cxn>
                <a:cxn ang="0">
                  <a:pos x="191" y="1170"/>
                </a:cxn>
                <a:cxn ang="0">
                  <a:pos x="189" y="1179"/>
                </a:cxn>
                <a:cxn ang="0">
                  <a:pos x="183" y="1185"/>
                </a:cxn>
                <a:cxn ang="0">
                  <a:pos x="175" y="1189"/>
                </a:cxn>
                <a:cxn ang="0">
                  <a:pos x="169" y="1189"/>
                </a:cxn>
              </a:cxnLst>
              <a:rect l="0" t="0" r="r" b="b"/>
              <a:pathLst>
                <a:path w="191" h="1189">
                  <a:moveTo>
                    <a:pt x="169" y="1189"/>
                  </a:moveTo>
                  <a:lnTo>
                    <a:pt x="169" y="1189"/>
                  </a:lnTo>
                  <a:lnTo>
                    <a:pt x="155" y="1189"/>
                  </a:lnTo>
                  <a:lnTo>
                    <a:pt x="140" y="1187"/>
                  </a:lnTo>
                  <a:lnTo>
                    <a:pt x="127" y="1185"/>
                  </a:lnTo>
                  <a:lnTo>
                    <a:pt x="114" y="1182"/>
                  </a:lnTo>
                  <a:lnTo>
                    <a:pt x="101" y="1178"/>
                  </a:lnTo>
                  <a:lnTo>
                    <a:pt x="89" y="1172"/>
                  </a:lnTo>
                  <a:lnTo>
                    <a:pt x="78" y="1166"/>
                  </a:lnTo>
                  <a:lnTo>
                    <a:pt x="68" y="1159"/>
                  </a:lnTo>
                  <a:lnTo>
                    <a:pt x="58" y="1151"/>
                  </a:lnTo>
                  <a:lnTo>
                    <a:pt x="48" y="1142"/>
                  </a:lnTo>
                  <a:lnTo>
                    <a:pt x="40" y="1132"/>
                  </a:lnTo>
                  <a:lnTo>
                    <a:pt x="33" y="1122"/>
                  </a:lnTo>
                  <a:lnTo>
                    <a:pt x="26" y="1110"/>
                  </a:lnTo>
                  <a:lnTo>
                    <a:pt x="21" y="1098"/>
                  </a:lnTo>
                  <a:lnTo>
                    <a:pt x="14" y="1085"/>
                  </a:lnTo>
                  <a:lnTo>
                    <a:pt x="10" y="1071"/>
                  </a:lnTo>
                  <a:lnTo>
                    <a:pt x="10" y="1071"/>
                  </a:lnTo>
                  <a:lnTo>
                    <a:pt x="6" y="1056"/>
                  </a:lnTo>
                  <a:lnTo>
                    <a:pt x="3" y="1039"/>
                  </a:lnTo>
                  <a:lnTo>
                    <a:pt x="2" y="1024"/>
                  </a:lnTo>
                  <a:lnTo>
                    <a:pt x="1" y="1007"/>
                  </a:lnTo>
                  <a:lnTo>
                    <a:pt x="0" y="974"/>
                  </a:lnTo>
                  <a:lnTo>
                    <a:pt x="1" y="941"/>
                  </a:lnTo>
                  <a:lnTo>
                    <a:pt x="1" y="941"/>
                  </a:lnTo>
                  <a:lnTo>
                    <a:pt x="2" y="901"/>
                  </a:lnTo>
                  <a:lnTo>
                    <a:pt x="2" y="530"/>
                  </a:lnTo>
                  <a:lnTo>
                    <a:pt x="2" y="530"/>
                  </a:lnTo>
                  <a:lnTo>
                    <a:pt x="2" y="511"/>
                  </a:lnTo>
                  <a:lnTo>
                    <a:pt x="3" y="493"/>
                  </a:lnTo>
                  <a:lnTo>
                    <a:pt x="6" y="455"/>
                  </a:lnTo>
                  <a:lnTo>
                    <a:pt x="6" y="455"/>
                  </a:lnTo>
                  <a:lnTo>
                    <a:pt x="9" y="420"/>
                  </a:lnTo>
                  <a:lnTo>
                    <a:pt x="10" y="384"/>
                  </a:lnTo>
                  <a:lnTo>
                    <a:pt x="10" y="384"/>
                  </a:lnTo>
                  <a:lnTo>
                    <a:pt x="10" y="282"/>
                  </a:lnTo>
                  <a:lnTo>
                    <a:pt x="9" y="181"/>
                  </a:lnTo>
                  <a:lnTo>
                    <a:pt x="9" y="181"/>
                  </a:lnTo>
                  <a:lnTo>
                    <a:pt x="8" y="101"/>
                  </a:lnTo>
                  <a:lnTo>
                    <a:pt x="8" y="22"/>
                  </a:lnTo>
                  <a:lnTo>
                    <a:pt x="8" y="22"/>
                  </a:lnTo>
                  <a:lnTo>
                    <a:pt x="8" y="16"/>
                  </a:lnTo>
                  <a:lnTo>
                    <a:pt x="10" y="12"/>
                  </a:lnTo>
                  <a:lnTo>
                    <a:pt x="12" y="8"/>
                  </a:lnTo>
                  <a:lnTo>
                    <a:pt x="15" y="5"/>
                  </a:lnTo>
                  <a:lnTo>
                    <a:pt x="19" y="3"/>
                  </a:lnTo>
                  <a:lnTo>
                    <a:pt x="23" y="1"/>
                  </a:lnTo>
                  <a:lnTo>
                    <a:pt x="27" y="0"/>
                  </a:lnTo>
                  <a:lnTo>
                    <a:pt x="31" y="0"/>
                  </a:lnTo>
                  <a:lnTo>
                    <a:pt x="31" y="0"/>
                  </a:lnTo>
                  <a:lnTo>
                    <a:pt x="35" y="0"/>
                  </a:lnTo>
                  <a:lnTo>
                    <a:pt x="39" y="1"/>
                  </a:lnTo>
                  <a:lnTo>
                    <a:pt x="42" y="3"/>
                  </a:lnTo>
                  <a:lnTo>
                    <a:pt x="46" y="5"/>
                  </a:lnTo>
                  <a:lnTo>
                    <a:pt x="50" y="8"/>
                  </a:lnTo>
                  <a:lnTo>
                    <a:pt x="52" y="12"/>
                  </a:lnTo>
                  <a:lnTo>
                    <a:pt x="53" y="16"/>
                  </a:lnTo>
                  <a:lnTo>
                    <a:pt x="54" y="22"/>
                  </a:lnTo>
                  <a:lnTo>
                    <a:pt x="54" y="22"/>
                  </a:lnTo>
                  <a:lnTo>
                    <a:pt x="54" y="127"/>
                  </a:lnTo>
                  <a:lnTo>
                    <a:pt x="55" y="230"/>
                  </a:lnTo>
                  <a:lnTo>
                    <a:pt x="55" y="230"/>
                  </a:lnTo>
                  <a:lnTo>
                    <a:pt x="56" y="351"/>
                  </a:lnTo>
                  <a:lnTo>
                    <a:pt x="56" y="351"/>
                  </a:lnTo>
                  <a:lnTo>
                    <a:pt x="56" y="369"/>
                  </a:lnTo>
                  <a:lnTo>
                    <a:pt x="55" y="386"/>
                  </a:lnTo>
                  <a:lnTo>
                    <a:pt x="52" y="420"/>
                  </a:lnTo>
                  <a:lnTo>
                    <a:pt x="52" y="420"/>
                  </a:lnTo>
                  <a:lnTo>
                    <a:pt x="48" y="454"/>
                  </a:lnTo>
                  <a:lnTo>
                    <a:pt x="47" y="471"/>
                  </a:lnTo>
                  <a:lnTo>
                    <a:pt x="47" y="488"/>
                  </a:lnTo>
                  <a:lnTo>
                    <a:pt x="47" y="956"/>
                  </a:lnTo>
                  <a:lnTo>
                    <a:pt x="47" y="956"/>
                  </a:lnTo>
                  <a:lnTo>
                    <a:pt x="46" y="975"/>
                  </a:lnTo>
                  <a:lnTo>
                    <a:pt x="46" y="975"/>
                  </a:lnTo>
                  <a:lnTo>
                    <a:pt x="46" y="1010"/>
                  </a:lnTo>
                  <a:lnTo>
                    <a:pt x="47" y="1030"/>
                  </a:lnTo>
                  <a:lnTo>
                    <a:pt x="50" y="1048"/>
                  </a:lnTo>
                  <a:lnTo>
                    <a:pt x="54" y="1067"/>
                  </a:lnTo>
                  <a:lnTo>
                    <a:pt x="57" y="1075"/>
                  </a:lnTo>
                  <a:lnTo>
                    <a:pt x="60" y="1084"/>
                  </a:lnTo>
                  <a:lnTo>
                    <a:pt x="64" y="1092"/>
                  </a:lnTo>
                  <a:lnTo>
                    <a:pt x="68" y="1100"/>
                  </a:lnTo>
                  <a:lnTo>
                    <a:pt x="73" y="1107"/>
                  </a:lnTo>
                  <a:lnTo>
                    <a:pt x="79" y="1113"/>
                  </a:lnTo>
                  <a:lnTo>
                    <a:pt x="79" y="1113"/>
                  </a:lnTo>
                  <a:lnTo>
                    <a:pt x="89" y="1121"/>
                  </a:lnTo>
                  <a:lnTo>
                    <a:pt x="99" y="1127"/>
                  </a:lnTo>
                  <a:lnTo>
                    <a:pt x="109" y="1132"/>
                  </a:lnTo>
                  <a:lnTo>
                    <a:pt x="122" y="1136"/>
                  </a:lnTo>
                  <a:lnTo>
                    <a:pt x="134" y="1139"/>
                  </a:lnTo>
                  <a:lnTo>
                    <a:pt x="147" y="1141"/>
                  </a:lnTo>
                  <a:lnTo>
                    <a:pt x="158" y="1143"/>
                  </a:lnTo>
                  <a:lnTo>
                    <a:pt x="169" y="1143"/>
                  </a:lnTo>
                  <a:lnTo>
                    <a:pt x="169" y="1143"/>
                  </a:lnTo>
                  <a:lnTo>
                    <a:pt x="175" y="1144"/>
                  </a:lnTo>
                  <a:lnTo>
                    <a:pt x="180" y="1145"/>
                  </a:lnTo>
                  <a:lnTo>
                    <a:pt x="183" y="1148"/>
                  </a:lnTo>
                  <a:lnTo>
                    <a:pt x="186" y="1151"/>
                  </a:lnTo>
                  <a:lnTo>
                    <a:pt x="189" y="1154"/>
                  </a:lnTo>
                  <a:lnTo>
                    <a:pt x="190" y="1158"/>
                  </a:lnTo>
                  <a:lnTo>
                    <a:pt x="191" y="1162"/>
                  </a:lnTo>
                  <a:lnTo>
                    <a:pt x="191" y="1166"/>
                  </a:lnTo>
                  <a:lnTo>
                    <a:pt x="191" y="1166"/>
                  </a:lnTo>
                  <a:lnTo>
                    <a:pt x="191" y="1170"/>
                  </a:lnTo>
                  <a:lnTo>
                    <a:pt x="190" y="1174"/>
                  </a:lnTo>
                  <a:lnTo>
                    <a:pt x="189" y="1179"/>
                  </a:lnTo>
                  <a:lnTo>
                    <a:pt x="186" y="1182"/>
                  </a:lnTo>
                  <a:lnTo>
                    <a:pt x="183" y="1185"/>
                  </a:lnTo>
                  <a:lnTo>
                    <a:pt x="180" y="1187"/>
                  </a:lnTo>
                  <a:lnTo>
                    <a:pt x="175" y="1189"/>
                  </a:lnTo>
                  <a:lnTo>
                    <a:pt x="169" y="1189"/>
                  </a:lnTo>
                  <a:lnTo>
                    <a:pt x="169" y="11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0" name="Freeform 786"/>
            <p:cNvSpPr/>
            <p:nvPr/>
          </p:nvSpPr>
          <p:spPr bwMode="auto">
            <a:xfrm>
              <a:off x="6856413" y="4157663"/>
              <a:ext cx="103188" cy="642938"/>
            </a:xfrm>
            <a:custGeom>
              <a:avLst/>
              <a:gdLst/>
              <a:ahLst/>
              <a:cxnLst>
                <a:cxn ang="0">
                  <a:pos x="47" y="1214"/>
                </a:cxn>
                <a:cxn ang="0">
                  <a:pos x="21" y="1213"/>
                </a:cxn>
                <a:cxn ang="0">
                  <a:pos x="8" y="1209"/>
                </a:cxn>
                <a:cxn ang="0">
                  <a:pos x="1" y="1199"/>
                </a:cxn>
                <a:cxn ang="0">
                  <a:pos x="0" y="1191"/>
                </a:cxn>
                <a:cxn ang="0">
                  <a:pos x="3" y="1178"/>
                </a:cxn>
                <a:cxn ang="0">
                  <a:pos x="11" y="1170"/>
                </a:cxn>
                <a:cxn ang="0">
                  <a:pos x="21" y="1168"/>
                </a:cxn>
                <a:cxn ang="0">
                  <a:pos x="54" y="1170"/>
                </a:cxn>
                <a:cxn ang="0">
                  <a:pos x="90" y="1170"/>
                </a:cxn>
                <a:cxn ang="0">
                  <a:pos x="111" y="1165"/>
                </a:cxn>
                <a:cxn ang="0">
                  <a:pos x="121" y="1153"/>
                </a:cxn>
                <a:cxn ang="0">
                  <a:pos x="134" y="1122"/>
                </a:cxn>
                <a:cxn ang="0">
                  <a:pos x="138" y="1089"/>
                </a:cxn>
                <a:cxn ang="0">
                  <a:pos x="144" y="1034"/>
                </a:cxn>
                <a:cxn ang="0">
                  <a:pos x="149" y="990"/>
                </a:cxn>
                <a:cxn ang="0">
                  <a:pos x="150" y="822"/>
                </a:cxn>
                <a:cxn ang="0">
                  <a:pos x="151" y="771"/>
                </a:cxn>
                <a:cxn ang="0">
                  <a:pos x="151" y="681"/>
                </a:cxn>
                <a:cxn ang="0">
                  <a:pos x="148" y="652"/>
                </a:cxn>
                <a:cxn ang="0">
                  <a:pos x="142" y="597"/>
                </a:cxn>
                <a:cxn ang="0">
                  <a:pos x="143" y="539"/>
                </a:cxn>
                <a:cxn ang="0">
                  <a:pos x="144" y="316"/>
                </a:cxn>
                <a:cxn ang="0">
                  <a:pos x="141" y="231"/>
                </a:cxn>
                <a:cxn ang="0">
                  <a:pos x="138" y="147"/>
                </a:cxn>
                <a:cxn ang="0">
                  <a:pos x="131" y="82"/>
                </a:cxn>
                <a:cxn ang="0">
                  <a:pos x="126" y="37"/>
                </a:cxn>
                <a:cxn ang="0">
                  <a:pos x="126" y="17"/>
                </a:cxn>
                <a:cxn ang="0">
                  <a:pos x="131" y="6"/>
                </a:cxn>
                <a:cxn ang="0">
                  <a:pos x="138" y="2"/>
                </a:cxn>
                <a:cxn ang="0">
                  <a:pos x="147" y="0"/>
                </a:cxn>
                <a:cxn ang="0">
                  <a:pos x="160" y="3"/>
                </a:cxn>
                <a:cxn ang="0">
                  <a:pos x="168" y="12"/>
                </a:cxn>
                <a:cxn ang="0">
                  <a:pos x="170" y="21"/>
                </a:cxn>
                <a:cxn ang="0">
                  <a:pos x="178" y="75"/>
                </a:cxn>
                <a:cxn ang="0">
                  <a:pos x="181" y="90"/>
                </a:cxn>
                <a:cxn ang="0">
                  <a:pos x="183" y="144"/>
                </a:cxn>
                <a:cxn ang="0">
                  <a:pos x="183" y="180"/>
                </a:cxn>
                <a:cxn ang="0">
                  <a:pos x="187" y="271"/>
                </a:cxn>
                <a:cxn ang="0">
                  <a:pos x="190" y="363"/>
                </a:cxn>
                <a:cxn ang="0">
                  <a:pos x="186" y="580"/>
                </a:cxn>
                <a:cxn ang="0">
                  <a:pos x="187" y="607"/>
                </a:cxn>
                <a:cxn ang="0">
                  <a:pos x="195" y="658"/>
                </a:cxn>
                <a:cxn ang="0">
                  <a:pos x="196" y="691"/>
                </a:cxn>
                <a:cxn ang="0">
                  <a:pos x="196" y="751"/>
                </a:cxn>
                <a:cxn ang="0">
                  <a:pos x="195" y="954"/>
                </a:cxn>
                <a:cxn ang="0">
                  <a:pos x="190" y="1002"/>
                </a:cxn>
                <a:cxn ang="0">
                  <a:pos x="183" y="1067"/>
                </a:cxn>
                <a:cxn ang="0">
                  <a:pos x="182" y="1106"/>
                </a:cxn>
                <a:cxn ang="0">
                  <a:pos x="175" y="1151"/>
                </a:cxn>
                <a:cxn ang="0">
                  <a:pos x="162" y="1178"/>
                </a:cxn>
                <a:cxn ang="0">
                  <a:pos x="151" y="1191"/>
                </a:cxn>
                <a:cxn ang="0">
                  <a:pos x="124" y="1208"/>
                </a:cxn>
                <a:cxn ang="0">
                  <a:pos x="95" y="1214"/>
                </a:cxn>
              </a:cxnLst>
              <a:rect l="0" t="0" r="r" b="b"/>
              <a:pathLst>
                <a:path w="196" h="1215">
                  <a:moveTo>
                    <a:pt x="74" y="1215"/>
                  </a:moveTo>
                  <a:lnTo>
                    <a:pt x="74" y="1215"/>
                  </a:lnTo>
                  <a:lnTo>
                    <a:pt x="47" y="1214"/>
                  </a:lnTo>
                  <a:lnTo>
                    <a:pt x="47" y="1214"/>
                  </a:lnTo>
                  <a:lnTo>
                    <a:pt x="21" y="1213"/>
                  </a:lnTo>
                  <a:lnTo>
                    <a:pt x="21" y="1213"/>
                  </a:lnTo>
                  <a:lnTo>
                    <a:pt x="16" y="1213"/>
                  </a:lnTo>
                  <a:lnTo>
                    <a:pt x="11" y="1211"/>
                  </a:lnTo>
                  <a:lnTo>
                    <a:pt x="8" y="1209"/>
                  </a:lnTo>
                  <a:lnTo>
                    <a:pt x="5" y="1206"/>
                  </a:lnTo>
                  <a:lnTo>
                    <a:pt x="3" y="1203"/>
                  </a:lnTo>
                  <a:lnTo>
                    <a:pt x="1" y="1199"/>
                  </a:lnTo>
                  <a:lnTo>
                    <a:pt x="0" y="1195"/>
                  </a:lnTo>
                  <a:lnTo>
                    <a:pt x="0" y="1191"/>
                  </a:lnTo>
                  <a:lnTo>
                    <a:pt x="0" y="1191"/>
                  </a:lnTo>
                  <a:lnTo>
                    <a:pt x="0" y="1186"/>
                  </a:lnTo>
                  <a:lnTo>
                    <a:pt x="1" y="1182"/>
                  </a:lnTo>
                  <a:lnTo>
                    <a:pt x="3" y="1178"/>
                  </a:lnTo>
                  <a:lnTo>
                    <a:pt x="5" y="1175"/>
                  </a:lnTo>
                  <a:lnTo>
                    <a:pt x="8" y="1172"/>
                  </a:lnTo>
                  <a:lnTo>
                    <a:pt x="11" y="1170"/>
                  </a:lnTo>
                  <a:lnTo>
                    <a:pt x="16" y="1169"/>
                  </a:lnTo>
                  <a:lnTo>
                    <a:pt x="21" y="1168"/>
                  </a:lnTo>
                  <a:lnTo>
                    <a:pt x="21" y="1168"/>
                  </a:lnTo>
                  <a:lnTo>
                    <a:pt x="38" y="1169"/>
                  </a:lnTo>
                  <a:lnTo>
                    <a:pt x="38" y="1169"/>
                  </a:lnTo>
                  <a:lnTo>
                    <a:pt x="54" y="1170"/>
                  </a:lnTo>
                  <a:lnTo>
                    <a:pt x="72" y="1171"/>
                  </a:lnTo>
                  <a:lnTo>
                    <a:pt x="72" y="1171"/>
                  </a:lnTo>
                  <a:lnTo>
                    <a:pt x="90" y="1170"/>
                  </a:lnTo>
                  <a:lnTo>
                    <a:pt x="99" y="1169"/>
                  </a:lnTo>
                  <a:lnTo>
                    <a:pt x="105" y="1167"/>
                  </a:lnTo>
                  <a:lnTo>
                    <a:pt x="111" y="1165"/>
                  </a:lnTo>
                  <a:lnTo>
                    <a:pt x="115" y="1162"/>
                  </a:lnTo>
                  <a:lnTo>
                    <a:pt x="119" y="1157"/>
                  </a:lnTo>
                  <a:lnTo>
                    <a:pt x="121" y="1153"/>
                  </a:lnTo>
                  <a:lnTo>
                    <a:pt x="121" y="1153"/>
                  </a:lnTo>
                  <a:lnTo>
                    <a:pt x="130" y="1137"/>
                  </a:lnTo>
                  <a:lnTo>
                    <a:pt x="134" y="1122"/>
                  </a:lnTo>
                  <a:lnTo>
                    <a:pt x="137" y="1107"/>
                  </a:lnTo>
                  <a:lnTo>
                    <a:pt x="138" y="1089"/>
                  </a:lnTo>
                  <a:lnTo>
                    <a:pt x="138" y="1089"/>
                  </a:lnTo>
                  <a:lnTo>
                    <a:pt x="138" y="1076"/>
                  </a:lnTo>
                  <a:lnTo>
                    <a:pt x="139" y="1061"/>
                  </a:lnTo>
                  <a:lnTo>
                    <a:pt x="144" y="1034"/>
                  </a:lnTo>
                  <a:lnTo>
                    <a:pt x="144" y="1034"/>
                  </a:lnTo>
                  <a:lnTo>
                    <a:pt x="148" y="1005"/>
                  </a:lnTo>
                  <a:lnTo>
                    <a:pt x="149" y="990"/>
                  </a:lnTo>
                  <a:lnTo>
                    <a:pt x="150" y="976"/>
                  </a:lnTo>
                  <a:lnTo>
                    <a:pt x="150" y="822"/>
                  </a:lnTo>
                  <a:lnTo>
                    <a:pt x="150" y="822"/>
                  </a:lnTo>
                  <a:lnTo>
                    <a:pt x="150" y="797"/>
                  </a:lnTo>
                  <a:lnTo>
                    <a:pt x="151" y="771"/>
                  </a:lnTo>
                  <a:lnTo>
                    <a:pt x="151" y="771"/>
                  </a:lnTo>
                  <a:lnTo>
                    <a:pt x="152" y="741"/>
                  </a:lnTo>
                  <a:lnTo>
                    <a:pt x="153" y="711"/>
                  </a:lnTo>
                  <a:lnTo>
                    <a:pt x="151" y="681"/>
                  </a:lnTo>
                  <a:lnTo>
                    <a:pt x="150" y="667"/>
                  </a:lnTo>
                  <a:lnTo>
                    <a:pt x="148" y="652"/>
                  </a:lnTo>
                  <a:lnTo>
                    <a:pt x="148" y="652"/>
                  </a:lnTo>
                  <a:lnTo>
                    <a:pt x="145" y="639"/>
                  </a:lnTo>
                  <a:lnTo>
                    <a:pt x="144" y="625"/>
                  </a:lnTo>
                  <a:lnTo>
                    <a:pt x="142" y="597"/>
                  </a:lnTo>
                  <a:lnTo>
                    <a:pt x="142" y="568"/>
                  </a:lnTo>
                  <a:lnTo>
                    <a:pt x="143" y="539"/>
                  </a:lnTo>
                  <a:lnTo>
                    <a:pt x="143" y="539"/>
                  </a:lnTo>
                  <a:lnTo>
                    <a:pt x="144" y="495"/>
                  </a:lnTo>
                  <a:lnTo>
                    <a:pt x="144" y="316"/>
                  </a:lnTo>
                  <a:lnTo>
                    <a:pt x="144" y="316"/>
                  </a:lnTo>
                  <a:lnTo>
                    <a:pt x="143" y="273"/>
                  </a:lnTo>
                  <a:lnTo>
                    <a:pt x="141" y="231"/>
                  </a:lnTo>
                  <a:lnTo>
                    <a:pt x="141" y="231"/>
                  </a:lnTo>
                  <a:lnTo>
                    <a:pt x="138" y="190"/>
                  </a:lnTo>
                  <a:lnTo>
                    <a:pt x="138" y="147"/>
                  </a:lnTo>
                  <a:lnTo>
                    <a:pt x="138" y="147"/>
                  </a:lnTo>
                  <a:lnTo>
                    <a:pt x="137" y="131"/>
                  </a:lnTo>
                  <a:lnTo>
                    <a:pt x="136" y="114"/>
                  </a:lnTo>
                  <a:lnTo>
                    <a:pt x="131" y="82"/>
                  </a:lnTo>
                  <a:lnTo>
                    <a:pt x="131" y="82"/>
                  </a:lnTo>
                  <a:lnTo>
                    <a:pt x="127" y="52"/>
                  </a:lnTo>
                  <a:lnTo>
                    <a:pt x="126" y="37"/>
                  </a:lnTo>
                  <a:lnTo>
                    <a:pt x="124" y="21"/>
                  </a:lnTo>
                  <a:lnTo>
                    <a:pt x="124" y="21"/>
                  </a:lnTo>
                  <a:lnTo>
                    <a:pt x="126" y="17"/>
                  </a:lnTo>
                  <a:lnTo>
                    <a:pt x="127" y="13"/>
                  </a:lnTo>
                  <a:lnTo>
                    <a:pt x="128" y="9"/>
                  </a:lnTo>
                  <a:lnTo>
                    <a:pt x="131" y="6"/>
                  </a:lnTo>
                  <a:lnTo>
                    <a:pt x="131" y="6"/>
                  </a:lnTo>
                  <a:lnTo>
                    <a:pt x="134" y="4"/>
                  </a:lnTo>
                  <a:lnTo>
                    <a:pt x="138" y="2"/>
                  </a:lnTo>
                  <a:lnTo>
                    <a:pt x="142" y="0"/>
                  </a:lnTo>
                  <a:lnTo>
                    <a:pt x="147" y="0"/>
                  </a:lnTo>
                  <a:lnTo>
                    <a:pt x="147" y="0"/>
                  </a:lnTo>
                  <a:lnTo>
                    <a:pt x="151" y="0"/>
                  </a:lnTo>
                  <a:lnTo>
                    <a:pt x="155" y="1"/>
                  </a:lnTo>
                  <a:lnTo>
                    <a:pt x="160" y="3"/>
                  </a:lnTo>
                  <a:lnTo>
                    <a:pt x="163" y="5"/>
                  </a:lnTo>
                  <a:lnTo>
                    <a:pt x="166" y="8"/>
                  </a:lnTo>
                  <a:lnTo>
                    <a:pt x="168" y="12"/>
                  </a:lnTo>
                  <a:lnTo>
                    <a:pt x="170" y="16"/>
                  </a:lnTo>
                  <a:lnTo>
                    <a:pt x="170" y="21"/>
                  </a:lnTo>
                  <a:lnTo>
                    <a:pt x="170" y="21"/>
                  </a:lnTo>
                  <a:lnTo>
                    <a:pt x="171" y="35"/>
                  </a:lnTo>
                  <a:lnTo>
                    <a:pt x="173" y="48"/>
                  </a:lnTo>
                  <a:lnTo>
                    <a:pt x="178" y="75"/>
                  </a:lnTo>
                  <a:lnTo>
                    <a:pt x="178" y="75"/>
                  </a:lnTo>
                  <a:lnTo>
                    <a:pt x="181" y="90"/>
                  </a:lnTo>
                  <a:lnTo>
                    <a:pt x="181" y="90"/>
                  </a:lnTo>
                  <a:lnTo>
                    <a:pt x="182" y="103"/>
                  </a:lnTo>
                  <a:lnTo>
                    <a:pt x="183" y="116"/>
                  </a:lnTo>
                  <a:lnTo>
                    <a:pt x="183" y="144"/>
                  </a:lnTo>
                  <a:lnTo>
                    <a:pt x="183" y="144"/>
                  </a:lnTo>
                  <a:lnTo>
                    <a:pt x="182" y="162"/>
                  </a:lnTo>
                  <a:lnTo>
                    <a:pt x="183" y="180"/>
                  </a:lnTo>
                  <a:lnTo>
                    <a:pt x="183" y="180"/>
                  </a:lnTo>
                  <a:lnTo>
                    <a:pt x="185" y="226"/>
                  </a:lnTo>
                  <a:lnTo>
                    <a:pt x="187" y="271"/>
                  </a:lnTo>
                  <a:lnTo>
                    <a:pt x="189" y="317"/>
                  </a:lnTo>
                  <a:lnTo>
                    <a:pt x="190" y="363"/>
                  </a:lnTo>
                  <a:lnTo>
                    <a:pt x="190" y="363"/>
                  </a:lnTo>
                  <a:lnTo>
                    <a:pt x="189" y="470"/>
                  </a:lnTo>
                  <a:lnTo>
                    <a:pt x="189" y="524"/>
                  </a:lnTo>
                  <a:lnTo>
                    <a:pt x="186" y="580"/>
                  </a:lnTo>
                  <a:lnTo>
                    <a:pt x="186" y="580"/>
                  </a:lnTo>
                  <a:lnTo>
                    <a:pt x="187" y="594"/>
                  </a:lnTo>
                  <a:lnTo>
                    <a:pt x="187" y="607"/>
                  </a:lnTo>
                  <a:lnTo>
                    <a:pt x="192" y="632"/>
                  </a:lnTo>
                  <a:lnTo>
                    <a:pt x="192" y="632"/>
                  </a:lnTo>
                  <a:lnTo>
                    <a:pt x="195" y="658"/>
                  </a:lnTo>
                  <a:lnTo>
                    <a:pt x="195" y="658"/>
                  </a:lnTo>
                  <a:lnTo>
                    <a:pt x="196" y="674"/>
                  </a:lnTo>
                  <a:lnTo>
                    <a:pt x="196" y="691"/>
                  </a:lnTo>
                  <a:lnTo>
                    <a:pt x="196" y="724"/>
                  </a:lnTo>
                  <a:lnTo>
                    <a:pt x="196" y="724"/>
                  </a:lnTo>
                  <a:lnTo>
                    <a:pt x="196" y="751"/>
                  </a:lnTo>
                  <a:lnTo>
                    <a:pt x="196" y="937"/>
                  </a:lnTo>
                  <a:lnTo>
                    <a:pt x="196" y="937"/>
                  </a:lnTo>
                  <a:lnTo>
                    <a:pt x="195" y="954"/>
                  </a:lnTo>
                  <a:lnTo>
                    <a:pt x="194" y="971"/>
                  </a:lnTo>
                  <a:lnTo>
                    <a:pt x="190" y="1002"/>
                  </a:lnTo>
                  <a:lnTo>
                    <a:pt x="190" y="1002"/>
                  </a:lnTo>
                  <a:lnTo>
                    <a:pt x="185" y="1034"/>
                  </a:lnTo>
                  <a:lnTo>
                    <a:pt x="183" y="1050"/>
                  </a:lnTo>
                  <a:lnTo>
                    <a:pt x="183" y="1067"/>
                  </a:lnTo>
                  <a:lnTo>
                    <a:pt x="183" y="1074"/>
                  </a:lnTo>
                  <a:lnTo>
                    <a:pt x="183" y="1074"/>
                  </a:lnTo>
                  <a:lnTo>
                    <a:pt x="182" y="1106"/>
                  </a:lnTo>
                  <a:lnTo>
                    <a:pt x="181" y="1121"/>
                  </a:lnTo>
                  <a:lnTo>
                    <a:pt x="179" y="1137"/>
                  </a:lnTo>
                  <a:lnTo>
                    <a:pt x="175" y="1151"/>
                  </a:lnTo>
                  <a:lnTo>
                    <a:pt x="170" y="1166"/>
                  </a:lnTo>
                  <a:lnTo>
                    <a:pt x="166" y="1172"/>
                  </a:lnTo>
                  <a:lnTo>
                    <a:pt x="162" y="1178"/>
                  </a:lnTo>
                  <a:lnTo>
                    <a:pt x="158" y="1185"/>
                  </a:lnTo>
                  <a:lnTo>
                    <a:pt x="151" y="1191"/>
                  </a:lnTo>
                  <a:lnTo>
                    <a:pt x="151" y="1191"/>
                  </a:lnTo>
                  <a:lnTo>
                    <a:pt x="143" y="1198"/>
                  </a:lnTo>
                  <a:lnTo>
                    <a:pt x="134" y="1204"/>
                  </a:lnTo>
                  <a:lnTo>
                    <a:pt x="124" y="1208"/>
                  </a:lnTo>
                  <a:lnTo>
                    <a:pt x="114" y="1211"/>
                  </a:lnTo>
                  <a:lnTo>
                    <a:pt x="105" y="1213"/>
                  </a:lnTo>
                  <a:lnTo>
                    <a:pt x="95" y="1214"/>
                  </a:lnTo>
                  <a:lnTo>
                    <a:pt x="74" y="1215"/>
                  </a:lnTo>
                  <a:lnTo>
                    <a:pt x="74" y="12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1" name="Freeform 787"/>
            <p:cNvSpPr/>
            <p:nvPr/>
          </p:nvSpPr>
          <p:spPr bwMode="auto">
            <a:xfrm>
              <a:off x="6316663" y="4768850"/>
              <a:ext cx="566738" cy="33338"/>
            </a:xfrm>
            <a:custGeom>
              <a:avLst/>
              <a:gdLst/>
              <a:ahLst/>
              <a:cxnLst>
                <a:cxn ang="0">
                  <a:pos x="1046" y="64"/>
                </a:cxn>
                <a:cxn ang="0">
                  <a:pos x="989" y="62"/>
                </a:cxn>
                <a:cxn ang="0">
                  <a:pos x="932" y="57"/>
                </a:cxn>
                <a:cxn ang="0">
                  <a:pos x="841" y="50"/>
                </a:cxn>
                <a:cxn ang="0">
                  <a:pos x="831" y="50"/>
                </a:cxn>
                <a:cxn ang="0">
                  <a:pos x="806" y="51"/>
                </a:cxn>
                <a:cxn ang="0">
                  <a:pos x="704" y="56"/>
                </a:cxn>
                <a:cxn ang="0">
                  <a:pos x="656" y="59"/>
                </a:cxn>
                <a:cxn ang="0">
                  <a:pos x="621" y="61"/>
                </a:cxn>
                <a:cxn ang="0">
                  <a:pos x="611" y="61"/>
                </a:cxn>
                <a:cxn ang="0">
                  <a:pos x="561" y="60"/>
                </a:cxn>
                <a:cxn ang="0">
                  <a:pos x="515" y="58"/>
                </a:cxn>
                <a:cxn ang="0">
                  <a:pos x="489" y="58"/>
                </a:cxn>
                <a:cxn ang="0">
                  <a:pos x="409" y="52"/>
                </a:cxn>
                <a:cxn ang="0">
                  <a:pos x="353" y="48"/>
                </a:cxn>
                <a:cxn ang="0">
                  <a:pos x="296" y="46"/>
                </a:cxn>
                <a:cxn ang="0">
                  <a:pos x="23" y="46"/>
                </a:cxn>
                <a:cxn ang="0">
                  <a:pos x="12" y="44"/>
                </a:cxn>
                <a:cxn ang="0">
                  <a:pos x="6" y="39"/>
                </a:cxn>
                <a:cxn ang="0">
                  <a:pos x="2" y="31"/>
                </a:cxn>
                <a:cxn ang="0">
                  <a:pos x="0" y="23"/>
                </a:cxn>
                <a:cxn ang="0">
                  <a:pos x="1" y="19"/>
                </a:cxn>
                <a:cxn ang="0">
                  <a:pos x="3" y="11"/>
                </a:cxn>
                <a:cxn ang="0">
                  <a:pos x="8" y="5"/>
                </a:cxn>
                <a:cxn ang="0">
                  <a:pos x="17" y="1"/>
                </a:cxn>
                <a:cxn ang="0">
                  <a:pos x="313" y="0"/>
                </a:cxn>
                <a:cxn ang="0">
                  <a:pos x="344" y="1"/>
                </a:cxn>
                <a:cxn ang="0">
                  <a:pos x="436" y="7"/>
                </a:cxn>
                <a:cxn ang="0">
                  <a:pos x="482" y="11"/>
                </a:cxn>
                <a:cxn ang="0">
                  <a:pos x="530" y="13"/>
                </a:cxn>
                <a:cxn ang="0">
                  <a:pos x="550" y="14"/>
                </a:cxn>
                <a:cxn ang="0">
                  <a:pos x="598" y="15"/>
                </a:cxn>
                <a:cxn ang="0">
                  <a:pos x="630" y="14"/>
                </a:cxn>
                <a:cxn ang="0">
                  <a:pos x="658" y="12"/>
                </a:cxn>
                <a:cxn ang="0">
                  <a:pos x="719" y="7"/>
                </a:cxn>
                <a:cxn ang="0">
                  <a:pos x="803" y="5"/>
                </a:cxn>
                <a:cxn ang="0">
                  <a:pos x="835" y="6"/>
                </a:cxn>
                <a:cxn ang="0">
                  <a:pos x="856" y="7"/>
                </a:cxn>
                <a:cxn ang="0">
                  <a:pos x="957" y="16"/>
                </a:cxn>
                <a:cxn ang="0">
                  <a:pos x="1049" y="19"/>
                </a:cxn>
                <a:cxn ang="0">
                  <a:pos x="1055" y="20"/>
                </a:cxn>
                <a:cxn ang="0">
                  <a:pos x="1063" y="23"/>
                </a:cxn>
                <a:cxn ang="0">
                  <a:pos x="1068" y="30"/>
                </a:cxn>
                <a:cxn ang="0">
                  <a:pos x="1071" y="38"/>
                </a:cxn>
                <a:cxn ang="0">
                  <a:pos x="1071" y="42"/>
                </a:cxn>
                <a:cxn ang="0">
                  <a:pos x="1070" y="50"/>
                </a:cxn>
                <a:cxn ang="0">
                  <a:pos x="1066" y="58"/>
                </a:cxn>
                <a:cxn ang="0">
                  <a:pos x="1059" y="63"/>
                </a:cxn>
                <a:cxn ang="0">
                  <a:pos x="1049" y="64"/>
                </a:cxn>
              </a:cxnLst>
              <a:rect l="0" t="0" r="r" b="b"/>
              <a:pathLst>
                <a:path w="1071" h="64">
                  <a:moveTo>
                    <a:pt x="1046" y="64"/>
                  </a:moveTo>
                  <a:lnTo>
                    <a:pt x="1046" y="64"/>
                  </a:lnTo>
                  <a:lnTo>
                    <a:pt x="1017" y="64"/>
                  </a:lnTo>
                  <a:lnTo>
                    <a:pt x="989" y="62"/>
                  </a:lnTo>
                  <a:lnTo>
                    <a:pt x="932" y="57"/>
                  </a:lnTo>
                  <a:lnTo>
                    <a:pt x="932" y="57"/>
                  </a:lnTo>
                  <a:lnTo>
                    <a:pt x="886" y="53"/>
                  </a:lnTo>
                  <a:lnTo>
                    <a:pt x="841" y="50"/>
                  </a:lnTo>
                  <a:lnTo>
                    <a:pt x="841" y="50"/>
                  </a:lnTo>
                  <a:lnTo>
                    <a:pt x="831" y="50"/>
                  </a:lnTo>
                  <a:lnTo>
                    <a:pt x="831" y="50"/>
                  </a:lnTo>
                  <a:lnTo>
                    <a:pt x="806" y="51"/>
                  </a:lnTo>
                  <a:lnTo>
                    <a:pt x="774" y="52"/>
                  </a:lnTo>
                  <a:lnTo>
                    <a:pt x="704" y="56"/>
                  </a:lnTo>
                  <a:lnTo>
                    <a:pt x="704" y="56"/>
                  </a:lnTo>
                  <a:lnTo>
                    <a:pt x="656" y="59"/>
                  </a:lnTo>
                  <a:lnTo>
                    <a:pt x="621" y="61"/>
                  </a:lnTo>
                  <a:lnTo>
                    <a:pt x="621" y="61"/>
                  </a:lnTo>
                  <a:lnTo>
                    <a:pt x="611" y="61"/>
                  </a:lnTo>
                  <a:lnTo>
                    <a:pt x="611" y="61"/>
                  </a:lnTo>
                  <a:lnTo>
                    <a:pt x="586" y="60"/>
                  </a:lnTo>
                  <a:lnTo>
                    <a:pt x="561" y="60"/>
                  </a:lnTo>
                  <a:lnTo>
                    <a:pt x="561" y="60"/>
                  </a:lnTo>
                  <a:lnTo>
                    <a:pt x="515" y="58"/>
                  </a:lnTo>
                  <a:lnTo>
                    <a:pt x="515" y="58"/>
                  </a:lnTo>
                  <a:lnTo>
                    <a:pt x="489" y="58"/>
                  </a:lnTo>
                  <a:lnTo>
                    <a:pt x="462" y="56"/>
                  </a:lnTo>
                  <a:lnTo>
                    <a:pt x="409" y="52"/>
                  </a:lnTo>
                  <a:lnTo>
                    <a:pt x="409" y="52"/>
                  </a:lnTo>
                  <a:lnTo>
                    <a:pt x="353" y="48"/>
                  </a:lnTo>
                  <a:lnTo>
                    <a:pt x="324" y="47"/>
                  </a:lnTo>
                  <a:lnTo>
                    <a:pt x="296" y="46"/>
                  </a:lnTo>
                  <a:lnTo>
                    <a:pt x="23" y="46"/>
                  </a:lnTo>
                  <a:lnTo>
                    <a:pt x="23" y="46"/>
                  </a:lnTo>
                  <a:lnTo>
                    <a:pt x="17" y="46"/>
                  </a:lnTo>
                  <a:lnTo>
                    <a:pt x="12" y="44"/>
                  </a:lnTo>
                  <a:lnTo>
                    <a:pt x="8" y="42"/>
                  </a:lnTo>
                  <a:lnTo>
                    <a:pt x="6" y="39"/>
                  </a:lnTo>
                  <a:lnTo>
                    <a:pt x="3" y="36"/>
                  </a:lnTo>
                  <a:lnTo>
                    <a:pt x="2" y="31"/>
                  </a:lnTo>
                  <a:lnTo>
                    <a:pt x="1" y="27"/>
                  </a:lnTo>
                  <a:lnTo>
                    <a:pt x="0" y="23"/>
                  </a:lnTo>
                  <a:lnTo>
                    <a:pt x="0" y="23"/>
                  </a:lnTo>
                  <a:lnTo>
                    <a:pt x="1" y="19"/>
                  </a:lnTo>
                  <a:lnTo>
                    <a:pt x="2" y="15"/>
                  </a:lnTo>
                  <a:lnTo>
                    <a:pt x="3" y="11"/>
                  </a:lnTo>
                  <a:lnTo>
                    <a:pt x="6" y="8"/>
                  </a:lnTo>
                  <a:lnTo>
                    <a:pt x="8" y="5"/>
                  </a:lnTo>
                  <a:lnTo>
                    <a:pt x="12" y="2"/>
                  </a:lnTo>
                  <a:lnTo>
                    <a:pt x="17" y="1"/>
                  </a:lnTo>
                  <a:lnTo>
                    <a:pt x="23" y="0"/>
                  </a:lnTo>
                  <a:lnTo>
                    <a:pt x="313" y="0"/>
                  </a:lnTo>
                  <a:lnTo>
                    <a:pt x="313" y="0"/>
                  </a:lnTo>
                  <a:lnTo>
                    <a:pt x="344" y="1"/>
                  </a:lnTo>
                  <a:lnTo>
                    <a:pt x="375" y="2"/>
                  </a:lnTo>
                  <a:lnTo>
                    <a:pt x="436" y="7"/>
                  </a:lnTo>
                  <a:lnTo>
                    <a:pt x="436" y="7"/>
                  </a:lnTo>
                  <a:lnTo>
                    <a:pt x="482" y="11"/>
                  </a:lnTo>
                  <a:lnTo>
                    <a:pt x="530" y="13"/>
                  </a:lnTo>
                  <a:lnTo>
                    <a:pt x="530" y="13"/>
                  </a:lnTo>
                  <a:lnTo>
                    <a:pt x="550" y="14"/>
                  </a:lnTo>
                  <a:lnTo>
                    <a:pt x="550" y="14"/>
                  </a:lnTo>
                  <a:lnTo>
                    <a:pt x="573" y="15"/>
                  </a:lnTo>
                  <a:lnTo>
                    <a:pt x="598" y="15"/>
                  </a:lnTo>
                  <a:lnTo>
                    <a:pt x="598" y="15"/>
                  </a:lnTo>
                  <a:lnTo>
                    <a:pt x="630" y="14"/>
                  </a:lnTo>
                  <a:lnTo>
                    <a:pt x="658" y="12"/>
                  </a:lnTo>
                  <a:lnTo>
                    <a:pt x="658" y="12"/>
                  </a:lnTo>
                  <a:lnTo>
                    <a:pt x="683" y="9"/>
                  </a:lnTo>
                  <a:lnTo>
                    <a:pt x="719" y="7"/>
                  </a:lnTo>
                  <a:lnTo>
                    <a:pt x="760" y="6"/>
                  </a:lnTo>
                  <a:lnTo>
                    <a:pt x="803" y="5"/>
                  </a:lnTo>
                  <a:lnTo>
                    <a:pt x="803" y="5"/>
                  </a:lnTo>
                  <a:lnTo>
                    <a:pt x="835" y="6"/>
                  </a:lnTo>
                  <a:lnTo>
                    <a:pt x="856" y="7"/>
                  </a:lnTo>
                  <a:lnTo>
                    <a:pt x="856" y="7"/>
                  </a:lnTo>
                  <a:lnTo>
                    <a:pt x="908" y="12"/>
                  </a:lnTo>
                  <a:lnTo>
                    <a:pt x="957" y="16"/>
                  </a:lnTo>
                  <a:lnTo>
                    <a:pt x="1004" y="19"/>
                  </a:lnTo>
                  <a:lnTo>
                    <a:pt x="1049" y="19"/>
                  </a:lnTo>
                  <a:lnTo>
                    <a:pt x="1049" y="19"/>
                  </a:lnTo>
                  <a:lnTo>
                    <a:pt x="1055" y="20"/>
                  </a:lnTo>
                  <a:lnTo>
                    <a:pt x="1059" y="21"/>
                  </a:lnTo>
                  <a:lnTo>
                    <a:pt x="1063" y="23"/>
                  </a:lnTo>
                  <a:lnTo>
                    <a:pt x="1066" y="26"/>
                  </a:lnTo>
                  <a:lnTo>
                    <a:pt x="1068" y="30"/>
                  </a:lnTo>
                  <a:lnTo>
                    <a:pt x="1070" y="33"/>
                  </a:lnTo>
                  <a:lnTo>
                    <a:pt x="1071" y="38"/>
                  </a:lnTo>
                  <a:lnTo>
                    <a:pt x="1071" y="42"/>
                  </a:lnTo>
                  <a:lnTo>
                    <a:pt x="1071" y="42"/>
                  </a:lnTo>
                  <a:lnTo>
                    <a:pt x="1071" y="47"/>
                  </a:lnTo>
                  <a:lnTo>
                    <a:pt x="1070" y="50"/>
                  </a:lnTo>
                  <a:lnTo>
                    <a:pt x="1068" y="54"/>
                  </a:lnTo>
                  <a:lnTo>
                    <a:pt x="1066" y="58"/>
                  </a:lnTo>
                  <a:lnTo>
                    <a:pt x="1063" y="60"/>
                  </a:lnTo>
                  <a:lnTo>
                    <a:pt x="1059" y="63"/>
                  </a:lnTo>
                  <a:lnTo>
                    <a:pt x="1055" y="64"/>
                  </a:lnTo>
                  <a:lnTo>
                    <a:pt x="1049" y="64"/>
                  </a:lnTo>
                  <a:lnTo>
                    <a:pt x="1046"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2" name="Freeform 788"/>
            <p:cNvSpPr/>
            <p:nvPr/>
          </p:nvSpPr>
          <p:spPr bwMode="auto">
            <a:xfrm>
              <a:off x="6286501" y="4154488"/>
              <a:ext cx="271463" cy="207963"/>
            </a:xfrm>
            <a:custGeom>
              <a:avLst/>
              <a:gdLst/>
              <a:ahLst/>
              <a:cxnLst>
                <a:cxn ang="0">
                  <a:pos x="391" y="389"/>
                </a:cxn>
                <a:cxn ang="0">
                  <a:pos x="377" y="372"/>
                </a:cxn>
                <a:cxn ang="0">
                  <a:pos x="378" y="358"/>
                </a:cxn>
                <a:cxn ang="0">
                  <a:pos x="388" y="349"/>
                </a:cxn>
                <a:cxn ang="0">
                  <a:pos x="415" y="338"/>
                </a:cxn>
                <a:cxn ang="0">
                  <a:pos x="443" y="329"/>
                </a:cxn>
                <a:cxn ang="0">
                  <a:pos x="458" y="310"/>
                </a:cxn>
                <a:cxn ang="0">
                  <a:pos x="467" y="264"/>
                </a:cxn>
                <a:cxn ang="0">
                  <a:pos x="464" y="206"/>
                </a:cxn>
                <a:cxn ang="0">
                  <a:pos x="465" y="164"/>
                </a:cxn>
                <a:cxn ang="0">
                  <a:pos x="458" y="107"/>
                </a:cxn>
                <a:cxn ang="0">
                  <a:pos x="440" y="81"/>
                </a:cxn>
                <a:cxn ang="0">
                  <a:pos x="409" y="57"/>
                </a:cxn>
                <a:cxn ang="0">
                  <a:pos x="373" y="48"/>
                </a:cxn>
                <a:cxn ang="0">
                  <a:pos x="328" y="48"/>
                </a:cxn>
                <a:cxn ang="0">
                  <a:pos x="265" y="49"/>
                </a:cxn>
                <a:cxn ang="0">
                  <a:pos x="155" y="48"/>
                </a:cxn>
                <a:cxn ang="0">
                  <a:pos x="108" y="54"/>
                </a:cxn>
                <a:cxn ang="0">
                  <a:pos x="84" y="69"/>
                </a:cxn>
                <a:cxn ang="0">
                  <a:pos x="66" y="95"/>
                </a:cxn>
                <a:cxn ang="0">
                  <a:pos x="55" y="147"/>
                </a:cxn>
                <a:cxn ang="0">
                  <a:pos x="49" y="261"/>
                </a:cxn>
                <a:cxn ang="0">
                  <a:pos x="64" y="299"/>
                </a:cxn>
                <a:cxn ang="0">
                  <a:pos x="99" y="324"/>
                </a:cxn>
                <a:cxn ang="0">
                  <a:pos x="122" y="332"/>
                </a:cxn>
                <a:cxn ang="0">
                  <a:pos x="127" y="332"/>
                </a:cxn>
                <a:cxn ang="0">
                  <a:pos x="138" y="335"/>
                </a:cxn>
                <a:cxn ang="0">
                  <a:pos x="148" y="350"/>
                </a:cxn>
                <a:cxn ang="0">
                  <a:pos x="145" y="368"/>
                </a:cxn>
                <a:cxn ang="0">
                  <a:pos x="133" y="376"/>
                </a:cxn>
                <a:cxn ang="0">
                  <a:pos x="120" y="380"/>
                </a:cxn>
                <a:cxn ang="0">
                  <a:pos x="77" y="364"/>
                </a:cxn>
                <a:cxn ang="0">
                  <a:pos x="22" y="321"/>
                </a:cxn>
                <a:cxn ang="0">
                  <a:pos x="9" y="300"/>
                </a:cxn>
                <a:cxn ang="0">
                  <a:pos x="0" y="256"/>
                </a:cxn>
                <a:cxn ang="0">
                  <a:pos x="6" y="175"/>
                </a:cxn>
                <a:cxn ang="0">
                  <a:pos x="19" y="97"/>
                </a:cxn>
                <a:cxn ang="0">
                  <a:pos x="35" y="56"/>
                </a:cxn>
                <a:cxn ang="0">
                  <a:pos x="63" y="23"/>
                </a:cxn>
                <a:cxn ang="0">
                  <a:pos x="103" y="7"/>
                </a:cxn>
                <a:cxn ang="0">
                  <a:pos x="160" y="1"/>
                </a:cxn>
                <a:cxn ang="0">
                  <a:pos x="244" y="3"/>
                </a:cxn>
                <a:cxn ang="0">
                  <a:pos x="304" y="4"/>
                </a:cxn>
                <a:cxn ang="0">
                  <a:pos x="357" y="3"/>
                </a:cxn>
                <a:cxn ang="0">
                  <a:pos x="417" y="10"/>
                </a:cxn>
                <a:cxn ang="0">
                  <a:pos x="450" y="27"/>
                </a:cxn>
                <a:cxn ang="0">
                  <a:pos x="498" y="84"/>
                </a:cxn>
                <a:cxn ang="0">
                  <a:pos x="509" y="118"/>
                </a:cxn>
                <a:cxn ang="0">
                  <a:pos x="512" y="160"/>
                </a:cxn>
                <a:cxn ang="0">
                  <a:pos x="512" y="217"/>
                </a:cxn>
                <a:cxn ang="0">
                  <a:pos x="513" y="275"/>
                </a:cxn>
                <a:cxn ang="0">
                  <a:pos x="501" y="327"/>
                </a:cxn>
                <a:cxn ang="0">
                  <a:pos x="475" y="360"/>
                </a:cxn>
                <a:cxn ang="0">
                  <a:pos x="457" y="372"/>
                </a:cxn>
                <a:cxn ang="0">
                  <a:pos x="436" y="384"/>
                </a:cxn>
                <a:cxn ang="0">
                  <a:pos x="428" y="384"/>
                </a:cxn>
                <a:cxn ang="0">
                  <a:pos x="414" y="386"/>
                </a:cxn>
                <a:cxn ang="0">
                  <a:pos x="399" y="391"/>
                </a:cxn>
              </a:cxnLst>
              <a:rect l="0" t="0" r="r" b="b"/>
              <a:pathLst>
                <a:path w="514" h="391">
                  <a:moveTo>
                    <a:pt x="399" y="391"/>
                  </a:moveTo>
                  <a:lnTo>
                    <a:pt x="399" y="391"/>
                  </a:lnTo>
                  <a:lnTo>
                    <a:pt x="395" y="390"/>
                  </a:lnTo>
                  <a:lnTo>
                    <a:pt x="391" y="389"/>
                  </a:lnTo>
                  <a:lnTo>
                    <a:pt x="388" y="388"/>
                  </a:lnTo>
                  <a:lnTo>
                    <a:pt x="384" y="385"/>
                  </a:lnTo>
                  <a:lnTo>
                    <a:pt x="380" y="378"/>
                  </a:lnTo>
                  <a:lnTo>
                    <a:pt x="377" y="372"/>
                  </a:lnTo>
                  <a:lnTo>
                    <a:pt x="377" y="372"/>
                  </a:lnTo>
                  <a:lnTo>
                    <a:pt x="376" y="367"/>
                  </a:lnTo>
                  <a:lnTo>
                    <a:pt x="376" y="361"/>
                  </a:lnTo>
                  <a:lnTo>
                    <a:pt x="378" y="358"/>
                  </a:lnTo>
                  <a:lnTo>
                    <a:pt x="380" y="355"/>
                  </a:lnTo>
                  <a:lnTo>
                    <a:pt x="382" y="351"/>
                  </a:lnTo>
                  <a:lnTo>
                    <a:pt x="388" y="349"/>
                  </a:lnTo>
                  <a:lnTo>
                    <a:pt x="388" y="349"/>
                  </a:lnTo>
                  <a:lnTo>
                    <a:pt x="395" y="344"/>
                  </a:lnTo>
                  <a:lnTo>
                    <a:pt x="402" y="341"/>
                  </a:lnTo>
                  <a:lnTo>
                    <a:pt x="415" y="338"/>
                  </a:lnTo>
                  <a:lnTo>
                    <a:pt x="415" y="338"/>
                  </a:lnTo>
                  <a:lnTo>
                    <a:pt x="425" y="337"/>
                  </a:lnTo>
                  <a:lnTo>
                    <a:pt x="434" y="334"/>
                  </a:lnTo>
                  <a:lnTo>
                    <a:pt x="439" y="332"/>
                  </a:lnTo>
                  <a:lnTo>
                    <a:pt x="443" y="329"/>
                  </a:lnTo>
                  <a:lnTo>
                    <a:pt x="447" y="325"/>
                  </a:lnTo>
                  <a:lnTo>
                    <a:pt x="453" y="320"/>
                  </a:lnTo>
                  <a:lnTo>
                    <a:pt x="453" y="320"/>
                  </a:lnTo>
                  <a:lnTo>
                    <a:pt x="458" y="310"/>
                  </a:lnTo>
                  <a:lnTo>
                    <a:pt x="462" y="300"/>
                  </a:lnTo>
                  <a:lnTo>
                    <a:pt x="465" y="289"/>
                  </a:lnTo>
                  <a:lnTo>
                    <a:pt x="466" y="276"/>
                  </a:lnTo>
                  <a:lnTo>
                    <a:pt x="467" y="264"/>
                  </a:lnTo>
                  <a:lnTo>
                    <a:pt x="467" y="250"/>
                  </a:lnTo>
                  <a:lnTo>
                    <a:pt x="465" y="224"/>
                  </a:lnTo>
                  <a:lnTo>
                    <a:pt x="465" y="224"/>
                  </a:lnTo>
                  <a:lnTo>
                    <a:pt x="464" y="206"/>
                  </a:lnTo>
                  <a:lnTo>
                    <a:pt x="464" y="190"/>
                  </a:lnTo>
                  <a:lnTo>
                    <a:pt x="465" y="181"/>
                  </a:lnTo>
                  <a:lnTo>
                    <a:pt x="465" y="181"/>
                  </a:lnTo>
                  <a:lnTo>
                    <a:pt x="465" y="164"/>
                  </a:lnTo>
                  <a:lnTo>
                    <a:pt x="465" y="148"/>
                  </a:lnTo>
                  <a:lnTo>
                    <a:pt x="464" y="134"/>
                  </a:lnTo>
                  <a:lnTo>
                    <a:pt x="462" y="120"/>
                  </a:lnTo>
                  <a:lnTo>
                    <a:pt x="458" y="107"/>
                  </a:lnTo>
                  <a:lnTo>
                    <a:pt x="455" y="100"/>
                  </a:lnTo>
                  <a:lnTo>
                    <a:pt x="451" y="93"/>
                  </a:lnTo>
                  <a:lnTo>
                    <a:pt x="445" y="87"/>
                  </a:lnTo>
                  <a:lnTo>
                    <a:pt x="440" y="81"/>
                  </a:lnTo>
                  <a:lnTo>
                    <a:pt x="427" y="68"/>
                  </a:lnTo>
                  <a:lnTo>
                    <a:pt x="427" y="68"/>
                  </a:lnTo>
                  <a:lnTo>
                    <a:pt x="419" y="61"/>
                  </a:lnTo>
                  <a:lnTo>
                    <a:pt x="409" y="57"/>
                  </a:lnTo>
                  <a:lnTo>
                    <a:pt x="401" y="53"/>
                  </a:lnTo>
                  <a:lnTo>
                    <a:pt x="392" y="51"/>
                  </a:lnTo>
                  <a:lnTo>
                    <a:pt x="382" y="49"/>
                  </a:lnTo>
                  <a:lnTo>
                    <a:pt x="373" y="48"/>
                  </a:lnTo>
                  <a:lnTo>
                    <a:pt x="356" y="48"/>
                  </a:lnTo>
                  <a:lnTo>
                    <a:pt x="356" y="48"/>
                  </a:lnTo>
                  <a:lnTo>
                    <a:pt x="328" y="48"/>
                  </a:lnTo>
                  <a:lnTo>
                    <a:pt x="328" y="48"/>
                  </a:lnTo>
                  <a:lnTo>
                    <a:pt x="311" y="49"/>
                  </a:lnTo>
                  <a:lnTo>
                    <a:pt x="310" y="49"/>
                  </a:lnTo>
                  <a:lnTo>
                    <a:pt x="265" y="49"/>
                  </a:lnTo>
                  <a:lnTo>
                    <a:pt x="265" y="49"/>
                  </a:lnTo>
                  <a:lnTo>
                    <a:pt x="214" y="49"/>
                  </a:lnTo>
                  <a:lnTo>
                    <a:pt x="169" y="48"/>
                  </a:lnTo>
                  <a:lnTo>
                    <a:pt x="169" y="48"/>
                  </a:lnTo>
                  <a:lnTo>
                    <a:pt x="155" y="48"/>
                  </a:lnTo>
                  <a:lnTo>
                    <a:pt x="155" y="48"/>
                  </a:lnTo>
                  <a:lnTo>
                    <a:pt x="139" y="49"/>
                  </a:lnTo>
                  <a:lnTo>
                    <a:pt x="122" y="50"/>
                  </a:lnTo>
                  <a:lnTo>
                    <a:pt x="108" y="54"/>
                  </a:lnTo>
                  <a:lnTo>
                    <a:pt x="101" y="57"/>
                  </a:lnTo>
                  <a:lnTo>
                    <a:pt x="95" y="60"/>
                  </a:lnTo>
                  <a:lnTo>
                    <a:pt x="89" y="64"/>
                  </a:lnTo>
                  <a:lnTo>
                    <a:pt x="84" y="69"/>
                  </a:lnTo>
                  <a:lnTo>
                    <a:pt x="79" y="75"/>
                  </a:lnTo>
                  <a:lnTo>
                    <a:pt x="75" y="81"/>
                  </a:lnTo>
                  <a:lnTo>
                    <a:pt x="70" y="87"/>
                  </a:lnTo>
                  <a:lnTo>
                    <a:pt x="66" y="95"/>
                  </a:lnTo>
                  <a:lnTo>
                    <a:pt x="63" y="105"/>
                  </a:lnTo>
                  <a:lnTo>
                    <a:pt x="61" y="114"/>
                  </a:lnTo>
                  <a:lnTo>
                    <a:pt x="61" y="114"/>
                  </a:lnTo>
                  <a:lnTo>
                    <a:pt x="55" y="147"/>
                  </a:lnTo>
                  <a:lnTo>
                    <a:pt x="51" y="183"/>
                  </a:lnTo>
                  <a:lnTo>
                    <a:pt x="49" y="221"/>
                  </a:lnTo>
                  <a:lnTo>
                    <a:pt x="49" y="261"/>
                  </a:lnTo>
                  <a:lnTo>
                    <a:pt x="49" y="261"/>
                  </a:lnTo>
                  <a:lnTo>
                    <a:pt x="50" y="271"/>
                  </a:lnTo>
                  <a:lnTo>
                    <a:pt x="53" y="281"/>
                  </a:lnTo>
                  <a:lnTo>
                    <a:pt x="58" y="291"/>
                  </a:lnTo>
                  <a:lnTo>
                    <a:pt x="64" y="299"/>
                  </a:lnTo>
                  <a:lnTo>
                    <a:pt x="73" y="307"/>
                  </a:lnTo>
                  <a:lnTo>
                    <a:pt x="81" y="313"/>
                  </a:lnTo>
                  <a:lnTo>
                    <a:pt x="90" y="320"/>
                  </a:lnTo>
                  <a:lnTo>
                    <a:pt x="99" y="324"/>
                  </a:lnTo>
                  <a:lnTo>
                    <a:pt x="99" y="324"/>
                  </a:lnTo>
                  <a:lnTo>
                    <a:pt x="117" y="331"/>
                  </a:lnTo>
                  <a:lnTo>
                    <a:pt x="117" y="331"/>
                  </a:lnTo>
                  <a:lnTo>
                    <a:pt x="122" y="332"/>
                  </a:lnTo>
                  <a:lnTo>
                    <a:pt x="123" y="332"/>
                  </a:lnTo>
                  <a:lnTo>
                    <a:pt x="124" y="332"/>
                  </a:lnTo>
                  <a:lnTo>
                    <a:pt x="124" y="332"/>
                  </a:lnTo>
                  <a:lnTo>
                    <a:pt x="127" y="332"/>
                  </a:lnTo>
                  <a:lnTo>
                    <a:pt x="127" y="332"/>
                  </a:lnTo>
                  <a:lnTo>
                    <a:pt x="130" y="332"/>
                  </a:lnTo>
                  <a:lnTo>
                    <a:pt x="135" y="333"/>
                  </a:lnTo>
                  <a:lnTo>
                    <a:pt x="138" y="335"/>
                  </a:lnTo>
                  <a:lnTo>
                    <a:pt x="141" y="337"/>
                  </a:lnTo>
                  <a:lnTo>
                    <a:pt x="145" y="343"/>
                  </a:lnTo>
                  <a:lnTo>
                    <a:pt x="148" y="350"/>
                  </a:lnTo>
                  <a:lnTo>
                    <a:pt x="148" y="350"/>
                  </a:lnTo>
                  <a:lnTo>
                    <a:pt x="149" y="355"/>
                  </a:lnTo>
                  <a:lnTo>
                    <a:pt x="148" y="361"/>
                  </a:lnTo>
                  <a:lnTo>
                    <a:pt x="147" y="365"/>
                  </a:lnTo>
                  <a:lnTo>
                    <a:pt x="145" y="368"/>
                  </a:lnTo>
                  <a:lnTo>
                    <a:pt x="143" y="371"/>
                  </a:lnTo>
                  <a:lnTo>
                    <a:pt x="139" y="374"/>
                  </a:lnTo>
                  <a:lnTo>
                    <a:pt x="139" y="374"/>
                  </a:lnTo>
                  <a:lnTo>
                    <a:pt x="133" y="376"/>
                  </a:lnTo>
                  <a:lnTo>
                    <a:pt x="129" y="378"/>
                  </a:lnTo>
                  <a:lnTo>
                    <a:pt x="125" y="380"/>
                  </a:lnTo>
                  <a:lnTo>
                    <a:pt x="120" y="380"/>
                  </a:lnTo>
                  <a:lnTo>
                    <a:pt x="120" y="380"/>
                  </a:lnTo>
                  <a:lnTo>
                    <a:pt x="110" y="378"/>
                  </a:lnTo>
                  <a:lnTo>
                    <a:pt x="99" y="375"/>
                  </a:lnTo>
                  <a:lnTo>
                    <a:pt x="88" y="371"/>
                  </a:lnTo>
                  <a:lnTo>
                    <a:pt x="77" y="364"/>
                  </a:lnTo>
                  <a:lnTo>
                    <a:pt x="63" y="356"/>
                  </a:lnTo>
                  <a:lnTo>
                    <a:pt x="50" y="345"/>
                  </a:lnTo>
                  <a:lnTo>
                    <a:pt x="36" y="334"/>
                  </a:lnTo>
                  <a:lnTo>
                    <a:pt x="22" y="321"/>
                  </a:lnTo>
                  <a:lnTo>
                    <a:pt x="22" y="321"/>
                  </a:lnTo>
                  <a:lnTo>
                    <a:pt x="17" y="314"/>
                  </a:lnTo>
                  <a:lnTo>
                    <a:pt x="13" y="307"/>
                  </a:lnTo>
                  <a:lnTo>
                    <a:pt x="9" y="300"/>
                  </a:lnTo>
                  <a:lnTo>
                    <a:pt x="5" y="292"/>
                  </a:lnTo>
                  <a:lnTo>
                    <a:pt x="3" y="283"/>
                  </a:lnTo>
                  <a:lnTo>
                    <a:pt x="1" y="274"/>
                  </a:lnTo>
                  <a:lnTo>
                    <a:pt x="0" y="256"/>
                  </a:lnTo>
                  <a:lnTo>
                    <a:pt x="0" y="235"/>
                  </a:lnTo>
                  <a:lnTo>
                    <a:pt x="1" y="215"/>
                  </a:lnTo>
                  <a:lnTo>
                    <a:pt x="6" y="175"/>
                  </a:lnTo>
                  <a:lnTo>
                    <a:pt x="6" y="175"/>
                  </a:lnTo>
                  <a:lnTo>
                    <a:pt x="11" y="140"/>
                  </a:lnTo>
                  <a:lnTo>
                    <a:pt x="11" y="140"/>
                  </a:lnTo>
                  <a:lnTo>
                    <a:pt x="14" y="118"/>
                  </a:lnTo>
                  <a:lnTo>
                    <a:pt x="19" y="97"/>
                  </a:lnTo>
                  <a:lnTo>
                    <a:pt x="22" y="86"/>
                  </a:lnTo>
                  <a:lnTo>
                    <a:pt x="26" y="76"/>
                  </a:lnTo>
                  <a:lnTo>
                    <a:pt x="30" y="66"/>
                  </a:lnTo>
                  <a:lnTo>
                    <a:pt x="35" y="56"/>
                  </a:lnTo>
                  <a:lnTo>
                    <a:pt x="42" y="47"/>
                  </a:lnTo>
                  <a:lnTo>
                    <a:pt x="48" y="38"/>
                  </a:lnTo>
                  <a:lnTo>
                    <a:pt x="55" y="30"/>
                  </a:lnTo>
                  <a:lnTo>
                    <a:pt x="63" y="23"/>
                  </a:lnTo>
                  <a:lnTo>
                    <a:pt x="72" y="17"/>
                  </a:lnTo>
                  <a:lnTo>
                    <a:pt x="81" y="13"/>
                  </a:lnTo>
                  <a:lnTo>
                    <a:pt x="91" y="9"/>
                  </a:lnTo>
                  <a:lnTo>
                    <a:pt x="103" y="7"/>
                  </a:lnTo>
                  <a:lnTo>
                    <a:pt x="103" y="7"/>
                  </a:lnTo>
                  <a:lnTo>
                    <a:pt x="120" y="4"/>
                  </a:lnTo>
                  <a:lnTo>
                    <a:pt x="140" y="3"/>
                  </a:lnTo>
                  <a:lnTo>
                    <a:pt x="160" y="1"/>
                  </a:lnTo>
                  <a:lnTo>
                    <a:pt x="183" y="0"/>
                  </a:lnTo>
                  <a:lnTo>
                    <a:pt x="183" y="0"/>
                  </a:lnTo>
                  <a:lnTo>
                    <a:pt x="214" y="1"/>
                  </a:lnTo>
                  <a:lnTo>
                    <a:pt x="244" y="3"/>
                  </a:lnTo>
                  <a:lnTo>
                    <a:pt x="244" y="3"/>
                  </a:lnTo>
                  <a:lnTo>
                    <a:pt x="274" y="4"/>
                  </a:lnTo>
                  <a:lnTo>
                    <a:pt x="304" y="4"/>
                  </a:lnTo>
                  <a:lnTo>
                    <a:pt x="304" y="4"/>
                  </a:lnTo>
                  <a:lnTo>
                    <a:pt x="329" y="4"/>
                  </a:lnTo>
                  <a:lnTo>
                    <a:pt x="329" y="4"/>
                  </a:lnTo>
                  <a:lnTo>
                    <a:pt x="357" y="3"/>
                  </a:lnTo>
                  <a:lnTo>
                    <a:pt x="357" y="3"/>
                  </a:lnTo>
                  <a:lnTo>
                    <a:pt x="380" y="4"/>
                  </a:lnTo>
                  <a:lnTo>
                    <a:pt x="393" y="5"/>
                  </a:lnTo>
                  <a:lnTo>
                    <a:pt x="405" y="7"/>
                  </a:lnTo>
                  <a:lnTo>
                    <a:pt x="417" y="10"/>
                  </a:lnTo>
                  <a:lnTo>
                    <a:pt x="428" y="14"/>
                  </a:lnTo>
                  <a:lnTo>
                    <a:pt x="439" y="20"/>
                  </a:lnTo>
                  <a:lnTo>
                    <a:pt x="450" y="27"/>
                  </a:lnTo>
                  <a:lnTo>
                    <a:pt x="450" y="27"/>
                  </a:lnTo>
                  <a:lnTo>
                    <a:pt x="464" y="41"/>
                  </a:lnTo>
                  <a:lnTo>
                    <a:pt x="477" y="54"/>
                  </a:lnTo>
                  <a:lnTo>
                    <a:pt x="489" y="69"/>
                  </a:lnTo>
                  <a:lnTo>
                    <a:pt x="498" y="84"/>
                  </a:lnTo>
                  <a:lnTo>
                    <a:pt x="502" y="91"/>
                  </a:lnTo>
                  <a:lnTo>
                    <a:pt x="505" y="101"/>
                  </a:lnTo>
                  <a:lnTo>
                    <a:pt x="507" y="109"/>
                  </a:lnTo>
                  <a:lnTo>
                    <a:pt x="509" y="118"/>
                  </a:lnTo>
                  <a:lnTo>
                    <a:pt x="512" y="127"/>
                  </a:lnTo>
                  <a:lnTo>
                    <a:pt x="513" y="138"/>
                  </a:lnTo>
                  <a:lnTo>
                    <a:pt x="513" y="148"/>
                  </a:lnTo>
                  <a:lnTo>
                    <a:pt x="512" y="160"/>
                  </a:lnTo>
                  <a:lnTo>
                    <a:pt x="512" y="160"/>
                  </a:lnTo>
                  <a:lnTo>
                    <a:pt x="511" y="173"/>
                  </a:lnTo>
                  <a:lnTo>
                    <a:pt x="511" y="187"/>
                  </a:lnTo>
                  <a:lnTo>
                    <a:pt x="512" y="217"/>
                  </a:lnTo>
                  <a:lnTo>
                    <a:pt x="512" y="217"/>
                  </a:lnTo>
                  <a:lnTo>
                    <a:pt x="514" y="246"/>
                  </a:lnTo>
                  <a:lnTo>
                    <a:pt x="514" y="261"/>
                  </a:lnTo>
                  <a:lnTo>
                    <a:pt x="513" y="275"/>
                  </a:lnTo>
                  <a:lnTo>
                    <a:pt x="512" y="289"/>
                  </a:lnTo>
                  <a:lnTo>
                    <a:pt x="509" y="302"/>
                  </a:lnTo>
                  <a:lnTo>
                    <a:pt x="505" y="315"/>
                  </a:lnTo>
                  <a:lnTo>
                    <a:pt x="501" y="327"/>
                  </a:lnTo>
                  <a:lnTo>
                    <a:pt x="501" y="327"/>
                  </a:lnTo>
                  <a:lnTo>
                    <a:pt x="494" y="339"/>
                  </a:lnTo>
                  <a:lnTo>
                    <a:pt x="486" y="350"/>
                  </a:lnTo>
                  <a:lnTo>
                    <a:pt x="475" y="360"/>
                  </a:lnTo>
                  <a:lnTo>
                    <a:pt x="463" y="368"/>
                  </a:lnTo>
                  <a:lnTo>
                    <a:pt x="463" y="368"/>
                  </a:lnTo>
                  <a:lnTo>
                    <a:pt x="457" y="372"/>
                  </a:lnTo>
                  <a:lnTo>
                    <a:pt x="457" y="372"/>
                  </a:lnTo>
                  <a:lnTo>
                    <a:pt x="446" y="378"/>
                  </a:lnTo>
                  <a:lnTo>
                    <a:pt x="441" y="382"/>
                  </a:lnTo>
                  <a:lnTo>
                    <a:pt x="436" y="384"/>
                  </a:lnTo>
                  <a:lnTo>
                    <a:pt x="436" y="384"/>
                  </a:lnTo>
                  <a:lnTo>
                    <a:pt x="431" y="384"/>
                  </a:lnTo>
                  <a:lnTo>
                    <a:pt x="431" y="384"/>
                  </a:lnTo>
                  <a:lnTo>
                    <a:pt x="428" y="384"/>
                  </a:lnTo>
                  <a:lnTo>
                    <a:pt x="428" y="384"/>
                  </a:lnTo>
                  <a:lnTo>
                    <a:pt x="424" y="384"/>
                  </a:lnTo>
                  <a:lnTo>
                    <a:pt x="424" y="384"/>
                  </a:lnTo>
                  <a:lnTo>
                    <a:pt x="418" y="385"/>
                  </a:lnTo>
                  <a:lnTo>
                    <a:pt x="414" y="386"/>
                  </a:lnTo>
                  <a:lnTo>
                    <a:pt x="410" y="388"/>
                  </a:lnTo>
                  <a:lnTo>
                    <a:pt x="410" y="388"/>
                  </a:lnTo>
                  <a:lnTo>
                    <a:pt x="404" y="390"/>
                  </a:lnTo>
                  <a:lnTo>
                    <a:pt x="399" y="391"/>
                  </a:lnTo>
                  <a:lnTo>
                    <a:pt x="399" y="3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3" name="Freeform 789"/>
            <p:cNvSpPr/>
            <p:nvPr/>
          </p:nvSpPr>
          <p:spPr bwMode="auto">
            <a:xfrm>
              <a:off x="6291263" y="4548188"/>
              <a:ext cx="273050" cy="195263"/>
            </a:xfrm>
            <a:custGeom>
              <a:avLst/>
              <a:gdLst/>
              <a:ahLst/>
              <a:cxnLst>
                <a:cxn ang="0">
                  <a:pos x="321" y="370"/>
                </a:cxn>
                <a:cxn ang="0">
                  <a:pos x="259" y="369"/>
                </a:cxn>
                <a:cxn ang="0">
                  <a:pos x="165" y="368"/>
                </a:cxn>
                <a:cxn ang="0">
                  <a:pos x="100" y="360"/>
                </a:cxn>
                <a:cxn ang="0">
                  <a:pos x="68" y="344"/>
                </a:cxn>
                <a:cxn ang="0">
                  <a:pos x="42" y="316"/>
                </a:cxn>
                <a:cxn ang="0">
                  <a:pos x="10" y="249"/>
                </a:cxn>
                <a:cxn ang="0">
                  <a:pos x="1" y="187"/>
                </a:cxn>
                <a:cxn ang="0">
                  <a:pos x="3" y="98"/>
                </a:cxn>
                <a:cxn ang="0">
                  <a:pos x="11" y="59"/>
                </a:cxn>
                <a:cxn ang="0">
                  <a:pos x="28" y="34"/>
                </a:cxn>
                <a:cxn ang="0">
                  <a:pos x="48" y="20"/>
                </a:cxn>
                <a:cxn ang="0">
                  <a:pos x="84" y="11"/>
                </a:cxn>
                <a:cxn ang="0">
                  <a:pos x="105" y="1"/>
                </a:cxn>
                <a:cxn ang="0">
                  <a:pos x="117" y="1"/>
                </a:cxn>
                <a:cxn ang="0">
                  <a:pos x="131" y="17"/>
                </a:cxn>
                <a:cxn ang="0">
                  <a:pos x="129" y="36"/>
                </a:cxn>
                <a:cxn ang="0">
                  <a:pos x="111" y="50"/>
                </a:cxn>
                <a:cxn ang="0">
                  <a:pos x="78" y="60"/>
                </a:cxn>
                <a:cxn ang="0">
                  <a:pos x="60" y="69"/>
                </a:cxn>
                <a:cxn ang="0">
                  <a:pos x="47" y="104"/>
                </a:cxn>
                <a:cxn ang="0">
                  <a:pos x="45" y="169"/>
                </a:cxn>
                <a:cxn ang="0">
                  <a:pos x="53" y="235"/>
                </a:cxn>
                <a:cxn ang="0">
                  <a:pos x="69" y="273"/>
                </a:cxn>
                <a:cxn ang="0">
                  <a:pos x="94" y="305"/>
                </a:cxn>
                <a:cxn ang="0">
                  <a:pos x="114" y="316"/>
                </a:cxn>
                <a:cxn ang="0">
                  <a:pos x="141" y="317"/>
                </a:cxn>
                <a:cxn ang="0">
                  <a:pos x="162" y="318"/>
                </a:cxn>
                <a:cxn ang="0">
                  <a:pos x="224" y="323"/>
                </a:cxn>
                <a:cxn ang="0">
                  <a:pos x="266" y="323"/>
                </a:cxn>
                <a:cxn ang="0">
                  <a:pos x="321" y="325"/>
                </a:cxn>
                <a:cxn ang="0">
                  <a:pos x="368" y="328"/>
                </a:cxn>
                <a:cxn ang="0">
                  <a:pos x="425" y="318"/>
                </a:cxn>
                <a:cxn ang="0">
                  <a:pos x="441" y="306"/>
                </a:cxn>
                <a:cxn ang="0">
                  <a:pos x="457" y="274"/>
                </a:cxn>
                <a:cxn ang="0">
                  <a:pos x="461" y="224"/>
                </a:cxn>
                <a:cxn ang="0">
                  <a:pos x="464" y="175"/>
                </a:cxn>
                <a:cxn ang="0">
                  <a:pos x="468" y="142"/>
                </a:cxn>
                <a:cxn ang="0">
                  <a:pos x="459" y="112"/>
                </a:cxn>
                <a:cxn ang="0">
                  <a:pos x="449" y="96"/>
                </a:cxn>
                <a:cxn ang="0">
                  <a:pos x="413" y="65"/>
                </a:cxn>
                <a:cxn ang="0">
                  <a:pos x="383" y="52"/>
                </a:cxn>
                <a:cxn ang="0">
                  <a:pos x="368" y="41"/>
                </a:cxn>
                <a:cxn ang="0">
                  <a:pos x="366" y="30"/>
                </a:cxn>
                <a:cxn ang="0">
                  <a:pos x="373" y="15"/>
                </a:cxn>
                <a:cxn ang="0">
                  <a:pos x="389" y="7"/>
                </a:cxn>
                <a:cxn ang="0">
                  <a:pos x="409" y="12"/>
                </a:cxn>
                <a:cxn ang="0">
                  <a:pos x="460" y="46"/>
                </a:cxn>
                <a:cxn ang="0">
                  <a:pos x="499" y="84"/>
                </a:cxn>
                <a:cxn ang="0">
                  <a:pos x="514" y="114"/>
                </a:cxn>
                <a:cxn ang="0">
                  <a:pos x="511" y="176"/>
                </a:cxn>
                <a:cxn ang="0">
                  <a:pos x="506" y="215"/>
                </a:cxn>
                <a:cxn ang="0">
                  <a:pos x="502" y="278"/>
                </a:cxn>
                <a:cxn ang="0">
                  <a:pos x="487" y="323"/>
                </a:cxn>
                <a:cxn ang="0">
                  <a:pos x="462" y="349"/>
                </a:cxn>
                <a:cxn ang="0">
                  <a:pos x="428" y="363"/>
                </a:cxn>
                <a:cxn ang="0">
                  <a:pos x="353" y="370"/>
                </a:cxn>
              </a:cxnLst>
              <a:rect l="0" t="0" r="r" b="b"/>
              <a:pathLst>
                <a:path w="515" h="370">
                  <a:moveTo>
                    <a:pt x="353" y="370"/>
                  </a:moveTo>
                  <a:lnTo>
                    <a:pt x="353" y="370"/>
                  </a:lnTo>
                  <a:lnTo>
                    <a:pt x="321" y="370"/>
                  </a:lnTo>
                  <a:lnTo>
                    <a:pt x="321" y="370"/>
                  </a:lnTo>
                  <a:lnTo>
                    <a:pt x="288" y="369"/>
                  </a:lnTo>
                  <a:lnTo>
                    <a:pt x="288" y="369"/>
                  </a:lnTo>
                  <a:lnTo>
                    <a:pt x="259" y="369"/>
                  </a:lnTo>
                  <a:lnTo>
                    <a:pt x="259" y="369"/>
                  </a:lnTo>
                  <a:lnTo>
                    <a:pt x="230" y="370"/>
                  </a:lnTo>
                  <a:lnTo>
                    <a:pt x="230" y="370"/>
                  </a:lnTo>
                  <a:lnTo>
                    <a:pt x="198" y="369"/>
                  </a:lnTo>
                  <a:lnTo>
                    <a:pt x="165" y="368"/>
                  </a:lnTo>
                  <a:lnTo>
                    <a:pt x="132" y="365"/>
                  </a:lnTo>
                  <a:lnTo>
                    <a:pt x="116" y="363"/>
                  </a:lnTo>
                  <a:lnTo>
                    <a:pt x="100" y="360"/>
                  </a:lnTo>
                  <a:lnTo>
                    <a:pt x="100" y="360"/>
                  </a:lnTo>
                  <a:lnTo>
                    <a:pt x="91" y="357"/>
                  </a:lnTo>
                  <a:lnTo>
                    <a:pt x="83" y="354"/>
                  </a:lnTo>
                  <a:lnTo>
                    <a:pt x="76" y="349"/>
                  </a:lnTo>
                  <a:lnTo>
                    <a:pt x="68" y="344"/>
                  </a:lnTo>
                  <a:lnTo>
                    <a:pt x="62" y="338"/>
                  </a:lnTo>
                  <a:lnTo>
                    <a:pt x="54" y="332"/>
                  </a:lnTo>
                  <a:lnTo>
                    <a:pt x="48" y="324"/>
                  </a:lnTo>
                  <a:lnTo>
                    <a:pt x="42" y="316"/>
                  </a:lnTo>
                  <a:lnTo>
                    <a:pt x="31" y="300"/>
                  </a:lnTo>
                  <a:lnTo>
                    <a:pt x="22" y="282"/>
                  </a:lnTo>
                  <a:lnTo>
                    <a:pt x="15" y="265"/>
                  </a:lnTo>
                  <a:lnTo>
                    <a:pt x="10" y="249"/>
                  </a:lnTo>
                  <a:lnTo>
                    <a:pt x="10" y="249"/>
                  </a:lnTo>
                  <a:lnTo>
                    <a:pt x="6" y="229"/>
                  </a:lnTo>
                  <a:lnTo>
                    <a:pt x="3" y="209"/>
                  </a:lnTo>
                  <a:lnTo>
                    <a:pt x="1" y="187"/>
                  </a:lnTo>
                  <a:lnTo>
                    <a:pt x="0" y="166"/>
                  </a:lnTo>
                  <a:lnTo>
                    <a:pt x="0" y="144"/>
                  </a:lnTo>
                  <a:lnTo>
                    <a:pt x="1" y="121"/>
                  </a:lnTo>
                  <a:lnTo>
                    <a:pt x="3" y="98"/>
                  </a:lnTo>
                  <a:lnTo>
                    <a:pt x="7" y="74"/>
                  </a:lnTo>
                  <a:lnTo>
                    <a:pt x="7" y="74"/>
                  </a:lnTo>
                  <a:lnTo>
                    <a:pt x="8" y="66"/>
                  </a:lnTo>
                  <a:lnTo>
                    <a:pt x="11" y="59"/>
                  </a:lnTo>
                  <a:lnTo>
                    <a:pt x="14" y="52"/>
                  </a:lnTo>
                  <a:lnTo>
                    <a:pt x="17" y="46"/>
                  </a:lnTo>
                  <a:lnTo>
                    <a:pt x="22" y="39"/>
                  </a:lnTo>
                  <a:lnTo>
                    <a:pt x="28" y="34"/>
                  </a:lnTo>
                  <a:lnTo>
                    <a:pt x="35" y="28"/>
                  </a:lnTo>
                  <a:lnTo>
                    <a:pt x="42" y="23"/>
                  </a:lnTo>
                  <a:lnTo>
                    <a:pt x="42" y="23"/>
                  </a:lnTo>
                  <a:lnTo>
                    <a:pt x="48" y="20"/>
                  </a:lnTo>
                  <a:lnTo>
                    <a:pt x="54" y="18"/>
                  </a:lnTo>
                  <a:lnTo>
                    <a:pt x="68" y="15"/>
                  </a:lnTo>
                  <a:lnTo>
                    <a:pt x="68" y="15"/>
                  </a:lnTo>
                  <a:lnTo>
                    <a:pt x="84" y="11"/>
                  </a:lnTo>
                  <a:lnTo>
                    <a:pt x="91" y="8"/>
                  </a:lnTo>
                  <a:lnTo>
                    <a:pt x="100" y="4"/>
                  </a:lnTo>
                  <a:lnTo>
                    <a:pt x="100" y="4"/>
                  </a:lnTo>
                  <a:lnTo>
                    <a:pt x="105" y="1"/>
                  </a:lnTo>
                  <a:lnTo>
                    <a:pt x="111" y="0"/>
                  </a:lnTo>
                  <a:lnTo>
                    <a:pt x="111" y="0"/>
                  </a:lnTo>
                  <a:lnTo>
                    <a:pt x="114" y="0"/>
                  </a:lnTo>
                  <a:lnTo>
                    <a:pt x="117" y="1"/>
                  </a:lnTo>
                  <a:lnTo>
                    <a:pt x="122" y="4"/>
                  </a:lnTo>
                  <a:lnTo>
                    <a:pt x="128" y="10"/>
                  </a:lnTo>
                  <a:lnTo>
                    <a:pt x="131" y="17"/>
                  </a:lnTo>
                  <a:lnTo>
                    <a:pt x="131" y="17"/>
                  </a:lnTo>
                  <a:lnTo>
                    <a:pt x="132" y="22"/>
                  </a:lnTo>
                  <a:lnTo>
                    <a:pt x="132" y="28"/>
                  </a:lnTo>
                  <a:lnTo>
                    <a:pt x="131" y="32"/>
                  </a:lnTo>
                  <a:lnTo>
                    <a:pt x="129" y="36"/>
                  </a:lnTo>
                  <a:lnTo>
                    <a:pt x="126" y="40"/>
                  </a:lnTo>
                  <a:lnTo>
                    <a:pt x="121" y="43"/>
                  </a:lnTo>
                  <a:lnTo>
                    <a:pt x="121" y="43"/>
                  </a:lnTo>
                  <a:lnTo>
                    <a:pt x="111" y="50"/>
                  </a:lnTo>
                  <a:lnTo>
                    <a:pt x="101" y="54"/>
                  </a:lnTo>
                  <a:lnTo>
                    <a:pt x="89" y="57"/>
                  </a:lnTo>
                  <a:lnTo>
                    <a:pt x="78" y="60"/>
                  </a:lnTo>
                  <a:lnTo>
                    <a:pt x="78" y="60"/>
                  </a:lnTo>
                  <a:lnTo>
                    <a:pt x="73" y="61"/>
                  </a:lnTo>
                  <a:lnTo>
                    <a:pt x="68" y="63"/>
                  </a:lnTo>
                  <a:lnTo>
                    <a:pt x="64" y="66"/>
                  </a:lnTo>
                  <a:lnTo>
                    <a:pt x="60" y="69"/>
                  </a:lnTo>
                  <a:lnTo>
                    <a:pt x="54" y="77"/>
                  </a:lnTo>
                  <a:lnTo>
                    <a:pt x="50" y="86"/>
                  </a:lnTo>
                  <a:lnTo>
                    <a:pt x="48" y="95"/>
                  </a:lnTo>
                  <a:lnTo>
                    <a:pt x="47" y="104"/>
                  </a:lnTo>
                  <a:lnTo>
                    <a:pt x="45" y="122"/>
                  </a:lnTo>
                  <a:lnTo>
                    <a:pt x="45" y="122"/>
                  </a:lnTo>
                  <a:lnTo>
                    <a:pt x="45" y="153"/>
                  </a:lnTo>
                  <a:lnTo>
                    <a:pt x="45" y="169"/>
                  </a:lnTo>
                  <a:lnTo>
                    <a:pt x="45" y="186"/>
                  </a:lnTo>
                  <a:lnTo>
                    <a:pt x="47" y="203"/>
                  </a:lnTo>
                  <a:lnTo>
                    <a:pt x="49" y="218"/>
                  </a:lnTo>
                  <a:lnTo>
                    <a:pt x="53" y="235"/>
                  </a:lnTo>
                  <a:lnTo>
                    <a:pt x="58" y="250"/>
                  </a:lnTo>
                  <a:lnTo>
                    <a:pt x="58" y="250"/>
                  </a:lnTo>
                  <a:lnTo>
                    <a:pt x="63" y="261"/>
                  </a:lnTo>
                  <a:lnTo>
                    <a:pt x="69" y="273"/>
                  </a:lnTo>
                  <a:lnTo>
                    <a:pt x="74" y="282"/>
                  </a:lnTo>
                  <a:lnTo>
                    <a:pt x="80" y="290"/>
                  </a:lnTo>
                  <a:lnTo>
                    <a:pt x="86" y="299"/>
                  </a:lnTo>
                  <a:lnTo>
                    <a:pt x="94" y="305"/>
                  </a:lnTo>
                  <a:lnTo>
                    <a:pt x="100" y="310"/>
                  </a:lnTo>
                  <a:lnTo>
                    <a:pt x="107" y="313"/>
                  </a:lnTo>
                  <a:lnTo>
                    <a:pt x="107" y="313"/>
                  </a:lnTo>
                  <a:lnTo>
                    <a:pt x="114" y="316"/>
                  </a:lnTo>
                  <a:lnTo>
                    <a:pt x="120" y="317"/>
                  </a:lnTo>
                  <a:lnTo>
                    <a:pt x="132" y="318"/>
                  </a:lnTo>
                  <a:lnTo>
                    <a:pt x="132" y="318"/>
                  </a:lnTo>
                  <a:lnTo>
                    <a:pt x="141" y="317"/>
                  </a:lnTo>
                  <a:lnTo>
                    <a:pt x="141" y="317"/>
                  </a:lnTo>
                  <a:lnTo>
                    <a:pt x="150" y="317"/>
                  </a:lnTo>
                  <a:lnTo>
                    <a:pt x="150" y="317"/>
                  </a:lnTo>
                  <a:lnTo>
                    <a:pt x="162" y="318"/>
                  </a:lnTo>
                  <a:lnTo>
                    <a:pt x="162" y="318"/>
                  </a:lnTo>
                  <a:lnTo>
                    <a:pt x="182" y="321"/>
                  </a:lnTo>
                  <a:lnTo>
                    <a:pt x="203" y="323"/>
                  </a:lnTo>
                  <a:lnTo>
                    <a:pt x="224" y="323"/>
                  </a:lnTo>
                  <a:lnTo>
                    <a:pt x="244" y="323"/>
                  </a:lnTo>
                  <a:lnTo>
                    <a:pt x="244" y="323"/>
                  </a:lnTo>
                  <a:lnTo>
                    <a:pt x="266" y="323"/>
                  </a:lnTo>
                  <a:lnTo>
                    <a:pt x="266" y="323"/>
                  </a:lnTo>
                  <a:lnTo>
                    <a:pt x="288" y="323"/>
                  </a:lnTo>
                  <a:lnTo>
                    <a:pt x="288" y="323"/>
                  </a:lnTo>
                  <a:lnTo>
                    <a:pt x="303" y="324"/>
                  </a:lnTo>
                  <a:lnTo>
                    <a:pt x="321" y="325"/>
                  </a:lnTo>
                  <a:lnTo>
                    <a:pt x="321" y="325"/>
                  </a:lnTo>
                  <a:lnTo>
                    <a:pt x="343" y="328"/>
                  </a:lnTo>
                  <a:lnTo>
                    <a:pt x="368" y="328"/>
                  </a:lnTo>
                  <a:lnTo>
                    <a:pt x="368" y="328"/>
                  </a:lnTo>
                  <a:lnTo>
                    <a:pt x="388" y="328"/>
                  </a:lnTo>
                  <a:lnTo>
                    <a:pt x="405" y="324"/>
                  </a:lnTo>
                  <a:lnTo>
                    <a:pt x="419" y="320"/>
                  </a:lnTo>
                  <a:lnTo>
                    <a:pt x="425" y="318"/>
                  </a:lnTo>
                  <a:lnTo>
                    <a:pt x="431" y="314"/>
                  </a:lnTo>
                  <a:lnTo>
                    <a:pt x="431" y="314"/>
                  </a:lnTo>
                  <a:lnTo>
                    <a:pt x="436" y="311"/>
                  </a:lnTo>
                  <a:lnTo>
                    <a:pt x="441" y="306"/>
                  </a:lnTo>
                  <a:lnTo>
                    <a:pt x="445" y="302"/>
                  </a:lnTo>
                  <a:lnTo>
                    <a:pt x="449" y="297"/>
                  </a:lnTo>
                  <a:lnTo>
                    <a:pt x="454" y="286"/>
                  </a:lnTo>
                  <a:lnTo>
                    <a:pt x="457" y="274"/>
                  </a:lnTo>
                  <a:lnTo>
                    <a:pt x="459" y="261"/>
                  </a:lnTo>
                  <a:lnTo>
                    <a:pt x="460" y="249"/>
                  </a:lnTo>
                  <a:lnTo>
                    <a:pt x="461" y="224"/>
                  </a:lnTo>
                  <a:lnTo>
                    <a:pt x="461" y="224"/>
                  </a:lnTo>
                  <a:lnTo>
                    <a:pt x="461" y="208"/>
                  </a:lnTo>
                  <a:lnTo>
                    <a:pt x="461" y="193"/>
                  </a:lnTo>
                  <a:lnTo>
                    <a:pt x="461" y="193"/>
                  </a:lnTo>
                  <a:lnTo>
                    <a:pt x="464" y="175"/>
                  </a:lnTo>
                  <a:lnTo>
                    <a:pt x="464" y="175"/>
                  </a:lnTo>
                  <a:lnTo>
                    <a:pt x="466" y="158"/>
                  </a:lnTo>
                  <a:lnTo>
                    <a:pt x="468" y="142"/>
                  </a:lnTo>
                  <a:lnTo>
                    <a:pt x="468" y="142"/>
                  </a:lnTo>
                  <a:lnTo>
                    <a:pt x="467" y="131"/>
                  </a:lnTo>
                  <a:lnTo>
                    <a:pt x="466" y="124"/>
                  </a:lnTo>
                  <a:lnTo>
                    <a:pt x="463" y="118"/>
                  </a:lnTo>
                  <a:lnTo>
                    <a:pt x="459" y="112"/>
                  </a:lnTo>
                  <a:lnTo>
                    <a:pt x="459" y="112"/>
                  </a:lnTo>
                  <a:lnTo>
                    <a:pt x="455" y="104"/>
                  </a:lnTo>
                  <a:lnTo>
                    <a:pt x="455" y="104"/>
                  </a:lnTo>
                  <a:lnTo>
                    <a:pt x="449" y="96"/>
                  </a:lnTo>
                  <a:lnTo>
                    <a:pt x="442" y="88"/>
                  </a:lnTo>
                  <a:lnTo>
                    <a:pt x="432" y="80"/>
                  </a:lnTo>
                  <a:lnTo>
                    <a:pt x="423" y="72"/>
                  </a:lnTo>
                  <a:lnTo>
                    <a:pt x="413" y="65"/>
                  </a:lnTo>
                  <a:lnTo>
                    <a:pt x="402" y="60"/>
                  </a:lnTo>
                  <a:lnTo>
                    <a:pt x="392" y="55"/>
                  </a:lnTo>
                  <a:lnTo>
                    <a:pt x="383" y="52"/>
                  </a:lnTo>
                  <a:lnTo>
                    <a:pt x="383" y="52"/>
                  </a:lnTo>
                  <a:lnTo>
                    <a:pt x="377" y="51"/>
                  </a:lnTo>
                  <a:lnTo>
                    <a:pt x="372" y="48"/>
                  </a:lnTo>
                  <a:lnTo>
                    <a:pt x="370" y="45"/>
                  </a:lnTo>
                  <a:lnTo>
                    <a:pt x="368" y="41"/>
                  </a:lnTo>
                  <a:lnTo>
                    <a:pt x="367" y="37"/>
                  </a:lnTo>
                  <a:lnTo>
                    <a:pt x="366" y="34"/>
                  </a:lnTo>
                  <a:lnTo>
                    <a:pt x="366" y="30"/>
                  </a:lnTo>
                  <a:lnTo>
                    <a:pt x="366" y="30"/>
                  </a:lnTo>
                  <a:lnTo>
                    <a:pt x="367" y="26"/>
                  </a:lnTo>
                  <a:lnTo>
                    <a:pt x="368" y="22"/>
                  </a:lnTo>
                  <a:lnTo>
                    <a:pt x="370" y="18"/>
                  </a:lnTo>
                  <a:lnTo>
                    <a:pt x="373" y="15"/>
                  </a:lnTo>
                  <a:lnTo>
                    <a:pt x="377" y="11"/>
                  </a:lnTo>
                  <a:lnTo>
                    <a:pt x="380" y="9"/>
                  </a:lnTo>
                  <a:lnTo>
                    <a:pt x="384" y="8"/>
                  </a:lnTo>
                  <a:lnTo>
                    <a:pt x="389" y="7"/>
                  </a:lnTo>
                  <a:lnTo>
                    <a:pt x="389" y="7"/>
                  </a:lnTo>
                  <a:lnTo>
                    <a:pt x="395" y="8"/>
                  </a:lnTo>
                  <a:lnTo>
                    <a:pt x="395" y="8"/>
                  </a:lnTo>
                  <a:lnTo>
                    <a:pt x="409" y="12"/>
                  </a:lnTo>
                  <a:lnTo>
                    <a:pt x="423" y="19"/>
                  </a:lnTo>
                  <a:lnTo>
                    <a:pt x="435" y="27"/>
                  </a:lnTo>
                  <a:lnTo>
                    <a:pt x="448" y="36"/>
                  </a:lnTo>
                  <a:lnTo>
                    <a:pt x="460" y="46"/>
                  </a:lnTo>
                  <a:lnTo>
                    <a:pt x="472" y="57"/>
                  </a:lnTo>
                  <a:lnTo>
                    <a:pt x="493" y="78"/>
                  </a:lnTo>
                  <a:lnTo>
                    <a:pt x="499" y="84"/>
                  </a:lnTo>
                  <a:lnTo>
                    <a:pt x="499" y="84"/>
                  </a:lnTo>
                  <a:lnTo>
                    <a:pt x="504" y="88"/>
                  </a:lnTo>
                  <a:lnTo>
                    <a:pt x="507" y="93"/>
                  </a:lnTo>
                  <a:lnTo>
                    <a:pt x="512" y="102"/>
                  </a:lnTo>
                  <a:lnTo>
                    <a:pt x="514" y="114"/>
                  </a:lnTo>
                  <a:lnTo>
                    <a:pt x="515" y="125"/>
                  </a:lnTo>
                  <a:lnTo>
                    <a:pt x="515" y="137"/>
                  </a:lnTo>
                  <a:lnTo>
                    <a:pt x="514" y="150"/>
                  </a:lnTo>
                  <a:lnTo>
                    <a:pt x="511" y="176"/>
                  </a:lnTo>
                  <a:lnTo>
                    <a:pt x="511" y="176"/>
                  </a:lnTo>
                  <a:lnTo>
                    <a:pt x="508" y="196"/>
                  </a:lnTo>
                  <a:lnTo>
                    <a:pt x="507" y="206"/>
                  </a:lnTo>
                  <a:lnTo>
                    <a:pt x="506" y="215"/>
                  </a:lnTo>
                  <a:lnTo>
                    <a:pt x="506" y="215"/>
                  </a:lnTo>
                  <a:lnTo>
                    <a:pt x="506" y="236"/>
                  </a:lnTo>
                  <a:lnTo>
                    <a:pt x="505" y="257"/>
                  </a:lnTo>
                  <a:lnTo>
                    <a:pt x="502" y="278"/>
                  </a:lnTo>
                  <a:lnTo>
                    <a:pt x="497" y="298"/>
                  </a:lnTo>
                  <a:lnTo>
                    <a:pt x="494" y="307"/>
                  </a:lnTo>
                  <a:lnTo>
                    <a:pt x="491" y="315"/>
                  </a:lnTo>
                  <a:lnTo>
                    <a:pt x="487" y="323"/>
                  </a:lnTo>
                  <a:lnTo>
                    <a:pt x="482" y="332"/>
                  </a:lnTo>
                  <a:lnTo>
                    <a:pt x="476" y="338"/>
                  </a:lnTo>
                  <a:lnTo>
                    <a:pt x="470" y="344"/>
                  </a:lnTo>
                  <a:lnTo>
                    <a:pt x="462" y="349"/>
                  </a:lnTo>
                  <a:lnTo>
                    <a:pt x="454" y="353"/>
                  </a:lnTo>
                  <a:lnTo>
                    <a:pt x="454" y="353"/>
                  </a:lnTo>
                  <a:lnTo>
                    <a:pt x="442" y="359"/>
                  </a:lnTo>
                  <a:lnTo>
                    <a:pt x="428" y="363"/>
                  </a:lnTo>
                  <a:lnTo>
                    <a:pt x="416" y="366"/>
                  </a:lnTo>
                  <a:lnTo>
                    <a:pt x="402" y="368"/>
                  </a:lnTo>
                  <a:lnTo>
                    <a:pt x="378" y="370"/>
                  </a:lnTo>
                  <a:lnTo>
                    <a:pt x="353" y="370"/>
                  </a:lnTo>
                  <a:lnTo>
                    <a:pt x="353" y="37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4" name="Freeform 790"/>
            <p:cNvSpPr/>
            <p:nvPr/>
          </p:nvSpPr>
          <p:spPr bwMode="auto">
            <a:xfrm>
              <a:off x="6351588" y="4291013"/>
              <a:ext cx="30163" cy="322263"/>
            </a:xfrm>
            <a:custGeom>
              <a:avLst/>
              <a:gdLst/>
              <a:ahLst/>
              <a:cxnLst>
                <a:cxn ang="0">
                  <a:pos x="35" y="607"/>
                </a:cxn>
                <a:cxn ang="0">
                  <a:pos x="27" y="605"/>
                </a:cxn>
                <a:cxn ang="0">
                  <a:pos x="21" y="600"/>
                </a:cxn>
                <a:cxn ang="0">
                  <a:pos x="17" y="595"/>
                </a:cxn>
                <a:cxn ang="0">
                  <a:pos x="11" y="583"/>
                </a:cxn>
                <a:cxn ang="0">
                  <a:pos x="10" y="562"/>
                </a:cxn>
                <a:cxn ang="0">
                  <a:pos x="11" y="546"/>
                </a:cxn>
                <a:cxn ang="0">
                  <a:pos x="11" y="519"/>
                </a:cxn>
                <a:cxn ang="0">
                  <a:pos x="10" y="511"/>
                </a:cxn>
                <a:cxn ang="0">
                  <a:pos x="2" y="446"/>
                </a:cxn>
                <a:cxn ang="0">
                  <a:pos x="0" y="377"/>
                </a:cxn>
                <a:cxn ang="0">
                  <a:pos x="1" y="316"/>
                </a:cxn>
                <a:cxn ang="0">
                  <a:pos x="1" y="135"/>
                </a:cxn>
                <a:cxn ang="0">
                  <a:pos x="1" y="21"/>
                </a:cxn>
                <a:cxn ang="0">
                  <a:pos x="1" y="16"/>
                </a:cxn>
                <a:cxn ang="0">
                  <a:pos x="5" y="8"/>
                </a:cxn>
                <a:cxn ang="0">
                  <a:pos x="11" y="3"/>
                </a:cxn>
                <a:cxn ang="0">
                  <a:pos x="20" y="0"/>
                </a:cxn>
                <a:cxn ang="0">
                  <a:pos x="24" y="0"/>
                </a:cxn>
                <a:cxn ang="0">
                  <a:pos x="32" y="1"/>
                </a:cxn>
                <a:cxn ang="0">
                  <a:pos x="39" y="5"/>
                </a:cxn>
                <a:cxn ang="0">
                  <a:pos x="45" y="11"/>
                </a:cxn>
                <a:cxn ang="0">
                  <a:pos x="47" y="21"/>
                </a:cxn>
                <a:cxn ang="0">
                  <a:pos x="47" y="347"/>
                </a:cxn>
                <a:cxn ang="0">
                  <a:pos x="48" y="422"/>
                </a:cxn>
                <a:cxn ang="0">
                  <a:pos x="54" y="499"/>
                </a:cxn>
                <a:cxn ang="0">
                  <a:pos x="56" y="508"/>
                </a:cxn>
                <a:cxn ang="0">
                  <a:pos x="59" y="530"/>
                </a:cxn>
                <a:cxn ang="0">
                  <a:pos x="59" y="550"/>
                </a:cxn>
                <a:cxn ang="0">
                  <a:pos x="57" y="567"/>
                </a:cxn>
                <a:cxn ang="0">
                  <a:pos x="57" y="573"/>
                </a:cxn>
                <a:cxn ang="0">
                  <a:pos x="57" y="575"/>
                </a:cxn>
                <a:cxn ang="0">
                  <a:pos x="58" y="580"/>
                </a:cxn>
                <a:cxn ang="0">
                  <a:pos x="57" y="592"/>
                </a:cxn>
                <a:cxn ang="0">
                  <a:pos x="54" y="597"/>
                </a:cxn>
                <a:cxn ang="0">
                  <a:pos x="46" y="604"/>
                </a:cxn>
                <a:cxn ang="0">
                  <a:pos x="35" y="607"/>
                </a:cxn>
              </a:cxnLst>
              <a:rect l="0" t="0" r="r" b="b"/>
              <a:pathLst>
                <a:path w="59" h="607">
                  <a:moveTo>
                    <a:pt x="35" y="607"/>
                  </a:moveTo>
                  <a:lnTo>
                    <a:pt x="35" y="607"/>
                  </a:lnTo>
                  <a:lnTo>
                    <a:pt x="31" y="607"/>
                  </a:lnTo>
                  <a:lnTo>
                    <a:pt x="27" y="605"/>
                  </a:lnTo>
                  <a:lnTo>
                    <a:pt x="24" y="603"/>
                  </a:lnTo>
                  <a:lnTo>
                    <a:pt x="21" y="600"/>
                  </a:lnTo>
                  <a:lnTo>
                    <a:pt x="21" y="600"/>
                  </a:lnTo>
                  <a:lnTo>
                    <a:pt x="17" y="595"/>
                  </a:lnTo>
                  <a:lnTo>
                    <a:pt x="14" y="589"/>
                  </a:lnTo>
                  <a:lnTo>
                    <a:pt x="11" y="583"/>
                  </a:lnTo>
                  <a:lnTo>
                    <a:pt x="10" y="576"/>
                  </a:lnTo>
                  <a:lnTo>
                    <a:pt x="10" y="562"/>
                  </a:lnTo>
                  <a:lnTo>
                    <a:pt x="11" y="546"/>
                  </a:lnTo>
                  <a:lnTo>
                    <a:pt x="11" y="546"/>
                  </a:lnTo>
                  <a:lnTo>
                    <a:pt x="11" y="529"/>
                  </a:lnTo>
                  <a:lnTo>
                    <a:pt x="11" y="519"/>
                  </a:lnTo>
                  <a:lnTo>
                    <a:pt x="10" y="511"/>
                  </a:lnTo>
                  <a:lnTo>
                    <a:pt x="10" y="511"/>
                  </a:lnTo>
                  <a:lnTo>
                    <a:pt x="5" y="479"/>
                  </a:lnTo>
                  <a:lnTo>
                    <a:pt x="2" y="446"/>
                  </a:lnTo>
                  <a:lnTo>
                    <a:pt x="0" y="413"/>
                  </a:lnTo>
                  <a:lnTo>
                    <a:pt x="0" y="377"/>
                  </a:lnTo>
                  <a:lnTo>
                    <a:pt x="0" y="377"/>
                  </a:lnTo>
                  <a:lnTo>
                    <a:pt x="1" y="316"/>
                  </a:lnTo>
                  <a:lnTo>
                    <a:pt x="2" y="255"/>
                  </a:lnTo>
                  <a:lnTo>
                    <a:pt x="1" y="135"/>
                  </a:lnTo>
                  <a:lnTo>
                    <a:pt x="1" y="135"/>
                  </a:lnTo>
                  <a:lnTo>
                    <a:pt x="1" y="21"/>
                  </a:lnTo>
                  <a:lnTo>
                    <a:pt x="1" y="21"/>
                  </a:lnTo>
                  <a:lnTo>
                    <a:pt x="1" y="16"/>
                  </a:lnTo>
                  <a:lnTo>
                    <a:pt x="3" y="11"/>
                  </a:lnTo>
                  <a:lnTo>
                    <a:pt x="5" y="8"/>
                  </a:lnTo>
                  <a:lnTo>
                    <a:pt x="8" y="5"/>
                  </a:lnTo>
                  <a:lnTo>
                    <a:pt x="11" y="3"/>
                  </a:lnTo>
                  <a:lnTo>
                    <a:pt x="16" y="1"/>
                  </a:lnTo>
                  <a:lnTo>
                    <a:pt x="20" y="0"/>
                  </a:lnTo>
                  <a:lnTo>
                    <a:pt x="24" y="0"/>
                  </a:lnTo>
                  <a:lnTo>
                    <a:pt x="24" y="0"/>
                  </a:lnTo>
                  <a:lnTo>
                    <a:pt x="28" y="0"/>
                  </a:lnTo>
                  <a:lnTo>
                    <a:pt x="32" y="1"/>
                  </a:lnTo>
                  <a:lnTo>
                    <a:pt x="36" y="3"/>
                  </a:lnTo>
                  <a:lnTo>
                    <a:pt x="39" y="5"/>
                  </a:lnTo>
                  <a:lnTo>
                    <a:pt x="42" y="8"/>
                  </a:lnTo>
                  <a:lnTo>
                    <a:pt x="45" y="11"/>
                  </a:lnTo>
                  <a:lnTo>
                    <a:pt x="46" y="16"/>
                  </a:lnTo>
                  <a:lnTo>
                    <a:pt x="47" y="21"/>
                  </a:lnTo>
                  <a:lnTo>
                    <a:pt x="47" y="347"/>
                  </a:lnTo>
                  <a:lnTo>
                    <a:pt x="47" y="347"/>
                  </a:lnTo>
                  <a:lnTo>
                    <a:pt x="47" y="384"/>
                  </a:lnTo>
                  <a:lnTo>
                    <a:pt x="48" y="422"/>
                  </a:lnTo>
                  <a:lnTo>
                    <a:pt x="50" y="459"/>
                  </a:lnTo>
                  <a:lnTo>
                    <a:pt x="54" y="499"/>
                  </a:lnTo>
                  <a:lnTo>
                    <a:pt x="54" y="499"/>
                  </a:lnTo>
                  <a:lnTo>
                    <a:pt x="56" y="508"/>
                  </a:lnTo>
                  <a:lnTo>
                    <a:pt x="56" y="508"/>
                  </a:lnTo>
                  <a:lnTo>
                    <a:pt x="59" y="530"/>
                  </a:lnTo>
                  <a:lnTo>
                    <a:pt x="59" y="540"/>
                  </a:lnTo>
                  <a:lnTo>
                    <a:pt x="59" y="550"/>
                  </a:lnTo>
                  <a:lnTo>
                    <a:pt x="59" y="550"/>
                  </a:lnTo>
                  <a:lnTo>
                    <a:pt x="57" y="567"/>
                  </a:lnTo>
                  <a:lnTo>
                    <a:pt x="57" y="567"/>
                  </a:lnTo>
                  <a:lnTo>
                    <a:pt x="57" y="573"/>
                  </a:lnTo>
                  <a:lnTo>
                    <a:pt x="57" y="574"/>
                  </a:lnTo>
                  <a:lnTo>
                    <a:pt x="57" y="575"/>
                  </a:lnTo>
                  <a:lnTo>
                    <a:pt x="57" y="575"/>
                  </a:lnTo>
                  <a:lnTo>
                    <a:pt x="58" y="580"/>
                  </a:lnTo>
                  <a:lnTo>
                    <a:pt x="58" y="585"/>
                  </a:lnTo>
                  <a:lnTo>
                    <a:pt x="57" y="592"/>
                  </a:lnTo>
                  <a:lnTo>
                    <a:pt x="54" y="597"/>
                  </a:lnTo>
                  <a:lnTo>
                    <a:pt x="54" y="597"/>
                  </a:lnTo>
                  <a:lnTo>
                    <a:pt x="50" y="601"/>
                  </a:lnTo>
                  <a:lnTo>
                    <a:pt x="46" y="604"/>
                  </a:lnTo>
                  <a:lnTo>
                    <a:pt x="40" y="606"/>
                  </a:lnTo>
                  <a:lnTo>
                    <a:pt x="35" y="607"/>
                  </a:lnTo>
                  <a:lnTo>
                    <a:pt x="35" y="6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5" name="Freeform 791"/>
            <p:cNvSpPr/>
            <p:nvPr/>
          </p:nvSpPr>
          <p:spPr bwMode="auto">
            <a:xfrm>
              <a:off x="6475413" y="4297363"/>
              <a:ext cx="34925" cy="315913"/>
            </a:xfrm>
            <a:custGeom>
              <a:avLst/>
              <a:gdLst/>
              <a:ahLst/>
              <a:cxnLst>
                <a:cxn ang="0">
                  <a:pos x="21" y="595"/>
                </a:cxn>
                <a:cxn ang="0">
                  <a:pos x="9" y="591"/>
                </a:cxn>
                <a:cxn ang="0">
                  <a:pos x="3" y="584"/>
                </a:cxn>
                <a:cxn ang="0">
                  <a:pos x="1" y="577"/>
                </a:cxn>
                <a:cxn ang="0">
                  <a:pos x="1" y="564"/>
                </a:cxn>
                <a:cxn ang="0">
                  <a:pos x="5" y="556"/>
                </a:cxn>
                <a:cxn ang="0">
                  <a:pos x="5" y="555"/>
                </a:cxn>
                <a:cxn ang="0">
                  <a:pos x="7" y="506"/>
                </a:cxn>
                <a:cxn ang="0">
                  <a:pos x="9" y="494"/>
                </a:cxn>
                <a:cxn ang="0">
                  <a:pos x="12" y="480"/>
                </a:cxn>
                <a:cxn ang="0">
                  <a:pos x="17" y="455"/>
                </a:cxn>
                <a:cxn ang="0">
                  <a:pos x="18" y="445"/>
                </a:cxn>
                <a:cxn ang="0">
                  <a:pos x="15" y="345"/>
                </a:cxn>
                <a:cxn ang="0">
                  <a:pos x="13" y="306"/>
                </a:cxn>
                <a:cxn ang="0">
                  <a:pos x="12" y="253"/>
                </a:cxn>
                <a:cxn ang="0">
                  <a:pos x="11" y="95"/>
                </a:cxn>
                <a:cxn ang="0">
                  <a:pos x="11" y="22"/>
                </a:cxn>
                <a:cxn ang="0">
                  <a:pos x="12" y="17"/>
                </a:cxn>
                <a:cxn ang="0">
                  <a:pos x="16" y="8"/>
                </a:cxn>
                <a:cxn ang="0">
                  <a:pos x="22" y="3"/>
                </a:cxn>
                <a:cxn ang="0">
                  <a:pos x="30" y="0"/>
                </a:cxn>
                <a:cxn ang="0">
                  <a:pos x="35" y="0"/>
                </a:cxn>
                <a:cxn ang="0">
                  <a:pos x="43" y="1"/>
                </a:cxn>
                <a:cxn ang="0">
                  <a:pos x="50" y="5"/>
                </a:cxn>
                <a:cxn ang="0">
                  <a:pos x="55" y="12"/>
                </a:cxn>
                <a:cxn ang="0">
                  <a:pos x="57" y="22"/>
                </a:cxn>
                <a:cxn ang="0">
                  <a:pos x="56" y="99"/>
                </a:cxn>
                <a:cxn ang="0">
                  <a:pos x="56" y="202"/>
                </a:cxn>
                <a:cxn ang="0">
                  <a:pos x="59" y="307"/>
                </a:cxn>
                <a:cxn ang="0">
                  <a:pos x="62" y="349"/>
                </a:cxn>
                <a:cxn ang="0">
                  <a:pos x="65" y="397"/>
                </a:cxn>
                <a:cxn ang="0">
                  <a:pos x="64" y="445"/>
                </a:cxn>
                <a:cxn ang="0">
                  <a:pos x="61" y="469"/>
                </a:cxn>
                <a:cxn ang="0">
                  <a:pos x="57" y="492"/>
                </a:cxn>
                <a:cxn ang="0">
                  <a:pos x="51" y="552"/>
                </a:cxn>
                <a:cxn ang="0">
                  <a:pos x="50" y="572"/>
                </a:cxn>
                <a:cxn ang="0">
                  <a:pos x="49" y="581"/>
                </a:cxn>
                <a:cxn ang="0">
                  <a:pos x="44" y="588"/>
                </a:cxn>
                <a:cxn ang="0">
                  <a:pos x="37" y="593"/>
                </a:cxn>
                <a:cxn ang="0">
                  <a:pos x="28" y="595"/>
                </a:cxn>
              </a:cxnLst>
              <a:rect l="0" t="0" r="r" b="b"/>
              <a:pathLst>
                <a:path w="65" h="595">
                  <a:moveTo>
                    <a:pt x="21" y="595"/>
                  </a:moveTo>
                  <a:lnTo>
                    <a:pt x="21" y="595"/>
                  </a:lnTo>
                  <a:lnTo>
                    <a:pt x="14" y="594"/>
                  </a:lnTo>
                  <a:lnTo>
                    <a:pt x="9" y="591"/>
                  </a:lnTo>
                  <a:lnTo>
                    <a:pt x="5" y="588"/>
                  </a:lnTo>
                  <a:lnTo>
                    <a:pt x="3" y="584"/>
                  </a:lnTo>
                  <a:lnTo>
                    <a:pt x="3" y="584"/>
                  </a:lnTo>
                  <a:lnTo>
                    <a:pt x="1" y="577"/>
                  </a:lnTo>
                  <a:lnTo>
                    <a:pt x="0" y="570"/>
                  </a:lnTo>
                  <a:lnTo>
                    <a:pt x="1" y="564"/>
                  </a:lnTo>
                  <a:lnTo>
                    <a:pt x="4" y="558"/>
                  </a:lnTo>
                  <a:lnTo>
                    <a:pt x="5" y="556"/>
                  </a:lnTo>
                  <a:lnTo>
                    <a:pt x="5" y="555"/>
                  </a:lnTo>
                  <a:lnTo>
                    <a:pt x="5" y="555"/>
                  </a:lnTo>
                  <a:lnTo>
                    <a:pt x="5" y="530"/>
                  </a:lnTo>
                  <a:lnTo>
                    <a:pt x="7" y="506"/>
                  </a:lnTo>
                  <a:lnTo>
                    <a:pt x="7" y="506"/>
                  </a:lnTo>
                  <a:lnTo>
                    <a:pt x="9" y="494"/>
                  </a:lnTo>
                  <a:lnTo>
                    <a:pt x="12" y="480"/>
                  </a:lnTo>
                  <a:lnTo>
                    <a:pt x="12" y="480"/>
                  </a:lnTo>
                  <a:lnTo>
                    <a:pt x="16" y="463"/>
                  </a:lnTo>
                  <a:lnTo>
                    <a:pt x="17" y="455"/>
                  </a:lnTo>
                  <a:lnTo>
                    <a:pt x="18" y="445"/>
                  </a:lnTo>
                  <a:lnTo>
                    <a:pt x="18" y="445"/>
                  </a:lnTo>
                  <a:lnTo>
                    <a:pt x="17" y="395"/>
                  </a:lnTo>
                  <a:lnTo>
                    <a:pt x="15" y="345"/>
                  </a:lnTo>
                  <a:lnTo>
                    <a:pt x="15" y="345"/>
                  </a:lnTo>
                  <a:lnTo>
                    <a:pt x="13" y="306"/>
                  </a:lnTo>
                  <a:lnTo>
                    <a:pt x="13" y="306"/>
                  </a:lnTo>
                  <a:lnTo>
                    <a:pt x="12" y="253"/>
                  </a:lnTo>
                  <a:lnTo>
                    <a:pt x="11" y="200"/>
                  </a:lnTo>
                  <a:lnTo>
                    <a:pt x="11" y="95"/>
                  </a:lnTo>
                  <a:lnTo>
                    <a:pt x="11" y="95"/>
                  </a:lnTo>
                  <a:lnTo>
                    <a:pt x="11" y="22"/>
                  </a:lnTo>
                  <a:lnTo>
                    <a:pt x="11" y="22"/>
                  </a:lnTo>
                  <a:lnTo>
                    <a:pt x="12" y="17"/>
                  </a:lnTo>
                  <a:lnTo>
                    <a:pt x="13" y="12"/>
                  </a:lnTo>
                  <a:lnTo>
                    <a:pt x="16" y="8"/>
                  </a:lnTo>
                  <a:lnTo>
                    <a:pt x="18" y="5"/>
                  </a:lnTo>
                  <a:lnTo>
                    <a:pt x="22" y="3"/>
                  </a:lnTo>
                  <a:lnTo>
                    <a:pt x="25" y="1"/>
                  </a:lnTo>
                  <a:lnTo>
                    <a:pt x="30" y="0"/>
                  </a:lnTo>
                  <a:lnTo>
                    <a:pt x="35" y="0"/>
                  </a:lnTo>
                  <a:lnTo>
                    <a:pt x="35" y="0"/>
                  </a:lnTo>
                  <a:lnTo>
                    <a:pt x="39" y="0"/>
                  </a:lnTo>
                  <a:lnTo>
                    <a:pt x="43" y="1"/>
                  </a:lnTo>
                  <a:lnTo>
                    <a:pt x="46" y="3"/>
                  </a:lnTo>
                  <a:lnTo>
                    <a:pt x="50" y="5"/>
                  </a:lnTo>
                  <a:lnTo>
                    <a:pt x="52" y="8"/>
                  </a:lnTo>
                  <a:lnTo>
                    <a:pt x="55" y="12"/>
                  </a:lnTo>
                  <a:lnTo>
                    <a:pt x="56" y="17"/>
                  </a:lnTo>
                  <a:lnTo>
                    <a:pt x="57" y="22"/>
                  </a:lnTo>
                  <a:lnTo>
                    <a:pt x="57" y="22"/>
                  </a:lnTo>
                  <a:lnTo>
                    <a:pt x="56" y="99"/>
                  </a:lnTo>
                  <a:lnTo>
                    <a:pt x="56" y="99"/>
                  </a:lnTo>
                  <a:lnTo>
                    <a:pt x="56" y="202"/>
                  </a:lnTo>
                  <a:lnTo>
                    <a:pt x="57" y="254"/>
                  </a:lnTo>
                  <a:lnTo>
                    <a:pt x="59" y="307"/>
                  </a:lnTo>
                  <a:lnTo>
                    <a:pt x="59" y="307"/>
                  </a:lnTo>
                  <a:lnTo>
                    <a:pt x="62" y="349"/>
                  </a:lnTo>
                  <a:lnTo>
                    <a:pt x="62" y="349"/>
                  </a:lnTo>
                  <a:lnTo>
                    <a:pt x="65" y="397"/>
                  </a:lnTo>
                  <a:lnTo>
                    <a:pt x="65" y="421"/>
                  </a:lnTo>
                  <a:lnTo>
                    <a:pt x="64" y="445"/>
                  </a:lnTo>
                  <a:lnTo>
                    <a:pt x="64" y="445"/>
                  </a:lnTo>
                  <a:lnTo>
                    <a:pt x="61" y="469"/>
                  </a:lnTo>
                  <a:lnTo>
                    <a:pt x="57" y="492"/>
                  </a:lnTo>
                  <a:lnTo>
                    <a:pt x="57" y="492"/>
                  </a:lnTo>
                  <a:lnTo>
                    <a:pt x="53" y="531"/>
                  </a:lnTo>
                  <a:lnTo>
                    <a:pt x="51" y="552"/>
                  </a:lnTo>
                  <a:lnTo>
                    <a:pt x="50" y="572"/>
                  </a:lnTo>
                  <a:lnTo>
                    <a:pt x="50" y="572"/>
                  </a:lnTo>
                  <a:lnTo>
                    <a:pt x="50" y="576"/>
                  </a:lnTo>
                  <a:lnTo>
                    <a:pt x="49" y="581"/>
                  </a:lnTo>
                  <a:lnTo>
                    <a:pt x="47" y="585"/>
                  </a:lnTo>
                  <a:lnTo>
                    <a:pt x="44" y="588"/>
                  </a:lnTo>
                  <a:lnTo>
                    <a:pt x="41" y="591"/>
                  </a:lnTo>
                  <a:lnTo>
                    <a:pt x="37" y="593"/>
                  </a:lnTo>
                  <a:lnTo>
                    <a:pt x="33" y="594"/>
                  </a:lnTo>
                  <a:lnTo>
                    <a:pt x="28" y="595"/>
                  </a:lnTo>
                  <a:lnTo>
                    <a:pt x="21" y="59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6" name="Freeform 792"/>
            <p:cNvSpPr>
              <a:spLocks noEditPoints="1"/>
            </p:cNvSpPr>
            <p:nvPr/>
          </p:nvSpPr>
          <p:spPr bwMode="auto">
            <a:xfrm>
              <a:off x="6596063" y="4294188"/>
              <a:ext cx="85725" cy="77788"/>
            </a:xfrm>
            <a:custGeom>
              <a:avLst/>
              <a:gdLst/>
              <a:ahLst/>
              <a:cxnLst>
                <a:cxn ang="0">
                  <a:pos x="84" y="148"/>
                </a:cxn>
                <a:cxn ang="0">
                  <a:pos x="64" y="144"/>
                </a:cxn>
                <a:cxn ang="0">
                  <a:pos x="48" y="138"/>
                </a:cxn>
                <a:cxn ang="0">
                  <a:pos x="23" y="122"/>
                </a:cxn>
                <a:cxn ang="0">
                  <a:pos x="13" y="111"/>
                </a:cxn>
                <a:cxn ang="0">
                  <a:pos x="6" y="100"/>
                </a:cxn>
                <a:cxn ang="0">
                  <a:pos x="2" y="88"/>
                </a:cxn>
                <a:cxn ang="0">
                  <a:pos x="0" y="74"/>
                </a:cxn>
                <a:cxn ang="0">
                  <a:pos x="1" y="61"/>
                </a:cxn>
                <a:cxn ang="0">
                  <a:pos x="2" y="52"/>
                </a:cxn>
                <a:cxn ang="0">
                  <a:pos x="7" y="37"/>
                </a:cxn>
                <a:cxn ang="0">
                  <a:pos x="14" y="24"/>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6"/>
                </a:cxn>
                <a:cxn ang="0">
                  <a:pos x="156" y="31"/>
                </a:cxn>
                <a:cxn ang="0">
                  <a:pos x="160" y="43"/>
                </a:cxn>
                <a:cxn ang="0">
                  <a:pos x="162" y="73"/>
                </a:cxn>
                <a:cxn ang="0">
                  <a:pos x="161" y="91"/>
                </a:cxn>
                <a:cxn ang="0">
                  <a:pos x="157" y="103"/>
                </a:cxn>
                <a:cxn ang="0">
                  <a:pos x="151" y="113"/>
                </a:cxn>
                <a:cxn ang="0">
                  <a:pos x="132" y="132"/>
                </a:cxn>
                <a:cxn ang="0">
                  <a:pos x="109" y="143"/>
                </a:cxn>
                <a:cxn ang="0">
                  <a:pos x="84"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5" y="101"/>
                </a:cxn>
                <a:cxn ang="0">
                  <a:pos x="98" y="99"/>
                </a:cxn>
                <a:cxn ang="0">
                  <a:pos x="107" y="93"/>
                </a:cxn>
                <a:cxn ang="0">
                  <a:pos x="115" y="82"/>
                </a:cxn>
                <a:cxn ang="0">
                  <a:pos x="117" y="70"/>
                </a:cxn>
                <a:cxn ang="0">
                  <a:pos x="116" y="55"/>
                </a:cxn>
                <a:cxn ang="0">
                  <a:pos x="113" y="54"/>
                </a:cxn>
                <a:cxn ang="0">
                  <a:pos x="98" y="47"/>
                </a:cxn>
                <a:cxn ang="0">
                  <a:pos x="92" y="45"/>
                </a:cxn>
                <a:cxn ang="0">
                  <a:pos x="91" y="45"/>
                </a:cxn>
                <a:cxn ang="0">
                  <a:pos x="84" y="45"/>
                </a:cxn>
                <a:cxn ang="0">
                  <a:pos x="74" y="44"/>
                </a:cxn>
              </a:cxnLst>
              <a:rect l="0" t="0" r="r" b="b"/>
              <a:pathLst>
                <a:path w="162" h="148">
                  <a:moveTo>
                    <a:pt x="84" y="148"/>
                  </a:moveTo>
                  <a:lnTo>
                    <a:pt x="84" y="148"/>
                  </a:lnTo>
                  <a:lnTo>
                    <a:pt x="74" y="146"/>
                  </a:lnTo>
                  <a:lnTo>
                    <a:pt x="64" y="144"/>
                  </a:lnTo>
                  <a:lnTo>
                    <a:pt x="64" y="144"/>
                  </a:lnTo>
                  <a:lnTo>
                    <a:pt x="48" y="138"/>
                  </a:lnTo>
                  <a:lnTo>
                    <a:pt x="34" y="131"/>
                  </a:lnTo>
                  <a:lnTo>
                    <a:pt x="23"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6"/>
                  </a:lnTo>
                  <a:lnTo>
                    <a:pt x="156" y="31"/>
                  </a:lnTo>
                  <a:lnTo>
                    <a:pt x="156" y="31"/>
                  </a:lnTo>
                  <a:lnTo>
                    <a:pt x="159" y="37"/>
                  </a:lnTo>
                  <a:lnTo>
                    <a:pt x="160" y="43"/>
                  </a:lnTo>
                  <a:lnTo>
                    <a:pt x="162" y="57"/>
                  </a:lnTo>
                  <a:lnTo>
                    <a:pt x="162" y="73"/>
                  </a:lnTo>
                  <a:lnTo>
                    <a:pt x="161" y="91"/>
                  </a:lnTo>
                  <a:lnTo>
                    <a:pt x="161" y="91"/>
                  </a:lnTo>
                  <a:lnTo>
                    <a:pt x="159" y="97"/>
                  </a:lnTo>
                  <a:lnTo>
                    <a:pt x="157" y="103"/>
                  </a:lnTo>
                  <a:lnTo>
                    <a:pt x="155" y="108"/>
                  </a:lnTo>
                  <a:lnTo>
                    <a:pt x="151" y="113"/>
                  </a:lnTo>
                  <a:lnTo>
                    <a:pt x="142" y="124"/>
                  </a:lnTo>
                  <a:lnTo>
                    <a:pt x="132" y="132"/>
                  </a:lnTo>
                  <a:lnTo>
                    <a:pt x="121" y="138"/>
                  </a:lnTo>
                  <a:lnTo>
                    <a:pt x="109" y="143"/>
                  </a:lnTo>
                  <a:lnTo>
                    <a:pt x="96" y="146"/>
                  </a:lnTo>
                  <a:lnTo>
                    <a:pt x="84" y="148"/>
                  </a:lnTo>
                  <a:lnTo>
                    <a:pt x="84" y="148"/>
                  </a:lnTo>
                  <a:close/>
                  <a:moveTo>
                    <a:pt x="74" y="44"/>
                  </a:moveTo>
                  <a:lnTo>
                    <a:pt x="74" y="44"/>
                  </a:lnTo>
                  <a:lnTo>
                    <a:pt x="67" y="45"/>
                  </a:lnTo>
                  <a:lnTo>
                    <a:pt x="63" y="45"/>
                  </a:lnTo>
                  <a:lnTo>
                    <a:pt x="59" y="47"/>
                  </a:lnTo>
                  <a:lnTo>
                    <a:pt x="54" y="50"/>
                  </a:lnTo>
                  <a:lnTo>
                    <a:pt x="50" y="55"/>
                  </a:lnTo>
                  <a:lnTo>
                    <a:pt x="47" y="60"/>
                  </a:lnTo>
                  <a:lnTo>
                    <a:pt x="45" y="68"/>
                  </a:lnTo>
                  <a:lnTo>
                    <a:pt x="45" y="68"/>
                  </a:lnTo>
                  <a:lnTo>
                    <a:pt x="45" y="74"/>
                  </a:lnTo>
                  <a:lnTo>
                    <a:pt x="46" y="79"/>
                  </a:lnTo>
                  <a:lnTo>
                    <a:pt x="49" y="86"/>
                  </a:lnTo>
                  <a:lnTo>
                    <a:pt x="54" y="90"/>
                  </a:lnTo>
                  <a:lnTo>
                    <a:pt x="59" y="94"/>
                  </a:lnTo>
                  <a:lnTo>
                    <a:pt x="64" y="97"/>
                  </a:lnTo>
                  <a:lnTo>
                    <a:pt x="70" y="99"/>
                  </a:lnTo>
                  <a:lnTo>
                    <a:pt x="77" y="101"/>
                  </a:lnTo>
                  <a:lnTo>
                    <a:pt x="77" y="101"/>
                  </a:lnTo>
                  <a:lnTo>
                    <a:pt x="85" y="101"/>
                  </a:lnTo>
                  <a:lnTo>
                    <a:pt x="85" y="101"/>
                  </a:lnTo>
                  <a:lnTo>
                    <a:pt x="92" y="101"/>
                  </a:lnTo>
                  <a:lnTo>
                    <a:pt x="98" y="99"/>
                  </a:lnTo>
                  <a:lnTo>
                    <a:pt x="103" y="97"/>
                  </a:lnTo>
                  <a:lnTo>
                    <a:pt x="107" y="93"/>
                  </a:lnTo>
                  <a:lnTo>
                    <a:pt x="111" y="89"/>
                  </a:lnTo>
                  <a:lnTo>
                    <a:pt x="115" y="82"/>
                  </a:lnTo>
                  <a:lnTo>
                    <a:pt x="116" y="77"/>
                  </a:lnTo>
                  <a:lnTo>
                    <a:pt x="117" y="70"/>
                  </a:lnTo>
                  <a:lnTo>
                    <a:pt x="117" y="59"/>
                  </a:lnTo>
                  <a:lnTo>
                    <a:pt x="116" y="55"/>
                  </a:lnTo>
                  <a:lnTo>
                    <a:pt x="113" y="54"/>
                  </a:lnTo>
                  <a:lnTo>
                    <a:pt x="113" y="54"/>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7" name="Freeform 793"/>
            <p:cNvSpPr>
              <a:spLocks noEditPoints="1"/>
            </p:cNvSpPr>
            <p:nvPr/>
          </p:nvSpPr>
          <p:spPr bwMode="auto">
            <a:xfrm>
              <a:off x="6692901" y="4294188"/>
              <a:ext cx="85725" cy="77788"/>
            </a:xfrm>
            <a:custGeom>
              <a:avLst/>
              <a:gdLst/>
              <a:ahLst/>
              <a:cxnLst>
                <a:cxn ang="0">
                  <a:pos x="83" y="148"/>
                </a:cxn>
                <a:cxn ang="0">
                  <a:pos x="64" y="144"/>
                </a:cxn>
                <a:cxn ang="0">
                  <a:pos x="48" y="138"/>
                </a:cxn>
                <a:cxn ang="0">
                  <a:pos x="22" y="122"/>
                </a:cxn>
                <a:cxn ang="0">
                  <a:pos x="13" y="111"/>
                </a:cxn>
                <a:cxn ang="0">
                  <a:pos x="6" y="100"/>
                </a:cxn>
                <a:cxn ang="0">
                  <a:pos x="2" y="88"/>
                </a:cxn>
                <a:cxn ang="0">
                  <a:pos x="0" y="74"/>
                </a:cxn>
                <a:cxn ang="0">
                  <a:pos x="1" y="61"/>
                </a:cxn>
                <a:cxn ang="0">
                  <a:pos x="2" y="52"/>
                </a:cxn>
                <a:cxn ang="0">
                  <a:pos x="7" y="37"/>
                </a:cxn>
                <a:cxn ang="0">
                  <a:pos x="14" y="24"/>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6"/>
                </a:cxn>
                <a:cxn ang="0">
                  <a:pos x="156" y="31"/>
                </a:cxn>
                <a:cxn ang="0">
                  <a:pos x="160" y="43"/>
                </a:cxn>
                <a:cxn ang="0">
                  <a:pos x="162" y="72"/>
                </a:cxn>
                <a:cxn ang="0">
                  <a:pos x="161" y="91"/>
                </a:cxn>
                <a:cxn ang="0">
                  <a:pos x="157" y="103"/>
                </a:cxn>
                <a:cxn ang="0">
                  <a:pos x="150" y="113"/>
                </a:cxn>
                <a:cxn ang="0">
                  <a:pos x="132" y="132"/>
                </a:cxn>
                <a:cxn ang="0">
                  <a:pos x="109" y="143"/>
                </a:cxn>
                <a:cxn ang="0">
                  <a:pos x="83"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4" y="101"/>
                </a:cxn>
                <a:cxn ang="0">
                  <a:pos x="98" y="99"/>
                </a:cxn>
                <a:cxn ang="0">
                  <a:pos x="107" y="93"/>
                </a:cxn>
                <a:cxn ang="0">
                  <a:pos x="114" y="82"/>
                </a:cxn>
                <a:cxn ang="0">
                  <a:pos x="116" y="70"/>
                </a:cxn>
                <a:cxn ang="0">
                  <a:pos x="116" y="58"/>
                </a:cxn>
                <a:cxn ang="0">
                  <a:pos x="113" y="54"/>
                </a:cxn>
                <a:cxn ang="0">
                  <a:pos x="106" y="49"/>
                </a:cxn>
                <a:cxn ang="0">
                  <a:pos x="98" y="47"/>
                </a:cxn>
                <a:cxn ang="0">
                  <a:pos x="91" y="45"/>
                </a:cxn>
                <a:cxn ang="0">
                  <a:pos x="83" y="45"/>
                </a:cxn>
                <a:cxn ang="0">
                  <a:pos x="74" y="44"/>
                </a:cxn>
              </a:cxnLst>
              <a:rect l="0" t="0" r="r" b="b"/>
              <a:pathLst>
                <a:path w="162" h="148">
                  <a:moveTo>
                    <a:pt x="83" y="148"/>
                  </a:moveTo>
                  <a:lnTo>
                    <a:pt x="83" y="148"/>
                  </a:lnTo>
                  <a:lnTo>
                    <a:pt x="73" y="146"/>
                  </a:lnTo>
                  <a:lnTo>
                    <a:pt x="64" y="144"/>
                  </a:lnTo>
                  <a:lnTo>
                    <a:pt x="64" y="144"/>
                  </a:lnTo>
                  <a:lnTo>
                    <a:pt x="48" y="138"/>
                  </a:lnTo>
                  <a:lnTo>
                    <a:pt x="34" y="131"/>
                  </a:lnTo>
                  <a:lnTo>
                    <a:pt x="22"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6"/>
                  </a:lnTo>
                  <a:lnTo>
                    <a:pt x="156" y="31"/>
                  </a:lnTo>
                  <a:lnTo>
                    <a:pt x="156" y="31"/>
                  </a:lnTo>
                  <a:lnTo>
                    <a:pt x="159" y="37"/>
                  </a:lnTo>
                  <a:lnTo>
                    <a:pt x="160" y="43"/>
                  </a:lnTo>
                  <a:lnTo>
                    <a:pt x="162" y="57"/>
                  </a:lnTo>
                  <a:lnTo>
                    <a:pt x="162" y="72"/>
                  </a:lnTo>
                  <a:lnTo>
                    <a:pt x="161" y="91"/>
                  </a:lnTo>
                  <a:lnTo>
                    <a:pt x="161" y="91"/>
                  </a:lnTo>
                  <a:lnTo>
                    <a:pt x="159" y="97"/>
                  </a:lnTo>
                  <a:lnTo>
                    <a:pt x="157" y="103"/>
                  </a:lnTo>
                  <a:lnTo>
                    <a:pt x="155" y="108"/>
                  </a:lnTo>
                  <a:lnTo>
                    <a:pt x="150" y="113"/>
                  </a:lnTo>
                  <a:lnTo>
                    <a:pt x="142" y="124"/>
                  </a:lnTo>
                  <a:lnTo>
                    <a:pt x="132" y="132"/>
                  </a:lnTo>
                  <a:lnTo>
                    <a:pt x="121" y="138"/>
                  </a:lnTo>
                  <a:lnTo>
                    <a:pt x="109" y="143"/>
                  </a:lnTo>
                  <a:lnTo>
                    <a:pt x="96" y="146"/>
                  </a:lnTo>
                  <a:lnTo>
                    <a:pt x="83" y="148"/>
                  </a:lnTo>
                  <a:lnTo>
                    <a:pt x="83" y="148"/>
                  </a:lnTo>
                  <a:close/>
                  <a:moveTo>
                    <a:pt x="74" y="44"/>
                  </a:moveTo>
                  <a:lnTo>
                    <a:pt x="74" y="44"/>
                  </a:lnTo>
                  <a:lnTo>
                    <a:pt x="67" y="45"/>
                  </a:lnTo>
                  <a:lnTo>
                    <a:pt x="63" y="45"/>
                  </a:lnTo>
                  <a:lnTo>
                    <a:pt x="59" y="47"/>
                  </a:lnTo>
                  <a:lnTo>
                    <a:pt x="53" y="50"/>
                  </a:lnTo>
                  <a:lnTo>
                    <a:pt x="50" y="55"/>
                  </a:lnTo>
                  <a:lnTo>
                    <a:pt x="47" y="60"/>
                  </a:lnTo>
                  <a:lnTo>
                    <a:pt x="45" y="68"/>
                  </a:lnTo>
                  <a:lnTo>
                    <a:pt x="45" y="68"/>
                  </a:lnTo>
                  <a:lnTo>
                    <a:pt x="45" y="74"/>
                  </a:lnTo>
                  <a:lnTo>
                    <a:pt x="46" y="79"/>
                  </a:lnTo>
                  <a:lnTo>
                    <a:pt x="49" y="86"/>
                  </a:lnTo>
                  <a:lnTo>
                    <a:pt x="53" y="90"/>
                  </a:lnTo>
                  <a:lnTo>
                    <a:pt x="59" y="94"/>
                  </a:lnTo>
                  <a:lnTo>
                    <a:pt x="64" y="97"/>
                  </a:lnTo>
                  <a:lnTo>
                    <a:pt x="70" y="99"/>
                  </a:lnTo>
                  <a:lnTo>
                    <a:pt x="77" y="101"/>
                  </a:lnTo>
                  <a:lnTo>
                    <a:pt x="77" y="101"/>
                  </a:lnTo>
                  <a:lnTo>
                    <a:pt x="84" y="101"/>
                  </a:lnTo>
                  <a:lnTo>
                    <a:pt x="84" y="101"/>
                  </a:lnTo>
                  <a:lnTo>
                    <a:pt x="92" y="101"/>
                  </a:lnTo>
                  <a:lnTo>
                    <a:pt x="98" y="99"/>
                  </a:lnTo>
                  <a:lnTo>
                    <a:pt x="103" y="97"/>
                  </a:lnTo>
                  <a:lnTo>
                    <a:pt x="107" y="93"/>
                  </a:lnTo>
                  <a:lnTo>
                    <a:pt x="111" y="89"/>
                  </a:lnTo>
                  <a:lnTo>
                    <a:pt x="114" y="82"/>
                  </a:lnTo>
                  <a:lnTo>
                    <a:pt x="115" y="77"/>
                  </a:lnTo>
                  <a:lnTo>
                    <a:pt x="116" y="70"/>
                  </a:lnTo>
                  <a:lnTo>
                    <a:pt x="116" y="59"/>
                  </a:lnTo>
                  <a:lnTo>
                    <a:pt x="116" y="58"/>
                  </a:lnTo>
                  <a:lnTo>
                    <a:pt x="115" y="55"/>
                  </a:lnTo>
                  <a:lnTo>
                    <a:pt x="113" y="54"/>
                  </a:lnTo>
                  <a:lnTo>
                    <a:pt x="113" y="54"/>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8" name="Freeform 794"/>
            <p:cNvSpPr>
              <a:spLocks noEditPoints="1"/>
            </p:cNvSpPr>
            <p:nvPr/>
          </p:nvSpPr>
          <p:spPr bwMode="auto">
            <a:xfrm>
              <a:off x="6788151" y="4294188"/>
              <a:ext cx="85725" cy="77788"/>
            </a:xfrm>
            <a:custGeom>
              <a:avLst/>
              <a:gdLst/>
              <a:ahLst/>
              <a:cxnLst>
                <a:cxn ang="0">
                  <a:pos x="84" y="148"/>
                </a:cxn>
                <a:cxn ang="0">
                  <a:pos x="64" y="144"/>
                </a:cxn>
                <a:cxn ang="0">
                  <a:pos x="49" y="138"/>
                </a:cxn>
                <a:cxn ang="0">
                  <a:pos x="23" y="122"/>
                </a:cxn>
                <a:cxn ang="0">
                  <a:pos x="14" y="111"/>
                </a:cxn>
                <a:cxn ang="0">
                  <a:pos x="7" y="100"/>
                </a:cxn>
                <a:cxn ang="0">
                  <a:pos x="3" y="88"/>
                </a:cxn>
                <a:cxn ang="0">
                  <a:pos x="0" y="74"/>
                </a:cxn>
                <a:cxn ang="0">
                  <a:pos x="1" y="61"/>
                </a:cxn>
                <a:cxn ang="0">
                  <a:pos x="3" y="52"/>
                </a:cxn>
                <a:cxn ang="0">
                  <a:pos x="8" y="37"/>
                </a:cxn>
                <a:cxn ang="0">
                  <a:pos x="15" y="24"/>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6"/>
                </a:cxn>
                <a:cxn ang="0">
                  <a:pos x="156" y="31"/>
                </a:cxn>
                <a:cxn ang="0">
                  <a:pos x="161" y="43"/>
                </a:cxn>
                <a:cxn ang="0">
                  <a:pos x="163" y="73"/>
                </a:cxn>
                <a:cxn ang="0">
                  <a:pos x="161" y="91"/>
                </a:cxn>
                <a:cxn ang="0">
                  <a:pos x="157" y="103"/>
                </a:cxn>
                <a:cxn ang="0">
                  <a:pos x="151" y="113"/>
                </a:cxn>
                <a:cxn ang="0">
                  <a:pos x="133" y="132"/>
                </a:cxn>
                <a:cxn ang="0">
                  <a:pos x="109" y="143"/>
                </a:cxn>
                <a:cxn ang="0">
                  <a:pos x="84" y="148"/>
                </a:cxn>
                <a:cxn ang="0">
                  <a:pos x="75" y="44"/>
                </a:cxn>
                <a:cxn ang="0">
                  <a:pos x="68" y="45"/>
                </a:cxn>
                <a:cxn ang="0">
                  <a:pos x="58" y="47"/>
                </a:cxn>
                <a:cxn ang="0">
                  <a:pos x="51" y="55"/>
                </a:cxn>
                <a:cxn ang="0">
                  <a:pos x="46" y="68"/>
                </a:cxn>
                <a:cxn ang="0">
                  <a:pos x="46" y="74"/>
                </a:cxn>
                <a:cxn ang="0">
                  <a:pos x="50" y="86"/>
                </a:cxn>
                <a:cxn ang="0">
                  <a:pos x="59" y="94"/>
                </a:cxn>
                <a:cxn ang="0">
                  <a:pos x="71" y="99"/>
                </a:cxn>
                <a:cxn ang="0">
                  <a:pos x="77" y="101"/>
                </a:cxn>
                <a:cxn ang="0">
                  <a:pos x="85" y="101"/>
                </a:cxn>
                <a:cxn ang="0">
                  <a:pos x="99" y="99"/>
                </a:cxn>
                <a:cxn ang="0">
                  <a:pos x="108" y="93"/>
                </a:cxn>
                <a:cxn ang="0">
                  <a:pos x="114" y="82"/>
                </a:cxn>
                <a:cxn ang="0">
                  <a:pos x="117" y="70"/>
                </a:cxn>
                <a:cxn ang="0">
                  <a:pos x="116" y="55"/>
                </a:cxn>
                <a:cxn ang="0">
                  <a:pos x="114" y="54"/>
                </a:cxn>
                <a:cxn ang="0">
                  <a:pos x="99" y="47"/>
                </a:cxn>
                <a:cxn ang="0">
                  <a:pos x="92" y="45"/>
                </a:cxn>
                <a:cxn ang="0">
                  <a:pos x="91" y="45"/>
                </a:cxn>
                <a:cxn ang="0">
                  <a:pos x="84" y="45"/>
                </a:cxn>
                <a:cxn ang="0">
                  <a:pos x="75" y="44"/>
                </a:cxn>
              </a:cxnLst>
              <a:rect l="0" t="0" r="r" b="b"/>
              <a:pathLst>
                <a:path w="163" h="148">
                  <a:moveTo>
                    <a:pt x="84" y="148"/>
                  </a:moveTo>
                  <a:lnTo>
                    <a:pt x="84" y="148"/>
                  </a:lnTo>
                  <a:lnTo>
                    <a:pt x="74" y="146"/>
                  </a:lnTo>
                  <a:lnTo>
                    <a:pt x="64" y="144"/>
                  </a:lnTo>
                  <a:lnTo>
                    <a:pt x="64" y="144"/>
                  </a:lnTo>
                  <a:lnTo>
                    <a:pt x="49" y="138"/>
                  </a:lnTo>
                  <a:lnTo>
                    <a:pt x="35" y="131"/>
                  </a:lnTo>
                  <a:lnTo>
                    <a:pt x="23" y="122"/>
                  </a:lnTo>
                  <a:lnTo>
                    <a:pt x="18" y="117"/>
                  </a:lnTo>
                  <a:lnTo>
                    <a:pt x="14" y="111"/>
                  </a:lnTo>
                  <a:lnTo>
                    <a:pt x="10" y="106"/>
                  </a:lnTo>
                  <a:lnTo>
                    <a:pt x="7" y="100"/>
                  </a:lnTo>
                  <a:lnTo>
                    <a:pt x="5" y="94"/>
                  </a:lnTo>
                  <a:lnTo>
                    <a:pt x="3" y="88"/>
                  </a:lnTo>
                  <a:lnTo>
                    <a:pt x="1" y="81"/>
                  </a:lnTo>
                  <a:lnTo>
                    <a:pt x="0" y="74"/>
                  </a:lnTo>
                  <a:lnTo>
                    <a:pt x="0" y="67"/>
                  </a:lnTo>
                  <a:lnTo>
                    <a:pt x="1" y="61"/>
                  </a:lnTo>
                  <a:lnTo>
                    <a:pt x="1" y="61"/>
                  </a:lnTo>
                  <a:lnTo>
                    <a:pt x="3" y="52"/>
                  </a:lnTo>
                  <a:lnTo>
                    <a:pt x="5" y="45"/>
                  </a:lnTo>
                  <a:lnTo>
                    <a:pt x="8" y="37"/>
                  </a:lnTo>
                  <a:lnTo>
                    <a:pt x="11" y="30"/>
                  </a:lnTo>
                  <a:lnTo>
                    <a:pt x="15" y="24"/>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6"/>
                  </a:lnTo>
                  <a:lnTo>
                    <a:pt x="156" y="31"/>
                  </a:lnTo>
                  <a:lnTo>
                    <a:pt x="156" y="31"/>
                  </a:lnTo>
                  <a:lnTo>
                    <a:pt x="158" y="37"/>
                  </a:lnTo>
                  <a:lnTo>
                    <a:pt x="161" y="43"/>
                  </a:lnTo>
                  <a:lnTo>
                    <a:pt x="163" y="57"/>
                  </a:lnTo>
                  <a:lnTo>
                    <a:pt x="163" y="73"/>
                  </a:lnTo>
                  <a:lnTo>
                    <a:pt x="161" y="91"/>
                  </a:lnTo>
                  <a:lnTo>
                    <a:pt x="161" y="91"/>
                  </a:lnTo>
                  <a:lnTo>
                    <a:pt x="160" y="97"/>
                  </a:lnTo>
                  <a:lnTo>
                    <a:pt x="157" y="103"/>
                  </a:lnTo>
                  <a:lnTo>
                    <a:pt x="154" y="108"/>
                  </a:lnTo>
                  <a:lnTo>
                    <a:pt x="151" y="113"/>
                  </a:lnTo>
                  <a:lnTo>
                    <a:pt x="143" y="124"/>
                  </a:lnTo>
                  <a:lnTo>
                    <a:pt x="133" y="132"/>
                  </a:lnTo>
                  <a:lnTo>
                    <a:pt x="121" y="138"/>
                  </a:lnTo>
                  <a:lnTo>
                    <a:pt x="109" y="143"/>
                  </a:lnTo>
                  <a:lnTo>
                    <a:pt x="97" y="146"/>
                  </a:lnTo>
                  <a:lnTo>
                    <a:pt x="84" y="148"/>
                  </a:lnTo>
                  <a:lnTo>
                    <a:pt x="84" y="148"/>
                  </a:lnTo>
                  <a:close/>
                  <a:moveTo>
                    <a:pt x="75" y="44"/>
                  </a:moveTo>
                  <a:lnTo>
                    <a:pt x="75" y="44"/>
                  </a:lnTo>
                  <a:lnTo>
                    <a:pt x="68" y="45"/>
                  </a:lnTo>
                  <a:lnTo>
                    <a:pt x="63" y="45"/>
                  </a:lnTo>
                  <a:lnTo>
                    <a:pt x="58" y="47"/>
                  </a:lnTo>
                  <a:lnTo>
                    <a:pt x="54" y="50"/>
                  </a:lnTo>
                  <a:lnTo>
                    <a:pt x="51" y="55"/>
                  </a:lnTo>
                  <a:lnTo>
                    <a:pt x="48" y="60"/>
                  </a:lnTo>
                  <a:lnTo>
                    <a:pt x="46" y="68"/>
                  </a:lnTo>
                  <a:lnTo>
                    <a:pt x="46" y="68"/>
                  </a:lnTo>
                  <a:lnTo>
                    <a:pt x="46" y="74"/>
                  </a:lnTo>
                  <a:lnTo>
                    <a:pt x="47" y="79"/>
                  </a:lnTo>
                  <a:lnTo>
                    <a:pt x="50" y="86"/>
                  </a:lnTo>
                  <a:lnTo>
                    <a:pt x="54" y="90"/>
                  </a:lnTo>
                  <a:lnTo>
                    <a:pt x="59" y="94"/>
                  </a:lnTo>
                  <a:lnTo>
                    <a:pt x="64" y="97"/>
                  </a:lnTo>
                  <a:lnTo>
                    <a:pt x="71" y="99"/>
                  </a:lnTo>
                  <a:lnTo>
                    <a:pt x="77" y="101"/>
                  </a:lnTo>
                  <a:lnTo>
                    <a:pt x="77" y="101"/>
                  </a:lnTo>
                  <a:lnTo>
                    <a:pt x="85" y="101"/>
                  </a:lnTo>
                  <a:lnTo>
                    <a:pt x="85" y="101"/>
                  </a:lnTo>
                  <a:lnTo>
                    <a:pt x="92" y="101"/>
                  </a:lnTo>
                  <a:lnTo>
                    <a:pt x="99" y="99"/>
                  </a:lnTo>
                  <a:lnTo>
                    <a:pt x="104" y="97"/>
                  </a:lnTo>
                  <a:lnTo>
                    <a:pt x="108" y="93"/>
                  </a:lnTo>
                  <a:lnTo>
                    <a:pt x="112" y="89"/>
                  </a:lnTo>
                  <a:lnTo>
                    <a:pt x="114" y="82"/>
                  </a:lnTo>
                  <a:lnTo>
                    <a:pt x="116" y="77"/>
                  </a:lnTo>
                  <a:lnTo>
                    <a:pt x="117" y="70"/>
                  </a:lnTo>
                  <a:lnTo>
                    <a:pt x="117" y="59"/>
                  </a:lnTo>
                  <a:lnTo>
                    <a:pt x="116" y="55"/>
                  </a:lnTo>
                  <a:lnTo>
                    <a:pt x="114" y="54"/>
                  </a:lnTo>
                  <a:lnTo>
                    <a:pt x="114" y="54"/>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9" name="Freeform 795"/>
            <p:cNvSpPr>
              <a:spLocks noEditPoints="1"/>
            </p:cNvSpPr>
            <p:nvPr/>
          </p:nvSpPr>
          <p:spPr bwMode="auto">
            <a:xfrm>
              <a:off x="6596063" y="4391025"/>
              <a:ext cx="85725" cy="77788"/>
            </a:xfrm>
            <a:custGeom>
              <a:avLst/>
              <a:gdLst/>
              <a:ahLst/>
              <a:cxnLst>
                <a:cxn ang="0">
                  <a:pos x="84" y="147"/>
                </a:cxn>
                <a:cxn ang="0">
                  <a:pos x="64" y="145"/>
                </a:cxn>
                <a:cxn ang="0">
                  <a:pos x="48" y="139"/>
                </a:cxn>
                <a:cxn ang="0">
                  <a:pos x="23" y="123"/>
                </a:cxn>
                <a:cxn ang="0">
                  <a:pos x="13" y="112"/>
                </a:cxn>
                <a:cxn ang="0">
                  <a:pos x="6" y="101"/>
                </a:cxn>
                <a:cxn ang="0">
                  <a:pos x="2" y="88"/>
                </a:cxn>
                <a:cxn ang="0">
                  <a:pos x="0" y="75"/>
                </a:cxn>
                <a:cxn ang="0">
                  <a:pos x="1" y="61"/>
                </a:cxn>
                <a:cxn ang="0">
                  <a:pos x="2" y="53"/>
                </a:cxn>
                <a:cxn ang="0">
                  <a:pos x="7" y="38"/>
                </a:cxn>
                <a:cxn ang="0">
                  <a:pos x="14" y="24"/>
                </a:cxn>
                <a:cxn ang="0">
                  <a:pos x="24" y="13"/>
                </a:cxn>
                <a:cxn ang="0">
                  <a:pos x="29" y="10"/>
                </a:cxn>
                <a:cxn ang="0">
                  <a:pos x="55" y="2"/>
                </a:cxn>
                <a:cxn ang="0">
                  <a:pos x="80" y="0"/>
                </a:cxn>
                <a:cxn ang="0">
                  <a:pos x="92" y="0"/>
                </a:cxn>
                <a:cxn ang="0">
                  <a:pos x="97" y="1"/>
                </a:cxn>
                <a:cxn ang="0">
                  <a:pos x="104" y="4"/>
                </a:cxn>
                <a:cxn ang="0">
                  <a:pos x="106" y="4"/>
                </a:cxn>
                <a:cxn ang="0">
                  <a:pos x="111" y="4"/>
                </a:cxn>
                <a:cxn ang="0">
                  <a:pos x="124" y="8"/>
                </a:cxn>
                <a:cxn ang="0">
                  <a:pos x="143" y="17"/>
                </a:cxn>
                <a:cxn ang="0">
                  <a:pos x="153" y="26"/>
                </a:cxn>
                <a:cxn ang="0">
                  <a:pos x="156" y="32"/>
                </a:cxn>
                <a:cxn ang="0">
                  <a:pos x="160" y="43"/>
                </a:cxn>
                <a:cxn ang="0">
                  <a:pos x="162" y="73"/>
                </a:cxn>
                <a:cxn ang="0">
                  <a:pos x="161" y="91"/>
                </a:cxn>
                <a:cxn ang="0">
                  <a:pos x="157" y="103"/>
                </a:cxn>
                <a:cxn ang="0">
                  <a:pos x="151" y="114"/>
                </a:cxn>
                <a:cxn ang="0">
                  <a:pos x="132" y="132"/>
                </a:cxn>
                <a:cxn ang="0">
                  <a:pos x="109" y="143"/>
                </a:cxn>
                <a:cxn ang="0">
                  <a:pos x="84"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5" y="102"/>
                </a:cxn>
                <a:cxn ang="0">
                  <a:pos x="98" y="100"/>
                </a:cxn>
                <a:cxn ang="0">
                  <a:pos x="107" y="94"/>
                </a:cxn>
                <a:cxn ang="0">
                  <a:pos x="115" y="83"/>
                </a:cxn>
                <a:cxn ang="0">
                  <a:pos x="117" y="70"/>
                </a:cxn>
                <a:cxn ang="0">
                  <a:pos x="116" y="54"/>
                </a:cxn>
                <a:cxn ang="0">
                  <a:pos x="113" y="53"/>
                </a:cxn>
                <a:cxn ang="0">
                  <a:pos x="98" y="48"/>
                </a:cxn>
                <a:cxn ang="0">
                  <a:pos x="92" y="46"/>
                </a:cxn>
                <a:cxn ang="0">
                  <a:pos x="91" y="45"/>
                </a:cxn>
                <a:cxn ang="0">
                  <a:pos x="84" y="45"/>
                </a:cxn>
                <a:cxn ang="0">
                  <a:pos x="74" y="45"/>
                </a:cxn>
              </a:cxnLst>
              <a:rect l="0" t="0" r="r" b="b"/>
              <a:pathLst>
                <a:path w="162" h="147">
                  <a:moveTo>
                    <a:pt x="84" y="147"/>
                  </a:moveTo>
                  <a:lnTo>
                    <a:pt x="84" y="147"/>
                  </a:lnTo>
                  <a:lnTo>
                    <a:pt x="74" y="147"/>
                  </a:lnTo>
                  <a:lnTo>
                    <a:pt x="64" y="145"/>
                  </a:lnTo>
                  <a:lnTo>
                    <a:pt x="64" y="145"/>
                  </a:lnTo>
                  <a:lnTo>
                    <a:pt x="48" y="139"/>
                  </a:lnTo>
                  <a:lnTo>
                    <a:pt x="34" y="131"/>
                  </a:lnTo>
                  <a:lnTo>
                    <a:pt x="23"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4" y="13"/>
                  </a:lnTo>
                  <a:lnTo>
                    <a:pt x="29" y="10"/>
                  </a:lnTo>
                  <a:lnTo>
                    <a:pt x="29" y="10"/>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8"/>
                  </a:lnTo>
                  <a:lnTo>
                    <a:pt x="137" y="13"/>
                  </a:lnTo>
                  <a:lnTo>
                    <a:pt x="143" y="17"/>
                  </a:lnTo>
                  <a:lnTo>
                    <a:pt x="149"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1" y="114"/>
                  </a:lnTo>
                  <a:lnTo>
                    <a:pt x="142" y="124"/>
                  </a:lnTo>
                  <a:lnTo>
                    <a:pt x="132" y="132"/>
                  </a:lnTo>
                  <a:lnTo>
                    <a:pt x="121" y="139"/>
                  </a:lnTo>
                  <a:lnTo>
                    <a:pt x="109" y="143"/>
                  </a:lnTo>
                  <a:lnTo>
                    <a:pt x="96" y="146"/>
                  </a:lnTo>
                  <a:lnTo>
                    <a:pt x="84" y="147"/>
                  </a:lnTo>
                  <a:lnTo>
                    <a:pt x="84" y="147"/>
                  </a:lnTo>
                  <a:close/>
                  <a:moveTo>
                    <a:pt x="74" y="45"/>
                  </a:moveTo>
                  <a:lnTo>
                    <a:pt x="74" y="45"/>
                  </a:lnTo>
                  <a:lnTo>
                    <a:pt x="67" y="45"/>
                  </a:lnTo>
                  <a:lnTo>
                    <a:pt x="63" y="46"/>
                  </a:lnTo>
                  <a:lnTo>
                    <a:pt x="59" y="48"/>
                  </a:lnTo>
                  <a:lnTo>
                    <a:pt x="54" y="50"/>
                  </a:lnTo>
                  <a:lnTo>
                    <a:pt x="50" y="54"/>
                  </a:lnTo>
                  <a:lnTo>
                    <a:pt x="47" y="61"/>
                  </a:lnTo>
                  <a:lnTo>
                    <a:pt x="45" y="68"/>
                  </a:lnTo>
                  <a:lnTo>
                    <a:pt x="45" y="68"/>
                  </a:lnTo>
                  <a:lnTo>
                    <a:pt x="45" y="74"/>
                  </a:lnTo>
                  <a:lnTo>
                    <a:pt x="46" y="80"/>
                  </a:lnTo>
                  <a:lnTo>
                    <a:pt x="49" y="85"/>
                  </a:lnTo>
                  <a:lnTo>
                    <a:pt x="54" y="91"/>
                  </a:lnTo>
                  <a:lnTo>
                    <a:pt x="59" y="94"/>
                  </a:lnTo>
                  <a:lnTo>
                    <a:pt x="64" y="98"/>
                  </a:lnTo>
                  <a:lnTo>
                    <a:pt x="70" y="100"/>
                  </a:lnTo>
                  <a:lnTo>
                    <a:pt x="77" y="101"/>
                  </a:lnTo>
                  <a:lnTo>
                    <a:pt x="77" y="101"/>
                  </a:lnTo>
                  <a:lnTo>
                    <a:pt x="85" y="102"/>
                  </a:lnTo>
                  <a:lnTo>
                    <a:pt x="85" y="102"/>
                  </a:lnTo>
                  <a:lnTo>
                    <a:pt x="92" y="101"/>
                  </a:lnTo>
                  <a:lnTo>
                    <a:pt x="98" y="100"/>
                  </a:lnTo>
                  <a:lnTo>
                    <a:pt x="103" y="97"/>
                  </a:lnTo>
                  <a:lnTo>
                    <a:pt x="107" y="94"/>
                  </a:lnTo>
                  <a:lnTo>
                    <a:pt x="111" y="88"/>
                  </a:lnTo>
                  <a:lnTo>
                    <a:pt x="115" y="83"/>
                  </a:lnTo>
                  <a:lnTo>
                    <a:pt x="116" y="77"/>
                  </a:lnTo>
                  <a:lnTo>
                    <a:pt x="117" y="70"/>
                  </a:lnTo>
                  <a:lnTo>
                    <a:pt x="117" y="59"/>
                  </a:lnTo>
                  <a:lnTo>
                    <a:pt x="116" y="54"/>
                  </a:lnTo>
                  <a:lnTo>
                    <a:pt x="113" y="53"/>
                  </a:lnTo>
                  <a:lnTo>
                    <a:pt x="113" y="53"/>
                  </a:lnTo>
                  <a:lnTo>
                    <a:pt x="106" y="50"/>
                  </a:lnTo>
                  <a:lnTo>
                    <a:pt x="98" y="48"/>
                  </a:lnTo>
                  <a:lnTo>
                    <a:pt x="98" y="48"/>
                  </a:lnTo>
                  <a:lnTo>
                    <a:pt x="92" y="46"/>
                  </a:lnTo>
                  <a:lnTo>
                    <a:pt x="91" y="45"/>
                  </a:lnTo>
                  <a:lnTo>
                    <a:pt x="91" y="45"/>
                  </a:lnTo>
                  <a:lnTo>
                    <a:pt x="84" y="45"/>
                  </a:lnTo>
                  <a:lnTo>
                    <a:pt x="84"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0" name="Freeform 796"/>
            <p:cNvSpPr>
              <a:spLocks noEditPoints="1"/>
            </p:cNvSpPr>
            <p:nvPr/>
          </p:nvSpPr>
          <p:spPr bwMode="auto">
            <a:xfrm>
              <a:off x="6692901" y="4391025"/>
              <a:ext cx="85725" cy="77788"/>
            </a:xfrm>
            <a:custGeom>
              <a:avLst/>
              <a:gdLst/>
              <a:ahLst/>
              <a:cxnLst>
                <a:cxn ang="0">
                  <a:pos x="83" y="147"/>
                </a:cxn>
                <a:cxn ang="0">
                  <a:pos x="64" y="145"/>
                </a:cxn>
                <a:cxn ang="0">
                  <a:pos x="48" y="139"/>
                </a:cxn>
                <a:cxn ang="0">
                  <a:pos x="22" y="123"/>
                </a:cxn>
                <a:cxn ang="0">
                  <a:pos x="13" y="112"/>
                </a:cxn>
                <a:cxn ang="0">
                  <a:pos x="6" y="101"/>
                </a:cxn>
                <a:cxn ang="0">
                  <a:pos x="2" y="88"/>
                </a:cxn>
                <a:cxn ang="0">
                  <a:pos x="0" y="75"/>
                </a:cxn>
                <a:cxn ang="0">
                  <a:pos x="1" y="61"/>
                </a:cxn>
                <a:cxn ang="0">
                  <a:pos x="2" y="53"/>
                </a:cxn>
                <a:cxn ang="0">
                  <a:pos x="7" y="38"/>
                </a:cxn>
                <a:cxn ang="0">
                  <a:pos x="14" y="24"/>
                </a:cxn>
                <a:cxn ang="0">
                  <a:pos x="23" y="13"/>
                </a:cxn>
                <a:cxn ang="0">
                  <a:pos x="29" y="10"/>
                </a:cxn>
                <a:cxn ang="0">
                  <a:pos x="54" y="2"/>
                </a:cxn>
                <a:cxn ang="0">
                  <a:pos x="80" y="0"/>
                </a:cxn>
                <a:cxn ang="0">
                  <a:pos x="92" y="0"/>
                </a:cxn>
                <a:cxn ang="0">
                  <a:pos x="97" y="1"/>
                </a:cxn>
                <a:cxn ang="0">
                  <a:pos x="104" y="4"/>
                </a:cxn>
                <a:cxn ang="0">
                  <a:pos x="106" y="4"/>
                </a:cxn>
                <a:cxn ang="0">
                  <a:pos x="110" y="4"/>
                </a:cxn>
                <a:cxn ang="0">
                  <a:pos x="123" y="8"/>
                </a:cxn>
                <a:cxn ang="0">
                  <a:pos x="143" y="17"/>
                </a:cxn>
                <a:cxn ang="0">
                  <a:pos x="153" y="26"/>
                </a:cxn>
                <a:cxn ang="0">
                  <a:pos x="156" y="32"/>
                </a:cxn>
                <a:cxn ang="0">
                  <a:pos x="160" y="43"/>
                </a:cxn>
                <a:cxn ang="0">
                  <a:pos x="162" y="73"/>
                </a:cxn>
                <a:cxn ang="0">
                  <a:pos x="161" y="91"/>
                </a:cxn>
                <a:cxn ang="0">
                  <a:pos x="157" y="103"/>
                </a:cxn>
                <a:cxn ang="0">
                  <a:pos x="150" y="114"/>
                </a:cxn>
                <a:cxn ang="0">
                  <a:pos x="132" y="132"/>
                </a:cxn>
                <a:cxn ang="0">
                  <a:pos x="109" y="143"/>
                </a:cxn>
                <a:cxn ang="0">
                  <a:pos x="83"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4" y="102"/>
                </a:cxn>
                <a:cxn ang="0">
                  <a:pos x="98" y="100"/>
                </a:cxn>
                <a:cxn ang="0">
                  <a:pos x="107" y="94"/>
                </a:cxn>
                <a:cxn ang="0">
                  <a:pos x="114" y="83"/>
                </a:cxn>
                <a:cxn ang="0">
                  <a:pos x="116" y="70"/>
                </a:cxn>
                <a:cxn ang="0">
                  <a:pos x="116" y="57"/>
                </a:cxn>
                <a:cxn ang="0">
                  <a:pos x="113" y="53"/>
                </a:cxn>
                <a:cxn ang="0">
                  <a:pos x="106" y="50"/>
                </a:cxn>
                <a:cxn ang="0">
                  <a:pos x="98" y="48"/>
                </a:cxn>
                <a:cxn ang="0">
                  <a:pos x="91" y="45"/>
                </a:cxn>
                <a:cxn ang="0">
                  <a:pos x="83" y="45"/>
                </a:cxn>
                <a:cxn ang="0">
                  <a:pos x="74" y="45"/>
                </a:cxn>
              </a:cxnLst>
              <a:rect l="0" t="0" r="r" b="b"/>
              <a:pathLst>
                <a:path w="162" h="147">
                  <a:moveTo>
                    <a:pt x="83" y="147"/>
                  </a:moveTo>
                  <a:lnTo>
                    <a:pt x="83" y="147"/>
                  </a:lnTo>
                  <a:lnTo>
                    <a:pt x="73" y="147"/>
                  </a:lnTo>
                  <a:lnTo>
                    <a:pt x="64" y="145"/>
                  </a:lnTo>
                  <a:lnTo>
                    <a:pt x="64" y="145"/>
                  </a:lnTo>
                  <a:lnTo>
                    <a:pt x="48" y="139"/>
                  </a:lnTo>
                  <a:lnTo>
                    <a:pt x="34" y="131"/>
                  </a:lnTo>
                  <a:lnTo>
                    <a:pt x="22"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3" y="13"/>
                  </a:lnTo>
                  <a:lnTo>
                    <a:pt x="29" y="10"/>
                  </a:lnTo>
                  <a:lnTo>
                    <a:pt x="29" y="10"/>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8"/>
                  </a:lnTo>
                  <a:lnTo>
                    <a:pt x="136" y="13"/>
                  </a:lnTo>
                  <a:lnTo>
                    <a:pt x="143" y="17"/>
                  </a:lnTo>
                  <a:lnTo>
                    <a:pt x="148"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0" y="114"/>
                  </a:lnTo>
                  <a:lnTo>
                    <a:pt x="142" y="124"/>
                  </a:lnTo>
                  <a:lnTo>
                    <a:pt x="132" y="132"/>
                  </a:lnTo>
                  <a:lnTo>
                    <a:pt x="121" y="139"/>
                  </a:lnTo>
                  <a:lnTo>
                    <a:pt x="109" y="143"/>
                  </a:lnTo>
                  <a:lnTo>
                    <a:pt x="96" y="146"/>
                  </a:lnTo>
                  <a:lnTo>
                    <a:pt x="83" y="147"/>
                  </a:lnTo>
                  <a:lnTo>
                    <a:pt x="83" y="147"/>
                  </a:lnTo>
                  <a:close/>
                  <a:moveTo>
                    <a:pt x="74" y="45"/>
                  </a:moveTo>
                  <a:lnTo>
                    <a:pt x="74" y="45"/>
                  </a:lnTo>
                  <a:lnTo>
                    <a:pt x="67" y="45"/>
                  </a:lnTo>
                  <a:lnTo>
                    <a:pt x="63" y="46"/>
                  </a:lnTo>
                  <a:lnTo>
                    <a:pt x="59" y="48"/>
                  </a:lnTo>
                  <a:lnTo>
                    <a:pt x="53" y="50"/>
                  </a:lnTo>
                  <a:lnTo>
                    <a:pt x="50" y="54"/>
                  </a:lnTo>
                  <a:lnTo>
                    <a:pt x="47" y="61"/>
                  </a:lnTo>
                  <a:lnTo>
                    <a:pt x="45" y="68"/>
                  </a:lnTo>
                  <a:lnTo>
                    <a:pt x="45" y="68"/>
                  </a:lnTo>
                  <a:lnTo>
                    <a:pt x="45" y="74"/>
                  </a:lnTo>
                  <a:lnTo>
                    <a:pt x="46" y="80"/>
                  </a:lnTo>
                  <a:lnTo>
                    <a:pt x="49" y="85"/>
                  </a:lnTo>
                  <a:lnTo>
                    <a:pt x="53" y="91"/>
                  </a:lnTo>
                  <a:lnTo>
                    <a:pt x="59" y="94"/>
                  </a:lnTo>
                  <a:lnTo>
                    <a:pt x="64" y="98"/>
                  </a:lnTo>
                  <a:lnTo>
                    <a:pt x="70" y="100"/>
                  </a:lnTo>
                  <a:lnTo>
                    <a:pt x="77" y="101"/>
                  </a:lnTo>
                  <a:lnTo>
                    <a:pt x="77" y="101"/>
                  </a:lnTo>
                  <a:lnTo>
                    <a:pt x="84" y="102"/>
                  </a:lnTo>
                  <a:lnTo>
                    <a:pt x="84" y="102"/>
                  </a:lnTo>
                  <a:lnTo>
                    <a:pt x="92" y="101"/>
                  </a:lnTo>
                  <a:lnTo>
                    <a:pt x="98" y="100"/>
                  </a:lnTo>
                  <a:lnTo>
                    <a:pt x="103" y="97"/>
                  </a:lnTo>
                  <a:lnTo>
                    <a:pt x="107" y="94"/>
                  </a:lnTo>
                  <a:lnTo>
                    <a:pt x="111" y="88"/>
                  </a:lnTo>
                  <a:lnTo>
                    <a:pt x="114" y="83"/>
                  </a:lnTo>
                  <a:lnTo>
                    <a:pt x="115" y="77"/>
                  </a:lnTo>
                  <a:lnTo>
                    <a:pt x="116" y="70"/>
                  </a:lnTo>
                  <a:lnTo>
                    <a:pt x="116" y="59"/>
                  </a:lnTo>
                  <a:lnTo>
                    <a:pt x="116" y="57"/>
                  </a:lnTo>
                  <a:lnTo>
                    <a:pt x="115" y="54"/>
                  </a:lnTo>
                  <a:lnTo>
                    <a:pt x="113" y="53"/>
                  </a:lnTo>
                  <a:lnTo>
                    <a:pt x="113" y="53"/>
                  </a:lnTo>
                  <a:lnTo>
                    <a:pt x="106" y="50"/>
                  </a:lnTo>
                  <a:lnTo>
                    <a:pt x="98" y="48"/>
                  </a:lnTo>
                  <a:lnTo>
                    <a:pt x="98" y="48"/>
                  </a:lnTo>
                  <a:lnTo>
                    <a:pt x="92" y="46"/>
                  </a:lnTo>
                  <a:lnTo>
                    <a:pt x="91" y="45"/>
                  </a:lnTo>
                  <a:lnTo>
                    <a:pt x="91" y="45"/>
                  </a:lnTo>
                  <a:lnTo>
                    <a:pt x="83" y="45"/>
                  </a:lnTo>
                  <a:lnTo>
                    <a:pt x="83"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1" name="Freeform 797"/>
            <p:cNvSpPr>
              <a:spLocks noEditPoints="1"/>
            </p:cNvSpPr>
            <p:nvPr/>
          </p:nvSpPr>
          <p:spPr bwMode="auto">
            <a:xfrm>
              <a:off x="6788151" y="4391025"/>
              <a:ext cx="85725" cy="77788"/>
            </a:xfrm>
            <a:custGeom>
              <a:avLst/>
              <a:gdLst/>
              <a:ahLst/>
              <a:cxnLst>
                <a:cxn ang="0">
                  <a:pos x="84" y="147"/>
                </a:cxn>
                <a:cxn ang="0">
                  <a:pos x="64" y="145"/>
                </a:cxn>
                <a:cxn ang="0">
                  <a:pos x="49" y="139"/>
                </a:cxn>
                <a:cxn ang="0">
                  <a:pos x="23" y="123"/>
                </a:cxn>
                <a:cxn ang="0">
                  <a:pos x="14" y="112"/>
                </a:cxn>
                <a:cxn ang="0">
                  <a:pos x="7" y="101"/>
                </a:cxn>
                <a:cxn ang="0">
                  <a:pos x="3" y="88"/>
                </a:cxn>
                <a:cxn ang="0">
                  <a:pos x="0" y="75"/>
                </a:cxn>
                <a:cxn ang="0">
                  <a:pos x="1" y="61"/>
                </a:cxn>
                <a:cxn ang="0">
                  <a:pos x="3" y="53"/>
                </a:cxn>
                <a:cxn ang="0">
                  <a:pos x="8" y="38"/>
                </a:cxn>
                <a:cxn ang="0">
                  <a:pos x="15" y="24"/>
                </a:cxn>
                <a:cxn ang="0">
                  <a:pos x="24" y="13"/>
                </a:cxn>
                <a:cxn ang="0">
                  <a:pos x="29" y="10"/>
                </a:cxn>
                <a:cxn ang="0">
                  <a:pos x="55" y="2"/>
                </a:cxn>
                <a:cxn ang="0">
                  <a:pos x="81" y="0"/>
                </a:cxn>
                <a:cxn ang="0">
                  <a:pos x="92" y="0"/>
                </a:cxn>
                <a:cxn ang="0">
                  <a:pos x="98" y="1"/>
                </a:cxn>
                <a:cxn ang="0">
                  <a:pos x="105" y="4"/>
                </a:cxn>
                <a:cxn ang="0">
                  <a:pos x="107" y="4"/>
                </a:cxn>
                <a:cxn ang="0">
                  <a:pos x="111" y="4"/>
                </a:cxn>
                <a:cxn ang="0">
                  <a:pos x="123" y="8"/>
                </a:cxn>
                <a:cxn ang="0">
                  <a:pos x="144" y="17"/>
                </a:cxn>
                <a:cxn ang="0">
                  <a:pos x="153" y="26"/>
                </a:cxn>
                <a:cxn ang="0">
                  <a:pos x="156" y="32"/>
                </a:cxn>
                <a:cxn ang="0">
                  <a:pos x="161" y="43"/>
                </a:cxn>
                <a:cxn ang="0">
                  <a:pos x="163" y="73"/>
                </a:cxn>
                <a:cxn ang="0">
                  <a:pos x="161" y="91"/>
                </a:cxn>
                <a:cxn ang="0">
                  <a:pos x="157" y="103"/>
                </a:cxn>
                <a:cxn ang="0">
                  <a:pos x="151" y="114"/>
                </a:cxn>
                <a:cxn ang="0">
                  <a:pos x="133" y="132"/>
                </a:cxn>
                <a:cxn ang="0">
                  <a:pos x="109" y="143"/>
                </a:cxn>
                <a:cxn ang="0">
                  <a:pos x="84" y="147"/>
                </a:cxn>
                <a:cxn ang="0">
                  <a:pos x="75" y="45"/>
                </a:cxn>
                <a:cxn ang="0">
                  <a:pos x="68" y="45"/>
                </a:cxn>
                <a:cxn ang="0">
                  <a:pos x="58" y="48"/>
                </a:cxn>
                <a:cxn ang="0">
                  <a:pos x="51" y="54"/>
                </a:cxn>
                <a:cxn ang="0">
                  <a:pos x="46" y="68"/>
                </a:cxn>
                <a:cxn ang="0">
                  <a:pos x="46" y="74"/>
                </a:cxn>
                <a:cxn ang="0">
                  <a:pos x="50" y="85"/>
                </a:cxn>
                <a:cxn ang="0">
                  <a:pos x="59" y="94"/>
                </a:cxn>
                <a:cxn ang="0">
                  <a:pos x="71" y="100"/>
                </a:cxn>
                <a:cxn ang="0">
                  <a:pos x="77" y="101"/>
                </a:cxn>
                <a:cxn ang="0">
                  <a:pos x="85" y="102"/>
                </a:cxn>
                <a:cxn ang="0">
                  <a:pos x="99" y="100"/>
                </a:cxn>
                <a:cxn ang="0">
                  <a:pos x="108" y="94"/>
                </a:cxn>
                <a:cxn ang="0">
                  <a:pos x="114" y="83"/>
                </a:cxn>
                <a:cxn ang="0">
                  <a:pos x="117" y="70"/>
                </a:cxn>
                <a:cxn ang="0">
                  <a:pos x="116" y="54"/>
                </a:cxn>
                <a:cxn ang="0">
                  <a:pos x="114" y="53"/>
                </a:cxn>
                <a:cxn ang="0">
                  <a:pos x="99" y="48"/>
                </a:cxn>
                <a:cxn ang="0">
                  <a:pos x="92" y="46"/>
                </a:cxn>
                <a:cxn ang="0">
                  <a:pos x="91" y="45"/>
                </a:cxn>
                <a:cxn ang="0">
                  <a:pos x="84" y="45"/>
                </a:cxn>
                <a:cxn ang="0">
                  <a:pos x="75" y="45"/>
                </a:cxn>
              </a:cxnLst>
              <a:rect l="0" t="0" r="r" b="b"/>
              <a:pathLst>
                <a:path w="163" h="147">
                  <a:moveTo>
                    <a:pt x="84" y="147"/>
                  </a:moveTo>
                  <a:lnTo>
                    <a:pt x="84" y="147"/>
                  </a:lnTo>
                  <a:lnTo>
                    <a:pt x="74" y="147"/>
                  </a:lnTo>
                  <a:lnTo>
                    <a:pt x="64" y="145"/>
                  </a:lnTo>
                  <a:lnTo>
                    <a:pt x="64" y="145"/>
                  </a:lnTo>
                  <a:lnTo>
                    <a:pt x="49" y="139"/>
                  </a:lnTo>
                  <a:lnTo>
                    <a:pt x="35" y="131"/>
                  </a:lnTo>
                  <a:lnTo>
                    <a:pt x="23" y="123"/>
                  </a:lnTo>
                  <a:lnTo>
                    <a:pt x="18" y="117"/>
                  </a:lnTo>
                  <a:lnTo>
                    <a:pt x="14" y="112"/>
                  </a:lnTo>
                  <a:lnTo>
                    <a:pt x="10" y="106"/>
                  </a:lnTo>
                  <a:lnTo>
                    <a:pt x="7" y="101"/>
                  </a:lnTo>
                  <a:lnTo>
                    <a:pt x="5" y="95"/>
                  </a:lnTo>
                  <a:lnTo>
                    <a:pt x="3" y="88"/>
                  </a:lnTo>
                  <a:lnTo>
                    <a:pt x="1" y="81"/>
                  </a:lnTo>
                  <a:lnTo>
                    <a:pt x="0" y="75"/>
                  </a:lnTo>
                  <a:lnTo>
                    <a:pt x="0" y="68"/>
                  </a:lnTo>
                  <a:lnTo>
                    <a:pt x="1" y="61"/>
                  </a:lnTo>
                  <a:lnTo>
                    <a:pt x="1" y="61"/>
                  </a:lnTo>
                  <a:lnTo>
                    <a:pt x="3" y="53"/>
                  </a:lnTo>
                  <a:lnTo>
                    <a:pt x="5" y="45"/>
                  </a:lnTo>
                  <a:lnTo>
                    <a:pt x="8" y="38"/>
                  </a:lnTo>
                  <a:lnTo>
                    <a:pt x="11" y="31"/>
                  </a:lnTo>
                  <a:lnTo>
                    <a:pt x="15" y="24"/>
                  </a:lnTo>
                  <a:lnTo>
                    <a:pt x="19" y="18"/>
                  </a:lnTo>
                  <a:lnTo>
                    <a:pt x="24" y="13"/>
                  </a:lnTo>
                  <a:lnTo>
                    <a:pt x="29" y="10"/>
                  </a:lnTo>
                  <a:lnTo>
                    <a:pt x="29" y="10"/>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8"/>
                  </a:lnTo>
                  <a:lnTo>
                    <a:pt x="137" y="13"/>
                  </a:lnTo>
                  <a:lnTo>
                    <a:pt x="144" y="17"/>
                  </a:lnTo>
                  <a:lnTo>
                    <a:pt x="149" y="21"/>
                  </a:lnTo>
                  <a:lnTo>
                    <a:pt x="153" y="26"/>
                  </a:lnTo>
                  <a:lnTo>
                    <a:pt x="156" y="32"/>
                  </a:lnTo>
                  <a:lnTo>
                    <a:pt x="156" y="32"/>
                  </a:lnTo>
                  <a:lnTo>
                    <a:pt x="158" y="37"/>
                  </a:lnTo>
                  <a:lnTo>
                    <a:pt x="161" y="43"/>
                  </a:lnTo>
                  <a:lnTo>
                    <a:pt x="163" y="57"/>
                  </a:lnTo>
                  <a:lnTo>
                    <a:pt x="163" y="73"/>
                  </a:lnTo>
                  <a:lnTo>
                    <a:pt x="161" y="91"/>
                  </a:lnTo>
                  <a:lnTo>
                    <a:pt x="161" y="91"/>
                  </a:lnTo>
                  <a:lnTo>
                    <a:pt x="160" y="97"/>
                  </a:lnTo>
                  <a:lnTo>
                    <a:pt x="157" y="103"/>
                  </a:lnTo>
                  <a:lnTo>
                    <a:pt x="154" y="109"/>
                  </a:lnTo>
                  <a:lnTo>
                    <a:pt x="151" y="114"/>
                  </a:lnTo>
                  <a:lnTo>
                    <a:pt x="143" y="124"/>
                  </a:lnTo>
                  <a:lnTo>
                    <a:pt x="133" y="132"/>
                  </a:lnTo>
                  <a:lnTo>
                    <a:pt x="121" y="139"/>
                  </a:lnTo>
                  <a:lnTo>
                    <a:pt x="109" y="143"/>
                  </a:lnTo>
                  <a:lnTo>
                    <a:pt x="97" y="146"/>
                  </a:lnTo>
                  <a:lnTo>
                    <a:pt x="84" y="147"/>
                  </a:lnTo>
                  <a:lnTo>
                    <a:pt x="84" y="147"/>
                  </a:lnTo>
                  <a:close/>
                  <a:moveTo>
                    <a:pt x="75" y="45"/>
                  </a:moveTo>
                  <a:lnTo>
                    <a:pt x="75" y="45"/>
                  </a:lnTo>
                  <a:lnTo>
                    <a:pt x="68" y="45"/>
                  </a:lnTo>
                  <a:lnTo>
                    <a:pt x="63" y="46"/>
                  </a:lnTo>
                  <a:lnTo>
                    <a:pt x="58" y="48"/>
                  </a:lnTo>
                  <a:lnTo>
                    <a:pt x="54" y="50"/>
                  </a:lnTo>
                  <a:lnTo>
                    <a:pt x="51" y="54"/>
                  </a:lnTo>
                  <a:lnTo>
                    <a:pt x="48" y="61"/>
                  </a:lnTo>
                  <a:lnTo>
                    <a:pt x="46" y="68"/>
                  </a:lnTo>
                  <a:lnTo>
                    <a:pt x="46" y="68"/>
                  </a:lnTo>
                  <a:lnTo>
                    <a:pt x="46" y="74"/>
                  </a:lnTo>
                  <a:lnTo>
                    <a:pt x="47" y="80"/>
                  </a:lnTo>
                  <a:lnTo>
                    <a:pt x="50" y="85"/>
                  </a:lnTo>
                  <a:lnTo>
                    <a:pt x="54" y="91"/>
                  </a:lnTo>
                  <a:lnTo>
                    <a:pt x="59" y="94"/>
                  </a:lnTo>
                  <a:lnTo>
                    <a:pt x="64" y="98"/>
                  </a:lnTo>
                  <a:lnTo>
                    <a:pt x="71" y="100"/>
                  </a:lnTo>
                  <a:lnTo>
                    <a:pt x="77" y="101"/>
                  </a:lnTo>
                  <a:lnTo>
                    <a:pt x="77" y="101"/>
                  </a:lnTo>
                  <a:lnTo>
                    <a:pt x="85" y="102"/>
                  </a:lnTo>
                  <a:lnTo>
                    <a:pt x="85" y="102"/>
                  </a:lnTo>
                  <a:lnTo>
                    <a:pt x="92" y="101"/>
                  </a:lnTo>
                  <a:lnTo>
                    <a:pt x="99" y="100"/>
                  </a:lnTo>
                  <a:lnTo>
                    <a:pt x="104" y="97"/>
                  </a:lnTo>
                  <a:lnTo>
                    <a:pt x="108" y="94"/>
                  </a:lnTo>
                  <a:lnTo>
                    <a:pt x="112" y="88"/>
                  </a:lnTo>
                  <a:lnTo>
                    <a:pt x="114" y="83"/>
                  </a:lnTo>
                  <a:lnTo>
                    <a:pt x="116" y="77"/>
                  </a:lnTo>
                  <a:lnTo>
                    <a:pt x="117" y="70"/>
                  </a:lnTo>
                  <a:lnTo>
                    <a:pt x="117" y="59"/>
                  </a:lnTo>
                  <a:lnTo>
                    <a:pt x="116" y="54"/>
                  </a:lnTo>
                  <a:lnTo>
                    <a:pt x="114" y="53"/>
                  </a:lnTo>
                  <a:lnTo>
                    <a:pt x="114" y="53"/>
                  </a:lnTo>
                  <a:lnTo>
                    <a:pt x="106" y="50"/>
                  </a:lnTo>
                  <a:lnTo>
                    <a:pt x="99" y="48"/>
                  </a:lnTo>
                  <a:lnTo>
                    <a:pt x="99" y="48"/>
                  </a:lnTo>
                  <a:lnTo>
                    <a:pt x="92" y="46"/>
                  </a:lnTo>
                  <a:lnTo>
                    <a:pt x="91" y="45"/>
                  </a:lnTo>
                  <a:lnTo>
                    <a:pt x="91" y="45"/>
                  </a:lnTo>
                  <a:lnTo>
                    <a:pt x="84" y="45"/>
                  </a:lnTo>
                  <a:lnTo>
                    <a:pt x="84" y="45"/>
                  </a:lnTo>
                  <a:lnTo>
                    <a:pt x="75" y="45"/>
                  </a:lnTo>
                  <a:lnTo>
                    <a:pt x="7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2" name="Freeform 798"/>
            <p:cNvSpPr>
              <a:spLocks noEditPoints="1"/>
            </p:cNvSpPr>
            <p:nvPr/>
          </p:nvSpPr>
          <p:spPr bwMode="auto">
            <a:xfrm>
              <a:off x="6596063" y="4487863"/>
              <a:ext cx="85725" cy="77788"/>
            </a:xfrm>
            <a:custGeom>
              <a:avLst/>
              <a:gdLst/>
              <a:ahLst/>
              <a:cxnLst>
                <a:cxn ang="0">
                  <a:pos x="84" y="147"/>
                </a:cxn>
                <a:cxn ang="0">
                  <a:pos x="64" y="144"/>
                </a:cxn>
                <a:cxn ang="0">
                  <a:pos x="48" y="138"/>
                </a:cxn>
                <a:cxn ang="0">
                  <a:pos x="23" y="121"/>
                </a:cxn>
                <a:cxn ang="0">
                  <a:pos x="13" y="111"/>
                </a:cxn>
                <a:cxn ang="0">
                  <a:pos x="6" y="100"/>
                </a:cxn>
                <a:cxn ang="0">
                  <a:pos x="2" y="87"/>
                </a:cxn>
                <a:cxn ang="0">
                  <a:pos x="0" y="74"/>
                </a:cxn>
                <a:cxn ang="0">
                  <a:pos x="1" y="60"/>
                </a:cxn>
                <a:cxn ang="0">
                  <a:pos x="2" y="52"/>
                </a:cxn>
                <a:cxn ang="0">
                  <a:pos x="7" y="37"/>
                </a:cxn>
                <a:cxn ang="0">
                  <a:pos x="14" y="23"/>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5"/>
                </a:cxn>
                <a:cxn ang="0">
                  <a:pos x="156" y="30"/>
                </a:cxn>
                <a:cxn ang="0">
                  <a:pos x="160" y="43"/>
                </a:cxn>
                <a:cxn ang="0">
                  <a:pos x="162" y="72"/>
                </a:cxn>
                <a:cxn ang="0">
                  <a:pos x="161" y="90"/>
                </a:cxn>
                <a:cxn ang="0">
                  <a:pos x="157" y="103"/>
                </a:cxn>
                <a:cxn ang="0">
                  <a:pos x="151" y="113"/>
                </a:cxn>
                <a:cxn ang="0">
                  <a:pos x="132" y="132"/>
                </a:cxn>
                <a:cxn ang="0">
                  <a:pos x="109" y="143"/>
                </a:cxn>
                <a:cxn ang="0">
                  <a:pos x="84"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5" y="101"/>
                </a:cxn>
                <a:cxn ang="0">
                  <a:pos x="98" y="99"/>
                </a:cxn>
                <a:cxn ang="0">
                  <a:pos x="107" y="92"/>
                </a:cxn>
                <a:cxn ang="0">
                  <a:pos x="115" y="82"/>
                </a:cxn>
                <a:cxn ang="0">
                  <a:pos x="117" y="70"/>
                </a:cxn>
                <a:cxn ang="0">
                  <a:pos x="116" y="54"/>
                </a:cxn>
                <a:cxn ang="0">
                  <a:pos x="113" y="53"/>
                </a:cxn>
                <a:cxn ang="0">
                  <a:pos x="98" y="47"/>
                </a:cxn>
                <a:cxn ang="0">
                  <a:pos x="92" y="45"/>
                </a:cxn>
                <a:cxn ang="0">
                  <a:pos x="91" y="45"/>
                </a:cxn>
                <a:cxn ang="0">
                  <a:pos x="84" y="45"/>
                </a:cxn>
                <a:cxn ang="0">
                  <a:pos x="74" y="44"/>
                </a:cxn>
              </a:cxnLst>
              <a:rect l="0" t="0" r="r" b="b"/>
              <a:pathLst>
                <a:path w="162" h="147">
                  <a:moveTo>
                    <a:pt x="84" y="147"/>
                  </a:moveTo>
                  <a:lnTo>
                    <a:pt x="84" y="147"/>
                  </a:lnTo>
                  <a:lnTo>
                    <a:pt x="74" y="146"/>
                  </a:lnTo>
                  <a:lnTo>
                    <a:pt x="64" y="144"/>
                  </a:lnTo>
                  <a:lnTo>
                    <a:pt x="64" y="144"/>
                  </a:lnTo>
                  <a:lnTo>
                    <a:pt x="48" y="138"/>
                  </a:lnTo>
                  <a:lnTo>
                    <a:pt x="34" y="131"/>
                  </a:lnTo>
                  <a:lnTo>
                    <a:pt x="23"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1" y="113"/>
                  </a:lnTo>
                  <a:lnTo>
                    <a:pt x="142" y="123"/>
                  </a:lnTo>
                  <a:lnTo>
                    <a:pt x="132" y="132"/>
                  </a:lnTo>
                  <a:lnTo>
                    <a:pt x="121" y="138"/>
                  </a:lnTo>
                  <a:lnTo>
                    <a:pt x="109" y="143"/>
                  </a:lnTo>
                  <a:lnTo>
                    <a:pt x="96" y="146"/>
                  </a:lnTo>
                  <a:lnTo>
                    <a:pt x="84" y="147"/>
                  </a:lnTo>
                  <a:lnTo>
                    <a:pt x="84" y="147"/>
                  </a:lnTo>
                  <a:close/>
                  <a:moveTo>
                    <a:pt x="74" y="44"/>
                  </a:moveTo>
                  <a:lnTo>
                    <a:pt x="74" y="44"/>
                  </a:lnTo>
                  <a:lnTo>
                    <a:pt x="67" y="45"/>
                  </a:lnTo>
                  <a:lnTo>
                    <a:pt x="63" y="45"/>
                  </a:lnTo>
                  <a:lnTo>
                    <a:pt x="59" y="47"/>
                  </a:lnTo>
                  <a:lnTo>
                    <a:pt x="54" y="50"/>
                  </a:lnTo>
                  <a:lnTo>
                    <a:pt x="50" y="54"/>
                  </a:lnTo>
                  <a:lnTo>
                    <a:pt x="47" y="59"/>
                  </a:lnTo>
                  <a:lnTo>
                    <a:pt x="45" y="68"/>
                  </a:lnTo>
                  <a:lnTo>
                    <a:pt x="45" y="68"/>
                  </a:lnTo>
                  <a:lnTo>
                    <a:pt x="45" y="74"/>
                  </a:lnTo>
                  <a:lnTo>
                    <a:pt x="46" y="79"/>
                  </a:lnTo>
                  <a:lnTo>
                    <a:pt x="49" y="84"/>
                  </a:lnTo>
                  <a:lnTo>
                    <a:pt x="54" y="89"/>
                  </a:lnTo>
                  <a:lnTo>
                    <a:pt x="59" y="93"/>
                  </a:lnTo>
                  <a:lnTo>
                    <a:pt x="64" y="97"/>
                  </a:lnTo>
                  <a:lnTo>
                    <a:pt x="70" y="99"/>
                  </a:lnTo>
                  <a:lnTo>
                    <a:pt x="77" y="101"/>
                  </a:lnTo>
                  <a:lnTo>
                    <a:pt x="77" y="101"/>
                  </a:lnTo>
                  <a:lnTo>
                    <a:pt x="85" y="101"/>
                  </a:lnTo>
                  <a:lnTo>
                    <a:pt x="85" y="101"/>
                  </a:lnTo>
                  <a:lnTo>
                    <a:pt x="92" y="101"/>
                  </a:lnTo>
                  <a:lnTo>
                    <a:pt x="98" y="99"/>
                  </a:lnTo>
                  <a:lnTo>
                    <a:pt x="103" y="97"/>
                  </a:lnTo>
                  <a:lnTo>
                    <a:pt x="107" y="92"/>
                  </a:lnTo>
                  <a:lnTo>
                    <a:pt x="111" y="88"/>
                  </a:lnTo>
                  <a:lnTo>
                    <a:pt x="115" y="82"/>
                  </a:lnTo>
                  <a:lnTo>
                    <a:pt x="116" y="76"/>
                  </a:lnTo>
                  <a:lnTo>
                    <a:pt x="117" y="70"/>
                  </a:lnTo>
                  <a:lnTo>
                    <a:pt x="117" y="58"/>
                  </a:lnTo>
                  <a:lnTo>
                    <a:pt x="116" y="54"/>
                  </a:lnTo>
                  <a:lnTo>
                    <a:pt x="113" y="53"/>
                  </a:lnTo>
                  <a:lnTo>
                    <a:pt x="113" y="53"/>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3" name="Freeform 799"/>
            <p:cNvSpPr>
              <a:spLocks noEditPoints="1"/>
            </p:cNvSpPr>
            <p:nvPr/>
          </p:nvSpPr>
          <p:spPr bwMode="auto">
            <a:xfrm>
              <a:off x="6692901" y="4487863"/>
              <a:ext cx="85725" cy="77788"/>
            </a:xfrm>
            <a:custGeom>
              <a:avLst/>
              <a:gdLst/>
              <a:ahLst/>
              <a:cxnLst>
                <a:cxn ang="0">
                  <a:pos x="83" y="147"/>
                </a:cxn>
                <a:cxn ang="0">
                  <a:pos x="64" y="144"/>
                </a:cxn>
                <a:cxn ang="0">
                  <a:pos x="48" y="138"/>
                </a:cxn>
                <a:cxn ang="0">
                  <a:pos x="22" y="121"/>
                </a:cxn>
                <a:cxn ang="0">
                  <a:pos x="13" y="111"/>
                </a:cxn>
                <a:cxn ang="0">
                  <a:pos x="6" y="100"/>
                </a:cxn>
                <a:cxn ang="0">
                  <a:pos x="2" y="87"/>
                </a:cxn>
                <a:cxn ang="0">
                  <a:pos x="0" y="74"/>
                </a:cxn>
                <a:cxn ang="0">
                  <a:pos x="1" y="60"/>
                </a:cxn>
                <a:cxn ang="0">
                  <a:pos x="2" y="52"/>
                </a:cxn>
                <a:cxn ang="0">
                  <a:pos x="7" y="37"/>
                </a:cxn>
                <a:cxn ang="0">
                  <a:pos x="14" y="23"/>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5"/>
                </a:cxn>
                <a:cxn ang="0">
                  <a:pos x="156" y="30"/>
                </a:cxn>
                <a:cxn ang="0">
                  <a:pos x="160" y="43"/>
                </a:cxn>
                <a:cxn ang="0">
                  <a:pos x="162" y="72"/>
                </a:cxn>
                <a:cxn ang="0">
                  <a:pos x="161" y="90"/>
                </a:cxn>
                <a:cxn ang="0">
                  <a:pos x="157" y="103"/>
                </a:cxn>
                <a:cxn ang="0">
                  <a:pos x="150" y="113"/>
                </a:cxn>
                <a:cxn ang="0">
                  <a:pos x="132" y="132"/>
                </a:cxn>
                <a:cxn ang="0">
                  <a:pos x="109" y="143"/>
                </a:cxn>
                <a:cxn ang="0">
                  <a:pos x="83"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4" y="101"/>
                </a:cxn>
                <a:cxn ang="0">
                  <a:pos x="98" y="99"/>
                </a:cxn>
                <a:cxn ang="0">
                  <a:pos x="107" y="92"/>
                </a:cxn>
                <a:cxn ang="0">
                  <a:pos x="114" y="82"/>
                </a:cxn>
                <a:cxn ang="0">
                  <a:pos x="116" y="70"/>
                </a:cxn>
                <a:cxn ang="0">
                  <a:pos x="116" y="57"/>
                </a:cxn>
                <a:cxn ang="0">
                  <a:pos x="113" y="53"/>
                </a:cxn>
                <a:cxn ang="0">
                  <a:pos x="106" y="49"/>
                </a:cxn>
                <a:cxn ang="0">
                  <a:pos x="98" y="47"/>
                </a:cxn>
                <a:cxn ang="0">
                  <a:pos x="91" y="45"/>
                </a:cxn>
                <a:cxn ang="0">
                  <a:pos x="83" y="45"/>
                </a:cxn>
                <a:cxn ang="0">
                  <a:pos x="74" y="44"/>
                </a:cxn>
              </a:cxnLst>
              <a:rect l="0" t="0" r="r" b="b"/>
              <a:pathLst>
                <a:path w="162" h="147">
                  <a:moveTo>
                    <a:pt x="83" y="147"/>
                  </a:moveTo>
                  <a:lnTo>
                    <a:pt x="83" y="147"/>
                  </a:lnTo>
                  <a:lnTo>
                    <a:pt x="73" y="146"/>
                  </a:lnTo>
                  <a:lnTo>
                    <a:pt x="64" y="144"/>
                  </a:lnTo>
                  <a:lnTo>
                    <a:pt x="64" y="144"/>
                  </a:lnTo>
                  <a:lnTo>
                    <a:pt x="48" y="138"/>
                  </a:lnTo>
                  <a:lnTo>
                    <a:pt x="34" y="131"/>
                  </a:lnTo>
                  <a:lnTo>
                    <a:pt x="22"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0" y="113"/>
                  </a:lnTo>
                  <a:lnTo>
                    <a:pt x="142" y="123"/>
                  </a:lnTo>
                  <a:lnTo>
                    <a:pt x="132" y="132"/>
                  </a:lnTo>
                  <a:lnTo>
                    <a:pt x="121" y="138"/>
                  </a:lnTo>
                  <a:lnTo>
                    <a:pt x="109" y="143"/>
                  </a:lnTo>
                  <a:lnTo>
                    <a:pt x="96" y="146"/>
                  </a:lnTo>
                  <a:lnTo>
                    <a:pt x="83" y="147"/>
                  </a:lnTo>
                  <a:lnTo>
                    <a:pt x="83" y="147"/>
                  </a:lnTo>
                  <a:close/>
                  <a:moveTo>
                    <a:pt x="74" y="44"/>
                  </a:moveTo>
                  <a:lnTo>
                    <a:pt x="74" y="44"/>
                  </a:lnTo>
                  <a:lnTo>
                    <a:pt x="67" y="45"/>
                  </a:lnTo>
                  <a:lnTo>
                    <a:pt x="63" y="45"/>
                  </a:lnTo>
                  <a:lnTo>
                    <a:pt x="59" y="47"/>
                  </a:lnTo>
                  <a:lnTo>
                    <a:pt x="53" y="50"/>
                  </a:lnTo>
                  <a:lnTo>
                    <a:pt x="50" y="54"/>
                  </a:lnTo>
                  <a:lnTo>
                    <a:pt x="47" y="59"/>
                  </a:lnTo>
                  <a:lnTo>
                    <a:pt x="45" y="68"/>
                  </a:lnTo>
                  <a:lnTo>
                    <a:pt x="45" y="68"/>
                  </a:lnTo>
                  <a:lnTo>
                    <a:pt x="45" y="74"/>
                  </a:lnTo>
                  <a:lnTo>
                    <a:pt x="46" y="79"/>
                  </a:lnTo>
                  <a:lnTo>
                    <a:pt x="49" y="84"/>
                  </a:lnTo>
                  <a:lnTo>
                    <a:pt x="53" y="89"/>
                  </a:lnTo>
                  <a:lnTo>
                    <a:pt x="59" y="93"/>
                  </a:lnTo>
                  <a:lnTo>
                    <a:pt x="64" y="97"/>
                  </a:lnTo>
                  <a:lnTo>
                    <a:pt x="70" y="99"/>
                  </a:lnTo>
                  <a:lnTo>
                    <a:pt x="77" y="101"/>
                  </a:lnTo>
                  <a:lnTo>
                    <a:pt x="77" y="101"/>
                  </a:lnTo>
                  <a:lnTo>
                    <a:pt x="84" y="101"/>
                  </a:lnTo>
                  <a:lnTo>
                    <a:pt x="84" y="101"/>
                  </a:lnTo>
                  <a:lnTo>
                    <a:pt x="92" y="101"/>
                  </a:lnTo>
                  <a:lnTo>
                    <a:pt x="98" y="99"/>
                  </a:lnTo>
                  <a:lnTo>
                    <a:pt x="103" y="97"/>
                  </a:lnTo>
                  <a:lnTo>
                    <a:pt x="107" y="92"/>
                  </a:lnTo>
                  <a:lnTo>
                    <a:pt x="111" y="88"/>
                  </a:lnTo>
                  <a:lnTo>
                    <a:pt x="114" y="82"/>
                  </a:lnTo>
                  <a:lnTo>
                    <a:pt x="115" y="76"/>
                  </a:lnTo>
                  <a:lnTo>
                    <a:pt x="116" y="70"/>
                  </a:lnTo>
                  <a:lnTo>
                    <a:pt x="116" y="58"/>
                  </a:lnTo>
                  <a:lnTo>
                    <a:pt x="116" y="57"/>
                  </a:lnTo>
                  <a:lnTo>
                    <a:pt x="115" y="54"/>
                  </a:lnTo>
                  <a:lnTo>
                    <a:pt x="113" y="53"/>
                  </a:lnTo>
                  <a:lnTo>
                    <a:pt x="113" y="53"/>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4" name="Freeform 800"/>
            <p:cNvSpPr>
              <a:spLocks noEditPoints="1"/>
            </p:cNvSpPr>
            <p:nvPr/>
          </p:nvSpPr>
          <p:spPr bwMode="auto">
            <a:xfrm>
              <a:off x="6788151" y="4487863"/>
              <a:ext cx="85725" cy="77788"/>
            </a:xfrm>
            <a:custGeom>
              <a:avLst/>
              <a:gdLst/>
              <a:ahLst/>
              <a:cxnLst>
                <a:cxn ang="0">
                  <a:pos x="84" y="147"/>
                </a:cxn>
                <a:cxn ang="0">
                  <a:pos x="64" y="144"/>
                </a:cxn>
                <a:cxn ang="0">
                  <a:pos x="49" y="138"/>
                </a:cxn>
                <a:cxn ang="0">
                  <a:pos x="23" y="121"/>
                </a:cxn>
                <a:cxn ang="0">
                  <a:pos x="14" y="111"/>
                </a:cxn>
                <a:cxn ang="0">
                  <a:pos x="7" y="100"/>
                </a:cxn>
                <a:cxn ang="0">
                  <a:pos x="3" y="87"/>
                </a:cxn>
                <a:cxn ang="0">
                  <a:pos x="0" y="74"/>
                </a:cxn>
                <a:cxn ang="0">
                  <a:pos x="1" y="60"/>
                </a:cxn>
                <a:cxn ang="0">
                  <a:pos x="3" y="52"/>
                </a:cxn>
                <a:cxn ang="0">
                  <a:pos x="8" y="37"/>
                </a:cxn>
                <a:cxn ang="0">
                  <a:pos x="15" y="23"/>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5"/>
                </a:cxn>
                <a:cxn ang="0">
                  <a:pos x="156" y="30"/>
                </a:cxn>
                <a:cxn ang="0">
                  <a:pos x="161" y="43"/>
                </a:cxn>
                <a:cxn ang="0">
                  <a:pos x="163" y="72"/>
                </a:cxn>
                <a:cxn ang="0">
                  <a:pos x="161" y="90"/>
                </a:cxn>
                <a:cxn ang="0">
                  <a:pos x="157" y="103"/>
                </a:cxn>
                <a:cxn ang="0">
                  <a:pos x="151" y="113"/>
                </a:cxn>
                <a:cxn ang="0">
                  <a:pos x="133" y="132"/>
                </a:cxn>
                <a:cxn ang="0">
                  <a:pos x="109" y="143"/>
                </a:cxn>
                <a:cxn ang="0">
                  <a:pos x="84" y="147"/>
                </a:cxn>
                <a:cxn ang="0">
                  <a:pos x="75" y="44"/>
                </a:cxn>
                <a:cxn ang="0">
                  <a:pos x="68" y="45"/>
                </a:cxn>
                <a:cxn ang="0">
                  <a:pos x="58" y="47"/>
                </a:cxn>
                <a:cxn ang="0">
                  <a:pos x="51" y="54"/>
                </a:cxn>
                <a:cxn ang="0">
                  <a:pos x="46" y="68"/>
                </a:cxn>
                <a:cxn ang="0">
                  <a:pos x="46" y="74"/>
                </a:cxn>
                <a:cxn ang="0">
                  <a:pos x="50" y="84"/>
                </a:cxn>
                <a:cxn ang="0">
                  <a:pos x="59" y="93"/>
                </a:cxn>
                <a:cxn ang="0">
                  <a:pos x="71" y="99"/>
                </a:cxn>
                <a:cxn ang="0">
                  <a:pos x="77" y="101"/>
                </a:cxn>
                <a:cxn ang="0">
                  <a:pos x="85" y="101"/>
                </a:cxn>
                <a:cxn ang="0">
                  <a:pos x="99" y="99"/>
                </a:cxn>
                <a:cxn ang="0">
                  <a:pos x="108" y="92"/>
                </a:cxn>
                <a:cxn ang="0">
                  <a:pos x="114" y="82"/>
                </a:cxn>
                <a:cxn ang="0">
                  <a:pos x="117" y="70"/>
                </a:cxn>
                <a:cxn ang="0">
                  <a:pos x="116" y="54"/>
                </a:cxn>
                <a:cxn ang="0">
                  <a:pos x="114" y="53"/>
                </a:cxn>
                <a:cxn ang="0">
                  <a:pos x="99" y="47"/>
                </a:cxn>
                <a:cxn ang="0">
                  <a:pos x="92" y="45"/>
                </a:cxn>
                <a:cxn ang="0">
                  <a:pos x="91" y="45"/>
                </a:cxn>
                <a:cxn ang="0">
                  <a:pos x="84" y="45"/>
                </a:cxn>
                <a:cxn ang="0">
                  <a:pos x="75" y="44"/>
                </a:cxn>
              </a:cxnLst>
              <a:rect l="0" t="0" r="r" b="b"/>
              <a:pathLst>
                <a:path w="163" h="147">
                  <a:moveTo>
                    <a:pt x="84" y="147"/>
                  </a:moveTo>
                  <a:lnTo>
                    <a:pt x="84" y="147"/>
                  </a:lnTo>
                  <a:lnTo>
                    <a:pt x="74" y="146"/>
                  </a:lnTo>
                  <a:lnTo>
                    <a:pt x="64" y="144"/>
                  </a:lnTo>
                  <a:lnTo>
                    <a:pt x="64" y="144"/>
                  </a:lnTo>
                  <a:lnTo>
                    <a:pt x="49" y="138"/>
                  </a:lnTo>
                  <a:lnTo>
                    <a:pt x="35" y="131"/>
                  </a:lnTo>
                  <a:lnTo>
                    <a:pt x="23" y="121"/>
                  </a:lnTo>
                  <a:lnTo>
                    <a:pt x="18" y="116"/>
                  </a:lnTo>
                  <a:lnTo>
                    <a:pt x="14" y="111"/>
                  </a:lnTo>
                  <a:lnTo>
                    <a:pt x="10" y="106"/>
                  </a:lnTo>
                  <a:lnTo>
                    <a:pt x="7" y="100"/>
                  </a:lnTo>
                  <a:lnTo>
                    <a:pt x="5" y="93"/>
                  </a:lnTo>
                  <a:lnTo>
                    <a:pt x="3" y="87"/>
                  </a:lnTo>
                  <a:lnTo>
                    <a:pt x="1" y="81"/>
                  </a:lnTo>
                  <a:lnTo>
                    <a:pt x="0" y="74"/>
                  </a:lnTo>
                  <a:lnTo>
                    <a:pt x="0" y="67"/>
                  </a:lnTo>
                  <a:lnTo>
                    <a:pt x="1" y="60"/>
                  </a:lnTo>
                  <a:lnTo>
                    <a:pt x="1" y="60"/>
                  </a:lnTo>
                  <a:lnTo>
                    <a:pt x="3" y="52"/>
                  </a:lnTo>
                  <a:lnTo>
                    <a:pt x="5" y="45"/>
                  </a:lnTo>
                  <a:lnTo>
                    <a:pt x="8" y="37"/>
                  </a:lnTo>
                  <a:lnTo>
                    <a:pt x="11" y="29"/>
                  </a:lnTo>
                  <a:lnTo>
                    <a:pt x="15" y="23"/>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5"/>
                  </a:lnTo>
                  <a:lnTo>
                    <a:pt x="156" y="30"/>
                  </a:lnTo>
                  <a:lnTo>
                    <a:pt x="156" y="30"/>
                  </a:lnTo>
                  <a:lnTo>
                    <a:pt x="158" y="37"/>
                  </a:lnTo>
                  <a:lnTo>
                    <a:pt x="161" y="43"/>
                  </a:lnTo>
                  <a:lnTo>
                    <a:pt x="163" y="56"/>
                  </a:lnTo>
                  <a:lnTo>
                    <a:pt x="163" y="72"/>
                  </a:lnTo>
                  <a:lnTo>
                    <a:pt x="161" y="90"/>
                  </a:lnTo>
                  <a:lnTo>
                    <a:pt x="161" y="90"/>
                  </a:lnTo>
                  <a:lnTo>
                    <a:pt x="160" y="97"/>
                  </a:lnTo>
                  <a:lnTo>
                    <a:pt x="157" y="103"/>
                  </a:lnTo>
                  <a:lnTo>
                    <a:pt x="154" y="108"/>
                  </a:lnTo>
                  <a:lnTo>
                    <a:pt x="151" y="113"/>
                  </a:lnTo>
                  <a:lnTo>
                    <a:pt x="143" y="123"/>
                  </a:lnTo>
                  <a:lnTo>
                    <a:pt x="133" y="132"/>
                  </a:lnTo>
                  <a:lnTo>
                    <a:pt x="121" y="138"/>
                  </a:lnTo>
                  <a:lnTo>
                    <a:pt x="109" y="143"/>
                  </a:lnTo>
                  <a:lnTo>
                    <a:pt x="97" y="146"/>
                  </a:lnTo>
                  <a:lnTo>
                    <a:pt x="84" y="147"/>
                  </a:lnTo>
                  <a:lnTo>
                    <a:pt x="84" y="147"/>
                  </a:lnTo>
                  <a:close/>
                  <a:moveTo>
                    <a:pt x="75" y="44"/>
                  </a:moveTo>
                  <a:lnTo>
                    <a:pt x="75" y="44"/>
                  </a:lnTo>
                  <a:lnTo>
                    <a:pt x="68" y="45"/>
                  </a:lnTo>
                  <a:lnTo>
                    <a:pt x="63" y="45"/>
                  </a:lnTo>
                  <a:lnTo>
                    <a:pt x="58" y="47"/>
                  </a:lnTo>
                  <a:lnTo>
                    <a:pt x="54" y="50"/>
                  </a:lnTo>
                  <a:lnTo>
                    <a:pt x="51" y="54"/>
                  </a:lnTo>
                  <a:lnTo>
                    <a:pt x="48" y="59"/>
                  </a:lnTo>
                  <a:lnTo>
                    <a:pt x="46" y="68"/>
                  </a:lnTo>
                  <a:lnTo>
                    <a:pt x="46" y="68"/>
                  </a:lnTo>
                  <a:lnTo>
                    <a:pt x="46" y="74"/>
                  </a:lnTo>
                  <a:lnTo>
                    <a:pt x="47" y="79"/>
                  </a:lnTo>
                  <a:lnTo>
                    <a:pt x="50" y="84"/>
                  </a:lnTo>
                  <a:lnTo>
                    <a:pt x="54" y="89"/>
                  </a:lnTo>
                  <a:lnTo>
                    <a:pt x="59" y="93"/>
                  </a:lnTo>
                  <a:lnTo>
                    <a:pt x="64" y="97"/>
                  </a:lnTo>
                  <a:lnTo>
                    <a:pt x="71" y="99"/>
                  </a:lnTo>
                  <a:lnTo>
                    <a:pt x="77" y="101"/>
                  </a:lnTo>
                  <a:lnTo>
                    <a:pt x="77" y="101"/>
                  </a:lnTo>
                  <a:lnTo>
                    <a:pt x="85" y="101"/>
                  </a:lnTo>
                  <a:lnTo>
                    <a:pt x="85" y="101"/>
                  </a:lnTo>
                  <a:lnTo>
                    <a:pt x="92" y="101"/>
                  </a:lnTo>
                  <a:lnTo>
                    <a:pt x="99" y="99"/>
                  </a:lnTo>
                  <a:lnTo>
                    <a:pt x="104" y="97"/>
                  </a:lnTo>
                  <a:lnTo>
                    <a:pt x="108" y="92"/>
                  </a:lnTo>
                  <a:lnTo>
                    <a:pt x="112" y="88"/>
                  </a:lnTo>
                  <a:lnTo>
                    <a:pt x="114" y="82"/>
                  </a:lnTo>
                  <a:lnTo>
                    <a:pt x="116" y="76"/>
                  </a:lnTo>
                  <a:lnTo>
                    <a:pt x="117" y="70"/>
                  </a:lnTo>
                  <a:lnTo>
                    <a:pt x="117" y="58"/>
                  </a:lnTo>
                  <a:lnTo>
                    <a:pt x="116" y="54"/>
                  </a:lnTo>
                  <a:lnTo>
                    <a:pt x="114" y="53"/>
                  </a:lnTo>
                  <a:lnTo>
                    <a:pt x="114" y="53"/>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5" name="Freeform 801"/>
            <p:cNvSpPr>
              <a:spLocks noEditPoints="1"/>
            </p:cNvSpPr>
            <p:nvPr/>
          </p:nvSpPr>
          <p:spPr bwMode="auto">
            <a:xfrm>
              <a:off x="6596063" y="4584700"/>
              <a:ext cx="85725" cy="77788"/>
            </a:xfrm>
            <a:custGeom>
              <a:avLst/>
              <a:gdLst/>
              <a:ahLst/>
              <a:cxnLst>
                <a:cxn ang="0">
                  <a:pos x="84" y="148"/>
                </a:cxn>
                <a:cxn ang="0">
                  <a:pos x="64" y="146"/>
                </a:cxn>
                <a:cxn ang="0">
                  <a:pos x="48" y="140"/>
                </a:cxn>
                <a:cxn ang="0">
                  <a:pos x="23" y="123"/>
                </a:cxn>
                <a:cxn ang="0">
                  <a:pos x="13" y="113"/>
                </a:cxn>
                <a:cxn ang="0">
                  <a:pos x="6" y="102"/>
                </a:cxn>
                <a:cxn ang="0">
                  <a:pos x="2" y="89"/>
                </a:cxn>
                <a:cxn ang="0">
                  <a:pos x="0" y="76"/>
                </a:cxn>
                <a:cxn ang="0">
                  <a:pos x="1" y="61"/>
                </a:cxn>
                <a:cxn ang="0">
                  <a:pos x="2" y="54"/>
                </a:cxn>
                <a:cxn ang="0">
                  <a:pos x="7" y="39"/>
                </a:cxn>
                <a:cxn ang="0">
                  <a:pos x="14" y="24"/>
                </a:cxn>
                <a:cxn ang="0">
                  <a:pos x="24" y="14"/>
                </a:cxn>
                <a:cxn ang="0">
                  <a:pos x="29" y="11"/>
                </a:cxn>
                <a:cxn ang="0">
                  <a:pos x="55" y="2"/>
                </a:cxn>
                <a:cxn ang="0">
                  <a:pos x="80" y="0"/>
                </a:cxn>
                <a:cxn ang="0">
                  <a:pos x="92" y="0"/>
                </a:cxn>
                <a:cxn ang="0">
                  <a:pos x="97" y="1"/>
                </a:cxn>
                <a:cxn ang="0">
                  <a:pos x="104" y="4"/>
                </a:cxn>
                <a:cxn ang="0">
                  <a:pos x="106" y="4"/>
                </a:cxn>
                <a:cxn ang="0">
                  <a:pos x="111" y="4"/>
                </a:cxn>
                <a:cxn ang="0">
                  <a:pos x="124" y="9"/>
                </a:cxn>
                <a:cxn ang="0">
                  <a:pos x="143" y="18"/>
                </a:cxn>
                <a:cxn ang="0">
                  <a:pos x="153" y="27"/>
                </a:cxn>
                <a:cxn ang="0">
                  <a:pos x="156" y="31"/>
                </a:cxn>
                <a:cxn ang="0">
                  <a:pos x="160" y="44"/>
                </a:cxn>
                <a:cxn ang="0">
                  <a:pos x="162" y="74"/>
                </a:cxn>
                <a:cxn ang="0">
                  <a:pos x="161" y="91"/>
                </a:cxn>
                <a:cxn ang="0">
                  <a:pos x="157" y="104"/>
                </a:cxn>
                <a:cxn ang="0">
                  <a:pos x="151" y="115"/>
                </a:cxn>
                <a:cxn ang="0">
                  <a:pos x="132" y="133"/>
                </a:cxn>
                <a:cxn ang="0">
                  <a:pos x="109" y="144"/>
                </a:cxn>
                <a:cxn ang="0">
                  <a:pos x="84"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5" y="103"/>
                </a:cxn>
                <a:cxn ang="0">
                  <a:pos x="98" y="101"/>
                </a:cxn>
                <a:cxn ang="0">
                  <a:pos x="107" y="94"/>
                </a:cxn>
                <a:cxn ang="0">
                  <a:pos x="115" y="84"/>
                </a:cxn>
                <a:cxn ang="0">
                  <a:pos x="117" y="71"/>
                </a:cxn>
                <a:cxn ang="0">
                  <a:pos x="116" y="55"/>
                </a:cxn>
                <a:cxn ang="0">
                  <a:pos x="113" y="54"/>
                </a:cxn>
                <a:cxn ang="0">
                  <a:pos x="98" y="49"/>
                </a:cxn>
                <a:cxn ang="0">
                  <a:pos x="92" y="47"/>
                </a:cxn>
                <a:cxn ang="0">
                  <a:pos x="91" y="46"/>
                </a:cxn>
                <a:cxn ang="0">
                  <a:pos x="84" y="46"/>
                </a:cxn>
                <a:cxn ang="0">
                  <a:pos x="74" y="46"/>
                </a:cxn>
              </a:cxnLst>
              <a:rect l="0" t="0" r="r" b="b"/>
              <a:pathLst>
                <a:path w="162" h="148">
                  <a:moveTo>
                    <a:pt x="84" y="148"/>
                  </a:moveTo>
                  <a:lnTo>
                    <a:pt x="84" y="148"/>
                  </a:lnTo>
                  <a:lnTo>
                    <a:pt x="74" y="148"/>
                  </a:lnTo>
                  <a:lnTo>
                    <a:pt x="64" y="146"/>
                  </a:lnTo>
                  <a:lnTo>
                    <a:pt x="64" y="146"/>
                  </a:lnTo>
                  <a:lnTo>
                    <a:pt x="48" y="140"/>
                  </a:lnTo>
                  <a:lnTo>
                    <a:pt x="34" y="132"/>
                  </a:lnTo>
                  <a:lnTo>
                    <a:pt x="23"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4" y="14"/>
                  </a:lnTo>
                  <a:lnTo>
                    <a:pt x="29" y="11"/>
                  </a:lnTo>
                  <a:lnTo>
                    <a:pt x="29" y="11"/>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9"/>
                  </a:lnTo>
                  <a:lnTo>
                    <a:pt x="137" y="14"/>
                  </a:lnTo>
                  <a:lnTo>
                    <a:pt x="143" y="18"/>
                  </a:lnTo>
                  <a:lnTo>
                    <a:pt x="149" y="22"/>
                  </a:lnTo>
                  <a:lnTo>
                    <a:pt x="153" y="27"/>
                  </a:lnTo>
                  <a:lnTo>
                    <a:pt x="156" y="31"/>
                  </a:lnTo>
                  <a:lnTo>
                    <a:pt x="156" y="31"/>
                  </a:lnTo>
                  <a:lnTo>
                    <a:pt x="159" y="38"/>
                  </a:lnTo>
                  <a:lnTo>
                    <a:pt x="160" y="44"/>
                  </a:lnTo>
                  <a:lnTo>
                    <a:pt x="162" y="58"/>
                  </a:lnTo>
                  <a:lnTo>
                    <a:pt x="162" y="74"/>
                  </a:lnTo>
                  <a:lnTo>
                    <a:pt x="161" y="91"/>
                  </a:lnTo>
                  <a:lnTo>
                    <a:pt x="161" y="91"/>
                  </a:lnTo>
                  <a:lnTo>
                    <a:pt x="159" y="97"/>
                  </a:lnTo>
                  <a:lnTo>
                    <a:pt x="157" y="104"/>
                  </a:lnTo>
                  <a:lnTo>
                    <a:pt x="155" y="110"/>
                  </a:lnTo>
                  <a:lnTo>
                    <a:pt x="151" y="115"/>
                  </a:lnTo>
                  <a:lnTo>
                    <a:pt x="142" y="124"/>
                  </a:lnTo>
                  <a:lnTo>
                    <a:pt x="132" y="133"/>
                  </a:lnTo>
                  <a:lnTo>
                    <a:pt x="121" y="140"/>
                  </a:lnTo>
                  <a:lnTo>
                    <a:pt x="109" y="144"/>
                  </a:lnTo>
                  <a:lnTo>
                    <a:pt x="96" y="147"/>
                  </a:lnTo>
                  <a:lnTo>
                    <a:pt x="84" y="148"/>
                  </a:lnTo>
                  <a:lnTo>
                    <a:pt x="84" y="148"/>
                  </a:lnTo>
                  <a:close/>
                  <a:moveTo>
                    <a:pt x="74" y="46"/>
                  </a:moveTo>
                  <a:lnTo>
                    <a:pt x="74" y="46"/>
                  </a:lnTo>
                  <a:lnTo>
                    <a:pt x="67" y="46"/>
                  </a:lnTo>
                  <a:lnTo>
                    <a:pt x="63" y="47"/>
                  </a:lnTo>
                  <a:lnTo>
                    <a:pt x="59" y="49"/>
                  </a:lnTo>
                  <a:lnTo>
                    <a:pt x="54" y="51"/>
                  </a:lnTo>
                  <a:lnTo>
                    <a:pt x="50" y="55"/>
                  </a:lnTo>
                  <a:lnTo>
                    <a:pt x="47" y="61"/>
                  </a:lnTo>
                  <a:lnTo>
                    <a:pt x="45" y="69"/>
                  </a:lnTo>
                  <a:lnTo>
                    <a:pt x="45" y="69"/>
                  </a:lnTo>
                  <a:lnTo>
                    <a:pt x="45" y="75"/>
                  </a:lnTo>
                  <a:lnTo>
                    <a:pt x="46" y="81"/>
                  </a:lnTo>
                  <a:lnTo>
                    <a:pt x="49" y="86"/>
                  </a:lnTo>
                  <a:lnTo>
                    <a:pt x="54" y="90"/>
                  </a:lnTo>
                  <a:lnTo>
                    <a:pt x="59" y="94"/>
                  </a:lnTo>
                  <a:lnTo>
                    <a:pt x="64" y="97"/>
                  </a:lnTo>
                  <a:lnTo>
                    <a:pt x="70" y="101"/>
                  </a:lnTo>
                  <a:lnTo>
                    <a:pt x="77" y="102"/>
                  </a:lnTo>
                  <a:lnTo>
                    <a:pt x="77" y="102"/>
                  </a:lnTo>
                  <a:lnTo>
                    <a:pt x="85" y="103"/>
                  </a:lnTo>
                  <a:lnTo>
                    <a:pt x="85" y="103"/>
                  </a:lnTo>
                  <a:lnTo>
                    <a:pt x="92" y="102"/>
                  </a:lnTo>
                  <a:lnTo>
                    <a:pt x="98" y="101"/>
                  </a:lnTo>
                  <a:lnTo>
                    <a:pt x="103" y="97"/>
                  </a:lnTo>
                  <a:lnTo>
                    <a:pt x="107" y="94"/>
                  </a:lnTo>
                  <a:lnTo>
                    <a:pt x="111" y="89"/>
                  </a:lnTo>
                  <a:lnTo>
                    <a:pt x="115" y="84"/>
                  </a:lnTo>
                  <a:lnTo>
                    <a:pt x="116" y="78"/>
                  </a:lnTo>
                  <a:lnTo>
                    <a:pt x="117" y="71"/>
                  </a:lnTo>
                  <a:lnTo>
                    <a:pt x="117" y="59"/>
                  </a:lnTo>
                  <a:lnTo>
                    <a:pt x="116" y="55"/>
                  </a:lnTo>
                  <a:lnTo>
                    <a:pt x="113" y="54"/>
                  </a:lnTo>
                  <a:lnTo>
                    <a:pt x="113" y="54"/>
                  </a:lnTo>
                  <a:lnTo>
                    <a:pt x="106" y="51"/>
                  </a:lnTo>
                  <a:lnTo>
                    <a:pt x="98" y="49"/>
                  </a:lnTo>
                  <a:lnTo>
                    <a:pt x="98" y="49"/>
                  </a:lnTo>
                  <a:lnTo>
                    <a:pt x="92" y="47"/>
                  </a:lnTo>
                  <a:lnTo>
                    <a:pt x="91" y="46"/>
                  </a:lnTo>
                  <a:lnTo>
                    <a:pt x="91" y="46"/>
                  </a:lnTo>
                  <a:lnTo>
                    <a:pt x="84" y="46"/>
                  </a:lnTo>
                  <a:lnTo>
                    <a:pt x="84"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6" name="Freeform 802"/>
            <p:cNvSpPr>
              <a:spLocks noEditPoints="1"/>
            </p:cNvSpPr>
            <p:nvPr/>
          </p:nvSpPr>
          <p:spPr bwMode="auto">
            <a:xfrm>
              <a:off x="6692901" y="4584700"/>
              <a:ext cx="85725" cy="77788"/>
            </a:xfrm>
            <a:custGeom>
              <a:avLst/>
              <a:gdLst/>
              <a:ahLst/>
              <a:cxnLst>
                <a:cxn ang="0">
                  <a:pos x="83" y="148"/>
                </a:cxn>
                <a:cxn ang="0">
                  <a:pos x="64" y="146"/>
                </a:cxn>
                <a:cxn ang="0">
                  <a:pos x="48" y="140"/>
                </a:cxn>
                <a:cxn ang="0">
                  <a:pos x="22" y="123"/>
                </a:cxn>
                <a:cxn ang="0">
                  <a:pos x="13" y="113"/>
                </a:cxn>
                <a:cxn ang="0">
                  <a:pos x="6" y="102"/>
                </a:cxn>
                <a:cxn ang="0">
                  <a:pos x="2" y="89"/>
                </a:cxn>
                <a:cxn ang="0">
                  <a:pos x="0" y="76"/>
                </a:cxn>
                <a:cxn ang="0">
                  <a:pos x="1" y="61"/>
                </a:cxn>
                <a:cxn ang="0">
                  <a:pos x="2" y="54"/>
                </a:cxn>
                <a:cxn ang="0">
                  <a:pos x="7" y="39"/>
                </a:cxn>
                <a:cxn ang="0">
                  <a:pos x="14" y="24"/>
                </a:cxn>
                <a:cxn ang="0">
                  <a:pos x="23" y="14"/>
                </a:cxn>
                <a:cxn ang="0">
                  <a:pos x="29" y="11"/>
                </a:cxn>
                <a:cxn ang="0">
                  <a:pos x="54" y="2"/>
                </a:cxn>
                <a:cxn ang="0">
                  <a:pos x="80" y="0"/>
                </a:cxn>
                <a:cxn ang="0">
                  <a:pos x="92" y="0"/>
                </a:cxn>
                <a:cxn ang="0">
                  <a:pos x="97" y="1"/>
                </a:cxn>
                <a:cxn ang="0">
                  <a:pos x="104" y="4"/>
                </a:cxn>
                <a:cxn ang="0">
                  <a:pos x="106" y="4"/>
                </a:cxn>
                <a:cxn ang="0">
                  <a:pos x="110" y="4"/>
                </a:cxn>
                <a:cxn ang="0">
                  <a:pos x="123" y="9"/>
                </a:cxn>
                <a:cxn ang="0">
                  <a:pos x="143" y="18"/>
                </a:cxn>
                <a:cxn ang="0">
                  <a:pos x="153" y="27"/>
                </a:cxn>
                <a:cxn ang="0">
                  <a:pos x="156" y="31"/>
                </a:cxn>
                <a:cxn ang="0">
                  <a:pos x="160" y="44"/>
                </a:cxn>
                <a:cxn ang="0">
                  <a:pos x="162" y="74"/>
                </a:cxn>
                <a:cxn ang="0">
                  <a:pos x="161" y="91"/>
                </a:cxn>
                <a:cxn ang="0">
                  <a:pos x="157" y="104"/>
                </a:cxn>
                <a:cxn ang="0">
                  <a:pos x="150" y="115"/>
                </a:cxn>
                <a:cxn ang="0">
                  <a:pos x="132" y="133"/>
                </a:cxn>
                <a:cxn ang="0">
                  <a:pos x="109" y="144"/>
                </a:cxn>
                <a:cxn ang="0">
                  <a:pos x="83"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4" y="103"/>
                </a:cxn>
                <a:cxn ang="0">
                  <a:pos x="98" y="101"/>
                </a:cxn>
                <a:cxn ang="0">
                  <a:pos x="107" y="94"/>
                </a:cxn>
                <a:cxn ang="0">
                  <a:pos x="114" y="84"/>
                </a:cxn>
                <a:cxn ang="0">
                  <a:pos x="116" y="71"/>
                </a:cxn>
                <a:cxn ang="0">
                  <a:pos x="116" y="58"/>
                </a:cxn>
                <a:cxn ang="0">
                  <a:pos x="113" y="54"/>
                </a:cxn>
                <a:cxn ang="0">
                  <a:pos x="106" y="51"/>
                </a:cxn>
                <a:cxn ang="0">
                  <a:pos x="98" y="49"/>
                </a:cxn>
                <a:cxn ang="0">
                  <a:pos x="91" y="46"/>
                </a:cxn>
                <a:cxn ang="0">
                  <a:pos x="83" y="46"/>
                </a:cxn>
                <a:cxn ang="0">
                  <a:pos x="74" y="46"/>
                </a:cxn>
              </a:cxnLst>
              <a:rect l="0" t="0" r="r" b="b"/>
              <a:pathLst>
                <a:path w="162" h="148">
                  <a:moveTo>
                    <a:pt x="83" y="148"/>
                  </a:moveTo>
                  <a:lnTo>
                    <a:pt x="83" y="148"/>
                  </a:lnTo>
                  <a:lnTo>
                    <a:pt x="73" y="148"/>
                  </a:lnTo>
                  <a:lnTo>
                    <a:pt x="64" y="146"/>
                  </a:lnTo>
                  <a:lnTo>
                    <a:pt x="64" y="146"/>
                  </a:lnTo>
                  <a:lnTo>
                    <a:pt x="48" y="140"/>
                  </a:lnTo>
                  <a:lnTo>
                    <a:pt x="34" y="132"/>
                  </a:lnTo>
                  <a:lnTo>
                    <a:pt x="22"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3" y="14"/>
                  </a:lnTo>
                  <a:lnTo>
                    <a:pt x="29" y="11"/>
                  </a:lnTo>
                  <a:lnTo>
                    <a:pt x="29" y="11"/>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9"/>
                  </a:lnTo>
                  <a:lnTo>
                    <a:pt x="136" y="14"/>
                  </a:lnTo>
                  <a:lnTo>
                    <a:pt x="143" y="18"/>
                  </a:lnTo>
                  <a:lnTo>
                    <a:pt x="148" y="22"/>
                  </a:lnTo>
                  <a:lnTo>
                    <a:pt x="153" y="27"/>
                  </a:lnTo>
                  <a:lnTo>
                    <a:pt x="156" y="31"/>
                  </a:lnTo>
                  <a:lnTo>
                    <a:pt x="156" y="31"/>
                  </a:lnTo>
                  <a:lnTo>
                    <a:pt x="159" y="38"/>
                  </a:lnTo>
                  <a:lnTo>
                    <a:pt x="160" y="44"/>
                  </a:lnTo>
                  <a:lnTo>
                    <a:pt x="162" y="57"/>
                  </a:lnTo>
                  <a:lnTo>
                    <a:pt x="162" y="74"/>
                  </a:lnTo>
                  <a:lnTo>
                    <a:pt x="161" y="91"/>
                  </a:lnTo>
                  <a:lnTo>
                    <a:pt x="161" y="91"/>
                  </a:lnTo>
                  <a:lnTo>
                    <a:pt x="159" y="97"/>
                  </a:lnTo>
                  <a:lnTo>
                    <a:pt x="157" y="104"/>
                  </a:lnTo>
                  <a:lnTo>
                    <a:pt x="155" y="110"/>
                  </a:lnTo>
                  <a:lnTo>
                    <a:pt x="150" y="115"/>
                  </a:lnTo>
                  <a:lnTo>
                    <a:pt x="142" y="124"/>
                  </a:lnTo>
                  <a:lnTo>
                    <a:pt x="132" y="133"/>
                  </a:lnTo>
                  <a:lnTo>
                    <a:pt x="121" y="140"/>
                  </a:lnTo>
                  <a:lnTo>
                    <a:pt x="109" y="144"/>
                  </a:lnTo>
                  <a:lnTo>
                    <a:pt x="96" y="147"/>
                  </a:lnTo>
                  <a:lnTo>
                    <a:pt x="83" y="148"/>
                  </a:lnTo>
                  <a:lnTo>
                    <a:pt x="83" y="148"/>
                  </a:lnTo>
                  <a:close/>
                  <a:moveTo>
                    <a:pt x="74" y="46"/>
                  </a:moveTo>
                  <a:lnTo>
                    <a:pt x="74" y="46"/>
                  </a:lnTo>
                  <a:lnTo>
                    <a:pt x="67" y="46"/>
                  </a:lnTo>
                  <a:lnTo>
                    <a:pt x="63" y="47"/>
                  </a:lnTo>
                  <a:lnTo>
                    <a:pt x="59" y="49"/>
                  </a:lnTo>
                  <a:lnTo>
                    <a:pt x="53" y="51"/>
                  </a:lnTo>
                  <a:lnTo>
                    <a:pt x="50" y="55"/>
                  </a:lnTo>
                  <a:lnTo>
                    <a:pt x="47" y="61"/>
                  </a:lnTo>
                  <a:lnTo>
                    <a:pt x="45" y="69"/>
                  </a:lnTo>
                  <a:lnTo>
                    <a:pt x="45" y="69"/>
                  </a:lnTo>
                  <a:lnTo>
                    <a:pt x="45" y="75"/>
                  </a:lnTo>
                  <a:lnTo>
                    <a:pt x="46" y="81"/>
                  </a:lnTo>
                  <a:lnTo>
                    <a:pt x="49" y="86"/>
                  </a:lnTo>
                  <a:lnTo>
                    <a:pt x="53" y="90"/>
                  </a:lnTo>
                  <a:lnTo>
                    <a:pt x="59" y="94"/>
                  </a:lnTo>
                  <a:lnTo>
                    <a:pt x="64" y="97"/>
                  </a:lnTo>
                  <a:lnTo>
                    <a:pt x="70" y="101"/>
                  </a:lnTo>
                  <a:lnTo>
                    <a:pt x="77" y="102"/>
                  </a:lnTo>
                  <a:lnTo>
                    <a:pt x="77" y="102"/>
                  </a:lnTo>
                  <a:lnTo>
                    <a:pt x="84" y="103"/>
                  </a:lnTo>
                  <a:lnTo>
                    <a:pt x="84" y="103"/>
                  </a:lnTo>
                  <a:lnTo>
                    <a:pt x="92" y="102"/>
                  </a:lnTo>
                  <a:lnTo>
                    <a:pt x="98" y="101"/>
                  </a:lnTo>
                  <a:lnTo>
                    <a:pt x="103" y="97"/>
                  </a:lnTo>
                  <a:lnTo>
                    <a:pt x="107" y="94"/>
                  </a:lnTo>
                  <a:lnTo>
                    <a:pt x="111" y="89"/>
                  </a:lnTo>
                  <a:lnTo>
                    <a:pt x="114" y="84"/>
                  </a:lnTo>
                  <a:lnTo>
                    <a:pt x="115" y="78"/>
                  </a:lnTo>
                  <a:lnTo>
                    <a:pt x="116" y="71"/>
                  </a:lnTo>
                  <a:lnTo>
                    <a:pt x="116" y="59"/>
                  </a:lnTo>
                  <a:lnTo>
                    <a:pt x="116" y="58"/>
                  </a:lnTo>
                  <a:lnTo>
                    <a:pt x="115" y="55"/>
                  </a:lnTo>
                  <a:lnTo>
                    <a:pt x="113" y="54"/>
                  </a:lnTo>
                  <a:lnTo>
                    <a:pt x="113" y="54"/>
                  </a:lnTo>
                  <a:lnTo>
                    <a:pt x="106" y="51"/>
                  </a:lnTo>
                  <a:lnTo>
                    <a:pt x="98" y="49"/>
                  </a:lnTo>
                  <a:lnTo>
                    <a:pt x="98" y="49"/>
                  </a:lnTo>
                  <a:lnTo>
                    <a:pt x="92" y="47"/>
                  </a:lnTo>
                  <a:lnTo>
                    <a:pt x="91" y="46"/>
                  </a:lnTo>
                  <a:lnTo>
                    <a:pt x="91" y="46"/>
                  </a:lnTo>
                  <a:lnTo>
                    <a:pt x="83" y="46"/>
                  </a:lnTo>
                  <a:lnTo>
                    <a:pt x="83"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7" name="Freeform 803"/>
            <p:cNvSpPr>
              <a:spLocks noEditPoints="1"/>
            </p:cNvSpPr>
            <p:nvPr/>
          </p:nvSpPr>
          <p:spPr bwMode="auto">
            <a:xfrm>
              <a:off x="6788151" y="4584700"/>
              <a:ext cx="85725" cy="77788"/>
            </a:xfrm>
            <a:custGeom>
              <a:avLst/>
              <a:gdLst/>
              <a:ahLst/>
              <a:cxnLst>
                <a:cxn ang="0">
                  <a:pos x="84" y="148"/>
                </a:cxn>
                <a:cxn ang="0">
                  <a:pos x="64" y="146"/>
                </a:cxn>
                <a:cxn ang="0">
                  <a:pos x="49" y="140"/>
                </a:cxn>
                <a:cxn ang="0">
                  <a:pos x="23" y="123"/>
                </a:cxn>
                <a:cxn ang="0">
                  <a:pos x="14" y="113"/>
                </a:cxn>
                <a:cxn ang="0">
                  <a:pos x="7" y="102"/>
                </a:cxn>
                <a:cxn ang="0">
                  <a:pos x="3" y="89"/>
                </a:cxn>
                <a:cxn ang="0">
                  <a:pos x="0" y="76"/>
                </a:cxn>
                <a:cxn ang="0">
                  <a:pos x="1" y="61"/>
                </a:cxn>
                <a:cxn ang="0">
                  <a:pos x="3" y="54"/>
                </a:cxn>
                <a:cxn ang="0">
                  <a:pos x="8" y="39"/>
                </a:cxn>
                <a:cxn ang="0">
                  <a:pos x="15" y="24"/>
                </a:cxn>
                <a:cxn ang="0">
                  <a:pos x="24" y="14"/>
                </a:cxn>
                <a:cxn ang="0">
                  <a:pos x="29" y="11"/>
                </a:cxn>
                <a:cxn ang="0">
                  <a:pos x="55" y="2"/>
                </a:cxn>
                <a:cxn ang="0">
                  <a:pos x="81" y="0"/>
                </a:cxn>
                <a:cxn ang="0">
                  <a:pos x="92" y="0"/>
                </a:cxn>
                <a:cxn ang="0">
                  <a:pos x="98" y="1"/>
                </a:cxn>
                <a:cxn ang="0">
                  <a:pos x="105" y="4"/>
                </a:cxn>
                <a:cxn ang="0">
                  <a:pos x="107" y="4"/>
                </a:cxn>
                <a:cxn ang="0">
                  <a:pos x="111" y="4"/>
                </a:cxn>
                <a:cxn ang="0">
                  <a:pos x="123" y="9"/>
                </a:cxn>
                <a:cxn ang="0">
                  <a:pos x="144" y="18"/>
                </a:cxn>
                <a:cxn ang="0">
                  <a:pos x="153" y="27"/>
                </a:cxn>
                <a:cxn ang="0">
                  <a:pos x="156" y="31"/>
                </a:cxn>
                <a:cxn ang="0">
                  <a:pos x="161" y="44"/>
                </a:cxn>
                <a:cxn ang="0">
                  <a:pos x="163" y="74"/>
                </a:cxn>
                <a:cxn ang="0">
                  <a:pos x="161" y="91"/>
                </a:cxn>
                <a:cxn ang="0">
                  <a:pos x="157" y="104"/>
                </a:cxn>
                <a:cxn ang="0">
                  <a:pos x="151" y="115"/>
                </a:cxn>
                <a:cxn ang="0">
                  <a:pos x="133" y="133"/>
                </a:cxn>
                <a:cxn ang="0">
                  <a:pos x="109" y="144"/>
                </a:cxn>
                <a:cxn ang="0">
                  <a:pos x="84" y="148"/>
                </a:cxn>
                <a:cxn ang="0">
                  <a:pos x="75" y="46"/>
                </a:cxn>
                <a:cxn ang="0">
                  <a:pos x="68" y="46"/>
                </a:cxn>
                <a:cxn ang="0">
                  <a:pos x="58" y="49"/>
                </a:cxn>
                <a:cxn ang="0">
                  <a:pos x="51" y="55"/>
                </a:cxn>
                <a:cxn ang="0">
                  <a:pos x="46" y="69"/>
                </a:cxn>
                <a:cxn ang="0">
                  <a:pos x="46" y="75"/>
                </a:cxn>
                <a:cxn ang="0">
                  <a:pos x="50" y="86"/>
                </a:cxn>
                <a:cxn ang="0">
                  <a:pos x="59" y="94"/>
                </a:cxn>
                <a:cxn ang="0">
                  <a:pos x="71" y="101"/>
                </a:cxn>
                <a:cxn ang="0">
                  <a:pos x="77" y="102"/>
                </a:cxn>
                <a:cxn ang="0">
                  <a:pos x="85" y="103"/>
                </a:cxn>
                <a:cxn ang="0">
                  <a:pos x="99" y="101"/>
                </a:cxn>
                <a:cxn ang="0">
                  <a:pos x="108" y="94"/>
                </a:cxn>
                <a:cxn ang="0">
                  <a:pos x="114" y="84"/>
                </a:cxn>
                <a:cxn ang="0">
                  <a:pos x="117" y="71"/>
                </a:cxn>
                <a:cxn ang="0">
                  <a:pos x="116" y="55"/>
                </a:cxn>
                <a:cxn ang="0">
                  <a:pos x="114" y="54"/>
                </a:cxn>
                <a:cxn ang="0">
                  <a:pos x="99" y="49"/>
                </a:cxn>
                <a:cxn ang="0">
                  <a:pos x="92" y="47"/>
                </a:cxn>
                <a:cxn ang="0">
                  <a:pos x="91" y="46"/>
                </a:cxn>
                <a:cxn ang="0">
                  <a:pos x="84" y="46"/>
                </a:cxn>
                <a:cxn ang="0">
                  <a:pos x="75" y="46"/>
                </a:cxn>
              </a:cxnLst>
              <a:rect l="0" t="0" r="r" b="b"/>
              <a:pathLst>
                <a:path w="163" h="148">
                  <a:moveTo>
                    <a:pt x="84" y="148"/>
                  </a:moveTo>
                  <a:lnTo>
                    <a:pt x="84" y="148"/>
                  </a:lnTo>
                  <a:lnTo>
                    <a:pt x="74" y="148"/>
                  </a:lnTo>
                  <a:lnTo>
                    <a:pt x="64" y="146"/>
                  </a:lnTo>
                  <a:lnTo>
                    <a:pt x="64" y="146"/>
                  </a:lnTo>
                  <a:lnTo>
                    <a:pt x="49" y="140"/>
                  </a:lnTo>
                  <a:lnTo>
                    <a:pt x="35" y="132"/>
                  </a:lnTo>
                  <a:lnTo>
                    <a:pt x="23" y="123"/>
                  </a:lnTo>
                  <a:lnTo>
                    <a:pt x="18" y="118"/>
                  </a:lnTo>
                  <a:lnTo>
                    <a:pt x="14" y="113"/>
                  </a:lnTo>
                  <a:lnTo>
                    <a:pt x="10" y="107"/>
                  </a:lnTo>
                  <a:lnTo>
                    <a:pt x="7" y="102"/>
                  </a:lnTo>
                  <a:lnTo>
                    <a:pt x="5" y="95"/>
                  </a:lnTo>
                  <a:lnTo>
                    <a:pt x="3" y="89"/>
                  </a:lnTo>
                  <a:lnTo>
                    <a:pt x="1" y="82"/>
                  </a:lnTo>
                  <a:lnTo>
                    <a:pt x="0" y="76"/>
                  </a:lnTo>
                  <a:lnTo>
                    <a:pt x="0" y="69"/>
                  </a:lnTo>
                  <a:lnTo>
                    <a:pt x="1" y="61"/>
                  </a:lnTo>
                  <a:lnTo>
                    <a:pt x="1" y="61"/>
                  </a:lnTo>
                  <a:lnTo>
                    <a:pt x="3" y="54"/>
                  </a:lnTo>
                  <a:lnTo>
                    <a:pt x="5" y="46"/>
                  </a:lnTo>
                  <a:lnTo>
                    <a:pt x="8" y="39"/>
                  </a:lnTo>
                  <a:lnTo>
                    <a:pt x="11" y="31"/>
                  </a:lnTo>
                  <a:lnTo>
                    <a:pt x="15" y="24"/>
                  </a:lnTo>
                  <a:lnTo>
                    <a:pt x="19" y="19"/>
                  </a:lnTo>
                  <a:lnTo>
                    <a:pt x="24" y="14"/>
                  </a:lnTo>
                  <a:lnTo>
                    <a:pt x="29" y="11"/>
                  </a:lnTo>
                  <a:lnTo>
                    <a:pt x="29" y="11"/>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9"/>
                  </a:lnTo>
                  <a:lnTo>
                    <a:pt x="137" y="14"/>
                  </a:lnTo>
                  <a:lnTo>
                    <a:pt x="144" y="18"/>
                  </a:lnTo>
                  <a:lnTo>
                    <a:pt x="149" y="22"/>
                  </a:lnTo>
                  <a:lnTo>
                    <a:pt x="153" y="27"/>
                  </a:lnTo>
                  <a:lnTo>
                    <a:pt x="156" y="31"/>
                  </a:lnTo>
                  <a:lnTo>
                    <a:pt x="156" y="31"/>
                  </a:lnTo>
                  <a:lnTo>
                    <a:pt x="158" y="38"/>
                  </a:lnTo>
                  <a:lnTo>
                    <a:pt x="161" y="44"/>
                  </a:lnTo>
                  <a:lnTo>
                    <a:pt x="163" y="58"/>
                  </a:lnTo>
                  <a:lnTo>
                    <a:pt x="163" y="74"/>
                  </a:lnTo>
                  <a:lnTo>
                    <a:pt x="161" y="91"/>
                  </a:lnTo>
                  <a:lnTo>
                    <a:pt x="161" y="91"/>
                  </a:lnTo>
                  <a:lnTo>
                    <a:pt x="160" y="97"/>
                  </a:lnTo>
                  <a:lnTo>
                    <a:pt x="157" y="104"/>
                  </a:lnTo>
                  <a:lnTo>
                    <a:pt x="154" y="110"/>
                  </a:lnTo>
                  <a:lnTo>
                    <a:pt x="151" y="115"/>
                  </a:lnTo>
                  <a:lnTo>
                    <a:pt x="143" y="124"/>
                  </a:lnTo>
                  <a:lnTo>
                    <a:pt x="133" y="133"/>
                  </a:lnTo>
                  <a:lnTo>
                    <a:pt x="121" y="140"/>
                  </a:lnTo>
                  <a:lnTo>
                    <a:pt x="109" y="144"/>
                  </a:lnTo>
                  <a:lnTo>
                    <a:pt x="97" y="147"/>
                  </a:lnTo>
                  <a:lnTo>
                    <a:pt x="84" y="148"/>
                  </a:lnTo>
                  <a:lnTo>
                    <a:pt x="84" y="148"/>
                  </a:lnTo>
                  <a:close/>
                  <a:moveTo>
                    <a:pt x="75" y="46"/>
                  </a:moveTo>
                  <a:lnTo>
                    <a:pt x="75" y="46"/>
                  </a:lnTo>
                  <a:lnTo>
                    <a:pt x="68" y="46"/>
                  </a:lnTo>
                  <a:lnTo>
                    <a:pt x="63" y="47"/>
                  </a:lnTo>
                  <a:lnTo>
                    <a:pt x="58" y="49"/>
                  </a:lnTo>
                  <a:lnTo>
                    <a:pt x="54" y="51"/>
                  </a:lnTo>
                  <a:lnTo>
                    <a:pt x="51" y="55"/>
                  </a:lnTo>
                  <a:lnTo>
                    <a:pt x="48" y="61"/>
                  </a:lnTo>
                  <a:lnTo>
                    <a:pt x="46" y="69"/>
                  </a:lnTo>
                  <a:lnTo>
                    <a:pt x="46" y="69"/>
                  </a:lnTo>
                  <a:lnTo>
                    <a:pt x="46" y="75"/>
                  </a:lnTo>
                  <a:lnTo>
                    <a:pt x="47" y="81"/>
                  </a:lnTo>
                  <a:lnTo>
                    <a:pt x="50" y="86"/>
                  </a:lnTo>
                  <a:lnTo>
                    <a:pt x="54" y="90"/>
                  </a:lnTo>
                  <a:lnTo>
                    <a:pt x="59" y="94"/>
                  </a:lnTo>
                  <a:lnTo>
                    <a:pt x="64" y="97"/>
                  </a:lnTo>
                  <a:lnTo>
                    <a:pt x="71" y="101"/>
                  </a:lnTo>
                  <a:lnTo>
                    <a:pt x="77" y="102"/>
                  </a:lnTo>
                  <a:lnTo>
                    <a:pt x="77" y="102"/>
                  </a:lnTo>
                  <a:lnTo>
                    <a:pt x="85" y="103"/>
                  </a:lnTo>
                  <a:lnTo>
                    <a:pt x="85" y="103"/>
                  </a:lnTo>
                  <a:lnTo>
                    <a:pt x="92" y="102"/>
                  </a:lnTo>
                  <a:lnTo>
                    <a:pt x="99" y="101"/>
                  </a:lnTo>
                  <a:lnTo>
                    <a:pt x="104" y="97"/>
                  </a:lnTo>
                  <a:lnTo>
                    <a:pt x="108" y="94"/>
                  </a:lnTo>
                  <a:lnTo>
                    <a:pt x="112" y="89"/>
                  </a:lnTo>
                  <a:lnTo>
                    <a:pt x="114" y="84"/>
                  </a:lnTo>
                  <a:lnTo>
                    <a:pt x="116" y="78"/>
                  </a:lnTo>
                  <a:lnTo>
                    <a:pt x="117" y="71"/>
                  </a:lnTo>
                  <a:lnTo>
                    <a:pt x="117" y="59"/>
                  </a:lnTo>
                  <a:lnTo>
                    <a:pt x="116" y="55"/>
                  </a:lnTo>
                  <a:lnTo>
                    <a:pt x="114" y="54"/>
                  </a:lnTo>
                  <a:lnTo>
                    <a:pt x="114" y="54"/>
                  </a:lnTo>
                  <a:lnTo>
                    <a:pt x="106" y="51"/>
                  </a:lnTo>
                  <a:lnTo>
                    <a:pt x="99" y="49"/>
                  </a:lnTo>
                  <a:lnTo>
                    <a:pt x="99" y="49"/>
                  </a:lnTo>
                  <a:lnTo>
                    <a:pt x="92" y="47"/>
                  </a:lnTo>
                  <a:lnTo>
                    <a:pt x="91" y="46"/>
                  </a:lnTo>
                  <a:lnTo>
                    <a:pt x="91" y="46"/>
                  </a:lnTo>
                  <a:lnTo>
                    <a:pt x="84" y="46"/>
                  </a:lnTo>
                  <a:lnTo>
                    <a:pt x="84" y="46"/>
                  </a:lnTo>
                  <a:lnTo>
                    <a:pt x="75" y="46"/>
                  </a:lnTo>
                  <a:lnTo>
                    <a:pt x="75" y="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8" name="组合 947"/>
          <p:cNvGrpSpPr/>
          <p:nvPr/>
        </p:nvGrpSpPr>
        <p:grpSpPr>
          <a:xfrm>
            <a:off x="8161844" y="1267937"/>
            <a:ext cx="941917" cy="827617"/>
            <a:chOff x="6208713" y="1243013"/>
            <a:chExt cx="706438" cy="620713"/>
          </a:xfrm>
          <a:solidFill>
            <a:schemeClr val="tx1"/>
          </a:solidFill>
        </p:grpSpPr>
        <p:sp>
          <p:nvSpPr>
            <p:cNvPr id="17188" name="Freeform 804"/>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9" name="Freeform 805"/>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0" name="Freeform 806"/>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1" name="Freeform 807"/>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3" name="Freeform 809"/>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4" name="Freeform 810"/>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5" name="Freeform 811"/>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6" name="Freeform 812"/>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7" name="Freeform 813"/>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8" name="Freeform 814"/>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9" name="Freeform 815"/>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0" name="Freeform 816"/>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1" name="Freeform 817"/>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2" name="Freeform 818"/>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5" name="Freeform 821"/>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6" name="Freeform 822"/>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7" name="Freeform 823"/>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8" name="Freeform 824"/>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9" name="Freeform 825"/>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0" name="Freeform 826"/>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1" name="Freeform 827"/>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2" name="Freeform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3" name="Freeform 829"/>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4" name="Freeform 830"/>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5" name="Freeform 831"/>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2" name="组合 951"/>
          <p:cNvGrpSpPr/>
          <p:nvPr/>
        </p:nvGrpSpPr>
        <p:grpSpPr>
          <a:xfrm>
            <a:off x="2762227" y="1132469"/>
            <a:ext cx="986367" cy="965200"/>
            <a:chOff x="2159000" y="1141413"/>
            <a:chExt cx="739775" cy="723900"/>
          </a:xfrm>
          <a:solidFill>
            <a:schemeClr val="tx1"/>
          </a:solidFill>
        </p:grpSpPr>
        <p:sp>
          <p:nvSpPr>
            <p:cNvPr id="17216" name="Freeform 832"/>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7" name="Freeform 833"/>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8" name="Freeform 834"/>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9" name="Freeform 835"/>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0" name="Freeform 836"/>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1" name="Freeform 837"/>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2" name="Freeform 838"/>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3" name="Freeform 839"/>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4" name="Freeform 840"/>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5" name="Freeform 841"/>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6" name="Freeform 842"/>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7" name="Freeform 843"/>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8" name="Freeform 844"/>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1" name="Freeform 847"/>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2" name="Freeform 848"/>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3" name="Freeform 849"/>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4" name="Freeform 850"/>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5" name="Freeform 851"/>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6" name="Freeform 852"/>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7" name="Freeform 853"/>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8" name="Freeform 854"/>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9" name="Freeform 855"/>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0" name="Freeform 856"/>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1" name="Freeform 857"/>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2" name="Freeform 858"/>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3" name="Freeform 859"/>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4" name="Freeform 860"/>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5" name="Freeform 861"/>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6" name="Freeform 862"/>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7" name="Freeform 863"/>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8" name="Freeform 864"/>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9" name="Freeform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0" name="Freeform 866"/>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0" name="组合 949"/>
          <p:cNvGrpSpPr/>
          <p:nvPr/>
        </p:nvGrpSpPr>
        <p:grpSpPr>
          <a:xfrm>
            <a:off x="5475793" y="1202320"/>
            <a:ext cx="893235" cy="903817"/>
            <a:chOff x="4194175" y="1193800"/>
            <a:chExt cx="669926" cy="677863"/>
          </a:xfrm>
          <a:solidFill>
            <a:schemeClr val="tx1"/>
          </a:solidFill>
        </p:grpSpPr>
        <p:sp>
          <p:nvSpPr>
            <p:cNvPr id="17251"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2"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3"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4"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5"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6"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7"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8"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9"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0"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1"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2"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3"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4"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5"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6"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7"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8"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9"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0"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1"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2"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3"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4"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5"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6"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7"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8"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9"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0"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1"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2"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3"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4"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5"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6"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7"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8"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1" name="组合 950"/>
          <p:cNvGrpSpPr/>
          <p:nvPr/>
        </p:nvGrpSpPr>
        <p:grpSpPr>
          <a:xfrm>
            <a:off x="4260827" y="1149404"/>
            <a:ext cx="931335" cy="954617"/>
            <a:chOff x="3282950" y="1154113"/>
            <a:chExt cx="698501" cy="715963"/>
          </a:xfrm>
          <a:solidFill>
            <a:schemeClr val="tx1"/>
          </a:solidFill>
        </p:grpSpPr>
        <p:sp>
          <p:nvSpPr>
            <p:cNvPr id="17289"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0"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1"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2"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3"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4"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5"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6"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7"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8"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9"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0"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1"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2"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3"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4"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5"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6"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7"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8"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9"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0"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1"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9" name="组合 948"/>
          <p:cNvGrpSpPr/>
          <p:nvPr/>
        </p:nvGrpSpPr>
        <p:grpSpPr>
          <a:xfrm>
            <a:off x="6832578" y="1136703"/>
            <a:ext cx="956733" cy="958851"/>
            <a:chOff x="5211763" y="1144588"/>
            <a:chExt cx="717550" cy="719138"/>
          </a:xfrm>
          <a:solidFill>
            <a:schemeClr val="tx1"/>
          </a:solidFill>
        </p:grpSpPr>
        <p:sp>
          <p:nvSpPr>
            <p:cNvPr id="17312" name="Freeform 928"/>
            <p:cNvSpPr/>
            <p:nvPr/>
          </p:nvSpPr>
          <p:spPr bwMode="auto">
            <a:xfrm>
              <a:off x="5278438" y="1295400"/>
              <a:ext cx="22225" cy="100013"/>
            </a:xfrm>
            <a:custGeom>
              <a:avLst/>
              <a:gdLst/>
              <a:ahLst/>
              <a:cxnLst>
                <a:cxn ang="0">
                  <a:pos x="33" y="4"/>
                </a:cxn>
                <a:cxn ang="0">
                  <a:pos x="33" y="4"/>
                </a:cxn>
                <a:cxn ang="0">
                  <a:pos x="32" y="15"/>
                </a:cxn>
                <a:cxn ang="0">
                  <a:pos x="28" y="26"/>
                </a:cxn>
                <a:cxn ang="0">
                  <a:pos x="26" y="36"/>
                </a:cxn>
                <a:cxn ang="0">
                  <a:pos x="23" y="48"/>
                </a:cxn>
                <a:cxn ang="0">
                  <a:pos x="23" y="48"/>
                </a:cxn>
                <a:cxn ang="0">
                  <a:pos x="16" y="94"/>
                </a:cxn>
                <a:cxn ang="0">
                  <a:pos x="16" y="94"/>
                </a:cxn>
                <a:cxn ang="0">
                  <a:pos x="11" y="117"/>
                </a:cxn>
                <a:cxn ang="0">
                  <a:pos x="6" y="139"/>
                </a:cxn>
                <a:cxn ang="0">
                  <a:pos x="2" y="161"/>
                </a:cxn>
                <a:cxn ang="0">
                  <a:pos x="0" y="173"/>
                </a:cxn>
                <a:cxn ang="0">
                  <a:pos x="0" y="184"/>
                </a:cxn>
                <a:cxn ang="0">
                  <a:pos x="0" y="184"/>
                </a:cxn>
                <a:cxn ang="0">
                  <a:pos x="0" y="186"/>
                </a:cxn>
                <a:cxn ang="0">
                  <a:pos x="1" y="188"/>
                </a:cxn>
                <a:cxn ang="0">
                  <a:pos x="2" y="189"/>
                </a:cxn>
                <a:cxn ang="0">
                  <a:pos x="4" y="189"/>
                </a:cxn>
                <a:cxn ang="0">
                  <a:pos x="6" y="189"/>
                </a:cxn>
                <a:cxn ang="0">
                  <a:pos x="7" y="188"/>
                </a:cxn>
                <a:cxn ang="0">
                  <a:pos x="8" y="186"/>
                </a:cxn>
                <a:cxn ang="0">
                  <a:pos x="9" y="184"/>
                </a:cxn>
                <a:cxn ang="0">
                  <a:pos x="9" y="184"/>
                </a:cxn>
                <a:cxn ang="0">
                  <a:pos x="10" y="172"/>
                </a:cxn>
                <a:cxn ang="0">
                  <a:pos x="11" y="158"/>
                </a:cxn>
                <a:cxn ang="0">
                  <a:pos x="16" y="132"/>
                </a:cxn>
                <a:cxn ang="0">
                  <a:pos x="22" y="107"/>
                </a:cxn>
                <a:cxn ang="0">
                  <a:pos x="27" y="82"/>
                </a:cxn>
                <a:cxn ang="0">
                  <a:pos x="27" y="82"/>
                </a:cxn>
                <a:cxn ang="0">
                  <a:pos x="32" y="58"/>
                </a:cxn>
                <a:cxn ang="0">
                  <a:pos x="36" y="35"/>
                </a:cxn>
                <a:cxn ang="0">
                  <a:pos x="36" y="35"/>
                </a:cxn>
                <a:cxn ang="0">
                  <a:pos x="40" y="20"/>
                </a:cxn>
                <a:cxn ang="0">
                  <a:pos x="41" y="12"/>
                </a:cxn>
                <a:cxn ang="0">
                  <a:pos x="42" y="4"/>
                </a:cxn>
                <a:cxn ang="0">
                  <a:pos x="42" y="4"/>
                </a:cxn>
                <a:cxn ang="0">
                  <a:pos x="42" y="2"/>
                </a:cxn>
                <a:cxn ang="0">
                  <a:pos x="41" y="1"/>
                </a:cxn>
                <a:cxn ang="0">
                  <a:pos x="39" y="0"/>
                </a:cxn>
                <a:cxn ang="0">
                  <a:pos x="37" y="0"/>
                </a:cxn>
                <a:cxn ang="0">
                  <a:pos x="36" y="0"/>
                </a:cxn>
                <a:cxn ang="0">
                  <a:pos x="34" y="1"/>
                </a:cxn>
                <a:cxn ang="0">
                  <a:pos x="33" y="2"/>
                </a:cxn>
                <a:cxn ang="0">
                  <a:pos x="33" y="4"/>
                </a:cxn>
                <a:cxn ang="0">
                  <a:pos x="33" y="4"/>
                </a:cxn>
              </a:cxnLst>
              <a:rect l="0" t="0" r="r" b="b"/>
              <a:pathLst>
                <a:path w="42" h="189">
                  <a:moveTo>
                    <a:pt x="33" y="4"/>
                  </a:moveTo>
                  <a:lnTo>
                    <a:pt x="33" y="4"/>
                  </a:lnTo>
                  <a:lnTo>
                    <a:pt x="32" y="15"/>
                  </a:lnTo>
                  <a:lnTo>
                    <a:pt x="28" y="26"/>
                  </a:lnTo>
                  <a:lnTo>
                    <a:pt x="26" y="36"/>
                  </a:lnTo>
                  <a:lnTo>
                    <a:pt x="23" y="48"/>
                  </a:lnTo>
                  <a:lnTo>
                    <a:pt x="23" y="48"/>
                  </a:lnTo>
                  <a:lnTo>
                    <a:pt x="16" y="94"/>
                  </a:lnTo>
                  <a:lnTo>
                    <a:pt x="16" y="94"/>
                  </a:lnTo>
                  <a:lnTo>
                    <a:pt x="11" y="117"/>
                  </a:lnTo>
                  <a:lnTo>
                    <a:pt x="6" y="139"/>
                  </a:lnTo>
                  <a:lnTo>
                    <a:pt x="2" y="161"/>
                  </a:lnTo>
                  <a:lnTo>
                    <a:pt x="0" y="173"/>
                  </a:lnTo>
                  <a:lnTo>
                    <a:pt x="0" y="184"/>
                  </a:lnTo>
                  <a:lnTo>
                    <a:pt x="0" y="184"/>
                  </a:lnTo>
                  <a:lnTo>
                    <a:pt x="0" y="186"/>
                  </a:lnTo>
                  <a:lnTo>
                    <a:pt x="1" y="188"/>
                  </a:lnTo>
                  <a:lnTo>
                    <a:pt x="2" y="189"/>
                  </a:lnTo>
                  <a:lnTo>
                    <a:pt x="4" y="189"/>
                  </a:lnTo>
                  <a:lnTo>
                    <a:pt x="6" y="189"/>
                  </a:lnTo>
                  <a:lnTo>
                    <a:pt x="7" y="188"/>
                  </a:lnTo>
                  <a:lnTo>
                    <a:pt x="8" y="186"/>
                  </a:lnTo>
                  <a:lnTo>
                    <a:pt x="9" y="184"/>
                  </a:lnTo>
                  <a:lnTo>
                    <a:pt x="9" y="184"/>
                  </a:lnTo>
                  <a:lnTo>
                    <a:pt x="10" y="172"/>
                  </a:lnTo>
                  <a:lnTo>
                    <a:pt x="11" y="158"/>
                  </a:lnTo>
                  <a:lnTo>
                    <a:pt x="16" y="132"/>
                  </a:lnTo>
                  <a:lnTo>
                    <a:pt x="22" y="107"/>
                  </a:lnTo>
                  <a:lnTo>
                    <a:pt x="27" y="82"/>
                  </a:lnTo>
                  <a:lnTo>
                    <a:pt x="27" y="82"/>
                  </a:lnTo>
                  <a:lnTo>
                    <a:pt x="32" y="58"/>
                  </a:lnTo>
                  <a:lnTo>
                    <a:pt x="36" y="35"/>
                  </a:lnTo>
                  <a:lnTo>
                    <a:pt x="36" y="35"/>
                  </a:lnTo>
                  <a:lnTo>
                    <a:pt x="40" y="20"/>
                  </a:lnTo>
                  <a:lnTo>
                    <a:pt x="41" y="12"/>
                  </a:lnTo>
                  <a:lnTo>
                    <a:pt x="42" y="4"/>
                  </a:lnTo>
                  <a:lnTo>
                    <a:pt x="42" y="4"/>
                  </a:lnTo>
                  <a:lnTo>
                    <a:pt x="42" y="2"/>
                  </a:lnTo>
                  <a:lnTo>
                    <a:pt x="41" y="1"/>
                  </a:lnTo>
                  <a:lnTo>
                    <a:pt x="39" y="0"/>
                  </a:lnTo>
                  <a:lnTo>
                    <a:pt x="37" y="0"/>
                  </a:lnTo>
                  <a:lnTo>
                    <a:pt x="36" y="0"/>
                  </a:lnTo>
                  <a:lnTo>
                    <a:pt x="34" y="1"/>
                  </a:lnTo>
                  <a:lnTo>
                    <a:pt x="33"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3" name="Freeform 929"/>
            <p:cNvSpPr/>
            <p:nvPr/>
          </p:nvSpPr>
          <p:spPr bwMode="auto">
            <a:xfrm>
              <a:off x="5316538" y="1249363"/>
              <a:ext cx="44450" cy="173038"/>
            </a:xfrm>
            <a:custGeom>
              <a:avLst/>
              <a:gdLst/>
              <a:ahLst/>
              <a:cxnLst>
                <a:cxn ang="0">
                  <a:pos x="77" y="2"/>
                </a:cxn>
                <a:cxn ang="0">
                  <a:pos x="77" y="2"/>
                </a:cxn>
                <a:cxn ang="0">
                  <a:pos x="71" y="14"/>
                </a:cxn>
                <a:cxn ang="0">
                  <a:pos x="66" y="25"/>
                </a:cxn>
                <a:cxn ang="0">
                  <a:pos x="63" y="37"/>
                </a:cxn>
                <a:cxn ang="0">
                  <a:pos x="60" y="49"/>
                </a:cxn>
                <a:cxn ang="0">
                  <a:pos x="55" y="74"/>
                </a:cxn>
                <a:cxn ang="0">
                  <a:pos x="50" y="98"/>
                </a:cxn>
                <a:cxn ang="0">
                  <a:pos x="50" y="98"/>
                </a:cxn>
                <a:cxn ang="0">
                  <a:pos x="43" y="126"/>
                </a:cxn>
                <a:cxn ang="0">
                  <a:pos x="35" y="154"/>
                </a:cxn>
                <a:cxn ang="0">
                  <a:pos x="27" y="182"/>
                </a:cxn>
                <a:cxn ang="0">
                  <a:pos x="19" y="210"/>
                </a:cxn>
                <a:cxn ang="0">
                  <a:pos x="19" y="210"/>
                </a:cxn>
                <a:cxn ang="0">
                  <a:pos x="13" y="233"/>
                </a:cxn>
                <a:cxn ang="0">
                  <a:pos x="9" y="253"/>
                </a:cxn>
                <a:cxn ang="0">
                  <a:pos x="4" y="274"/>
                </a:cxn>
                <a:cxn ang="0">
                  <a:pos x="1" y="296"/>
                </a:cxn>
                <a:cxn ang="0">
                  <a:pos x="0" y="305"/>
                </a:cxn>
                <a:cxn ang="0">
                  <a:pos x="0" y="312"/>
                </a:cxn>
                <a:cxn ang="0">
                  <a:pos x="1" y="319"/>
                </a:cxn>
                <a:cxn ang="0">
                  <a:pos x="3" y="325"/>
                </a:cxn>
                <a:cxn ang="0">
                  <a:pos x="5" y="326"/>
                </a:cxn>
                <a:cxn ang="0">
                  <a:pos x="6" y="327"/>
                </a:cxn>
                <a:cxn ang="0">
                  <a:pos x="9" y="328"/>
                </a:cxn>
                <a:cxn ang="0">
                  <a:pos x="11" y="327"/>
                </a:cxn>
                <a:cxn ang="0">
                  <a:pos x="11" y="327"/>
                </a:cxn>
                <a:cxn ang="0">
                  <a:pos x="13" y="326"/>
                </a:cxn>
                <a:cxn ang="0">
                  <a:pos x="14" y="325"/>
                </a:cxn>
                <a:cxn ang="0">
                  <a:pos x="14" y="324"/>
                </a:cxn>
                <a:cxn ang="0">
                  <a:pos x="14" y="322"/>
                </a:cxn>
                <a:cxn ang="0">
                  <a:pos x="13" y="319"/>
                </a:cxn>
                <a:cxn ang="0">
                  <a:pos x="12" y="318"/>
                </a:cxn>
                <a:cxn ang="0">
                  <a:pos x="11" y="317"/>
                </a:cxn>
                <a:cxn ang="0">
                  <a:pos x="9" y="317"/>
                </a:cxn>
                <a:cxn ang="0">
                  <a:pos x="9" y="317"/>
                </a:cxn>
                <a:cxn ang="0">
                  <a:pos x="16" y="265"/>
                </a:cxn>
                <a:cxn ang="0">
                  <a:pos x="16" y="265"/>
                </a:cxn>
                <a:cxn ang="0">
                  <a:pos x="26" y="221"/>
                </a:cxn>
                <a:cxn ang="0">
                  <a:pos x="30" y="199"/>
                </a:cxn>
                <a:cxn ang="0">
                  <a:pos x="36" y="178"/>
                </a:cxn>
                <a:cxn ang="0">
                  <a:pos x="36" y="178"/>
                </a:cxn>
                <a:cxn ang="0">
                  <a:pos x="49" y="136"/>
                </a:cxn>
                <a:cxn ang="0">
                  <a:pos x="56" y="114"/>
                </a:cxn>
                <a:cxn ang="0">
                  <a:pos x="61" y="92"/>
                </a:cxn>
                <a:cxn ang="0">
                  <a:pos x="61" y="92"/>
                </a:cxn>
                <a:cxn ang="0">
                  <a:pos x="70" y="49"/>
                </a:cxn>
                <a:cxn ang="0">
                  <a:pos x="72" y="39"/>
                </a:cxn>
                <a:cxn ang="0">
                  <a:pos x="75" y="27"/>
                </a:cxn>
                <a:cxn ang="0">
                  <a:pos x="79" y="17"/>
                </a:cxn>
                <a:cxn ang="0">
                  <a:pos x="86" y="8"/>
                </a:cxn>
                <a:cxn ang="0">
                  <a:pos x="86" y="8"/>
                </a:cxn>
                <a:cxn ang="0">
                  <a:pos x="86" y="5"/>
                </a:cxn>
                <a:cxn ang="0">
                  <a:pos x="86" y="3"/>
                </a:cxn>
                <a:cxn ang="0">
                  <a:pos x="84" y="2"/>
                </a:cxn>
                <a:cxn ang="0">
                  <a:pos x="83" y="1"/>
                </a:cxn>
                <a:cxn ang="0">
                  <a:pos x="81" y="0"/>
                </a:cxn>
                <a:cxn ang="0">
                  <a:pos x="80" y="0"/>
                </a:cxn>
                <a:cxn ang="0">
                  <a:pos x="78" y="1"/>
                </a:cxn>
                <a:cxn ang="0">
                  <a:pos x="77" y="2"/>
                </a:cxn>
                <a:cxn ang="0">
                  <a:pos x="77" y="2"/>
                </a:cxn>
              </a:cxnLst>
              <a:rect l="0" t="0" r="r" b="b"/>
              <a:pathLst>
                <a:path w="86" h="328">
                  <a:moveTo>
                    <a:pt x="77" y="2"/>
                  </a:moveTo>
                  <a:lnTo>
                    <a:pt x="77" y="2"/>
                  </a:lnTo>
                  <a:lnTo>
                    <a:pt x="71" y="14"/>
                  </a:lnTo>
                  <a:lnTo>
                    <a:pt x="66" y="25"/>
                  </a:lnTo>
                  <a:lnTo>
                    <a:pt x="63" y="37"/>
                  </a:lnTo>
                  <a:lnTo>
                    <a:pt x="60" y="49"/>
                  </a:lnTo>
                  <a:lnTo>
                    <a:pt x="55" y="74"/>
                  </a:lnTo>
                  <a:lnTo>
                    <a:pt x="50" y="98"/>
                  </a:lnTo>
                  <a:lnTo>
                    <a:pt x="50" y="98"/>
                  </a:lnTo>
                  <a:lnTo>
                    <a:pt x="43" y="126"/>
                  </a:lnTo>
                  <a:lnTo>
                    <a:pt x="35" y="154"/>
                  </a:lnTo>
                  <a:lnTo>
                    <a:pt x="27" y="182"/>
                  </a:lnTo>
                  <a:lnTo>
                    <a:pt x="19" y="210"/>
                  </a:lnTo>
                  <a:lnTo>
                    <a:pt x="19" y="210"/>
                  </a:lnTo>
                  <a:lnTo>
                    <a:pt x="13" y="233"/>
                  </a:lnTo>
                  <a:lnTo>
                    <a:pt x="9" y="253"/>
                  </a:lnTo>
                  <a:lnTo>
                    <a:pt x="4" y="274"/>
                  </a:lnTo>
                  <a:lnTo>
                    <a:pt x="1" y="296"/>
                  </a:lnTo>
                  <a:lnTo>
                    <a:pt x="0" y="305"/>
                  </a:lnTo>
                  <a:lnTo>
                    <a:pt x="0" y="312"/>
                  </a:lnTo>
                  <a:lnTo>
                    <a:pt x="1" y="319"/>
                  </a:lnTo>
                  <a:lnTo>
                    <a:pt x="3" y="325"/>
                  </a:lnTo>
                  <a:lnTo>
                    <a:pt x="5" y="326"/>
                  </a:lnTo>
                  <a:lnTo>
                    <a:pt x="6" y="327"/>
                  </a:lnTo>
                  <a:lnTo>
                    <a:pt x="9" y="328"/>
                  </a:lnTo>
                  <a:lnTo>
                    <a:pt x="11" y="327"/>
                  </a:lnTo>
                  <a:lnTo>
                    <a:pt x="11" y="327"/>
                  </a:lnTo>
                  <a:lnTo>
                    <a:pt x="13" y="326"/>
                  </a:lnTo>
                  <a:lnTo>
                    <a:pt x="14" y="325"/>
                  </a:lnTo>
                  <a:lnTo>
                    <a:pt x="14" y="324"/>
                  </a:lnTo>
                  <a:lnTo>
                    <a:pt x="14" y="322"/>
                  </a:lnTo>
                  <a:lnTo>
                    <a:pt x="13" y="319"/>
                  </a:lnTo>
                  <a:lnTo>
                    <a:pt x="12" y="318"/>
                  </a:lnTo>
                  <a:lnTo>
                    <a:pt x="11" y="317"/>
                  </a:lnTo>
                  <a:lnTo>
                    <a:pt x="9" y="317"/>
                  </a:lnTo>
                  <a:lnTo>
                    <a:pt x="9" y="317"/>
                  </a:lnTo>
                  <a:lnTo>
                    <a:pt x="16" y="265"/>
                  </a:lnTo>
                  <a:lnTo>
                    <a:pt x="16" y="265"/>
                  </a:lnTo>
                  <a:lnTo>
                    <a:pt x="26" y="221"/>
                  </a:lnTo>
                  <a:lnTo>
                    <a:pt x="30" y="199"/>
                  </a:lnTo>
                  <a:lnTo>
                    <a:pt x="36" y="178"/>
                  </a:lnTo>
                  <a:lnTo>
                    <a:pt x="36" y="178"/>
                  </a:lnTo>
                  <a:lnTo>
                    <a:pt x="49" y="136"/>
                  </a:lnTo>
                  <a:lnTo>
                    <a:pt x="56" y="114"/>
                  </a:lnTo>
                  <a:lnTo>
                    <a:pt x="61" y="92"/>
                  </a:lnTo>
                  <a:lnTo>
                    <a:pt x="61" y="92"/>
                  </a:lnTo>
                  <a:lnTo>
                    <a:pt x="70" y="49"/>
                  </a:lnTo>
                  <a:lnTo>
                    <a:pt x="72" y="39"/>
                  </a:lnTo>
                  <a:lnTo>
                    <a:pt x="75" y="27"/>
                  </a:lnTo>
                  <a:lnTo>
                    <a:pt x="79" y="17"/>
                  </a:lnTo>
                  <a:lnTo>
                    <a:pt x="86" y="8"/>
                  </a:lnTo>
                  <a:lnTo>
                    <a:pt x="86" y="8"/>
                  </a:lnTo>
                  <a:lnTo>
                    <a:pt x="86" y="5"/>
                  </a:lnTo>
                  <a:lnTo>
                    <a:pt x="86" y="3"/>
                  </a:lnTo>
                  <a:lnTo>
                    <a:pt x="84" y="2"/>
                  </a:lnTo>
                  <a:lnTo>
                    <a:pt x="83" y="1"/>
                  </a:lnTo>
                  <a:lnTo>
                    <a:pt x="81"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4" name="Freeform 930"/>
            <p:cNvSpPr/>
            <p:nvPr/>
          </p:nvSpPr>
          <p:spPr bwMode="auto">
            <a:xfrm>
              <a:off x="5343525" y="1196975"/>
              <a:ext cx="55563" cy="230188"/>
            </a:xfrm>
            <a:custGeom>
              <a:avLst/>
              <a:gdLst/>
              <a:ahLst/>
              <a:cxnLst>
                <a:cxn ang="0">
                  <a:pos x="95" y="3"/>
                </a:cxn>
                <a:cxn ang="0">
                  <a:pos x="95" y="3"/>
                </a:cxn>
                <a:cxn ang="0">
                  <a:pos x="87" y="23"/>
                </a:cxn>
                <a:cxn ang="0">
                  <a:pos x="80" y="43"/>
                </a:cxn>
                <a:cxn ang="0">
                  <a:pos x="75" y="64"/>
                </a:cxn>
                <a:cxn ang="0">
                  <a:pos x="72" y="86"/>
                </a:cxn>
                <a:cxn ang="0">
                  <a:pos x="72" y="86"/>
                </a:cxn>
                <a:cxn ang="0">
                  <a:pos x="68" y="118"/>
                </a:cxn>
                <a:cxn ang="0">
                  <a:pos x="63" y="151"/>
                </a:cxn>
                <a:cxn ang="0">
                  <a:pos x="57" y="183"/>
                </a:cxn>
                <a:cxn ang="0">
                  <a:pos x="51" y="215"/>
                </a:cxn>
                <a:cxn ang="0">
                  <a:pos x="51" y="215"/>
                </a:cxn>
                <a:cxn ang="0">
                  <a:pos x="45" y="242"/>
                </a:cxn>
                <a:cxn ang="0">
                  <a:pos x="38" y="269"/>
                </a:cxn>
                <a:cxn ang="0">
                  <a:pos x="21" y="322"/>
                </a:cxn>
                <a:cxn ang="0">
                  <a:pos x="13" y="349"/>
                </a:cxn>
                <a:cxn ang="0">
                  <a:pos x="7" y="376"/>
                </a:cxn>
                <a:cxn ang="0">
                  <a:pos x="3" y="404"/>
                </a:cxn>
                <a:cxn ang="0">
                  <a:pos x="2" y="417"/>
                </a:cxn>
                <a:cxn ang="0">
                  <a:pos x="0" y="432"/>
                </a:cxn>
                <a:cxn ang="0">
                  <a:pos x="0" y="432"/>
                </a:cxn>
                <a:cxn ang="0">
                  <a:pos x="0" y="434"/>
                </a:cxn>
                <a:cxn ang="0">
                  <a:pos x="2" y="435"/>
                </a:cxn>
                <a:cxn ang="0">
                  <a:pos x="4" y="436"/>
                </a:cxn>
                <a:cxn ang="0">
                  <a:pos x="6" y="436"/>
                </a:cxn>
                <a:cxn ang="0">
                  <a:pos x="7" y="436"/>
                </a:cxn>
                <a:cxn ang="0">
                  <a:pos x="9" y="435"/>
                </a:cxn>
                <a:cxn ang="0">
                  <a:pos x="10" y="434"/>
                </a:cxn>
                <a:cxn ang="0">
                  <a:pos x="10" y="432"/>
                </a:cxn>
                <a:cxn ang="0">
                  <a:pos x="10" y="432"/>
                </a:cxn>
                <a:cxn ang="0">
                  <a:pos x="11" y="418"/>
                </a:cxn>
                <a:cxn ang="0">
                  <a:pos x="12" y="405"/>
                </a:cxn>
                <a:cxn ang="0">
                  <a:pos x="16" y="378"/>
                </a:cxn>
                <a:cxn ang="0">
                  <a:pos x="22" y="353"/>
                </a:cxn>
                <a:cxn ang="0">
                  <a:pos x="29" y="328"/>
                </a:cxn>
                <a:cxn ang="0">
                  <a:pos x="46" y="277"/>
                </a:cxn>
                <a:cxn ang="0">
                  <a:pos x="53" y="252"/>
                </a:cxn>
                <a:cxn ang="0">
                  <a:pos x="59" y="225"/>
                </a:cxn>
                <a:cxn ang="0">
                  <a:pos x="59" y="225"/>
                </a:cxn>
                <a:cxn ang="0">
                  <a:pos x="69" y="174"/>
                </a:cxn>
                <a:cxn ang="0">
                  <a:pos x="74" y="148"/>
                </a:cxn>
                <a:cxn ang="0">
                  <a:pos x="77" y="122"/>
                </a:cxn>
                <a:cxn ang="0">
                  <a:pos x="77" y="122"/>
                </a:cxn>
                <a:cxn ang="0">
                  <a:pos x="85" y="63"/>
                </a:cxn>
                <a:cxn ang="0">
                  <a:pos x="85" y="63"/>
                </a:cxn>
                <a:cxn ang="0">
                  <a:pos x="88" y="49"/>
                </a:cxn>
                <a:cxn ang="0">
                  <a:pos x="92" y="34"/>
                </a:cxn>
                <a:cxn ang="0">
                  <a:pos x="98" y="21"/>
                </a:cxn>
                <a:cxn ang="0">
                  <a:pos x="104" y="7"/>
                </a:cxn>
                <a:cxn ang="0">
                  <a:pos x="104" y="7"/>
                </a:cxn>
                <a:cxn ang="0">
                  <a:pos x="105" y="5"/>
                </a:cxn>
                <a:cxn ang="0">
                  <a:pos x="105" y="4"/>
                </a:cxn>
                <a:cxn ang="0">
                  <a:pos x="104" y="2"/>
                </a:cxn>
                <a:cxn ang="0">
                  <a:pos x="102" y="1"/>
                </a:cxn>
                <a:cxn ang="0">
                  <a:pos x="101" y="0"/>
                </a:cxn>
                <a:cxn ang="0">
                  <a:pos x="99" y="0"/>
                </a:cxn>
                <a:cxn ang="0">
                  <a:pos x="98" y="1"/>
                </a:cxn>
                <a:cxn ang="0">
                  <a:pos x="95" y="3"/>
                </a:cxn>
                <a:cxn ang="0">
                  <a:pos x="95" y="3"/>
                </a:cxn>
              </a:cxnLst>
              <a:rect l="0" t="0" r="r" b="b"/>
              <a:pathLst>
                <a:path w="105" h="436">
                  <a:moveTo>
                    <a:pt x="95" y="3"/>
                  </a:moveTo>
                  <a:lnTo>
                    <a:pt x="95" y="3"/>
                  </a:lnTo>
                  <a:lnTo>
                    <a:pt x="87" y="23"/>
                  </a:lnTo>
                  <a:lnTo>
                    <a:pt x="80" y="43"/>
                  </a:lnTo>
                  <a:lnTo>
                    <a:pt x="75" y="64"/>
                  </a:lnTo>
                  <a:lnTo>
                    <a:pt x="72" y="86"/>
                  </a:lnTo>
                  <a:lnTo>
                    <a:pt x="72" y="86"/>
                  </a:lnTo>
                  <a:lnTo>
                    <a:pt x="68" y="118"/>
                  </a:lnTo>
                  <a:lnTo>
                    <a:pt x="63" y="151"/>
                  </a:lnTo>
                  <a:lnTo>
                    <a:pt x="57" y="183"/>
                  </a:lnTo>
                  <a:lnTo>
                    <a:pt x="51" y="215"/>
                  </a:lnTo>
                  <a:lnTo>
                    <a:pt x="51" y="215"/>
                  </a:lnTo>
                  <a:lnTo>
                    <a:pt x="45" y="242"/>
                  </a:lnTo>
                  <a:lnTo>
                    <a:pt x="38" y="269"/>
                  </a:lnTo>
                  <a:lnTo>
                    <a:pt x="21" y="322"/>
                  </a:lnTo>
                  <a:lnTo>
                    <a:pt x="13" y="349"/>
                  </a:lnTo>
                  <a:lnTo>
                    <a:pt x="7" y="376"/>
                  </a:lnTo>
                  <a:lnTo>
                    <a:pt x="3" y="404"/>
                  </a:lnTo>
                  <a:lnTo>
                    <a:pt x="2" y="417"/>
                  </a:lnTo>
                  <a:lnTo>
                    <a:pt x="0" y="432"/>
                  </a:lnTo>
                  <a:lnTo>
                    <a:pt x="0" y="432"/>
                  </a:lnTo>
                  <a:lnTo>
                    <a:pt x="0" y="434"/>
                  </a:lnTo>
                  <a:lnTo>
                    <a:pt x="2" y="435"/>
                  </a:lnTo>
                  <a:lnTo>
                    <a:pt x="4" y="436"/>
                  </a:lnTo>
                  <a:lnTo>
                    <a:pt x="6" y="436"/>
                  </a:lnTo>
                  <a:lnTo>
                    <a:pt x="7" y="436"/>
                  </a:lnTo>
                  <a:lnTo>
                    <a:pt x="9" y="435"/>
                  </a:lnTo>
                  <a:lnTo>
                    <a:pt x="10" y="434"/>
                  </a:lnTo>
                  <a:lnTo>
                    <a:pt x="10" y="432"/>
                  </a:lnTo>
                  <a:lnTo>
                    <a:pt x="10" y="432"/>
                  </a:lnTo>
                  <a:lnTo>
                    <a:pt x="11" y="418"/>
                  </a:lnTo>
                  <a:lnTo>
                    <a:pt x="12" y="405"/>
                  </a:lnTo>
                  <a:lnTo>
                    <a:pt x="16" y="378"/>
                  </a:lnTo>
                  <a:lnTo>
                    <a:pt x="22" y="353"/>
                  </a:lnTo>
                  <a:lnTo>
                    <a:pt x="29" y="328"/>
                  </a:lnTo>
                  <a:lnTo>
                    <a:pt x="46" y="277"/>
                  </a:lnTo>
                  <a:lnTo>
                    <a:pt x="53" y="252"/>
                  </a:lnTo>
                  <a:lnTo>
                    <a:pt x="59" y="225"/>
                  </a:lnTo>
                  <a:lnTo>
                    <a:pt x="59" y="225"/>
                  </a:lnTo>
                  <a:lnTo>
                    <a:pt x="69" y="174"/>
                  </a:lnTo>
                  <a:lnTo>
                    <a:pt x="74" y="148"/>
                  </a:lnTo>
                  <a:lnTo>
                    <a:pt x="77" y="122"/>
                  </a:lnTo>
                  <a:lnTo>
                    <a:pt x="77" y="122"/>
                  </a:lnTo>
                  <a:lnTo>
                    <a:pt x="85" y="63"/>
                  </a:lnTo>
                  <a:lnTo>
                    <a:pt x="85" y="63"/>
                  </a:lnTo>
                  <a:lnTo>
                    <a:pt x="88" y="49"/>
                  </a:lnTo>
                  <a:lnTo>
                    <a:pt x="92" y="34"/>
                  </a:lnTo>
                  <a:lnTo>
                    <a:pt x="98" y="21"/>
                  </a:lnTo>
                  <a:lnTo>
                    <a:pt x="104" y="7"/>
                  </a:lnTo>
                  <a:lnTo>
                    <a:pt x="104" y="7"/>
                  </a:lnTo>
                  <a:lnTo>
                    <a:pt x="105" y="5"/>
                  </a:lnTo>
                  <a:lnTo>
                    <a:pt x="105" y="4"/>
                  </a:lnTo>
                  <a:lnTo>
                    <a:pt x="104" y="2"/>
                  </a:lnTo>
                  <a:lnTo>
                    <a:pt x="102" y="1"/>
                  </a:lnTo>
                  <a:lnTo>
                    <a:pt x="101" y="0"/>
                  </a:lnTo>
                  <a:lnTo>
                    <a:pt x="99" y="0"/>
                  </a:lnTo>
                  <a:lnTo>
                    <a:pt x="98"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5" name="Freeform 931"/>
            <p:cNvSpPr/>
            <p:nvPr/>
          </p:nvSpPr>
          <p:spPr bwMode="auto">
            <a:xfrm>
              <a:off x="5381625" y="1181100"/>
              <a:ext cx="65088" cy="244475"/>
            </a:xfrm>
            <a:custGeom>
              <a:avLst/>
              <a:gdLst/>
              <a:ahLst/>
              <a:cxnLst>
                <a:cxn ang="0">
                  <a:pos x="113" y="3"/>
                </a:cxn>
                <a:cxn ang="0">
                  <a:pos x="104" y="58"/>
                </a:cxn>
                <a:cxn ang="0">
                  <a:pos x="95" y="113"/>
                </a:cxn>
                <a:cxn ang="0">
                  <a:pos x="88" y="143"/>
                </a:cxn>
                <a:cxn ang="0">
                  <a:pos x="68" y="201"/>
                </a:cxn>
                <a:cxn ang="0">
                  <a:pos x="60" y="231"/>
                </a:cxn>
                <a:cxn ang="0">
                  <a:pos x="42" y="284"/>
                </a:cxn>
                <a:cxn ang="0">
                  <a:pos x="15" y="365"/>
                </a:cxn>
                <a:cxn ang="0">
                  <a:pos x="3" y="421"/>
                </a:cxn>
                <a:cxn ang="0">
                  <a:pos x="0" y="449"/>
                </a:cxn>
                <a:cxn ang="0">
                  <a:pos x="0" y="451"/>
                </a:cxn>
                <a:cxn ang="0">
                  <a:pos x="0" y="455"/>
                </a:cxn>
                <a:cxn ang="0">
                  <a:pos x="1" y="459"/>
                </a:cxn>
                <a:cxn ang="0">
                  <a:pos x="4" y="460"/>
                </a:cxn>
                <a:cxn ang="0">
                  <a:pos x="8" y="459"/>
                </a:cxn>
                <a:cxn ang="0">
                  <a:pos x="9" y="455"/>
                </a:cxn>
                <a:cxn ang="0">
                  <a:pos x="10" y="440"/>
                </a:cxn>
                <a:cxn ang="0">
                  <a:pos x="13" y="412"/>
                </a:cxn>
                <a:cxn ang="0">
                  <a:pos x="23" y="370"/>
                </a:cxn>
                <a:cxn ang="0">
                  <a:pos x="50" y="287"/>
                </a:cxn>
                <a:cxn ang="0">
                  <a:pos x="68" y="233"/>
                </a:cxn>
                <a:cxn ang="0">
                  <a:pos x="76" y="206"/>
                </a:cxn>
                <a:cxn ang="0">
                  <a:pos x="95" y="152"/>
                </a:cxn>
                <a:cxn ang="0">
                  <a:pos x="102" y="124"/>
                </a:cxn>
                <a:cxn ang="0">
                  <a:pos x="108" y="95"/>
                </a:cxn>
                <a:cxn ang="0">
                  <a:pos x="116" y="35"/>
                </a:cxn>
                <a:cxn ang="0">
                  <a:pos x="123" y="6"/>
                </a:cxn>
                <a:cxn ang="0">
                  <a:pos x="123" y="4"/>
                </a:cxn>
                <a:cxn ang="0">
                  <a:pos x="121" y="1"/>
                </a:cxn>
                <a:cxn ang="0">
                  <a:pos x="117" y="0"/>
                </a:cxn>
                <a:cxn ang="0">
                  <a:pos x="114" y="1"/>
                </a:cxn>
                <a:cxn ang="0">
                  <a:pos x="113" y="3"/>
                </a:cxn>
              </a:cxnLst>
              <a:rect l="0" t="0" r="r" b="b"/>
              <a:pathLst>
                <a:path w="123" h="460">
                  <a:moveTo>
                    <a:pt x="113" y="3"/>
                  </a:moveTo>
                  <a:lnTo>
                    <a:pt x="113" y="3"/>
                  </a:lnTo>
                  <a:lnTo>
                    <a:pt x="108" y="31"/>
                  </a:lnTo>
                  <a:lnTo>
                    <a:pt x="104" y="58"/>
                  </a:lnTo>
                  <a:lnTo>
                    <a:pt x="100" y="86"/>
                  </a:lnTo>
                  <a:lnTo>
                    <a:pt x="95" y="113"/>
                  </a:lnTo>
                  <a:lnTo>
                    <a:pt x="95" y="113"/>
                  </a:lnTo>
                  <a:lnTo>
                    <a:pt x="88" y="143"/>
                  </a:lnTo>
                  <a:lnTo>
                    <a:pt x="77" y="172"/>
                  </a:lnTo>
                  <a:lnTo>
                    <a:pt x="68" y="201"/>
                  </a:lnTo>
                  <a:lnTo>
                    <a:pt x="60" y="231"/>
                  </a:lnTo>
                  <a:lnTo>
                    <a:pt x="60" y="231"/>
                  </a:lnTo>
                  <a:lnTo>
                    <a:pt x="51" y="257"/>
                  </a:lnTo>
                  <a:lnTo>
                    <a:pt x="42" y="284"/>
                  </a:lnTo>
                  <a:lnTo>
                    <a:pt x="23" y="338"/>
                  </a:lnTo>
                  <a:lnTo>
                    <a:pt x="15" y="365"/>
                  </a:lnTo>
                  <a:lnTo>
                    <a:pt x="8" y="393"/>
                  </a:lnTo>
                  <a:lnTo>
                    <a:pt x="3" y="421"/>
                  </a:lnTo>
                  <a:lnTo>
                    <a:pt x="1" y="434"/>
                  </a:lnTo>
                  <a:lnTo>
                    <a:pt x="0" y="449"/>
                  </a:lnTo>
                  <a:lnTo>
                    <a:pt x="0" y="449"/>
                  </a:lnTo>
                  <a:lnTo>
                    <a:pt x="0" y="451"/>
                  </a:lnTo>
                  <a:lnTo>
                    <a:pt x="0" y="455"/>
                  </a:lnTo>
                  <a:lnTo>
                    <a:pt x="0" y="455"/>
                  </a:lnTo>
                  <a:lnTo>
                    <a:pt x="0" y="457"/>
                  </a:lnTo>
                  <a:lnTo>
                    <a:pt x="1" y="459"/>
                  </a:lnTo>
                  <a:lnTo>
                    <a:pt x="3" y="460"/>
                  </a:lnTo>
                  <a:lnTo>
                    <a:pt x="4" y="460"/>
                  </a:lnTo>
                  <a:lnTo>
                    <a:pt x="6" y="460"/>
                  </a:lnTo>
                  <a:lnTo>
                    <a:pt x="8" y="459"/>
                  </a:lnTo>
                  <a:lnTo>
                    <a:pt x="9" y="457"/>
                  </a:lnTo>
                  <a:lnTo>
                    <a:pt x="9" y="455"/>
                  </a:lnTo>
                  <a:lnTo>
                    <a:pt x="9" y="455"/>
                  </a:lnTo>
                  <a:lnTo>
                    <a:pt x="10" y="440"/>
                  </a:lnTo>
                  <a:lnTo>
                    <a:pt x="11" y="427"/>
                  </a:lnTo>
                  <a:lnTo>
                    <a:pt x="13" y="412"/>
                  </a:lnTo>
                  <a:lnTo>
                    <a:pt x="16" y="398"/>
                  </a:lnTo>
                  <a:lnTo>
                    <a:pt x="23" y="370"/>
                  </a:lnTo>
                  <a:lnTo>
                    <a:pt x="32" y="342"/>
                  </a:lnTo>
                  <a:lnTo>
                    <a:pt x="50" y="287"/>
                  </a:lnTo>
                  <a:lnTo>
                    <a:pt x="60" y="261"/>
                  </a:lnTo>
                  <a:lnTo>
                    <a:pt x="68" y="233"/>
                  </a:lnTo>
                  <a:lnTo>
                    <a:pt x="68" y="233"/>
                  </a:lnTo>
                  <a:lnTo>
                    <a:pt x="76" y="206"/>
                  </a:lnTo>
                  <a:lnTo>
                    <a:pt x="85" y="179"/>
                  </a:lnTo>
                  <a:lnTo>
                    <a:pt x="95" y="152"/>
                  </a:lnTo>
                  <a:lnTo>
                    <a:pt x="102" y="124"/>
                  </a:lnTo>
                  <a:lnTo>
                    <a:pt x="102" y="124"/>
                  </a:lnTo>
                  <a:lnTo>
                    <a:pt x="105" y="110"/>
                  </a:lnTo>
                  <a:lnTo>
                    <a:pt x="108" y="95"/>
                  </a:lnTo>
                  <a:lnTo>
                    <a:pt x="112" y="65"/>
                  </a:lnTo>
                  <a:lnTo>
                    <a:pt x="116" y="35"/>
                  </a:lnTo>
                  <a:lnTo>
                    <a:pt x="120" y="21"/>
                  </a:lnTo>
                  <a:lnTo>
                    <a:pt x="123" y="6"/>
                  </a:lnTo>
                  <a:lnTo>
                    <a:pt x="123" y="6"/>
                  </a:lnTo>
                  <a:lnTo>
                    <a:pt x="123" y="4"/>
                  </a:lnTo>
                  <a:lnTo>
                    <a:pt x="122" y="2"/>
                  </a:lnTo>
                  <a:lnTo>
                    <a:pt x="121" y="1"/>
                  </a:lnTo>
                  <a:lnTo>
                    <a:pt x="120" y="0"/>
                  </a:lnTo>
                  <a:lnTo>
                    <a:pt x="117" y="0"/>
                  </a:lnTo>
                  <a:lnTo>
                    <a:pt x="115" y="0"/>
                  </a:lnTo>
                  <a:lnTo>
                    <a:pt x="114" y="1"/>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6" name="Freeform 932"/>
            <p:cNvSpPr/>
            <p:nvPr/>
          </p:nvSpPr>
          <p:spPr bwMode="auto">
            <a:xfrm>
              <a:off x="5424488" y="1204913"/>
              <a:ext cx="57150" cy="212725"/>
            </a:xfrm>
            <a:custGeom>
              <a:avLst/>
              <a:gdLst/>
              <a:ahLst/>
              <a:cxnLst>
                <a:cxn ang="0">
                  <a:pos x="99" y="5"/>
                </a:cxn>
                <a:cxn ang="0">
                  <a:pos x="99" y="5"/>
                </a:cxn>
                <a:cxn ang="0">
                  <a:pos x="98" y="17"/>
                </a:cxn>
                <a:cxn ang="0">
                  <a:pos x="96" y="31"/>
                </a:cxn>
                <a:cxn ang="0">
                  <a:pos x="91" y="56"/>
                </a:cxn>
                <a:cxn ang="0">
                  <a:pos x="80" y="108"/>
                </a:cxn>
                <a:cxn ang="0">
                  <a:pos x="80" y="108"/>
                </a:cxn>
                <a:cxn ang="0">
                  <a:pos x="58" y="210"/>
                </a:cxn>
                <a:cxn ang="0">
                  <a:pos x="58" y="210"/>
                </a:cxn>
                <a:cxn ang="0">
                  <a:pos x="53" y="235"/>
                </a:cxn>
                <a:cxn ang="0">
                  <a:pos x="46" y="260"/>
                </a:cxn>
                <a:cxn ang="0">
                  <a:pos x="29" y="308"/>
                </a:cxn>
                <a:cxn ang="0">
                  <a:pos x="29" y="308"/>
                </a:cxn>
                <a:cxn ang="0">
                  <a:pos x="21" y="334"/>
                </a:cxn>
                <a:cxn ang="0">
                  <a:pos x="17" y="348"/>
                </a:cxn>
                <a:cxn ang="0">
                  <a:pos x="12" y="360"/>
                </a:cxn>
                <a:cxn ang="0">
                  <a:pos x="12" y="360"/>
                </a:cxn>
                <a:cxn ang="0">
                  <a:pos x="4" y="379"/>
                </a:cxn>
                <a:cxn ang="0">
                  <a:pos x="1" y="388"/>
                </a:cxn>
                <a:cxn ang="0">
                  <a:pos x="0" y="398"/>
                </a:cxn>
                <a:cxn ang="0">
                  <a:pos x="0" y="398"/>
                </a:cxn>
                <a:cxn ang="0">
                  <a:pos x="1" y="400"/>
                </a:cxn>
                <a:cxn ang="0">
                  <a:pos x="3" y="402"/>
                </a:cxn>
                <a:cxn ang="0">
                  <a:pos x="5" y="402"/>
                </a:cxn>
                <a:cxn ang="0">
                  <a:pos x="9" y="401"/>
                </a:cxn>
                <a:cxn ang="0">
                  <a:pos x="13" y="396"/>
                </a:cxn>
                <a:cxn ang="0">
                  <a:pos x="13" y="396"/>
                </a:cxn>
                <a:cxn ang="0">
                  <a:pos x="15" y="394"/>
                </a:cxn>
                <a:cxn ang="0">
                  <a:pos x="15" y="392"/>
                </a:cxn>
                <a:cxn ang="0">
                  <a:pos x="13" y="390"/>
                </a:cxn>
                <a:cxn ang="0">
                  <a:pos x="12" y="389"/>
                </a:cxn>
                <a:cxn ang="0">
                  <a:pos x="12" y="389"/>
                </a:cxn>
                <a:cxn ang="0">
                  <a:pos x="14" y="379"/>
                </a:cxn>
                <a:cxn ang="0">
                  <a:pos x="18" y="369"/>
                </a:cxn>
                <a:cxn ang="0">
                  <a:pos x="26" y="350"/>
                </a:cxn>
                <a:cxn ang="0">
                  <a:pos x="26" y="350"/>
                </a:cxn>
                <a:cxn ang="0">
                  <a:pos x="30" y="338"/>
                </a:cxn>
                <a:cxn ang="0">
                  <a:pos x="34" y="326"/>
                </a:cxn>
                <a:cxn ang="0">
                  <a:pos x="42" y="302"/>
                </a:cxn>
                <a:cxn ang="0">
                  <a:pos x="42" y="302"/>
                </a:cxn>
                <a:cxn ang="0">
                  <a:pos x="57" y="254"/>
                </a:cxn>
                <a:cxn ang="0">
                  <a:pos x="63" y="229"/>
                </a:cxn>
                <a:cxn ang="0">
                  <a:pos x="70" y="204"/>
                </a:cxn>
                <a:cxn ang="0">
                  <a:pos x="70" y="204"/>
                </a:cxn>
                <a:cxn ang="0">
                  <a:pos x="91" y="102"/>
                </a:cxn>
                <a:cxn ang="0">
                  <a:pos x="91" y="102"/>
                </a:cxn>
                <a:cxn ang="0">
                  <a:pos x="102" y="53"/>
                </a:cxn>
                <a:cxn ang="0">
                  <a:pos x="107" y="28"/>
                </a:cxn>
                <a:cxn ang="0">
                  <a:pos x="108" y="17"/>
                </a:cxn>
                <a:cxn ang="0">
                  <a:pos x="110" y="5"/>
                </a:cxn>
                <a:cxn ang="0">
                  <a:pos x="110" y="5"/>
                </a:cxn>
                <a:cxn ang="0">
                  <a:pos x="109" y="3"/>
                </a:cxn>
                <a:cxn ang="0">
                  <a:pos x="108" y="1"/>
                </a:cxn>
                <a:cxn ang="0">
                  <a:pos x="107" y="1"/>
                </a:cxn>
                <a:cxn ang="0">
                  <a:pos x="105" y="0"/>
                </a:cxn>
                <a:cxn ang="0">
                  <a:pos x="104" y="1"/>
                </a:cxn>
                <a:cxn ang="0">
                  <a:pos x="102" y="1"/>
                </a:cxn>
                <a:cxn ang="0">
                  <a:pos x="101" y="3"/>
                </a:cxn>
                <a:cxn ang="0">
                  <a:pos x="99" y="5"/>
                </a:cxn>
                <a:cxn ang="0">
                  <a:pos x="99" y="5"/>
                </a:cxn>
              </a:cxnLst>
              <a:rect l="0" t="0" r="r" b="b"/>
              <a:pathLst>
                <a:path w="110" h="402">
                  <a:moveTo>
                    <a:pt x="99" y="5"/>
                  </a:moveTo>
                  <a:lnTo>
                    <a:pt x="99" y="5"/>
                  </a:lnTo>
                  <a:lnTo>
                    <a:pt x="98" y="17"/>
                  </a:lnTo>
                  <a:lnTo>
                    <a:pt x="96" y="31"/>
                  </a:lnTo>
                  <a:lnTo>
                    <a:pt x="91" y="56"/>
                  </a:lnTo>
                  <a:lnTo>
                    <a:pt x="80" y="108"/>
                  </a:lnTo>
                  <a:lnTo>
                    <a:pt x="80" y="108"/>
                  </a:lnTo>
                  <a:lnTo>
                    <a:pt x="58" y="210"/>
                  </a:lnTo>
                  <a:lnTo>
                    <a:pt x="58" y="210"/>
                  </a:lnTo>
                  <a:lnTo>
                    <a:pt x="53" y="235"/>
                  </a:lnTo>
                  <a:lnTo>
                    <a:pt x="46" y="260"/>
                  </a:lnTo>
                  <a:lnTo>
                    <a:pt x="29" y="308"/>
                  </a:lnTo>
                  <a:lnTo>
                    <a:pt x="29" y="308"/>
                  </a:lnTo>
                  <a:lnTo>
                    <a:pt x="21" y="334"/>
                  </a:lnTo>
                  <a:lnTo>
                    <a:pt x="17" y="348"/>
                  </a:lnTo>
                  <a:lnTo>
                    <a:pt x="12" y="360"/>
                  </a:lnTo>
                  <a:lnTo>
                    <a:pt x="12" y="360"/>
                  </a:lnTo>
                  <a:lnTo>
                    <a:pt x="4" y="379"/>
                  </a:lnTo>
                  <a:lnTo>
                    <a:pt x="1" y="388"/>
                  </a:lnTo>
                  <a:lnTo>
                    <a:pt x="0" y="398"/>
                  </a:lnTo>
                  <a:lnTo>
                    <a:pt x="0" y="398"/>
                  </a:lnTo>
                  <a:lnTo>
                    <a:pt x="1" y="400"/>
                  </a:lnTo>
                  <a:lnTo>
                    <a:pt x="3" y="402"/>
                  </a:lnTo>
                  <a:lnTo>
                    <a:pt x="5" y="402"/>
                  </a:lnTo>
                  <a:lnTo>
                    <a:pt x="9" y="401"/>
                  </a:lnTo>
                  <a:lnTo>
                    <a:pt x="13" y="396"/>
                  </a:lnTo>
                  <a:lnTo>
                    <a:pt x="13" y="396"/>
                  </a:lnTo>
                  <a:lnTo>
                    <a:pt x="15" y="394"/>
                  </a:lnTo>
                  <a:lnTo>
                    <a:pt x="15" y="392"/>
                  </a:lnTo>
                  <a:lnTo>
                    <a:pt x="13" y="390"/>
                  </a:lnTo>
                  <a:lnTo>
                    <a:pt x="12" y="389"/>
                  </a:lnTo>
                  <a:lnTo>
                    <a:pt x="12" y="389"/>
                  </a:lnTo>
                  <a:lnTo>
                    <a:pt x="14" y="379"/>
                  </a:lnTo>
                  <a:lnTo>
                    <a:pt x="18" y="369"/>
                  </a:lnTo>
                  <a:lnTo>
                    <a:pt x="26" y="350"/>
                  </a:lnTo>
                  <a:lnTo>
                    <a:pt x="26" y="350"/>
                  </a:lnTo>
                  <a:lnTo>
                    <a:pt x="30" y="338"/>
                  </a:lnTo>
                  <a:lnTo>
                    <a:pt x="34" y="326"/>
                  </a:lnTo>
                  <a:lnTo>
                    <a:pt x="42" y="302"/>
                  </a:lnTo>
                  <a:lnTo>
                    <a:pt x="42" y="302"/>
                  </a:lnTo>
                  <a:lnTo>
                    <a:pt x="57" y="254"/>
                  </a:lnTo>
                  <a:lnTo>
                    <a:pt x="63" y="229"/>
                  </a:lnTo>
                  <a:lnTo>
                    <a:pt x="70" y="204"/>
                  </a:lnTo>
                  <a:lnTo>
                    <a:pt x="70" y="204"/>
                  </a:lnTo>
                  <a:lnTo>
                    <a:pt x="91" y="102"/>
                  </a:lnTo>
                  <a:lnTo>
                    <a:pt x="91" y="102"/>
                  </a:lnTo>
                  <a:lnTo>
                    <a:pt x="102" y="53"/>
                  </a:lnTo>
                  <a:lnTo>
                    <a:pt x="107" y="28"/>
                  </a:lnTo>
                  <a:lnTo>
                    <a:pt x="108" y="17"/>
                  </a:lnTo>
                  <a:lnTo>
                    <a:pt x="110" y="5"/>
                  </a:lnTo>
                  <a:lnTo>
                    <a:pt x="110" y="5"/>
                  </a:lnTo>
                  <a:lnTo>
                    <a:pt x="109" y="3"/>
                  </a:lnTo>
                  <a:lnTo>
                    <a:pt x="108" y="1"/>
                  </a:lnTo>
                  <a:lnTo>
                    <a:pt x="107" y="1"/>
                  </a:lnTo>
                  <a:lnTo>
                    <a:pt x="105" y="0"/>
                  </a:lnTo>
                  <a:lnTo>
                    <a:pt x="104" y="1"/>
                  </a:lnTo>
                  <a:lnTo>
                    <a:pt x="102" y="1"/>
                  </a:lnTo>
                  <a:lnTo>
                    <a:pt x="101" y="3"/>
                  </a:lnTo>
                  <a:lnTo>
                    <a:pt x="99" y="5"/>
                  </a:lnTo>
                  <a:lnTo>
                    <a:pt x="9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7" name="Freeform 933"/>
            <p:cNvSpPr/>
            <p:nvPr/>
          </p:nvSpPr>
          <p:spPr bwMode="auto">
            <a:xfrm>
              <a:off x="5459413" y="1233488"/>
              <a:ext cx="49213" cy="188913"/>
            </a:xfrm>
            <a:custGeom>
              <a:avLst/>
              <a:gdLst/>
              <a:ahLst/>
              <a:cxnLst>
                <a:cxn ang="0">
                  <a:pos x="86" y="6"/>
                </a:cxn>
                <a:cxn ang="0">
                  <a:pos x="86" y="6"/>
                </a:cxn>
                <a:cxn ang="0">
                  <a:pos x="84" y="16"/>
                </a:cxn>
                <a:cxn ang="0">
                  <a:pos x="81" y="26"/>
                </a:cxn>
                <a:cxn ang="0">
                  <a:pos x="78" y="36"/>
                </a:cxn>
                <a:cxn ang="0">
                  <a:pos x="75" y="46"/>
                </a:cxn>
                <a:cxn ang="0">
                  <a:pos x="75" y="46"/>
                </a:cxn>
                <a:cxn ang="0">
                  <a:pos x="67" y="86"/>
                </a:cxn>
                <a:cxn ang="0">
                  <a:pos x="67" y="86"/>
                </a:cxn>
                <a:cxn ang="0">
                  <a:pos x="61" y="108"/>
                </a:cxn>
                <a:cxn ang="0">
                  <a:pos x="56" y="130"/>
                </a:cxn>
                <a:cxn ang="0">
                  <a:pos x="44" y="172"/>
                </a:cxn>
                <a:cxn ang="0">
                  <a:pos x="44" y="172"/>
                </a:cxn>
                <a:cxn ang="0">
                  <a:pos x="31" y="216"/>
                </a:cxn>
                <a:cxn ang="0">
                  <a:pos x="19" y="261"/>
                </a:cxn>
                <a:cxn ang="0">
                  <a:pos x="13" y="283"/>
                </a:cxn>
                <a:cxn ang="0">
                  <a:pos x="8" y="306"/>
                </a:cxn>
                <a:cxn ang="0">
                  <a:pos x="4" y="329"/>
                </a:cxn>
                <a:cxn ang="0">
                  <a:pos x="0" y="352"/>
                </a:cxn>
                <a:cxn ang="0">
                  <a:pos x="0" y="352"/>
                </a:cxn>
                <a:cxn ang="0">
                  <a:pos x="0" y="354"/>
                </a:cxn>
                <a:cxn ang="0">
                  <a:pos x="1" y="355"/>
                </a:cxn>
                <a:cxn ang="0">
                  <a:pos x="4" y="356"/>
                </a:cxn>
                <a:cxn ang="0">
                  <a:pos x="5" y="356"/>
                </a:cxn>
                <a:cxn ang="0">
                  <a:pos x="9" y="355"/>
                </a:cxn>
                <a:cxn ang="0">
                  <a:pos x="10" y="354"/>
                </a:cxn>
                <a:cxn ang="0">
                  <a:pos x="10" y="352"/>
                </a:cxn>
                <a:cxn ang="0">
                  <a:pos x="10" y="352"/>
                </a:cxn>
                <a:cxn ang="0">
                  <a:pos x="13" y="328"/>
                </a:cxn>
                <a:cxn ang="0">
                  <a:pos x="17" y="304"/>
                </a:cxn>
                <a:cxn ang="0">
                  <a:pos x="23" y="281"/>
                </a:cxn>
                <a:cxn ang="0">
                  <a:pos x="29" y="258"/>
                </a:cxn>
                <a:cxn ang="0">
                  <a:pos x="43" y="212"/>
                </a:cxn>
                <a:cxn ang="0">
                  <a:pos x="55" y="167"/>
                </a:cxn>
                <a:cxn ang="0">
                  <a:pos x="55" y="167"/>
                </a:cxn>
                <a:cxn ang="0">
                  <a:pos x="67" y="124"/>
                </a:cxn>
                <a:cxn ang="0">
                  <a:pos x="73" y="103"/>
                </a:cxn>
                <a:cxn ang="0">
                  <a:pos x="78" y="81"/>
                </a:cxn>
                <a:cxn ang="0">
                  <a:pos x="78" y="81"/>
                </a:cxn>
                <a:cxn ang="0">
                  <a:pos x="82" y="62"/>
                </a:cxn>
                <a:cxn ang="0">
                  <a:pos x="87" y="44"/>
                </a:cxn>
                <a:cxn ang="0">
                  <a:pos x="92" y="24"/>
                </a:cxn>
                <a:cxn ang="0">
                  <a:pos x="94" y="15"/>
                </a:cxn>
                <a:cxn ang="0">
                  <a:pos x="95" y="6"/>
                </a:cxn>
                <a:cxn ang="0">
                  <a:pos x="95" y="6"/>
                </a:cxn>
                <a:cxn ang="0">
                  <a:pos x="95" y="3"/>
                </a:cxn>
                <a:cxn ang="0">
                  <a:pos x="94" y="1"/>
                </a:cxn>
                <a:cxn ang="0">
                  <a:pos x="92" y="1"/>
                </a:cxn>
                <a:cxn ang="0">
                  <a:pos x="91" y="0"/>
                </a:cxn>
                <a:cxn ang="0">
                  <a:pos x="89" y="1"/>
                </a:cxn>
                <a:cxn ang="0">
                  <a:pos x="87" y="1"/>
                </a:cxn>
                <a:cxn ang="0">
                  <a:pos x="86" y="3"/>
                </a:cxn>
                <a:cxn ang="0">
                  <a:pos x="86" y="6"/>
                </a:cxn>
                <a:cxn ang="0">
                  <a:pos x="86" y="6"/>
                </a:cxn>
              </a:cxnLst>
              <a:rect l="0" t="0" r="r" b="b"/>
              <a:pathLst>
                <a:path w="95" h="356">
                  <a:moveTo>
                    <a:pt x="86" y="6"/>
                  </a:moveTo>
                  <a:lnTo>
                    <a:pt x="86" y="6"/>
                  </a:lnTo>
                  <a:lnTo>
                    <a:pt x="84" y="16"/>
                  </a:lnTo>
                  <a:lnTo>
                    <a:pt x="81" y="26"/>
                  </a:lnTo>
                  <a:lnTo>
                    <a:pt x="78" y="36"/>
                  </a:lnTo>
                  <a:lnTo>
                    <a:pt x="75" y="46"/>
                  </a:lnTo>
                  <a:lnTo>
                    <a:pt x="75" y="46"/>
                  </a:lnTo>
                  <a:lnTo>
                    <a:pt x="67" y="86"/>
                  </a:lnTo>
                  <a:lnTo>
                    <a:pt x="67" y="86"/>
                  </a:lnTo>
                  <a:lnTo>
                    <a:pt x="61" y="108"/>
                  </a:lnTo>
                  <a:lnTo>
                    <a:pt x="56" y="130"/>
                  </a:lnTo>
                  <a:lnTo>
                    <a:pt x="44" y="172"/>
                  </a:lnTo>
                  <a:lnTo>
                    <a:pt x="44" y="172"/>
                  </a:lnTo>
                  <a:lnTo>
                    <a:pt x="31" y="216"/>
                  </a:lnTo>
                  <a:lnTo>
                    <a:pt x="19" y="261"/>
                  </a:lnTo>
                  <a:lnTo>
                    <a:pt x="13" y="283"/>
                  </a:lnTo>
                  <a:lnTo>
                    <a:pt x="8" y="306"/>
                  </a:lnTo>
                  <a:lnTo>
                    <a:pt x="4" y="329"/>
                  </a:lnTo>
                  <a:lnTo>
                    <a:pt x="0" y="352"/>
                  </a:lnTo>
                  <a:lnTo>
                    <a:pt x="0" y="352"/>
                  </a:lnTo>
                  <a:lnTo>
                    <a:pt x="0" y="354"/>
                  </a:lnTo>
                  <a:lnTo>
                    <a:pt x="1" y="355"/>
                  </a:lnTo>
                  <a:lnTo>
                    <a:pt x="4" y="356"/>
                  </a:lnTo>
                  <a:lnTo>
                    <a:pt x="5" y="356"/>
                  </a:lnTo>
                  <a:lnTo>
                    <a:pt x="9" y="355"/>
                  </a:lnTo>
                  <a:lnTo>
                    <a:pt x="10" y="354"/>
                  </a:lnTo>
                  <a:lnTo>
                    <a:pt x="10" y="352"/>
                  </a:lnTo>
                  <a:lnTo>
                    <a:pt x="10" y="352"/>
                  </a:lnTo>
                  <a:lnTo>
                    <a:pt x="13" y="328"/>
                  </a:lnTo>
                  <a:lnTo>
                    <a:pt x="17" y="304"/>
                  </a:lnTo>
                  <a:lnTo>
                    <a:pt x="23" y="281"/>
                  </a:lnTo>
                  <a:lnTo>
                    <a:pt x="29" y="258"/>
                  </a:lnTo>
                  <a:lnTo>
                    <a:pt x="43" y="212"/>
                  </a:lnTo>
                  <a:lnTo>
                    <a:pt x="55" y="167"/>
                  </a:lnTo>
                  <a:lnTo>
                    <a:pt x="55" y="167"/>
                  </a:lnTo>
                  <a:lnTo>
                    <a:pt x="67" y="124"/>
                  </a:lnTo>
                  <a:lnTo>
                    <a:pt x="73" y="103"/>
                  </a:lnTo>
                  <a:lnTo>
                    <a:pt x="78" y="81"/>
                  </a:lnTo>
                  <a:lnTo>
                    <a:pt x="78" y="81"/>
                  </a:lnTo>
                  <a:lnTo>
                    <a:pt x="82" y="62"/>
                  </a:lnTo>
                  <a:lnTo>
                    <a:pt x="87" y="44"/>
                  </a:lnTo>
                  <a:lnTo>
                    <a:pt x="92" y="24"/>
                  </a:lnTo>
                  <a:lnTo>
                    <a:pt x="94" y="15"/>
                  </a:lnTo>
                  <a:lnTo>
                    <a:pt x="95" y="6"/>
                  </a:lnTo>
                  <a:lnTo>
                    <a:pt x="95" y="6"/>
                  </a:lnTo>
                  <a:lnTo>
                    <a:pt x="95" y="3"/>
                  </a:lnTo>
                  <a:lnTo>
                    <a:pt x="94" y="1"/>
                  </a:lnTo>
                  <a:lnTo>
                    <a:pt x="92" y="1"/>
                  </a:lnTo>
                  <a:lnTo>
                    <a:pt x="91" y="0"/>
                  </a:lnTo>
                  <a:lnTo>
                    <a:pt x="89" y="1"/>
                  </a:lnTo>
                  <a:lnTo>
                    <a:pt x="87" y="1"/>
                  </a:lnTo>
                  <a:lnTo>
                    <a:pt x="86" y="3"/>
                  </a:lnTo>
                  <a:lnTo>
                    <a:pt x="86" y="6"/>
                  </a:lnTo>
                  <a:lnTo>
                    <a:pt x="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8" name="Freeform 934"/>
            <p:cNvSpPr/>
            <p:nvPr/>
          </p:nvSpPr>
          <p:spPr bwMode="auto">
            <a:xfrm>
              <a:off x="5491163" y="1250950"/>
              <a:ext cx="55563" cy="179388"/>
            </a:xfrm>
            <a:custGeom>
              <a:avLst/>
              <a:gdLst/>
              <a:ahLst/>
              <a:cxnLst>
                <a:cxn ang="0">
                  <a:pos x="95" y="6"/>
                </a:cxn>
                <a:cxn ang="0">
                  <a:pos x="95" y="6"/>
                </a:cxn>
                <a:cxn ang="0">
                  <a:pos x="94" y="16"/>
                </a:cxn>
                <a:cxn ang="0">
                  <a:pos x="93" y="27"/>
                </a:cxn>
                <a:cxn ang="0">
                  <a:pos x="88" y="50"/>
                </a:cxn>
                <a:cxn ang="0">
                  <a:pos x="82" y="73"/>
                </a:cxn>
                <a:cxn ang="0">
                  <a:pos x="77" y="94"/>
                </a:cxn>
                <a:cxn ang="0">
                  <a:pos x="77" y="94"/>
                </a:cxn>
                <a:cxn ang="0">
                  <a:pos x="72" y="118"/>
                </a:cxn>
                <a:cxn ang="0">
                  <a:pos x="64" y="141"/>
                </a:cxn>
                <a:cxn ang="0">
                  <a:pos x="57" y="165"/>
                </a:cxn>
                <a:cxn ang="0">
                  <a:pos x="50" y="188"/>
                </a:cxn>
                <a:cxn ang="0">
                  <a:pos x="50" y="188"/>
                </a:cxn>
                <a:cxn ang="0">
                  <a:pos x="39" y="231"/>
                </a:cxn>
                <a:cxn ang="0">
                  <a:pos x="32" y="251"/>
                </a:cxn>
                <a:cxn ang="0">
                  <a:pos x="26" y="272"/>
                </a:cxn>
                <a:cxn ang="0">
                  <a:pos x="26" y="272"/>
                </a:cxn>
                <a:cxn ang="0">
                  <a:pos x="20" y="287"/>
                </a:cxn>
                <a:cxn ang="0">
                  <a:pos x="13" y="301"/>
                </a:cxn>
                <a:cxn ang="0">
                  <a:pos x="7" y="314"/>
                </a:cxn>
                <a:cxn ang="0">
                  <a:pos x="1" y="330"/>
                </a:cxn>
                <a:cxn ang="0">
                  <a:pos x="1" y="330"/>
                </a:cxn>
                <a:cxn ang="0">
                  <a:pos x="0" y="331"/>
                </a:cxn>
                <a:cxn ang="0">
                  <a:pos x="0" y="333"/>
                </a:cxn>
                <a:cxn ang="0">
                  <a:pos x="0" y="333"/>
                </a:cxn>
                <a:cxn ang="0">
                  <a:pos x="0" y="334"/>
                </a:cxn>
                <a:cxn ang="0">
                  <a:pos x="0" y="334"/>
                </a:cxn>
                <a:cxn ang="0">
                  <a:pos x="0" y="335"/>
                </a:cxn>
                <a:cxn ang="0">
                  <a:pos x="1" y="337"/>
                </a:cxn>
                <a:cxn ang="0">
                  <a:pos x="5" y="338"/>
                </a:cxn>
                <a:cxn ang="0">
                  <a:pos x="8" y="338"/>
                </a:cxn>
                <a:cxn ang="0">
                  <a:pos x="9" y="337"/>
                </a:cxn>
                <a:cxn ang="0">
                  <a:pos x="10" y="335"/>
                </a:cxn>
                <a:cxn ang="0">
                  <a:pos x="10" y="335"/>
                </a:cxn>
                <a:cxn ang="0">
                  <a:pos x="12" y="327"/>
                </a:cxn>
                <a:cxn ang="0">
                  <a:pos x="15" y="320"/>
                </a:cxn>
                <a:cxn ang="0">
                  <a:pos x="21" y="304"/>
                </a:cxn>
                <a:cxn ang="0">
                  <a:pos x="28" y="290"/>
                </a:cxn>
                <a:cxn ang="0">
                  <a:pos x="34" y="274"/>
                </a:cxn>
                <a:cxn ang="0">
                  <a:pos x="34" y="274"/>
                </a:cxn>
                <a:cxn ang="0">
                  <a:pos x="43" y="251"/>
                </a:cxn>
                <a:cxn ang="0">
                  <a:pos x="49" y="229"/>
                </a:cxn>
                <a:cxn ang="0">
                  <a:pos x="61" y="182"/>
                </a:cxn>
                <a:cxn ang="0">
                  <a:pos x="61" y="182"/>
                </a:cxn>
                <a:cxn ang="0">
                  <a:pos x="76" y="136"/>
                </a:cxn>
                <a:cxn ang="0">
                  <a:pos x="82" y="112"/>
                </a:cxn>
                <a:cxn ang="0">
                  <a:pos x="88" y="88"/>
                </a:cxn>
                <a:cxn ang="0">
                  <a:pos x="88" y="88"/>
                </a:cxn>
                <a:cxn ang="0">
                  <a:pos x="93" y="68"/>
                </a:cxn>
                <a:cxn ang="0">
                  <a:pos x="99" y="47"/>
                </a:cxn>
                <a:cxn ang="0">
                  <a:pos x="103" y="26"/>
                </a:cxn>
                <a:cxn ang="0">
                  <a:pos x="104" y="16"/>
                </a:cxn>
                <a:cxn ang="0">
                  <a:pos x="105" y="6"/>
                </a:cxn>
                <a:cxn ang="0">
                  <a:pos x="105" y="6"/>
                </a:cxn>
                <a:cxn ang="0">
                  <a:pos x="104" y="4"/>
                </a:cxn>
                <a:cxn ang="0">
                  <a:pos x="103" y="3"/>
                </a:cxn>
                <a:cxn ang="0">
                  <a:pos x="102" y="1"/>
                </a:cxn>
                <a:cxn ang="0">
                  <a:pos x="100" y="0"/>
                </a:cxn>
                <a:cxn ang="0">
                  <a:pos x="99" y="1"/>
                </a:cxn>
                <a:cxn ang="0">
                  <a:pos x="96" y="3"/>
                </a:cxn>
                <a:cxn ang="0">
                  <a:pos x="95" y="4"/>
                </a:cxn>
                <a:cxn ang="0">
                  <a:pos x="95" y="6"/>
                </a:cxn>
                <a:cxn ang="0">
                  <a:pos x="95" y="6"/>
                </a:cxn>
              </a:cxnLst>
              <a:rect l="0" t="0" r="r" b="b"/>
              <a:pathLst>
                <a:path w="105" h="338">
                  <a:moveTo>
                    <a:pt x="95" y="6"/>
                  </a:moveTo>
                  <a:lnTo>
                    <a:pt x="95" y="6"/>
                  </a:lnTo>
                  <a:lnTo>
                    <a:pt x="94" y="16"/>
                  </a:lnTo>
                  <a:lnTo>
                    <a:pt x="93" y="27"/>
                  </a:lnTo>
                  <a:lnTo>
                    <a:pt x="88" y="50"/>
                  </a:lnTo>
                  <a:lnTo>
                    <a:pt x="82" y="73"/>
                  </a:lnTo>
                  <a:lnTo>
                    <a:pt x="77" y="94"/>
                  </a:lnTo>
                  <a:lnTo>
                    <a:pt x="77" y="94"/>
                  </a:lnTo>
                  <a:lnTo>
                    <a:pt x="72" y="118"/>
                  </a:lnTo>
                  <a:lnTo>
                    <a:pt x="64" y="141"/>
                  </a:lnTo>
                  <a:lnTo>
                    <a:pt x="57" y="165"/>
                  </a:lnTo>
                  <a:lnTo>
                    <a:pt x="50" y="188"/>
                  </a:lnTo>
                  <a:lnTo>
                    <a:pt x="50" y="188"/>
                  </a:lnTo>
                  <a:lnTo>
                    <a:pt x="39" y="231"/>
                  </a:lnTo>
                  <a:lnTo>
                    <a:pt x="32" y="251"/>
                  </a:lnTo>
                  <a:lnTo>
                    <a:pt x="26" y="272"/>
                  </a:lnTo>
                  <a:lnTo>
                    <a:pt x="26" y="272"/>
                  </a:lnTo>
                  <a:lnTo>
                    <a:pt x="20" y="287"/>
                  </a:lnTo>
                  <a:lnTo>
                    <a:pt x="13" y="301"/>
                  </a:lnTo>
                  <a:lnTo>
                    <a:pt x="7" y="314"/>
                  </a:lnTo>
                  <a:lnTo>
                    <a:pt x="1" y="330"/>
                  </a:lnTo>
                  <a:lnTo>
                    <a:pt x="1" y="330"/>
                  </a:lnTo>
                  <a:lnTo>
                    <a:pt x="0" y="331"/>
                  </a:lnTo>
                  <a:lnTo>
                    <a:pt x="0" y="333"/>
                  </a:lnTo>
                  <a:lnTo>
                    <a:pt x="0" y="333"/>
                  </a:lnTo>
                  <a:lnTo>
                    <a:pt x="0" y="334"/>
                  </a:lnTo>
                  <a:lnTo>
                    <a:pt x="0" y="334"/>
                  </a:lnTo>
                  <a:lnTo>
                    <a:pt x="0" y="335"/>
                  </a:lnTo>
                  <a:lnTo>
                    <a:pt x="1" y="337"/>
                  </a:lnTo>
                  <a:lnTo>
                    <a:pt x="5" y="338"/>
                  </a:lnTo>
                  <a:lnTo>
                    <a:pt x="8" y="338"/>
                  </a:lnTo>
                  <a:lnTo>
                    <a:pt x="9" y="337"/>
                  </a:lnTo>
                  <a:lnTo>
                    <a:pt x="10" y="335"/>
                  </a:lnTo>
                  <a:lnTo>
                    <a:pt x="10" y="335"/>
                  </a:lnTo>
                  <a:lnTo>
                    <a:pt x="12" y="327"/>
                  </a:lnTo>
                  <a:lnTo>
                    <a:pt x="15" y="320"/>
                  </a:lnTo>
                  <a:lnTo>
                    <a:pt x="21" y="304"/>
                  </a:lnTo>
                  <a:lnTo>
                    <a:pt x="28" y="290"/>
                  </a:lnTo>
                  <a:lnTo>
                    <a:pt x="34" y="274"/>
                  </a:lnTo>
                  <a:lnTo>
                    <a:pt x="34" y="274"/>
                  </a:lnTo>
                  <a:lnTo>
                    <a:pt x="43" y="251"/>
                  </a:lnTo>
                  <a:lnTo>
                    <a:pt x="49" y="229"/>
                  </a:lnTo>
                  <a:lnTo>
                    <a:pt x="61" y="182"/>
                  </a:lnTo>
                  <a:lnTo>
                    <a:pt x="61" y="182"/>
                  </a:lnTo>
                  <a:lnTo>
                    <a:pt x="76" y="136"/>
                  </a:lnTo>
                  <a:lnTo>
                    <a:pt x="82" y="112"/>
                  </a:lnTo>
                  <a:lnTo>
                    <a:pt x="88" y="88"/>
                  </a:lnTo>
                  <a:lnTo>
                    <a:pt x="88" y="88"/>
                  </a:lnTo>
                  <a:lnTo>
                    <a:pt x="93" y="68"/>
                  </a:lnTo>
                  <a:lnTo>
                    <a:pt x="99" y="47"/>
                  </a:lnTo>
                  <a:lnTo>
                    <a:pt x="103" y="26"/>
                  </a:lnTo>
                  <a:lnTo>
                    <a:pt x="104" y="16"/>
                  </a:lnTo>
                  <a:lnTo>
                    <a:pt x="105" y="6"/>
                  </a:lnTo>
                  <a:lnTo>
                    <a:pt x="105" y="6"/>
                  </a:lnTo>
                  <a:lnTo>
                    <a:pt x="104" y="4"/>
                  </a:lnTo>
                  <a:lnTo>
                    <a:pt x="103" y="3"/>
                  </a:lnTo>
                  <a:lnTo>
                    <a:pt x="102" y="1"/>
                  </a:lnTo>
                  <a:lnTo>
                    <a:pt x="100" y="0"/>
                  </a:lnTo>
                  <a:lnTo>
                    <a:pt x="99" y="1"/>
                  </a:lnTo>
                  <a:lnTo>
                    <a:pt x="96" y="3"/>
                  </a:lnTo>
                  <a:lnTo>
                    <a:pt x="95" y="4"/>
                  </a:lnTo>
                  <a:lnTo>
                    <a:pt x="95" y="6"/>
                  </a:lnTo>
                  <a:lnTo>
                    <a:pt x="9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9" name="Freeform 935"/>
            <p:cNvSpPr/>
            <p:nvPr/>
          </p:nvSpPr>
          <p:spPr bwMode="auto">
            <a:xfrm>
              <a:off x="5532438" y="1287463"/>
              <a:ext cx="53975" cy="179388"/>
            </a:xfrm>
            <a:custGeom>
              <a:avLst/>
              <a:gdLst/>
              <a:ahLst/>
              <a:cxnLst>
                <a:cxn ang="0">
                  <a:pos x="95" y="4"/>
                </a:cxn>
                <a:cxn ang="0">
                  <a:pos x="95" y="4"/>
                </a:cxn>
                <a:cxn ang="0">
                  <a:pos x="94" y="14"/>
                </a:cxn>
                <a:cxn ang="0">
                  <a:pos x="92" y="24"/>
                </a:cxn>
                <a:cxn ang="0">
                  <a:pos x="86" y="45"/>
                </a:cxn>
                <a:cxn ang="0">
                  <a:pos x="79" y="66"/>
                </a:cxn>
                <a:cxn ang="0">
                  <a:pos x="73" y="86"/>
                </a:cxn>
                <a:cxn ang="0">
                  <a:pos x="73" y="86"/>
                </a:cxn>
                <a:cxn ang="0">
                  <a:pos x="62" y="132"/>
                </a:cxn>
                <a:cxn ang="0">
                  <a:pos x="47" y="178"/>
                </a:cxn>
                <a:cxn ang="0">
                  <a:pos x="47" y="178"/>
                </a:cxn>
                <a:cxn ang="0">
                  <a:pos x="34" y="217"/>
                </a:cxn>
                <a:cxn ang="0">
                  <a:pos x="19" y="256"/>
                </a:cxn>
                <a:cxn ang="0">
                  <a:pos x="13" y="275"/>
                </a:cxn>
                <a:cxn ang="0">
                  <a:pos x="8" y="295"/>
                </a:cxn>
                <a:cxn ang="0">
                  <a:pos x="3" y="316"/>
                </a:cxn>
                <a:cxn ang="0">
                  <a:pos x="0" y="335"/>
                </a:cxn>
                <a:cxn ang="0">
                  <a:pos x="0" y="335"/>
                </a:cxn>
                <a:cxn ang="0">
                  <a:pos x="1" y="337"/>
                </a:cxn>
                <a:cxn ang="0">
                  <a:pos x="1" y="339"/>
                </a:cxn>
                <a:cxn ang="0">
                  <a:pos x="3" y="340"/>
                </a:cxn>
                <a:cxn ang="0">
                  <a:pos x="4" y="340"/>
                </a:cxn>
                <a:cxn ang="0">
                  <a:pos x="8" y="339"/>
                </a:cxn>
                <a:cxn ang="0">
                  <a:pos x="9" y="337"/>
                </a:cxn>
                <a:cxn ang="0">
                  <a:pos x="10" y="335"/>
                </a:cxn>
                <a:cxn ang="0">
                  <a:pos x="10" y="335"/>
                </a:cxn>
                <a:cxn ang="0">
                  <a:pos x="13" y="315"/>
                </a:cxn>
                <a:cxn ang="0">
                  <a:pos x="17" y="294"/>
                </a:cxn>
                <a:cxn ang="0">
                  <a:pos x="24" y="273"/>
                </a:cxn>
                <a:cxn ang="0">
                  <a:pos x="30" y="253"/>
                </a:cxn>
                <a:cxn ang="0">
                  <a:pos x="45" y="212"/>
                </a:cxn>
                <a:cxn ang="0">
                  <a:pos x="60" y="172"/>
                </a:cxn>
                <a:cxn ang="0">
                  <a:pos x="60" y="172"/>
                </a:cxn>
                <a:cxn ang="0">
                  <a:pos x="67" y="149"/>
                </a:cxn>
                <a:cxn ang="0">
                  <a:pos x="73" y="127"/>
                </a:cxn>
                <a:cxn ang="0">
                  <a:pos x="84" y="80"/>
                </a:cxn>
                <a:cxn ang="0">
                  <a:pos x="84" y="80"/>
                </a:cxn>
                <a:cxn ang="0">
                  <a:pos x="90" y="62"/>
                </a:cxn>
                <a:cxn ang="0">
                  <a:pos x="96" y="43"/>
                </a:cxn>
                <a:cxn ang="0">
                  <a:pos x="101" y="23"/>
                </a:cxn>
                <a:cxn ang="0">
                  <a:pos x="103" y="14"/>
                </a:cxn>
                <a:cxn ang="0">
                  <a:pos x="104" y="4"/>
                </a:cxn>
                <a:cxn ang="0">
                  <a:pos x="104" y="4"/>
                </a:cxn>
                <a:cxn ang="0">
                  <a:pos x="104" y="2"/>
                </a:cxn>
                <a:cxn ang="0">
                  <a:pos x="103" y="1"/>
                </a:cxn>
                <a:cxn ang="0">
                  <a:pos x="102" y="0"/>
                </a:cxn>
                <a:cxn ang="0">
                  <a:pos x="100" y="0"/>
                </a:cxn>
                <a:cxn ang="0">
                  <a:pos x="98" y="0"/>
                </a:cxn>
                <a:cxn ang="0">
                  <a:pos x="97" y="1"/>
                </a:cxn>
                <a:cxn ang="0">
                  <a:pos x="96" y="2"/>
                </a:cxn>
                <a:cxn ang="0">
                  <a:pos x="95" y="4"/>
                </a:cxn>
                <a:cxn ang="0">
                  <a:pos x="95" y="4"/>
                </a:cxn>
              </a:cxnLst>
              <a:rect l="0" t="0" r="r" b="b"/>
              <a:pathLst>
                <a:path w="104" h="340">
                  <a:moveTo>
                    <a:pt x="95" y="4"/>
                  </a:moveTo>
                  <a:lnTo>
                    <a:pt x="95" y="4"/>
                  </a:lnTo>
                  <a:lnTo>
                    <a:pt x="94" y="14"/>
                  </a:lnTo>
                  <a:lnTo>
                    <a:pt x="92" y="24"/>
                  </a:lnTo>
                  <a:lnTo>
                    <a:pt x="86" y="45"/>
                  </a:lnTo>
                  <a:lnTo>
                    <a:pt x="79" y="66"/>
                  </a:lnTo>
                  <a:lnTo>
                    <a:pt x="73" y="86"/>
                  </a:lnTo>
                  <a:lnTo>
                    <a:pt x="73" y="86"/>
                  </a:lnTo>
                  <a:lnTo>
                    <a:pt x="62" y="132"/>
                  </a:lnTo>
                  <a:lnTo>
                    <a:pt x="47" y="178"/>
                  </a:lnTo>
                  <a:lnTo>
                    <a:pt x="47" y="178"/>
                  </a:lnTo>
                  <a:lnTo>
                    <a:pt x="34" y="217"/>
                  </a:lnTo>
                  <a:lnTo>
                    <a:pt x="19" y="256"/>
                  </a:lnTo>
                  <a:lnTo>
                    <a:pt x="13" y="275"/>
                  </a:lnTo>
                  <a:lnTo>
                    <a:pt x="8" y="295"/>
                  </a:lnTo>
                  <a:lnTo>
                    <a:pt x="3" y="316"/>
                  </a:lnTo>
                  <a:lnTo>
                    <a:pt x="0" y="335"/>
                  </a:lnTo>
                  <a:lnTo>
                    <a:pt x="0" y="335"/>
                  </a:lnTo>
                  <a:lnTo>
                    <a:pt x="1" y="337"/>
                  </a:lnTo>
                  <a:lnTo>
                    <a:pt x="1" y="339"/>
                  </a:lnTo>
                  <a:lnTo>
                    <a:pt x="3" y="340"/>
                  </a:lnTo>
                  <a:lnTo>
                    <a:pt x="4" y="340"/>
                  </a:lnTo>
                  <a:lnTo>
                    <a:pt x="8" y="339"/>
                  </a:lnTo>
                  <a:lnTo>
                    <a:pt x="9" y="337"/>
                  </a:lnTo>
                  <a:lnTo>
                    <a:pt x="10" y="335"/>
                  </a:lnTo>
                  <a:lnTo>
                    <a:pt x="10" y="335"/>
                  </a:lnTo>
                  <a:lnTo>
                    <a:pt x="13" y="315"/>
                  </a:lnTo>
                  <a:lnTo>
                    <a:pt x="17" y="294"/>
                  </a:lnTo>
                  <a:lnTo>
                    <a:pt x="24" y="273"/>
                  </a:lnTo>
                  <a:lnTo>
                    <a:pt x="30" y="253"/>
                  </a:lnTo>
                  <a:lnTo>
                    <a:pt x="45" y="212"/>
                  </a:lnTo>
                  <a:lnTo>
                    <a:pt x="60" y="172"/>
                  </a:lnTo>
                  <a:lnTo>
                    <a:pt x="60" y="172"/>
                  </a:lnTo>
                  <a:lnTo>
                    <a:pt x="67" y="149"/>
                  </a:lnTo>
                  <a:lnTo>
                    <a:pt x="73" y="127"/>
                  </a:lnTo>
                  <a:lnTo>
                    <a:pt x="84" y="80"/>
                  </a:lnTo>
                  <a:lnTo>
                    <a:pt x="84" y="80"/>
                  </a:lnTo>
                  <a:lnTo>
                    <a:pt x="90" y="62"/>
                  </a:lnTo>
                  <a:lnTo>
                    <a:pt x="96" y="43"/>
                  </a:lnTo>
                  <a:lnTo>
                    <a:pt x="101" y="23"/>
                  </a:lnTo>
                  <a:lnTo>
                    <a:pt x="103" y="14"/>
                  </a:lnTo>
                  <a:lnTo>
                    <a:pt x="104" y="4"/>
                  </a:lnTo>
                  <a:lnTo>
                    <a:pt x="104" y="4"/>
                  </a:lnTo>
                  <a:lnTo>
                    <a:pt x="104" y="2"/>
                  </a:lnTo>
                  <a:lnTo>
                    <a:pt x="103" y="1"/>
                  </a:lnTo>
                  <a:lnTo>
                    <a:pt x="102" y="0"/>
                  </a:lnTo>
                  <a:lnTo>
                    <a:pt x="100" y="0"/>
                  </a:lnTo>
                  <a:lnTo>
                    <a:pt x="98"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0" name="Freeform 936"/>
            <p:cNvSpPr/>
            <p:nvPr/>
          </p:nvSpPr>
          <p:spPr bwMode="auto">
            <a:xfrm>
              <a:off x="5564188" y="1327150"/>
              <a:ext cx="60325" cy="198438"/>
            </a:xfrm>
            <a:custGeom>
              <a:avLst/>
              <a:gdLst/>
              <a:ahLst/>
              <a:cxnLst>
                <a:cxn ang="0">
                  <a:pos x="104" y="5"/>
                </a:cxn>
                <a:cxn ang="0">
                  <a:pos x="104" y="5"/>
                </a:cxn>
                <a:cxn ang="0">
                  <a:pos x="103" y="17"/>
                </a:cxn>
                <a:cxn ang="0">
                  <a:pos x="101" y="28"/>
                </a:cxn>
                <a:cxn ang="0">
                  <a:pos x="95" y="51"/>
                </a:cxn>
                <a:cxn ang="0">
                  <a:pos x="88" y="73"/>
                </a:cxn>
                <a:cxn ang="0">
                  <a:pos x="80" y="95"/>
                </a:cxn>
                <a:cxn ang="0">
                  <a:pos x="80" y="95"/>
                </a:cxn>
                <a:cxn ang="0">
                  <a:pos x="64" y="143"/>
                </a:cxn>
                <a:cxn ang="0">
                  <a:pos x="46" y="190"/>
                </a:cxn>
                <a:cxn ang="0">
                  <a:pos x="46" y="190"/>
                </a:cxn>
                <a:cxn ang="0">
                  <a:pos x="38" y="213"/>
                </a:cxn>
                <a:cxn ang="0">
                  <a:pos x="32" y="237"/>
                </a:cxn>
                <a:cxn ang="0">
                  <a:pos x="27" y="260"/>
                </a:cxn>
                <a:cxn ang="0">
                  <a:pos x="19" y="283"/>
                </a:cxn>
                <a:cxn ang="0">
                  <a:pos x="19" y="283"/>
                </a:cxn>
                <a:cxn ang="0">
                  <a:pos x="13" y="305"/>
                </a:cxn>
                <a:cxn ang="0">
                  <a:pos x="7" y="326"/>
                </a:cxn>
                <a:cxn ang="0">
                  <a:pos x="3" y="348"/>
                </a:cxn>
                <a:cxn ang="0">
                  <a:pos x="1" y="358"/>
                </a:cxn>
                <a:cxn ang="0">
                  <a:pos x="0" y="370"/>
                </a:cxn>
                <a:cxn ang="0">
                  <a:pos x="0" y="370"/>
                </a:cxn>
                <a:cxn ang="0">
                  <a:pos x="0" y="372"/>
                </a:cxn>
                <a:cxn ang="0">
                  <a:pos x="1" y="373"/>
                </a:cxn>
                <a:cxn ang="0">
                  <a:pos x="3" y="374"/>
                </a:cxn>
                <a:cxn ang="0">
                  <a:pos x="4" y="374"/>
                </a:cxn>
                <a:cxn ang="0">
                  <a:pos x="6" y="374"/>
                </a:cxn>
                <a:cxn ang="0">
                  <a:pos x="8" y="373"/>
                </a:cxn>
                <a:cxn ang="0">
                  <a:pos x="9" y="372"/>
                </a:cxn>
                <a:cxn ang="0">
                  <a:pos x="9" y="370"/>
                </a:cxn>
                <a:cxn ang="0">
                  <a:pos x="9" y="370"/>
                </a:cxn>
                <a:cxn ang="0">
                  <a:pos x="10" y="357"/>
                </a:cxn>
                <a:cxn ang="0">
                  <a:pos x="12" y="345"/>
                </a:cxn>
                <a:cxn ang="0">
                  <a:pos x="18" y="319"/>
                </a:cxn>
                <a:cxn ang="0">
                  <a:pos x="34" y="270"/>
                </a:cxn>
                <a:cxn ang="0">
                  <a:pos x="34" y="270"/>
                </a:cxn>
                <a:cxn ang="0">
                  <a:pos x="46" y="222"/>
                </a:cxn>
                <a:cxn ang="0">
                  <a:pos x="53" y="199"/>
                </a:cxn>
                <a:cxn ang="0">
                  <a:pos x="62" y="176"/>
                </a:cxn>
                <a:cxn ang="0">
                  <a:pos x="62" y="176"/>
                </a:cxn>
                <a:cxn ang="0">
                  <a:pos x="78" y="129"/>
                </a:cxn>
                <a:cxn ang="0">
                  <a:pos x="94" y="83"/>
                </a:cxn>
                <a:cxn ang="0">
                  <a:pos x="94" y="83"/>
                </a:cxn>
                <a:cxn ang="0">
                  <a:pos x="101" y="64"/>
                </a:cxn>
                <a:cxn ang="0">
                  <a:pos x="106" y="44"/>
                </a:cxn>
                <a:cxn ang="0">
                  <a:pos x="111" y="25"/>
                </a:cxn>
                <a:cxn ang="0">
                  <a:pos x="112" y="14"/>
                </a:cxn>
                <a:cxn ang="0">
                  <a:pos x="113" y="5"/>
                </a:cxn>
                <a:cxn ang="0">
                  <a:pos x="113" y="5"/>
                </a:cxn>
                <a:cxn ang="0">
                  <a:pos x="113" y="3"/>
                </a:cxn>
                <a:cxn ang="0">
                  <a:pos x="112" y="1"/>
                </a:cxn>
                <a:cxn ang="0">
                  <a:pos x="110" y="0"/>
                </a:cxn>
                <a:cxn ang="0">
                  <a:pos x="109" y="0"/>
                </a:cxn>
                <a:cxn ang="0">
                  <a:pos x="107" y="0"/>
                </a:cxn>
                <a:cxn ang="0">
                  <a:pos x="106" y="1"/>
                </a:cxn>
                <a:cxn ang="0">
                  <a:pos x="104" y="3"/>
                </a:cxn>
                <a:cxn ang="0">
                  <a:pos x="104" y="5"/>
                </a:cxn>
                <a:cxn ang="0">
                  <a:pos x="104" y="5"/>
                </a:cxn>
              </a:cxnLst>
              <a:rect l="0" t="0" r="r" b="b"/>
              <a:pathLst>
                <a:path w="113" h="374">
                  <a:moveTo>
                    <a:pt x="104" y="5"/>
                  </a:moveTo>
                  <a:lnTo>
                    <a:pt x="104" y="5"/>
                  </a:lnTo>
                  <a:lnTo>
                    <a:pt x="103" y="17"/>
                  </a:lnTo>
                  <a:lnTo>
                    <a:pt x="101" y="28"/>
                  </a:lnTo>
                  <a:lnTo>
                    <a:pt x="95" y="51"/>
                  </a:lnTo>
                  <a:lnTo>
                    <a:pt x="88" y="73"/>
                  </a:lnTo>
                  <a:lnTo>
                    <a:pt x="80" y="95"/>
                  </a:lnTo>
                  <a:lnTo>
                    <a:pt x="80" y="95"/>
                  </a:lnTo>
                  <a:lnTo>
                    <a:pt x="64" y="143"/>
                  </a:lnTo>
                  <a:lnTo>
                    <a:pt x="46" y="190"/>
                  </a:lnTo>
                  <a:lnTo>
                    <a:pt x="46" y="190"/>
                  </a:lnTo>
                  <a:lnTo>
                    <a:pt x="38" y="213"/>
                  </a:lnTo>
                  <a:lnTo>
                    <a:pt x="32" y="237"/>
                  </a:lnTo>
                  <a:lnTo>
                    <a:pt x="27" y="260"/>
                  </a:lnTo>
                  <a:lnTo>
                    <a:pt x="19" y="283"/>
                  </a:lnTo>
                  <a:lnTo>
                    <a:pt x="19" y="283"/>
                  </a:lnTo>
                  <a:lnTo>
                    <a:pt x="13" y="305"/>
                  </a:lnTo>
                  <a:lnTo>
                    <a:pt x="7" y="326"/>
                  </a:lnTo>
                  <a:lnTo>
                    <a:pt x="3" y="348"/>
                  </a:lnTo>
                  <a:lnTo>
                    <a:pt x="1" y="358"/>
                  </a:lnTo>
                  <a:lnTo>
                    <a:pt x="0" y="370"/>
                  </a:lnTo>
                  <a:lnTo>
                    <a:pt x="0" y="370"/>
                  </a:lnTo>
                  <a:lnTo>
                    <a:pt x="0" y="372"/>
                  </a:lnTo>
                  <a:lnTo>
                    <a:pt x="1" y="373"/>
                  </a:lnTo>
                  <a:lnTo>
                    <a:pt x="3" y="374"/>
                  </a:lnTo>
                  <a:lnTo>
                    <a:pt x="4" y="374"/>
                  </a:lnTo>
                  <a:lnTo>
                    <a:pt x="6" y="374"/>
                  </a:lnTo>
                  <a:lnTo>
                    <a:pt x="8" y="373"/>
                  </a:lnTo>
                  <a:lnTo>
                    <a:pt x="9" y="372"/>
                  </a:lnTo>
                  <a:lnTo>
                    <a:pt x="9" y="370"/>
                  </a:lnTo>
                  <a:lnTo>
                    <a:pt x="9" y="370"/>
                  </a:lnTo>
                  <a:lnTo>
                    <a:pt x="10" y="357"/>
                  </a:lnTo>
                  <a:lnTo>
                    <a:pt x="12" y="345"/>
                  </a:lnTo>
                  <a:lnTo>
                    <a:pt x="18" y="319"/>
                  </a:lnTo>
                  <a:lnTo>
                    <a:pt x="34" y="270"/>
                  </a:lnTo>
                  <a:lnTo>
                    <a:pt x="34" y="270"/>
                  </a:lnTo>
                  <a:lnTo>
                    <a:pt x="46" y="222"/>
                  </a:lnTo>
                  <a:lnTo>
                    <a:pt x="53" y="199"/>
                  </a:lnTo>
                  <a:lnTo>
                    <a:pt x="62" y="176"/>
                  </a:lnTo>
                  <a:lnTo>
                    <a:pt x="62" y="176"/>
                  </a:lnTo>
                  <a:lnTo>
                    <a:pt x="78" y="129"/>
                  </a:lnTo>
                  <a:lnTo>
                    <a:pt x="94" y="83"/>
                  </a:lnTo>
                  <a:lnTo>
                    <a:pt x="94" y="83"/>
                  </a:lnTo>
                  <a:lnTo>
                    <a:pt x="101" y="64"/>
                  </a:lnTo>
                  <a:lnTo>
                    <a:pt x="106" y="44"/>
                  </a:lnTo>
                  <a:lnTo>
                    <a:pt x="111" y="25"/>
                  </a:lnTo>
                  <a:lnTo>
                    <a:pt x="112" y="14"/>
                  </a:lnTo>
                  <a:lnTo>
                    <a:pt x="113" y="5"/>
                  </a:lnTo>
                  <a:lnTo>
                    <a:pt x="113" y="5"/>
                  </a:lnTo>
                  <a:lnTo>
                    <a:pt x="113" y="3"/>
                  </a:lnTo>
                  <a:lnTo>
                    <a:pt x="112" y="1"/>
                  </a:lnTo>
                  <a:lnTo>
                    <a:pt x="110" y="0"/>
                  </a:lnTo>
                  <a:lnTo>
                    <a:pt x="109" y="0"/>
                  </a:lnTo>
                  <a:lnTo>
                    <a:pt x="107" y="0"/>
                  </a:lnTo>
                  <a:lnTo>
                    <a:pt x="106"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1" name="Freeform 937"/>
            <p:cNvSpPr/>
            <p:nvPr/>
          </p:nvSpPr>
          <p:spPr bwMode="auto">
            <a:xfrm>
              <a:off x="5564188" y="1374775"/>
              <a:ext cx="90488" cy="303213"/>
            </a:xfrm>
            <a:custGeom>
              <a:avLst/>
              <a:gdLst/>
              <a:ahLst/>
              <a:cxnLst>
                <a:cxn ang="0">
                  <a:pos x="161" y="4"/>
                </a:cxn>
                <a:cxn ang="0">
                  <a:pos x="149" y="33"/>
                </a:cxn>
                <a:cxn ang="0">
                  <a:pos x="137" y="63"/>
                </a:cxn>
                <a:cxn ang="0">
                  <a:pos x="116" y="134"/>
                </a:cxn>
                <a:cxn ang="0">
                  <a:pos x="110" y="153"/>
                </a:cxn>
                <a:cxn ang="0">
                  <a:pos x="91" y="205"/>
                </a:cxn>
                <a:cxn ang="0">
                  <a:pos x="83" y="225"/>
                </a:cxn>
                <a:cxn ang="0">
                  <a:pos x="67" y="284"/>
                </a:cxn>
                <a:cxn ang="0">
                  <a:pos x="49" y="358"/>
                </a:cxn>
                <a:cxn ang="0">
                  <a:pos x="29" y="432"/>
                </a:cxn>
                <a:cxn ang="0">
                  <a:pos x="17" y="469"/>
                </a:cxn>
                <a:cxn ang="0">
                  <a:pos x="5" y="506"/>
                </a:cxn>
                <a:cxn ang="0">
                  <a:pos x="1" y="521"/>
                </a:cxn>
                <a:cxn ang="0">
                  <a:pos x="0" y="569"/>
                </a:cxn>
                <a:cxn ang="0">
                  <a:pos x="0" y="571"/>
                </a:cxn>
                <a:cxn ang="0">
                  <a:pos x="3" y="573"/>
                </a:cxn>
                <a:cxn ang="0">
                  <a:pos x="6" y="573"/>
                </a:cxn>
                <a:cxn ang="0">
                  <a:pos x="9" y="571"/>
                </a:cxn>
                <a:cxn ang="0">
                  <a:pos x="9" y="569"/>
                </a:cxn>
                <a:cxn ang="0">
                  <a:pos x="10" y="534"/>
                </a:cxn>
                <a:cxn ang="0">
                  <a:pos x="14" y="509"/>
                </a:cxn>
                <a:cxn ang="0">
                  <a:pos x="16" y="501"/>
                </a:cxn>
                <a:cxn ang="0">
                  <a:pos x="40" y="425"/>
                </a:cxn>
                <a:cxn ang="0">
                  <a:pos x="50" y="389"/>
                </a:cxn>
                <a:cxn ang="0">
                  <a:pos x="78" y="278"/>
                </a:cxn>
                <a:cxn ang="0">
                  <a:pos x="83" y="259"/>
                </a:cxn>
                <a:cxn ang="0">
                  <a:pos x="101" y="206"/>
                </a:cxn>
                <a:cxn ang="0">
                  <a:pos x="126" y="137"/>
                </a:cxn>
                <a:cxn ang="0">
                  <a:pos x="135" y="105"/>
                </a:cxn>
                <a:cxn ang="0">
                  <a:pos x="143" y="73"/>
                </a:cxn>
                <a:cxn ang="0">
                  <a:pos x="157" y="39"/>
                </a:cxn>
                <a:cxn ang="0">
                  <a:pos x="170" y="6"/>
                </a:cxn>
                <a:cxn ang="0">
                  <a:pos x="170" y="4"/>
                </a:cxn>
                <a:cxn ang="0">
                  <a:pos x="169" y="1"/>
                </a:cxn>
                <a:cxn ang="0">
                  <a:pos x="165" y="0"/>
                </a:cxn>
                <a:cxn ang="0">
                  <a:pos x="162" y="2"/>
                </a:cxn>
                <a:cxn ang="0">
                  <a:pos x="161" y="4"/>
                </a:cxn>
              </a:cxnLst>
              <a:rect l="0" t="0" r="r" b="b"/>
              <a:pathLst>
                <a:path w="170" h="573">
                  <a:moveTo>
                    <a:pt x="161" y="4"/>
                  </a:moveTo>
                  <a:lnTo>
                    <a:pt x="161" y="4"/>
                  </a:lnTo>
                  <a:lnTo>
                    <a:pt x="156" y="18"/>
                  </a:lnTo>
                  <a:lnTo>
                    <a:pt x="149" y="33"/>
                  </a:lnTo>
                  <a:lnTo>
                    <a:pt x="142" y="47"/>
                  </a:lnTo>
                  <a:lnTo>
                    <a:pt x="137" y="63"/>
                  </a:lnTo>
                  <a:lnTo>
                    <a:pt x="137" y="63"/>
                  </a:lnTo>
                  <a:lnTo>
                    <a:pt x="116" y="134"/>
                  </a:lnTo>
                  <a:lnTo>
                    <a:pt x="116" y="134"/>
                  </a:lnTo>
                  <a:lnTo>
                    <a:pt x="110" y="153"/>
                  </a:lnTo>
                  <a:lnTo>
                    <a:pt x="104" y="170"/>
                  </a:lnTo>
                  <a:lnTo>
                    <a:pt x="91" y="205"/>
                  </a:lnTo>
                  <a:lnTo>
                    <a:pt x="91" y="205"/>
                  </a:lnTo>
                  <a:lnTo>
                    <a:pt x="83" y="225"/>
                  </a:lnTo>
                  <a:lnTo>
                    <a:pt x="77" y="245"/>
                  </a:lnTo>
                  <a:lnTo>
                    <a:pt x="67" y="284"/>
                  </a:lnTo>
                  <a:lnTo>
                    <a:pt x="67" y="284"/>
                  </a:lnTo>
                  <a:lnTo>
                    <a:pt x="49" y="358"/>
                  </a:lnTo>
                  <a:lnTo>
                    <a:pt x="39" y="394"/>
                  </a:lnTo>
                  <a:lnTo>
                    <a:pt x="29" y="432"/>
                  </a:lnTo>
                  <a:lnTo>
                    <a:pt x="29" y="432"/>
                  </a:lnTo>
                  <a:lnTo>
                    <a:pt x="17" y="469"/>
                  </a:lnTo>
                  <a:lnTo>
                    <a:pt x="5" y="506"/>
                  </a:lnTo>
                  <a:lnTo>
                    <a:pt x="5" y="506"/>
                  </a:lnTo>
                  <a:lnTo>
                    <a:pt x="3" y="513"/>
                  </a:lnTo>
                  <a:lnTo>
                    <a:pt x="1" y="521"/>
                  </a:lnTo>
                  <a:lnTo>
                    <a:pt x="0" y="537"/>
                  </a:lnTo>
                  <a:lnTo>
                    <a:pt x="0" y="569"/>
                  </a:lnTo>
                  <a:lnTo>
                    <a:pt x="0" y="569"/>
                  </a:lnTo>
                  <a:lnTo>
                    <a:pt x="0" y="571"/>
                  </a:lnTo>
                  <a:lnTo>
                    <a:pt x="1" y="572"/>
                  </a:lnTo>
                  <a:lnTo>
                    <a:pt x="3" y="573"/>
                  </a:lnTo>
                  <a:lnTo>
                    <a:pt x="5" y="573"/>
                  </a:lnTo>
                  <a:lnTo>
                    <a:pt x="6" y="573"/>
                  </a:lnTo>
                  <a:lnTo>
                    <a:pt x="8" y="572"/>
                  </a:lnTo>
                  <a:lnTo>
                    <a:pt x="9" y="571"/>
                  </a:lnTo>
                  <a:lnTo>
                    <a:pt x="9" y="569"/>
                  </a:lnTo>
                  <a:lnTo>
                    <a:pt x="9" y="569"/>
                  </a:lnTo>
                  <a:lnTo>
                    <a:pt x="9" y="551"/>
                  </a:lnTo>
                  <a:lnTo>
                    <a:pt x="10" y="534"/>
                  </a:lnTo>
                  <a:lnTo>
                    <a:pt x="12" y="517"/>
                  </a:lnTo>
                  <a:lnTo>
                    <a:pt x="14" y="509"/>
                  </a:lnTo>
                  <a:lnTo>
                    <a:pt x="16" y="501"/>
                  </a:lnTo>
                  <a:lnTo>
                    <a:pt x="16" y="501"/>
                  </a:lnTo>
                  <a:lnTo>
                    <a:pt x="30" y="464"/>
                  </a:lnTo>
                  <a:lnTo>
                    <a:pt x="40" y="425"/>
                  </a:lnTo>
                  <a:lnTo>
                    <a:pt x="40" y="425"/>
                  </a:lnTo>
                  <a:lnTo>
                    <a:pt x="50" y="389"/>
                  </a:lnTo>
                  <a:lnTo>
                    <a:pt x="61" y="352"/>
                  </a:lnTo>
                  <a:lnTo>
                    <a:pt x="78" y="278"/>
                  </a:lnTo>
                  <a:lnTo>
                    <a:pt x="78" y="278"/>
                  </a:lnTo>
                  <a:lnTo>
                    <a:pt x="83" y="259"/>
                  </a:lnTo>
                  <a:lnTo>
                    <a:pt x="89" y="242"/>
                  </a:lnTo>
                  <a:lnTo>
                    <a:pt x="101" y="206"/>
                  </a:lnTo>
                  <a:lnTo>
                    <a:pt x="113" y="172"/>
                  </a:lnTo>
                  <a:lnTo>
                    <a:pt x="126" y="137"/>
                  </a:lnTo>
                  <a:lnTo>
                    <a:pt x="126" y="137"/>
                  </a:lnTo>
                  <a:lnTo>
                    <a:pt x="135" y="105"/>
                  </a:lnTo>
                  <a:lnTo>
                    <a:pt x="143" y="73"/>
                  </a:lnTo>
                  <a:lnTo>
                    <a:pt x="143" y="73"/>
                  </a:lnTo>
                  <a:lnTo>
                    <a:pt x="150" y="57"/>
                  </a:lnTo>
                  <a:lnTo>
                    <a:pt x="157" y="39"/>
                  </a:lnTo>
                  <a:lnTo>
                    <a:pt x="164" y="23"/>
                  </a:lnTo>
                  <a:lnTo>
                    <a:pt x="170" y="6"/>
                  </a:lnTo>
                  <a:lnTo>
                    <a:pt x="170" y="6"/>
                  </a:lnTo>
                  <a:lnTo>
                    <a:pt x="170" y="4"/>
                  </a:lnTo>
                  <a:lnTo>
                    <a:pt x="170" y="3"/>
                  </a:lnTo>
                  <a:lnTo>
                    <a:pt x="169" y="1"/>
                  </a:lnTo>
                  <a:lnTo>
                    <a:pt x="167" y="1"/>
                  </a:lnTo>
                  <a:lnTo>
                    <a:pt x="165" y="0"/>
                  </a:lnTo>
                  <a:lnTo>
                    <a:pt x="164" y="1"/>
                  </a:lnTo>
                  <a:lnTo>
                    <a:pt x="162"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2" name="Freeform 938"/>
            <p:cNvSpPr/>
            <p:nvPr/>
          </p:nvSpPr>
          <p:spPr bwMode="auto">
            <a:xfrm>
              <a:off x="5599113" y="1403350"/>
              <a:ext cx="80963" cy="295275"/>
            </a:xfrm>
            <a:custGeom>
              <a:avLst/>
              <a:gdLst/>
              <a:ahLst/>
              <a:cxnLst>
                <a:cxn ang="0">
                  <a:pos x="143" y="2"/>
                </a:cxn>
                <a:cxn ang="0">
                  <a:pos x="133" y="22"/>
                </a:cxn>
                <a:cxn ang="0">
                  <a:pos x="128" y="45"/>
                </a:cxn>
                <a:cxn ang="0">
                  <a:pos x="125" y="65"/>
                </a:cxn>
                <a:cxn ang="0">
                  <a:pos x="107" y="122"/>
                </a:cxn>
                <a:cxn ang="0">
                  <a:pos x="96" y="161"/>
                </a:cxn>
                <a:cxn ang="0">
                  <a:pos x="76" y="240"/>
                </a:cxn>
                <a:cxn ang="0">
                  <a:pos x="69" y="279"/>
                </a:cxn>
                <a:cxn ang="0">
                  <a:pos x="64" y="318"/>
                </a:cxn>
                <a:cxn ang="0">
                  <a:pos x="59" y="356"/>
                </a:cxn>
                <a:cxn ang="0">
                  <a:pos x="54" y="372"/>
                </a:cxn>
                <a:cxn ang="0">
                  <a:pos x="41" y="407"/>
                </a:cxn>
                <a:cxn ang="0">
                  <a:pos x="37" y="423"/>
                </a:cxn>
                <a:cxn ang="0">
                  <a:pos x="28" y="459"/>
                </a:cxn>
                <a:cxn ang="0">
                  <a:pos x="17" y="494"/>
                </a:cxn>
                <a:cxn ang="0">
                  <a:pos x="12" y="509"/>
                </a:cxn>
                <a:cxn ang="0">
                  <a:pos x="3" y="539"/>
                </a:cxn>
                <a:cxn ang="0">
                  <a:pos x="0" y="554"/>
                </a:cxn>
                <a:cxn ang="0">
                  <a:pos x="1" y="556"/>
                </a:cxn>
                <a:cxn ang="0">
                  <a:pos x="3" y="558"/>
                </a:cxn>
                <a:cxn ang="0">
                  <a:pos x="6" y="558"/>
                </a:cxn>
                <a:cxn ang="0">
                  <a:pos x="9" y="556"/>
                </a:cxn>
                <a:cxn ang="0">
                  <a:pos x="9" y="554"/>
                </a:cxn>
                <a:cxn ang="0">
                  <a:pos x="12" y="538"/>
                </a:cxn>
                <a:cxn ang="0">
                  <a:pos x="24" y="505"/>
                </a:cxn>
                <a:cxn ang="0">
                  <a:pos x="29" y="489"/>
                </a:cxn>
                <a:cxn ang="0">
                  <a:pos x="42" y="442"/>
                </a:cxn>
                <a:cxn ang="0">
                  <a:pos x="45" y="426"/>
                </a:cxn>
                <a:cxn ang="0">
                  <a:pos x="55" y="396"/>
                </a:cxn>
                <a:cxn ang="0">
                  <a:pos x="66" y="366"/>
                </a:cxn>
                <a:cxn ang="0">
                  <a:pos x="70" y="350"/>
                </a:cxn>
                <a:cxn ang="0">
                  <a:pos x="76" y="297"/>
                </a:cxn>
                <a:cxn ang="0">
                  <a:pos x="78" y="277"/>
                </a:cxn>
                <a:cxn ang="0">
                  <a:pos x="91" y="220"/>
                </a:cxn>
                <a:cxn ang="0">
                  <a:pos x="111" y="142"/>
                </a:cxn>
                <a:cxn ang="0">
                  <a:pos x="130" y="77"/>
                </a:cxn>
                <a:cxn ang="0">
                  <a:pos x="134" y="59"/>
                </a:cxn>
                <a:cxn ang="0">
                  <a:pos x="143" y="23"/>
                </a:cxn>
                <a:cxn ang="0">
                  <a:pos x="152" y="7"/>
                </a:cxn>
                <a:cxn ang="0">
                  <a:pos x="152" y="5"/>
                </a:cxn>
                <a:cxn ang="0">
                  <a:pos x="151" y="2"/>
                </a:cxn>
                <a:cxn ang="0">
                  <a:pos x="148" y="0"/>
                </a:cxn>
                <a:cxn ang="0">
                  <a:pos x="144" y="1"/>
                </a:cxn>
                <a:cxn ang="0">
                  <a:pos x="143" y="2"/>
                </a:cxn>
              </a:cxnLst>
              <a:rect l="0" t="0" r="r" b="b"/>
              <a:pathLst>
                <a:path w="152" h="558">
                  <a:moveTo>
                    <a:pt x="143" y="2"/>
                  </a:moveTo>
                  <a:lnTo>
                    <a:pt x="143" y="2"/>
                  </a:lnTo>
                  <a:lnTo>
                    <a:pt x="137" y="12"/>
                  </a:lnTo>
                  <a:lnTo>
                    <a:pt x="133" y="22"/>
                  </a:lnTo>
                  <a:lnTo>
                    <a:pt x="130" y="34"/>
                  </a:lnTo>
                  <a:lnTo>
                    <a:pt x="128" y="45"/>
                  </a:lnTo>
                  <a:lnTo>
                    <a:pt x="128" y="45"/>
                  </a:lnTo>
                  <a:lnTo>
                    <a:pt x="125" y="65"/>
                  </a:lnTo>
                  <a:lnTo>
                    <a:pt x="120" y="84"/>
                  </a:lnTo>
                  <a:lnTo>
                    <a:pt x="107" y="122"/>
                  </a:lnTo>
                  <a:lnTo>
                    <a:pt x="107" y="122"/>
                  </a:lnTo>
                  <a:lnTo>
                    <a:pt x="96" y="161"/>
                  </a:lnTo>
                  <a:lnTo>
                    <a:pt x="86" y="200"/>
                  </a:lnTo>
                  <a:lnTo>
                    <a:pt x="76" y="240"/>
                  </a:lnTo>
                  <a:lnTo>
                    <a:pt x="69" y="279"/>
                  </a:lnTo>
                  <a:lnTo>
                    <a:pt x="69" y="279"/>
                  </a:lnTo>
                  <a:lnTo>
                    <a:pt x="66" y="298"/>
                  </a:lnTo>
                  <a:lnTo>
                    <a:pt x="64" y="318"/>
                  </a:lnTo>
                  <a:lnTo>
                    <a:pt x="62" y="337"/>
                  </a:lnTo>
                  <a:lnTo>
                    <a:pt x="59" y="356"/>
                  </a:lnTo>
                  <a:lnTo>
                    <a:pt x="59" y="356"/>
                  </a:lnTo>
                  <a:lnTo>
                    <a:pt x="54" y="372"/>
                  </a:lnTo>
                  <a:lnTo>
                    <a:pt x="47" y="390"/>
                  </a:lnTo>
                  <a:lnTo>
                    <a:pt x="41" y="407"/>
                  </a:lnTo>
                  <a:lnTo>
                    <a:pt x="37" y="423"/>
                  </a:lnTo>
                  <a:lnTo>
                    <a:pt x="37" y="423"/>
                  </a:lnTo>
                  <a:lnTo>
                    <a:pt x="32" y="441"/>
                  </a:lnTo>
                  <a:lnTo>
                    <a:pt x="28" y="459"/>
                  </a:lnTo>
                  <a:lnTo>
                    <a:pt x="23" y="477"/>
                  </a:lnTo>
                  <a:lnTo>
                    <a:pt x="17" y="494"/>
                  </a:lnTo>
                  <a:lnTo>
                    <a:pt x="17" y="494"/>
                  </a:lnTo>
                  <a:lnTo>
                    <a:pt x="12" y="509"/>
                  </a:lnTo>
                  <a:lnTo>
                    <a:pt x="7" y="523"/>
                  </a:lnTo>
                  <a:lnTo>
                    <a:pt x="3" y="539"/>
                  </a:lnTo>
                  <a:lnTo>
                    <a:pt x="1" y="546"/>
                  </a:lnTo>
                  <a:lnTo>
                    <a:pt x="0" y="554"/>
                  </a:lnTo>
                  <a:lnTo>
                    <a:pt x="0" y="554"/>
                  </a:lnTo>
                  <a:lnTo>
                    <a:pt x="1" y="556"/>
                  </a:lnTo>
                  <a:lnTo>
                    <a:pt x="1" y="557"/>
                  </a:lnTo>
                  <a:lnTo>
                    <a:pt x="3" y="558"/>
                  </a:lnTo>
                  <a:lnTo>
                    <a:pt x="5" y="558"/>
                  </a:lnTo>
                  <a:lnTo>
                    <a:pt x="6" y="558"/>
                  </a:lnTo>
                  <a:lnTo>
                    <a:pt x="8" y="557"/>
                  </a:lnTo>
                  <a:lnTo>
                    <a:pt x="9" y="556"/>
                  </a:lnTo>
                  <a:lnTo>
                    <a:pt x="9" y="554"/>
                  </a:lnTo>
                  <a:lnTo>
                    <a:pt x="9" y="554"/>
                  </a:lnTo>
                  <a:lnTo>
                    <a:pt x="10" y="546"/>
                  </a:lnTo>
                  <a:lnTo>
                    <a:pt x="12" y="538"/>
                  </a:lnTo>
                  <a:lnTo>
                    <a:pt x="17" y="521"/>
                  </a:lnTo>
                  <a:lnTo>
                    <a:pt x="24" y="505"/>
                  </a:lnTo>
                  <a:lnTo>
                    <a:pt x="29" y="489"/>
                  </a:lnTo>
                  <a:lnTo>
                    <a:pt x="29" y="489"/>
                  </a:lnTo>
                  <a:lnTo>
                    <a:pt x="37" y="457"/>
                  </a:lnTo>
                  <a:lnTo>
                    <a:pt x="42" y="442"/>
                  </a:lnTo>
                  <a:lnTo>
                    <a:pt x="45" y="426"/>
                  </a:lnTo>
                  <a:lnTo>
                    <a:pt x="45" y="426"/>
                  </a:lnTo>
                  <a:lnTo>
                    <a:pt x="49" y="411"/>
                  </a:lnTo>
                  <a:lnTo>
                    <a:pt x="55" y="396"/>
                  </a:lnTo>
                  <a:lnTo>
                    <a:pt x="61" y="381"/>
                  </a:lnTo>
                  <a:lnTo>
                    <a:pt x="66" y="366"/>
                  </a:lnTo>
                  <a:lnTo>
                    <a:pt x="66" y="366"/>
                  </a:lnTo>
                  <a:lnTo>
                    <a:pt x="70" y="350"/>
                  </a:lnTo>
                  <a:lnTo>
                    <a:pt x="72" y="332"/>
                  </a:lnTo>
                  <a:lnTo>
                    <a:pt x="76" y="297"/>
                  </a:lnTo>
                  <a:lnTo>
                    <a:pt x="76" y="297"/>
                  </a:lnTo>
                  <a:lnTo>
                    <a:pt x="78" y="277"/>
                  </a:lnTo>
                  <a:lnTo>
                    <a:pt x="83" y="258"/>
                  </a:lnTo>
                  <a:lnTo>
                    <a:pt x="91" y="220"/>
                  </a:lnTo>
                  <a:lnTo>
                    <a:pt x="111" y="142"/>
                  </a:lnTo>
                  <a:lnTo>
                    <a:pt x="111" y="142"/>
                  </a:lnTo>
                  <a:lnTo>
                    <a:pt x="121" y="110"/>
                  </a:lnTo>
                  <a:lnTo>
                    <a:pt x="130" y="77"/>
                  </a:lnTo>
                  <a:lnTo>
                    <a:pt x="130" y="77"/>
                  </a:lnTo>
                  <a:lnTo>
                    <a:pt x="134" y="59"/>
                  </a:lnTo>
                  <a:lnTo>
                    <a:pt x="138" y="41"/>
                  </a:lnTo>
                  <a:lnTo>
                    <a:pt x="143" y="23"/>
                  </a:lnTo>
                  <a:lnTo>
                    <a:pt x="147" y="15"/>
                  </a:lnTo>
                  <a:lnTo>
                    <a:pt x="152" y="7"/>
                  </a:lnTo>
                  <a:lnTo>
                    <a:pt x="152" y="7"/>
                  </a:lnTo>
                  <a:lnTo>
                    <a:pt x="152" y="5"/>
                  </a:lnTo>
                  <a:lnTo>
                    <a:pt x="152" y="3"/>
                  </a:lnTo>
                  <a:lnTo>
                    <a:pt x="151" y="2"/>
                  </a:lnTo>
                  <a:lnTo>
                    <a:pt x="150" y="1"/>
                  </a:lnTo>
                  <a:lnTo>
                    <a:pt x="148" y="0"/>
                  </a:lnTo>
                  <a:lnTo>
                    <a:pt x="147" y="0"/>
                  </a:lnTo>
                  <a:lnTo>
                    <a:pt x="144"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3" name="Freeform 939"/>
            <p:cNvSpPr/>
            <p:nvPr/>
          </p:nvSpPr>
          <p:spPr bwMode="auto">
            <a:xfrm>
              <a:off x="5622925" y="1427163"/>
              <a:ext cx="95250" cy="328613"/>
            </a:xfrm>
            <a:custGeom>
              <a:avLst/>
              <a:gdLst/>
              <a:ahLst/>
              <a:cxnLst>
                <a:cxn ang="0">
                  <a:pos x="180" y="4"/>
                </a:cxn>
                <a:cxn ang="0">
                  <a:pos x="179" y="1"/>
                </a:cxn>
                <a:cxn ang="0">
                  <a:pos x="175" y="0"/>
                </a:cxn>
                <a:cxn ang="0">
                  <a:pos x="172" y="1"/>
                </a:cxn>
                <a:cxn ang="0">
                  <a:pos x="171" y="4"/>
                </a:cxn>
                <a:cxn ang="0">
                  <a:pos x="170" y="23"/>
                </a:cxn>
                <a:cxn ang="0">
                  <a:pos x="166" y="59"/>
                </a:cxn>
                <a:cxn ang="0">
                  <a:pos x="160" y="76"/>
                </a:cxn>
                <a:cxn ang="0">
                  <a:pos x="145" y="116"/>
                </a:cxn>
                <a:cxn ang="0">
                  <a:pos x="130" y="154"/>
                </a:cxn>
                <a:cxn ang="0">
                  <a:pos x="118" y="194"/>
                </a:cxn>
                <a:cxn ang="0">
                  <a:pos x="89" y="273"/>
                </a:cxn>
                <a:cxn ang="0">
                  <a:pos x="74" y="312"/>
                </a:cxn>
                <a:cxn ang="0">
                  <a:pos x="60" y="348"/>
                </a:cxn>
                <a:cxn ang="0">
                  <a:pos x="50" y="384"/>
                </a:cxn>
                <a:cxn ang="0">
                  <a:pos x="42" y="421"/>
                </a:cxn>
                <a:cxn ang="0">
                  <a:pos x="36" y="460"/>
                </a:cxn>
                <a:cxn ang="0">
                  <a:pos x="31" y="504"/>
                </a:cxn>
                <a:cxn ang="0">
                  <a:pos x="24" y="537"/>
                </a:cxn>
                <a:cxn ang="0">
                  <a:pos x="20" y="548"/>
                </a:cxn>
                <a:cxn ang="0">
                  <a:pos x="7" y="581"/>
                </a:cxn>
                <a:cxn ang="0">
                  <a:pos x="0" y="607"/>
                </a:cxn>
                <a:cxn ang="0">
                  <a:pos x="0" y="616"/>
                </a:cxn>
                <a:cxn ang="0">
                  <a:pos x="1" y="620"/>
                </a:cxn>
                <a:cxn ang="0">
                  <a:pos x="4" y="621"/>
                </a:cxn>
                <a:cxn ang="0">
                  <a:pos x="7" y="620"/>
                </a:cxn>
                <a:cxn ang="0">
                  <a:pos x="10" y="616"/>
                </a:cxn>
                <a:cxn ang="0">
                  <a:pos x="11" y="606"/>
                </a:cxn>
                <a:cxn ang="0">
                  <a:pos x="18" y="578"/>
                </a:cxn>
                <a:cxn ang="0">
                  <a:pos x="32" y="543"/>
                </a:cxn>
                <a:cxn ang="0">
                  <a:pos x="34" y="534"/>
                </a:cxn>
                <a:cxn ang="0">
                  <a:pos x="41" y="506"/>
                </a:cxn>
                <a:cxn ang="0">
                  <a:pos x="45" y="469"/>
                </a:cxn>
                <a:cxn ang="0">
                  <a:pos x="52" y="423"/>
                </a:cxn>
                <a:cxn ang="0">
                  <a:pos x="61" y="379"/>
                </a:cxn>
                <a:cxn ang="0">
                  <a:pos x="75" y="336"/>
                </a:cxn>
                <a:cxn ang="0">
                  <a:pos x="92" y="292"/>
                </a:cxn>
                <a:cxn ang="0">
                  <a:pos x="107" y="257"/>
                </a:cxn>
                <a:cxn ang="0">
                  <a:pos x="143" y="149"/>
                </a:cxn>
                <a:cxn ang="0">
                  <a:pos x="149" y="129"/>
                </a:cxn>
                <a:cxn ang="0">
                  <a:pos x="164" y="91"/>
                </a:cxn>
                <a:cxn ang="0">
                  <a:pos x="173" y="72"/>
                </a:cxn>
                <a:cxn ang="0">
                  <a:pos x="177" y="56"/>
                </a:cxn>
                <a:cxn ang="0">
                  <a:pos x="180" y="22"/>
                </a:cxn>
                <a:cxn ang="0">
                  <a:pos x="180" y="4"/>
                </a:cxn>
              </a:cxnLst>
              <a:rect l="0" t="0" r="r" b="b"/>
              <a:pathLst>
                <a:path w="180" h="621">
                  <a:moveTo>
                    <a:pt x="180" y="4"/>
                  </a:moveTo>
                  <a:lnTo>
                    <a:pt x="180" y="4"/>
                  </a:lnTo>
                  <a:lnTo>
                    <a:pt x="180" y="2"/>
                  </a:lnTo>
                  <a:lnTo>
                    <a:pt x="179" y="1"/>
                  </a:lnTo>
                  <a:lnTo>
                    <a:pt x="177" y="0"/>
                  </a:lnTo>
                  <a:lnTo>
                    <a:pt x="175" y="0"/>
                  </a:lnTo>
                  <a:lnTo>
                    <a:pt x="174" y="0"/>
                  </a:lnTo>
                  <a:lnTo>
                    <a:pt x="172" y="1"/>
                  </a:lnTo>
                  <a:lnTo>
                    <a:pt x="171" y="2"/>
                  </a:lnTo>
                  <a:lnTo>
                    <a:pt x="171" y="4"/>
                  </a:lnTo>
                  <a:lnTo>
                    <a:pt x="171" y="4"/>
                  </a:lnTo>
                  <a:lnTo>
                    <a:pt x="170" y="23"/>
                  </a:lnTo>
                  <a:lnTo>
                    <a:pt x="169" y="41"/>
                  </a:lnTo>
                  <a:lnTo>
                    <a:pt x="166" y="59"/>
                  </a:lnTo>
                  <a:lnTo>
                    <a:pt x="160" y="76"/>
                  </a:lnTo>
                  <a:lnTo>
                    <a:pt x="160" y="76"/>
                  </a:lnTo>
                  <a:lnTo>
                    <a:pt x="153" y="96"/>
                  </a:lnTo>
                  <a:lnTo>
                    <a:pt x="145" y="116"/>
                  </a:lnTo>
                  <a:lnTo>
                    <a:pt x="138" y="134"/>
                  </a:lnTo>
                  <a:lnTo>
                    <a:pt x="130" y="154"/>
                  </a:lnTo>
                  <a:lnTo>
                    <a:pt x="130" y="154"/>
                  </a:lnTo>
                  <a:lnTo>
                    <a:pt x="118" y="194"/>
                  </a:lnTo>
                  <a:lnTo>
                    <a:pt x="104" y="233"/>
                  </a:lnTo>
                  <a:lnTo>
                    <a:pt x="89" y="273"/>
                  </a:lnTo>
                  <a:lnTo>
                    <a:pt x="74" y="312"/>
                  </a:lnTo>
                  <a:lnTo>
                    <a:pt x="74" y="312"/>
                  </a:lnTo>
                  <a:lnTo>
                    <a:pt x="66" y="330"/>
                  </a:lnTo>
                  <a:lnTo>
                    <a:pt x="60" y="348"/>
                  </a:lnTo>
                  <a:lnTo>
                    <a:pt x="54" y="367"/>
                  </a:lnTo>
                  <a:lnTo>
                    <a:pt x="50" y="384"/>
                  </a:lnTo>
                  <a:lnTo>
                    <a:pt x="46" y="403"/>
                  </a:lnTo>
                  <a:lnTo>
                    <a:pt x="42" y="421"/>
                  </a:lnTo>
                  <a:lnTo>
                    <a:pt x="36" y="460"/>
                  </a:lnTo>
                  <a:lnTo>
                    <a:pt x="36" y="460"/>
                  </a:lnTo>
                  <a:lnTo>
                    <a:pt x="33" y="482"/>
                  </a:lnTo>
                  <a:lnTo>
                    <a:pt x="31" y="504"/>
                  </a:lnTo>
                  <a:lnTo>
                    <a:pt x="26" y="526"/>
                  </a:lnTo>
                  <a:lnTo>
                    <a:pt x="24" y="537"/>
                  </a:lnTo>
                  <a:lnTo>
                    <a:pt x="20" y="548"/>
                  </a:lnTo>
                  <a:lnTo>
                    <a:pt x="20" y="548"/>
                  </a:lnTo>
                  <a:lnTo>
                    <a:pt x="14" y="564"/>
                  </a:lnTo>
                  <a:lnTo>
                    <a:pt x="7" y="581"/>
                  </a:lnTo>
                  <a:lnTo>
                    <a:pt x="2" y="598"/>
                  </a:lnTo>
                  <a:lnTo>
                    <a:pt x="0" y="607"/>
                  </a:lnTo>
                  <a:lnTo>
                    <a:pt x="0" y="616"/>
                  </a:lnTo>
                  <a:lnTo>
                    <a:pt x="0" y="616"/>
                  </a:lnTo>
                  <a:lnTo>
                    <a:pt x="0" y="618"/>
                  </a:lnTo>
                  <a:lnTo>
                    <a:pt x="1" y="620"/>
                  </a:lnTo>
                  <a:lnTo>
                    <a:pt x="2" y="620"/>
                  </a:lnTo>
                  <a:lnTo>
                    <a:pt x="4" y="621"/>
                  </a:lnTo>
                  <a:lnTo>
                    <a:pt x="6" y="620"/>
                  </a:lnTo>
                  <a:lnTo>
                    <a:pt x="7" y="620"/>
                  </a:lnTo>
                  <a:lnTo>
                    <a:pt x="9" y="618"/>
                  </a:lnTo>
                  <a:lnTo>
                    <a:pt x="10" y="616"/>
                  </a:lnTo>
                  <a:lnTo>
                    <a:pt x="10" y="616"/>
                  </a:lnTo>
                  <a:lnTo>
                    <a:pt x="11" y="606"/>
                  </a:lnTo>
                  <a:lnTo>
                    <a:pt x="12" y="597"/>
                  </a:lnTo>
                  <a:lnTo>
                    <a:pt x="18" y="578"/>
                  </a:lnTo>
                  <a:lnTo>
                    <a:pt x="25" y="561"/>
                  </a:lnTo>
                  <a:lnTo>
                    <a:pt x="32" y="543"/>
                  </a:lnTo>
                  <a:lnTo>
                    <a:pt x="32" y="543"/>
                  </a:lnTo>
                  <a:lnTo>
                    <a:pt x="34" y="534"/>
                  </a:lnTo>
                  <a:lnTo>
                    <a:pt x="37" y="525"/>
                  </a:lnTo>
                  <a:lnTo>
                    <a:pt x="41" y="506"/>
                  </a:lnTo>
                  <a:lnTo>
                    <a:pt x="45" y="469"/>
                  </a:lnTo>
                  <a:lnTo>
                    <a:pt x="45" y="469"/>
                  </a:lnTo>
                  <a:lnTo>
                    <a:pt x="48" y="445"/>
                  </a:lnTo>
                  <a:lnTo>
                    <a:pt x="52" y="423"/>
                  </a:lnTo>
                  <a:lnTo>
                    <a:pt x="56" y="401"/>
                  </a:lnTo>
                  <a:lnTo>
                    <a:pt x="61" y="379"/>
                  </a:lnTo>
                  <a:lnTo>
                    <a:pt x="67" y="357"/>
                  </a:lnTo>
                  <a:lnTo>
                    <a:pt x="75" y="336"/>
                  </a:lnTo>
                  <a:lnTo>
                    <a:pt x="83" y="314"/>
                  </a:lnTo>
                  <a:lnTo>
                    <a:pt x="92" y="292"/>
                  </a:lnTo>
                  <a:lnTo>
                    <a:pt x="92" y="292"/>
                  </a:lnTo>
                  <a:lnTo>
                    <a:pt x="107" y="257"/>
                  </a:lnTo>
                  <a:lnTo>
                    <a:pt x="119" y="221"/>
                  </a:lnTo>
                  <a:lnTo>
                    <a:pt x="143" y="149"/>
                  </a:lnTo>
                  <a:lnTo>
                    <a:pt x="143" y="149"/>
                  </a:lnTo>
                  <a:lnTo>
                    <a:pt x="149" y="129"/>
                  </a:lnTo>
                  <a:lnTo>
                    <a:pt x="157" y="111"/>
                  </a:lnTo>
                  <a:lnTo>
                    <a:pt x="164" y="91"/>
                  </a:lnTo>
                  <a:lnTo>
                    <a:pt x="173" y="72"/>
                  </a:lnTo>
                  <a:lnTo>
                    <a:pt x="173" y="72"/>
                  </a:lnTo>
                  <a:lnTo>
                    <a:pt x="175" y="64"/>
                  </a:lnTo>
                  <a:lnTo>
                    <a:pt x="177" y="56"/>
                  </a:lnTo>
                  <a:lnTo>
                    <a:pt x="179" y="38"/>
                  </a:lnTo>
                  <a:lnTo>
                    <a:pt x="180" y="2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4" name="Freeform 940"/>
            <p:cNvSpPr/>
            <p:nvPr/>
          </p:nvSpPr>
          <p:spPr bwMode="auto">
            <a:xfrm>
              <a:off x="5653088" y="1449388"/>
              <a:ext cx="100013" cy="322263"/>
            </a:xfrm>
            <a:custGeom>
              <a:avLst/>
              <a:gdLst/>
              <a:ahLst/>
              <a:cxnLst>
                <a:cxn ang="0">
                  <a:pos x="180" y="6"/>
                </a:cxn>
                <a:cxn ang="0">
                  <a:pos x="177" y="21"/>
                </a:cxn>
                <a:cxn ang="0">
                  <a:pos x="170" y="37"/>
                </a:cxn>
                <a:cxn ang="0">
                  <a:pos x="165" y="58"/>
                </a:cxn>
                <a:cxn ang="0">
                  <a:pos x="160" y="79"/>
                </a:cxn>
                <a:cxn ang="0">
                  <a:pos x="149" y="115"/>
                </a:cxn>
                <a:cxn ang="0">
                  <a:pos x="136" y="152"/>
                </a:cxn>
                <a:cxn ang="0">
                  <a:pos x="110" y="227"/>
                </a:cxn>
                <a:cxn ang="0">
                  <a:pos x="81" y="301"/>
                </a:cxn>
                <a:cxn ang="0">
                  <a:pos x="55" y="375"/>
                </a:cxn>
                <a:cxn ang="0">
                  <a:pos x="33" y="452"/>
                </a:cxn>
                <a:cxn ang="0">
                  <a:pos x="24" y="489"/>
                </a:cxn>
                <a:cxn ang="0">
                  <a:pos x="7" y="563"/>
                </a:cxn>
                <a:cxn ang="0">
                  <a:pos x="0" y="602"/>
                </a:cxn>
                <a:cxn ang="0">
                  <a:pos x="2" y="607"/>
                </a:cxn>
                <a:cxn ang="0">
                  <a:pos x="7" y="606"/>
                </a:cxn>
                <a:cxn ang="0">
                  <a:pos x="12" y="602"/>
                </a:cxn>
                <a:cxn ang="0">
                  <a:pos x="13" y="596"/>
                </a:cxn>
                <a:cxn ang="0">
                  <a:pos x="11" y="593"/>
                </a:cxn>
                <a:cxn ang="0">
                  <a:pos x="18" y="560"/>
                </a:cxn>
                <a:cxn ang="0">
                  <a:pos x="33" y="495"/>
                </a:cxn>
                <a:cxn ang="0">
                  <a:pos x="40" y="462"/>
                </a:cxn>
                <a:cxn ang="0">
                  <a:pos x="50" y="422"/>
                </a:cxn>
                <a:cxn ang="0">
                  <a:pos x="74" y="342"/>
                </a:cxn>
                <a:cxn ang="0">
                  <a:pos x="90" y="304"/>
                </a:cxn>
                <a:cxn ang="0">
                  <a:pos x="134" y="185"/>
                </a:cxn>
                <a:cxn ang="0">
                  <a:pos x="148" y="146"/>
                </a:cxn>
                <a:cxn ang="0">
                  <a:pos x="172" y="74"/>
                </a:cxn>
                <a:cxn ang="0">
                  <a:pos x="177" y="52"/>
                </a:cxn>
                <a:cxn ang="0">
                  <a:pos x="183" y="31"/>
                </a:cxn>
                <a:cxn ang="0">
                  <a:pos x="187" y="19"/>
                </a:cxn>
                <a:cxn ang="0">
                  <a:pos x="189" y="6"/>
                </a:cxn>
                <a:cxn ang="0">
                  <a:pos x="189" y="3"/>
                </a:cxn>
                <a:cxn ang="0">
                  <a:pos x="187" y="0"/>
                </a:cxn>
                <a:cxn ang="0">
                  <a:pos x="182" y="1"/>
                </a:cxn>
                <a:cxn ang="0">
                  <a:pos x="180" y="6"/>
                </a:cxn>
              </a:cxnLst>
              <a:rect l="0" t="0" r="r" b="b"/>
              <a:pathLst>
                <a:path w="189" h="608">
                  <a:moveTo>
                    <a:pt x="180" y="6"/>
                  </a:moveTo>
                  <a:lnTo>
                    <a:pt x="180" y="6"/>
                  </a:lnTo>
                  <a:lnTo>
                    <a:pt x="179" y="14"/>
                  </a:lnTo>
                  <a:lnTo>
                    <a:pt x="177" y="21"/>
                  </a:lnTo>
                  <a:lnTo>
                    <a:pt x="170" y="37"/>
                  </a:lnTo>
                  <a:lnTo>
                    <a:pt x="170" y="37"/>
                  </a:lnTo>
                  <a:lnTo>
                    <a:pt x="167" y="47"/>
                  </a:lnTo>
                  <a:lnTo>
                    <a:pt x="165" y="58"/>
                  </a:lnTo>
                  <a:lnTo>
                    <a:pt x="163" y="69"/>
                  </a:lnTo>
                  <a:lnTo>
                    <a:pt x="160" y="79"/>
                  </a:lnTo>
                  <a:lnTo>
                    <a:pt x="160" y="79"/>
                  </a:lnTo>
                  <a:lnTo>
                    <a:pt x="149" y="115"/>
                  </a:lnTo>
                  <a:lnTo>
                    <a:pt x="136" y="152"/>
                  </a:lnTo>
                  <a:lnTo>
                    <a:pt x="136" y="152"/>
                  </a:lnTo>
                  <a:lnTo>
                    <a:pt x="123" y="189"/>
                  </a:lnTo>
                  <a:lnTo>
                    <a:pt x="110" y="227"/>
                  </a:lnTo>
                  <a:lnTo>
                    <a:pt x="81" y="301"/>
                  </a:lnTo>
                  <a:lnTo>
                    <a:pt x="81" y="301"/>
                  </a:lnTo>
                  <a:lnTo>
                    <a:pt x="66" y="338"/>
                  </a:lnTo>
                  <a:lnTo>
                    <a:pt x="55" y="375"/>
                  </a:lnTo>
                  <a:lnTo>
                    <a:pt x="43" y="414"/>
                  </a:lnTo>
                  <a:lnTo>
                    <a:pt x="33" y="452"/>
                  </a:lnTo>
                  <a:lnTo>
                    <a:pt x="33" y="452"/>
                  </a:lnTo>
                  <a:lnTo>
                    <a:pt x="24" y="489"/>
                  </a:lnTo>
                  <a:lnTo>
                    <a:pt x="16" y="526"/>
                  </a:lnTo>
                  <a:lnTo>
                    <a:pt x="7" y="563"/>
                  </a:lnTo>
                  <a:lnTo>
                    <a:pt x="0" y="602"/>
                  </a:lnTo>
                  <a:lnTo>
                    <a:pt x="0" y="602"/>
                  </a:lnTo>
                  <a:lnTo>
                    <a:pt x="0" y="605"/>
                  </a:lnTo>
                  <a:lnTo>
                    <a:pt x="2" y="607"/>
                  </a:lnTo>
                  <a:lnTo>
                    <a:pt x="5" y="608"/>
                  </a:lnTo>
                  <a:lnTo>
                    <a:pt x="7" y="606"/>
                  </a:lnTo>
                  <a:lnTo>
                    <a:pt x="12" y="602"/>
                  </a:lnTo>
                  <a:lnTo>
                    <a:pt x="12" y="602"/>
                  </a:lnTo>
                  <a:lnTo>
                    <a:pt x="13" y="598"/>
                  </a:lnTo>
                  <a:lnTo>
                    <a:pt x="13" y="596"/>
                  </a:lnTo>
                  <a:lnTo>
                    <a:pt x="12" y="595"/>
                  </a:lnTo>
                  <a:lnTo>
                    <a:pt x="11" y="593"/>
                  </a:lnTo>
                  <a:lnTo>
                    <a:pt x="11" y="593"/>
                  </a:lnTo>
                  <a:lnTo>
                    <a:pt x="18" y="560"/>
                  </a:lnTo>
                  <a:lnTo>
                    <a:pt x="26" y="528"/>
                  </a:lnTo>
                  <a:lnTo>
                    <a:pt x="33" y="495"/>
                  </a:lnTo>
                  <a:lnTo>
                    <a:pt x="40" y="462"/>
                  </a:lnTo>
                  <a:lnTo>
                    <a:pt x="40" y="462"/>
                  </a:lnTo>
                  <a:lnTo>
                    <a:pt x="44" y="441"/>
                  </a:lnTo>
                  <a:lnTo>
                    <a:pt x="50" y="422"/>
                  </a:lnTo>
                  <a:lnTo>
                    <a:pt x="61" y="382"/>
                  </a:lnTo>
                  <a:lnTo>
                    <a:pt x="74" y="342"/>
                  </a:lnTo>
                  <a:lnTo>
                    <a:pt x="90" y="304"/>
                  </a:lnTo>
                  <a:lnTo>
                    <a:pt x="90" y="304"/>
                  </a:lnTo>
                  <a:lnTo>
                    <a:pt x="120" y="226"/>
                  </a:lnTo>
                  <a:lnTo>
                    <a:pt x="134" y="185"/>
                  </a:lnTo>
                  <a:lnTo>
                    <a:pt x="148" y="146"/>
                  </a:lnTo>
                  <a:lnTo>
                    <a:pt x="148" y="146"/>
                  </a:lnTo>
                  <a:lnTo>
                    <a:pt x="160" y="110"/>
                  </a:lnTo>
                  <a:lnTo>
                    <a:pt x="172" y="74"/>
                  </a:lnTo>
                  <a:lnTo>
                    <a:pt x="172" y="74"/>
                  </a:lnTo>
                  <a:lnTo>
                    <a:pt x="177" y="52"/>
                  </a:lnTo>
                  <a:lnTo>
                    <a:pt x="180" y="42"/>
                  </a:lnTo>
                  <a:lnTo>
                    <a:pt x="183" y="31"/>
                  </a:lnTo>
                  <a:lnTo>
                    <a:pt x="183" y="31"/>
                  </a:lnTo>
                  <a:lnTo>
                    <a:pt x="187" y="19"/>
                  </a:lnTo>
                  <a:lnTo>
                    <a:pt x="188" y="12"/>
                  </a:lnTo>
                  <a:lnTo>
                    <a:pt x="189" y="6"/>
                  </a:lnTo>
                  <a:lnTo>
                    <a:pt x="189" y="6"/>
                  </a:lnTo>
                  <a:lnTo>
                    <a:pt x="189" y="3"/>
                  </a:lnTo>
                  <a:lnTo>
                    <a:pt x="188" y="1"/>
                  </a:lnTo>
                  <a:lnTo>
                    <a:pt x="187" y="0"/>
                  </a:lnTo>
                  <a:lnTo>
                    <a:pt x="185" y="0"/>
                  </a:lnTo>
                  <a:lnTo>
                    <a:pt x="182" y="1"/>
                  </a:lnTo>
                  <a:lnTo>
                    <a:pt x="181" y="3"/>
                  </a:lnTo>
                  <a:lnTo>
                    <a:pt x="180" y="6"/>
                  </a:lnTo>
                  <a:lnTo>
                    <a:pt x="18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5" name="Freeform 941"/>
            <p:cNvSpPr/>
            <p:nvPr/>
          </p:nvSpPr>
          <p:spPr bwMode="auto">
            <a:xfrm>
              <a:off x="5673725" y="1492250"/>
              <a:ext cx="115888" cy="327025"/>
            </a:xfrm>
            <a:custGeom>
              <a:avLst/>
              <a:gdLst/>
              <a:ahLst/>
              <a:cxnLst>
                <a:cxn ang="0">
                  <a:pos x="210" y="3"/>
                </a:cxn>
                <a:cxn ang="0">
                  <a:pos x="202" y="39"/>
                </a:cxn>
                <a:cxn ang="0">
                  <a:pos x="194" y="74"/>
                </a:cxn>
                <a:cxn ang="0">
                  <a:pos x="185" y="98"/>
                </a:cxn>
                <a:cxn ang="0">
                  <a:pos x="159" y="168"/>
                </a:cxn>
                <a:cxn ang="0">
                  <a:pos x="151" y="192"/>
                </a:cxn>
                <a:cxn ang="0">
                  <a:pos x="121" y="261"/>
                </a:cxn>
                <a:cxn ang="0">
                  <a:pos x="79" y="352"/>
                </a:cxn>
                <a:cxn ang="0">
                  <a:pos x="71" y="372"/>
                </a:cxn>
                <a:cxn ang="0">
                  <a:pos x="50" y="432"/>
                </a:cxn>
                <a:cxn ang="0">
                  <a:pos x="28" y="513"/>
                </a:cxn>
                <a:cxn ang="0">
                  <a:pos x="19" y="546"/>
                </a:cxn>
                <a:cxn ang="0">
                  <a:pos x="8" y="579"/>
                </a:cxn>
                <a:cxn ang="0">
                  <a:pos x="5" y="588"/>
                </a:cxn>
                <a:cxn ang="0">
                  <a:pos x="0" y="605"/>
                </a:cxn>
                <a:cxn ang="0">
                  <a:pos x="2" y="614"/>
                </a:cxn>
                <a:cxn ang="0">
                  <a:pos x="3" y="616"/>
                </a:cxn>
                <a:cxn ang="0">
                  <a:pos x="7" y="617"/>
                </a:cxn>
                <a:cxn ang="0">
                  <a:pos x="11" y="614"/>
                </a:cxn>
                <a:cxn ang="0">
                  <a:pos x="11" y="609"/>
                </a:cxn>
                <a:cxn ang="0">
                  <a:pos x="10" y="605"/>
                </a:cxn>
                <a:cxn ang="0">
                  <a:pos x="12" y="594"/>
                </a:cxn>
                <a:cxn ang="0">
                  <a:pos x="19" y="575"/>
                </a:cxn>
                <a:cxn ang="0">
                  <a:pos x="24" y="567"/>
                </a:cxn>
                <a:cxn ang="0">
                  <a:pos x="28" y="560"/>
                </a:cxn>
                <a:cxn ang="0">
                  <a:pos x="33" y="533"/>
                </a:cxn>
                <a:cxn ang="0">
                  <a:pos x="44" y="491"/>
                </a:cxn>
                <a:cxn ang="0">
                  <a:pos x="55" y="449"/>
                </a:cxn>
                <a:cxn ang="0">
                  <a:pos x="83" y="367"/>
                </a:cxn>
                <a:cxn ang="0">
                  <a:pos x="101" y="327"/>
                </a:cxn>
                <a:cxn ang="0">
                  <a:pos x="137" y="250"/>
                </a:cxn>
                <a:cxn ang="0">
                  <a:pos x="169" y="171"/>
                </a:cxn>
                <a:cxn ang="0">
                  <a:pos x="184" y="128"/>
                </a:cxn>
                <a:cxn ang="0">
                  <a:pos x="200" y="86"/>
                </a:cxn>
                <a:cxn ang="0">
                  <a:pos x="210" y="45"/>
                </a:cxn>
                <a:cxn ang="0">
                  <a:pos x="219" y="6"/>
                </a:cxn>
                <a:cxn ang="0">
                  <a:pos x="219" y="4"/>
                </a:cxn>
                <a:cxn ang="0">
                  <a:pos x="217" y="1"/>
                </a:cxn>
                <a:cxn ang="0">
                  <a:pos x="214" y="0"/>
                </a:cxn>
                <a:cxn ang="0">
                  <a:pos x="211" y="2"/>
                </a:cxn>
                <a:cxn ang="0">
                  <a:pos x="210" y="3"/>
                </a:cxn>
              </a:cxnLst>
              <a:rect l="0" t="0" r="r" b="b"/>
              <a:pathLst>
                <a:path w="219" h="617">
                  <a:moveTo>
                    <a:pt x="210" y="3"/>
                  </a:moveTo>
                  <a:lnTo>
                    <a:pt x="210" y="3"/>
                  </a:lnTo>
                  <a:lnTo>
                    <a:pt x="205" y="21"/>
                  </a:lnTo>
                  <a:lnTo>
                    <a:pt x="202" y="39"/>
                  </a:lnTo>
                  <a:lnTo>
                    <a:pt x="198" y="57"/>
                  </a:lnTo>
                  <a:lnTo>
                    <a:pt x="194" y="74"/>
                  </a:lnTo>
                  <a:lnTo>
                    <a:pt x="194" y="74"/>
                  </a:lnTo>
                  <a:lnTo>
                    <a:pt x="185" y="98"/>
                  </a:lnTo>
                  <a:lnTo>
                    <a:pt x="177" y="122"/>
                  </a:lnTo>
                  <a:lnTo>
                    <a:pt x="159" y="168"/>
                  </a:lnTo>
                  <a:lnTo>
                    <a:pt x="159" y="168"/>
                  </a:lnTo>
                  <a:lnTo>
                    <a:pt x="151" y="192"/>
                  </a:lnTo>
                  <a:lnTo>
                    <a:pt x="142" y="216"/>
                  </a:lnTo>
                  <a:lnTo>
                    <a:pt x="121" y="261"/>
                  </a:lnTo>
                  <a:lnTo>
                    <a:pt x="100" y="307"/>
                  </a:lnTo>
                  <a:lnTo>
                    <a:pt x="79" y="352"/>
                  </a:lnTo>
                  <a:lnTo>
                    <a:pt x="79" y="352"/>
                  </a:lnTo>
                  <a:lnTo>
                    <a:pt x="71" y="372"/>
                  </a:lnTo>
                  <a:lnTo>
                    <a:pt x="63" y="391"/>
                  </a:lnTo>
                  <a:lnTo>
                    <a:pt x="50" y="432"/>
                  </a:lnTo>
                  <a:lnTo>
                    <a:pt x="39" y="472"/>
                  </a:lnTo>
                  <a:lnTo>
                    <a:pt x="28" y="513"/>
                  </a:lnTo>
                  <a:lnTo>
                    <a:pt x="28" y="513"/>
                  </a:lnTo>
                  <a:lnTo>
                    <a:pt x="19" y="546"/>
                  </a:lnTo>
                  <a:lnTo>
                    <a:pt x="14" y="563"/>
                  </a:lnTo>
                  <a:lnTo>
                    <a:pt x="8" y="579"/>
                  </a:lnTo>
                  <a:lnTo>
                    <a:pt x="8" y="579"/>
                  </a:lnTo>
                  <a:lnTo>
                    <a:pt x="5" y="588"/>
                  </a:lnTo>
                  <a:lnTo>
                    <a:pt x="1" y="596"/>
                  </a:lnTo>
                  <a:lnTo>
                    <a:pt x="0" y="605"/>
                  </a:lnTo>
                  <a:lnTo>
                    <a:pt x="0" y="610"/>
                  </a:lnTo>
                  <a:lnTo>
                    <a:pt x="2" y="614"/>
                  </a:lnTo>
                  <a:lnTo>
                    <a:pt x="2" y="614"/>
                  </a:lnTo>
                  <a:lnTo>
                    <a:pt x="3" y="616"/>
                  </a:lnTo>
                  <a:lnTo>
                    <a:pt x="5" y="617"/>
                  </a:lnTo>
                  <a:lnTo>
                    <a:pt x="7" y="617"/>
                  </a:lnTo>
                  <a:lnTo>
                    <a:pt x="8" y="616"/>
                  </a:lnTo>
                  <a:lnTo>
                    <a:pt x="11" y="614"/>
                  </a:lnTo>
                  <a:lnTo>
                    <a:pt x="11" y="611"/>
                  </a:lnTo>
                  <a:lnTo>
                    <a:pt x="11" y="609"/>
                  </a:lnTo>
                  <a:lnTo>
                    <a:pt x="11" y="609"/>
                  </a:lnTo>
                  <a:lnTo>
                    <a:pt x="10" y="605"/>
                  </a:lnTo>
                  <a:lnTo>
                    <a:pt x="10" y="600"/>
                  </a:lnTo>
                  <a:lnTo>
                    <a:pt x="12" y="594"/>
                  </a:lnTo>
                  <a:lnTo>
                    <a:pt x="14" y="587"/>
                  </a:lnTo>
                  <a:lnTo>
                    <a:pt x="19" y="575"/>
                  </a:lnTo>
                  <a:lnTo>
                    <a:pt x="24" y="567"/>
                  </a:lnTo>
                  <a:lnTo>
                    <a:pt x="24" y="567"/>
                  </a:lnTo>
                  <a:lnTo>
                    <a:pt x="26" y="563"/>
                  </a:lnTo>
                  <a:lnTo>
                    <a:pt x="28" y="560"/>
                  </a:lnTo>
                  <a:lnTo>
                    <a:pt x="30" y="551"/>
                  </a:lnTo>
                  <a:lnTo>
                    <a:pt x="33" y="533"/>
                  </a:lnTo>
                  <a:lnTo>
                    <a:pt x="33" y="533"/>
                  </a:lnTo>
                  <a:lnTo>
                    <a:pt x="44" y="491"/>
                  </a:lnTo>
                  <a:lnTo>
                    <a:pt x="44" y="491"/>
                  </a:lnTo>
                  <a:lnTo>
                    <a:pt x="55" y="449"/>
                  </a:lnTo>
                  <a:lnTo>
                    <a:pt x="69" y="408"/>
                  </a:lnTo>
                  <a:lnTo>
                    <a:pt x="83" y="367"/>
                  </a:lnTo>
                  <a:lnTo>
                    <a:pt x="91" y="347"/>
                  </a:lnTo>
                  <a:lnTo>
                    <a:pt x="101" y="327"/>
                  </a:lnTo>
                  <a:lnTo>
                    <a:pt x="101" y="327"/>
                  </a:lnTo>
                  <a:lnTo>
                    <a:pt x="137" y="250"/>
                  </a:lnTo>
                  <a:lnTo>
                    <a:pt x="153" y="211"/>
                  </a:lnTo>
                  <a:lnTo>
                    <a:pt x="169" y="171"/>
                  </a:lnTo>
                  <a:lnTo>
                    <a:pt x="169" y="171"/>
                  </a:lnTo>
                  <a:lnTo>
                    <a:pt x="184" y="128"/>
                  </a:lnTo>
                  <a:lnTo>
                    <a:pt x="200" y="86"/>
                  </a:lnTo>
                  <a:lnTo>
                    <a:pt x="200" y="86"/>
                  </a:lnTo>
                  <a:lnTo>
                    <a:pt x="206" y="65"/>
                  </a:lnTo>
                  <a:lnTo>
                    <a:pt x="210" y="45"/>
                  </a:lnTo>
                  <a:lnTo>
                    <a:pt x="214" y="26"/>
                  </a:lnTo>
                  <a:lnTo>
                    <a:pt x="219" y="6"/>
                  </a:lnTo>
                  <a:lnTo>
                    <a:pt x="219" y="6"/>
                  </a:lnTo>
                  <a:lnTo>
                    <a:pt x="219" y="4"/>
                  </a:lnTo>
                  <a:lnTo>
                    <a:pt x="219" y="2"/>
                  </a:lnTo>
                  <a:lnTo>
                    <a:pt x="217" y="1"/>
                  </a:lnTo>
                  <a:lnTo>
                    <a:pt x="216" y="0"/>
                  </a:lnTo>
                  <a:lnTo>
                    <a:pt x="214" y="0"/>
                  </a:lnTo>
                  <a:lnTo>
                    <a:pt x="213" y="1"/>
                  </a:lnTo>
                  <a:lnTo>
                    <a:pt x="211" y="2"/>
                  </a:lnTo>
                  <a:lnTo>
                    <a:pt x="210" y="3"/>
                  </a:lnTo>
                  <a:lnTo>
                    <a:pt x="2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6" name="Freeform 942"/>
            <p:cNvSpPr/>
            <p:nvPr/>
          </p:nvSpPr>
          <p:spPr bwMode="auto">
            <a:xfrm>
              <a:off x="5770563" y="1530350"/>
              <a:ext cx="52388" cy="134938"/>
            </a:xfrm>
            <a:custGeom>
              <a:avLst/>
              <a:gdLst/>
              <a:ahLst/>
              <a:cxnLst>
                <a:cxn ang="0">
                  <a:pos x="90" y="4"/>
                </a:cxn>
                <a:cxn ang="0">
                  <a:pos x="90" y="4"/>
                </a:cxn>
                <a:cxn ang="0">
                  <a:pos x="89" y="13"/>
                </a:cxn>
                <a:cxn ang="0">
                  <a:pos x="88" y="21"/>
                </a:cxn>
                <a:cxn ang="0">
                  <a:pos x="84" y="36"/>
                </a:cxn>
                <a:cxn ang="0">
                  <a:pos x="74" y="66"/>
                </a:cxn>
                <a:cxn ang="0">
                  <a:pos x="74" y="66"/>
                </a:cxn>
                <a:cxn ang="0">
                  <a:pos x="68" y="81"/>
                </a:cxn>
                <a:cxn ang="0">
                  <a:pos x="62" y="94"/>
                </a:cxn>
                <a:cxn ang="0">
                  <a:pos x="57" y="109"/>
                </a:cxn>
                <a:cxn ang="0">
                  <a:pos x="52" y="122"/>
                </a:cxn>
                <a:cxn ang="0">
                  <a:pos x="52" y="122"/>
                </a:cxn>
                <a:cxn ang="0">
                  <a:pos x="46" y="139"/>
                </a:cxn>
                <a:cxn ang="0">
                  <a:pos x="39" y="154"/>
                </a:cxn>
                <a:cxn ang="0">
                  <a:pos x="25" y="186"/>
                </a:cxn>
                <a:cxn ang="0">
                  <a:pos x="25" y="186"/>
                </a:cxn>
                <a:cxn ang="0">
                  <a:pos x="20" y="202"/>
                </a:cxn>
                <a:cxn ang="0">
                  <a:pos x="15" y="218"/>
                </a:cxn>
                <a:cxn ang="0">
                  <a:pos x="9" y="234"/>
                </a:cxn>
                <a:cxn ang="0">
                  <a:pos x="5" y="242"/>
                </a:cxn>
                <a:cxn ang="0">
                  <a:pos x="1" y="248"/>
                </a:cxn>
                <a:cxn ang="0">
                  <a:pos x="1" y="248"/>
                </a:cxn>
                <a:cxn ang="0">
                  <a:pos x="0" y="250"/>
                </a:cxn>
                <a:cxn ang="0">
                  <a:pos x="0" y="251"/>
                </a:cxn>
                <a:cxn ang="0">
                  <a:pos x="1" y="255"/>
                </a:cxn>
                <a:cxn ang="0">
                  <a:pos x="3" y="256"/>
                </a:cxn>
                <a:cxn ang="0">
                  <a:pos x="4" y="256"/>
                </a:cxn>
                <a:cxn ang="0">
                  <a:pos x="6" y="256"/>
                </a:cxn>
                <a:cxn ang="0">
                  <a:pos x="7" y="254"/>
                </a:cxn>
                <a:cxn ang="0">
                  <a:pos x="7" y="254"/>
                </a:cxn>
                <a:cxn ang="0">
                  <a:pos x="14" y="245"/>
                </a:cxn>
                <a:cxn ang="0">
                  <a:pos x="19" y="235"/>
                </a:cxn>
                <a:cxn ang="0">
                  <a:pos x="25" y="212"/>
                </a:cxn>
                <a:cxn ang="0">
                  <a:pos x="25" y="212"/>
                </a:cxn>
                <a:cxn ang="0">
                  <a:pos x="32" y="193"/>
                </a:cxn>
                <a:cxn ang="0">
                  <a:pos x="40" y="176"/>
                </a:cxn>
                <a:cxn ang="0">
                  <a:pos x="49" y="157"/>
                </a:cxn>
                <a:cxn ang="0">
                  <a:pos x="56" y="140"/>
                </a:cxn>
                <a:cxn ang="0">
                  <a:pos x="56" y="140"/>
                </a:cxn>
                <a:cxn ang="0">
                  <a:pos x="70" y="105"/>
                </a:cxn>
                <a:cxn ang="0">
                  <a:pos x="77" y="87"/>
                </a:cxn>
                <a:cxn ang="0">
                  <a:pos x="83" y="69"/>
                </a:cxn>
                <a:cxn ang="0">
                  <a:pos x="83" y="69"/>
                </a:cxn>
                <a:cxn ang="0">
                  <a:pos x="88" y="53"/>
                </a:cxn>
                <a:cxn ang="0">
                  <a:pos x="93" y="37"/>
                </a:cxn>
                <a:cxn ang="0">
                  <a:pos x="97" y="22"/>
                </a:cxn>
                <a:cxn ang="0">
                  <a:pos x="98" y="14"/>
                </a:cxn>
                <a:cxn ang="0">
                  <a:pos x="99" y="4"/>
                </a:cxn>
                <a:cxn ang="0">
                  <a:pos x="99" y="4"/>
                </a:cxn>
                <a:cxn ang="0">
                  <a:pos x="98" y="2"/>
                </a:cxn>
                <a:cxn ang="0">
                  <a:pos x="97" y="1"/>
                </a:cxn>
                <a:cxn ang="0">
                  <a:pos x="96" y="0"/>
                </a:cxn>
                <a:cxn ang="0">
                  <a:pos x="94" y="0"/>
                </a:cxn>
                <a:cxn ang="0">
                  <a:pos x="93" y="0"/>
                </a:cxn>
                <a:cxn ang="0">
                  <a:pos x="91" y="1"/>
                </a:cxn>
                <a:cxn ang="0">
                  <a:pos x="90" y="2"/>
                </a:cxn>
                <a:cxn ang="0">
                  <a:pos x="90" y="4"/>
                </a:cxn>
                <a:cxn ang="0">
                  <a:pos x="90" y="4"/>
                </a:cxn>
              </a:cxnLst>
              <a:rect l="0" t="0" r="r" b="b"/>
              <a:pathLst>
                <a:path w="99" h="256">
                  <a:moveTo>
                    <a:pt x="90" y="4"/>
                  </a:moveTo>
                  <a:lnTo>
                    <a:pt x="90" y="4"/>
                  </a:lnTo>
                  <a:lnTo>
                    <a:pt x="89" y="13"/>
                  </a:lnTo>
                  <a:lnTo>
                    <a:pt x="88" y="21"/>
                  </a:lnTo>
                  <a:lnTo>
                    <a:pt x="84" y="36"/>
                  </a:lnTo>
                  <a:lnTo>
                    <a:pt x="74" y="66"/>
                  </a:lnTo>
                  <a:lnTo>
                    <a:pt x="74" y="66"/>
                  </a:lnTo>
                  <a:lnTo>
                    <a:pt x="68" y="81"/>
                  </a:lnTo>
                  <a:lnTo>
                    <a:pt x="62" y="94"/>
                  </a:lnTo>
                  <a:lnTo>
                    <a:pt x="57" y="109"/>
                  </a:lnTo>
                  <a:lnTo>
                    <a:pt x="52" y="122"/>
                  </a:lnTo>
                  <a:lnTo>
                    <a:pt x="52" y="122"/>
                  </a:lnTo>
                  <a:lnTo>
                    <a:pt x="46" y="139"/>
                  </a:lnTo>
                  <a:lnTo>
                    <a:pt x="39" y="154"/>
                  </a:lnTo>
                  <a:lnTo>
                    <a:pt x="25" y="186"/>
                  </a:lnTo>
                  <a:lnTo>
                    <a:pt x="25" y="186"/>
                  </a:lnTo>
                  <a:lnTo>
                    <a:pt x="20" y="202"/>
                  </a:lnTo>
                  <a:lnTo>
                    <a:pt x="15" y="218"/>
                  </a:lnTo>
                  <a:lnTo>
                    <a:pt x="9" y="234"/>
                  </a:lnTo>
                  <a:lnTo>
                    <a:pt x="5" y="242"/>
                  </a:lnTo>
                  <a:lnTo>
                    <a:pt x="1" y="248"/>
                  </a:lnTo>
                  <a:lnTo>
                    <a:pt x="1" y="248"/>
                  </a:lnTo>
                  <a:lnTo>
                    <a:pt x="0" y="250"/>
                  </a:lnTo>
                  <a:lnTo>
                    <a:pt x="0" y="251"/>
                  </a:lnTo>
                  <a:lnTo>
                    <a:pt x="1" y="255"/>
                  </a:lnTo>
                  <a:lnTo>
                    <a:pt x="3" y="256"/>
                  </a:lnTo>
                  <a:lnTo>
                    <a:pt x="4" y="256"/>
                  </a:lnTo>
                  <a:lnTo>
                    <a:pt x="6" y="256"/>
                  </a:lnTo>
                  <a:lnTo>
                    <a:pt x="7" y="254"/>
                  </a:lnTo>
                  <a:lnTo>
                    <a:pt x="7" y="254"/>
                  </a:lnTo>
                  <a:lnTo>
                    <a:pt x="14" y="245"/>
                  </a:lnTo>
                  <a:lnTo>
                    <a:pt x="19" y="235"/>
                  </a:lnTo>
                  <a:lnTo>
                    <a:pt x="25" y="212"/>
                  </a:lnTo>
                  <a:lnTo>
                    <a:pt x="25" y="212"/>
                  </a:lnTo>
                  <a:lnTo>
                    <a:pt x="32" y="193"/>
                  </a:lnTo>
                  <a:lnTo>
                    <a:pt x="40" y="176"/>
                  </a:lnTo>
                  <a:lnTo>
                    <a:pt x="49" y="157"/>
                  </a:lnTo>
                  <a:lnTo>
                    <a:pt x="56" y="140"/>
                  </a:lnTo>
                  <a:lnTo>
                    <a:pt x="56" y="140"/>
                  </a:lnTo>
                  <a:lnTo>
                    <a:pt x="70" y="105"/>
                  </a:lnTo>
                  <a:lnTo>
                    <a:pt x="77" y="87"/>
                  </a:lnTo>
                  <a:lnTo>
                    <a:pt x="83" y="69"/>
                  </a:lnTo>
                  <a:lnTo>
                    <a:pt x="83" y="69"/>
                  </a:lnTo>
                  <a:lnTo>
                    <a:pt x="88" y="53"/>
                  </a:lnTo>
                  <a:lnTo>
                    <a:pt x="93" y="37"/>
                  </a:lnTo>
                  <a:lnTo>
                    <a:pt x="97" y="22"/>
                  </a:lnTo>
                  <a:lnTo>
                    <a:pt x="98" y="14"/>
                  </a:lnTo>
                  <a:lnTo>
                    <a:pt x="99" y="4"/>
                  </a:lnTo>
                  <a:lnTo>
                    <a:pt x="99" y="4"/>
                  </a:lnTo>
                  <a:lnTo>
                    <a:pt x="98" y="2"/>
                  </a:lnTo>
                  <a:lnTo>
                    <a:pt x="97" y="1"/>
                  </a:lnTo>
                  <a:lnTo>
                    <a:pt x="96" y="0"/>
                  </a:lnTo>
                  <a:lnTo>
                    <a:pt x="94"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7" name="Freeform 943"/>
            <p:cNvSpPr/>
            <p:nvPr/>
          </p:nvSpPr>
          <p:spPr bwMode="auto">
            <a:xfrm>
              <a:off x="5800725" y="1568450"/>
              <a:ext cx="31750" cy="87313"/>
            </a:xfrm>
            <a:custGeom>
              <a:avLst/>
              <a:gdLst/>
              <a:ahLst/>
              <a:cxnLst>
                <a:cxn ang="0">
                  <a:pos x="53" y="4"/>
                </a:cxn>
                <a:cxn ang="0">
                  <a:pos x="53" y="4"/>
                </a:cxn>
                <a:cxn ang="0">
                  <a:pos x="50" y="24"/>
                </a:cxn>
                <a:cxn ang="0">
                  <a:pos x="44" y="44"/>
                </a:cxn>
                <a:cxn ang="0">
                  <a:pos x="38" y="64"/>
                </a:cxn>
                <a:cxn ang="0">
                  <a:pos x="31" y="83"/>
                </a:cxn>
                <a:cxn ang="0">
                  <a:pos x="15" y="120"/>
                </a:cxn>
                <a:cxn ang="0">
                  <a:pos x="8" y="140"/>
                </a:cxn>
                <a:cxn ang="0">
                  <a:pos x="1" y="160"/>
                </a:cxn>
                <a:cxn ang="0">
                  <a:pos x="1" y="160"/>
                </a:cxn>
                <a:cxn ang="0">
                  <a:pos x="0" y="161"/>
                </a:cxn>
                <a:cxn ang="0">
                  <a:pos x="1" y="163"/>
                </a:cxn>
                <a:cxn ang="0">
                  <a:pos x="2" y="164"/>
                </a:cxn>
                <a:cxn ang="0">
                  <a:pos x="4" y="165"/>
                </a:cxn>
                <a:cxn ang="0">
                  <a:pos x="5" y="165"/>
                </a:cxn>
                <a:cxn ang="0">
                  <a:pos x="7" y="165"/>
                </a:cxn>
                <a:cxn ang="0">
                  <a:pos x="8" y="164"/>
                </a:cxn>
                <a:cxn ang="0">
                  <a:pos x="9" y="162"/>
                </a:cxn>
                <a:cxn ang="0">
                  <a:pos x="9" y="162"/>
                </a:cxn>
                <a:cxn ang="0">
                  <a:pos x="19" y="139"/>
                </a:cxn>
                <a:cxn ang="0">
                  <a:pos x="28" y="117"/>
                </a:cxn>
                <a:cxn ang="0">
                  <a:pos x="47" y="73"/>
                </a:cxn>
                <a:cxn ang="0">
                  <a:pos x="47" y="73"/>
                </a:cxn>
                <a:cxn ang="0">
                  <a:pos x="53" y="56"/>
                </a:cxn>
                <a:cxn ang="0">
                  <a:pos x="57" y="39"/>
                </a:cxn>
                <a:cxn ang="0">
                  <a:pos x="60" y="21"/>
                </a:cxn>
                <a:cxn ang="0">
                  <a:pos x="62" y="4"/>
                </a:cxn>
                <a:cxn ang="0">
                  <a:pos x="62" y="4"/>
                </a:cxn>
                <a:cxn ang="0">
                  <a:pos x="62" y="2"/>
                </a:cxn>
                <a:cxn ang="0">
                  <a:pos x="61" y="1"/>
                </a:cxn>
                <a:cxn ang="0">
                  <a:pos x="60" y="0"/>
                </a:cxn>
                <a:cxn ang="0">
                  <a:pos x="58" y="0"/>
                </a:cxn>
                <a:cxn ang="0">
                  <a:pos x="55" y="1"/>
                </a:cxn>
                <a:cxn ang="0">
                  <a:pos x="54" y="2"/>
                </a:cxn>
                <a:cxn ang="0">
                  <a:pos x="53" y="4"/>
                </a:cxn>
                <a:cxn ang="0">
                  <a:pos x="53" y="4"/>
                </a:cxn>
              </a:cxnLst>
              <a:rect l="0" t="0" r="r" b="b"/>
              <a:pathLst>
                <a:path w="62" h="165">
                  <a:moveTo>
                    <a:pt x="53" y="4"/>
                  </a:moveTo>
                  <a:lnTo>
                    <a:pt x="53" y="4"/>
                  </a:lnTo>
                  <a:lnTo>
                    <a:pt x="50" y="24"/>
                  </a:lnTo>
                  <a:lnTo>
                    <a:pt x="44" y="44"/>
                  </a:lnTo>
                  <a:lnTo>
                    <a:pt x="38" y="64"/>
                  </a:lnTo>
                  <a:lnTo>
                    <a:pt x="31" y="83"/>
                  </a:lnTo>
                  <a:lnTo>
                    <a:pt x="15" y="120"/>
                  </a:lnTo>
                  <a:lnTo>
                    <a:pt x="8" y="140"/>
                  </a:lnTo>
                  <a:lnTo>
                    <a:pt x="1" y="160"/>
                  </a:lnTo>
                  <a:lnTo>
                    <a:pt x="1" y="160"/>
                  </a:lnTo>
                  <a:lnTo>
                    <a:pt x="0" y="161"/>
                  </a:lnTo>
                  <a:lnTo>
                    <a:pt x="1" y="163"/>
                  </a:lnTo>
                  <a:lnTo>
                    <a:pt x="2" y="164"/>
                  </a:lnTo>
                  <a:lnTo>
                    <a:pt x="4" y="165"/>
                  </a:lnTo>
                  <a:lnTo>
                    <a:pt x="5" y="165"/>
                  </a:lnTo>
                  <a:lnTo>
                    <a:pt x="7" y="165"/>
                  </a:lnTo>
                  <a:lnTo>
                    <a:pt x="8" y="164"/>
                  </a:lnTo>
                  <a:lnTo>
                    <a:pt x="9" y="162"/>
                  </a:lnTo>
                  <a:lnTo>
                    <a:pt x="9" y="162"/>
                  </a:lnTo>
                  <a:lnTo>
                    <a:pt x="19" y="139"/>
                  </a:lnTo>
                  <a:lnTo>
                    <a:pt x="28" y="117"/>
                  </a:lnTo>
                  <a:lnTo>
                    <a:pt x="47" y="73"/>
                  </a:lnTo>
                  <a:lnTo>
                    <a:pt x="47" y="73"/>
                  </a:lnTo>
                  <a:lnTo>
                    <a:pt x="53" y="56"/>
                  </a:lnTo>
                  <a:lnTo>
                    <a:pt x="57" y="39"/>
                  </a:lnTo>
                  <a:lnTo>
                    <a:pt x="60" y="21"/>
                  </a:lnTo>
                  <a:lnTo>
                    <a:pt x="62" y="4"/>
                  </a:lnTo>
                  <a:lnTo>
                    <a:pt x="62" y="4"/>
                  </a:lnTo>
                  <a:lnTo>
                    <a:pt x="62" y="2"/>
                  </a:lnTo>
                  <a:lnTo>
                    <a:pt x="61" y="1"/>
                  </a:lnTo>
                  <a:lnTo>
                    <a:pt x="60" y="0"/>
                  </a:lnTo>
                  <a:lnTo>
                    <a:pt x="58"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8" name="Freeform 944"/>
            <p:cNvSpPr/>
            <p:nvPr/>
          </p:nvSpPr>
          <p:spPr bwMode="auto">
            <a:xfrm>
              <a:off x="5843588" y="1590675"/>
              <a:ext cx="17463" cy="60325"/>
            </a:xfrm>
            <a:custGeom>
              <a:avLst/>
              <a:gdLst/>
              <a:ahLst/>
              <a:cxnLst>
                <a:cxn ang="0">
                  <a:pos x="22" y="5"/>
                </a:cxn>
                <a:cxn ang="0">
                  <a:pos x="22" y="5"/>
                </a:cxn>
                <a:cxn ang="0">
                  <a:pos x="22" y="17"/>
                </a:cxn>
                <a:cxn ang="0">
                  <a:pos x="20" y="31"/>
                </a:cxn>
                <a:cxn ang="0">
                  <a:pos x="17" y="43"/>
                </a:cxn>
                <a:cxn ang="0">
                  <a:pos x="13" y="57"/>
                </a:cxn>
                <a:cxn ang="0">
                  <a:pos x="6" y="83"/>
                </a:cxn>
                <a:cxn ang="0">
                  <a:pos x="2" y="95"/>
                </a:cxn>
                <a:cxn ang="0">
                  <a:pos x="0" y="107"/>
                </a:cxn>
                <a:cxn ang="0">
                  <a:pos x="0" y="107"/>
                </a:cxn>
                <a:cxn ang="0">
                  <a:pos x="0" y="109"/>
                </a:cxn>
                <a:cxn ang="0">
                  <a:pos x="0" y="111"/>
                </a:cxn>
                <a:cxn ang="0">
                  <a:pos x="3" y="113"/>
                </a:cxn>
                <a:cxn ang="0">
                  <a:pos x="5" y="113"/>
                </a:cxn>
                <a:cxn ang="0">
                  <a:pos x="7" y="113"/>
                </a:cxn>
                <a:cxn ang="0">
                  <a:pos x="8" y="112"/>
                </a:cxn>
                <a:cxn ang="0">
                  <a:pos x="9" y="110"/>
                </a:cxn>
                <a:cxn ang="0">
                  <a:pos x="9" y="110"/>
                </a:cxn>
                <a:cxn ang="0">
                  <a:pos x="11" y="97"/>
                </a:cxn>
                <a:cxn ang="0">
                  <a:pos x="15" y="84"/>
                </a:cxn>
                <a:cxn ang="0">
                  <a:pos x="22" y="58"/>
                </a:cxn>
                <a:cxn ang="0">
                  <a:pos x="26" y="44"/>
                </a:cxn>
                <a:cxn ang="0">
                  <a:pos x="30" y="31"/>
                </a:cxn>
                <a:cxn ang="0">
                  <a:pos x="32" y="18"/>
                </a:cxn>
                <a:cxn ang="0">
                  <a:pos x="33" y="5"/>
                </a:cxn>
                <a:cxn ang="0">
                  <a:pos x="33" y="5"/>
                </a:cxn>
                <a:cxn ang="0">
                  <a:pos x="32" y="3"/>
                </a:cxn>
                <a:cxn ang="0">
                  <a:pos x="31" y="1"/>
                </a:cxn>
                <a:cxn ang="0">
                  <a:pos x="30" y="0"/>
                </a:cxn>
                <a:cxn ang="0">
                  <a:pos x="27" y="0"/>
                </a:cxn>
                <a:cxn ang="0">
                  <a:pos x="25" y="0"/>
                </a:cxn>
                <a:cxn ang="0">
                  <a:pos x="24" y="1"/>
                </a:cxn>
                <a:cxn ang="0">
                  <a:pos x="23" y="3"/>
                </a:cxn>
                <a:cxn ang="0">
                  <a:pos x="22" y="5"/>
                </a:cxn>
                <a:cxn ang="0">
                  <a:pos x="22" y="5"/>
                </a:cxn>
              </a:cxnLst>
              <a:rect l="0" t="0" r="r" b="b"/>
              <a:pathLst>
                <a:path w="33" h="113">
                  <a:moveTo>
                    <a:pt x="22" y="5"/>
                  </a:moveTo>
                  <a:lnTo>
                    <a:pt x="22" y="5"/>
                  </a:lnTo>
                  <a:lnTo>
                    <a:pt x="22" y="17"/>
                  </a:lnTo>
                  <a:lnTo>
                    <a:pt x="20" y="31"/>
                  </a:lnTo>
                  <a:lnTo>
                    <a:pt x="17" y="43"/>
                  </a:lnTo>
                  <a:lnTo>
                    <a:pt x="13" y="57"/>
                  </a:lnTo>
                  <a:lnTo>
                    <a:pt x="6" y="83"/>
                  </a:lnTo>
                  <a:lnTo>
                    <a:pt x="2" y="95"/>
                  </a:lnTo>
                  <a:lnTo>
                    <a:pt x="0" y="107"/>
                  </a:lnTo>
                  <a:lnTo>
                    <a:pt x="0" y="107"/>
                  </a:lnTo>
                  <a:lnTo>
                    <a:pt x="0" y="109"/>
                  </a:lnTo>
                  <a:lnTo>
                    <a:pt x="0" y="111"/>
                  </a:lnTo>
                  <a:lnTo>
                    <a:pt x="3" y="113"/>
                  </a:lnTo>
                  <a:lnTo>
                    <a:pt x="5" y="113"/>
                  </a:lnTo>
                  <a:lnTo>
                    <a:pt x="7" y="113"/>
                  </a:lnTo>
                  <a:lnTo>
                    <a:pt x="8" y="112"/>
                  </a:lnTo>
                  <a:lnTo>
                    <a:pt x="9" y="110"/>
                  </a:lnTo>
                  <a:lnTo>
                    <a:pt x="9" y="110"/>
                  </a:lnTo>
                  <a:lnTo>
                    <a:pt x="11" y="97"/>
                  </a:lnTo>
                  <a:lnTo>
                    <a:pt x="15" y="84"/>
                  </a:lnTo>
                  <a:lnTo>
                    <a:pt x="22" y="58"/>
                  </a:lnTo>
                  <a:lnTo>
                    <a:pt x="26" y="44"/>
                  </a:lnTo>
                  <a:lnTo>
                    <a:pt x="30" y="31"/>
                  </a:lnTo>
                  <a:lnTo>
                    <a:pt x="32" y="18"/>
                  </a:lnTo>
                  <a:lnTo>
                    <a:pt x="33" y="5"/>
                  </a:lnTo>
                  <a:lnTo>
                    <a:pt x="33" y="5"/>
                  </a:lnTo>
                  <a:lnTo>
                    <a:pt x="32" y="3"/>
                  </a:lnTo>
                  <a:lnTo>
                    <a:pt x="31" y="1"/>
                  </a:lnTo>
                  <a:lnTo>
                    <a:pt x="30" y="0"/>
                  </a:lnTo>
                  <a:lnTo>
                    <a:pt x="27" y="0"/>
                  </a:lnTo>
                  <a:lnTo>
                    <a:pt x="25"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9" name="Freeform 945"/>
            <p:cNvSpPr/>
            <p:nvPr/>
          </p:nvSpPr>
          <p:spPr bwMode="auto">
            <a:xfrm>
              <a:off x="5211763" y="1144588"/>
              <a:ext cx="717550" cy="719138"/>
            </a:xfrm>
            <a:custGeom>
              <a:avLst/>
              <a:gdLst/>
              <a:ahLst/>
              <a:cxnLst>
                <a:cxn ang="0">
                  <a:pos x="950" y="1355"/>
                </a:cxn>
                <a:cxn ang="0">
                  <a:pos x="934" y="1352"/>
                </a:cxn>
                <a:cxn ang="0">
                  <a:pos x="873" y="1305"/>
                </a:cxn>
                <a:cxn ang="0">
                  <a:pos x="776" y="1201"/>
                </a:cxn>
                <a:cxn ang="0">
                  <a:pos x="669" y="1102"/>
                </a:cxn>
                <a:cxn ang="0">
                  <a:pos x="565" y="1025"/>
                </a:cxn>
                <a:cxn ang="0">
                  <a:pos x="555" y="999"/>
                </a:cxn>
                <a:cxn ang="0">
                  <a:pos x="575" y="981"/>
                </a:cxn>
                <a:cxn ang="0">
                  <a:pos x="613" y="1003"/>
                </a:cxn>
                <a:cxn ang="0">
                  <a:pos x="779" y="1141"/>
                </a:cxn>
                <a:cxn ang="0">
                  <a:pos x="840" y="1205"/>
                </a:cxn>
                <a:cxn ang="0">
                  <a:pos x="941" y="1301"/>
                </a:cxn>
                <a:cxn ang="0">
                  <a:pos x="960" y="1132"/>
                </a:cxn>
                <a:cxn ang="0">
                  <a:pos x="958" y="987"/>
                </a:cxn>
                <a:cxn ang="0">
                  <a:pos x="962" y="974"/>
                </a:cxn>
                <a:cxn ang="0">
                  <a:pos x="978" y="968"/>
                </a:cxn>
                <a:cxn ang="0">
                  <a:pos x="994" y="970"/>
                </a:cxn>
                <a:cxn ang="0">
                  <a:pos x="1035" y="969"/>
                </a:cxn>
                <a:cxn ang="0">
                  <a:pos x="1170" y="948"/>
                </a:cxn>
                <a:cxn ang="0">
                  <a:pos x="1274" y="917"/>
                </a:cxn>
                <a:cxn ang="0">
                  <a:pos x="1037" y="647"/>
                </a:cxn>
                <a:cxn ang="0">
                  <a:pos x="847" y="456"/>
                </a:cxn>
                <a:cxn ang="0">
                  <a:pos x="585" y="192"/>
                </a:cxn>
                <a:cxn ang="0">
                  <a:pos x="420" y="44"/>
                </a:cxn>
                <a:cxn ang="0">
                  <a:pos x="335" y="123"/>
                </a:cxn>
                <a:cxn ang="0">
                  <a:pos x="215" y="227"/>
                </a:cxn>
                <a:cxn ang="0">
                  <a:pos x="145" y="307"/>
                </a:cxn>
                <a:cxn ang="0">
                  <a:pos x="70" y="393"/>
                </a:cxn>
                <a:cxn ang="0">
                  <a:pos x="135" y="483"/>
                </a:cxn>
                <a:cxn ang="0">
                  <a:pos x="206" y="558"/>
                </a:cxn>
                <a:cxn ang="0">
                  <a:pos x="202" y="580"/>
                </a:cxn>
                <a:cxn ang="0">
                  <a:pos x="179" y="590"/>
                </a:cxn>
                <a:cxn ang="0">
                  <a:pos x="133" y="546"/>
                </a:cxn>
                <a:cxn ang="0">
                  <a:pos x="19" y="428"/>
                </a:cxn>
                <a:cxn ang="0">
                  <a:pos x="1" y="410"/>
                </a:cxn>
                <a:cxn ang="0">
                  <a:pos x="10" y="383"/>
                </a:cxn>
                <a:cxn ang="0">
                  <a:pos x="67" y="333"/>
                </a:cxn>
                <a:cxn ang="0">
                  <a:pos x="149" y="232"/>
                </a:cxn>
                <a:cxn ang="0">
                  <a:pos x="254" y="136"/>
                </a:cxn>
                <a:cxn ang="0">
                  <a:pos x="384" y="17"/>
                </a:cxn>
                <a:cxn ang="0">
                  <a:pos x="398" y="9"/>
                </a:cxn>
                <a:cxn ang="0">
                  <a:pos x="412" y="7"/>
                </a:cxn>
                <a:cxn ang="0">
                  <a:pos x="429" y="0"/>
                </a:cxn>
                <a:cxn ang="0">
                  <a:pos x="444" y="6"/>
                </a:cxn>
                <a:cxn ang="0">
                  <a:pos x="663" y="202"/>
                </a:cxn>
                <a:cxn ang="0">
                  <a:pos x="918" y="461"/>
                </a:cxn>
                <a:cxn ang="0">
                  <a:pos x="1142" y="697"/>
                </a:cxn>
                <a:cxn ang="0">
                  <a:pos x="1352" y="940"/>
                </a:cxn>
                <a:cxn ang="0">
                  <a:pos x="1350" y="963"/>
                </a:cxn>
                <a:cxn ang="0">
                  <a:pos x="1327" y="978"/>
                </a:cxn>
                <a:cxn ang="0">
                  <a:pos x="1313" y="984"/>
                </a:cxn>
                <a:cxn ang="0">
                  <a:pos x="1272" y="982"/>
                </a:cxn>
                <a:cxn ang="0">
                  <a:pos x="1168" y="994"/>
                </a:cxn>
                <a:cxn ang="0">
                  <a:pos x="1048" y="1012"/>
                </a:cxn>
                <a:cxn ang="0">
                  <a:pos x="1008" y="1063"/>
                </a:cxn>
                <a:cxn ang="0">
                  <a:pos x="994" y="1238"/>
                </a:cxn>
                <a:cxn ang="0">
                  <a:pos x="978" y="1351"/>
                </a:cxn>
              </a:cxnLst>
              <a:rect l="0" t="0" r="r" b="b"/>
              <a:pathLst>
                <a:path w="1354" h="1359">
                  <a:moveTo>
                    <a:pt x="963" y="1359"/>
                  </a:moveTo>
                  <a:lnTo>
                    <a:pt x="963" y="1359"/>
                  </a:lnTo>
                  <a:lnTo>
                    <a:pt x="958" y="1358"/>
                  </a:lnTo>
                  <a:lnTo>
                    <a:pt x="953" y="1356"/>
                  </a:lnTo>
                  <a:lnTo>
                    <a:pt x="950" y="1355"/>
                  </a:lnTo>
                  <a:lnTo>
                    <a:pt x="950" y="1355"/>
                  </a:lnTo>
                  <a:lnTo>
                    <a:pt x="946" y="1356"/>
                  </a:lnTo>
                  <a:lnTo>
                    <a:pt x="946" y="1356"/>
                  </a:lnTo>
                  <a:lnTo>
                    <a:pt x="941" y="1355"/>
                  </a:lnTo>
                  <a:lnTo>
                    <a:pt x="934" y="1352"/>
                  </a:lnTo>
                  <a:lnTo>
                    <a:pt x="934" y="1352"/>
                  </a:lnTo>
                  <a:lnTo>
                    <a:pt x="918" y="1342"/>
                  </a:lnTo>
                  <a:lnTo>
                    <a:pt x="902" y="1330"/>
                  </a:lnTo>
                  <a:lnTo>
                    <a:pt x="888" y="1318"/>
                  </a:lnTo>
                  <a:lnTo>
                    <a:pt x="873" y="1305"/>
                  </a:lnTo>
                  <a:lnTo>
                    <a:pt x="847" y="1278"/>
                  </a:lnTo>
                  <a:lnTo>
                    <a:pt x="820" y="1249"/>
                  </a:lnTo>
                  <a:lnTo>
                    <a:pt x="820" y="1249"/>
                  </a:lnTo>
                  <a:lnTo>
                    <a:pt x="798" y="1225"/>
                  </a:lnTo>
                  <a:lnTo>
                    <a:pt x="776" y="1201"/>
                  </a:lnTo>
                  <a:lnTo>
                    <a:pt x="776" y="1201"/>
                  </a:lnTo>
                  <a:lnTo>
                    <a:pt x="748" y="1174"/>
                  </a:lnTo>
                  <a:lnTo>
                    <a:pt x="722" y="1149"/>
                  </a:lnTo>
                  <a:lnTo>
                    <a:pt x="695" y="1125"/>
                  </a:lnTo>
                  <a:lnTo>
                    <a:pt x="669" y="1102"/>
                  </a:lnTo>
                  <a:lnTo>
                    <a:pt x="642" y="1081"/>
                  </a:lnTo>
                  <a:lnTo>
                    <a:pt x="616" y="1061"/>
                  </a:lnTo>
                  <a:lnTo>
                    <a:pt x="590" y="1042"/>
                  </a:lnTo>
                  <a:lnTo>
                    <a:pt x="565" y="1025"/>
                  </a:lnTo>
                  <a:lnTo>
                    <a:pt x="565" y="1025"/>
                  </a:lnTo>
                  <a:lnTo>
                    <a:pt x="558" y="1019"/>
                  </a:lnTo>
                  <a:lnTo>
                    <a:pt x="555" y="1013"/>
                  </a:lnTo>
                  <a:lnTo>
                    <a:pt x="553" y="1006"/>
                  </a:lnTo>
                  <a:lnTo>
                    <a:pt x="555" y="999"/>
                  </a:lnTo>
                  <a:lnTo>
                    <a:pt x="555" y="999"/>
                  </a:lnTo>
                  <a:lnTo>
                    <a:pt x="558" y="992"/>
                  </a:lnTo>
                  <a:lnTo>
                    <a:pt x="562" y="985"/>
                  </a:lnTo>
                  <a:lnTo>
                    <a:pt x="569" y="982"/>
                  </a:lnTo>
                  <a:lnTo>
                    <a:pt x="572" y="981"/>
                  </a:lnTo>
                  <a:lnTo>
                    <a:pt x="575" y="981"/>
                  </a:lnTo>
                  <a:lnTo>
                    <a:pt x="575" y="981"/>
                  </a:lnTo>
                  <a:lnTo>
                    <a:pt x="580" y="982"/>
                  </a:lnTo>
                  <a:lnTo>
                    <a:pt x="586" y="984"/>
                  </a:lnTo>
                  <a:lnTo>
                    <a:pt x="586" y="984"/>
                  </a:lnTo>
                  <a:lnTo>
                    <a:pt x="613" y="1003"/>
                  </a:lnTo>
                  <a:lnTo>
                    <a:pt x="639" y="1022"/>
                  </a:lnTo>
                  <a:lnTo>
                    <a:pt x="665" y="1041"/>
                  </a:lnTo>
                  <a:lnTo>
                    <a:pt x="688" y="1062"/>
                  </a:lnTo>
                  <a:lnTo>
                    <a:pt x="736" y="1102"/>
                  </a:lnTo>
                  <a:lnTo>
                    <a:pt x="779" y="1141"/>
                  </a:lnTo>
                  <a:lnTo>
                    <a:pt x="779" y="1141"/>
                  </a:lnTo>
                  <a:lnTo>
                    <a:pt x="795" y="1157"/>
                  </a:lnTo>
                  <a:lnTo>
                    <a:pt x="810" y="1172"/>
                  </a:lnTo>
                  <a:lnTo>
                    <a:pt x="840" y="1205"/>
                  </a:lnTo>
                  <a:lnTo>
                    <a:pt x="840" y="1205"/>
                  </a:lnTo>
                  <a:lnTo>
                    <a:pt x="860" y="1227"/>
                  </a:lnTo>
                  <a:lnTo>
                    <a:pt x="880" y="1249"/>
                  </a:lnTo>
                  <a:lnTo>
                    <a:pt x="901" y="1269"/>
                  </a:lnTo>
                  <a:lnTo>
                    <a:pt x="923" y="1288"/>
                  </a:lnTo>
                  <a:lnTo>
                    <a:pt x="941" y="1301"/>
                  </a:lnTo>
                  <a:lnTo>
                    <a:pt x="943" y="1281"/>
                  </a:lnTo>
                  <a:lnTo>
                    <a:pt x="943" y="1281"/>
                  </a:lnTo>
                  <a:lnTo>
                    <a:pt x="953" y="1205"/>
                  </a:lnTo>
                  <a:lnTo>
                    <a:pt x="957" y="1168"/>
                  </a:lnTo>
                  <a:lnTo>
                    <a:pt x="960" y="1132"/>
                  </a:lnTo>
                  <a:lnTo>
                    <a:pt x="962" y="1096"/>
                  </a:lnTo>
                  <a:lnTo>
                    <a:pt x="962" y="1061"/>
                  </a:lnTo>
                  <a:lnTo>
                    <a:pt x="961" y="1025"/>
                  </a:lnTo>
                  <a:lnTo>
                    <a:pt x="958" y="987"/>
                  </a:lnTo>
                  <a:lnTo>
                    <a:pt x="958" y="987"/>
                  </a:lnTo>
                  <a:lnTo>
                    <a:pt x="958" y="983"/>
                  </a:lnTo>
                  <a:lnTo>
                    <a:pt x="959" y="980"/>
                  </a:lnTo>
                  <a:lnTo>
                    <a:pt x="960" y="976"/>
                  </a:lnTo>
                  <a:lnTo>
                    <a:pt x="962" y="974"/>
                  </a:lnTo>
                  <a:lnTo>
                    <a:pt x="962" y="974"/>
                  </a:lnTo>
                  <a:lnTo>
                    <a:pt x="965" y="971"/>
                  </a:lnTo>
                  <a:lnTo>
                    <a:pt x="968" y="970"/>
                  </a:lnTo>
                  <a:lnTo>
                    <a:pt x="973" y="968"/>
                  </a:lnTo>
                  <a:lnTo>
                    <a:pt x="978" y="968"/>
                  </a:lnTo>
                  <a:lnTo>
                    <a:pt x="978" y="968"/>
                  </a:lnTo>
                  <a:lnTo>
                    <a:pt x="983" y="968"/>
                  </a:lnTo>
                  <a:lnTo>
                    <a:pt x="987" y="970"/>
                  </a:lnTo>
                  <a:lnTo>
                    <a:pt x="989" y="970"/>
                  </a:lnTo>
                  <a:lnTo>
                    <a:pt x="992" y="970"/>
                  </a:lnTo>
                  <a:lnTo>
                    <a:pt x="994" y="970"/>
                  </a:lnTo>
                  <a:lnTo>
                    <a:pt x="994" y="970"/>
                  </a:lnTo>
                  <a:lnTo>
                    <a:pt x="999" y="970"/>
                  </a:lnTo>
                  <a:lnTo>
                    <a:pt x="999" y="970"/>
                  </a:lnTo>
                  <a:lnTo>
                    <a:pt x="1017" y="970"/>
                  </a:lnTo>
                  <a:lnTo>
                    <a:pt x="1035" y="969"/>
                  </a:lnTo>
                  <a:lnTo>
                    <a:pt x="1070" y="965"/>
                  </a:lnTo>
                  <a:lnTo>
                    <a:pt x="1104" y="960"/>
                  </a:lnTo>
                  <a:lnTo>
                    <a:pt x="1138" y="953"/>
                  </a:lnTo>
                  <a:lnTo>
                    <a:pt x="1138" y="953"/>
                  </a:lnTo>
                  <a:lnTo>
                    <a:pt x="1170" y="948"/>
                  </a:lnTo>
                  <a:lnTo>
                    <a:pt x="1202" y="943"/>
                  </a:lnTo>
                  <a:lnTo>
                    <a:pt x="1234" y="939"/>
                  </a:lnTo>
                  <a:lnTo>
                    <a:pt x="1265" y="937"/>
                  </a:lnTo>
                  <a:lnTo>
                    <a:pt x="1292" y="937"/>
                  </a:lnTo>
                  <a:lnTo>
                    <a:pt x="1274" y="917"/>
                  </a:lnTo>
                  <a:lnTo>
                    <a:pt x="1274" y="917"/>
                  </a:lnTo>
                  <a:lnTo>
                    <a:pt x="1180" y="808"/>
                  </a:lnTo>
                  <a:lnTo>
                    <a:pt x="1133" y="753"/>
                  </a:lnTo>
                  <a:lnTo>
                    <a:pt x="1085" y="700"/>
                  </a:lnTo>
                  <a:lnTo>
                    <a:pt x="1037" y="647"/>
                  </a:lnTo>
                  <a:lnTo>
                    <a:pt x="987" y="595"/>
                  </a:lnTo>
                  <a:lnTo>
                    <a:pt x="936" y="543"/>
                  </a:lnTo>
                  <a:lnTo>
                    <a:pt x="886" y="493"/>
                  </a:lnTo>
                  <a:lnTo>
                    <a:pt x="886" y="493"/>
                  </a:lnTo>
                  <a:lnTo>
                    <a:pt x="847" y="456"/>
                  </a:lnTo>
                  <a:lnTo>
                    <a:pt x="808" y="417"/>
                  </a:lnTo>
                  <a:lnTo>
                    <a:pt x="734" y="341"/>
                  </a:lnTo>
                  <a:lnTo>
                    <a:pt x="734" y="341"/>
                  </a:lnTo>
                  <a:lnTo>
                    <a:pt x="660" y="266"/>
                  </a:lnTo>
                  <a:lnTo>
                    <a:pt x="585" y="192"/>
                  </a:lnTo>
                  <a:lnTo>
                    <a:pt x="547" y="156"/>
                  </a:lnTo>
                  <a:lnTo>
                    <a:pt x="508" y="120"/>
                  </a:lnTo>
                  <a:lnTo>
                    <a:pt x="468" y="86"/>
                  </a:lnTo>
                  <a:lnTo>
                    <a:pt x="428" y="52"/>
                  </a:lnTo>
                  <a:lnTo>
                    <a:pt x="420" y="44"/>
                  </a:lnTo>
                  <a:lnTo>
                    <a:pt x="412" y="53"/>
                  </a:lnTo>
                  <a:lnTo>
                    <a:pt x="412" y="53"/>
                  </a:lnTo>
                  <a:lnTo>
                    <a:pt x="387" y="76"/>
                  </a:lnTo>
                  <a:lnTo>
                    <a:pt x="362" y="100"/>
                  </a:lnTo>
                  <a:lnTo>
                    <a:pt x="335" y="123"/>
                  </a:lnTo>
                  <a:lnTo>
                    <a:pt x="308" y="145"/>
                  </a:lnTo>
                  <a:lnTo>
                    <a:pt x="308" y="145"/>
                  </a:lnTo>
                  <a:lnTo>
                    <a:pt x="277" y="171"/>
                  </a:lnTo>
                  <a:lnTo>
                    <a:pt x="245" y="198"/>
                  </a:lnTo>
                  <a:lnTo>
                    <a:pt x="215" y="227"/>
                  </a:lnTo>
                  <a:lnTo>
                    <a:pt x="201" y="242"/>
                  </a:lnTo>
                  <a:lnTo>
                    <a:pt x="188" y="256"/>
                  </a:lnTo>
                  <a:lnTo>
                    <a:pt x="188" y="256"/>
                  </a:lnTo>
                  <a:lnTo>
                    <a:pt x="166" y="282"/>
                  </a:lnTo>
                  <a:lnTo>
                    <a:pt x="145" y="307"/>
                  </a:lnTo>
                  <a:lnTo>
                    <a:pt x="145" y="307"/>
                  </a:lnTo>
                  <a:lnTo>
                    <a:pt x="127" y="329"/>
                  </a:lnTo>
                  <a:lnTo>
                    <a:pt x="108" y="352"/>
                  </a:lnTo>
                  <a:lnTo>
                    <a:pt x="89" y="373"/>
                  </a:lnTo>
                  <a:lnTo>
                    <a:pt x="70" y="393"/>
                  </a:lnTo>
                  <a:lnTo>
                    <a:pt x="60" y="401"/>
                  </a:lnTo>
                  <a:lnTo>
                    <a:pt x="69" y="410"/>
                  </a:lnTo>
                  <a:lnTo>
                    <a:pt x="69" y="410"/>
                  </a:lnTo>
                  <a:lnTo>
                    <a:pt x="102" y="447"/>
                  </a:lnTo>
                  <a:lnTo>
                    <a:pt x="135" y="483"/>
                  </a:lnTo>
                  <a:lnTo>
                    <a:pt x="168" y="517"/>
                  </a:lnTo>
                  <a:lnTo>
                    <a:pt x="201" y="552"/>
                  </a:lnTo>
                  <a:lnTo>
                    <a:pt x="201" y="552"/>
                  </a:lnTo>
                  <a:lnTo>
                    <a:pt x="204" y="555"/>
                  </a:lnTo>
                  <a:lnTo>
                    <a:pt x="206" y="558"/>
                  </a:lnTo>
                  <a:lnTo>
                    <a:pt x="207" y="564"/>
                  </a:lnTo>
                  <a:lnTo>
                    <a:pt x="207" y="569"/>
                  </a:lnTo>
                  <a:lnTo>
                    <a:pt x="206" y="574"/>
                  </a:lnTo>
                  <a:lnTo>
                    <a:pt x="206" y="574"/>
                  </a:lnTo>
                  <a:lnTo>
                    <a:pt x="202" y="580"/>
                  </a:lnTo>
                  <a:lnTo>
                    <a:pt x="197" y="586"/>
                  </a:lnTo>
                  <a:lnTo>
                    <a:pt x="191" y="589"/>
                  </a:lnTo>
                  <a:lnTo>
                    <a:pt x="183" y="591"/>
                  </a:lnTo>
                  <a:lnTo>
                    <a:pt x="183" y="591"/>
                  </a:lnTo>
                  <a:lnTo>
                    <a:pt x="179" y="590"/>
                  </a:lnTo>
                  <a:lnTo>
                    <a:pt x="176" y="589"/>
                  </a:lnTo>
                  <a:lnTo>
                    <a:pt x="172" y="587"/>
                  </a:lnTo>
                  <a:lnTo>
                    <a:pt x="169" y="584"/>
                  </a:lnTo>
                  <a:lnTo>
                    <a:pt x="169" y="584"/>
                  </a:lnTo>
                  <a:lnTo>
                    <a:pt x="133" y="546"/>
                  </a:lnTo>
                  <a:lnTo>
                    <a:pt x="97" y="509"/>
                  </a:lnTo>
                  <a:lnTo>
                    <a:pt x="62" y="471"/>
                  </a:lnTo>
                  <a:lnTo>
                    <a:pt x="27" y="432"/>
                  </a:lnTo>
                  <a:lnTo>
                    <a:pt x="24" y="429"/>
                  </a:lnTo>
                  <a:lnTo>
                    <a:pt x="19" y="428"/>
                  </a:lnTo>
                  <a:lnTo>
                    <a:pt x="19" y="428"/>
                  </a:lnTo>
                  <a:lnTo>
                    <a:pt x="13" y="427"/>
                  </a:lnTo>
                  <a:lnTo>
                    <a:pt x="8" y="422"/>
                  </a:lnTo>
                  <a:lnTo>
                    <a:pt x="4" y="416"/>
                  </a:lnTo>
                  <a:lnTo>
                    <a:pt x="1" y="410"/>
                  </a:lnTo>
                  <a:lnTo>
                    <a:pt x="1" y="410"/>
                  </a:lnTo>
                  <a:lnTo>
                    <a:pt x="0" y="402"/>
                  </a:lnTo>
                  <a:lnTo>
                    <a:pt x="2" y="395"/>
                  </a:lnTo>
                  <a:lnTo>
                    <a:pt x="5" y="388"/>
                  </a:lnTo>
                  <a:lnTo>
                    <a:pt x="10" y="383"/>
                  </a:lnTo>
                  <a:lnTo>
                    <a:pt x="10" y="383"/>
                  </a:lnTo>
                  <a:lnTo>
                    <a:pt x="25" y="372"/>
                  </a:lnTo>
                  <a:lnTo>
                    <a:pt x="40" y="359"/>
                  </a:lnTo>
                  <a:lnTo>
                    <a:pt x="53" y="346"/>
                  </a:lnTo>
                  <a:lnTo>
                    <a:pt x="67" y="333"/>
                  </a:lnTo>
                  <a:lnTo>
                    <a:pt x="91" y="305"/>
                  </a:lnTo>
                  <a:lnTo>
                    <a:pt x="114" y="276"/>
                  </a:lnTo>
                  <a:lnTo>
                    <a:pt x="114" y="276"/>
                  </a:lnTo>
                  <a:lnTo>
                    <a:pt x="132" y="254"/>
                  </a:lnTo>
                  <a:lnTo>
                    <a:pt x="149" y="232"/>
                  </a:lnTo>
                  <a:lnTo>
                    <a:pt x="168" y="212"/>
                  </a:lnTo>
                  <a:lnTo>
                    <a:pt x="188" y="193"/>
                  </a:lnTo>
                  <a:lnTo>
                    <a:pt x="188" y="193"/>
                  </a:lnTo>
                  <a:lnTo>
                    <a:pt x="221" y="164"/>
                  </a:lnTo>
                  <a:lnTo>
                    <a:pt x="254" y="136"/>
                  </a:lnTo>
                  <a:lnTo>
                    <a:pt x="254" y="136"/>
                  </a:lnTo>
                  <a:lnTo>
                    <a:pt x="287" y="107"/>
                  </a:lnTo>
                  <a:lnTo>
                    <a:pt x="320" y="78"/>
                  </a:lnTo>
                  <a:lnTo>
                    <a:pt x="352" y="49"/>
                  </a:lnTo>
                  <a:lnTo>
                    <a:pt x="384" y="17"/>
                  </a:lnTo>
                  <a:lnTo>
                    <a:pt x="384" y="17"/>
                  </a:lnTo>
                  <a:lnTo>
                    <a:pt x="387" y="13"/>
                  </a:lnTo>
                  <a:lnTo>
                    <a:pt x="391" y="11"/>
                  </a:lnTo>
                  <a:lnTo>
                    <a:pt x="394" y="10"/>
                  </a:lnTo>
                  <a:lnTo>
                    <a:pt x="398" y="9"/>
                  </a:lnTo>
                  <a:lnTo>
                    <a:pt x="398" y="9"/>
                  </a:lnTo>
                  <a:lnTo>
                    <a:pt x="401" y="10"/>
                  </a:lnTo>
                  <a:lnTo>
                    <a:pt x="407" y="11"/>
                  </a:lnTo>
                  <a:lnTo>
                    <a:pt x="412" y="7"/>
                  </a:lnTo>
                  <a:lnTo>
                    <a:pt x="412" y="7"/>
                  </a:lnTo>
                  <a:lnTo>
                    <a:pt x="416" y="4"/>
                  </a:lnTo>
                  <a:lnTo>
                    <a:pt x="420" y="2"/>
                  </a:lnTo>
                  <a:lnTo>
                    <a:pt x="424" y="1"/>
                  </a:lnTo>
                  <a:lnTo>
                    <a:pt x="429" y="0"/>
                  </a:lnTo>
                  <a:lnTo>
                    <a:pt x="429" y="0"/>
                  </a:lnTo>
                  <a:lnTo>
                    <a:pt x="433" y="1"/>
                  </a:lnTo>
                  <a:lnTo>
                    <a:pt x="436" y="2"/>
                  </a:lnTo>
                  <a:lnTo>
                    <a:pt x="441" y="3"/>
                  </a:lnTo>
                  <a:lnTo>
                    <a:pt x="444" y="6"/>
                  </a:lnTo>
                  <a:lnTo>
                    <a:pt x="444" y="6"/>
                  </a:lnTo>
                  <a:lnTo>
                    <a:pt x="489" y="42"/>
                  </a:lnTo>
                  <a:lnTo>
                    <a:pt x="534" y="82"/>
                  </a:lnTo>
                  <a:lnTo>
                    <a:pt x="577" y="121"/>
                  </a:lnTo>
                  <a:lnTo>
                    <a:pt x="620" y="161"/>
                  </a:lnTo>
                  <a:lnTo>
                    <a:pt x="663" y="202"/>
                  </a:lnTo>
                  <a:lnTo>
                    <a:pt x="704" y="245"/>
                  </a:lnTo>
                  <a:lnTo>
                    <a:pt x="786" y="327"/>
                  </a:lnTo>
                  <a:lnTo>
                    <a:pt x="786" y="327"/>
                  </a:lnTo>
                  <a:lnTo>
                    <a:pt x="852" y="395"/>
                  </a:lnTo>
                  <a:lnTo>
                    <a:pt x="918" y="461"/>
                  </a:lnTo>
                  <a:lnTo>
                    <a:pt x="918" y="461"/>
                  </a:lnTo>
                  <a:lnTo>
                    <a:pt x="976" y="520"/>
                  </a:lnTo>
                  <a:lnTo>
                    <a:pt x="1032" y="578"/>
                  </a:lnTo>
                  <a:lnTo>
                    <a:pt x="1088" y="637"/>
                  </a:lnTo>
                  <a:lnTo>
                    <a:pt x="1142" y="697"/>
                  </a:lnTo>
                  <a:lnTo>
                    <a:pt x="1196" y="757"/>
                  </a:lnTo>
                  <a:lnTo>
                    <a:pt x="1247" y="816"/>
                  </a:lnTo>
                  <a:lnTo>
                    <a:pt x="1349" y="933"/>
                  </a:lnTo>
                  <a:lnTo>
                    <a:pt x="1349" y="933"/>
                  </a:lnTo>
                  <a:lnTo>
                    <a:pt x="1352" y="940"/>
                  </a:lnTo>
                  <a:lnTo>
                    <a:pt x="1354" y="946"/>
                  </a:lnTo>
                  <a:lnTo>
                    <a:pt x="1354" y="951"/>
                  </a:lnTo>
                  <a:lnTo>
                    <a:pt x="1353" y="956"/>
                  </a:lnTo>
                  <a:lnTo>
                    <a:pt x="1353" y="956"/>
                  </a:lnTo>
                  <a:lnTo>
                    <a:pt x="1350" y="963"/>
                  </a:lnTo>
                  <a:lnTo>
                    <a:pt x="1345" y="968"/>
                  </a:lnTo>
                  <a:lnTo>
                    <a:pt x="1340" y="972"/>
                  </a:lnTo>
                  <a:lnTo>
                    <a:pt x="1334" y="974"/>
                  </a:lnTo>
                  <a:lnTo>
                    <a:pt x="1329" y="975"/>
                  </a:lnTo>
                  <a:lnTo>
                    <a:pt x="1327" y="978"/>
                  </a:lnTo>
                  <a:lnTo>
                    <a:pt x="1327" y="978"/>
                  </a:lnTo>
                  <a:lnTo>
                    <a:pt x="1324" y="981"/>
                  </a:lnTo>
                  <a:lnTo>
                    <a:pt x="1321" y="983"/>
                  </a:lnTo>
                  <a:lnTo>
                    <a:pt x="1318" y="984"/>
                  </a:lnTo>
                  <a:lnTo>
                    <a:pt x="1313" y="984"/>
                  </a:lnTo>
                  <a:lnTo>
                    <a:pt x="1313" y="984"/>
                  </a:lnTo>
                  <a:lnTo>
                    <a:pt x="1310" y="984"/>
                  </a:lnTo>
                  <a:lnTo>
                    <a:pt x="1310" y="984"/>
                  </a:lnTo>
                  <a:lnTo>
                    <a:pt x="1292" y="983"/>
                  </a:lnTo>
                  <a:lnTo>
                    <a:pt x="1272" y="982"/>
                  </a:lnTo>
                  <a:lnTo>
                    <a:pt x="1272" y="982"/>
                  </a:lnTo>
                  <a:lnTo>
                    <a:pt x="1255" y="983"/>
                  </a:lnTo>
                  <a:lnTo>
                    <a:pt x="1237" y="984"/>
                  </a:lnTo>
                  <a:lnTo>
                    <a:pt x="1203" y="987"/>
                  </a:lnTo>
                  <a:lnTo>
                    <a:pt x="1168" y="994"/>
                  </a:lnTo>
                  <a:lnTo>
                    <a:pt x="1134" y="999"/>
                  </a:lnTo>
                  <a:lnTo>
                    <a:pt x="1134" y="999"/>
                  </a:lnTo>
                  <a:lnTo>
                    <a:pt x="1106" y="1004"/>
                  </a:lnTo>
                  <a:lnTo>
                    <a:pt x="1077" y="1009"/>
                  </a:lnTo>
                  <a:lnTo>
                    <a:pt x="1048" y="1012"/>
                  </a:lnTo>
                  <a:lnTo>
                    <a:pt x="1019" y="1015"/>
                  </a:lnTo>
                  <a:lnTo>
                    <a:pt x="1007" y="1015"/>
                  </a:lnTo>
                  <a:lnTo>
                    <a:pt x="1007" y="1028"/>
                  </a:lnTo>
                  <a:lnTo>
                    <a:pt x="1007" y="1028"/>
                  </a:lnTo>
                  <a:lnTo>
                    <a:pt x="1008" y="1063"/>
                  </a:lnTo>
                  <a:lnTo>
                    <a:pt x="1008" y="1098"/>
                  </a:lnTo>
                  <a:lnTo>
                    <a:pt x="1006" y="1133"/>
                  </a:lnTo>
                  <a:lnTo>
                    <a:pt x="1002" y="1168"/>
                  </a:lnTo>
                  <a:lnTo>
                    <a:pt x="999" y="1203"/>
                  </a:lnTo>
                  <a:lnTo>
                    <a:pt x="994" y="1238"/>
                  </a:lnTo>
                  <a:lnTo>
                    <a:pt x="985" y="1308"/>
                  </a:lnTo>
                  <a:lnTo>
                    <a:pt x="985" y="1308"/>
                  </a:lnTo>
                  <a:lnTo>
                    <a:pt x="980" y="1344"/>
                  </a:lnTo>
                  <a:lnTo>
                    <a:pt x="980" y="1344"/>
                  </a:lnTo>
                  <a:lnTo>
                    <a:pt x="978" y="1351"/>
                  </a:lnTo>
                  <a:lnTo>
                    <a:pt x="975" y="1355"/>
                  </a:lnTo>
                  <a:lnTo>
                    <a:pt x="969" y="1358"/>
                  </a:lnTo>
                  <a:lnTo>
                    <a:pt x="963" y="1359"/>
                  </a:lnTo>
                  <a:lnTo>
                    <a:pt x="963" y="135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0" name="Freeform 946"/>
            <p:cNvSpPr>
              <a:spLocks noEditPoints="1"/>
            </p:cNvSpPr>
            <p:nvPr/>
          </p:nvSpPr>
          <p:spPr bwMode="auto">
            <a:xfrm>
              <a:off x="5272088" y="1408113"/>
              <a:ext cx="298450" cy="288925"/>
            </a:xfrm>
            <a:custGeom>
              <a:avLst/>
              <a:gdLst/>
              <a:ahLst/>
              <a:cxnLst>
                <a:cxn ang="0">
                  <a:pos x="245" y="540"/>
                </a:cxn>
                <a:cxn ang="0">
                  <a:pos x="149" y="509"/>
                </a:cxn>
                <a:cxn ang="0">
                  <a:pos x="73" y="450"/>
                </a:cxn>
                <a:cxn ang="0">
                  <a:pos x="22" y="369"/>
                </a:cxn>
                <a:cxn ang="0">
                  <a:pos x="3" y="306"/>
                </a:cxn>
                <a:cxn ang="0">
                  <a:pos x="1" y="249"/>
                </a:cxn>
                <a:cxn ang="0">
                  <a:pos x="10" y="191"/>
                </a:cxn>
                <a:cxn ang="0">
                  <a:pos x="32" y="137"/>
                </a:cxn>
                <a:cxn ang="0">
                  <a:pos x="55" y="103"/>
                </a:cxn>
                <a:cxn ang="0">
                  <a:pos x="95" y="63"/>
                </a:cxn>
                <a:cxn ang="0">
                  <a:pos x="139" y="37"/>
                </a:cxn>
                <a:cxn ang="0">
                  <a:pos x="215" y="13"/>
                </a:cxn>
                <a:cxn ang="0">
                  <a:pos x="249" y="7"/>
                </a:cxn>
                <a:cxn ang="0">
                  <a:pos x="277" y="1"/>
                </a:cxn>
                <a:cxn ang="0">
                  <a:pos x="324" y="1"/>
                </a:cxn>
                <a:cxn ang="0">
                  <a:pos x="374" y="13"/>
                </a:cxn>
                <a:cxn ang="0">
                  <a:pos x="420" y="36"/>
                </a:cxn>
                <a:cxn ang="0">
                  <a:pos x="494" y="106"/>
                </a:cxn>
                <a:cxn ang="0">
                  <a:pos x="543" y="196"/>
                </a:cxn>
                <a:cxn ang="0">
                  <a:pos x="561" y="269"/>
                </a:cxn>
                <a:cxn ang="0">
                  <a:pos x="554" y="366"/>
                </a:cxn>
                <a:cxn ang="0">
                  <a:pos x="511" y="450"/>
                </a:cxn>
                <a:cxn ang="0">
                  <a:pos x="485" y="477"/>
                </a:cxn>
                <a:cxn ang="0">
                  <a:pos x="444" y="507"/>
                </a:cxn>
                <a:cxn ang="0">
                  <a:pos x="398" y="529"/>
                </a:cxn>
                <a:cxn ang="0">
                  <a:pos x="346" y="540"/>
                </a:cxn>
                <a:cxn ang="0">
                  <a:pos x="298" y="544"/>
                </a:cxn>
                <a:cxn ang="0">
                  <a:pos x="294" y="45"/>
                </a:cxn>
                <a:cxn ang="0">
                  <a:pos x="248" y="54"/>
                </a:cxn>
                <a:cxn ang="0">
                  <a:pos x="177" y="71"/>
                </a:cxn>
                <a:cxn ang="0">
                  <a:pos x="116" y="104"/>
                </a:cxn>
                <a:cxn ang="0">
                  <a:pos x="71" y="157"/>
                </a:cxn>
                <a:cxn ang="0">
                  <a:pos x="55" y="209"/>
                </a:cxn>
                <a:cxn ang="0">
                  <a:pos x="48" y="264"/>
                </a:cxn>
                <a:cxn ang="0">
                  <a:pos x="51" y="317"/>
                </a:cxn>
                <a:cxn ang="0">
                  <a:pos x="65" y="365"/>
                </a:cxn>
                <a:cxn ang="0">
                  <a:pos x="83" y="396"/>
                </a:cxn>
                <a:cxn ang="0">
                  <a:pos x="123" y="439"/>
                </a:cxn>
                <a:cxn ang="0">
                  <a:pos x="174" y="472"/>
                </a:cxn>
                <a:cxn ang="0">
                  <a:pos x="232" y="493"/>
                </a:cxn>
                <a:cxn ang="0">
                  <a:pos x="294" y="500"/>
                </a:cxn>
                <a:cxn ang="0">
                  <a:pos x="333" y="497"/>
                </a:cxn>
                <a:cxn ang="0">
                  <a:pos x="381" y="484"/>
                </a:cxn>
                <a:cxn ang="0">
                  <a:pos x="446" y="449"/>
                </a:cxn>
                <a:cxn ang="0">
                  <a:pos x="495" y="398"/>
                </a:cxn>
                <a:cxn ang="0">
                  <a:pos x="519" y="328"/>
                </a:cxn>
                <a:cxn ang="0">
                  <a:pos x="515" y="265"/>
                </a:cxn>
                <a:cxn ang="0">
                  <a:pos x="485" y="180"/>
                </a:cxn>
                <a:cxn ang="0">
                  <a:pos x="434" y="105"/>
                </a:cxn>
                <a:cxn ang="0">
                  <a:pos x="364" y="57"/>
                </a:cxn>
                <a:cxn ang="0">
                  <a:pos x="324" y="45"/>
                </a:cxn>
                <a:cxn ang="0">
                  <a:pos x="297" y="44"/>
                </a:cxn>
              </a:cxnLst>
              <a:rect l="0" t="0" r="r" b="b"/>
              <a:pathLst>
                <a:path w="563" h="544">
                  <a:moveTo>
                    <a:pt x="298" y="544"/>
                  </a:moveTo>
                  <a:lnTo>
                    <a:pt x="298" y="544"/>
                  </a:lnTo>
                  <a:lnTo>
                    <a:pt x="271" y="543"/>
                  </a:lnTo>
                  <a:lnTo>
                    <a:pt x="245" y="540"/>
                  </a:lnTo>
                  <a:lnTo>
                    <a:pt x="219" y="535"/>
                  </a:lnTo>
                  <a:lnTo>
                    <a:pt x="195" y="528"/>
                  </a:lnTo>
                  <a:lnTo>
                    <a:pt x="172" y="519"/>
                  </a:lnTo>
                  <a:lnTo>
                    <a:pt x="149" y="509"/>
                  </a:lnTo>
                  <a:lnTo>
                    <a:pt x="128" y="497"/>
                  </a:lnTo>
                  <a:lnTo>
                    <a:pt x="109" y="483"/>
                  </a:lnTo>
                  <a:lnTo>
                    <a:pt x="90" y="468"/>
                  </a:lnTo>
                  <a:lnTo>
                    <a:pt x="73" y="450"/>
                  </a:lnTo>
                  <a:lnTo>
                    <a:pt x="58" y="433"/>
                  </a:lnTo>
                  <a:lnTo>
                    <a:pt x="45" y="412"/>
                  </a:lnTo>
                  <a:lnTo>
                    <a:pt x="32" y="391"/>
                  </a:lnTo>
                  <a:lnTo>
                    <a:pt x="22" y="369"/>
                  </a:lnTo>
                  <a:lnTo>
                    <a:pt x="13" y="345"/>
                  </a:lnTo>
                  <a:lnTo>
                    <a:pt x="6" y="320"/>
                  </a:lnTo>
                  <a:lnTo>
                    <a:pt x="6" y="320"/>
                  </a:lnTo>
                  <a:lnTo>
                    <a:pt x="3" y="306"/>
                  </a:lnTo>
                  <a:lnTo>
                    <a:pt x="2" y="292"/>
                  </a:lnTo>
                  <a:lnTo>
                    <a:pt x="1" y="278"/>
                  </a:lnTo>
                  <a:lnTo>
                    <a:pt x="0" y="263"/>
                  </a:lnTo>
                  <a:lnTo>
                    <a:pt x="1" y="249"/>
                  </a:lnTo>
                  <a:lnTo>
                    <a:pt x="2" y="233"/>
                  </a:lnTo>
                  <a:lnTo>
                    <a:pt x="4" y="219"/>
                  </a:lnTo>
                  <a:lnTo>
                    <a:pt x="7" y="204"/>
                  </a:lnTo>
                  <a:lnTo>
                    <a:pt x="10" y="191"/>
                  </a:lnTo>
                  <a:lnTo>
                    <a:pt x="15" y="177"/>
                  </a:lnTo>
                  <a:lnTo>
                    <a:pt x="20" y="163"/>
                  </a:lnTo>
                  <a:lnTo>
                    <a:pt x="26" y="151"/>
                  </a:lnTo>
                  <a:lnTo>
                    <a:pt x="32" y="137"/>
                  </a:lnTo>
                  <a:lnTo>
                    <a:pt x="39" y="126"/>
                  </a:lnTo>
                  <a:lnTo>
                    <a:pt x="47" y="114"/>
                  </a:lnTo>
                  <a:lnTo>
                    <a:pt x="55" y="103"/>
                  </a:lnTo>
                  <a:lnTo>
                    <a:pt x="55" y="103"/>
                  </a:lnTo>
                  <a:lnTo>
                    <a:pt x="64" y="92"/>
                  </a:lnTo>
                  <a:lnTo>
                    <a:pt x="75" y="81"/>
                  </a:lnTo>
                  <a:lnTo>
                    <a:pt x="85" y="72"/>
                  </a:lnTo>
                  <a:lnTo>
                    <a:pt x="95" y="63"/>
                  </a:lnTo>
                  <a:lnTo>
                    <a:pt x="106" y="56"/>
                  </a:lnTo>
                  <a:lnTo>
                    <a:pt x="117" y="48"/>
                  </a:lnTo>
                  <a:lnTo>
                    <a:pt x="127" y="42"/>
                  </a:lnTo>
                  <a:lnTo>
                    <a:pt x="139" y="37"/>
                  </a:lnTo>
                  <a:lnTo>
                    <a:pt x="151" y="32"/>
                  </a:lnTo>
                  <a:lnTo>
                    <a:pt x="163" y="27"/>
                  </a:lnTo>
                  <a:lnTo>
                    <a:pt x="188" y="20"/>
                  </a:lnTo>
                  <a:lnTo>
                    <a:pt x="215" y="13"/>
                  </a:lnTo>
                  <a:lnTo>
                    <a:pt x="244" y="8"/>
                  </a:lnTo>
                  <a:lnTo>
                    <a:pt x="247" y="8"/>
                  </a:lnTo>
                  <a:lnTo>
                    <a:pt x="249" y="7"/>
                  </a:lnTo>
                  <a:lnTo>
                    <a:pt x="249" y="7"/>
                  </a:lnTo>
                  <a:lnTo>
                    <a:pt x="252" y="5"/>
                  </a:lnTo>
                  <a:lnTo>
                    <a:pt x="256" y="4"/>
                  </a:lnTo>
                  <a:lnTo>
                    <a:pt x="256" y="4"/>
                  </a:lnTo>
                  <a:lnTo>
                    <a:pt x="277" y="1"/>
                  </a:lnTo>
                  <a:lnTo>
                    <a:pt x="299" y="0"/>
                  </a:lnTo>
                  <a:lnTo>
                    <a:pt x="299" y="0"/>
                  </a:lnTo>
                  <a:lnTo>
                    <a:pt x="312" y="0"/>
                  </a:lnTo>
                  <a:lnTo>
                    <a:pt x="324" y="1"/>
                  </a:lnTo>
                  <a:lnTo>
                    <a:pt x="338" y="3"/>
                  </a:lnTo>
                  <a:lnTo>
                    <a:pt x="350" y="6"/>
                  </a:lnTo>
                  <a:lnTo>
                    <a:pt x="363" y="9"/>
                  </a:lnTo>
                  <a:lnTo>
                    <a:pt x="374" y="13"/>
                  </a:lnTo>
                  <a:lnTo>
                    <a:pt x="385" y="18"/>
                  </a:lnTo>
                  <a:lnTo>
                    <a:pt x="398" y="24"/>
                  </a:lnTo>
                  <a:lnTo>
                    <a:pt x="408" y="30"/>
                  </a:lnTo>
                  <a:lnTo>
                    <a:pt x="420" y="36"/>
                  </a:lnTo>
                  <a:lnTo>
                    <a:pt x="440" y="51"/>
                  </a:lnTo>
                  <a:lnTo>
                    <a:pt x="460" y="67"/>
                  </a:lnTo>
                  <a:lnTo>
                    <a:pt x="477" y="86"/>
                  </a:lnTo>
                  <a:lnTo>
                    <a:pt x="494" y="106"/>
                  </a:lnTo>
                  <a:lnTo>
                    <a:pt x="508" y="127"/>
                  </a:lnTo>
                  <a:lnTo>
                    <a:pt x="522" y="150"/>
                  </a:lnTo>
                  <a:lnTo>
                    <a:pt x="533" y="172"/>
                  </a:lnTo>
                  <a:lnTo>
                    <a:pt x="543" y="196"/>
                  </a:lnTo>
                  <a:lnTo>
                    <a:pt x="552" y="221"/>
                  </a:lnTo>
                  <a:lnTo>
                    <a:pt x="557" y="245"/>
                  </a:lnTo>
                  <a:lnTo>
                    <a:pt x="561" y="269"/>
                  </a:lnTo>
                  <a:lnTo>
                    <a:pt x="561" y="269"/>
                  </a:lnTo>
                  <a:lnTo>
                    <a:pt x="563" y="294"/>
                  </a:lnTo>
                  <a:lnTo>
                    <a:pt x="562" y="319"/>
                  </a:lnTo>
                  <a:lnTo>
                    <a:pt x="560" y="343"/>
                  </a:lnTo>
                  <a:lnTo>
                    <a:pt x="554" y="366"/>
                  </a:lnTo>
                  <a:lnTo>
                    <a:pt x="547" y="388"/>
                  </a:lnTo>
                  <a:lnTo>
                    <a:pt x="537" y="410"/>
                  </a:lnTo>
                  <a:lnTo>
                    <a:pt x="525" y="431"/>
                  </a:lnTo>
                  <a:lnTo>
                    <a:pt x="511" y="450"/>
                  </a:lnTo>
                  <a:lnTo>
                    <a:pt x="511" y="450"/>
                  </a:lnTo>
                  <a:lnTo>
                    <a:pt x="503" y="460"/>
                  </a:lnTo>
                  <a:lnTo>
                    <a:pt x="494" y="469"/>
                  </a:lnTo>
                  <a:lnTo>
                    <a:pt x="485" y="477"/>
                  </a:lnTo>
                  <a:lnTo>
                    <a:pt x="475" y="485"/>
                  </a:lnTo>
                  <a:lnTo>
                    <a:pt x="465" y="494"/>
                  </a:lnTo>
                  <a:lnTo>
                    <a:pt x="455" y="501"/>
                  </a:lnTo>
                  <a:lnTo>
                    <a:pt x="444" y="507"/>
                  </a:lnTo>
                  <a:lnTo>
                    <a:pt x="433" y="513"/>
                  </a:lnTo>
                  <a:lnTo>
                    <a:pt x="422" y="519"/>
                  </a:lnTo>
                  <a:lnTo>
                    <a:pt x="410" y="524"/>
                  </a:lnTo>
                  <a:lnTo>
                    <a:pt x="398" y="529"/>
                  </a:lnTo>
                  <a:lnTo>
                    <a:pt x="385" y="533"/>
                  </a:lnTo>
                  <a:lnTo>
                    <a:pt x="372" y="536"/>
                  </a:lnTo>
                  <a:lnTo>
                    <a:pt x="360" y="538"/>
                  </a:lnTo>
                  <a:lnTo>
                    <a:pt x="346" y="540"/>
                  </a:lnTo>
                  <a:lnTo>
                    <a:pt x="333" y="542"/>
                  </a:lnTo>
                  <a:lnTo>
                    <a:pt x="333" y="542"/>
                  </a:lnTo>
                  <a:lnTo>
                    <a:pt x="315" y="543"/>
                  </a:lnTo>
                  <a:lnTo>
                    <a:pt x="298" y="544"/>
                  </a:lnTo>
                  <a:lnTo>
                    <a:pt x="298" y="544"/>
                  </a:lnTo>
                  <a:close/>
                  <a:moveTo>
                    <a:pt x="297" y="44"/>
                  </a:moveTo>
                  <a:lnTo>
                    <a:pt x="294" y="45"/>
                  </a:lnTo>
                  <a:lnTo>
                    <a:pt x="294" y="45"/>
                  </a:lnTo>
                  <a:lnTo>
                    <a:pt x="289" y="47"/>
                  </a:lnTo>
                  <a:lnTo>
                    <a:pt x="285" y="48"/>
                  </a:lnTo>
                  <a:lnTo>
                    <a:pt x="285" y="48"/>
                  </a:lnTo>
                  <a:lnTo>
                    <a:pt x="248" y="54"/>
                  </a:lnTo>
                  <a:lnTo>
                    <a:pt x="229" y="58"/>
                  </a:lnTo>
                  <a:lnTo>
                    <a:pt x="211" y="61"/>
                  </a:lnTo>
                  <a:lnTo>
                    <a:pt x="193" y="66"/>
                  </a:lnTo>
                  <a:lnTo>
                    <a:pt x="177" y="71"/>
                  </a:lnTo>
                  <a:lnTo>
                    <a:pt x="160" y="78"/>
                  </a:lnTo>
                  <a:lnTo>
                    <a:pt x="145" y="86"/>
                  </a:lnTo>
                  <a:lnTo>
                    <a:pt x="129" y="94"/>
                  </a:lnTo>
                  <a:lnTo>
                    <a:pt x="116" y="104"/>
                  </a:lnTo>
                  <a:lnTo>
                    <a:pt x="102" y="116"/>
                  </a:lnTo>
                  <a:lnTo>
                    <a:pt x="91" y="128"/>
                  </a:lnTo>
                  <a:lnTo>
                    <a:pt x="81" y="141"/>
                  </a:lnTo>
                  <a:lnTo>
                    <a:pt x="71" y="157"/>
                  </a:lnTo>
                  <a:lnTo>
                    <a:pt x="64" y="174"/>
                  </a:lnTo>
                  <a:lnTo>
                    <a:pt x="58" y="194"/>
                  </a:lnTo>
                  <a:lnTo>
                    <a:pt x="58" y="194"/>
                  </a:lnTo>
                  <a:lnTo>
                    <a:pt x="55" y="209"/>
                  </a:lnTo>
                  <a:lnTo>
                    <a:pt x="52" y="222"/>
                  </a:lnTo>
                  <a:lnTo>
                    <a:pt x="50" y="236"/>
                  </a:lnTo>
                  <a:lnTo>
                    <a:pt x="48" y="251"/>
                  </a:lnTo>
                  <a:lnTo>
                    <a:pt x="48" y="264"/>
                  </a:lnTo>
                  <a:lnTo>
                    <a:pt x="48" y="278"/>
                  </a:lnTo>
                  <a:lnTo>
                    <a:pt x="48" y="291"/>
                  </a:lnTo>
                  <a:lnTo>
                    <a:pt x="49" y="304"/>
                  </a:lnTo>
                  <a:lnTo>
                    <a:pt x="51" y="317"/>
                  </a:lnTo>
                  <a:lnTo>
                    <a:pt x="54" y="329"/>
                  </a:lnTo>
                  <a:lnTo>
                    <a:pt x="57" y="341"/>
                  </a:lnTo>
                  <a:lnTo>
                    <a:pt x="61" y="353"/>
                  </a:lnTo>
                  <a:lnTo>
                    <a:pt x="65" y="365"/>
                  </a:lnTo>
                  <a:lnTo>
                    <a:pt x="70" y="375"/>
                  </a:lnTo>
                  <a:lnTo>
                    <a:pt x="77" y="385"/>
                  </a:lnTo>
                  <a:lnTo>
                    <a:pt x="83" y="396"/>
                  </a:lnTo>
                  <a:lnTo>
                    <a:pt x="83" y="396"/>
                  </a:lnTo>
                  <a:lnTo>
                    <a:pt x="92" y="407"/>
                  </a:lnTo>
                  <a:lnTo>
                    <a:pt x="101" y="418"/>
                  </a:lnTo>
                  <a:lnTo>
                    <a:pt x="112" y="429"/>
                  </a:lnTo>
                  <a:lnTo>
                    <a:pt x="123" y="439"/>
                  </a:lnTo>
                  <a:lnTo>
                    <a:pt x="134" y="448"/>
                  </a:lnTo>
                  <a:lnTo>
                    <a:pt x="147" y="456"/>
                  </a:lnTo>
                  <a:lnTo>
                    <a:pt x="160" y="465"/>
                  </a:lnTo>
                  <a:lnTo>
                    <a:pt x="174" y="472"/>
                  </a:lnTo>
                  <a:lnTo>
                    <a:pt x="187" y="478"/>
                  </a:lnTo>
                  <a:lnTo>
                    <a:pt x="202" y="484"/>
                  </a:lnTo>
                  <a:lnTo>
                    <a:pt x="216" y="488"/>
                  </a:lnTo>
                  <a:lnTo>
                    <a:pt x="232" y="493"/>
                  </a:lnTo>
                  <a:lnTo>
                    <a:pt x="246" y="496"/>
                  </a:lnTo>
                  <a:lnTo>
                    <a:pt x="261" y="499"/>
                  </a:lnTo>
                  <a:lnTo>
                    <a:pt x="277" y="500"/>
                  </a:lnTo>
                  <a:lnTo>
                    <a:pt x="294" y="500"/>
                  </a:lnTo>
                  <a:lnTo>
                    <a:pt x="294" y="500"/>
                  </a:lnTo>
                  <a:lnTo>
                    <a:pt x="307" y="500"/>
                  </a:lnTo>
                  <a:lnTo>
                    <a:pt x="320" y="499"/>
                  </a:lnTo>
                  <a:lnTo>
                    <a:pt x="333" y="497"/>
                  </a:lnTo>
                  <a:lnTo>
                    <a:pt x="346" y="495"/>
                  </a:lnTo>
                  <a:lnTo>
                    <a:pt x="346" y="495"/>
                  </a:lnTo>
                  <a:lnTo>
                    <a:pt x="364" y="490"/>
                  </a:lnTo>
                  <a:lnTo>
                    <a:pt x="381" y="484"/>
                  </a:lnTo>
                  <a:lnTo>
                    <a:pt x="399" y="477"/>
                  </a:lnTo>
                  <a:lnTo>
                    <a:pt x="415" y="469"/>
                  </a:lnTo>
                  <a:lnTo>
                    <a:pt x="431" y="460"/>
                  </a:lnTo>
                  <a:lnTo>
                    <a:pt x="446" y="449"/>
                  </a:lnTo>
                  <a:lnTo>
                    <a:pt x="460" y="438"/>
                  </a:lnTo>
                  <a:lnTo>
                    <a:pt x="473" y="425"/>
                  </a:lnTo>
                  <a:lnTo>
                    <a:pt x="485" y="412"/>
                  </a:lnTo>
                  <a:lnTo>
                    <a:pt x="495" y="398"/>
                  </a:lnTo>
                  <a:lnTo>
                    <a:pt x="503" y="382"/>
                  </a:lnTo>
                  <a:lnTo>
                    <a:pt x="510" y="365"/>
                  </a:lnTo>
                  <a:lnTo>
                    <a:pt x="516" y="347"/>
                  </a:lnTo>
                  <a:lnTo>
                    <a:pt x="519" y="328"/>
                  </a:lnTo>
                  <a:lnTo>
                    <a:pt x="520" y="309"/>
                  </a:lnTo>
                  <a:lnTo>
                    <a:pt x="518" y="288"/>
                  </a:lnTo>
                  <a:lnTo>
                    <a:pt x="518" y="288"/>
                  </a:lnTo>
                  <a:lnTo>
                    <a:pt x="515" y="265"/>
                  </a:lnTo>
                  <a:lnTo>
                    <a:pt x="509" y="244"/>
                  </a:lnTo>
                  <a:lnTo>
                    <a:pt x="503" y="222"/>
                  </a:lnTo>
                  <a:lnTo>
                    <a:pt x="495" y="200"/>
                  </a:lnTo>
                  <a:lnTo>
                    <a:pt x="485" y="180"/>
                  </a:lnTo>
                  <a:lnTo>
                    <a:pt x="474" y="159"/>
                  </a:lnTo>
                  <a:lnTo>
                    <a:pt x="462" y="140"/>
                  </a:lnTo>
                  <a:lnTo>
                    <a:pt x="448" y="122"/>
                  </a:lnTo>
                  <a:lnTo>
                    <a:pt x="434" y="105"/>
                  </a:lnTo>
                  <a:lnTo>
                    <a:pt x="417" y="91"/>
                  </a:lnTo>
                  <a:lnTo>
                    <a:pt x="401" y="77"/>
                  </a:lnTo>
                  <a:lnTo>
                    <a:pt x="383" y="66"/>
                  </a:lnTo>
                  <a:lnTo>
                    <a:pt x="364" y="57"/>
                  </a:lnTo>
                  <a:lnTo>
                    <a:pt x="354" y="54"/>
                  </a:lnTo>
                  <a:lnTo>
                    <a:pt x="344" y="51"/>
                  </a:lnTo>
                  <a:lnTo>
                    <a:pt x="335" y="47"/>
                  </a:lnTo>
                  <a:lnTo>
                    <a:pt x="324" y="45"/>
                  </a:lnTo>
                  <a:lnTo>
                    <a:pt x="313" y="44"/>
                  </a:lnTo>
                  <a:lnTo>
                    <a:pt x="303" y="44"/>
                  </a:lnTo>
                  <a:lnTo>
                    <a:pt x="303"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1" name="Freeform 947"/>
            <p:cNvSpPr>
              <a:spLocks noEditPoints="1"/>
            </p:cNvSpPr>
            <p:nvPr/>
          </p:nvSpPr>
          <p:spPr bwMode="auto">
            <a:xfrm>
              <a:off x="5329238" y="1463675"/>
              <a:ext cx="188913" cy="173038"/>
            </a:xfrm>
            <a:custGeom>
              <a:avLst/>
              <a:gdLst/>
              <a:ahLst/>
              <a:cxnLst>
                <a:cxn ang="0">
                  <a:pos x="133" y="322"/>
                </a:cxn>
                <a:cxn ang="0">
                  <a:pos x="93" y="284"/>
                </a:cxn>
                <a:cxn ang="0">
                  <a:pos x="88" y="231"/>
                </a:cxn>
                <a:cxn ang="0">
                  <a:pos x="41" y="221"/>
                </a:cxn>
                <a:cxn ang="0">
                  <a:pos x="7" y="193"/>
                </a:cxn>
                <a:cxn ang="0">
                  <a:pos x="1" y="145"/>
                </a:cxn>
                <a:cxn ang="0">
                  <a:pos x="14" y="111"/>
                </a:cxn>
                <a:cxn ang="0">
                  <a:pos x="62" y="96"/>
                </a:cxn>
                <a:cxn ang="0">
                  <a:pos x="90" y="91"/>
                </a:cxn>
                <a:cxn ang="0">
                  <a:pos x="98" y="37"/>
                </a:cxn>
                <a:cxn ang="0">
                  <a:pos x="131" y="8"/>
                </a:cxn>
                <a:cxn ang="0">
                  <a:pos x="179" y="0"/>
                </a:cxn>
                <a:cxn ang="0">
                  <a:pos x="230" y="19"/>
                </a:cxn>
                <a:cxn ang="0">
                  <a:pos x="248" y="46"/>
                </a:cxn>
                <a:cxn ang="0">
                  <a:pos x="254" y="101"/>
                </a:cxn>
                <a:cxn ang="0">
                  <a:pos x="285" y="105"/>
                </a:cxn>
                <a:cxn ang="0">
                  <a:pos x="329" y="114"/>
                </a:cxn>
                <a:cxn ang="0">
                  <a:pos x="358" y="163"/>
                </a:cxn>
                <a:cxn ang="0">
                  <a:pos x="347" y="211"/>
                </a:cxn>
                <a:cxn ang="0">
                  <a:pos x="317" y="237"/>
                </a:cxn>
                <a:cxn ang="0">
                  <a:pos x="261" y="237"/>
                </a:cxn>
                <a:cxn ang="0">
                  <a:pos x="240" y="279"/>
                </a:cxn>
                <a:cxn ang="0">
                  <a:pos x="219" y="312"/>
                </a:cxn>
                <a:cxn ang="0">
                  <a:pos x="169" y="328"/>
                </a:cxn>
                <a:cxn ang="0">
                  <a:pos x="163" y="282"/>
                </a:cxn>
                <a:cxn ang="0">
                  <a:pos x="187" y="277"/>
                </a:cxn>
                <a:cxn ang="0">
                  <a:pos x="200" y="253"/>
                </a:cxn>
                <a:cxn ang="0">
                  <a:pos x="201" y="214"/>
                </a:cxn>
                <a:cxn ang="0">
                  <a:pos x="210" y="201"/>
                </a:cxn>
                <a:cxn ang="0">
                  <a:pos x="229" y="187"/>
                </a:cxn>
                <a:cxn ang="0">
                  <a:pos x="264" y="190"/>
                </a:cxn>
                <a:cxn ang="0">
                  <a:pos x="292" y="194"/>
                </a:cxn>
                <a:cxn ang="0">
                  <a:pos x="311" y="181"/>
                </a:cxn>
                <a:cxn ang="0">
                  <a:pos x="307" y="155"/>
                </a:cxn>
                <a:cxn ang="0">
                  <a:pos x="286" y="150"/>
                </a:cxn>
                <a:cxn ang="0">
                  <a:pos x="235" y="145"/>
                </a:cxn>
                <a:cxn ang="0">
                  <a:pos x="212" y="132"/>
                </a:cxn>
                <a:cxn ang="0">
                  <a:pos x="207" y="79"/>
                </a:cxn>
                <a:cxn ang="0">
                  <a:pos x="201" y="56"/>
                </a:cxn>
                <a:cxn ang="0">
                  <a:pos x="175" y="46"/>
                </a:cxn>
                <a:cxn ang="0">
                  <a:pos x="149" y="49"/>
                </a:cxn>
                <a:cxn ang="0">
                  <a:pos x="137" y="64"/>
                </a:cxn>
                <a:cxn ang="0">
                  <a:pos x="134" y="133"/>
                </a:cxn>
                <a:cxn ang="0">
                  <a:pos x="112" y="145"/>
                </a:cxn>
                <a:cxn ang="0">
                  <a:pos x="99" y="143"/>
                </a:cxn>
                <a:cxn ang="0">
                  <a:pos x="81" y="143"/>
                </a:cxn>
                <a:cxn ang="0">
                  <a:pos x="47" y="143"/>
                </a:cxn>
                <a:cxn ang="0">
                  <a:pos x="56" y="170"/>
                </a:cxn>
                <a:cxn ang="0">
                  <a:pos x="50" y="174"/>
                </a:cxn>
                <a:cxn ang="0">
                  <a:pos x="68" y="183"/>
                </a:cxn>
                <a:cxn ang="0">
                  <a:pos x="103" y="185"/>
                </a:cxn>
                <a:cxn ang="0">
                  <a:pos x="113" y="186"/>
                </a:cxn>
                <a:cxn ang="0">
                  <a:pos x="132" y="195"/>
                </a:cxn>
                <a:cxn ang="0">
                  <a:pos x="134" y="224"/>
                </a:cxn>
                <a:cxn ang="0">
                  <a:pos x="136" y="273"/>
                </a:cxn>
              </a:cxnLst>
              <a:rect l="0" t="0" r="r" b="b"/>
              <a:pathLst>
                <a:path w="358" h="328">
                  <a:moveTo>
                    <a:pt x="169" y="328"/>
                  </a:moveTo>
                  <a:lnTo>
                    <a:pt x="169" y="328"/>
                  </a:lnTo>
                  <a:lnTo>
                    <a:pt x="156" y="327"/>
                  </a:lnTo>
                  <a:lnTo>
                    <a:pt x="156" y="327"/>
                  </a:lnTo>
                  <a:lnTo>
                    <a:pt x="143" y="325"/>
                  </a:lnTo>
                  <a:lnTo>
                    <a:pt x="133" y="322"/>
                  </a:lnTo>
                  <a:lnTo>
                    <a:pt x="123" y="319"/>
                  </a:lnTo>
                  <a:lnTo>
                    <a:pt x="115" y="315"/>
                  </a:lnTo>
                  <a:lnTo>
                    <a:pt x="108" y="310"/>
                  </a:lnTo>
                  <a:lnTo>
                    <a:pt x="102" y="303"/>
                  </a:lnTo>
                  <a:lnTo>
                    <a:pt x="97" y="295"/>
                  </a:lnTo>
                  <a:lnTo>
                    <a:pt x="93" y="284"/>
                  </a:lnTo>
                  <a:lnTo>
                    <a:pt x="93" y="284"/>
                  </a:lnTo>
                  <a:lnTo>
                    <a:pt x="89" y="273"/>
                  </a:lnTo>
                  <a:lnTo>
                    <a:pt x="87" y="262"/>
                  </a:lnTo>
                  <a:lnTo>
                    <a:pt x="87" y="249"/>
                  </a:lnTo>
                  <a:lnTo>
                    <a:pt x="87" y="236"/>
                  </a:lnTo>
                  <a:lnTo>
                    <a:pt x="88" y="231"/>
                  </a:lnTo>
                  <a:lnTo>
                    <a:pt x="82" y="230"/>
                  </a:lnTo>
                  <a:lnTo>
                    <a:pt x="82" y="230"/>
                  </a:lnTo>
                  <a:lnTo>
                    <a:pt x="71" y="228"/>
                  </a:lnTo>
                  <a:lnTo>
                    <a:pt x="59" y="226"/>
                  </a:lnTo>
                  <a:lnTo>
                    <a:pt x="50" y="224"/>
                  </a:lnTo>
                  <a:lnTo>
                    <a:pt x="41" y="221"/>
                  </a:lnTo>
                  <a:lnTo>
                    <a:pt x="33" y="218"/>
                  </a:lnTo>
                  <a:lnTo>
                    <a:pt x="25" y="214"/>
                  </a:lnTo>
                  <a:lnTo>
                    <a:pt x="19" y="209"/>
                  </a:lnTo>
                  <a:lnTo>
                    <a:pt x="14" y="204"/>
                  </a:lnTo>
                  <a:lnTo>
                    <a:pt x="14" y="204"/>
                  </a:lnTo>
                  <a:lnTo>
                    <a:pt x="7" y="193"/>
                  </a:lnTo>
                  <a:lnTo>
                    <a:pt x="3" y="182"/>
                  </a:lnTo>
                  <a:lnTo>
                    <a:pt x="0" y="171"/>
                  </a:lnTo>
                  <a:lnTo>
                    <a:pt x="0" y="158"/>
                  </a:lnTo>
                  <a:lnTo>
                    <a:pt x="0" y="155"/>
                  </a:lnTo>
                  <a:lnTo>
                    <a:pt x="0" y="155"/>
                  </a:lnTo>
                  <a:lnTo>
                    <a:pt x="1" y="145"/>
                  </a:lnTo>
                  <a:lnTo>
                    <a:pt x="2" y="134"/>
                  </a:lnTo>
                  <a:lnTo>
                    <a:pt x="5" y="125"/>
                  </a:lnTo>
                  <a:lnTo>
                    <a:pt x="7" y="121"/>
                  </a:lnTo>
                  <a:lnTo>
                    <a:pt x="9" y="117"/>
                  </a:lnTo>
                  <a:lnTo>
                    <a:pt x="9" y="117"/>
                  </a:lnTo>
                  <a:lnTo>
                    <a:pt x="14" y="111"/>
                  </a:lnTo>
                  <a:lnTo>
                    <a:pt x="20" y="107"/>
                  </a:lnTo>
                  <a:lnTo>
                    <a:pt x="26" y="102"/>
                  </a:lnTo>
                  <a:lnTo>
                    <a:pt x="33" y="100"/>
                  </a:lnTo>
                  <a:lnTo>
                    <a:pt x="40" y="98"/>
                  </a:lnTo>
                  <a:lnTo>
                    <a:pt x="47" y="97"/>
                  </a:lnTo>
                  <a:lnTo>
                    <a:pt x="62" y="96"/>
                  </a:lnTo>
                  <a:lnTo>
                    <a:pt x="62" y="96"/>
                  </a:lnTo>
                  <a:lnTo>
                    <a:pt x="78" y="97"/>
                  </a:lnTo>
                  <a:lnTo>
                    <a:pt x="78" y="97"/>
                  </a:lnTo>
                  <a:lnTo>
                    <a:pt x="82" y="97"/>
                  </a:lnTo>
                  <a:lnTo>
                    <a:pt x="91" y="97"/>
                  </a:lnTo>
                  <a:lnTo>
                    <a:pt x="90" y="91"/>
                  </a:lnTo>
                  <a:lnTo>
                    <a:pt x="90" y="91"/>
                  </a:lnTo>
                  <a:lnTo>
                    <a:pt x="90" y="75"/>
                  </a:lnTo>
                  <a:lnTo>
                    <a:pt x="91" y="59"/>
                  </a:lnTo>
                  <a:lnTo>
                    <a:pt x="93" y="51"/>
                  </a:lnTo>
                  <a:lnTo>
                    <a:pt x="95" y="44"/>
                  </a:lnTo>
                  <a:lnTo>
                    <a:pt x="98" y="37"/>
                  </a:lnTo>
                  <a:lnTo>
                    <a:pt x="102" y="31"/>
                  </a:lnTo>
                  <a:lnTo>
                    <a:pt x="102" y="31"/>
                  </a:lnTo>
                  <a:lnTo>
                    <a:pt x="108" y="24"/>
                  </a:lnTo>
                  <a:lnTo>
                    <a:pt x="115" y="18"/>
                  </a:lnTo>
                  <a:lnTo>
                    <a:pt x="122" y="13"/>
                  </a:lnTo>
                  <a:lnTo>
                    <a:pt x="131" y="8"/>
                  </a:lnTo>
                  <a:lnTo>
                    <a:pt x="140" y="4"/>
                  </a:lnTo>
                  <a:lnTo>
                    <a:pt x="149" y="2"/>
                  </a:lnTo>
                  <a:lnTo>
                    <a:pt x="159" y="0"/>
                  </a:lnTo>
                  <a:lnTo>
                    <a:pt x="169" y="0"/>
                  </a:lnTo>
                  <a:lnTo>
                    <a:pt x="169" y="0"/>
                  </a:lnTo>
                  <a:lnTo>
                    <a:pt x="179" y="0"/>
                  </a:lnTo>
                  <a:lnTo>
                    <a:pt x="179" y="0"/>
                  </a:lnTo>
                  <a:lnTo>
                    <a:pt x="194" y="2"/>
                  </a:lnTo>
                  <a:lnTo>
                    <a:pt x="204" y="5"/>
                  </a:lnTo>
                  <a:lnTo>
                    <a:pt x="214" y="9"/>
                  </a:lnTo>
                  <a:lnTo>
                    <a:pt x="225" y="16"/>
                  </a:lnTo>
                  <a:lnTo>
                    <a:pt x="230" y="19"/>
                  </a:lnTo>
                  <a:lnTo>
                    <a:pt x="235" y="23"/>
                  </a:lnTo>
                  <a:lnTo>
                    <a:pt x="239" y="28"/>
                  </a:lnTo>
                  <a:lnTo>
                    <a:pt x="242" y="33"/>
                  </a:lnTo>
                  <a:lnTo>
                    <a:pt x="245" y="39"/>
                  </a:lnTo>
                  <a:lnTo>
                    <a:pt x="248" y="46"/>
                  </a:lnTo>
                  <a:lnTo>
                    <a:pt x="248" y="46"/>
                  </a:lnTo>
                  <a:lnTo>
                    <a:pt x="251" y="55"/>
                  </a:lnTo>
                  <a:lnTo>
                    <a:pt x="252" y="65"/>
                  </a:lnTo>
                  <a:lnTo>
                    <a:pt x="253" y="85"/>
                  </a:lnTo>
                  <a:lnTo>
                    <a:pt x="253" y="85"/>
                  </a:lnTo>
                  <a:lnTo>
                    <a:pt x="253" y="97"/>
                  </a:lnTo>
                  <a:lnTo>
                    <a:pt x="254" y="101"/>
                  </a:lnTo>
                  <a:lnTo>
                    <a:pt x="258" y="102"/>
                  </a:lnTo>
                  <a:lnTo>
                    <a:pt x="258" y="102"/>
                  </a:lnTo>
                  <a:lnTo>
                    <a:pt x="268" y="103"/>
                  </a:lnTo>
                  <a:lnTo>
                    <a:pt x="278" y="105"/>
                  </a:lnTo>
                  <a:lnTo>
                    <a:pt x="285" y="105"/>
                  </a:lnTo>
                  <a:lnTo>
                    <a:pt x="285" y="105"/>
                  </a:lnTo>
                  <a:lnTo>
                    <a:pt x="294" y="105"/>
                  </a:lnTo>
                  <a:lnTo>
                    <a:pt x="303" y="106"/>
                  </a:lnTo>
                  <a:lnTo>
                    <a:pt x="311" y="107"/>
                  </a:lnTo>
                  <a:lnTo>
                    <a:pt x="320" y="110"/>
                  </a:lnTo>
                  <a:lnTo>
                    <a:pt x="320" y="110"/>
                  </a:lnTo>
                  <a:lnTo>
                    <a:pt x="329" y="114"/>
                  </a:lnTo>
                  <a:lnTo>
                    <a:pt x="337" y="120"/>
                  </a:lnTo>
                  <a:lnTo>
                    <a:pt x="344" y="127"/>
                  </a:lnTo>
                  <a:lnTo>
                    <a:pt x="350" y="136"/>
                  </a:lnTo>
                  <a:lnTo>
                    <a:pt x="354" y="145"/>
                  </a:lnTo>
                  <a:lnTo>
                    <a:pt x="357" y="154"/>
                  </a:lnTo>
                  <a:lnTo>
                    <a:pt x="358" y="163"/>
                  </a:lnTo>
                  <a:lnTo>
                    <a:pt x="358" y="174"/>
                  </a:lnTo>
                  <a:lnTo>
                    <a:pt x="358" y="174"/>
                  </a:lnTo>
                  <a:lnTo>
                    <a:pt x="356" y="183"/>
                  </a:lnTo>
                  <a:lnTo>
                    <a:pt x="354" y="192"/>
                  </a:lnTo>
                  <a:lnTo>
                    <a:pt x="351" y="203"/>
                  </a:lnTo>
                  <a:lnTo>
                    <a:pt x="347" y="211"/>
                  </a:lnTo>
                  <a:lnTo>
                    <a:pt x="341" y="220"/>
                  </a:lnTo>
                  <a:lnTo>
                    <a:pt x="334" y="227"/>
                  </a:lnTo>
                  <a:lnTo>
                    <a:pt x="327" y="233"/>
                  </a:lnTo>
                  <a:lnTo>
                    <a:pt x="322" y="235"/>
                  </a:lnTo>
                  <a:lnTo>
                    <a:pt x="317" y="237"/>
                  </a:lnTo>
                  <a:lnTo>
                    <a:pt x="317" y="237"/>
                  </a:lnTo>
                  <a:lnTo>
                    <a:pt x="306" y="240"/>
                  </a:lnTo>
                  <a:lnTo>
                    <a:pt x="294" y="240"/>
                  </a:lnTo>
                  <a:lnTo>
                    <a:pt x="294" y="240"/>
                  </a:lnTo>
                  <a:lnTo>
                    <a:pt x="294" y="240"/>
                  </a:lnTo>
                  <a:lnTo>
                    <a:pt x="278" y="239"/>
                  </a:lnTo>
                  <a:lnTo>
                    <a:pt x="261" y="237"/>
                  </a:lnTo>
                  <a:lnTo>
                    <a:pt x="246" y="235"/>
                  </a:lnTo>
                  <a:lnTo>
                    <a:pt x="246" y="241"/>
                  </a:lnTo>
                  <a:lnTo>
                    <a:pt x="246" y="241"/>
                  </a:lnTo>
                  <a:lnTo>
                    <a:pt x="245" y="256"/>
                  </a:lnTo>
                  <a:lnTo>
                    <a:pt x="243" y="272"/>
                  </a:lnTo>
                  <a:lnTo>
                    <a:pt x="240" y="279"/>
                  </a:lnTo>
                  <a:lnTo>
                    <a:pt x="238" y="286"/>
                  </a:lnTo>
                  <a:lnTo>
                    <a:pt x="234" y="294"/>
                  </a:lnTo>
                  <a:lnTo>
                    <a:pt x="230" y="301"/>
                  </a:lnTo>
                  <a:lnTo>
                    <a:pt x="230" y="301"/>
                  </a:lnTo>
                  <a:lnTo>
                    <a:pt x="225" y="307"/>
                  </a:lnTo>
                  <a:lnTo>
                    <a:pt x="219" y="312"/>
                  </a:lnTo>
                  <a:lnTo>
                    <a:pt x="211" y="317"/>
                  </a:lnTo>
                  <a:lnTo>
                    <a:pt x="204" y="320"/>
                  </a:lnTo>
                  <a:lnTo>
                    <a:pt x="196" y="324"/>
                  </a:lnTo>
                  <a:lnTo>
                    <a:pt x="188" y="326"/>
                  </a:lnTo>
                  <a:lnTo>
                    <a:pt x="178" y="328"/>
                  </a:lnTo>
                  <a:lnTo>
                    <a:pt x="169" y="328"/>
                  </a:lnTo>
                  <a:lnTo>
                    <a:pt x="169" y="328"/>
                  </a:lnTo>
                  <a:close/>
                  <a:moveTo>
                    <a:pt x="141" y="280"/>
                  </a:moveTo>
                  <a:lnTo>
                    <a:pt x="141" y="280"/>
                  </a:lnTo>
                  <a:lnTo>
                    <a:pt x="151" y="281"/>
                  </a:lnTo>
                  <a:lnTo>
                    <a:pt x="151" y="281"/>
                  </a:lnTo>
                  <a:lnTo>
                    <a:pt x="163" y="282"/>
                  </a:lnTo>
                  <a:lnTo>
                    <a:pt x="163" y="282"/>
                  </a:lnTo>
                  <a:lnTo>
                    <a:pt x="166" y="282"/>
                  </a:lnTo>
                  <a:lnTo>
                    <a:pt x="166" y="282"/>
                  </a:lnTo>
                  <a:lnTo>
                    <a:pt x="173" y="282"/>
                  </a:lnTo>
                  <a:lnTo>
                    <a:pt x="180" y="280"/>
                  </a:lnTo>
                  <a:lnTo>
                    <a:pt x="187" y="277"/>
                  </a:lnTo>
                  <a:lnTo>
                    <a:pt x="191" y="274"/>
                  </a:lnTo>
                  <a:lnTo>
                    <a:pt x="191" y="274"/>
                  </a:lnTo>
                  <a:lnTo>
                    <a:pt x="195" y="269"/>
                  </a:lnTo>
                  <a:lnTo>
                    <a:pt x="197" y="265"/>
                  </a:lnTo>
                  <a:lnTo>
                    <a:pt x="199" y="259"/>
                  </a:lnTo>
                  <a:lnTo>
                    <a:pt x="200" y="253"/>
                  </a:lnTo>
                  <a:lnTo>
                    <a:pt x="201" y="241"/>
                  </a:lnTo>
                  <a:lnTo>
                    <a:pt x="201" y="228"/>
                  </a:lnTo>
                  <a:lnTo>
                    <a:pt x="201" y="228"/>
                  </a:lnTo>
                  <a:lnTo>
                    <a:pt x="201" y="219"/>
                  </a:lnTo>
                  <a:lnTo>
                    <a:pt x="201" y="219"/>
                  </a:lnTo>
                  <a:lnTo>
                    <a:pt x="201" y="214"/>
                  </a:lnTo>
                  <a:lnTo>
                    <a:pt x="203" y="210"/>
                  </a:lnTo>
                  <a:lnTo>
                    <a:pt x="205" y="206"/>
                  </a:lnTo>
                  <a:lnTo>
                    <a:pt x="208" y="203"/>
                  </a:lnTo>
                  <a:lnTo>
                    <a:pt x="210" y="202"/>
                  </a:lnTo>
                  <a:lnTo>
                    <a:pt x="210" y="201"/>
                  </a:lnTo>
                  <a:lnTo>
                    <a:pt x="210" y="201"/>
                  </a:lnTo>
                  <a:lnTo>
                    <a:pt x="212" y="196"/>
                  </a:lnTo>
                  <a:lnTo>
                    <a:pt x="215" y="192"/>
                  </a:lnTo>
                  <a:lnTo>
                    <a:pt x="219" y="190"/>
                  </a:lnTo>
                  <a:lnTo>
                    <a:pt x="222" y="188"/>
                  </a:lnTo>
                  <a:lnTo>
                    <a:pt x="225" y="188"/>
                  </a:lnTo>
                  <a:lnTo>
                    <a:pt x="229" y="187"/>
                  </a:lnTo>
                  <a:lnTo>
                    <a:pt x="231" y="187"/>
                  </a:lnTo>
                  <a:lnTo>
                    <a:pt x="231" y="187"/>
                  </a:lnTo>
                  <a:lnTo>
                    <a:pt x="244" y="188"/>
                  </a:lnTo>
                  <a:lnTo>
                    <a:pt x="244" y="188"/>
                  </a:lnTo>
                  <a:lnTo>
                    <a:pt x="254" y="189"/>
                  </a:lnTo>
                  <a:lnTo>
                    <a:pt x="264" y="190"/>
                  </a:lnTo>
                  <a:lnTo>
                    <a:pt x="264" y="190"/>
                  </a:lnTo>
                  <a:lnTo>
                    <a:pt x="277" y="192"/>
                  </a:lnTo>
                  <a:lnTo>
                    <a:pt x="283" y="194"/>
                  </a:lnTo>
                  <a:lnTo>
                    <a:pt x="283" y="194"/>
                  </a:lnTo>
                  <a:lnTo>
                    <a:pt x="292" y="194"/>
                  </a:lnTo>
                  <a:lnTo>
                    <a:pt x="292" y="194"/>
                  </a:lnTo>
                  <a:lnTo>
                    <a:pt x="299" y="194"/>
                  </a:lnTo>
                  <a:lnTo>
                    <a:pt x="302" y="193"/>
                  </a:lnTo>
                  <a:lnTo>
                    <a:pt x="305" y="191"/>
                  </a:lnTo>
                  <a:lnTo>
                    <a:pt x="308" y="188"/>
                  </a:lnTo>
                  <a:lnTo>
                    <a:pt x="309" y="185"/>
                  </a:lnTo>
                  <a:lnTo>
                    <a:pt x="311" y="181"/>
                  </a:lnTo>
                  <a:lnTo>
                    <a:pt x="311" y="175"/>
                  </a:lnTo>
                  <a:lnTo>
                    <a:pt x="311" y="175"/>
                  </a:lnTo>
                  <a:lnTo>
                    <a:pt x="311" y="170"/>
                  </a:lnTo>
                  <a:lnTo>
                    <a:pt x="311" y="164"/>
                  </a:lnTo>
                  <a:lnTo>
                    <a:pt x="310" y="159"/>
                  </a:lnTo>
                  <a:lnTo>
                    <a:pt x="307" y="155"/>
                  </a:lnTo>
                  <a:lnTo>
                    <a:pt x="307" y="155"/>
                  </a:lnTo>
                  <a:lnTo>
                    <a:pt x="303" y="152"/>
                  </a:lnTo>
                  <a:lnTo>
                    <a:pt x="298" y="151"/>
                  </a:lnTo>
                  <a:lnTo>
                    <a:pt x="292" y="150"/>
                  </a:lnTo>
                  <a:lnTo>
                    <a:pt x="286" y="150"/>
                  </a:lnTo>
                  <a:lnTo>
                    <a:pt x="286" y="150"/>
                  </a:lnTo>
                  <a:lnTo>
                    <a:pt x="273" y="149"/>
                  </a:lnTo>
                  <a:lnTo>
                    <a:pt x="261" y="148"/>
                  </a:lnTo>
                  <a:lnTo>
                    <a:pt x="261" y="148"/>
                  </a:lnTo>
                  <a:lnTo>
                    <a:pt x="248" y="146"/>
                  </a:lnTo>
                  <a:lnTo>
                    <a:pt x="235" y="145"/>
                  </a:lnTo>
                  <a:lnTo>
                    <a:pt x="235" y="145"/>
                  </a:lnTo>
                  <a:lnTo>
                    <a:pt x="230" y="145"/>
                  </a:lnTo>
                  <a:lnTo>
                    <a:pt x="230" y="145"/>
                  </a:lnTo>
                  <a:lnTo>
                    <a:pt x="224" y="143"/>
                  </a:lnTo>
                  <a:lnTo>
                    <a:pt x="219" y="140"/>
                  </a:lnTo>
                  <a:lnTo>
                    <a:pt x="213" y="136"/>
                  </a:lnTo>
                  <a:lnTo>
                    <a:pt x="212" y="132"/>
                  </a:lnTo>
                  <a:lnTo>
                    <a:pt x="211" y="129"/>
                  </a:lnTo>
                  <a:lnTo>
                    <a:pt x="211" y="129"/>
                  </a:lnTo>
                  <a:lnTo>
                    <a:pt x="209" y="116"/>
                  </a:lnTo>
                  <a:lnTo>
                    <a:pt x="208" y="102"/>
                  </a:lnTo>
                  <a:lnTo>
                    <a:pt x="208" y="102"/>
                  </a:lnTo>
                  <a:lnTo>
                    <a:pt x="207" y="79"/>
                  </a:lnTo>
                  <a:lnTo>
                    <a:pt x="207" y="79"/>
                  </a:lnTo>
                  <a:lnTo>
                    <a:pt x="206" y="75"/>
                  </a:lnTo>
                  <a:lnTo>
                    <a:pt x="206" y="75"/>
                  </a:lnTo>
                  <a:lnTo>
                    <a:pt x="205" y="64"/>
                  </a:lnTo>
                  <a:lnTo>
                    <a:pt x="203" y="60"/>
                  </a:lnTo>
                  <a:lnTo>
                    <a:pt x="201" y="56"/>
                  </a:lnTo>
                  <a:lnTo>
                    <a:pt x="198" y="52"/>
                  </a:lnTo>
                  <a:lnTo>
                    <a:pt x="194" y="49"/>
                  </a:lnTo>
                  <a:lnTo>
                    <a:pt x="188" y="47"/>
                  </a:lnTo>
                  <a:lnTo>
                    <a:pt x="180" y="46"/>
                  </a:lnTo>
                  <a:lnTo>
                    <a:pt x="180" y="46"/>
                  </a:lnTo>
                  <a:lnTo>
                    <a:pt x="175" y="46"/>
                  </a:lnTo>
                  <a:lnTo>
                    <a:pt x="175" y="46"/>
                  </a:lnTo>
                  <a:lnTo>
                    <a:pt x="166" y="46"/>
                  </a:lnTo>
                  <a:lnTo>
                    <a:pt x="166" y="46"/>
                  </a:lnTo>
                  <a:lnTo>
                    <a:pt x="157" y="46"/>
                  </a:lnTo>
                  <a:lnTo>
                    <a:pt x="149" y="49"/>
                  </a:lnTo>
                  <a:lnTo>
                    <a:pt x="149" y="49"/>
                  </a:lnTo>
                  <a:lnTo>
                    <a:pt x="144" y="52"/>
                  </a:lnTo>
                  <a:lnTo>
                    <a:pt x="139" y="57"/>
                  </a:lnTo>
                  <a:lnTo>
                    <a:pt x="138" y="58"/>
                  </a:lnTo>
                  <a:lnTo>
                    <a:pt x="138" y="60"/>
                  </a:lnTo>
                  <a:lnTo>
                    <a:pt x="138" y="60"/>
                  </a:lnTo>
                  <a:lnTo>
                    <a:pt x="137" y="64"/>
                  </a:lnTo>
                  <a:lnTo>
                    <a:pt x="137" y="118"/>
                  </a:lnTo>
                  <a:lnTo>
                    <a:pt x="137" y="120"/>
                  </a:lnTo>
                  <a:lnTo>
                    <a:pt x="137" y="120"/>
                  </a:lnTo>
                  <a:lnTo>
                    <a:pt x="137" y="124"/>
                  </a:lnTo>
                  <a:lnTo>
                    <a:pt x="136" y="129"/>
                  </a:lnTo>
                  <a:lnTo>
                    <a:pt x="134" y="133"/>
                  </a:lnTo>
                  <a:lnTo>
                    <a:pt x="131" y="137"/>
                  </a:lnTo>
                  <a:lnTo>
                    <a:pt x="131" y="137"/>
                  </a:lnTo>
                  <a:lnTo>
                    <a:pt x="127" y="141"/>
                  </a:lnTo>
                  <a:lnTo>
                    <a:pt x="122" y="143"/>
                  </a:lnTo>
                  <a:lnTo>
                    <a:pt x="117" y="145"/>
                  </a:lnTo>
                  <a:lnTo>
                    <a:pt x="112" y="145"/>
                  </a:lnTo>
                  <a:lnTo>
                    <a:pt x="112" y="145"/>
                  </a:lnTo>
                  <a:lnTo>
                    <a:pt x="108" y="145"/>
                  </a:lnTo>
                  <a:lnTo>
                    <a:pt x="104" y="143"/>
                  </a:lnTo>
                  <a:lnTo>
                    <a:pt x="102" y="143"/>
                  </a:lnTo>
                  <a:lnTo>
                    <a:pt x="99" y="143"/>
                  </a:lnTo>
                  <a:lnTo>
                    <a:pt x="99" y="143"/>
                  </a:lnTo>
                  <a:lnTo>
                    <a:pt x="91" y="143"/>
                  </a:lnTo>
                  <a:lnTo>
                    <a:pt x="89" y="143"/>
                  </a:lnTo>
                  <a:lnTo>
                    <a:pt x="89" y="143"/>
                  </a:lnTo>
                  <a:lnTo>
                    <a:pt x="83" y="143"/>
                  </a:lnTo>
                  <a:lnTo>
                    <a:pt x="81" y="143"/>
                  </a:lnTo>
                  <a:lnTo>
                    <a:pt x="81" y="143"/>
                  </a:lnTo>
                  <a:lnTo>
                    <a:pt x="74" y="143"/>
                  </a:lnTo>
                  <a:lnTo>
                    <a:pt x="74" y="143"/>
                  </a:lnTo>
                  <a:lnTo>
                    <a:pt x="59" y="142"/>
                  </a:lnTo>
                  <a:lnTo>
                    <a:pt x="59" y="142"/>
                  </a:lnTo>
                  <a:lnTo>
                    <a:pt x="51" y="142"/>
                  </a:lnTo>
                  <a:lnTo>
                    <a:pt x="47" y="143"/>
                  </a:lnTo>
                  <a:lnTo>
                    <a:pt x="46" y="147"/>
                  </a:lnTo>
                  <a:lnTo>
                    <a:pt x="46" y="147"/>
                  </a:lnTo>
                  <a:lnTo>
                    <a:pt x="45" y="160"/>
                  </a:lnTo>
                  <a:lnTo>
                    <a:pt x="45" y="171"/>
                  </a:lnTo>
                  <a:lnTo>
                    <a:pt x="56" y="170"/>
                  </a:lnTo>
                  <a:lnTo>
                    <a:pt x="56" y="170"/>
                  </a:lnTo>
                  <a:lnTo>
                    <a:pt x="56" y="171"/>
                  </a:lnTo>
                  <a:lnTo>
                    <a:pt x="55" y="172"/>
                  </a:lnTo>
                  <a:lnTo>
                    <a:pt x="51" y="174"/>
                  </a:lnTo>
                  <a:lnTo>
                    <a:pt x="51" y="174"/>
                  </a:lnTo>
                  <a:lnTo>
                    <a:pt x="50" y="174"/>
                  </a:lnTo>
                  <a:lnTo>
                    <a:pt x="50" y="174"/>
                  </a:lnTo>
                  <a:lnTo>
                    <a:pt x="52" y="176"/>
                  </a:lnTo>
                  <a:lnTo>
                    <a:pt x="52" y="176"/>
                  </a:lnTo>
                  <a:lnTo>
                    <a:pt x="58" y="180"/>
                  </a:lnTo>
                  <a:lnTo>
                    <a:pt x="58" y="180"/>
                  </a:lnTo>
                  <a:lnTo>
                    <a:pt x="67" y="182"/>
                  </a:lnTo>
                  <a:lnTo>
                    <a:pt x="68" y="183"/>
                  </a:lnTo>
                  <a:lnTo>
                    <a:pt x="69" y="183"/>
                  </a:lnTo>
                  <a:lnTo>
                    <a:pt x="69" y="183"/>
                  </a:lnTo>
                  <a:lnTo>
                    <a:pt x="83" y="184"/>
                  </a:lnTo>
                  <a:lnTo>
                    <a:pt x="83" y="184"/>
                  </a:lnTo>
                  <a:lnTo>
                    <a:pt x="103" y="185"/>
                  </a:lnTo>
                  <a:lnTo>
                    <a:pt x="103" y="185"/>
                  </a:lnTo>
                  <a:lnTo>
                    <a:pt x="109" y="186"/>
                  </a:lnTo>
                  <a:lnTo>
                    <a:pt x="110" y="186"/>
                  </a:lnTo>
                  <a:lnTo>
                    <a:pt x="111" y="186"/>
                  </a:lnTo>
                  <a:lnTo>
                    <a:pt x="111" y="186"/>
                  </a:lnTo>
                  <a:lnTo>
                    <a:pt x="113" y="186"/>
                  </a:lnTo>
                  <a:lnTo>
                    <a:pt x="113" y="186"/>
                  </a:lnTo>
                  <a:lnTo>
                    <a:pt x="118" y="186"/>
                  </a:lnTo>
                  <a:lnTo>
                    <a:pt x="122" y="188"/>
                  </a:lnTo>
                  <a:lnTo>
                    <a:pt x="127" y="190"/>
                  </a:lnTo>
                  <a:lnTo>
                    <a:pt x="130" y="192"/>
                  </a:lnTo>
                  <a:lnTo>
                    <a:pt x="130" y="192"/>
                  </a:lnTo>
                  <a:lnTo>
                    <a:pt x="132" y="195"/>
                  </a:lnTo>
                  <a:lnTo>
                    <a:pt x="134" y="200"/>
                  </a:lnTo>
                  <a:lnTo>
                    <a:pt x="135" y="203"/>
                  </a:lnTo>
                  <a:lnTo>
                    <a:pt x="135" y="208"/>
                  </a:lnTo>
                  <a:lnTo>
                    <a:pt x="135" y="208"/>
                  </a:lnTo>
                  <a:lnTo>
                    <a:pt x="134" y="224"/>
                  </a:lnTo>
                  <a:lnTo>
                    <a:pt x="134" y="224"/>
                  </a:lnTo>
                  <a:lnTo>
                    <a:pt x="133" y="241"/>
                  </a:lnTo>
                  <a:lnTo>
                    <a:pt x="133" y="258"/>
                  </a:lnTo>
                  <a:lnTo>
                    <a:pt x="133" y="258"/>
                  </a:lnTo>
                  <a:lnTo>
                    <a:pt x="134" y="264"/>
                  </a:lnTo>
                  <a:lnTo>
                    <a:pt x="134" y="264"/>
                  </a:lnTo>
                  <a:lnTo>
                    <a:pt x="136" y="273"/>
                  </a:lnTo>
                  <a:lnTo>
                    <a:pt x="136" y="273"/>
                  </a:lnTo>
                  <a:lnTo>
                    <a:pt x="137" y="270"/>
                  </a:lnTo>
                  <a:lnTo>
                    <a:pt x="139" y="269"/>
                  </a:lnTo>
                  <a:lnTo>
                    <a:pt x="141" y="269"/>
                  </a:lnTo>
                  <a:lnTo>
                    <a:pt x="141" y="28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8" name="组合 967"/>
          <p:cNvGrpSpPr/>
          <p:nvPr/>
        </p:nvGrpSpPr>
        <p:grpSpPr>
          <a:xfrm>
            <a:off x="9753610" y="3663970"/>
            <a:ext cx="1083735" cy="1071033"/>
            <a:chOff x="4154488" y="3006726"/>
            <a:chExt cx="812801" cy="803275"/>
          </a:xfrm>
          <a:solidFill>
            <a:schemeClr val="tx1"/>
          </a:solidFill>
        </p:grpSpPr>
        <p:sp>
          <p:nvSpPr>
            <p:cNvPr id="969" name="Freeform 173"/>
            <p:cNvSpPr/>
            <p:nvPr/>
          </p:nvSpPr>
          <p:spPr bwMode="auto">
            <a:xfrm>
              <a:off x="4217988" y="3468688"/>
              <a:ext cx="39688" cy="61913"/>
            </a:xfrm>
            <a:custGeom>
              <a:avLst/>
              <a:gdLst/>
              <a:ahLst/>
              <a:cxnLst>
                <a:cxn ang="0">
                  <a:pos x="70" y="1"/>
                </a:cxn>
                <a:cxn ang="0">
                  <a:pos x="70" y="1"/>
                </a:cxn>
                <a:cxn ang="0">
                  <a:pos x="65" y="3"/>
                </a:cxn>
                <a:cxn ang="0">
                  <a:pos x="60" y="6"/>
                </a:cxn>
                <a:cxn ang="0">
                  <a:pos x="54" y="10"/>
                </a:cxn>
                <a:cxn ang="0">
                  <a:pos x="50" y="15"/>
                </a:cxn>
                <a:cxn ang="0">
                  <a:pos x="42" y="26"/>
                </a:cxn>
                <a:cxn ang="0">
                  <a:pos x="39" y="31"/>
                </a:cxn>
                <a:cxn ang="0">
                  <a:pos x="37" y="36"/>
                </a:cxn>
                <a:cxn ang="0">
                  <a:pos x="37" y="36"/>
                </a:cxn>
                <a:cxn ang="0">
                  <a:pos x="33" y="45"/>
                </a:cxn>
                <a:cxn ang="0">
                  <a:pos x="27" y="55"/>
                </a:cxn>
                <a:cxn ang="0">
                  <a:pos x="17" y="72"/>
                </a:cxn>
                <a:cxn ang="0">
                  <a:pos x="11" y="81"/>
                </a:cxn>
                <a:cxn ang="0">
                  <a:pos x="7" y="91"/>
                </a:cxn>
                <a:cxn ang="0">
                  <a:pos x="3" y="101"/>
                </a:cxn>
                <a:cxn ang="0">
                  <a:pos x="0" y="112"/>
                </a:cxn>
                <a:cxn ang="0">
                  <a:pos x="0" y="112"/>
                </a:cxn>
                <a:cxn ang="0">
                  <a:pos x="0" y="114"/>
                </a:cxn>
                <a:cxn ang="0">
                  <a:pos x="1" y="116"/>
                </a:cxn>
                <a:cxn ang="0">
                  <a:pos x="4" y="118"/>
                </a:cxn>
                <a:cxn ang="0">
                  <a:pos x="6" y="118"/>
                </a:cxn>
                <a:cxn ang="0">
                  <a:pos x="7" y="117"/>
                </a:cxn>
                <a:cxn ang="0">
                  <a:pos x="9" y="116"/>
                </a:cxn>
                <a:cxn ang="0">
                  <a:pos x="9" y="114"/>
                </a:cxn>
                <a:cxn ang="0">
                  <a:pos x="9" y="114"/>
                </a:cxn>
                <a:cxn ang="0">
                  <a:pos x="11" y="106"/>
                </a:cxn>
                <a:cxn ang="0">
                  <a:pos x="13" y="98"/>
                </a:cxn>
                <a:cxn ang="0">
                  <a:pos x="19" y="84"/>
                </a:cxn>
                <a:cxn ang="0">
                  <a:pos x="27" y="70"/>
                </a:cxn>
                <a:cxn ang="0">
                  <a:pos x="37" y="57"/>
                </a:cxn>
                <a:cxn ang="0">
                  <a:pos x="37" y="57"/>
                </a:cxn>
                <a:cxn ang="0">
                  <a:pos x="44" y="44"/>
                </a:cxn>
                <a:cxn ang="0">
                  <a:pos x="51" y="30"/>
                </a:cxn>
                <a:cxn ang="0">
                  <a:pos x="55" y="23"/>
                </a:cxn>
                <a:cxn ang="0">
                  <a:pos x="61" y="17"/>
                </a:cxn>
                <a:cxn ang="0">
                  <a:pos x="66" y="13"/>
                </a:cxn>
                <a:cxn ang="0">
                  <a:pos x="72" y="10"/>
                </a:cxn>
                <a:cxn ang="0">
                  <a:pos x="72" y="10"/>
                </a:cxn>
                <a:cxn ang="0">
                  <a:pos x="74" y="9"/>
                </a:cxn>
                <a:cxn ang="0">
                  <a:pos x="75" y="7"/>
                </a:cxn>
                <a:cxn ang="0">
                  <a:pos x="75" y="4"/>
                </a:cxn>
                <a:cxn ang="0">
                  <a:pos x="75" y="2"/>
                </a:cxn>
                <a:cxn ang="0">
                  <a:pos x="73" y="1"/>
                </a:cxn>
                <a:cxn ang="0">
                  <a:pos x="72" y="0"/>
                </a:cxn>
                <a:cxn ang="0">
                  <a:pos x="70" y="1"/>
                </a:cxn>
                <a:cxn ang="0">
                  <a:pos x="70" y="1"/>
                </a:cxn>
              </a:cxnLst>
              <a:rect l="0" t="0" r="r" b="b"/>
              <a:pathLst>
                <a:path w="75" h="118">
                  <a:moveTo>
                    <a:pt x="70" y="1"/>
                  </a:moveTo>
                  <a:lnTo>
                    <a:pt x="70" y="1"/>
                  </a:lnTo>
                  <a:lnTo>
                    <a:pt x="65" y="3"/>
                  </a:lnTo>
                  <a:lnTo>
                    <a:pt x="60" y="6"/>
                  </a:lnTo>
                  <a:lnTo>
                    <a:pt x="54" y="10"/>
                  </a:lnTo>
                  <a:lnTo>
                    <a:pt x="50" y="15"/>
                  </a:lnTo>
                  <a:lnTo>
                    <a:pt x="42" y="26"/>
                  </a:lnTo>
                  <a:lnTo>
                    <a:pt x="39" y="31"/>
                  </a:lnTo>
                  <a:lnTo>
                    <a:pt x="37" y="36"/>
                  </a:lnTo>
                  <a:lnTo>
                    <a:pt x="37" y="36"/>
                  </a:lnTo>
                  <a:lnTo>
                    <a:pt x="33" y="45"/>
                  </a:lnTo>
                  <a:lnTo>
                    <a:pt x="27" y="55"/>
                  </a:lnTo>
                  <a:lnTo>
                    <a:pt x="17" y="72"/>
                  </a:lnTo>
                  <a:lnTo>
                    <a:pt x="11" y="81"/>
                  </a:lnTo>
                  <a:lnTo>
                    <a:pt x="7" y="91"/>
                  </a:lnTo>
                  <a:lnTo>
                    <a:pt x="3" y="101"/>
                  </a:lnTo>
                  <a:lnTo>
                    <a:pt x="0" y="112"/>
                  </a:lnTo>
                  <a:lnTo>
                    <a:pt x="0" y="112"/>
                  </a:lnTo>
                  <a:lnTo>
                    <a:pt x="0" y="114"/>
                  </a:lnTo>
                  <a:lnTo>
                    <a:pt x="1" y="116"/>
                  </a:lnTo>
                  <a:lnTo>
                    <a:pt x="4" y="118"/>
                  </a:lnTo>
                  <a:lnTo>
                    <a:pt x="6" y="118"/>
                  </a:lnTo>
                  <a:lnTo>
                    <a:pt x="7" y="117"/>
                  </a:lnTo>
                  <a:lnTo>
                    <a:pt x="9" y="116"/>
                  </a:lnTo>
                  <a:lnTo>
                    <a:pt x="9" y="114"/>
                  </a:lnTo>
                  <a:lnTo>
                    <a:pt x="9" y="114"/>
                  </a:lnTo>
                  <a:lnTo>
                    <a:pt x="11" y="106"/>
                  </a:lnTo>
                  <a:lnTo>
                    <a:pt x="13" y="98"/>
                  </a:lnTo>
                  <a:lnTo>
                    <a:pt x="19" y="84"/>
                  </a:lnTo>
                  <a:lnTo>
                    <a:pt x="27" y="70"/>
                  </a:lnTo>
                  <a:lnTo>
                    <a:pt x="37" y="57"/>
                  </a:lnTo>
                  <a:lnTo>
                    <a:pt x="37" y="57"/>
                  </a:lnTo>
                  <a:lnTo>
                    <a:pt x="44" y="44"/>
                  </a:lnTo>
                  <a:lnTo>
                    <a:pt x="51" y="30"/>
                  </a:lnTo>
                  <a:lnTo>
                    <a:pt x="55" y="23"/>
                  </a:lnTo>
                  <a:lnTo>
                    <a:pt x="61" y="17"/>
                  </a:lnTo>
                  <a:lnTo>
                    <a:pt x="66" y="13"/>
                  </a:lnTo>
                  <a:lnTo>
                    <a:pt x="72" y="10"/>
                  </a:lnTo>
                  <a:lnTo>
                    <a:pt x="72" y="10"/>
                  </a:lnTo>
                  <a:lnTo>
                    <a:pt x="74" y="9"/>
                  </a:lnTo>
                  <a:lnTo>
                    <a:pt x="75" y="7"/>
                  </a:lnTo>
                  <a:lnTo>
                    <a:pt x="75" y="4"/>
                  </a:lnTo>
                  <a:lnTo>
                    <a:pt x="75" y="2"/>
                  </a:lnTo>
                  <a:lnTo>
                    <a:pt x="73" y="1"/>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0" name="Freeform 174"/>
            <p:cNvSpPr/>
            <p:nvPr/>
          </p:nvSpPr>
          <p:spPr bwMode="auto">
            <a:xfrm>
              <a:off x="4229100" y="3509963"/>
              <a:ext cx="44450" cy="74613"/>
            </a:xfrm>
            <a:custGeom>
              <a:avLst/>
              <a:gdLst/>
              <a:ahLst/>
              <a:cxnLst>
                <a:cxn ang="0">
                  <a:pos x="77" y="1"/>
                </a:cxn>
                <a:cxn ang="0">
                  <a:pos x="77" y="1"/>
                </a:cxn>
                <a:cxn ang="0">
                  <a:pos x="65" y="16"/>
                </a:cxn>
                <a:cxn ang="0">
                  <a:pos x="55" y="31"/>
                </a:cxn>
                <a:cxn ang="0">
                  <a:pos x="35" y="64"/>
                </a:cxn>
                <a:cxn ang="0">
                  <a:pos x="35" y="64"/>
                </a:cxn>
                <a:cxn ang="0">
                  <a:pos x="25" y="80"/>
                </a:cxn>
                <a:cxn ang="0">
                  <a:pos x="16" y="98"/>
                </a:cxn>
                <a:cxn ang="0">
                  <a:pos x="6" y="115"/>
                </a:cxn>
                <a:cxn ang="0">
                  <a:pos x="0" y="134"/>
                </a:cxn>
                <a:cxn ang="0">
                  <a:pos x="0" y="134"/>
                </a:cxn>
                <a:cxn ang="0">
                  <a:pos x="0" y="136"/>
                </a:cxn>
                <a:cxn ang="0">
                  <a:pos x="0" y="137"/>
                </a:cxn>
                <a:cxn ang="0">
                  <a:pos x="1" y="139"/>
                </a:cxn>
                <a:cxn ang="0">
                  <a:pos x="3" y="139"/>
                </a:cxn>
                <a:cxn ang="0">
                  <a:pos x="5" y="140"/>
                </a:cxn>
                <a:cxn ang="0">
                  <a:pos x="6" y="139"/>
                </a:cxn>
                <a:cxn ang="0">
                  <a:pos x="8" y="138"/>
                </a:cxn>
                <a:cxn ang="0">
                  <a:pos x="10" y="136"/>
                </a:cxn>
                <a:cxn ang="0">
                  <a:pos x="10" y="136"/>
                </a:cxn>
                <a:cxn ang="0">
                  <a:pos x="16" y="119"/>
                </a:cxn>
                <a:cxn ang="0">
                  <a:pos x="24" y="101"/>
                </a:cxn>
                <a:cxn ang="0">
                  <a:pos x="44" y="68"/>
                </a:cxn>
                <a:cxn ang="0">
                  <a:pos x="44" y="68"/>
                </a:cxn>
                <a:cxn ang="0">
                  <a:pos x="53" y="52"/>
                </a:cxn>
                <a:cxn ang="0">
                  <a:pos x="62" y="37"/>
                </a:cxn>
                <a:cxn ang="0">
                  <a:pos x="73" y="22"/>
                </a:cxn>
                <a:cxn ang="0">
                  <a:pos x="84" y="9"/>
                </a:cxn>
                <a:cxn ang="0">
                  <a:pos x="84" y="9"/>
                </a:cxn>
                <a:cxn ang="0">
                  <a:pos x="85" y="7"/>
                </a:cxn>
                <a:cxn ang="0">
                  <a:pos x="85" y="5"/>
                </a:cxn>
                <a:cxn ang="0">
                  <a:pos x="85" y="4"/>
                </a:cxn>
                <a:cxn ang="0">
                  <a:pos x="84" y="1"/>
                </a:cxn>
                <a:cxn ang="0">
                  <a:pos x="82" y="0"/>
                </a:cxn>
                <a:cxn ang="0">
                  <a:pos x="81" y="0"/>
                </a:cxn>
                <a:cxn ang="0">
                  <a:pos x="79" y="0"/>
                </a:cxn>
                <a:cxn ang="0">
                  <a:pos x="77" y="1"/>
                </a:cxn>
                <a:cxn ang="0">
                  <a:pos x="77" y="1"/>
                </a:cxn>
              </a:cxnLst>
              <a:rect l="0" t="0" r="r" b="b"/>
              <a:pathLst>
                <a:path w="85" h="140">
                  <a:moveTo>
                    <a:pt x="77" y="1"/>
                  </a:moveTo>
                  <a:lnTo>
                    <a:pt x="77" y="1"/>
                  </a:lnTo>
                  <a:lnTo>
                    <a:pt x="65" y="16"/>
                  </a:lnTo>
                  <a:lnTo>
                    <a:pt x="55" y="31"/>
                  </a:lnTo>
                  <a:lnTo>
                    <a:pt x="35" y="64"/>
                  </a:lnTo>
                  <a:lnTo>
                    <a:pt x="35" y="64"/>
                  </a:lnTo>
                  <a:lnTo>
                    <a:pt x="25" y="80"/>
                  </a:lnTo>
                  <a:lnTo>
                    <a:pt x="16" y="98"/>
                  </a:lnTo>
                  <a:lnTo>
                    <a:pt x="6" y="115"/>
                  </a:lnTo>
                  <a:lnTo>
                    <a:pt x="0" y="134"/>
                  </a:lnTo>
                  <a:lnTo>
                    <a:pt x="0" y="134"/>
                  </a:lnTo>
                  <a:lnTo>
                    <a:pt x="0" y="136"/>
                  </a:lnTo>
                  <a:lnTo>
                    <a:pt x="0" y="137"/>
                  </a:lnTo>
                  <a:lnTo>
                    <a:pt x="1" y="139"/>
                  </a:lnTo>
                  <a:lnTo>
                    <a:pt x="3" y="139"/>
                  </a:lnTo>
                  <a:lnTo>
                    <a:pt x="5" y="140"/>
                  </a:lnTo>
                  <a:lnTo>
                    <a:pt x="6" y="139"/>
                  </a:lnTo>
                  <a:lnTo>
                    <a:pt x="8" y="138"/>
                  </a:lnTo>
                  <a:lnTo>
                    <a:pt x="10" y="136"/>
                  </a:lnTo>
                  <a:lnTo>
                    <a:pt x="10" y="136"/>
                  </a:lnTo>
                  <a:lnTo>
                    <a:pt x="16" y="119"/>
                  </a:lnTo>
                  <a:lnTo>
                    <a:pt x="24" y="101"/>
                  </a:lnTo>
                  <a:lnTo>
                    <a:pt x="44" y="68"/>
                  </a:lnTo>
                  <a:lnTo>
                    <a:pt x="44" y="68"/>
                  </a:lnTo>
                  <a:lnTo>
                    <a:pt x="53" y="52"/>
                  </a:lnTo>
                  <a:lnTo>
                    <a:pt x="62" y="37"/>
                  </a:lnTo>
                  <a:lnTo>
                    <a:pt x="73" y="22"/>
                  </a:lnTo>
                  <a:lnTo>
                    <a:pt x="84" y="9"/>
                  </a:lnTo>
                  <a:lnTo>
                    <a:pt x="84" y="9"/>
                  </a:lnTo>
                  <a:lnTo>
                    <a:pt x="85" y="7"/>
                  </a:lnTo>
                  <a:lnTo>
                    <a:pt x="85" y="5"/>
                  </a:lnTo>
                  <a:lnTo>
                    <a:pt x="85" y="4"/>
                  </a:lnTo>
                  <a:lnTo>
                    <a:pt x="84" y="1"/>
                  </a:lnTo>
                  <a:lnTo>
                    <a:pt x="82" y="0"/>
                  </a:lnTo>
                  <a:lnTo>
                    <a:pt x="81" y="0"/>
                  </a:lnTo>
                  <a:lnTo>
                    <a:pt x="79" y="0"/>
                  </a:lnTo>
                  <a:lnTo>
                    <a:pt x="77" y="1"/>
                  </a:lnTo>
                  <a:lnTo>
                    <a:pt x="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1" name="Freeform 175"/>
            <p:cNvSpPr/>
            <p:nvPr/>
          </p:nvSpPr>
          <p:spPr bwMode="auto">
            <a:xfrm>
              <a:off x="4256088" y="3554413"/>
              <a:ext cx="38100" cy="50800"/>
            </a:xfrm>
            <a:custGeom>
              <a:avLst/>
              <a:gdLst/>
              <a:ahLst/>
              <a:cxnLst>
                <a:cxn ang="0">
                  <a:pos x="62" y="1"/>
                </a:cxn>
                <a:cxn ang="0">
                  <a:pos x="62" y="1"/>
                </a:cxn>
                <a:cxn ang="0">
                  <a:pos x="42" y="23"/>
                </a:cxn>
                <a:cxn ang="0">
                  <a:pos x="21" y="46"/>
                </a:cxn>
                <a:cxn ang="0">
                  <a:pos x="21" y="46"/>
                </a:cxn>
                <a:cxn ang="0">
                  <a:pos x="18" y="51"/>
                </a:cxn>
                <a:cxn ang="0">
                  <a:pos x="16" y="57"/>
                </a:cxn>
                <a:cxn ang="0">
                  <a:pos x="10" y="69"/>
                </a:cxn>
                <a:cxn ang="0">
                  <a:pos x="10" y="69"/>
                </a:cxn>
                <a:cxn ang="0">
                  <a:pos x="1" y="93"/>
                </a:cxn>
                <a:cxn ang="0">
                  <a:pos x="1" y="93"/>
                </a:cxn>
                <a:cxn ang="0">
                  <a:pos x="0" y="95"/>
                </a:cxn>
                <a:cxn ang="0">
                  <a:pos x="1" y="96"/>
                </a:cxn>
                <a:cxn ang="0">
                  <a:pos x="2" y="97"/>
                </a:cxn>
                <a:cxn ang="0">
                  <a:pos x="4" y="98"/>
                </a:cxn>
                <a:cxn ang="0">
                  <a:pos x="7" y="98"/>
                </a:cxn>
                <a:cxn ang="0">
                  <a:pos x="9" y="97"/>
                </a:cxn>
                <a:cxn ang="0">
                  <a:pos x="10" y="95"/>
                </a:cxn>
                <a:cxn ang="0">
                  <a:pos x="10" y="95"/>
                </a:cxn>
                <a:cxn ang="0">
                  <a:pos x="20" y="71"/>
                </a:cxn>
                <a:cxn ang="0">
                  <a:pos x="25" y="58"/>
                </a:cxn>
                <a:cxn ang="0">
                  <a:pos x="28" y="53"/>
                </a:cxn>
                <a:cxn ang="0">
                  <a:pos x="31" y="48"/>
                </a:cxn>
                <a:cxn ang="0">
                  <a:pos x="31" y="48"/>
                </a:cxn>
                <a:cxn ang="0">
                  <a:pos x="40" y="38"/>
                </a:cxn>
                <a:cxn ang="0">
                  <a:pos x="50" y="27"/>
                </a:cxn>
                <a:cxn ang="0">
                  <a:pos x="70" y="9"/>
                </a:cxn>
                <a:cxn ang="0">
                  <a:pos x="70" y="9"/>
                </a:cxn>
                <a:cxn ang="0">
                  <a:pos x="71" y="7"/>
                </a:cxn>
                <a:cxn ang="0">
                  <a:pos x="71" y="4"/>
                </a:cxn>
                <a:cxn ang="0">
                  <a:pos x="70" y="3"/>
                </a:cxn>
                <a:cxn ang="0">
                  <a:pos x="68" y="1"/>
                </a:cxn>
                <a:cxn ang="0">
                  <a:pos x="67" y="0"/>
                </a:cxn>
                <a:cxn ang="0">
                  <a:pos x="65" y="0"/>
                </a:cxn>
                <a:cxn ang="0">
                  <a:pos x="64" y="0"/>
                </a:cxn>
                <a:cxn ang="0">
                  <a:pos x="62" y="1"/>
                </a:cxn>
                <a:cxn ang="0">
                  <a:pos x="62" y="1"/>
                </a:cxn>
              </a:cxnLst>
              <a:rect l="0" t="0" r="r" b="b"/>
              <a:pathLst>
                <a:path w="71" h="98">
                  <a:moveTo>
                    <a:pt x="62" y="1"/>
                  </a:moveTo>
                  <a:lnTo>
                    <a:pt x="62" y="1"/>
                  </a:lnTo>
                  <a:lnTo>
                    <a:pt x="42" y="23"/>
                  </a:lnTo>
                  <a:lnTo>
                    <a:pt x="21" y="46"/>
                  </a:lnTo>
                  <a:lnTo>
                    <a:pt x="21" y="46"/>
                  </a:lnTo>
                  <a:lnTo>
                    <a:pt x="18" y="51"/>
                  </a:lnTo>
                  <a:lnTo>
                    <a:pt x="16" y="57"/>
                  </a:lnTo>
                  <a:lnTo>
                    <a:pt x="10" y="69"/>
                  </a:lnTo>
                  <a:lnTo>
                    <a:pt x="10" y="69"/>
                  </a:lnTo>
                  <a:lnTo>
                    <a:pt x="1" y="93"/>
                  </a:lnTo>
                  <a:lnTo>
                    <a:pt x="1" y="93"/>
                  </a:lnTo>
                  <a:lnTo>
                    <a:pt x="0" y="95"/>
                  </a:lnTo>
                  <a:lnTo>
                    <a:pt x="1" y="96"/>
                  </a:lnTo>
                  <a:lnTo>
                    <a:pt x="2" y="97"/>
                  </a:lnTo>
                  <a:lnTo>
                    <a:pt x="4" y="98"/>
                  </a:lnTo>
                  <a:lnTo>
                    <a:pt x="7" y="98"/>
                  </a:lnTo>
                  <a:lnTo>
                    <a:pt x="9" y="97"/>
                  </a:lnTo>
                  <a:lnTo>
                    <a:pt x="10" y="95"/>
                  </a:lnTo>
                  <a:lnTo>
                    <a:pt x="10" y="95"/>
                  </a:lnTo>
                  <a:lnTo>
                    <a:pt x="20" y="71"/>
                  </a:lnTo>
                  <a:lnTo>
                    <a:pt x="25" y="58"/>
                  </a:lnTo>
                  <a:lnTo>
                    <a:pt x="28" y="53"/>
                  </a:lnTo>
                  <a:lnTo>
                    <a:pt x="31" y="48"/>
                  </a:lnTo>
                  <a:lnTo>
                    <a:pt x="31" y="48"/>
                  </a:lnTo>
                  <a:lnTo>
                    <a:pt x="40" y="38"/>
                  </a:lnTo>
                  <a:lnTo>
                    <a:pt x="50" y="27"/>
                  </a:lnTo>
                  <a:lnTo>
                    <a:pt x="70" y="9"/>
                  </a:lnTo>
                  <a:lnTo>
                    <a:pt x="70" y="9"/>
                  </a:lnTo>
                  <a:lnTo>
                    <a:pt x="71" y="7"/>
                  </a:lnTo>
                  <a:lnTo>
                    <a:pt x="71" y="4"/>
                  </a:lnTo>
                  <a:lnTo>
                    <a:pt x="70" y="3"/>
                  </a:lnTo>
                  <a:lnTo>
                    <a:pt x="68" y="1"/>
                  </a:lnTo>
                  <a:lnTo>
                    <a:pt x="67" y="0"/>
                  </a:lnTo>
                  <a:lnTo>
                    <a:pt x="65"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2" name="Freeform 176"/>
            <p:cNvSpPr/>
            <p:nvPr/>
          </p:nvSpPr>
          <p:spPr bwMode="auto">
            <a:xfrm>
              <a:off x="4279900" y="3590925"/>
              <a:ext cx="34925" cy="58738"/>
            </a:xfrm>
            <a:custGeom>
              <a:avLst/>
              <a:gdLst/>
              <a:ahLst/>
              <a:cxnLst>
                <a:cxn ang="0">
                  <a:pos x="55" y="2"/>
                </a:cxn>
                <a:cxn ang="0">
                  <a:pos x="55" y="2"/>
                </a:cxn>
                <a:cxn ang="0">
                  <a:pos x="37" y="27"/>
                </a:cxn>
                <a:cxn ang="0">
                  <a:pos x="29" y="38"/>
                </a:cxn>
                <a:cxn ang="0">
                  <a:pos x="20" y="51"/>
                </a:cxn>
                <a:cxn ang="0">
                  <a:pos x="13" y="64"/>
                </a:cxn>
                <a:cxn ang="0">
                  <a:pos x="7" y="76"/>
                </a:cxn>
                <a:cxn ang="0">
                  <a:pos x="3" y="91"/>
                </a:cxn>
                <a:cxn ang="0">
                  <a:pos x="0" y="107"/>
                </a:cxn>
                <a:cxn ang="0">
                  <a:pos x="0" y="107"/>
                </a:cxn>
                <a:cxn ang="0">
                  <a:pos x="1" y="108"/>
                </a:cxn>
                <a:cxn ang="0">
                  <a:pos x="2" y="110"/>
                </a:cxn>
                <a:cxn ang="0">
                  <a:pos x="3" y="111"/>
                </a:cxn>
                <a:cxn ang="0">
                  <a:pos x="5" y="111"/>
                </a:cxn>
                <a:cxn ang="0">
                  <a:pos x="8" y="110"/>
                </a:cxn>
                <a:cxn ang="0">
                  <a:pos x="9" y="108"/>
                </a:cxn>
                <a:cxn ang="0">
                  <a:pos x="10" y="107"/>
                </a:cxn>
                <a:cxn ang="0">
                  <a:pos x="10" y="107"/>
                </a:cxn>
                <a:cxn ang="0">
                  <a:pos x="12" y="92"/>
                </a:cxn>
                <a:cxn ang="0">
                  <a:pos x="16" y="79"/>
                </a:cxn>
                <a:cxn ang="0">
                  <a:pos x="22" y="65"/>
                </a:cxn>
                <a:cxn ang="0">
                  <a:pos x="30" y="54"/>
                </a:cxn>
                <a:cxn ang="0">
                  <a:pos x="38" y="41"/>
                </a:cxn>
                <a:cxn ang="0">
                  <a:pos x="46" y="30"/>
                </a:cxn>
                <a:cxn ang="0">
                  <a:pos x="63" y="7"/>
                </a:cxn>
                <a:cxn ang="0">
                  <a:pos x="63" y="7"/>
                </a:cxn>
                <a:cxn ang="0">
                  <a:pos x="64" y="5"/>
                </a:cxn>
                <a:cxn ang="0">
                  <a:pos x="64" y="3"/>
                </a:cxn>
                <a:cxn ang="0">
                  <a:pos x="63" y="2"/>
                </a:cxn>
                <a:cxn ang="0">
                  <a:pos x="62" y="1"/>
                </a:cxn>
                <a:cxn ang="0">
                  <a:pos x="58" y="0"/>
                </a:cxn>
                <a:cxn ang="0">
                  <a:pos x="57" y="1"/>
                </a:cxn>
                <a:cxn ang="0">
                  <a:pos x="55" y="2"/>
                </a:cxn>
                <a:cxn ang="0">
                  <a:pos x="55" y="2"/>
                </a:cxn>
              </a:cxnLst>
              <a:rect l="0" t="0" r="r" b="b"/>
              <a:pathLst>
                <a:path w="64" h="111">
                  <a:moveTo>
                    <a:pt x="55" y="2"/>
                  </a:moveTo>
                  <a:lnTo>
                    <a:pt x="55" y="2"/>
                  </a:lnTo>
                  <a:lnTo>
                    <a:pt x="37" y="27"/>
                  </a:lnTo>
                  <a:lnTo>
                    <a:pt x="29" y="38"/>
                  </a:lnTo>
                  <a:lnTo>
                    <a:pt x="20" y="51"/>
                  </a:lnTo>
                  <a:lnTo>
                    <a:pt x="13" y="64"/>
                  </a:lnTo>
                  <a:lnTo>
                    <a:pt x="7" y="76"/>
                  </a:lnTo>
                  <a:lnTo>
                    <a:pt x="3" y="91"/>
                  </a:lnTo>
                  <a:lnTo>
                    <a:pt x="0" y="107"/>
                  </a:lnTo>
                  <a:lnTo>
                    <a:pt x="0" y="107"/>
                  </a:lnTo>
                  <a:lnTo>
                    <a:pt x="1" y="108"/>
                  </a:lnTo>
                  <a:lnTo>
                    <a:pt x="2" y="110"/>
                  </a:lnTo>
                  <a:lnTo>
                    <a:pt x="3" y="111"/>
                  </a:lnTo>
                  <a:lnTo>
                    <a:pt x="5" y="111"/>
                  </a:lnTo>
                  <a:lnTo>
                    <a:pt x="8" y="110"/>
                  </a:lnTo>
                  <a:lnTo>
                    <a:pt x="9" y="108"/>
                  </a:lnTo>
                  <a:lnTo>
                    <a:pt x="10" y="107"/>
                  </a:lnTo>
                  <a:lnTo>
                    <a:pt x="10" y="107"/>
                  </a:lnTo>
                  <a:lnTo>
                    <a:pt x="12" y="92"/>
                  </a:lnTo>
                  <a:lnTo>
                    <a:pt x="16" y="79"/>
                  </a:lnTo>
                  <a:lnTo>
                    <a:pt x="22" y="65"/>
                  </a:lnTo>
                  <a:lnTo>
                    <a:pt x="30" y="54"/>
                  </a:lnTo>
                  <a:lnTo>
                    <a:pt x="38" y="41"/>
                  </a:lnTo>
                  <a:lnTo>
                    <a:pt x="46" y="30"/>
                  </a:lnTo>
                  <a:lnTo>
                    <a:pt x="63" y="7"/>
                  </a:lnTo>
                  <a:lnTo>
                    <a:pt x="63" y="7"/>
                  </a:lnTo>
                  <a:lnTo>
                    <a:pt x="64" y="5"/>
                  </a:lnTo>
                  <a:lnTo>
                    <a:pt x="64" y="3"/>
                  </a:lnTo>
                  <a:lnTo>
                    <a:pt x="63" y="2"/>
                  </a:lnTo>
                  <a:lnTo>
                    <a:pt x="62" y="1"/>
                  </a:lnTo>
                  <a:lnTo>
                    <a:pt x="58" y="0"/>
                  </a:lnTo>
                  <a:lnTo>
                    <a:pt x="57"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3" name="Freeform 177"/>
            <p:cNvSpPr/>
            <p:nvPr/>
          </p:nvSpPr>
          <p:spPr bwMode="auto">
            <a:xfrm>
              <a:off x="4322763" y="3608388"/>
              <a:ext cx="34925" cy="58738"/>
            </a:xfrm>
            <a:custGeom>
              <a:avLst/>
              <a:gdLst/>
              <a:ahLst/>
              <a:cxnLst>
                <a:cxn ang="0">
                  <a:pos x="58" y="2"/>
                </a:cxn>
                <a:cxn ang="0">
                  <a:pos x="58" y="2"/>
                </a:cxn>
                <a:cxn ang="0">
                  <a:pos x="43" y="28"/>
                </a:cxn>
                <a:cxn ang="0">
                  <a:pos x="27" y="54"/>
                </a:cxn>
                <a:cxn ang="0">
                  <a:pos x="13" y="80"/>
                </a:cxn>
                <a:cxn ang="0">
                  <a:pos x="7" y="93"/>
                </a:cxn>
                <a:cxn ang="0">
                  <a:pos x="0" y="108"/>
                </a:cxn>
                <a:cxn ang="0">
                  <a:pos x="0" y="108"/>
                </a:cxn>
                <a:cxn ang="0">
                  <a:pos x="0" y="110"/>
                </a:cxn>
                <a:cxn ang="0">
                  <a:pos x="0" y="111"/>
                </a:cxn>
                <a:cxn ang="0">
                  <a:pos x="1" y="113"/>
                </a:cxn>
                <a:cxn ang="0">
                  <a:pos x="4" y="113"/>
                </a:cxn>
                <a:cxn ang="0">
                  <a:pos x="7" y="113"/>
                </a:cxn>
                <a:cxn ang="0">
                  <a:pos x="9" y="112"/>
                </a:cxn>
                <a:cxn ang="0">
                  <a:pos x="10" y="110"/>
                </a:cxn>
                <a:cxn ang="0">
                  <a:pos x="10" y="110"/>
                </a:cxn>
                <a:cxn ang="0">
                  <a:pos x="15" y="96"/>
                </a:cxn>
                <a:cxn ang="0">
                  <a:pos x="22" y="83"/>
                </a:cxn>
                <a:cxn ang="0">
                  <a:pos x="37" y="58"/>
                </a:cxn>
                <a:cxn ang="0">
                  <a:pos x="51" y="32"/>
                </a:cxn>
                <a:cxn ang="0">
                  <a:pos x="67" y="6"/>
                </a:cxn>
                <a:cxn ang="0">
                  <a:pos x="67" y="6"/>
                </a:cxn>
                <a:cxn ang="0">
                  <a:pos x="67" y="5"/>
                </a:cxn>
                <a:cxn ang="0">
                  <a:pos x="67" y="3"/>
                </a:cxn>
                <a:cxn ang="0">
                  <a:pos x="66" y="1"/>
                </a:cxn>
                <a:cxn ang="0">
                  <a:pos x="65" y="0"/>
                </a:cxn>
                <a:cxn ang="0">
                  <a:pos x="63" y="0"/>
                </a:cxn>
                <a:cxn ang="0">
                  <a:pos x="61" y="0"/>
                </a:cxn>
                <a:cxn ang="0">
                  <a:pos x="60" y="0"/>
                </a:cxn>
                <a:cxn ang="0">
                  <a:pos x="58" y="2"/>
                </a:cxn>
                <a:cxn ang="0">
                  <a:pos x="58" y="2"/>
                </a:cxn>
              </a:cxnLst>
              <a:rect l="0" t="0" r="r" b="b"/>
              <a:pathLst>
                <a:path w="67" h="113">
                  <a:moveTo>
                    <a:pt x="58" y="2"/>
                  </a:moveTo>
                  <a:lnTo>
                    <a:pt x="58" y="2"/>
                  </a:lnTo>
                  <a:lnTo>
                    <a:pt x="43" y="28"/>
                  </a:lnTo>
                  <a:lnTo>
                    <a:pt x="27" y="54"/>
                  </a:lnTo>
                  <a:lnTo>
                    <a:pt x="13" y="80"/>
                  </a:lnTo>
                  <a:lnTo>
                    <a:pt x="7" y="93"/>
                  </a:lnTo>
                  <a:lnTo>
                    <a:pt x="0" y="108"/>
                  </a:lnTo>
                  <a:lnTo>
                    <a:pt x="0" y="108"/>
                  </a:lnTo>
                  <a:lnTo>
                    <a:pt x="0" y="110"/>
                  </a:lnTo>
                  <a:lnTo>
                    <a:pt x="0" y="111"/>
                  </a:lnTo>
                  <a:lnTo>
                    <a:pt x="1" y="113"/>
                  </a:lnTo>
                  <a:lnTo>
                    <a:pt x="4" y="113"/>
                  </a:lnTo>
                  <a:lnTo>
                    <a:pt x="7" y="113"/>
                  </a:lnTo>
                  <a:lnTo>
                    <a:pt x="9" y="112"/>
                  </a:lnTo>
                  <a:lnTo>
                    <a:pt x="10" y="110"/>
                  </a:lnTo>
                  <a:lnTo>
                    <a:pt x="10" y="110"/>
                  </a:lnTo>
                  <a:lnTo>
                    <a:pt x="15" y="96"/>
                  </a:lnTo>
                  <a:lnTo>
                    <a:pt x="22" y="83"/>
                  </a:lnTo>
                  <a:lnTo>
                    <a:pt x="37" y="58"/>
                  </a:lnTo>
                  <a:lnTo>
                    <a:pt x="51" y="32"/>
                  </a:lnTo>
                  <a:lnTo>
                    <a:pt x="67" y="6"/>
                  </a:lnTo>
                  <a:lnTo>
                    <a:pt x="67" y="6"/>
                  </a:lnTo>
                  <a:lnTo>
                    <a:pt x="67" y="5"/>
                  </a:lnTo>
                  <a:lnTo>
                    <a:pt x="67" y="3"/>
                  </a:lnTo>
                  <a:lnTo>
                    <a:pt x="66" y="1"/>
                  </a:lnTo>
                  <a:lnTo>
                    <a:pt x="65" y="0"/>
                  </a:lnTo>
                  <a:lnTo>
                    <a:pt x="63" y="0"/>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4" name="Freeform 178"/>
            <p:cNvSpPr/>
            <p:nvPr/>
          </p:nvSpPr>
          <p:spPr bwMode="auto">
            <a:xfrm>
              <a:off x="4376738" y="3624263"/>
              <a:ext cx="28575" cy="49213"/>
            </a:xfrm>
            <a:custGeom>
              <a:avLst/>
              <a:gdLst/>
              <a:ahLst/>
              <a:cxnLst>
                <a:cxn ang="0">
                  <a:pos x="45" y="4"/>
                </a:cxn>
                <a:cxn ang="0">
                  <a:pos x="45" y="4"/>
                </a:cxn>
                <a:cxn ang="0">
                  <a:pos x="44" y="8"/>
                </a:cxn>
                <a:cxn ang="0">
                  <a:pos x="41" y="13"/>
                </a:cxn>
                <a:cxn ang="0">
                  <a:pos x="36" y="23"/>
                </a:cxn>
                <a:cxn ang="0">
                  <a:pos x="30" y="32"/>
                </a:cxn>
                <a:cxn ang="0">
                  <a:pos x="26" y="40"/>
                </a:cxn>
                <a:cxn ang="0">
                  <a:pos x="26" y="40"/>
                </a:cxn>
                <a:cxn ang="0">
                  <a:pos x="20" y="52"/>
                </a:cxn>
                <a:cxn ang="0">
                  <a:pos x="13" y="63"/>
                </a:cxn>
                <a:cxn ang="0">
                  <a:pos x="6" y="74"/>
                </a:cxn>
                <a:cxn ang="0">
                  <a:pos x="0" y="85"/>
                </a:cxn>
                <a:cxn ang="0">
                  <a:pos x="0" y="85"/>
                </a:cxn>
                <a:cxn ang="0">
                  <a:pos x="0" y="87"/>
                </a:cxn>
                <a:cxn ang="0">
                  <a:pos x="0" y="89"/>
                </a:cxn>
                <a:cxn ang="0">
                  <a:pos x="3" y="91"/>
                </a:cxn>
                <a:cxn ang="0">
                  <a:pos x="4" y="92"/>
                </a:cxn>
                <a:cxn ang="0">
                  <a:pos x="6" y="92"/>
                </a:cxn>
                <a:cxn ang="0">
                  <a:pos x="7" y="91"/>
                </a:cxn>
                <a:cxn ang="0">
                  <a:pos x="8" y="90"/>
                </a:cxn>
                <a:cxn ang="0">
                  <a:pos x="8" y="90"/>
                </a:cxn>
                <a:cxn ang="0">
                  <a:pos x="15" y="78"/>
                </a:cxn>
                <a:cxn ang="0">
                  <a:pos x="22" y="65"/>
                </a:cxn>
                <a:cxn ang="0">
                  <a:pos x="37" y="42"/>
                </a:cxn>
                <a:cxn ang="0">
                  <a:pos x="37" y="42"/>
                </a:cxn>
                <a:cxn ang="0">
                  <a:pos x="42" y="34"/>
                </a:cxn>
                <a:cxn ang="0">
                  <a:pos x="47" y="25"/>
                </a:cxn>
                <a:cxn ang="0">
                  <a:pos x="51" y="16"/>
                </a:cxn>
                <a:cxn ang="0">
                  <a:pos x="54" y="6"/>
                </a:cxn>
                <a:cxn ang="0">
                  <a:pos x="54" y="6"/>
                </a:cxn>
                <a:cxn ang="0">
                  <a:pos x="54" y="4"/>
                </a:cxn>
                <a:cxn ang="0">
                  <a:pos x="53" y="2"/>
                </a:cxn>
                <a:cxn ang="0">
                  <a:pos x="50" y="0"/>
                </a:cxn>
                <a:cxn ang="0">
                  <a:pos x="48" y="0"/>
                </a:cxn>
                <a:cxn ang="0">
                  <a:pos x="47" y="1"/>
                </a:cxn>
                <a:cxn ang="0">
                  <a:pos x="46" y="2"/>
                </a:cxn>
                <a:cxn ang="0">
                  <a:pos x="45" y="4"/>
                </a:cxn>
                <a:cxn ang="0">
                  <a:pos x="45" y="4"/>
                </a:cxn>
              </a:cxnLst>
              <a:rect l="0" t="0" r="r" b="b"/>
              <a:pathLst>
                <a:path w="54" h="92">
                  <a:moveTo>
                    <a:pt x="45" y="4"/>
                  </a:moveTo>
                  <a:lnTo>
                    <a:pt x="45" y="4"/>
                  </a:lnTo>
                  <a:lnTo>
                    <a:pt x="44" y="8"/>
                  </a:lnTo>
                  <a:lnTo>
                    <a:pt x="41" y="13"/>
                  </a:lnTo>
                  <a:lnTo>
                    <a:pt x="36" y="23"/>
                  </a:lnTo>
                  <a:lnTo>
                    <a:pt x="30" y="32"/>
                  </a:lnTo>
                  <a:lnTo>
                    <a:pt x="26" y="40"/>
                  </a:lnTo>
                  <a:lnTo>
                    <a:pt x="26" y="40"/>
                  </a:lnTo>
                  <a:lnTo>
                    <a:pt x="20" y="52"/>
                  </a:lnTo>
                  <a:lnTo>
                    <a:pt x="13" y="63"/>
                  </a:lnTo>
                  <a:lnTo>
                    <a:pt x="6" y="74"/>
                  </a:lnTo>
                  <a:lnTo>
                    <a:pt x="0" y="85"/>
                  </a:lnTo>
                  <a:lnTo>
                    <a:pt x="0" y="85"/>
                  </a:lnTo>
                  <a:lnTo>
                    <a:pt x="0" y="87"/>
                  </a:lnTo>
                  <a:lnTo>
                    <a:pt x="0" y="89"/>
                  </a:lnTo>
                  <a:lnTo>
                    <a:pt x="3" y="91"/>
                  </a:lnTo>
                  <a:lnTo>
                    <a:pt x="4" y="92"/>
                  </a:lnTo>
                  <a:lnTo>
                    <a:pt x="6" y="92"/>
                  </a:lnTo>
                  <a:lnTo>
                    <a:pt x="7" y="91"/>
                  </a:lnTo>
                  <a:lnTo>
                    <a:pt x="8" y="90"/>
                  </a:lnTo>
                  <a:lnTo>
                    <a:pt x="8" y="90"/>
                  </a:lnTo>
                  <a:lnTo>
                    <a:pt x="15" y="78"/>
                  </a:lnTo>
                  <a:lnTo>
                    <a:pt x="22" y="65"/>
                  </a:lnTo>
                  <a:lnTo>
                    <a:pt x="37" y="42"/>
                  </a:lnTo>
                  <a:lnTo>
                    <a:pt x="37" y="42"/>
                  </a:lnTo>
                  <a:lnTo>
                    <a:pt x="42" y="34"/>
                  </a:lnTo>
                  <a:lnTo>
                    <a:pt x="47" y="25"/>
                  </a:lnTo>
                  <a:lnTo>
                    <a:pt x="51" y="16"/>
                  </a:lnTo>
                  <a:lnTo>
                    <a:pt x="54" y="6"/>
                  </a:lnTo>
                  <a:lnTo>
                    <a:pt x="54" y="6"/>
                  </a:lnTo>
                  <a:lnTo>
                    <a:pt x="54" y="4"/>
                  </a:lnTo>
                  <a:lnTo>
                    <a:pt x="53" y="2"/>
                  </a:lnTo>
                  <a:lnTo>
                    <a:pt x="50" y="0"/>
                  </a:lnTo>
                  <a:lnTo>
                    <a:pt x="48" y="0"/>
                  </a:lnTo>
                  <a:lnTo>
                    <a:pt x="47" y="1"/>
                  </a:lnTo>
                  <a:lnTo>
                    <a:pt x="46"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5" name="Freeform 179"/>
            <p:cNvSpPr/>
            <p:nvPr/>
          </p:nvSpPr>
          <p:spPr bwMode="auto">
            <a:xfrm>
              <a:off x="4427538" y="3629025"/>
              <a:ext cx="26988" cy="47625"/>
            </a:xfrm>
            <a:custGeom>
              <a:avLst/>
              <a:gdLst/>
              <a:ahLst/>
              <a:cxnLst>
                <a:cxn ang="0">
                  <a:pos x="42" y="3"/>
                </a:cxn>
                <a:cxn ang="0">
                  <a:pos x="42" y="3"/>
                </a:cxn>
                <a:cxn ang="0">
                  <a:pos x="37" y="13"/>
                </a:cxn>
                <a:cxn ang="0">
                  <a:pos x="31" y="22"/>
                </a:cxn>
                <a:cxn ang="0">
                  <a:pos x="31" y="22"/>
                </a:cxn>
                <a:cxn ang="0">
                  <a:pos x="22" y="31"/>
                </a:cxn>
                <a:cxn ang="0">
                  <a:pos x="19" y="37"/>
                </a:cxn>
                <a:cxn ang="0">
                  <a:pos x="16" y="42"/>
                </a:cxn>
                <a:cxn ang="0">
                  <a:pos x="16" y="42"/>
                </a:cxn>
                <a:cxn ang="0">
                  <a:pos x="13" y="53"/>
                </a:cxn>
                <a:cxn ang="0">
                  <a:pos x="9" y="62"/>
                </a:cxn>
                <a:cxn ang="0">
                  <a:pos x="4" y="73"/>
                </a:cxn>
                <a:cxn ang="0">
                  <a:pos x="0" y="83"/>
                </a:cxn>
                <a:cxn ang="0">
                  <a:pos x="0" y="83"/>
                </a:cxn>
                <a:cxn ang="0">
                  <a:pos x="0" y="85"/>
                </a:cxn>
                <a:cxn ang="0">
                  <a:pos x="0" y="87"/>
                </a:cxn>
                <a:cxn ang="0">
                  <a:pos x="3" y="88"/>
                </a:cxn>
                <a:cxn ang="0">
                  <a:pos x="4" y="89"/>
                </a:cxn>
                <a:cxn ang="0">
                  <a:pos x="6" y="89"/>
                </a:cxn>
                <a:cxn ang="0">
                  <a:pos x="7" y="88"/>
                </a:cxn>
                <a:cxn ang="0">
                  <a:pos x="9" y="87"/>
                </a:cxn>
                <a:cxn ang="0">
                  <a:pos x="10" y="86"/>
                </a:cxn>
                <a:cxn ang="0">
                  <a:pos x="10" y="86"/>
                </a:cxn>
                <a:cxn ang="0">
                  <a:pos x="13" y="77"/>
                </a:cxn>
                <a:cxn ang="0">
                  <a:pos x="17" y="68"/>
                </a:cxn>
                <a:cxn ang="0">
                  <a:pos x="24" y="49"/>
                </a:cxn>
                <a:cxn ang="0">
                  <a:pos x="24" y="49"/>
                </a:cxn>
                <a:cxn ang="0">
                  <a:pos x="26" y="44"/>
                </a:cxn>
                <a:cxn ang="0">
                  <a:pos x="29" y="39"/>
                </a:cxn>
                <a:cxn ang="0">
                  <a:pos x="37" y="28"/>
                </a:cxn>
                <a:cxn ang="0">
                  <a:pos x="44" y="18"/>
                </a:cxn>
                <a:cxn ang="0">
                  <a:pos x="50" y="8"/>
                </a:cxn>
                <a:cxn ang="0">
                  <a:pos x="50" y="8"/>
                </a:cxn>
                <a:cxn ang="0">
                  <a:pos x="51" y="5"/>
                </a:cxn>
                <a:cxn ang="0">
                  <a:pos x="50" y="4"/>
                </a:cxn>
                <a:cxn ang="0">
                  <a:pos x="50" y="2"/>
                </a:cxn>
                <a:cxn ang="0">
                  <a:pos x="48" y="1"/>
                </a:cxn>
                <a:cxn ang="0">
                  <a:pos x="47" y="0"/>
                </a:cxn>
                <a:cxn ang="0">
                  <a:pos x="45" y="0"/>
                </a:cxn>
                <a:cxn ang="0">
                  <a:pos x="43" y="1"/>
                </a:cxn>
                <a:cxn ang="0">
                  <a:pos x="42" y="3"/>
                </a:cxn>
                <a:cxn ang="0">
                  <a:pos x="42" y="3"/>
                </a:cxn>
              </a:cxnLst>
              <a:rect l="0" t="0" r="r" b="b"/>
              <a:pathLst>
                <a:path w="51" h="89">
                  <a:moveTo>
                    <a:pt x="42" y="3"/>
                  </a:moveTo>
                  <a:lnTo>
                    <a:pt x="42" y="3"/>
                  </a:lnTo>
                  <a:lnTo>
                    <a:pt x="37" y="13"/>
                  </a:lnTo>
                  <a:lnTo>
                    <a:pt x="31" y="22"/>
                  </a:lnTo>
                  <a:lnTo>
                    <a:pt x="31" y="22"/>
                  </a:lnTo>
                  <a:lnTo>
                    <a:pt x="22" y="31"/>
                  </a:lnTo>
                  <a:lnTo>
                    <a:pt x="19" y="37"/>
                  </a:lnTo>
                  <a:lnTo>
                    <a:pt x="16" y="42"/>
                  </a:lnTo>
                  <a:lnTo>
                    <a:pt x="16" y="42"/>
                  </a:lnTo>
                  <a:lnTo>
                    <a:pt x="13" y="53"/>
                  </a:lnTo>
                  <a:lnTo>
                    <a:pt x="9" y="62"/>
                  </a:lnTo>
                  <a:lnTo>
                    <a:pt x="4" y="73"/>
                  </a:lnTo>
                  <a:lnTo>
                    <a:pt x="0" y="83"/>
                  </a:lnTo>
                  <a:lnTo>
                    <a:pt x="0" y="83"/>
                  </a:lnTo>
                  <a:lnTo>
                    <a:pt x="0" y="85"/>
                  </a:lnTo>
                  <a:lnTo>
                    <a:pt x="0" y="87"/>
                  </a:lnTo>
                  <a:lnTo>
                    <a:pt x="3" y="88"/>
                  </a:lnTo>
                  <a:lnTo>
                    <a:pt x="4" y="89"/>
                  </a:lnTo>
                  <a:lnTo>
                    <a:pt x="6" y="89"/>
                  </a:lnTo>
                  <a:lnTo>
                    <a:pt x="7" y="88"/>
                  </a:lnTo>
                  <a:lnTo>
                    <a:pt x="9" y="87"/>
                  </a:lnTo>
                  <a:lnTo>
                    <a:pt x="10" y="86"/>
                  </a:lnTo>
                  <a:lnTo>
                    <a:pt x="10" y="86"/>
                  </a:lnTo>
                  <a:lnTo>
                    <a:pt x="13" y="77"/>
                  </a:lnTo>
                  <a:lnTo>
                    <a:pt x="17" y="68"/>
                  </a:lnTo>
                  <a:lnTo>
                    <a:pt x="24" y="49"/>
                  </a:lnTo>
                  <a:lnTo>
                    <a:pt x="24" y="49"/>
                  </a:lnTo>
                  <a:lnTo>
                    <a:pt x="26" y="44"/>
                  </a:lnTo>
                  <a:lnTo>
                    <a:pt x="29" y="39"/>
                  </a:lnTo>
                  <a:lnTo>
                    <a:pt x="37" y="28"/>
                  </a:lnTo>
                  <a:lnTo>
                    <a:pt x="44" y="18"/>
                  </a:lnTo>
                  <a:lnTo>
                    <a:pt x="50" y="8"/>
                  </a:lnTo>
                  <a:lnTo>
                    <a:pt x="50" y="8"/>
                  </a:lnTo>
                  <a:lnTo>
                    <a:pt x="51" y="5"/>
                  </a:lnTo>
                  <a:lnTo>
                    <a:pt x="50" y="4"/>
                  </a:lnTo>
                  <a:lnTo>
                    <a:pt x="50" y="2"/>
                  </a:lnTo>
                  <a:lnTo>
                    <a:pt x="48" y="1"/>
                  </a:lnTo>
                  <a:lnTo>
                    <a:pt x="47"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6" name="Freeform 180"/>
            <p:cNvSpPr/>
            <p:nvPr/>
          </p:nvSpPr>
          <p:spPr bwMode="auto">
            <a:xfrm>
              <a:off x="4484688" y="3627438"/>
              <a:ext cx="28575" cy="53975"/>
            </a:xfrm>
            <a:custGeom>
              <a:avLst/>
              <a:gdLst/>
              <a:ahLst/>
              <a:cxnLst>
                <a:cxn ang="0">
                  <a:pos x="46" y="3"/>
                </a:cxn>
                <a:cxn ang="0">
                  <a:pos x="46" y="3"/>
                </a:cxn>
                <a:cxn ang="0">
                  <a:pos x="39" y="19"/>
                </a:cxn>
                <a:cxn ang="0">
                  <a:pos x="31" y="34"/>
                </a:cxn>
                <a:cxn ang="0">
                  <a:pos x="23" y="49"/>
                </a:cxn>
                <a:cxn ang="0">
                  <a:pos x="15" y="64"/>
                </a:cxn>
                <a:cxn ang="0">
                  <a:pos x="15" y="64"/>
                </a:cxn>
                <a:cxn ang="0">
                  <a:pos x="10" y="72"/>
                </a:cxn>
                <a:cxn ang="0">
                  <a:pos x="4" y="80"/>
                </a:cxn>
                <a:cxn ang="0">
                  <a:pos x="2" y="84"/>
                </a:cxn>
                <a:cxn ang="0">
                  <a:pos x="1" y="89"/>
                </a:cxn>
                <a:cxn ang="0">
                  <a:pos x="0" y="94"/>
                </a:cxn>
                <a:cxn ang="0">
                  <a:pos x="1" y="98"/>
                </a:cxn>
                <a:cxn ang="0">
                  <a:pos x="1" y="98"/>
                </a:cxn>
                <a:cxn ang="0">
                  <a:pos x="2" y="100"/>
                </a:cxn>
                <a:cxn ang="0">
                  <a:pos x="3" y="101"/>
                </a:cxn>
                <a:cxn ang="0">
                  <a:pos x="5" y="101"/>
                </a:cxn>
                <a:cxn ang="0">
                  <a:pos x="7" y="101"/>
                </a:cxn>
                <a:cxn ang="0">
                  <a:pos x="9" y="100"/>
                </a:cxn>
                <a:cxn ang="0">
                  <a:pos x="10" y="99"/>
                </a:cxn>
                <a:cxn ang="0">
                  <a:pos x="11" y="97"/>
                </a:cxn>
                <a:cxn ang="0">
                  <a:pos x="11" y="95"/>
                </a:cxn>
                <a:cxn ang="0">
                  <a:pos x="11" y="95"/>
                </a:cxn>
                <a:cxn ang="0">
                  <a:pos x="11" y="90"/>
                </a:cxn>
                <a:cxn ang="0">
                  <a:pos x="12" y="85"/>
                </a:cxn>
                <a:cxn ang="0">
                  <a:pos x="15" y="80"/>
                </a:cxn>
                <a:cxn ang="0">
                  <a:pos x="18" y="74"/>
                </a:cxn>
                <a:cxn ang="0">
                  <a:pos x="26" y="62"/>
                </a:cxn>
                <a:cxn ang="0">
                  <a:pos x="32" y="54"/>
                </a:cxn>
                <a:cxn ang="0">
                  <a:pos x="32" y="54"/>
                </a:cxn>
                <a:cxn ang="0">
                  <a:pos x="39" y="43"/>
                </a:cxn>
                <a:cxn ang="0">
                  <a:pos x="45" y="30"/>
                </a:cxn>
                <a:cxn ang="0">
                  <a:pos x="55" y="5"/>
                </a:cxn>
                <a:cxn ang="0">
                  <a:pos x="55" y="5"/>
                </a:cxn>
                <a:cxn ang="0">
                  <a:pos x="55" y="3"/>
                </a:cxn>
                <a:cxn ang="0">
                  <a:pos x="54" y="2"/>
                </a:cxn>
                <a:cxn ang="0">
                  <a:pos x="53" y="0"/>
                </a:cxn>
                <a:cxn ang="0">
                  <a:pos x="52" y="0"/>
                </a:cxn>
                <a:cxn ang="0">
                  <a:pos x="48" y="0"/>
                </a:cxn>
                <a:cxn ang="0">
                  <a:pos x="47" y="1"/>
                </a:cxn>
                <a:cxn ang="0">
                  <a:pos x="46" y="3"/>
                </a:cxn>
                <a:cxn ang="0">
                  <a:pos x="46" y="3"/>
                </a:cxn>
              </a:cxnLst>
              <a:rect l="0" t="0" r="r" b="b"/>
              <a:pathLst>
                <a:path w="55" h="101">
                  <a:moveTo>
                    <a:pt x="46" y="3"/>
                  </a:moveTo>
                  <a:lnTo>
                    <a:pt x="46" y="3"/>
                  </a:lnTo>
                  <a:lnTo>
                    <a:pt x="39" y="19"/>
                  </a:lnTo>
                  <a:lnTo>
                    <a:pt x="31" y="34"/>
                  </a:lnTo>
                  <a:lnTo>
                    <a:pt x="23" y="49"/>
                  </a:lnTo>
                  <a:lnTo>
                    <a:pt x="15" y="64"/>
                  </a:lnTo>
                  <a:lnTo>
                    <a:pt x="15" y="64"/>
                  </a:lnTo>
                  <a:lnTo>
                    <a:pt x="10" y="72"/>
                  </a:lnTo>
                  <a:lnTo>
                    <a:pt x="4" y="80"/>
                  </a:lnTo>
                  <a:lnTo>
                    <a:pt x="2" y="84"/>
                  </a:lnTo>
                  <a:lnTo>
                    <a:pt x="1" y="89"/>
                  </a:lnTo>
                  <a:lnTo>
                    <a:pt x="0" y="94"/>
                  </a:lnTo>
                  <a:lnTo>
                    <a:pt x="1" y="98"/>
                  </a:lnTo>
                  <a:lnTo>
                    <a:pt x="1" y="98"/>
                  </a:lnTo>
                  <a:lnTo>
                    <a:pt x="2" y="100"/>
                  </a:lnTo>
                  <a:lnTo>
                    <a:pt x="3" y="101"/>
                  </a:lnTo>
                  <a:lnTo>
                    <a:pt x="5" y="101"/>
                  </a:lnTo>
                  <a:lnTo>
                    <a:pt x="7" y="101"/>
                  </a:lnTo>
                  <a:lnTo>
                    <a:pt x="9" y="100"/>
                  </a:lnTo>
                  <a:lnTo>
                    <a:pt x="10" y="99"/>
                  </a:lnTo>
                  <a:lnTo>
                    <a:pt x="11" y="97"/>
                  </a:lnTo>
                  <a:lnTo>
                    <a:pt x="11" y="95"/>
                  </a:lnTo>
                  <a:lnTo>
                    <a:pt x="11" y="95"/>
                  </a:lnTo>
                  <a:lnTo>
                    <a:pt x="11" y="90"/>
                  </a:lnTo>
                  <a:lnTo>
                    <a:pt x="12" y="85"/>
                  </a:lnTo>
                  <a:lnTo>
                    <a:pt x="15" y="80"/>
                  </a:lnTo>
                  <a:lnTo>
                    <a:pt x="18" y="74"/>
                  </a:lnTo>
                  <a:lnTo>
                    <a:pt x="26" y="62"/>
                  </a:lnTo>
                  <a:lnTo>
                    <a:pt x="32" y="54"/>
                  </a:lnTo>
                  <a:lnTo>
                    <a:pt x="32" y="54"/>
                  </a:lnTo>
                  <a:lnTo>
                    <a:pt x="39" y="43"/>
                  </a:lnTo>
                  <a:lnTo>
                    <a:pt x="45" y="30"/>
                  </a:lnTo>
                  <a:lnTo>
                    <a:pt x="55" y="5"/>
                  </a:lnTo>
                  <a:lnTo>
                    <a:pt x="55" y="5"/>
                  </a:lnTo>
                  <a:lnTo>
                    <a:pt x="55" y="3"/>
                  </a:lnTo>
                  <a:lnTo>
                    <a:pt x="54" y="2"/>
                  </a:lnTo>
                  <a:lnTo>
                    <a:pt x="53" y="0"/>
                  </a:lnTo>
                  <a:lnTo>
                    <a:pt x="52"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7" name="Freeform 181"/>
            <p:cNvSpPr/>
            <p:nvPr/>
          </p:nvSpPr>
          <p:spPr bwMode="auto">
            <a:xfrm>
              <a:off x="4537075" y="3627438"/>
              <a:ext cx="23813" cy="49213"/>
            </a:xfrm>
            <a:custGeom>
              <a:avLst/>
              <a:gdLst/>
              <a:ahLst/>
              <a:cxnLst>
                <a:cxn ang="0">
                  <a:pos x="35" y="4"/>
                </a:cxn>
                <a:cxn ang="0">
                  <a:pos x="35" y="4"/>
                </a:cxn>
                <a:cxn ang="0">
                  <a:pos x="32" y="15"/>
                </a:cxn>
                <a:cxn ang="0">
                  <a:pos x="27" y="25"/>
                </a:cxn>
                <a:cxn ang="0">
                  <a:pos x="16" y="47"/>
                </a:cxn>
                <a:cxn ang="0">
                  <a:pos x="16" y="47"/>
                </a:cxn>
                <a:cxn ang="0">
                  <a:pos x="11" y="56"/>
                </a:cxn>
                <a:cxn ang="0">
                  <a:pos x="8" y="67"/>
                </a:cxn>
                <a:cxn ang="0">
                  <a:pos x="1" y="86"/>
                </a:cxn>
                <a:cxn ang="0">
                  <a:pos x="1" y="86"/>
                </a:cxn>
                <a:cxn ang="0">
                  <a:pos x="0" y="88"/>
                </a:cxn>
                <a:cxn ang="0">
                  <a:pos x="1" y="90"/>
                </a:cxn>
                <a:cxn ang="0">
                  <a:pos x="2" y="91"/>
                </a:cxn>
                <a:cxn ang="0">
                  <a:pos x="4" y="92"/>
                </a:cxn>
                <a:cxn ang="0">
                  <a:pos x="7" y="91"/>
                </a:cxn>
                <a:cxn ang="0">
                  <a:pos x="9" y="90"/>
                </a:cxn>
                <a:cxn ang="0">
                  <a:pos x="10" y="89"/>
                </a:cxn>
                <a:cxn ang="0">
                  <a:pos x="10" y="89"/>
                </a:cxn>
                <a:cxn ang="0">
                  <a:pos x="12" y="80"/>
                </a:cxn>
                <a:cxn ang="0">
                  <a:pos x="14" y="71"/>
                </a:cxn>
                <a:cxn ang="0">
                  <a:pos x="14" y="71"/>
                </a:cxn>
                <a:cxn ang="0">
                  <a:pos x="16" y="64"/>
                </a:cxn>
                <a:cxn ang="0">
                  <a:pos x="19" y="58"/>
                </a:cxn>
                <a:cxn ang="0">
                  <a:pos x="27" y="47"/>
                </a:cxn>
                <a:cxn ang="0">
                  <a:pos x="27" y="47"/>
                </a:cxn>
                <a:cxn ang="0">
                  <a:pos x="36" y="27"/>
                </a:cxn>
                <a:cxn ang="0">
                  <a:pos x="41" y="17"/>
                </a:cxn>
                <a:cxn ang="0">
                  <a:pos x="44" y="6"/>
                </a:cxn>
                <a:cxn ang="0">
                  <a:pos x="44" y="6"/>
                </a:cxn>
                <a:cxn ang="0">
                  <a:pos x="45" y="4"/>
                </a:cxn>
                <a:cxn ang="0">
                  <a:pos x="44" y="3"/>
                </a:cxn>
                <a:cxn ang="0">
                  <a:pos x="43" y="1"/>
                </a:cxn>
                <a:cxn ang="0">
                  <a:pos x="41" y="1"/>
                </a:cxn>
                <a:cxn ang="0">
                  <a:pos x="40" y="0"/>
                </a:cxn>
                <a:cxn ang="0">
                  <a:pos x="38" y="1"/>
                </a:cxn>
                <a:cxn ang="0">
                  <a:pos x="36" y="2"/>
                </a:cxn>
                <a:cxn ang="0">
                  <a:pos x="35" y="4"/>
                </a:cxn>
                <a:cxn ang="0">
                  <a:pos x="35" y="4"/>
                </a:cxn>
              </a:cxnLst>
              <a:rect l="0" t="0" r="r" b="b"/>
              <a:pathLst>
                <a:path w="45" h="92">
                  <a:moveTo>
                    <a:pt x="35" y="4"/>
                  </a:moveTo>
                  <a:lnTo>
                    <a:pt x="35" y="4"/>
                  </a:lnTo>
                  <a:lnTo>
                    <a:pt x="32" y="15"/>
                  </a:lnTo>
                  <a:lnTo>
                    <a:pt x="27" y="25"/>
                  </a:lnTo>
                  <a:lnTo>
                    <a:pt x="16" y="47"/>
                  </a:lnTo>
                  <a:lnTo>
                    <a:pt x="16" y="47"/>
                  </a:lnTo>
                  <a:lnTo>
                    <a:pt x="11" y="56"/>
                  </a:lnTo>
                  <a:lnTo>
                    <a:pt x="8" y="67"/>
                  </a:lnTo>
                  <a:lnTo>
                    <a:pt x="1" y="86"/>
                  </a:lnTo>
                  <a:lnTo>
                    <a:pt x="1" y="86"/>
                  </a:lnTo>
                  <a:lnTo>
                    <a:pt x="0" y="88"/>
                  </a:lnTo>
                  <a:lnTo>
                    <a:pt x="1" y="90"/>
                  </a:lnTo>
                  <a:lnTo>
                    <a:pt x="2" y="91"/>
                  </a:lnTo>
                  <a:lnTo>
                    <a:pt x="4" y="92"/>
                  </a:lnTo>
                  <a:lnTo>
                    <a:pt x="7" y="91"/>
                  </a:lnTo>
                  <a:lnTo>
                    <a:pt x="9" y="90"/>
                  </a:lnTo>
                  <a:lnTo>
                    <a:pt x="10" y="89"/>
                  </a:lnTo>
                  <a:lnTo>
                    <a:pt x="10" y="89"/>
                  </a:lnTo>
                  <a:lnTo>
                    <a:pt x="12" y="80"/>
                  </a:lnTo>
                  <a:lnTo>
                    <a:pt x="14" y="71"/>
                  </a:lnTo>
                  <a:lnTo>
                    <a:pt x="14" y="71"/>
                  </a:lnTo>
                  <a:lnTo>
                    <a:pt x="16" y="64"/>
                  </a:lnTo>
                  <a:lnTo>
                    <a:pt x="19" y="58"/>
                  </a:lnTo>
                  <a:lnTo>
                    <a:pt x="27" y="47"/>
                  </a:lnTo>
                  <a:lnTo>
                    <a:pt x="27" y="47"/>
                  </a:lnTo>
                  <a:lnTo>
                    <a:pt x="36" y="27"/>
                  </a:lnTo>
                  <a:lnTo>
                    <a:pt x="41" y="17"/>
                  </a:lnTo>
                  <a:lnTo>
                    <a:pt x="44" y="6"/>
                  </a:lnTo>
                  <a:lnTo>
                    <a:pt x="44" y="6"/>
                  </a:lnTo>
                  <a:lnTo>
                    <a:pt x="45" y="4"/>
                  </a:lnTo>
                  <a:lnTo>
                    <a:pt x="44" y="3"/>
                  </a:lnTo>
                  <a:lnTo>
                    <a:pt x="43" y="1"/>
                  </a:lnTo>
                  <a:lnTo>
                    <a:pt x="41" y="1"/>
                  </a:lnTo>
                  <a:lnTo>
                    <a:pt x="40" y="0"/>
                  </a:lnTo>
                  <a:lnTo>
                    <a:pt x="38"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8" name="Freeform 182"/>
            <p:cNvSpPr/>
            <p:nvPr/>
          </p:nvSpPr>
          <p:spPr bwMode="auto">
            <a:xfrm>
              <a:off x="4575175" y="3627438"/>
              <a:ext cx="25400" cy="53975"/>
            </a:xfrm>
            <a:custGeom>
              <a:avLst/>
              <a:gdLst/>
              <a:ahLst/>
              <a:cxnLst>
                <a:cxn ang="0">
                  <a:pos x="39" y="5"/>
                </a:cxn>
                <a:cxn ang="0">
                  <a:pos x="39" y="5"/>
                </a:cxn>
                <a:cxn ang="0">
                  <a:pos x="38" y="12"/>
                </a:cxn>
                <a:cxn ang="0">
                  <a:pos x="37" y="18"/>
                </a:cxn>
                <a:cxn ang="0">
                  <a:pos x="31" y="30"/>
                </a:cxn>
                <a:cxn ang="0">
                  <a:pos x="26" y="42"/>
                </a:cxn>
                <a:cxn ang="0">
                  <a:pos x="20" y="53"/>
                </a:cxn>
                <a:cxn ang="0">
                  <a:pos x="20" y="53"/>
                </a:cxn>
                <a:cxn ang="0">
                  <a:pos x="14" y="63"/>
                </a:cxn>
                <a:cxn ang="0">
                  <a:pos x="10" y="74"/>
                </a:cxn>
                <a:cxn ang="0">
                  <a:pos x="0" y="96"/>
                </a:cxn>
                <a:cxn ang="0">
                  <a:pos x="0" y="96"/>
                </a:cxn>
                <a:cxn ang="0">
                  <a:pos x="0" y="98"/>
                </a:cxn>
                <a:cxn ang="0">
                  <a:pos x="0" y="100"/>
                </a:cxn>
                <a:cxn ang="0">
                  <a:pos x="1" y="101"/>
                </a:cxn>
                <a:cxn ang="0">
                  <a:pos x="3" y="102"/>
                </a:cxn>
                <a:cxn ang="0">
                  <a:pos x="6" y="102"/>
                </a:cxn>
                <a:cxn ang="0">
                  <a:pos x="9" y="101"/>
                </a:cxn>
                <a:cxn ang="0">
                  <a:pos x="10" y="99"/>
                </a:cxn>
                <a:cxn ang="0">
                  <a:pos x="10" y="99"/>
                </a:cxn>
                <a:cxn ang="0">
                  <a:pos x="15" y="87"/>
                </a:cxn>
                <a:cxn ang="0">
                  <a:pos x="20" y="76"/>
                </a:cxn>
                <a:cxn ang="0">
                  <a:pos x="32" y="53"/>
                </a:cxn>
                <a:cxn ang="0">
                  <a:pos x="38" y="42"/>
                </a:cxn>
                <a:cxn ang="0">
                  <a:pos x="43" y="29"/>
                </a:cxn>
                <a:cxn ang="0">
                  <a:pos x="46" y="18"/>
                </a:cxn>
                <a:cxn ang="0">
                  <a:pos x="48" y="5"/>
                </a:cxn>
                <a:cxn ang="0">
                  <a:pos x="48" y="5"/>
                </a:cxn>
                <a:cxn ang="0">
                  <a:pos x="48" y="3"/>
                </a:cxn>
                <a:cxn ang="0">
                  <a:pos x="47" y="2"/>
                </a:cxn>
                <a:cxn ang="0">
                  <a:pos x="45" y="1"/>
                </a:cxn>
                <a:cxn ang="0">
                  <a:pos x="44" y="0"/>
                </a:cxn>
                <a:cxn ang="0">
                  <a:pos x="42" y="1"/>
                </a:cxn>
                <a:cxn ang="0">
                  <a:pos x="40" y="2"/>
                </a:cxn>
                <a:cxn ang="0">
                  <a:pos x="39" y="3"/>
                </a:cxn>
                <a:cxn ang="0">
                  <a:pos x="39" y="5"/>
                </a:cxn>
                <a:cxn ang="0">
                  <a:pos x="39" y="5"/>
                </a:cxn>
              </a:cxnLst>
              <a:rect l="0" t="0" r="r" b="b"/>
              <a:pathLst>
                <a:path w="48" h="102">
                  <a:moveTo>
                    <a:pt x="39" y="5"/>
                  </a:moveTo>
                  <a:lnTo>
                    <a:pt x="39" y="5"/>
                  </a:lnTo>
                  <a:lnTo>
                    <a:pt x="38" y="12"/>
                  </a:lnTo>
                  <a:lnTo>
                    <a:pt x="37" y="18"/>
                  </a:lnTo>
                  <a:lnTo>
                    <a:pt x="31" y="30"/>
                  </a:lnTo>
                  <a:lnTo>
                    <a:pt x="26" y="42"/>
                  </a:lnTo>
                  <a:lnTo>
                    <a:pt x="20" y="53"/>
                  </a:lnTo>
                  <a:lnTo>
                    <a:pt x="20" y="53"/>
                  </a:lnTo>
                  <a:lnTo>
                    <a:pt x="14" y="63"/>
                  </a:lnTo>
                  <a:lnTo>
                    <a:pt x="10" y="74"/>
                  </a:lnTo>
                  <a:lnTo>
                    <a:pt x="0" y="96"/>
                  </a:lnTo>
                  <a:lnTo>
                    <a:pt x="0" y="96"/>
                  </a:lnTo>
                  <a:lnTo>
                    <a:pt x="0" y="98"/>
                  </a:lnTo>
                  <a:lnTo>
                    <a:pt x="0" y="100"/>
                  </a:lnTo>
                  <a:lnTo>
                    <a:pt x="1" y="101"/>
                  </a:lnTo>
                  <a:lnTo>
                    <a:pt x="3" y="102"/>
                  </a:lnTo>
                  <a:lnTo>
                    <a:pt x="6" y="102"/>
                  </a:lnTo>
                  <a:lnTo>
                    <a:pt x="9" y="101"/>
                  </a:lnTo>
                  <a:lnTo>
                    <a:pt x="10" y="99"/>
                  </a:lnTo>
                  <a:lnTo>
                    <a:pt x="10" y="99"/>
                  </a:lnTo>
                  <a:lnTo>
                    <a:pt x="15" y="87"/>
                  </a:lnTo>
                  <a:lnTo>
                    <a:pt x="20" y="76"/>
                  </a:lnTo>
                  <a:lnTo>
                    <a:pt x="32" y="53"/>
                  </a:lnTo>
                  <a:lnTo>
                    <a:pt x="38" y="42"/>
                  </a:lnTo>
                  <a:lnTo>
                    <a:pt x="43" y="29"/>
                  </a:lnTo>
                  <a:lnTo>
                    <a:pt x="46" y="18"/>
                  </a:lnTo>
                  <a:lnTo>
                    <a:pt x="48" y="5"/>
                  </a:lnTo>
                  <a:lnTo>
                    <a:pt x="48" y="5"/>
                  </a:lnTo>
                  <a:lnTo>
                    <a:pt x="48" y="3"/>
                  </a:lnTo>
                  <a:lnTo>
                    <a:pt x="47" y="2"/>
                  </a:lnTo>
                  <a:lnTo>
                    <a:pt x="45" y="1"/>
                  </a:lnTo>
                  <a:lnTo>
                    <a:pt x="44" y="0"/>
                  </a:lnTo>
                  <a:lnTo>
                    <a:pt x="42" y="1"/>
                  </a:lnTo>
                  <a:lnTo>
                    <a:pt x="40" y="2"/>
                  </a:lnTo>
                  <a:lnTo>
                    <a:pt x="39" y="3"/>
                  </a:lnTo>
                  <a:lnTo>
                    <a:pt x="39" y="5"/>
                  </a:lnTo>
                  <a:lnTo>
                    <a:pt x="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9" name="Freeform 183"/>
            <p:cNvSpPr/>
            <p:nvPr/>
          </p:nvSpPr>
          <p:spPr bwMode="auto">
            <a:xfrm>
              <a:off x="4622800" y="3640138"/>
              <a:ext cx="22225" cy="41275"/>
            </a:xfrm>
            <a:custGeom>
              <a:avLst/>
              <a:gdLst/>
              <a:ahLst/>
              <a:cxnLst>
                <a:cxn ang="0">
                  <a:pos x="33" y="2"/>
                </a:cxn>
                <a:cxn ang="0">
                  <a:pos x="33" y="2"/>
                </a:cxn>
                <a:cxn ang="0">
                  <a:pos x="24" y="17"/>
                </a:cxn>
                <a:cxn ang="0">
                  <a:pos x="18" y="32"/>
                </a:cxn>
                <a:cxn ang="0">
                  <a:pos x="18" y="32"/>
                </a:cxn>
                <a:cxn ang="0">
                  <a:pos x="14" y="42"/>
                </a:cxn>
                <a:cxn ang="0">
                  <a:pos x="9" y="52"/>
                </a:cxn>
                <a:cxn ang="0">
                  <a:pos x="5" y="62"/>
                </a:cxn>
                <a:cxn ang="0">
                  <a:pos x="0" y="73"/>
                </a:cxn>
                <a:cxn ang="0">
                  <a:pos x="0" y="73"/>
                </a:cxn>
                <a:cxn ang="0">
                  <a:pos x="0" y="75"/>
                </a:cxn>
                <a:cxn ang="0">
                  <a:pos x="0" y="77"/>
                </a:cxn>
                <a:cxn ang="0">
                  <a:pos x="2" y="78"/>
                </a:cxn>
                <a:cxn ang="0">
                  <a:pos x="3" y="79"/>
                </a:cxn>
                <a:cxn ang="0">
                  <a:pos x="6" y="79"/>
                </a:cxn>
                <a:cxn ang="0">
                  <a:pos x="7" y="79"/>
                </a:cxn>
                <a:cxn ang="0">
                  <a:pos x="9" y="78"/>
                </a:cxn>
                <a:cxn ang="0">
                  <a:pos x="10" y="76"/>
                </a:cxn>
                <a:cxn ang="0">
                  <a:pos x="10" y="76"/>
                </a:cxn>
                <a:cxn ang="0">
                  <a:pos x="13" y="66"/>
                </a:cxn>
                <a:cxn ang="0">
                  <a:pos x="17" y="58"/>
                </a:cxn>
                <a:cxn ang="0">
                  <a:pos x="21" y="50"/>
                </a:cxn>
                <a:cxn ang="0">
                  <a:pos x="25" y="40"/>
                </a:cxn>
                <a:cxn ang="0">
                  <a:pos x="25" y="40"/>
                </a:cxn>
                <a:cxn ang="0">
                  <a:pos x="33" y="23"/>
                </a:cxn>
                <a:cxn ang="0">
                  <a:pos x="36" y="15"/>
                </a:cxn>
                <a:cxn ang="0">
                  <a:pos x="41" y="7"/>
                </a:cxn>
                <a:cxn ang="0">
                  <a:pos x="41" y="7"/>
                </a:cxn>
                <a:cxn ang="0">
                  <a:pos x="42" y="5"/>
                </a:cxn>
                <a:cxn ang="0">
                  <a:pos x="41" y="3"/>
                </a:cxn>
                <a:cxn ang="0">
                  <a:pos x="41" y="2"/>
                </a:cxn>
                <a:cxn ang="0">
                  <a:pos x="39" y="1"/>
                </a:cxn>
                <a:cxn ang="0">
                  <a:pos x="38" y="0"/>
                </a:cxn>
                <a:cxn ang="0">
                  <a:pos x="36" y="0"/>
                </a:cxn>
                <a:cxn ang="0">
                  <a:pos x="34" y="1"/>
                </a:cxn>
                <a:cxn ang="0">
                  <a:pos x="33" y="2"/>
                </a:cxn>
                <a:cxn ang="0">
                  <a:pos x="33" y="2"/>
                </a:cxn>
              </a:cxnLst>
              <a:rect l="0" t="0" r="r" b="b"/>
              <a:pathLst>
                <a:path w="42" h="79">
                  <a:moveTo>
                    <a:pt x="33" y="2"/>
                  </a:moveTo>
                  <a:lnTo>
                    <a:pt x="33" y="2"/>
                  </a:lnTo>
                  <a:lnTo>
                    <a:pt x="24" y="17"/>
                  </a:lnTo>
                  <a:lnTo>
                    <a:pt x="18" y="32"/>
                  </a:lnTo>
                  <a:lnTo>
                    <a:pt x="18" y="32"/>
                  </a:lnTo>
                  <a:lnTo>
                    <a:pt x="14" y="42"/>
                  </a:lnTo>
                  <a:lnTo>
                    <a:pt x="9" y="52"/>
                  </a:lnTo>
                  <a:lnTo>
                    <a:pt x="5" y="62"/>
                  </a:lnTo>
                  <a:lnTo>
                    <a:pt x="0" y="73"/>
                  </a:lnTo>
                  <a:lnTo>
                    <a:pt x="0" y="73"/>
                  </a:lnTo>
                  <a:lnTo>
                    <a:pt x="0" y="75"/>
                  </a:lnTo>
                  <a:lnTo>
                    <a:pt x="0" y="77"/>
                  </a:lnTo>
                  <a:lnTo>
                    <a:pt x="2" y="78"/>
                  </a:lnTo>
                  <a:lnTo>
                    <a:pt x="3" y="79"/>
                  </a:lnTo>
                  <a:lnTo>
                    <a:pt x="6" y="79"/>
                  </a:lnTo>
                  <a:lnTo>
                    <a:pt x="7" y="79"/>
                  </a:lnTo>
                  <a:lnTo>
                    <a:pt x="9" y="78"/>
                  </a:lnTo>
                  <a:lnTo>
                    <a:pt x="10" y="76"/>
                  </a:lnTo>
                  <a:lnTo>
                    <a:pt x="10" y="76"/>
                  </a:lnTo>
                  <a:lnTo>
                    <a:pt x="13" y="66"/>
                  </a:lnTo>
                  <a:lnTo>
                    <a:pt x="17" y="58"/>
                  </a:lnTo>
                  <a:lnTo>
                    <a:pt x="21" y="50"/>
                  </a:lnTo>
                  <a:lnTo>
                    <a:pt x="25" y="40"/>
                  </a:lnTo>
                  <a:lnTo>
                    <a:pt x="25" y="40"/>
                  </a:lnTo>
                  <a:lnTo>
                    <a:pt x="33" y="23"/>
                  </a:lnTo>
                  <a:lnTo>
                    <a:pt x="36" y="15"/>
                  </a:lnTo>
                  <a:lnTo>
                    <a:pt x="41" y="7"/>
                  </a:lnTo>
                  <a:lnTo>
                    <a:pt x="41" y="7"/>
                  </a:lnTo>
                  <a:lnTo>
                    <a:pt x="42" y="5"/>
                  </a:lnTo>
                  <a:lnTo>
                    <a:pt x="41" y="3"/>
                  </a:lnTo>
                  <a:lnTo>
                    <a:pt x="41" y="2"/>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0" name="Freeform 184"/>
            <p:cNvSpPr/>
            <p:nvPr/>
          </p:nvSpPr>
          <p:spPr bwMode="auto">
            <a:xfrm>
              <a:off x="4673600" y="3633788"/>
              <a:ext cx="17463" cy="47625"/>
            </a:xfrm>
            <a:custGeom>
              <a:avLst/>
              <a:gdLst/>
              <a:ahLst/>
              <a:cxnLst>
                <a:cxn ang="0">
                  <a:pos x="26" y="4"/>
                </a:cxn>
                <a:cxn ang="0">
                  <a:pos x="26" y="4"/>
                </a:cxn>
                <a:cxn ang="0">
                  <a:pos x="25" y="14"/>
                </a:cxn>
                <a:cxn ang="0">
                  <a:pos x="23" y="24"/>
                </a:cxn>
                <a:cxn ang="0">
                  <a:pos x="16" y="45"/>
                </a:cxn>
                <a:cxn ang="0">
                  <a:pos x="8" y="66"/>
                </a:cxn>
                <a:cxn ang="0">
                  <a:pos x="1" y="85"/>
                </a:cxn>
                <a:cxn ang="0">
                  <a:pos x="1" y="85"/>
                </a:cxn>
                <a:cxn ang="0">
                  <a:pos x="0" y="87"/>
                </a:cxn>
                <a:cxn ang="0">
                  <a:pos x="1" y="89"/>
                </a:cxn>
                <a:cxn ang="0">
                  <a:pos x="2" y="90"/>
                </a:cxn>
                <a:cxn ang="0">
                  <a:pos x="3" y="91"/>
                </a:cxn>
                <a:cxn ang="0">
                  <a:pos x="7" y="91"/>
                </a:cxn>
                <a:cxn ang="0">
                  <a:pos x="8" y="90"/>
                </a:cxn>
                <a:cxn ang="0">
                  <a:pos x="10" y="88"/>
                </a:cxn>
                <a:cxn ang="0">
                  <a:pos x="10" y="88"/>
                </a:cxn>
                <a:cxn ang="0">
                  <a:pos x="17" y="67"/>
                </a:cxn>
                <a:cxn ang="0">
                  <a:pos x="26" y="46"/>
                </a:cxn>
                <a:cxn ang="0">
                  <a:pos x="29" y="36"/>
                </a:cxn>
                <a:cxn ang="0">
                  <a:pos x="32" y="25"/>
                </a:cxn>
                <a:cxn ang="0">
                  <a:pos x="34" y="14"/>
                </a:cxn>
                <a:cxn ang="0">
                  <a:pos x="35" y="4"/>
                </a:cxn>
                <a:cxn ang="0">
                  <a:pos x="35" y="4"/>
                </a:cxn>
                <a:cxn ang="0">
                  <a:pos x="35" y="2"/>
                </a:cxn>
                <a:cxn ang="0">
                  <a:pos x="34" y="1"/>
                </a:cxn>
                <a:cxn ang="0">
                  <a:pos x="32" y="0"/>
                </a:cxn>
                <a:cxn ang="0">
                  <a:pos x="31" y="0"/>
                </a:cxn>
                <a:cxn ang="0">
                  <a:pos x="29" y="0"/>
                </a:cxn>
                <a:cxn ang="0">
                  <a:pos x="28" y="1"/>
                </a:cxn>
                <a:cxn ang="0">
                  <a:pos x="26" y="2"/>
                </a:cxn>
                <a:cxn ang="0">
                  <a:pos x="26" y="4"/>
                </a:cxn>
                <a:cxn ang="0">
                  <a:pos x="26" y="4"/>
                </a:cxn>
              </a:cxnLst>
              <a:rect l="0" t="0" r="r" b="b"/>
              <a:pathLst>
                <a:path w="35" h="91">
                  <a:moveTo>
                    <a:pt x="26" y="4"/>
                  </a:moveTo>
                  <a:lnTo>
                    <a:pt x="26" y="4"/>
                  </a:lnTo>
                  <a:lnTo>
                    <a:pt x="25" y="14"/>
                  </a:lnTo>
                  <a:lnTo>
                    <a:pt x="23" y="24"/>
                  </a:lnTo>
                  <a:lnTo>
                    <a:pt x="16" y="45"/>
                  </a:lnTo>
                  <a:lnTo>
                    <a:pt x="8" y="66"/>
                  </a:lnTo>
                  <a:lnTo>
                    <a:pt x="1" y="85"/>
                  </a:lnTo>
                  <a:lnTo>
                    <a:pt x="1" y="85"/>
                  </a:lnTo>
                  <a:lnTo>
                    <a:pt x="0" y="87"/>
                  </a:lnTo>
                  <a:lnTo>
                    <a:pt x="1" y="89"/>
                  </a:lnTo>
                  <a:lnTo>
                    <a:pt x="2" y="90"/>
                  </a:lnTo>
                  <a:lnTo>
                    <a:pt x="3" y="91"/>
                  </a:lnTo>
                  <a:lnTo>
                    <a:pt x="7" y="91"/>
                  </a:lnTo>
                  <a:lnTo>
                    <a:pt x="8" y="90"/>
                  </a:lnTo>
                  <a:lnTo>
                    <a:pt x="10" y="88"/>
                  </a:lnTo>
                  <a:lnTo>
                    <a:pt x="10" y="88"/>
                  </a:lnTo>
                  <a:lnTo>
                    <a:pt x="17" y="67"/>
                  </a:lnTo>
                  <a:lnTo>
                    <a:pt x="26" y="46"/>
                  </a:lnTo>
                  <a:lnTo>
                    <a:pt x="29" y="36"/>
                  </a:lnTo>
                  <a:lnTo>
                    <a:pt x="32" y="25"/>
                  </a:lnTo>
                  <a:lnTo>
                    <a:pt x="34" y="14"/>
                  </a:lnTo>
                  <a:lnTo>
                    <a:pt x="35" y="4"/>
                  </a:lnTo>
                  <a:lnTo>
                    <a:pt x="35" y="4"/>
                  </a:lnTo>
                  <a:lnTo>
                    <a:pt x="35" y="2"/>
                  </a:lnTo>
                  <a:lnTo>
                    <a:pt x="34" y="1"/>
                  </a:lnTo>
                  <a:lnTo>
                    <a:pt x="32" y="0"/>
                  </a:lnTo>
                  <a:lnTo>
                    <a:pt x="31" y="0"/>
                  </a:lnTo>
                  <a:lnTo>
                    <a:pt x="29" y="0"/>
                  </a:lnTo>
                  <a:lnTo>
                    <a:pt x="28" y="1"/>
                  </a:lnTo>
                  <a:lnTo>
                    <a:pt x="26"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1" name="Freeform 185"/>
            <p:cNvSpPr/>
            <p:nvPr/>
          </p:nvSpPr>
          <p:spPr bwMode="auto">
            <a:xfrm>
              <a:off x="4721225" y="3630613"/>
              <a:ext cx="25400" cy="50800"/>
            </a:xfrm>
            <a:custGeom>
              <a:avLst/>
              <a:gdLst/>
              <a:ahLst/>
              <a:cxnLst>
                <a:cxn ang="0">
                  <a:pos x="39" y="4"/>
                </a:cxn>
                <a:cxn ang="0">
                  <a:pos x="39" y="4"/>
                </a:cxn>
                <a:cxn ang="0">
                  <a:pos x="21" y="46"/>
                </a:cxn>
                <a:cxn ang="0">
                  <a:pos x="11" y="68"/>
                </a:cxn>
                <a:cxn ang="0">
                  <a:pos x="1" y="89"/>
                </a:cxn>
                <a:cxn ang="0">
                  <a:pos x="1" y="89"/>
                </a:cxn>
                <a:cxn ang="0">
                  <a:pos x="0" y="91"/>
                </a:cxn>
                <a:cxn ang="0">
                  <a:pos x="1" y="93"/>
                </a:cxn>
                <a:cxn ang="0">
                  <a:pos x="2" y="95"/>
                </a:cxn>
                <a:cxn ang="0">
                  <a:pos x="3" y="96"/>
                </a:cxn>
                <a:cxn ang="0">
                  <a:pos x="4" y="96"/>
                </a:cxn>
                <a:cxn ang="0">
                  <a:pos x="6" y="96"/>
                </a:cxn>
                <a:cxn ang="0">
                  <a:pos x="8" y="95"/>
                </a:cxn>
                <a:cxn ang="0">
                  <a:pos x="9" y="94"/>
                </a:cxn>
                <a:cxn ang="0">
                  <a:pos x="9" y="94"/>
                </a:cxn>
                <a:cxn ang="0">
                  <a:pos x="20" y="73"/>
                </a:cxn>
                <a:cxn ang="0">
                  <a:pos x="29" y="51"/>
                </a:cxn>
                <a:cxn ang="0">
                  <a:pos x="48" y="8"/>
                </a:cxn>
                <a:cxn ang="0">
                  <a:pos x="48" y="8"/>
                </a:cxn>
                <a:cxn ang="0">
                  <a:pos x="48" y="6"/>
                </a:cxn>
                <a:cxn ang="0">
                  <a:pos x="48" y="5"/>
                </a:cxn>
                <a:cxn ang="0">
                  <a:pos x="45" y="1"/>
                </a:cxn>
                <a:cxn ang="0">
                  <a:pos x="43" y="0"/>
                </a:cxn>
                <a:cxn ang="0">
                  <a:pos x="41" y="0"/>
                </a:cxn>
                <a:cxn ang="0">
                  <a:pos x="40" y="1"/>
                </a:cxn>
                <a:cxn ang="0">
                  <a:pos x="39" y="4"/>
                </a:cxn>
                <a:cxn ang="0">
                  <a:pos x="39" y="4"/>
                </a:cxn>
              </a:cxnLst>
              <a:rect l="0" t="0" r="r" b="b"/>
              <a:pathLst>
                <a:path w="48" h="96">
                  <a:moveTo>
                    <a:pt x="39" y="4"/>
                  </a:moveTo>
                  <a:lnTo>
                    <a:pt x="39" y="4"/>
                  </a:lnTo>
                  <a:lnTo>
                    <a:pt x="21" y="46"/>
                  </a:lnTo>
                  <a:lnTo>
                    <a:pt x="11" y="68"/>
                  </a:lnTo>
                  <a:lnTo>
                    <a:pt x="1" y="89"/>
                  </a:lnTo>
                  <a:lnTo>
                    <a:pt x="1" y="89"/>
                  </a:lnTo>
                  <a:lnTo>
                    <a:pt x="0" y="91"/>
                  </a:lnTo>
                  <a:lnTo>
                    <a:pt x="1" y="93"/>
                  </a:lnTo>
                  <a:lnTo>
                    <a:pt x="2" y="95"/>
                  </a:lnTo>
                  <a:lnTo>
                    <a:pt x="3" y="96"/>
                  </a:lnTo>
                  <a:lnTo>
                    <a:pt x="4" y="96"/>
                  </a:lnTo>
                  <a:lnTo>
                    <a:pt x="6" y="96"/>
                  </a:lnTo>
                  <a:lnTo>
                    <a:pt x="8" y="95"/>
                  </a:lnTo>
                  <a:lnTo>
                    <a:pt x="9" y="94"/>
                  </a:lnTo>
                  <a:lnTo>
                    <a:pt x="9" y="94"/>
                  </a:lnTo>
                  <a:lnTo>
                    <a:pt x="20" y="73"/>
                  </a:lnTo>
                  <a:lnTo>
                    <a:pt x="29" y="51"/>
                  </a:lnTo>
                  <a:lnTo>
                    <a:pt x="48" y="8"/>
                  </a:lnTo>
                  <a:lnTo>
                    <a:pt x="48" y="8"/>
                  </a:lnTo>
                  <a:lnTo>
                    <a:pt x="48" y="6"/>
                  </a:lnTo>
                  <a:lnTo>
                    <a:pt x="48" y="5"/>
                  </a:lnTo>
                  <a:lnTo>
                    <a:pt x="45" y="1"/>
                  </a:lnTo>
                  <a:lnTo>
                    <a:pt x="43" y="0"/>
                  </a:lnTo>
                  <a:lnTo>
                    <a:pt x="41" y="0"/>
                  </a:lnTo>
                  <a:lnTo>
                    <a:pt x="40" y="1"/>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2" name="Freeform 186"/>
            <p:cNvSpPr/>
            <p:nvPr/>
          </p:nvSpPr>
          <p:spPr bwMode="auto">
            <a:xfrm>
              <a:off x="4845050" y="3554413"/>
              <a:ext cx="20638" cy="44450"/>
            </a:xfrm>
            <a:custGeom>
              <a:avLst/>
              <a:gdLst/>
              <a:ahLst/>
              <a:cxnLst>
                <a:cxn ang="0">
                  <a:pos x="33" y="1"/>
                </a:cxn>
                <a:cxn ang="0">
                  <a:pos x="33" y="1"/>
                </a:cxn>
                <a:cxn ang="0">
                  <a:pos x="28" y="8"/>
                </a:cxn>
                <a:cxn ang="0">
                  <a:pos x="25" y="15"/>
                </a:cxn>
                <a:cxn ang="0">
                  <a:pos x="21" y="30"/>
                </a:cxn>
                <a:cxn ang="0">
                  <a:pos x="21" y="30"/>
                </a:cxn>
                <a:cxn ang="0">
                  <a:pos x="17" y="43"/>
                </a:cxn>
                <a:cxn ang="0">
                  <a:pos x="11" y="54"/>
                </a:cxn>
                <a:cxn ang="0">
                  <a:pos x="0" y="78"/>
                </a:cxn>
                <a:cxn ang="0">
                  <a:pos x="0" y="78"/>
                </a:cxn>
                <a:cxn ang="0">
                  <a:pos x="0" y="80"/>
                </a:cxn>
                <a:cxn ang="0">
                  <a:pos x="0" y="82"/>
                </a:cxn>
                <a:cxn ang="0">
                  <a:pos x="1" y="84"/>
                </a:cxn>
                <a:cxn ang="0">
                  <a:pos x="2" y="85"/>
                </a:cxn>
                <a:cxn ang="0">
                  <a:pos x="4" y="85"/>
                </a:cxn>
                <a:cxn ang="0">
                  <a:pos x="5" y="85"/>
                </a:cxn>
                <a:cxn ang="0">
                  <a:pos x="7" y="85"/>
                </a:cxn>
                <a:cxn ang="0">
                  <a:pos x="8" y="83"/>
                </a:cxn>
                <a:cxn ang="0">
                  <a:pos x="8" y="83"/>
                </a:cxn>
                <a:cxn ang="0">
                  <a:pos x="18" y="66"/>
                </a:cxn>
                <a:cxn ang="0">
                  <a:pos x="26" y="47"/>
                </a:cxn>
                <a:cxn ang="0">
                  <a:pos x="26" y="47"/>
                </a:cxn>
                <a:cxn ang="0">
                  <a:pos x="28" y="39"/>
                </a:cxn>
                <a:cxn ang="0">
                  <a:pos x="30" y="29"/>
                </a:cxn>
                <a:cxn ang="0">
                  <a:pos x="33" y="21"/>
                </a:cxn>
                <a:cxn ang="0">
                  <a:pos x="36" y="13"/>
                </a:cxn>
                <a:cxn ang="0">
                  <a:pos x="36" y="13"/>
                </a:cxn>
                <a:cxn ang="0">
                  <a:pos x="39" y="11"/>
                </a:cxn>
                <a:cxn ang="0">
                  <a:pos x="41" y="10"/>
                </a:cxn>
                <a:cxn ang="0">
                  <a:pos x="41" y="8"/>
                </a:cxn>
                <a:cxn ang="0">
                  <a:pos x="41" y="4"/>
                </a:cxn>
                <a:cxn ang="0">
                  <a:pos x="41" y="4"/>
                </a:cxn>
                <a:cxn ang="0">
                  <a:pos x="41" y="2"/>
                </a:cxn>
                <a:cxn ang="0">
                  <a:pos x="37" y="0"/>
                </a:cxn>
                <a:cxn ang="0">
                  <a:pos x="35" y="0"/>
                </a:cxn>
                <a:cxn ang="0">
                  <a:pos x="33" y="1"/>
                </a:cxn>
                <a:cxn ang="0">
                  <a:pos x="33" y="1"/>
                </a:cxn>
              </a:cxnLst>
              <a:rect l="0" t="0" r="r" b="b"/>
              <a:pathLst>
                <a:path w="41" h="85">
                  <a:moveTo>
                    <a:pt x="33" y="1"/>
                  </a:moveTo>
                  <a:lnTo>
                    <a:pt x="33" y="1"/>
                  </a:lnTo>
                  <a:lnTo>
                    <a:pt x="28" y="8"/>
                  </a:lnTo>
                  <a:lnTo>
                    <a:pt x="25" y="15"/>
                  </a:lnTo>
                  <a:lnTo>
                    <a:pt x="21" y="30"/>
                  </a:lnTo>
                  <a:lnTo>
                    <a:pt x="21" y="30"/>
                  </a:lnTo>
                  <a:lnTo>
                    <a:pt x="17" y="43"/>
                  </a:lnTo>
                  <a:lnTo>
                    <a:pt x="11" y="54"/>
                  </a:lnTo>
                  <a:lnTo>
                    <a:pt x="0" y="78"/>
                  </a:lnTo>
                  <a:lnTo>
                    <a:pt x="0" y="78"/>
                  </a:lnTo>
                  <a:lnTo>
                    <a:pt x="0" y="80"/>
                  </a:lnTo>
                  <a:lnTo>
                    <a:pt x="0" y="82"/>
                  </a:lnTo>
                  <a:lnTo>
                    <a:pt x="1" y="84"/>
                  </a:lnTo>
                  <a:lnTo>
                    <a:pt x="2" y="85"/>
                  </a:lnTo>
                  <a:lnTo>
                    <a:pt x="4" y="85"/>
                  </a:lnTo>
                  <a:lnTo>
                    <a:pt x="5" y="85"/>
                  </a:lnTo>
                  <a:lnTo>
                    <a:pt x="7" y="85"/>
                  </a:lnTo>
                  <a:lnTo>
                    <a:pt x="8" y="83"/>
                  </a:lnTo>
                  <a:lnTo>
                    <a:pt x="8" y="83"/>
                  </a:lnTo>
                  <a:lnTo>
                    <a:pt x="18" y="66"/>
                  </a:lnTo>
                  <a:lnTo>
                    <a:pt x="26" y="47"/>
                  </a:lnTo>
                  <a:lnTo>
                    <a:pt x="26" y="47"/>
                  </a:lnTo>
                  <a:lnTo>
                    <a:pt x="28" y="39"/>
                  </a:lnTo>
                  <a:lnTo>
                    <a:pt x="30" y="29"/>
                  </a:lnTo>
                  <a:lnTo>
                    <a:pt x="33" y="21"/>
                  </a:lnTo>
                  <a:lnTo>
                    <a:pt x="36" y="13"/>
                  </a:lnTo>
                  <a:lnTo>
                    <a:pt x="36" y="13"/>
                  </a:lnTo>
                  <a:lnTo>
                    <a:pt x="39" y="11"/>
                  </a:lnTo>
                  <a:lnTo>
                    <a:pt x="41" y="10"/>
                  </a:lnTo>
                  <a:lnTo>
                    <a:pt x="41" y="8"/>
                  </a:lnTo>
                  <a:lnTo>
                    <a:pt x="41" y="4"/>
                  </a:lnTo>
                  <a:lnTo>
                    <a:pt x="41" y="4"/>
                  </a:lnTo>
                  <a:lnTo>
                    <a:pt x="41" y="2"/>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3" name="Freeform 187"/>
            <p:cNvSpPr/>
            <p:nvPr/>
          </p:nvSpPr>
          <p:spPr bwMode="auto">
            <a:xfrm>
              <a:off x="4886325" y="3551238"/>
              <a:ext cx="23813" cy="39688"/>
            </a:xfrm>
            <a:custGeom>
              <a:avLst/>
              <a:gdLst/>
              <a:ahLst/>
              <a:cxnLst>
                <a:cxn ang="0">
                  <a:pos x="35" y="3"/>
                </a:cxn>
                <a:cxn ang="0">
                  <a:pos x="35" y="3"/>
                </a:cxn>
                <a:cxn ang="0">
                  <a:pos x="34" y="7"/>
                </a:cxn>
                <a:cxn ang="0">
                  <a:pos x="32" y="10"/>
                </a:cxn>
                <a:cxn ang="0">
                  <a:pos x="28" y="18"/>
                </a:cxn>
                <a:cxn ang="0">
                  <a:pos x="23" y="24"/>
                </a:cxn>
                <a:cxn ang="0">
                  <a:pos x="20" y="31"/>
                </a:cxn>
                <a:cxn ang="0">
                  <a:pos x="20" y="31"/>
                </a:cxn>
                <a:cxn ang="0">
                  <a:pos x="15" y="42"/>
                </a:cxn>
                <a:cxn ang="0">
                  <a:pos x="10" y="51"/>
                </a:cxn>
                <a:cxn ang="0">
                  <a:pos x="1" y="69"/>
                </a:cxn>
                <a:cxn ang="0">
                  <a:pos x="1" y="69"/>
                </a:cxn>
                <a:cxn ang="0">
                  <a:pos x="0" y="71"/>
                </a:cxn>
                <a:cxn ang="0">
                  <a:pos x="0" y="73"/>
                </a:cxn>
                <a:cxn ang="0">
                  <a:pos x="1" y="74"/>
                </a:cxn>
                <a:cxn ang="0">
                  <a:pos x="3" y="75"/>
                </a:cxn>
                <a:cxn ang="0">
                  <a:pos x="4" y="76"/>
                </a:cxn>
                <a:cxn ang="0">
                  <a:pos x="6" y="76"/>
                </a:cxn>
                <a:cxn ang="0">
                  <a:pos x="7" y="75"/>
                </a:cxn>
                <a:cxn ang="0">
                  <a:pos x="9" y="74"/>
                </a:cxn>
                <a:cxn ang="0">
                  <a:pos x="9" y="74"/>
                </a:cxn>
                <a:cxn ang="0">
                  <a:pos x="17" y="58"/>
                </a:cxn>
                <a:cxn ang="0">
                  <a:pos x="22" y="50"/>
                </a:cxn>
                <a:cxn ang="0">
                  <a:pos x="26" y="42"/>
                </a:cxn>
                <a:cxn ang="0">
                  <a:pos x="26" y="42"/>
                </a:cxn>
                <a:cxn ang="0">
                  <a:pos x="30" y="32"/>
                </a:cxn>
                <a:cxn ang="0">
                  <a:pos x="36" y="23"/>
                </a:cxn>
                <a:cxn ang="0">
                  <a:pos x="36" y="23"/>
                </a:cxn>
                <a:cxn ang="0">
                  <a:pos x="41" y="15"/>
                </a:cxn>
                <a:cxn ang="0">
                  <a:pos x="43" y="10"/>
                </a:cxn>
                <a:cxn ang="0">
                  <a:pos x="44" y="5"/>
                </a:cxn>
                <a:cxn ang="0">
                  <a:pos x="44" y="5"/>
                </a:cxn>
                <a:cxn ang="0">
                  <a:pos x="44" y="3"/>
                </a:cxn>
                <a:cxn ang="0">
                  <a:pos x="43" y="2"/>
                </a:cxn>
                <a:cxn ang="0">
                  <a:pos x="40" y="0"/>
                </a:cxn>
                <a:cxn ang="0">
                  <a:pos x="38" y="0"/>
                </a:cxn>
                <a:cxn ang="0">
                  <a:pos x="37" y="0"/>
                </a:cxn>
                <a:cxn ang="0">
                  <a:pos x="36" y="1"/>
                </a:cxn>
                <a:cxn ang="0">
                  <a:pos x="35" y="3"/>
                </a:cxn>
                <a:cxn ang="0">
                  <a:pos x="35" y="3"/>
                </a:cxn>
              </a:cxnLst>
              <a:rect l="0" t="0" r="r" b="b"/>
              <a:pathLst>
                <a:path w="44" h="76">
                  <a:moveTo>
                    <a:pt x="35" y="3"/>
                  </a:moveTo>
                  <a:lnTo>
                    <a:pt x="35" y="3"/>
                  </a:lnTo>
                  <a:lnTo>
                    <a:pt x="34" y="7"/>
                  </a:lnTo>
                  <a:lnTo>
                    <a:pt x="32" y="10"/>
                  </a:lnTo>
                  <a:lnTo>
                    <a:pt x="28" y="18"/>
                  </a:lnTo>
                  <a:lnTo>
                    <a:pt x="23" y="24"/>
                  </a:lnTo>
                  <a:lnTo>
                    <a:pt x="20" y="31"/>
                  </a:lnTo>
                  <a:lnTo>
                    <a:pt x="20" y="31"/>
                  </a:lnTo>
                  <a:lnTo>
                    <a:pt x="15" y="42"/>
                  </a:lnTo>
                  <a:lnTo>
                    <a:pt x="10" y="51"/>
                  </a:lnTo>
                  <a:lnTo>
                    <a:pt x="1" y="69"/>
                  </a:lnTo>
                  <a:lnTo>
                    <a:pt x="1" y="69"/>
                  </a:lnTo>
                  <a:lnTo>
                    <a:pt x="0" y="71"/>
                  </a:lnTo>
                  <a:lnTo>
                    <a:pt x="0" y="73"/>
                  </a:lnTo>
                  <a:lnTo>
                    <a:pt x="1" y="74"/>
                  </a:lnTo>
                  <a:lnTo>
                    <a:pt x="3" y="75"/>
                  </a:lnTo>
                  <a:lnTo>
                    <a:pt x="4" y="76"/>
                  </a:lnTo>
                  <a:lnTo>
                    <a:pt x="6" y="76"/>
                  </a:lnTo>
                  <a:lnTo>
                    <a:pt x="7" y="75"/>
                  </a:lnTo>
                  <a:lnTo>
                    <a:pt x="9" y="74"/>
                  </a:lnTo>
                  <a:lnTo>
                    <a:pt x="9" y="74"/>
                  </a:lnTo>
                  <a:lnTo>
                    <a:pt x="17" y="58"/>
                  </a:lnTo>
                  <a:lnTo>
                    <a:pt x="22" y="50"/>
                  </a:lnTo>
                  <a:lnTo>
                    <a:pt x="26" y="42"/>
                  </a:lnTo>
                  <a:lnTo>
                    <a:pt x="26" y="42"/>
                  </a:lnTo>
                  <a:lnTo>
                    <a:pt x="30" y="32"/>
                  </a:lnTo>
                  <a:lnTo>
                    <a:pt x="36" y="23"/>
                  </a:lnTo>
                  <a:lnTo>
                    <a:pt x="36" y="23"/>
                  </a:lnTo>
                  <a:lnTo>
                    <a:pt x="41" y="15"/>
                  </a:lnTo>
                  <a:lnTo>
                    <a:pt x="43" y="10"/>
                  </a:lnTo>
                  <a:lnTo>
                    <a:pt x="44" y="5"/>
                  </a:lnTo>
                  <a:lnTo>
                    <a:pt x="44" y="5"/>
                  </a:lnTo>
                  <a:lnTo>
                    <a:pt x="44" y="3"/>
                  </a:lnTo>
                  <a:lnTo>
                    <a:pt x="43" y="2"/>
                  </a:lnTo>
                  <a:lnTo>
                    <a:pt x="40" y="0"/>
                  </a:lnTo>
                  <a:lnTo>
                    <a:pt x="38" y="0"/>
                  </a:lnTo>
                  <a:lnTo>
                    <a:pt x="37"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4" name="Freeform 188"/>
            <p:cNvSpPr/>
            <p:nvPr/>
          </p:nvSpPr>
          <p:spPr bwMode="auto">
            <a:xfrm>
              <a:off x="4919663" y="3527425"/>
              <a:ext cx="12700" cy="41275"/>
            </a:xfrm>
            <a:custGeom>
              <a:avLst/>
              <a:gdLst/>
              <a:ahLst/>
              <a:cxnLst>
                <a:cxn ang="0">
                  <a:pos x="14" y="4"/>
                </a:cxn>
                <a:cxn ang="0">
                  <a:pos x="14" y="4"/>
                </a:cxn>
                <a:cxn ang="0">
                  <a:pos x="13" y="12"/>
                </a:cxn>
                <a:cxn ang="0">
                  <a:pos x="11" y="19"/>
                </a:cxn>
                <a:cxn ang="0">
                  <a:pos x="10" y="26"/>
                </a:cxn>
                <a:cxn ang="0">
                  <a:pos x="9" y="34"/>
                </a:cxn>
                <a:cxn ang="0">
                  <a:pos x="9" y="34"/>
                </a:cxn>
                <a:cxn ang="0">
                  <a:pos x="9" y="44"/>
                </a:cxn>
                <a:cxn ang="0">
                  <a:pos x="8" y="53"/>
                </a:cxn>
                <a:cxn ang="0">
                  <a:pos x="5" y="63"/>
                </a:cxn>
                <a:cxn ang="0">
                  <a:pos x="1" y="71"/>
                </a:cxn>
                <a:cxn ang="0">
                  <a:pos x="1" y="71"/>
                </a:cxn>
                <a:cxn ang="0">
                  <a:pos x="0" y="73"/>
                </a:cxn>
                <a:cxn ang="0">
                  <a:pos x="0" y="75"/>
                </a:cxn>
                <a:cxn ang="0">
                  <a:pos x="1" y="76"/>
                </a:cxn>
                <a:cxn ang="0">
                  <a:pos x="2" y="77"/>
                </a:cxn>
                <a:cxn ang="0">
                  <a:pos x="4" y="78"/>
                </a:cxn>
                <a:cxn ang="0">
                  <a:pos x="6" y="78"/>
                </a:cxn>
                <a:cxn ang="0">
                  <a:pos x="7" y="77"/>
                </a:cxn>
                <a:cxn ang="0">
                  <a:pos x="9" y="76"/>
                </a:cxn>
                <a:cxn ang="0">
                  <a:pos x="9" y="76"/>
                </a:cxn>
                <a:cxn ang="0">
                  <a:pos x="14" y="69"/>
                </a:cxn>
                <a:cxn ang="0">
                  <a:pos x="17" y="61"/>
                </a:cxn>
                <a:cxn ang="0">
                  <a:pos x="18" y="52"/>
                </a:cxn>
                <a:cxn ang="0">
                  <a:pos x="19" y="43"/>
                </a:cxn>
                <a:cxn ang="0">
                  <a:pos x="19" y="43"/>
                </a:cxn>
                <a:cxn ang="0">
                  <a:pos x="21" y="23"/>
                </a:cxn>
                <a:cxn ang="0">
                  <a:pos x="22" y="14"/>
                </a:cxn>
                <a:cxn ang="0">
                  <a:pos x="23" y="4"/>
                </a:cxn>
                <a:cxn ang="0">
                  <a:pos x="23" y="4"/>
                </a:cxn>
                <a:cxn ang="0">
                  <a:pos x="22" y="2"/>
                </a:cxn>
                <a:cxn ang="0">
                  <a:pos x="21" y="1"/>
                </a:cxn>
                <a:cxn ang="0">
                  <a:pos x="20" y="0"/>
                </a:cxn>
                <a:cxn ang="0">
                  <a:pos x="18" y="0"/>
                </a:cxn>
                <a:cxn ang="0">
                  <a:pos x="16" y="0"/>
                </a:cxn>
                <a:cxn ang="0">
                  <a:pos x="15" y="1"/>
                </a:cxn>
                <a:cxn ang="0">
                  <a:pos x="14" y="2"/>
                </a:cxn>
                <a:cxn ang="0">
                  <a:pos x="14" y="4"/>
                </a:cxn>
                <a:cxn ang="0">
                  <a:pos x="14" y="4"/>
                </a:cxn>
              </a:cxnLst>
              <a:rect l="0" t="0" r="r" b="b"/>
              <a:pathLst>
                <a:path w="23" h="78">
                  <a:moveTo>
                    <a:pt x="14" y="4"/>
                  </a:moveTo>
                  <a:lnTo>
                    <a:pt x="14" y="4"/>
                  </a:lnTo>
                  <a:lnTo>
                    <a:pt x="13" y="12"/>
                  </a:lnTo>
                  <a:lnTo>
                    <a:pt x="11" y="19"/>
                  </a:lnTo>
                  <a:lnTo>
                    <a:pt x="10" y="26"/>
                  </a:lnTo>
                  <a:lnTo>
                    <a:pt x="9" y="34"/>
                  </a:lnTo>
                  <a:lnTo>
                    <a:pt x="9" y="34"/>
                  </a:lnTo>
                  <a:lnTo>
                    <a:pt x="9" y="44"/>
                  </a:lnTo>
                  <a:lnTo>
                    <a:pt x="8" y="53"/>
                  </a:lnTo>
                  <a:lnTo>
                    <a:pt x="5" y="63"/>
                  </a:lnTo>
                  <a:lnTo>
                    <a:pt x="1" y="71"/>
                  </a:lnTo>
                  <a:lnTo>
                    <a:pt x="1" y="71"/>
                  </a:lnTo>
                  <a:lnTo>
                    <a:pt x="0" y="73"/>
                  </a:lnTo>
                  <a:lnTo>
                    <a:pt x="0" y="75"/>
                  </a:lnTo>
                  <a:lnTo>
                    <a:pt x="1" y="76"/>
                  </a:lnTo>
                  <a:lnTo>
                    <a:pt x="2" y="77"/>
                  </a:lnTo>
                  <a:lnTo>
                    <a:pt x="4" y="78"/>
                  </a:lnTo>
                  <a:lnTo>
                    <a:pt x="6" y="78"/>
                  </a:lnTo>
                  <a:lnTo>
                    <a:pt x="7" y="77"/>
                  </a:lnTo>
                  <a:lnTo>
                    <a:pt x="9" y="76"/>
                  </a:lnTo>
                  <a:lnTo>
                    <a:pt x="9" y="76"/>
                  </a:lnTo>
                  <a:lnTo>
                    <a:pt x="14" y="69"/>
                  </a:lnTo>
                  <a:lnTo>
                    <a:pt x="17" y="61"/>
                  </a:lnTo>
                  <a:lnTo>
                    <a:pt x="18" y="52"/>
                  </a:lnTo>
                  <a:lnTo>
                    <a:pt x="19" y="43"/>
                  </a:lnTo>
                  <a:lnTo>
                    <a:pt x="19" y="43"/>
                  </a:lnTo>
                  <a:lnTo>
                    <a:pt x="21" y="23"/>
                  </a:lnTo>
                  <a:lnTo>
                    <a:pt x="22" y="14"/>
                  </a:lnTo>
                  <a:lnTo>
                    <a:pt x="23" y="4"/>
                  </a:lnTo>
                  <a:lnTo>
                    <a:pt x="23" y="4"/>
                  </a:lnTo>
                  <a:lnTo>
                    <a:pt x="22" y="2"/>
                  </a:lnTo>
                  <a:lnTo>
                    <a:pt x="21" y="1"/>
                  </a:lnTo>
                  <a:lnTo>
                    <a:pt x="20" y="0"/>
                  </a:lnTo>
                  <a:lnTo>
                    <a:pt x="18" y="0"/>
                  </a:lnTo>
                  <a:lnTo>
                    <a:pt x="16"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5" name="Freeform 189"/>
            <p:cNvSpPr/>
            <p:nvPr/>
          </p:nvSpPr>
          <p:spPr bwMode="auto">
            <a:xfrm>
              <a:off x="4814888" y="3349625"/>
              <a:ext cx="12700" cy="33338"/>
            </a:xfrm>
            <a:custGeom>
              <a:avLst/>
              <a:gdLst/>
              <a:ahLst/>
              <a:cxnLst>
                <a:cxn ang="0">
                  <a:pos x="16" y="5"/>
                </a:cxn>
                <a:cxn ang="0">
                  <a:pos x="16" y="5"/>
                </a:cxn>
                <a:cxn ang="0">
                  <a:pos x="15" y="12"/>
                </a:cxn>
                <a:cxn ang="0">
                  <a:pos x="14" y="18"/>
                </a:cxn>
                <a:cxn ang="0">
                  <a:pos x="8" y="32"/>
                </a:cxn>
                <a:cxn ang="0">
                  <a:pos x="3" y="44"/>
                </a:cxn>
                <a:cxn ang="0">
                  <a:pos x="0" y="58"/>
                </a:cxn>
                <a:cxn ang="0">
                  <a:pos x="0" y="58"/>
                </a:cxn>
                <a:cxn ang="0">
                  <a:pos x="0" y="60"/>
                </a:cxn>
                <a:cxn ang="0">
                  <a:pos x="0" y="61"/>
                </a:cxn>
                <a:cxn ang="0">
                  <a:pos x="2" y="63"/>
                </a:cxn>
                <a:cxn ang="0">
                  <a:pos x="3" y="63"/>
                </a:cxn>
                <a:cxn ang="0">
                  <a:pos x="5" y="63"/>
                </a:cxn>
                <a:cxn ang="0">
                  <a:pos x="7" y="63"/>
                </a:cxn>
                <a:cxn ang="0">
                  <a:pos x="8" y="62"/>
                </a:cxn>
                <a:cxn ang="0">
                  <a:pos x="9" y="60"/>
                </a:cxn>
                <a:cxn ang="0">
                  <a:pos x="9" y="60"/>
                </a:cxn>
                <a:cxn ang="0">
                  <a:pos x="13" y="46"/>
                </a:cxn>
                <a:cxn ang="0">
                  <a:pos x="18" y="33"/>
                </a:cxn>
                <a:cxn ang="0">
                  <a:pos x="23" y="19"/>
                </a:cxn>
                <a:cxn ang="0">
                  <a:pos x="24" y="12"/>
                </a:cxn>
                <a:cxn ang="0">
                  <a:pos x="25" y="5"/>
                </a:cxn>
                <a:cxn ang="0">
                  <a:pos x="25" y="5"/>
                </a:cxn>
                <a:cxn ang="0">
                  <a:pos x="25" y="3"/>
                </a:cxn>
                <a:cxn ang="0">
                  <a:pos x="24" y="2"/>
                </a:cxn>
                <a:cxn ang="0">
                  <a:pos x="22" y="1"/>
                </a:cxn>
                <a:cxn ang="0">
                  <a:pos x="21" y="0"/>
                </a:cxn>
                <a:cxn ang="0">
                  <a:pos x="19" y="1"/>
                </a:cxn>
                <a:cxn ang="0">
                  <a:pos x="17" y="2"/>
                </a:cxn>
                <a:cxn ang="0">
                  <a:pos x="16" y="3"/>
                </a:cxn>
                <a:cxn ang="0">
                  <a:pos x="16" y="5"/>
                </a:cxn>
                <a:cxn ang="0">
                  <a:pos x="16" y="5"/>
                </a:cxn>
              </a:cxnLst>
              <a:rect l="0" t="0" r="r" b="b"/>
              <a:pathLst>
                <a:path w="25" h="63">
                  <a:moveTo>
                    <a:pt x="16" y="5"/>
                  </a:moveTo>
                  <a:lnTo>
                    <a:pt x="16" y="5"/>
                  </a:lnTo>
                  <a:lnTo>
                    <a:pt x="15" y="12"/>
                  </a:lnTo>
                  <a:lnTo>
                    <a:pt x="14" y="18"/>
                  </a:lnTo>
                  <a:lnTo>
                    <a:pt x="8" y="32"/>
                  </a:lnTo>
                  <a:lnTo>
                    <a:pt x="3" y="44"/>
                  </a:lnTo>
                  <a:lnTo>
                    <a:pt x="0" y="58"/>
                  </a:lnTo>
                  <a:lnTo>
                    <a:pt x="0" y="58"/>
                  </a:lnTo>
                  <a:lnTo>
                    <a:pt x="0" y="60"/>
                  </a:lnTo>
                  <a:lnTo>
                    <a:pt x="0" y="61"/>
                  </a:lnTo>
                  <a:lnTo>
                    <a:pt x="2" y="63"/>
                  </a:lnTo>
                  <a:lnTo>
                    <a:pt x="3" y="63"/>
                  </a:lnTo>
                  <a:lnTo>
                    <a:pt x="5" y="63"/>
                  </a:lnTo>
                  <a:lnTo>
                    <a:pt x="7" y="63"/>
                  </a:lnTo>
                  <a:lnTo>
                    <a:pt x="8" y="62"/>
                  </a:lnTo>
                  <a:lnTo>
                    <a:pt x="9" y="60"/>
                  </a:lnTo>
                  <a:lnTo>
                    <a:pt x="9" y="60"/>
                  </a:lnTo>
                  <a:lnTo>
                    <a:pt x="13" y="46"/>
                  </a:lnTo>
                  <a:lnTo>
                    <a:pt x="18" y="33"/>
                  </a:lnTo>
                  <a:lnTo>
                    <a:pt x="23" y="19"/>
                  </a:lnTo>
                  <a:lnTo>
                    <a:pt x="24" y="12"/>
                  </a:lnTo>
                  <a:lnTo>
                    <a:pt x="25" y="5"/>
                  </a:lnTo>
                  <a:lnTo>
                    <a:pt x="25" y="5"/>
                  </a:lnTo>
                  <a:lnTo>
                    <a:pt x="25" y="3"/>
                  </a:lnTo>
                  <a:lnTo>
                    <a:pt x="24" y="2"/>
                  </a:lnTo>
                  <a:lnTo>
                    <a:pt x="22" y="1"/>
                  </a:lnTo>
                  <a:lnTo>
                    <a:pt x="21" y="0"/>
                  </a:lnTo>
                  <a:lnTo>
                    <a:pt x="19" y="1"/>
                  </a:lnTo>
                  <a:lnTo>
                    <a:pt x="17" y="2"/>
                  </a:lnTo>
                  <a:lnTo>
                    <a:pt x="16" y="3"/>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6" name="Freeform 190"/>
            <p:cNvSpPr/>
            <p:nvPr/>
          </p:nvSpPr>
          <p:spPr bwMode="auto">
            <a:xfrm>
              <a:off x="4838700" y="3357563"/>
              <a:ext cx="19050" cy="31750"/>
            </a:xfrm>
            <a:custGeom>
              <a:avLst/>
              <a:gdLst/>
              <a:ahLst/>
              <a:cxnLst>
                <a:cxn ang="0">
                  <a:pos x="27" y="1"/>
                </a:cxn>
                <a:cxn ang="0">
                  <a:pos x="27" y="1"/>
                </a:cxn>
                <a:cxn ang="0">
                  <a:pos x="17" y="13"/>
                </a:cxn>
                <a:cxn ang="0">
                  <a:pos x="9" y="26"/>
                </a:cxn>
                <a:cxn ang="0">
                  <a:pos x="6" y="32"/>
                </a:cxn>
                <a:cxn ang="0">
                  <a:pos x="3" y="40"/>
                </a:cxn>
                <a:cxn ang="0">
                  <a:pos x="1" y="48"/>
                </a:cxn>
                <a:cxn ang="0">
                  <a:pos x="0" y="55"/>
                </a:cxn>
                <a:cxn ang="0">
                  <a:pos x="0" y="55"/>
                </a:cxn>
                <a:cxn ang="0">
                  <a:pos x="1" y="57"/>
                </a:cxn>
                <a:cxn ang="0">
                  <a:pos x="2" y="59"/>
                </a:cxn>
                <a:cxn ang="0">
                  <a:pos x="3" y="59"/>
                </a:cxn>
                <a:cxn ang="0">
                  <a:pos x="5" y="60"/>
                </a:cxn>
                <a:cxn ang="0">
                  <a:pos x="6" y="59"/>
                </a:cxn>
                <a:cxn ang="0">
                  <a:pos x="8" y="59"/>
                </a:cxn>
                <a:cxn ang="0">
                  <a:pos x="9" y="57"/>
                </a:cxn>
                <a:cxn ang="0">
                  <a:pos x="10" y="55"/>
                </a:cxn>
                <a:cxn ang="0">
                  <a:pos x="10" y="55"/>
                </a:cxn>
                <a:cxn ang="0">
                  <a:pos x="10" y="49"/>
                </a:cxn>
                <a:cxn ang="0">
                  <a:pos x="12" y="42"/>
                </a:cxn>
                <a:cxn ang="0">
                  <a:pos x="14" y="35"/>
                </a:cxn>
                <a:cxn ang="0">
                  <a:pos x="17" y="29"/>
                </a:cxn>
                <a:cxn ang="0">
                  <a:pos x="25" y="18"/>
                </a:cxn>
                <a:cxn ang="0">
                  <a:pos x="34" y="8"/>
                </a:cxn>
                <a:cxn ang="0">
                  <a:pos x="34" y="8"/>
                </a:cxn>
                <a:cxn ang="0">
                  <a:pos x="35" y="6"/>
                </a:cxn>
                <a:cxn ang="0">
                  <a:pos x="35" y="4"/>
                </a:cxn>
                <a:cxn ang="0">
                  <a:pos x="35" y="2"/>
                </a:cxn>
                <a:cxn ang="0">
                  <a:pos x="34" y="1"/>
                </a:cxn>
                <a:cxn ang="0">
                  <a:pos x="32" y="0"/>
                </a:cxn>
                <a:cxn ang="0">
                  <a:pos x="31" y="0"/>
                </a:cxn>
                <a:cxn ang="0">
                  <a:pos x="29" y="0"/>
                </a:cxn>
                <a:cxn ang="0">
                  <a:pos x="27" y="1"/>
                </a:cxn>
                <a:cxn ang="0">
                  <a:pos x="27" y="1"/>
                </a:cxn>
              </a:cxnLst>
              <a:rect l="0" t="0" r="r" b="b"/>
              <a:pathLst>
                <a:path w="35" h="60">
                  <a:moveTo>
                    <a:pt x="27" y="1"/>
                  </a:moveTo>
                  <a:lnTo>
                    <a:pt x="27" y="1"/>
                  </a:lnTo>
                  <a:lnTo>
                    <a:pt x="17" y="13"/>
                  </a:lnTo>
                  <a:lnTo>
                    <a:pt x="9" y="26"/>
                  </a:lnTo>
                  <a:lnTo>
                    <a:pt x="6" y="32"/>
                  </a:lnTo>
                  <a:lnTo>
                    <a:pt x="3" y="40"/>
                  </a:lnTo>
                  <a:lnTo>
                    <a:pt x="1" y="48"/>
                  </a:lnTo>
                  <a:lnTo>
                    <a:pt x="0" y="55"/>
                  </a:lnTo>
                  <a:lnTo>
                    <a:pt x="0" y="55"/>
                  </a:lnTo>
                  <a:lnTo>
                    <a:pt x="1" y="57"/>
                  </a:lnTo>
                  <a:lnTo>
                    <a:pt x="2" y="59"/>
                  </a:lnTo>
                  <a:lnTo>
                    <a:pt x="3" y="59"/>
                  </a:lnTo>
                  <a:lnTo>
                    <a:pt x="5" y="60"/>
                  </a:lnTo>
                  <a:lnTo>
                    <a:pt x="6" y="59"/>
                  </a:lnTo>
                  <a:lnTo>
                    <a:pt x="8" y="59"/>
                  </a:lnTo>
                  <a:lnTo>
                    <a:pt x="9" y="57"/>
                  </a:lnTo>
                  <a:lnTo>
                    <a:pt x="10" y="55"/>
                  </a:lnTo>
                  <a:lnTo>
                    <a:pt x="10" y="55"/>
                  </a:lnTo>
                  <a:lnTo>
                    <a:pt x="10" y="49"/>
                  </a:lnTo>
                  <a:lnTo>
                    <a:pt x="12" y="42"/>
                  </a:lnTo>
                  <a:lnTo>
                    <a:pt x="14" y="35"/>
                  </a:lnTo>
                  <a:lnTo>
                    <a:pt x="17" y="29"/>
                  </a:lnTo>
                  <a:lnTo>
                    <a:pt x="25" y="18"/>
                  </a:lnTo>
                  <a:lnTo>
                    <a:pt x="34" y="8"/>
                  </a:lnTo>
                  <a:lnTo>
                    <a:pt x="34" y="8"/>
                  </a:lnTo>
                  <a:lnTo>
                    <a:pt x="35" y="6"/>
                  </a:lnTo>
                  <a:lnTo>
                    <a:pt x="35" y="4"/>
                  </a:lnTo>
                  <a:lnTo>
                    <a:pt x="35" y="2"/>
                  </a:lnTo>
                  <a:lnTo>
                    <a:pt x="34" y="1"/>
                  </a:lnTo>
                  <a:lnTo>
                    <a:pt x="32" y="0"/>
                  </a:lnTo>
                  <a:lnTo>
                    <a:pt x="31"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7" name="Freeform 191"/>
            <p:cNvSpPr/>
            <p:nvPr/>
          </p:nvSpPr>
          <p:spPr bwMode="auto">
            <a:xfrm>
              <a:off x="4862513" y="3367088"/>
              <a:ext cx="17463" cy="34925"/>
            </a:xfrm>
            <a:custGeom>
              <a:avLst/>
              <a:gdLst/>
              <a:ahLst/>
              <a:cxnLst>
                <a:cxn ang="0">
                  <a:pos x="23" y="5"/>
                </a:cxn>
                <a:cxn ang="0">
                  <a:pos x="23" y="5"/>
                </a:cxn>
                <a:cxn ang="0">
                  <a:pos x="22" y="12"/>
                </a:cxn>
                <a:cxn ang="0">
                  <a:pos x="20" y="20"/>
                </a:cxn>
                <a:cxn ang="0">
                  <a:pos x="17" y="26"/>
                </a:cxn>
                <a:cxn ang="0">
                  <a:pos x="14" y="33"/>
                </a:cxn>
                <a:cxn ang="0">
                  <a:pos x="7" y="47"/>
                </a:cxn>
                <a:cxn ang="0">
                  <a:pos x="3" y="54"/>
                </a:cxn>
                <a:cxn ang="0">
                  <a:pos x="0" y="60"/>
                </a:cxn>
                <a:cxn ang="0">
                  <a:pos x="0" y="60"/>
                </a:cxn>
                <a:cxn ang="0">
                  <a:pos x="0" y="62"/>
                </a:cxn>
                <a:cxn ang="0">
                  <a:pos x="1" y="64"/>
                </a:cxn>
                <a:cxn ang="0">
                  <a:pos x="2" y="65"/>
                </a:cxn>
                <a:cxn ang="0">
                  <a:pos x="4" y="66"/>
                </a:cxn>
                <a:cxn ang="0">
                  <a:pos x="5" y="66"/>
                </a:cxn>
                <a:cxn ang="0">
                  <a:pos x="8" y="66"/>
                </a:cxn>
                <a:cxn ang="0">
                  <a:pos x="9" y="65"/>
                </a:cxn>
                <a:cxn ang="0">
                  <a:pos x="10" y="63"/>
                </a:cxn>
                <a:cxn ang="0">
                  <a:pos x="10" y="63"/>
                </a:cxn>
                <a:cxn ang="0">
                  <a:pos x="13" y="55"/>
                </a:cxn>
                <a:cxn ang="0">
                  <a:pos x="17" y="48"/>
                </a:cxn>
                <a:cxn ang="0">
                  <a:pos x="21" y="39"/>
                </a:cxn>
                <a:cxn ang="0">
                  <a:pos x="25" y="31"/>
                </a:cxn>
                <a:cxn ang="0">
                  <a:pos x="25" y="31"/>
                </a:cxn>
                <a:cxn ang="0">
                  <a:pos x="28" y="26"/>
                </a:cxn>
                <a:cxn ang="0">
                  <a:pos x="30" y="21"/>
                </a:cxn>
                <a:cxn ang="0">
                  <a:pos x="30" y="21"/>
                </a:cxn>
                <a:cxn ang="0">
                  <a:pos x="32" y="12"/>
                </a:cxn>
                <a:cxn ang="0">
                  <a:pos x="32" y="5"/>
                </a:cxn>
                <a:cxn ang="0">
                  <a:pos x="32" y="5"/>
                </a:cxn>
                <a:cxn ang="0">
                  <a:pos x="31" y="3"/>
                </a:cxn>
                <a:cxn ang="0">
                  <a:pos x="30" y="1"/>
                </a:cxn>
                <a:cxn ang="0">
                  <a:pos x="29" y="0"/>
                </a:cxn>
                <a:cxn ang="0">
                  <a:pos x="27" y="0"/>
                </a:cxn>
                <a:cxn ang="0">
                  <a:pos x="26" y="0"/>
                </a:cxn>
                <a:cxn ang="0">
                  <a:pos x="24" y="1"/>
                </a:cxn>
                <a:cxn ang="0">
                  <a:pos x="23" y="3"/>
                </a:cxn>
                <a:cxn ang="0">
                  <a:pos x="23" y="5"/>
                </a:cxn>
                <a:cxn ang="0">
                  <a:pos x="23" y="5"/>
                </a:cxn>
              </a:cxnLst>
              <a:rect l="0" t="0" r="r" b="b"/>
              <a:pathLst>
                <a:path w="32" h="66">
                  <a:moveTo>
                    <a:pt x="23" y="5"/>
                  </a:moveTo>
                  <a:lnTo>
                    <a:pt x="23" y="5"/>
                  </a:lnTo>
                  <a:lnTo>
                    <a:pt x="22" y="12"/>
                  </a:lnTo>
                  <a:lnTo>
                    <a:pt x="20" y="20"/>
                  </a:lnTo>
                  <a:lnTo>
                    <a:pt x="17" y="26"/>
                  </a:lnTo>
                  <a:lnTo>
                    <a:pt x="14" y="33"/>
                  </a:lnTo>
                  <a:lnTo>
                    <a:pt x="7" y="47"/>
                  </a:lnTo>
                  <a:lnTo>
                    <a:pt x="3" y="54"/>
                  </a:lnTo>
                  <a:lnTo>
                    <a:pt x="0" y="60"/>
                  </a:lnTo>
                  <a:lnTo>
                    <a:pt x="0" y="60"/>
                  </a:lnTo>
                  <a:lnTo>
                    <a:pt x="0" y="62"/>
                  </a:lnTo>
                  <a:lnTo>
                    <a:pt x="1" y="64"/>
                  </a:lnTo>
                  <a:lnTo>
                    <a:pt x="2" y="65"/>
                  </a:lnTo>
                  <a:lnTo>
                    <a:pt x="4" y="66"/>
                  </a:lnTo>
                  <a:lnTo>
                    <a:pt x="5" y="66"/>
                  </a:lnTo>
                  <a:lnTo>
                    <a:pt x="8" y="66"/>
                  </a:lnTo>
                  <a:lnTo>
                    <a:pt x="9" y="65"/>
                  </a:lnTo>
                  <a:lnTo>
                    <a:pt x="10" y="63"/>
                  </a:lnTo>
                  <a:lnTo>
                    <a:pt x="10" y="63"/>
                  </a:lnTo>
                  <a:lnTo>
                    <a:pt x="13" y="55"/>
                  </a:lnTo>
                  <a:lnTo>
                    <a:pt x="17" y="48"/>
                  </a:lnTo>
                  <a:lnTo>
                    <a:pt x="21" y="39"/>
                  </a:lnTo>
                  <a:lnTo>
                    <a:pt x="25" y="31"/>
                  </a:lnTo>
                  <a:lnTo>
                    <a:pt x="25" y="31"/>
                  </a:lnTo>
                  <a:lnTo>
                    <a:pt x="28" y="26"/>
                  </a:lnTo>
                  <a:lnTo>
                    <a:pt x="30" y="21"/>
                  </a:lnTo>
                  <a:lnTo>
                    <a:pt x="30" y="21"/>
                  </a:lnTo>
                  <a:lnTo>
                    <a:pt x="32" y="12"/>
                  </a:lnTo>
                  <a:lnTo>
                    <a:pt x="32" y="5"/>
                  </a:lnTo>
                  <a:lnTo>
                    <a:pt x="32" y="5"/>
                  </a:lnTo>
                  <a:lnTo>
                    <a:pt x="31" y="3"/>
                  </a:lnTo>
                  <a:lnTo>
                    <a:pt x="30" y="1"/>
                  </a:lnTo>
                  <a:lnTo>
                    <a:pt x="29" y="0"/>
                  </a:lnTo>
                  <a:lnTo>
                    <a:pt x="27" y="0"/>
                  </a:lnTo>
                  <a:lnTo>
                    <a:pt x="26" y="0"/>
                  </a:lnTo>
                  <a:lnTo>
                    <a:pt x="24" y="1"/>
                  </a:lnTo>
                  <a:lnTo>
                    <a:pt x="23" y="3"/>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8" name="Freeform 192"/>
            <p:cNvSpPr/>
            <p:nvPr/>
          </p:nvSpPr>
          <p:spPr bwMode="auto">
            <a:xfrm>
              <a:off x="4878388" y="3389313"/>
              <a:ext cx="17463" cy="38100"/>
            </a:xfrm>
            <a:custGeom>
              <a:avLst/>
              <a:gdLst/>
              <a:ahLst/>
              <a:cxnLst>
                <a:cxn ang="0">
                  <a:pos x="25" y="3"/>
                </a:cxn>
                <a:cxn ang="0">
                  <a:pos x="25" y="3"/>
                </a:cxn>
                <a:cxn ang="0">
                  <a:pos x="20" y="20"/>
                </a:cxn>
                <a:cxn ang="0">
                  <a:pos x="15" y="36"/>
                </a:cxn>
                <a:cxn ang="0">
                  <a:pos x="8" y="51"/>
                </a:cxn>
                <a:cxn ang="0">
                  <a:pos x="0" y="66"/>
                </a:cxn>
                <a:cxn ang="0">
                  <a:pos x="0" y="66"/>
                </a:cxn>
                <a:cxn ang="0">
                  <a:pos x="0" y="68"/>
                </a:cxn>
                <a:cxn ang="0">
                  <a:pos x="0" y="70"/>
                </a:cxn>
                <a:cxn ang="0">
                  <a:pos x="1" y="71"/>
                </a:cxn>
                <a:cxn ang="0">
                  <a:pos x="2" y="73"/>
                </a:cxn>
                <a:cxn ang="0">
                  <a:pos x="4" y="73"/>
                </a:cxn>
                <a:cxn ang="0">
                  <a:pos x="7" y="73"/>
                </a:cxn>
                <a:cxn ang="0">
                  <a:pos x="8" y="72"/>
                </a:cxn>
                <a:cxn ang="0">
                  <a:pos x="9" y="71"/>
                </a:cxn>
                <a:cxn ang="0">
                  <a:pos x="9" y="71"/>
                </a:cxn>
                <a:cxn ang="0">
                  <a:pos x="17" y="55"/>
                </a:cxn>
                <a:cxn ang="0">
                  <a:pos x="23" y="39"/>
                </a:cxn>
                <a:cxn ang="0">
                  <a:pos x="29" y="23"/>
                </a:cxn>
                <a:cxn ang="0">
                  <a:pos x="35" y="7"/>
                </a:cxn>
                <a:cxn ang="0">
                  <a:pos x="35" y="7"/>
                </a:cxn>
                <a:cxn ang="0">
                  <a:pos x="35" y="5"/>
                </a:cxn>
                <a:cxn ang="0">
                  <a:pos x="35" y="2"/>
                </a:cxn>
                <a:cxn ang="0">
                  <a:pos x="33" y="1"/>
                </a:cxn>
                <a:cxn ang="0">
                  <a:pos x="31" y="0"/>
                </a:cxn>
                <a:cxn ang="0">
                  <a:pos x="29" y="0"/>
                </a:cxn>
                <a:cxn ang="0">
                  <a:pos x="28" y="0"/>
                </a:cxn>
                <a:cxn ang="0">
                  <a:pos x="26" y="1"/>
                </a:cxn>
                <a:cxn ang="0">
                  <a:pos x="25" y="3"/>
                </a:cxn>
                <a:cxn ang="0">
                  <a:pos x="25" y="3"/>
                </a:cxn>
              </a:cxnLst>
              <a:rect l="0" t="0" r="r" b="b"/>
              <a:pathLst>
                <a:path w="35" h="73">
                  <a:moveTo>
                    <a:pt x="25" y="3"/>
                  </a:moveTo>
                  <a:lnTo>
                    <a:pt x="25" y="3"/>
                  </a:lnTo>
                  <a:lnTo>
                    <a:pt x="20" y="20"/>
                  </a:lnTo>
                  <a:lnTo>
                    <a:pt x="15" y="36"/>
                  </a:lnTo>
                  <a:lnTo>
                    <a:pt x="8" y="51"/>
                  </a:lnTo>
                  <a:lnTo>
                    <a:pt x="0" y="66"/>
                  </a:lnTo>
                  <a:lnTo>
                    <a:pt x="0" y="66"/>
                  </a:lnTo>
                  <a:lnTo>
                    <a:pt x="0" y="68"/>
                  </a:lnTo>
                  <a:lnTo>
                    <a:pt x="0" y="70"/>
                  </a:lnTo>
                  <a:lnTo>
                    <a:pt x="1" y="71"/>
                  </a:lnTo>
                  <a:lnTo>
                    <a:pt x="2" y="73"/>
                  </a:lnTo>
                  <a:lnTo>
                    <a:pt x="4" y="73"/>
                  </a:lnTo>
                  <a:lnTo>
                    <a:pt x="7" y="73"/>
                  </a:lnTo>
                  <a:lnTo>
                    <a:pt x="8" y="72"/>
                  </a:lnTo>
                  <a:lnTo>
                    <a:pt x="9" y="71"/>
                  </a:lnTo>
                  <a:lnTo>
                    <a:pt x="9" y="71"/>
                  </a:lnTo>
                  <a:lnTo>
                    <a:pt x="17" y="55"/>
                  </a:lnTo>
                  <a:lnTo>
                    <a:pt x="23" y="39"/>
                  </a:lnTo>
                  <a:lnTo>
                    <a:pt x="29" y="23"/>
                  </a:lnTo>
                  <a:lnTo>
                    <a:pt x="35" y="7"/>
                  </a:lnTo>
                  <a:lnTo>
                    <a:pt x="35" y="7"/>
                  </a:lnTo>
                  <a:lnTo>
                    <a:pt x="35" y="5"/>
                  </a:lnTo>
                  <a:lnTo>
                    <a:pt x="35" y="2"/>
                  </a:lnTo>
                  <a:lnTo>
                    <a:pt x="33" y="1"/>
                  </a:lnTo>
                  <a:lnTo>
                    <a:pt x="31" y="0"/>
                  </a:lnTo>
                  <a:lnTo>
                    <a:pt x="29" y="0"/>
                  </a:lnTo>
                  <a:lnTo>
                    <a:pt x="28" y="0"/>
                  </a:lnTo>
                  <a:lnTo>
                    <a:pt x="26" y="1"/>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9" name="Freeform 193"/>
            <p:cNvSpPr/>
            <p:nvPr/>
          </p:nvSpPr>
          <p:spPr bwMode="auto">
            <a:xfrm>
              <a:off x="4897438" y="3411538"/>
              <a:ext cx="23813" cy="50800"/>
            </a:xfrm>
            <a:custGeom>
              <a:avLst/>
              <a:gdLst/>
              <a:ahLst/>
              <a:cxnLst>
                <a:cxn ang="0">
                  <a:pos x="38" y="2"/>
                </a:cxn>
                <a:cxn ang="0">
                  <a:pos x="38" y="2"/>
                </a:cxn>
                <a:cxn ang="0">
                  <a:pos x="33" y="12"/>
                </a:cxn>
                <a:cxn ang="0">
                  <a:pos x="28" y="24"/>
                </a:cxn>
                <a:cxn ang="0">
                  <a:pos x="18" y="46"/>
                </a:cxn>
                <a:cxn ang="0">
                  <a:pos x="10" y="68"/>
                </a:cxn>
                <a:cxn ang="0">
                  <a:pos x="5" y="80"/>
                </a:cxn>
                <a:cxn ang="0">
                  <a:pos x="0" y="91"/>
                </a:cxn>
                <a:cxn ang="0">
                  <a:pos x="0" y="91"/>
                </a:cxn>
                <a:cxn ang="0">
                  <a:pos x="0" y="92"/>
                </a:cxn>
                <a:cxn ang="0">
                  <a:pos x="0" y="94"/>
                </a:cxn>
                <a:cxn ang="0">
                  <a:pos x="1" y="96"/>
                </a:cxn>
                <a:cxn ang="0">
                  <a:pos x="2" y="97"/>
                </a:cxn>
                <a:cxn ang="0">
                  <a:pos x="4" y="97"/>
                </a:cxn>
                <a:cxn ang="0">
                  <a:pos x="5" y="97"/>
                </a:cxn>
                <a:cxn ang="0">
                  <a:pos x="7" y="97"/>
                </a:cxn>
                <a:cxn ang="0">
                  <a:pos x="8" y="95"/>
                </a:cxn>
                <a:cxn ang="0">
                  <a:pos x="8" y="95"/>
                </a:cxn>
                <a:cxn ang="0">
                  <a:pos x="13" y="85"/>
                </a:cxn>
                <a:cxn ang="0">
                  <a:pos x="18" y="73"/>
                </a:cxn>
                <a:cxn ang="0">
                  <a:pos x="27" y="51"/>
                </a:cxn>
                <a:cxn ang="0">
                  <a:pos x="36" y="29"/>
                </a:cxn>
                <a:cxn ang="0">
                  <a:pos x="41" y="17"/>
                </a:cxn>
                <a:cxn ang="0">
                  <a:pos x="46" y="6"/>
                </a:cxn>
                <a:cxn ang="0">
                  <a:pos x="46" y="6"/>
                </a:cxn>
                <a:cxn ang="0">
                  <a:pos x="46" y="5"/>
                </a:cxn>
                <a:cxn ang="0">
                  <a:pos x="46" y="3"/>
                </a:cxn>
                <a:cxn ang="0">
                  <a:pos x="45" y="1"/>
                </a:cxn>
                <a:cxn ang="0">
                  <a:pos x="44" y="0"/>
                </a:cxn>
                <a:cxn ang="0">
                  <a:pos x="42" y="0"/>
                </a:cxn>
                <a:cxn ang="0">
                  <a:pos x="41" y="0"/>
                </a:cxn>
                <a:cxn ang="0">
                  <a:pos x="39" y="0"/>
                </a:cxn>
                <a:cxn ang="0">
                  <a:pos x="38" y="2"/>
                </a:cxn>
                <a:cxn ang="0">
                  <a:pos x="38" y="2"/>
                </a:cxn>
              </a:cxnLst>
              <a:rect l="0" t="0" r="r" b="b"/>
              <a:pathLst>
                <a:path w="46" h="97">
                  <a:moveTo>
                    <a:pt x="38" y="2"/>
                  </a:moveTo>
                  <a:lnTo>
                    <a:pt x="38" y="2"/>
                  </a:lnTo>
                  <a:lnTo>
                    <a:pt x="33" y="12"/>
                  </a:lnTo>
                  <a:lnTo>
                    <a:pt x="28" y="24"/>
                  </a:lnTo>
                  <a:lnTo>
                    <a:pt x="18" y="46"/>
                  </a:lnTo>
                  <a:lnTo>
                    <a:pt x="10" y="68"/>
                  </a:lnTo>
                  <a:lnTo>
                    <a:pt x="5" y="80"/>
                  </a:lnTo>
                  <a:lnTo>
                    <a:pt x="0" y="91"/>
                  </a:lnTo>
                  <a:lnTo>
                    <a:pt x="0" y="91"/>
                  </a:lnTo>
                  <a:lnTo>
                    <a:pt x="0" y="92"/>
                  </a:lnTo>
                  <a:lnTo>
                    <a:pt x="0" y="94"/>
                  </a:lnTo>
                  <a:lnTo>
                    <a:pt x="1" y="96"/>
                  </a:lnTo>
                  <a:lnTo>
                    <a:pt x="2" y="97"/>
                  </a:lnTo>
                  <a:lnTo>
                    <a:pt x="4" y="97"/>
                  </a:lnTo>
                  <a:lnTo>
                    <a:pt x="5" y="97"/>
                  </a:lnTo>
                  <a:lnTo>
                    <a:pt x="7" y="97"/>
                  </a:lnTo>
                  <a:lnTo>
                    <a:pt x="8" y="95"/>
                  </a:lnTo>
                  <a:lnTo>
                    <a:pt x="8" y="95"/>
                  </a:lnTo>
                  <a:lnTo>
                    <a:pt x="13" y="85"/>
                  </a:lnTo>
                  <a:lnTo>
                    <a:pt x="18" y="73"/>
                  </a:lnTo>
                  <a:lnTo>
                    <a:pt x="27" y="51"/>
                  </a:lnTo>
                  <a:lnTo>
                    <a:pt x="36" y="29"/>
                  </a:lnTo>
                  <a:lnTo>
                    <a:pt x="41" y="17"/>
                  </a:lnTo>
                  <a:lnTo>
                    <a:pt x="46" y="6"/>
                  </a:lnTo>
                  <a:lnTo>
                    <a:pt x="46" y="6"/>
                  </a:lnTo>
                  <a:lnTo>
                    <a:pt x="46" y="5"/>
                  </a:lnTo>
                  <a:lnTo>
                    <a:pt x="46" y="3"/>
                  </a:lnTo>
                  <a:lnTo>
                    <a:pt x="45" y="1"/>
                  </a:lnTo>
                  <a:lnTo>
                    <a:pt x="44" y="0"/>
                  </a:lnTo>
                  <a:lnTo>
                    <a:pt x="42" y="0"/>
                  </a:lnTo>
                  <a:lnTo>
                    <a:pt x="41" y="0"/>
                  </a:lnTo>
                  <a:lnTo>
                    <a:pt x="39" y="0"/>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0" name="Freeform 194"/>
            <p:cNvSpPr/>
            <p:nvPr/>
          </p:nvSpPr>
          <p:spPr bwMode="auto">
            <a:xfrm>
              <a:off x="4216400" y="3729038"/>
              <a:ext cx="19050" cy="36513"/>
            </a:xfrm>
            <a:custGeom>
              <a:avLst/>
              <a:gdLst/>
              <a:ahLst/>
              <a:cxnLst>
                <a:cxn ang="0">
                  <a:pos x="26" y="2"/>
                </a:cxn>
                <a:cxn ang="0">
                  <a:pos x="26" y="2"/>
                </a:cxn>
                <a:cxn ang="0">
                  <a:pos x="18" y="16"/>
                </a:cxn>
                <a:cxn ang="0">
                  <a:pos x="12" y="32"/>
                </a:cxn>
                <a:cxn ang="0">
                  <a:pos x="6" y="48"/>
                </a:cxn>
                <a:cxn ang="0">
                  <a:pos x="0" y="63"/>
                </a:cxn>
                <a:cxn ang="0">
                  <a:pos x="0" y="63"/>
                </a:cxn>
                <a:cxn ang="0">
                  <a:pos x="0" y="65"/>
                </a:cxn>
                <a:cxn ang="0">
                  <a:pos x="1" y="67"/>
                </a:cxn>
                <a:cxn ang="0">
                  <a:pos x="2" y="68"/>
                </a:cxn>
                <a:cxn ang="0">
                  <a:pos x="4" y="69"/>
                </a:cxn>
                <a:cxn ang="0">
                  <a:pos x="6" y="69"/>
                </a:cxn>
                <a:cxn ang="0">
                  <a:pos x="8" y="69"/>
                </a:cxn>
                <a:cxn ang="0">
                  <a:pos x="9" y="68"/>
                </a:cxn>
                <a:cxn ang="0">
                  <a:pos x="10" y="66"/>
                </a:cxn>
                <a:cxn ang="0">
                  <a:pos x="10" y="66"/>
                </a:cxn>
                <a:cxn ang="0">
                  <a:pos x="15" y="51"/>
                </a:cxn>
                <a:cxn ang="0">
                  <a:pos x="20" y="36"/>
                </a:cxn>
                <a:cxn ang="0">
                  <a:pos x="27" y="21"/>
                </a:cxn>
                <a:cxn ang="0">
                  <a:pos x="35" y="7"/>
                </a:cxn>
                <a:cxn ang="0">
                  <a:pos x="35" y="7"/>
                </a:cxn>
                <a:cxn ang="0">
                  <a:pos x="36" y="5"/>
                </a:cxn>
                <a:cxn ang="0">
                  <a:pos x="36" y="3"/>
                </a:cxn>
                <a:cxn ang="0">
                  <a:pos x="35" y="2"/>
                </a:cxn>
                <a:cxn ang="0">
                  <a:pos x="34" y="1"/>
                </a:cxn>
                <a:cxn ang="0">
                  <a:pos x="31" y="0"/>
                </a:cxn>
                <a:cxn ang="0">
                  <a:pos x="29" y="0"/>
                </a:cxn>
                <a:cxn ang="0">
                  <a:pos x="28" y="1"/>
                </a:cxn>
                <a:cxn ang="0">
                  <a:pos x="26" y="2"/>
                </a:cxn>
                <a:cxn ang="0">
                  <a:pos x="26" y="2"/>
                </a:cxn>
              </a:cxnLst>
              <a:rect l="0" t="0" r="r" b="b"/>
              <a:pathLst>
                <a:path w="36" h="69">
                  <a:moveTo>
                    <a:pt x="26" y="2"/>
                  </a:moveTo>
                  <a:lnTo>
                    <a:pt x="26" y="2"/>
                  </a:lnTo>
                  <a:lnTo>
                    <a:pt x="18" y="16"/>
                  </a:lnTo>
                  <a:lnTo>
                    <a:pt x="12" y="32"/>
                  </a:lnTo>
                  <a:lnTo>
                    <a:pt x="6" y="48"/>
                  </a:lnTo>
                  <a:lnTo>
                    <a:pt x="0" y="63"/>
                  </a:lnTo>
                  <a:lnTo>
                    <a:pt x="0" y="63"/>
                  </a:lnTo>
                  <a:lnTo>
                    <a:pt x="0" y="65"/>
                  </a:lnTo>
                  <a:lnTo>
                    <a:pt x="1" y="67"/>
                  </a:lnTo>
                  <a:lnTo>
                    <a:pt x="2" y="68"/>
                  </a:lnTo>
                  <a:lnTo>
                    <a:pt x="4" y="69"/>
                  </a:lnTo>
                  <a:lnTo>
                    <a:pt x="6" y="69"/>
                  </a:lnTo>
                  <a:lnTo>
                    <a:pt x="8" y="69"/>
                  </a:lnTo>
                  <a:lnTo>
                    <a:pt x="9" y="68"/>
                  </a:lnTo>
                  <a:lnTo>
                    <a:pt x="10" y="66"/>
                  </a:lnTo>
                  <a:lnTo>
                    <a:pt x="10" y="66"/>
                  </a:lnTo>
                  <a:lnTo>
                    <a:pt x="15" y="51"/>
                  </a:lnTo>
                  <a:lnTo>
                    <a:pt x="20" y="36"/>
                  </a:lnTo>
                  <a:lnTo>
                    <a:pt x="27" y="21"/>
                  </a:lnTo>
                  <a:lnTo>
                    <a:pt x="35" y="7"/>
                  </a:lnTo>
                  <a:lnTo>
                    <a:pt x="35" y="7"/>
                  </a:lnTo>
                  <a:lnTo>
                    <a:pt x="36" y="5"/>
                  </a:lnTo>
                  <a:lnTo>
                    <a:pt x="36" y="3"/>
                  </a:lnTo>
                  <a:lnTo>
                    <a:pt x="35" y="2"/>
                  </a:lnTo>
                  <a:lnTo>
                    <a:pt x="34"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1" name="Freeform 195"/>
            <p:cNvSpPr/>
            <p:nvPr/>
          </p:nvSpPr>
          <p:spPr bwMode="auto">
            <a:xfrm>
              <a:off x="4251325" y="3738563"/>
              <a:ext cx="25400" cy="39688"/>
            </a:xfrm>
            <a:custGeom>
              <a:avLst/>
              <a:gdLst/>
              <a:ahLst/>
              <a:cxnLst>
                <a:cxn ang="0">
                  <a:pos x="39" y="2"/>
                </a:cxn>
                <a:cxn ang="0">
                  <a:pos x="39" y="2"/>
                </a:cxn>
                <a:cxn ang="0">
                  <a:pos x="28" y="17"/>
                </a:cxn>
                <a:cxn ang="0">
                  <a:pos x="17" y="34"/>
                </a:cxn>
                <a:cxn ang="0">
                  <a:pos x="8" y="51"/>
                </a:cxn>
                <a:cxn ang="0">
                  <a:pos x="1" y="69"/>
                </a:cxn>
                <a:cxn ang="0">
                  <a:pos x="1" y="69"/>
                </a:cxn>
                <a:cxn ang="0">
                  <a:pos x="0" y="71"/>
                </a:cxn>
                <a:cxn ang="0">
                  <a:pos x="1" y="72"/>
                </a:cxn>
                <a:cxn ang="0">
                  <a:pos x="2" y="74"/>
                </a:cxn>
                <a:cxn ang="0">
                  <a:pos x="3" y="74"/>
                </a:cxn>
                <a:cxn ang="0">
                  <a:pos x="7" y="74"/>
                </a:cxn>
                <a:cxn ang="0">
                  <a:pos x="8" y="73"/>
                </a:cxn>
                <a:cxn ang="0">
                  <a:pos x="9" y="71"/>
                </a:cxn>
                <a:cxn ang="0">
                  <a:pos x="9" y="71"/>
                </a:cxn>
                <a:cxn ang="0">
                  <a:pos x="17" y="55"/>
                </a:cxn>
                <a:cxn ang="0">
                  <a:pos x="26" y="38"/>
                </a:cxn>
                <a:cxn ang="0">
                  <a:pos x="36" y="21"/>
                </a:cxn>
                <a:cxn ang="0">
                  <a:pos x="47" y="6"/>
                </a:cxn>
                <a:cxn ang="0">
                  <a:pos x="47" y="6"/>
                </a:cxn>
                <a:cxn ang="0">
                  <a:pos x="47" y="4"/>
                </a:cxn>
                <a:cxn ang="0">
                  <a:pos x="47" y="3"/>
                </a:cxn>
                <a:cxn ang="0">
                  <a:pos x="47" y="1"/>
                </a:cxn>
                <a:cxn ang="0">
                  <a:pos x="45" y="0"/>
                </a:cxn>
                <a:cxn ang="0">
                  <a:pos x="42" y="0"/>
                </a:cxn>
                <a:cxn ang="0">
                  <a:pos x="40" y="0"/>
                </a:cxn>
                <a:cxn ang="0">
                  <a:pos x="39" y="2"/>
                </a:cxn>
                <a:cxn ang="0">
                  <a:pos x="39" y="2"/>
                </a:cxn>
              </a:cxnLst>
              <a:rect l="0" t="0" r="r" b="b"/>
              <a:pathLst>
                <a:path w="47" h="74">
                  <a:moveTo>
                    <a:pt x="39" y="2"/>
                  </a:moveTo>
                  <a:lnTo>
                    <a:pt x="39" y="2"/>
                  </a:lnTo>
                  <a:lnTo>
                    <a:pt x="28" y="17"/>
                  </a:lnTo>
                  <a:lnTo>
                    <a:pt x="17" y="34"/>
                  </a:lnTo>
                  <a:lnTo>
                    <a:pt x="8" y="51"/>
                  </a:lnTo>
                  <a:lnTo>
                    <a:pt x="1" y="69"/>
                  </a:lnTo>
                  <a:lnTo>
                    <a:pt x="1" y="69"/>
                  </a:lnTo>
                  <a:lnTo>
                    <a:pt x="0" y="71"/>
                  </a:lnTo>
                  <a:lnTo>
                    <a:pt x="1" y="72"/>
                  </a:lnTo>
                  <a:lnTo>
                    <a:pt x="2" y="74"/>
                  </a:lnTo>
                  <a:lnTo>
                    <a:pt x="3" y="74"/>
                  </a:lnTo>
                  <a:lnTo>
                    <a:pt x="7" y="74"/>
                  </a:lnTo>
                  <a:lnTo>
                    <a:pt x="8" y="73"/>
                  </a:lnTo>
                  <a:lnTo>
                    <a:pt x="9" y="71"/>
                  </a:lnTo>
                  <a:lnTo>
                    <a:pt x="9" y="71"/>
                  </a:lnTo>
                  <a:lnTo>
                    <a:pt x="17" y="55"/>
                  </a:lnTo>
                  <a:lnTo>
                    <a:pt x="26" y="38"/>
                  </a:lnTo>
                  <a:lnTo>
                    <a:pt x="36" y="21"/>
                  </a:lnTo>
                  <a:lnTo>
                    <a:pt x="47" y="6"/>
                  </a:lnTo>
                  <a:lnTo>
                    <a:pt x="47" y="6"/>
                  </a:lnTo>
                  <a:lnTo>
                    <a:pt x="47" y="4"/>
                  </a:lnTo>
                  <a:lnTo>
                    <a:pt x="47" y="3"/>
                  </a:lnTo>
                  <a:lnTo>
                    <a:pt x="47" y="1"/>
                  </a:lnTo>
                  <a:lnTo>
                    <a:pt x="45" y="0"/>
                  </a:lnTo>
                  <a:lnTo>
                    <a:pt x="42"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2" name="Freeform 196"/>
            <p:cNvSpPr/>
            <p:nvPr/>
          </p:nvSpPr>
          <p:spPr bwMode="auto">
            <a:xfrm>
              <a:off x="4294188" y="3748088"/>
              <a:ext cx="23813" cy="46038"/>
            </a:xfrm>
            <a:custGeom>
              <a:avLst/>
              <a:gdLst/>
              <a:ahLst/>
              <a:cxnLst>
                <a:cxn ang="0">
                  <a:pos x="35" y="4"/>
                </a:cxn>
                <a:cxn ang="0">
                  <a:pos x="35" y="4"/>
                </a:cxn>
                <a:cxn ang="0">
                  <a:pos x="34" y="9"/>
                </a:cxn>
                <a:cxn ang="0">
                  <a:pos x="32" y="11"/>
                </a:cxn>
                <a:cxn ang="0">
                  <a:pos x="30" y="13"/>
                </a:cxn>
                <a:cxn ang="0">
                  <a:pos x="29" y="16"/>
                </a:cxn>
                <a:cxn ang="0">
                  <a:pos x="29" y="16"/>
                </a:cxn>
                <a:cxn ang="0">
                  <a:pos x="22" y="27"/>
                </a:cxn>
                <a:cxn ang="0">
                  <a:pos x="16" y="39"/>
                </a:cxn>
                <a:cxn ang="0">
                  <a:pos x="16" y="39"/>
                </a:cxn>
                <a:cxn ang="0">
                  <a:pos x="11" y="48"/>
                </a:cxn>
                <a:cxn ang="0">
                  <a:pos x="7" y="58"/>
                </a:cxn>
                <a:cxn ang="0">
                  <a:pos x="0" y="79"/>
                </a:cxn>
                <a:cxn ang="0">
                  <a:pos x="0" y="79"/>
                </a:cxn>
                <a:cxn ang="0">
                  <a:pos x="0" y="81"/>
                </a:cxn>
                <a:cxn ang="0">
                  <a:pos x="1" y="83"/>
                </a:cxn>
                <a:cxn ang="0">
                  <a:pos x="2" y="84"/>
                </a:cxn>
                <a:cxn ang="0">
                  <a:pos x="3" y="85"/>
                </a:cxn>
                <a:cxn ang="0">
                  <a:pos x="5" y="85"/>
                </a:cxn>
                <a:cxn ang="0">
                  <a:pos x="7" y="85"/>
                </a:cxn>
                <a:cxn ang="0">
                  <a:pos x="8" y="84"/>
                </a:cxn>
                <a:cxn ang="0">
                  <a:pos x="9" y="82"/>
                </a:cxn>
                <a:cxn ang="0">
                  <a:pos x="9" y="82"/>
                </a:cxn>
                <a:cxn ang="0">
                  <a:pos x="13" y="70"/>
                </a:cxn>
                <a:cxn ang="0">
                  <a:pos x="18" y="57"/>
                </a:cxn>
                <a:cxn ang="0">
                  <a:pos x="23" y="46"/>
                </a:cxn>
                <a:cxn ang="0">
                  <a:pos x="31" y="34"/>
                </a:cxn>
                <a:cxn ang="0">
                  <a:pos x="31" y="34"/>
                </a:cxn>
                <a:cxn ang="0">
                  <a:pos x="39" y="20"/>
                </a:cxn>
                <a:cxn ang="0">
                  <a:pos x="42" y="13"/>
                </a:cxn>
                <a:cxn ang="0">
                  <a:pos x="44" y="4"/>
                </a:cxn>
                <a:cxn ang="0">
                  <a:pos x="44" y="4"/>
                </a:cxn>
                <a:cxn ang="0">
                  <a:pos x="44" y="2"/>
                </a:cxn>
                <a:cxn ang="0">
                  <a:pos x="43" y="1"/>
                </a:cxn>
                <a:cxn ang="0">
                  <a:pos x="41" y="0"/>
                </a:cxn>
                <a:cxn ang="0">
                  <a:pos x="40" y="0"/>
                </a:cxn>
                <a:cxn ang="0">
                  <a:pos x="36" y="1"/>
                </a:cxn>
                <a:cxn ang="0">
                  <a:pos x="35" y="2"/>
                </a:cxn>
                <a:cxn ang="0">
                  <a:pos x="35" y="4"/>
                </a:cxn>
                <a:cxn ang="0">
                  <a:pos x="35" y="4"/>
                </a:cxn>
              </a:cxnLst>
              <a:rect l="0" t="0" r="r" b="b"/>
              <a:pathLst>
                <a:path w="44" h="85">
                  <a:moveTo>
                    <a:pt x="35" y="4"/>
                  </a:moveTo>
                  <a:lnTo>
                    <a:pt x="35" y="4"/>
                  </a:lnTo>
                  <a:lnTo>
                    <a:pt x="34" y="9"/>
                  </a:lnTo>
                  <a:lnTo>
                    <a:pt x="32" y="11"/>
                  </a:lnTo>
                  <a:lnTo>
                    <a:pt x="30" y="13"/>
                  </a:lnTo>
                  <a:lnTo>
                    <a:pt x="29" y="16"/>
                  </a:lnTo>
                  <a:lnTo>
                    <a:pt x="29" y="16"/>
                  </a:lnTo>
                  <a:lnTo>
                    <a:pt x="22" y="27"/>
                  </a:lnTo>
                  <a:lnTo>
                    <a:pt x="16" y="39"/>
                  </a:lnTo>
                  <a:lnTo>
                    <a:pt x="16" y="39"/>
                  </a:lnTo>
                  <a:lnTo>
                    <a:pt x="11" y="48"/>
                  </a:lnTo>
                  <a:lnTo>
                    <a:pt x="7" y="58"/>
                  </a:lnTo>
                  <a:lnTo>
                    <a:pt x="0" y="79"/>
                  </a:lnTo>
                  <a:lnTo>
                    <a:pt x="0" y="79"/>
                  </a:lnTo>
                  <a:lnTo>
                    <a:pt x="0" y="81"/>
                  </a:lnTo>
                  <a:lnTo>
                    <a:pt x="1" y="83"/>
                  </a:lnTo>
                  <a:lnTo>
                    <a:pt x="2" y="84"/>
                  </a:lnTo>
                  <a:lnTo>
                    <a:pt x="3" y="85"/>
                  </a:lnTo>
                  <a:lnTo>
                    <a:pt x="5" y="85"/>
                  </a:lnTo>
                  <a:lnTo>
                    <a:pt x="7" y="85"/>
                  </a:lnTo>
                  <a:lnTo>
                    <a:pt x="8" y="84"/>
                  </a:lnTo>
                  <a:lnTo>
                    <a:pt x="9" y="82"/>
                  </a:lnTo>
                  <a:lnTo>
                    <a:pt x="9" y="82"/>
                  </a:lnTo>
                  <a:lnTo>
                    <a:pt x="13" y="70"/>
                  </a:lnTo>
                  <a:lnTo>
                    <a:pt x="18" y="57"/>
                  </a:lnTo>
                  <a:lnTo>
                    <a:pt x="23" y="46"/>
                  </a:lnTo>
                  <a:lnTo>
                    <a:pt x="31" y="34"/>
                  </a:lnTo>
                  <a:lnTo>
                    <a:pt x="31" y="34"/>
                  </a:lnTo>
                  <a:lnTo>
                    <a:pt x="39" y="20"/>
                  </a:lnTo>
                  <a:lnTo>
                    <a:pt x="42" y="13"/>
                  </a:lnTo>
                  <a:lnTo>
                    <a:pt x="44" y="4"/>
                  </a:lnTo>
                  <a:lnTo>
                    <a:pt x="44" y="4"/>
                  </a:lnTo>
                  <a:lnTo>
                    <a:pt x="44" y="2"/>
                  </a:lnTo>
                  <a:lnTo>
                    <a:pt x="43" y="1"/>
                  </a:lnTo>
                  <a:lnTo>
                    <a:pt x="41" y="0"/>
                  </a:lnTo>
                  <a:lnTo>
                    <a:pt x="40" y="0"/>
                  </a:lnTo>
                  <a:lnTo>
                    <a:pt x="36" y="1"/>
                  </a:lnTo>
                  <a:lnTo>
                    <a:pt x="35"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3" name="Freeform 197"/>
            <p:cNvSpPr/>
            <p:nvPr/>
          </p:nvSpPr>
          <p:spPr bwMode="auto">
            <a:xfrm>
              <a:off x="4332288" y="3759200"/>
              <a:ext cx="20638" cy="39688"/>
            </a:xfrm>
            <a:custGeom>
              <a:avLst/>
              <a:gdLst/>
              <a:ahLst/>
              <a:cxnLst>
                <a:cxn ang="0">
                  <a:pos x="29" y="3"/>
                </a:cxn>
                <a:cxn ang="0">
                  <a:pos x="29" y="3"/>
                </a:cxn>
                <a:cxn ang="0">
                  <a:pos x="27" y="12"/>
                </a:cxn>
                <a:cxn ang="0">
                  <a:pos x="25" y="21"/>
                </a:cxn>
                <a:cxn ang="0">
                  <a:pos x="19" y="37"/>
                </a:cxn>
                <a:cxn ang="0">
                  <a:pos x="10" y="53"/>
                </a:cxn>
                <a:cxn ang="0">
                  <a:pos x="1" y="69"/>
                </a:cxn>
                <a:cxn ang="0">
                  <a:pos x="1" y="69"/>
                </a:cxn>
                <a:cxn ang="0">
                  <a:pos x="0" y="70"/>
                </a:cxn>
                <a:cxn ang="0">
                  <a:pos x="1" y="72"/>
                </a:cxn>
                <a:cxn ang="0">
                  <a:pos x="1" y="75"/>
                </a:cxn>
                <a:cxn ang="0">
                  <a:pos x="3" y="76"/>
                </a:cxn>
                <a:cxn ang="0">
                  <a:pos x="4" y="76"/>
                </a:cxn>
                <a:cxn ang="0">
                  <a:pos x="6" y="76"/>
                </a:cxn>
                <a:cxn ang="0">
                  <a:pos x="8" y="76"/>
                </a:cxn>
                <a:cxn ang="0">
                  <a:pos x="9" y="74"/>
                </a:cxn>
                <a:cxn ang="0">
                  <a:pos x="9" y="74"/>
                </a:cxn>
                <a:cxn ang="0">
                  <a:pos x="19" y="58"/>
                </a:cxn>
                <a:cxn ang="0">
                  <a:pos x="27" y="41"/>
                </a:cxn>
                <a:cxn ang="0">
                  <a:pos x="34" y="24"/>
                </a:cxn>
                <a:cxn ang="0">
                  <a:pos x="36" y="15"/>
                </a:cxn>
                <a:cxn ang="0">
                  <a:pos x="38" y="6"/>
                </a:cxn>
                <a:cxn ang="0">
                  <a:pos x="38" y="6"/>
                </a:cxn>
                <a:cxn ang="0">
                  <a:pos x="38" y="4"/>
                </a:cxn>
                <a:cxn ang="0">
                  <a:pos x="37" y="2"/>
                </a:cxn>
                <a:cxn ang="0">
                  <a:pos x="34" y="0"/>
                </a:cxn>
                <a:cxn ang="0">
                  <a:pos x="32" y="0"/>
                </a:cxn>
                <a:cxn ang="0">
                  <a:pos x="31" y="0"/>
                </a:cxn>
                <a:cxn ang="0">
                  <a:pos x="30" y="2"/>
                </a:cxn>
                <a:cxn ang="0">
                  <a:pos x="29" y="3"/>
                </a:cxn>
                <a:cxn ang="0">
                  <a:pos x="29" y="3"/>
                </a:cxn>
              </a:cxnLst>
              <a:rect l="0" t="0" r="r" b="b"/>
              <a:pathLst>
                <a:path w="38" h="76">
                  <a:moveTo>
                    <a:pt x="29" y="3"/>
                  </a:moveTo>
                  <a:lnTo>
                    <a:pt x="29" y="3"/>
                  </a:lnTo>
                  <a:lnTo>
                    <a:pt x="27" y="12"/>
                  </a:lnTo>
                  <a:lnTo>
                    <a:pt x="25" y="21"/>
                  </a:lnTo>
                  <a:lnTo>
                    <a:pt x="19" y="37"/>
                  </a:lnTo>
                  <a:lnTo>
                    <a:pt x="10" y="53"/>
                  </a:lnTo>
                  <a:lnTo>
                    <a:pt x="1" y="69"/>
                  </a:lnTo>
                  <a:lnTo>
                    <a:pt x="1" y="69"/>
                  </a:lnTo>
                  <a:lnTo>
                    <a:pt x="0" y="70"/>
                  </a:lnTo>
                  <a:lnTo>
                    <a:pt x="1" y="72"/>
                  </a:lnTo>
                  <a:lnTo>
                    <a:pt x="1" y="75"/>
                  </a:lnTo>
                  <a:lnTo>
                    <a:pt x="3" y="76"/>
                  </a:lnTo>
                  <a:lnTo>
                    <a:pt x="4" y="76"/>
                  </a:lnTo>
                  <a:lnTo>
                    <a:pt x="6" y="76"/>
                  </a:lnTo>
                  <a:lnTo>
                    <a:pt x="8" y="76"/>
                  </a:lnTo>
                  <a:lnTo>
                    <a:pt x="9" y="74"/>
                  </a:lnTo>
                  <a:lnTo>
                    <a:pt x="9" y="74"/>
                  </a:lnTo>
                  <a:lnTo>
                    <a:pt x="19" y="58"/>
                  </a:lnTo>
                  <a:lnTo>
                    <a:pt x="27" y="41"/>
                  </a:lnTo>
                  <a:lnTo>
                    <a:pt x="34" y="24"/>
                  </a:lnTo>
                  <a:lnTo>
                    <a:pt x="36" y="15"/>
                  </a:lnTo>
                  <a:lnTo>
                    <a:pt x="38" y="6"/>
                  </a:lnTo>
                  <a:lnTo>
                    <a:pt x="38" y="6"/>
                  </a:lnTo>
                  <a:lnTo>
                    <a:pt x="38" y="4"/>
                  </a:lnTo>
                  <a:lnTo>
                    <a:pt x="37" y="2"/>
                  </a:lnTo>
                  <a:lnTo>
                    <a:pt x="34" y="0"/>
                  </a:lnTo>
                  <a:lnTo>
                    <a:pt x="32" y="0"/>
                  </a:lnTo>
                  <a:lnTo>
                    <a:pt x="31"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4" name="Freeform 198"/>
            <p:cNvSpPr/>
            <p:nvPr/>
          </p:nvSpPr>
          <p:spPr bwMode="auto">
            <a:xfrm>
              <a:off x="4378325" y="3763963"/>
              <a:ext cx="15875" cy="34925"/>
            </a:xfrm>
            <a:custGeom>
              <a:avLst/>
              <a:gdLst/>
              <a:ahLst/>
              <a:cxnLst>
                <a:cxn ang="0">
                  <a:pos x="22" y="5"/>
                </a:cxn>
                <a:cxn ang="0">
                  <a:pos x="22" y="5"/>
                </a:cxn>
                <a:cxn ang="0">
                  <a:pos x="22" y="13"/>
                </a:cxn>
                <a:cxn ang="0">
                  <a:pos x="20" y="20"/>
                </a:cxn>
                <a:cxn ang="0">
                  <a:pos x="14" y="33"/>
                </a:cxn>
                <a:cxn ang="0">
                  <a:pos x="7" y="47"/>
                </a:cxn>
                <a:cxn ang="0">
                  <a:pos x="1" y="60"/>
                </a:cxn>
                <a:cxn ang="0">
                  <a:pos x="1" y="60"/>
                </a:cxn>
                <a:cxn ang="0">
                  <a:pos x="0" y="62"/>
                </a:cxn>
                <a:cxn ang="0">
                  <a:pos x="1" y="63"/>
                </a:cxn>
                <a:cxn ang="0">
                  <a:pos x="3" y="67"/>
                </a:cxn>
                <a:cxn ang="0">
                  <a:pos x="4" y="68"/>
                </a:cxn>
                <a:cxn ang="0">
                  <a:pos x="6" y="67"/>
                </a:cxn>
                <a:cxn ang="0">
                  <a:pos x="7" y="67"/>
                </a:cxn>
                <a:cxn ang="0">
                  <a:pos x="8" y="65"/>
                </a:cxn>
                <a:cxn ang="0">
                  <a:pos x="8" y="65"/>
                </a:cxn>
                <a:cxn ang="0">
                  <a:pos x="16" y="50"/>
                </a:cxn>
                <a:cxn ang="0">
                  <a:pos x="23" y="35"/>
                </a:cxn>
                <a:cxn ang="0">
                  <a:pos x="26" y="28"/>
                </a:cxn>
                <a:cxn ang="0">
                  <a:pos x="29" y="21"/>
                </a:cxn>
                <a:cxn ang="0">
                  <a:pos x="31" y="14"/>
                </a:cxn>
                <a:cxn ang="0">
                  <a:pos x="32" y="5"/>
                </a:cxn>
                <a:cxn ang="0">
                  <a:pos x="32"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2" h="68">
                  <a:moveTo>
                    <a:pt x="22" y="5"/>
                  </a:moveTo>
                  <a:lnTo>
                    <a:pt x="22" y="5"/>
                  </a:lnTo>
                  <a:lnTo>
                    <a:pt x="22" y="13"/>
                  </a:lnTo>
                  <a:lnTo>
                    <a:pt x="20" y="20"/>
                  </a:lnTo>
                  <a:lnTo>
                    <a:pt x="14" y="33"/>
                  </a:lnTo>
                  <a:lnTo>
                    <a:pt x="7" y="47"/>
                  </a:lnTo>
                  <a:lnTo>
                    <a:pt x="1" y="60"/>
                  </a:lnTo>
                  <a:lnTo>
                    <a:pt x="1" y="60"/>
                  </a:lnTo>
                  <a:lnTo>
                    <a:pt x="0" y="62"/>
                  </a:lnTo>
                  <a:lnTo>
                    <a:pt x="1" y="63"/>
                  </a:lnTo>
                  <a:lnTo>
                    <a:pt x="3" y="67"/>
                  </a:lnTo>
                  <a:lnTo>
                    <a:pt x="4" y="68"/>
                  </a:lnTo>
                  <a:lnTo>
                    <a:pt x="6" y="67"/>
                  </a:lnTo>
                  <a:lnTo>
                    <a:pt x="7" y="67"/>
                  </a:lnTo>
                  <a:lnTo>
                    <a:pt x="8" y="65"/>
                  </a:lnTo>
                  <a:lnTo>
                    <a:pt x="8" y="65"/>
                  </a:lnTo>
                  <a:lnTo>
                    <a:pt x="16" y="50"/>
                  </a:lnTo>
                  <a:lnTo>
                    <a:pt x="23" y="35"/>
                  </a:lnTo>
                  <a:lnTo>
                    <a:pt x="26" y="28"/>
                  </a:lnTo>
                  <a:lnTo>
                    <a:pt x="29" y="21"/>
                  </a:lnTo>
                  <a:lnTo>
                    <a:pt x="31" y="14"/>
                  </a:lnTo>
                  <a:lnTo>
                    <a:pt x="32" y="5"/>
                  </a:lnTo>
                  <a:lnTo>
                    <a:pt x="32"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5" name="Freeform 199"/>
            <p:cNvSpPr/>
            <p:nvPr/>
          </p:nvSpPr>
          <p:spPr bwMode="auto">
            <a:xfrm>
              <a:off x="4432300" y="3756025"/>
              <a:ext cx="23813" cy="39688"/>
            </a:xfrm>
            <a:custGeom>
              <a:avLst/>
              <a:gdLst/>
              <a:ahLst/>
              <a:cxnLst>
                <a:cxn ang="0">
                  <a:pos x="38" y="2"/>
                </a:cxn>
                <a:cxn ang="0">
                  <a:pos x="38" y="2"/>
                </a:cxn>
                <a:cxn ang="0">
                  <a:pos x="31" y="19"/>
                </a:cxn>
                <a:cxn ang="0">
                  <a:pos x="21" y="36"/>
                </a:cxn>
                <a:cxn ang="0">
                  <a:pos x="12" y="53"/>
                </a:cxn>
                <a:cxn ang="0">
                  <a:pos x="1" y="67"/>
                </a:cxn>
                <a:cxn ang="0">
                  <a:pos x="1" y="67"/>
                </a:cxn>
                <a:cxn ang="0">
                  <a:pos x="0" y="69"/>
                </a:cxn>
                <a:cxn ang="0">
                  <a:pos x="0" y="71"/>
                </a:cxn>
                <a:cxn ang="0">
                  <a:pos x="2" y="74"/>
                </a:cxn>
                <a:cxn ang="0">
                  <a:pos x="3" y="75"/>
                </a:cxn>
                <a:cxn ang="0">
                  <a:pos x="5" y="76"/>
                </a:cxn>
                <a:cxn ang="0">
                  <a:pos x="6" y="75"/>
                </a:cxn>
                <a:cxn ang="0">
                  <a:pos x="8" y="74"/>
                </a:cxn>
                <a:cxn ang="0">
                  <a:pos x="8" y="74"/>
                </a:cxn>
                <a:cxn ang="0">
                  <a:pos x="19" y="59"/>
                </a:cxn>
                <a:cxn ang="0">
                  <a:pos x="30" y="42"/>
                </a:cxn>
                <a:cxn ang="0">
                  <a:pos x="38" y="25"/>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6">
                  <a:moveTo>
                    <a:pt x="38" y="2"/>
                  </a:moveTo>
                  <a:lnTo>
                    <a:pt x="38" y="2"/>
                  </a:lnTo>
                  <a:lnTo>
                    <a:pt x="31" y="19"/>
                  </a:lnTo>
                  <a:lnTo>
                    <a:pt x="21" y="36"/>
                  </a:lnTo>
                  <a:lnTo>
                    <a:pt x="12" y="53"/>
                  </a:lnTo>
                  <a:lnTo>
                    <a:pt x="1" y="67"/>
                  </a:lnTo>
                  <a:lnTo>
                    <a:pt x="1" y="67"/>
                  </a:lnTo>
                  <a:lnTo>
                    <a:pt x="0" y="69"/>
                  </a:lnTo>
                  <a:lnTo>
                    <a:pt x="0" y="71"/>
                  </a:lnTo>
                  <a:lnTo>
                    <a:pt x="2" y="74"/>
                  </a:lnTo>
                  <a:lnTo>
                    <a:pt x="3" y="75"/>
                  </a:lnTo>
                  <a:lnTo>
                    <a:pt x="5" y="76"/>
                  </a:lnTo>
                  <a:lnTo>
                    <a:pt x="6" y="75"/>
                  </a:lnTo>
                  <a:lnTo>
                    <a:pt x="8" y="74"/>
                  </a:lnTo>
                  <a:lnTo>
                    <a:pt x="8" y="74"/>
                  </a:lnTo>
                  <a:lnTo>
                    <a:pt x="19" y="59"/>
                  </a:lnTo>
                  <a:lnTo>
                    <a:pt x="30" y="42"/>
                  </a:lnTo>
                  <a:lnTo>
                    <a:pt x="38" y="25"/>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6" name="Freeform 200"/>
            <p:cNvSpPr/>
            <p:nvPr/>
          </p:nvSpPr>
          <p:spPr bwMode="auto">
            <a:xfrm>
              <a:off x="4481513" y="3760788"/>
              <a:ext cx="25400" cy="36513"/>
            </a:xfrm>
            <a:custGeom>
              <a:avLst/>
              <a:gdLst/>
              <a:ahLst/>
              <a:cxnLst>
                <a:cxn ang="0">
                  <a:pos x="38" y="2"/>
                </a:cxn>
                <a:cxn ang="0">
                  <a:pos x="38" y="2"/>
                </a:cxn>
                <a:cxn ang="0">
                  <a:pos x="28" y="18"/>
                </a:cxn>
                <a:cxn ang="0">
                  <a:pos x="17" y="32"/>
                </a:cxn>
                <a:cxn ang="0">
                  <a:pos x="7" y="47"/>
                </a:cxn>
                <a:cxn ang="0">
                  <a:pos x="3" y="55"/>
                </a:cxn>
                <a:cxn ang="0">
                  <a:pos x="0" y="64"/>
                </a:cxn>
                <a:cxn ang="0">
                  <a:pos x="0" y="64"/>
                </a:cxn>
                <a:cxn ang="0">
                  <a:pos x="0" y="66"/>
                </a:cxn>
                <a:cxn ang="0">
                  <a:pos x="0" y="67"/>
                </a:cxn>
                <a:cxn ang="0">
                  <a:pos x="1" y="68"/>
                </a:cxn>
                <a:cxn ang="0">
                  <a:pos x="3" y="69"/>
                </a:cxn>
                <a:cxn ang="0">
                  <a:pos x="5" y="69"/>
                </a:cxn>
                <a:cxn ang="0">
                  <a:pos x="6" y="69"/>
                </a:cxn>
                <a:cxn ang="0">
                  <a:pos x="8" y="68"/>
                </a:cxn>
                <a:cxn ang="0">
                  <a:pos x="9" y="66"/>
                </a:cxn>
                <a:cxn ang="0">
                  <a:pos x="9" y="66"/>
                </a:cxn>
                <a:cxn ang="0">
                  <a:pos x="12" y="58"/>
                </a:cxn>
                <a:cxn ang="0">
                  <a:pos x="16" y="50"/>
                </a:cxn>
                <a:cxn ang="0">
                  <a:pos x="26" y="35"/>
                </a:cxn>
                <a:cxn ang="0">
                  <a:pos x="36" y="22"/>
                </a:cxn>
                <a:cxn ang="0">
                  <a:pos x="47" y="7"/>
                </a:cxn>
                <a:cxn ang="0">
                  <a:pos x="47" y="7"/>
                </a:cxn>
                <a:cxn ang="0">
                  <a:pos x="48" y="5"/>
                </a:cxn>
                <a:cxn ang="0">
                  <a:pos x="48" y="3"/>
                </a:cxn>
                <a:cxn ang="0">
                  <a:pos x="47" y="2"/>
                </a:cxn>
                <a:cxn ang="0">
                  <a:pos x="45" y="1"/>
                </a:cxn>
                <a:cxn ang="0">
                  <a:pos x="44" y="0"/>
                </a:cxn>
                <a:cxn ang="0">
                  <a:pos x="41" y="0"/>
                </a:cxn>
                <a:cxn ang="0">
                  <a:pos x="39" y="1"/>
                </a:cxn>
                <a:cxn ang="0">
                  <a:pos x="38" y="2"/>
                </a:cxn>
                <a:cxn ang="0">
                  <a:pos x="38" y="2"/>
                </a:cxn>
              </a:cxnLst>
              <a:rect l="0" t="0" r="r" b="b"/>
              <a:pathLst>
                <a:path w="48" h="69">
                  <a:moveTo>
                    <a:pt x="38" y="2"/>
                  </a:moveTo>
                  <a:lnTo>
                    <a:pt x="38" y="2"/>
                  </a:lnTo>
                  <a:lnTo>
                    <a:pt x="28" y="18"/>
                  </a:lnTo>
                  <a:lnTo>
                    <a:pt x="17" y="32"/>
                  </a:lnTo>
                  <a:lnTo>
                    <a:pt x="7" y="47"/>
                  </a:lnTo>
                  <a:lnTo>
                    <a:pt x="3" y="55"/>
                  </a:lnTo>
                  <a:lnTo>
                    <a:pt x="0" y="64"/>
                  </a:lnTo>
                  <a:lnTo>
                    <a:pt x="0" y="64"/>
                  </a:lnTo>
                  <a:lnTo>
                    <a:pt x="0" y="66"/>
                  </a:lnTo>
                  <a:lnTo>
                    <a:pt x="0" y="67"/>
                  </a:lnTo>
                  <a:lnTo>
                    <a:pt x="1" y="68"/>
                  </a:lnTo>
                  <a:lnTo>
                    <a:pt x="3" y="69"/>
                  </a:lnTo>
                  <a:lnTo>
                    <a:pt x="5" y="69"/>
                  </a:lnTo>
                  <a:lnTo>
                    <a:pt x="6" y="69"/>
                  </a:lnTo>
                  <a:lnTo>
                    <a:pt x="8" y="68"/>
                  </a:lnTo>
                  <a:lnTo>
                    <a:pt x="9" y="66"/>
                  </a:lnTo>
                  <a:lnTo>
                    <a:pt x="9" y="66"/>
                  </a:lnTo>
                  <a:lnTo>
                    <a:pt x="12" y="58"/>
                  </a:lnTo>
                  <a:lnTo>
                    <a:pt x="16" y="50"/>
                  </a:lnTo>
                  <a:lnTo>
                    <a:pt x="26" y="35"/>
                  </a:lnTo>
                  <a:lnTo>
                    <a:pt x="36" y="22"/>
                  </a:lnTo>
                  <a:lnTo>
                    <a:pt x="47" y="7"/>
                  </a:lnTo>
                  <a:lnTo>
                    <a:pt x="47" y="7"/>
                  </a:lnTo>
                  <a:lnTo>
                    <a:pt x="48" y="5"/>
                  </a:lnTo>
                  <a:lnTo>
                    <a:pt x="48" y="3"/>
                  </a:lnTo>
                  <a:lnTo>
                    <a:pt x="47" y="2"/>
                  </a:lnTo>
                  <a:lnTo>
                    <a:pt x="45" y="1"/>
                  </a:lnTo>
                  <a:lnTo>
                    <a:pt x="44"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7" name="Freeform 201"/>
            <p:cNvSpPr/>
            <p:nvPr/>
          </p:nvSpPr>
          <p:spPr bwMode="auto">
            <a:xfrm>
              <a:off x="4527550" y="3765550"/>
              <a:ext cx="23813" cy="36513"/>
            </a:xfrm>
            <a:custGeom>
              <a:avLst/>
              <a:gdLst/>
              <a:ahLst/>
              <a:cxnLst>
                <a:cxn ang="0">
                  <a:pos x="35" y="5"/>
                </a:cxn>
                <a:cxn ang="0">
                  <a:pos x="35" y="5"/>
                </a:cxn>
                <a:cxn ang="0">
                  <a:pos x="32" y="13"/>
                </a:cxn>
                <a:cxn ang="0">
                  <a:pos x="28" y="21"/>
                </a:cxn>
                <a:cxn ang="0">
                  <a:pos x="19" y="38"/>
                </a:cxn>
                <a:cxn ang="0">
                  <a:pos x="19" y="38"/>
                </a:cxn>
                <a:cxn ang="0">
                  <a:pos x="10" y="50"/>
                </a:cxn>
                <a:cxn ang="0">
                  <a:pos x="2" y="63"/>
                </a:cxn>
                <a:cxn ang="0">
                  <a:pos x="2" y="63"/>
                </a:cxn>
                <a:cxn ang="0">
                  <a:pos x="1" y="64"/>
                </a:cxn>
                <a:cxn ang="0">
                  <a:pos x="0" y="66"/>
                </a:cxn>
                <a:cxn ang="0">
                  <a:pos x="1" y="68"/>
                </a:cxn>
                <a:cxn ang="0">
                  <a:pos x="2" y="69"/>
                </a:cxn>
                <a:cxn ang="0">
                  <a:pos x="3" y="70"/>
                </a:cxn>
                <a:cxn ang="0">
                  <a:pos x="5" y="71"/>
                </a:cxn>
                <a:cxn ang="0">
                  <a:pos x="7" y="70"/>
                </a:cxn>
                <a:cxn ang="0">
                  <a:pos x="8" y="69"/>
                </a:cxn>
                <a:cxn ang="0">
                  <a:pos x="8" y="69"/>
                </a:cxn>
                <a:cxn ang="0">
                  <a:pos x="19" y="56"/>
                </a:cxn>
                <a:cxn ang="0">
                  <a:pos x="27" y="42"/>
                </a:cxn>
                <a:cxn ang="0">
                  <a:pos x="27" y="42"/>
                </a:cxn>
                <a:cxn ang="0">
                  <a:pos x="36" y="25"/>
                </a:cxn>
                <a:cxn ang="0">
                  <a:pos x="41" y="16"/>
                </a:cxn>
                <a:cxn ang="0">
                  <a:pos x="45" y="7"/>
                </a:cxn>
                <a:cxn ang="0">
                  <a:pos x="45" y="7"/>
                </a:cxn>
                <a:cxn ang="0">
                  <a:pos x="45" y="5"/>
                </a:cxn>
                <a:cxn ang="0">
                  <a:pos x="45" y="2"/>
                </a:cxn>
                <a:cxn ang="0">
                  <a:pos x="43" y="1"/>
                </a:cxn>
                <a:cxn ang="0">
                  <a:pos x="41" y="1"/>
                </a:cxn>
                <a:cxn ang="0">
                  <a:pos x="39" y="0"/>
                </a:cxn>
                <a:cxn ang="0">
                  <a:pos x="37" y="1"/>
                </a:cxn>
                <a:cxn ang="0">
                  <a:pos x="36" y="2"/>
                </a:cxn>
                <a:cxn ang="0">
                  <a:pos x="35" y="5"/>
                </a:cxn>
                <a:cxn ang="0">
                  <a:pos x="35" y="5"/>
                </a:cxn>
              </a:cxnLst>
              <a:rect l="0" t="0" r="r" b="b"/>
              <a:pathLst>
                <a:path w="45" h="71">
                  <a:moveTo>
                    <a:pt x="35" y="5"/>
                  </a:moveTo>
                  <a:lnTo>
                    <a:pt x="35" y="5"/>
                  </a:lnTo>
                  <a:lnTo>
                    <a:pt x="32" y="13"/>
                  </a:lnTo>
                  <a:lnTo>
                    <a:pt x="28" y="21"/>
                  </a:lnTo>
                  <a:lnTo>
                    <a:pt x="19" y="38"/>
                  </a:lnTo>
                  <a:lnTo>
                    <a:pt x="19" y="38"/>
                  </a:lnTo>
                  <a:lnTo>
                    <a:pt x="10" y="50"/>
                  </a:lnTo>
                  <a:lnTo>
                    <a:pt x="2" y="63"/>
                  </a:lnTo>
                  <a:lnTo>
                    <a:pt x="2" y="63"/>
                  </a:lnTo>
                  <a:lnTo>
                    <a:pt x="1" y="64"/>
                  </a:lnTo>
                  <a:lnTo>
                    <a:pt x="0" y="66"/>
                  </a:lnTo>
                  <a:lnTo>
                    <a:pt x="1" y="68"/>
                  </a:lnTo>
                  <a:lnTo>
                    <a:pt x="2" y="69"/>
                  </a:lnTo>
                  <a:lnTo>
                    <a:pt x="3" y="70"/>
                  </a:lnTo>
                  <a:lnTo>
                    <a:pt x="5" y="71"/>
                  </a:lnTo>
                  <a:lnTo>
                    <a:pt x="7" y="70"/>
                  </a:lnTo>
                  <a:lnTo>
                    <a:pt x="8" y="69"/>
                  </a:lnTo>
                  <a:lnTo>
                    <a:pt x="8" y="69"/>
                  </a:lnTo>
                  <a:lnTo>
                    <a:pt x="19" y="56"/>
                  </a:lnTo>
                  <a:lnTo>
                    <a:pt x="27" y="42"/>
                  </a:lnTo>
                  <a:lnTo>
                    <a:pt x="27" y="42"/>
                  </a:lnTo>
                  <a:lnTo>
                    <a:pt x="36" y="25"/>
                  </a:lnTo>
                  <a:lnTo>
                    <a:pt x="41" y="16"/>
                  </a:lnTo>
                  <a:lnTo>
                    <a:pt x="45" y="7"/>
                  </a:lnTo>
                  <a:lnTo>
                    <a:pt x="45" y="7"/>
                  </a:lnTo>
                  <a:lnTo>
                    <a:pt x="45" y="5"/>
                  </a:lnTo>
                  <a:lnTo>
                    <a:pt x="45" y="2"/>
                  </a:lnTo>
                  <a:lnTo>
                    <a:pt x="43" y="1"/>
                  </a:lnTo>
                  <a:lnTo>
                    <a:pt x="41" y="1"/>
                  </a:lnTo>
                  <a:lnTo>
                    <a:pt x="39" y="0"/>
                  </a:lnTo>
                  <a:lnTo>
                    <a:pt x="37" y="1"/>
                  </a:lnTo>
                  <a:lnTo>
                    <a:pt x="36"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8" name="Freeform 202"/>
            <p:cNvSpPr/>
            <p:nvPr/>
          </p:nvSpPr>
          <p:spPr bwMode="auto">
            <a:xfrm>
              <a:off x="4568825" y="3763963"/>
              <a:ext cx="15875" cy="33338"/>
            </a:xfrm>
            <a:custGeom>
              <a:avLst/>
              <a:gdLst/>
              <a:ahLst/>
              <a:cxnLst>
                <a:cxn ang="0">
                  <a:pos x="18" y="5"/>
                </a:cxn>
                <a:cxn ang="0">
                  <a:pos x="18" y="5"/>
                </a:cxn>
                <a:cxn ang="0">
                  <a:pos x="18" y="13"/>
                </a:cxn>
                <a:cxn ang="0">
                  <a:pos x="17" y="19"/>
                </a:cxn>
                <a:cxn ang="0">
                  <a:pos x="15" y="25"/>
                </a:cxn>
                <a:cxn ang="0">
                  <a:pos x="12" y="31"/>
                </a:cxn>
                <a:cxn ang="0">
                  <a:pos x="12" y="31"/>
                </a:cxn>
                <a:cxn ang="0">
                  <a:pos x="6" y="44"/>
                </a:cxn>
                <a:cxn ang="0">
                  <a:pos x="0" y="56"/>
                </a:cxn>
                <a:cxn ang="0">
                  <a:pos x="0" y="56"/>
                </a:cxn>
                <a:cxn ang="0">
                  <a:pos x="0" y="58"/>
                </a:cxn>
                <a:cxn ang="0">
                  <a:pos x="0" y="60"/>
                </a:cxn>
                <a:cxn ang="0">
                  <a:pos x="3" y="63"/>
                </a:cxn>
                <a:cxn ang="0">
                  <a:pos x="4" y="63"/>
                </a:cxn>
                <a:cxn ang="0">
                  <a:pos x="6" y="63"/>
                </a:cxn>
                <a:cxn ang="0">
                  <a:pos x="7" y="63"/>
                </a:cxn>
                <a:cxn ang="0">
                  <a:pos x="8" y="61"/>
                </a:cxn>
                <a:cxn ang="0">
                  <a:pos x="8" y="61"/>
                </a:cxn>
                <a:cxn ang="0">
                  <a:pos x="15" y="47"/>
                </a:cxn>
                <a:cxn ang="0">
                  <a:pos x="23" y="33"/>
                </a:cxn>
                <a:cxn ang="0">
                  <a:pos x="23" y="33"/>
                </a:cxn>
                <a:cxn ang="0">
                  <a:pos x="26" y="26"/>
                </a:cxn>
                <a:cxn ang="0">
                  <a:pos x="27" y="20"/>
                </a:cxn>
                <a:cxn ang="0">
                  <a:pos x="28" y="13"/>
                </a:cxn>
                <a:cxn ang="0">
                  <a:pos x="28" y="5"/>
                </a:cxn>
                <a:cxn ang="0">
                  <a:pos x="28" y="5"/>
                </a:cxn>
                <a:cxn ang="0">
                  <a:pos x="28" y="3"/>
                </a:cxn>
                <a:cxn ang="0">
                  <a:pos x="27" y="1"/>
                </a:cxn>
                <a:cxn ang="0">
                  <a:pos x="25" y="1"/>
                </a:cxn>
                <a:cxn ang="0">
                  <a:pos x="24" y="0"/>
                </a:cxn>
                <a:cxn ang="0">
                  <a:pos x="22" y="1"/>
                </a:cxn>
                <a:cxn ang="0">
                  <a:pos x="21" y="1"/>
                </a:cxn>
                <a:cxn ang="0">
                  <a:pos x="20" y="3"/>
                </a:cxn>
                <a:cxn ang="0">
                  <a:pos x="18" y="5"/>
                </a:cxn>
                <a:cxn ang="0">
                  <a:pos x="18" y="5"/>
                </a:cxn>
              </a:cxnLst>
              <a:rect l="0" t="0" r="r" b="b"/>
              <a:pathLst>
                <a:path w="28" h="63">
                  <a:moveTo>
                    <a:pt x="18" y="5"/>
                  </a:moveTo>
                  <a:lnTo>
                    <a:pt x="18" y="5"/>
                  </a:lnTo>
                  <a:lnTo>
                    <a:pt x="18" y="13"/>
                  </a:lnTo>
                  <a:lnTo>
                    <a:pt x="17" y="19"/>
                  </a:lnTo>
                  <a:lnTo>
                    <a:pt x="15" y="25"/>
                  </a:lnTo>
                  <a:lnTo>
                    <a:pt x="12" y="31"/>
                  </a:lnTo>
                  <a:lnTo>
                    <a:pt x="12" y="31"/>
                  </a:lnTo>
                  <a:lnTo>
                    <a:pt x="6" y="44"/>
                  </a:lnTo>
                  <a:lnTo>
                    <a:pt x="0" y="56"/>
                  </a:lnTo>
                  <a:lnTo>
                    <a:pt x="0" y="56"/>
                  </a:lnTo>
                  <a:lnTo>
                    <a:pt x="0" y="58"/>
                  </a:lnTo>
                  <a:lnTo>
                    <a:pt x="0" y="60"/>
                  </a:lnTo>
                  <a:lnTo>
                    <a:pt x="3" y="63"/>
                  </a:lnTo>
                  <a:lnTo>
                    <a:pt x="4" y="63"/>
                  </a:lnTo>
                  <a:lnTo>
                    <a:pt x="6" y="63"/>
                  </a:lnTo>
                  <a:lnTo>
                    <a:pt x="7" y="63"/>
                  </a:lnTo>
                  <a:lnTo>
                    <a:pt x="8" y="61"/>
                  </a:lnTo>
                  <a:lnTo>
                    <a:pt x="8" y="61"/>
                  </a:lnTo>
                  <a:lnTo>
                    <a:pt x="15" y="47"/>
                  </a:lnTo>
                  <a:lnTo>
                    <a:pt x="23" y="33"/>
                  </a:lnTo>
                  <a:lnTo>
                    <a:pt x="23" y="33"/>
                  </a:lnTo>
                  <a:lnTo>
                    <a:pt x="26" y="26"/>
                  </a:lnTo>
                  <a:lnTo>
                    <a:pt x="27" y="20"/>
                  </a:lnTo>
                  <a:lnTo>
                    <a:pt x="28" y="13"/>
                  </a:lnTo>
                  <a:lnTo>
                    <a:pt x="28" y="5"/>
                  </a:lnTo>
                  <a:lnTo>
                    <a:pt x="28" y="5"/>
                  </a:lnTo>
                  <a:lnTo>
                    <a:pt x="28" y="3"/>
                  </a:lnTo>
                  <a:lnTo>
                    <a:pt x="27" y="1"/>
                  </a:lnTo>
                  <a:lnTo>
                    <a:pt x="25" y="1"/>
                  </a:lnTo>
                  <a:lnTo>
                    <a:pt x="24" y="0"/>
                  </a:lnTo>
                  <a:lnTo>
                    <a:pt x="22" y="1"/>
                  </a:lnTo>
                  <a:lnTo>
                    <a:pt x="21" y="1"/>
                  </a:lnTo>
                  <a:lnTo>
                    <a:pt x="20"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9" name="Freeform 203"/>
            <p:cNvSpPr/>
            <p:nvPr/>
          </p:nvSpPr>
          <p:spPr bwMode="auto">
            <a:xfrm>
              <a:off x="4621213" y="3759200"/>
              <a:ext cx="23813" cy="42863"/>
            </a:xfrm>
            <a:custGeom>
              <a:avLst/>
              <a:gdLst/>
              <a:ahLst/>
              <a:cxnLst>
                <a:cxn ang="0">
                  <a:pos x="44" y="3"/>
                </a:cxn>
                <a:cxn ang="0">
                  <a:pos x="44" y="3"/>
                </a:cxn>
                <a:cxn ang="0">
                  <a:pos x="44" y="2"/>
                </a:cxn>
                <a:cxn ang="0">
                  <a:pos x="42" y="0"/>
                </a:cxn>
                <a:cxn ang="0">
                  <a:pos x="41" y="0"/>
                </a:cxn>
                <a:cxn ang="0">
                  <a:pos x="39" y="0"/>
                </a:cxn>
                <a:cxn ang="0">
                  <a:pos x="36" y="2"/>
                </a:cxn>
                <a:cxn ang="0">
                  <a:pos x="36" y="4"/>
                </a:cxn>
                <a:cxn ang="0">
                  <a:pos x="34" y="6"/>
                </a:cxn>
                <a:cxn ang="0">
                  <a:pos x="34" y="6"/>
                </a:cxn>
                <a:cxn ang="0">
                  <a:pos x="34" y="10"/>
                </a:cxn>
                <a:cxn ang="0">
                  <a:pos x="33" y="14"/>
                </a:cxn>
                <a:cxn ang="0">
                  <a:pos x="31" y="20"/>
                </a:cxn>
                <a:cxn ang="0">
                  <a:pos x="28" y="24"/>
                </a:cxn>
                <a:cxn ang="0">
                  <a:pos x="17" y="40"/>
                </a:cxn>
                <a:cxn ang="0">
                  <a:pos x="17" y="40"/>
                </a:cxn>
                <a:cxn ang="0">
                  <a:pos x="12" y="49"/>
                </a:cxn>
                <a:cxn ang="0">
                  <a:pos x="6" y="58"/>
                </a:cxn>
                <a:cxn ang="0">
                  <a:pos x="3" y="67"/>
                </a:cxn>
                <a:cxn ang="0">
                  <a:pos x="0" y="77"/>
                </a:cxn>
                <a:cxn ang="0">
                  <a:pos x="0" y="77"/>
                </a:cxn>
                <a:cxn ang="0">
                  <a:pos x="0" y="79"/>
                </a:cxn>
                <a:cxn ang="0">
                  <a:pos x="0" y="80"/>
                </a:cxn>
                <a:cxn ang="0">
                  <a:pos x="1" y="82"/>
                </a:cxn>
                <a:cxn ang="0">
                  <a:pos x="3" y="82"/>
                </a:cxn>
                <a:cxn ang="0">
                  <a:pos x="5" y="82"/>
                </a:cxn>
                <a:cxn ang="0">
                  <a:pos x="6" y="82"/>
                </a:cxn>
                <a:cxn ang="0">
                  <a:pos x="9" y="81"/>
                </a:cxn>
                <a:cxn ang="0">
                  <a:pos x="10" y="79"/>
                </a:cxn>
                <a:cxn ang="0">
                  <a:pos x="10" y="79"/>
                </a:cxn>
                <a:cxn ang="0">
                  <a:pos x="14" y="67"/>
                </a:cxn>
                <a:cxn ang="0">
                  <a:pos x="19" y="56"/>
                </a:cxn>
                <a:cxn ang="0">
                  <a:pos x="25" y="44"/>
                </a:cxn>
                <a:cxn ang="0">
                  <a:pos x="32" y="34"/>
                </a:cxn>
                <a:cxn ang="0">
                  <a:pos x="32" y="34"/>
                </a:cxn>
                <a:cxn ang="0">
                  <a:pos x="38" y="27"/>
                </a:cxn>
                <a:cxn ang="0">
                  <a:pos x="42" y="20"/>
                </a:cxn>
                <a:cxn ang="0">
                  <a:pos x="44" y="11"/>
                </a:cxn>
                <a:cxn ang="0">
                  <a:pos x="45" y="7"/>
                </a:cxn>
                <a:cxn ang="0">
                  <a:pos x="44" y="3"/>
                </a:cxn>
                <a:cxn ang="0">
                  <a:pos x="44" y="3"/>
                </a:cxn>
              </a:cxnLst>
              <a:rect l="0" t="0" r="r" b="b"/>
              <a:pathLst>
                <a:path w="45" h="82">
                  <a:moveTo>
                    <a:pt x="44" y="3"/>
                  </a:moveTo>
                  <a:lnTo>
                    <a:pt x="44" y="3"/>
                  </a:lnTo>
                  <a:lnTo>
                    <a:pt x="44" y="2"/>
                  </a:lnTo>
                  <a:lnTo>
                    <a:pt x="42" y="0"/>
                  </a:lnTo>
                  <a:lnTo>
                    <a:pt x="41" y="0"/>
                  </a:lnTo>
                  <a:lnTo>
                    <a:pt x="39" y="0"/>
                  </a:lnTo>
                  <a:lnTo>
                    <a:pt x="36" y="2"/>
                  </a:lnTo>
                  <a:lnTo>
                    <a:pt x="36" y="4"/>
                  </a:lnTo>
                  <a:lnTo>
                    <a:pt x="34" y="6"/>
                  </a:lnTo>
                  <a:lnTo>
                    <a:pt x="34" y="6"/>
                  </a:lnTo>
                  <a:lnTo>
                    <a:pt x="34" y="10"/>
                  </a:lnTo>
                  <a:lnTo>
                    <a:pt x="33" y="14"/>
                  </a:lnTo>
                  <a:lnTo>
                    <a:pt x="31" y="20"/>
                  </a:lnTo>
                  <a:lnTo>
                    <a:pt x="28" y="24"/>
                  </a:lnTo>
                  <a:lnTo>
                    <a:pt x="17" y="40"/>
                  </a:lnTo>
                  <a:lnTo>
                    <a:pt x="17" y="40"/>
                  </a:lnTo>
                  <a:lnTo>
                    <a:pt x="12" y="49"/>
                  </a:lnTo>
                  <a:lnTo>
                    <a:pt x="6" y="58"/>
                  </a:lnTo>
                  <a:lnTo>
                    <a:pt x="3" y="67"/>
                  </a:lnTo>
                  <a:lnTo>
                    <a:pt x="0" y="77"/>
                  </a:lnTo>
                  <a:lnTo>
                    <a:pt x="0" y="77"/>
                  </a:lnTo>
                  <a:lnTo>
                    <a:pt x="0" y="79"/>
                  </a:lnTo>
                  <a:lnTo>
                    <a:pt x="0" y="80"/>
                  </a:lnTo>
                  <a:lnTo>
                    <a:pt x="1" y="82"/>
                  </a:lnTo>
                  <a:lnTo>
                    <a:pt x="3" y="82"/>
                  </a:lnTo>
                  <a:lnTo>
                    <a:pt x="5" y="82"/>
                  </a:lnTo>
                  <a:lnTo>
                    <a:pt x="6" y="82"/>
                  </a:lnTo>
                  <a:lnTo>
                    <a:pt x="9" y="81"/>
                  </a:lnTo>
                  <a:lnTo>
                    <a:pt x="10" y="79"/>
                  </a:lnTo>
                  <a:lnTo>
                    <a:pt x="10" y="79"/>
                  </a:lnTo>
                  <a:lnTo>
                    <a:pt x="14" y="67"/>
                  </a:lnTo>
                  <a:lnTo>
                    <a:pt x="19" y="56"/>
                  </a:lnTo>
                  <a:lnTo>
                    <a:pt x="25" y="44"/>
                  </a:lnTo>
                  <a:lnTo>
                    <a:pt x="32" y="34"/>
                  </a:lnTo>
                  <a:lnTo>
                    <a:pt x="32" y="34"/>
                  </a:lnTo>
                  <a:lnTo>
                    <a:pt x="38" y="27"/>
                  </a:lnTo>
                  <a:lnTo>
                    <a:pt x="42" y="20"/>
                  </a:lnTo>
                  <a:lnTo>
                    <a:pt x="44" y="11"/>
                  </a:lnTo>
                  <a:lnTo>
                    <a:pt x="45" y="7"/>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0" name="Freeform 204"/>
            <p:cNvSpPr/>
            <p:nvPr/>
          </p:nvSpPr>
          <p:spPr bwMode="auto">
            <a:xfrm>
              <a:off x="4664075" y="3767138"/>
              <a:ext cx="28575" cy="31750"/>
            </a:xfrm>
            <a:custGeom>
              <a:avLst/>
              <a:gdLst/>
              <a:ahLst/>
              <a:cxnLst>
                <a:cxn ang="0">
                  <a:pos x="47" y="2"/>
                </a:cxn>
                <a:cxn ang="0">
                  <a:pos x="47" y="2"/>
                </a:cxn>
                <a:cxn ang="0">
                  <a:pos x="41" y="7"/>
                </a:cxn>
                <a:cxn ang="0">
                  <a:pos x="34" y="13"/>
                </a:cxn>
                <a:cxn ang="0">
                  <a:pos x="22" y="25"/>
                </a:cxn>
                <a:cxn ang="0">
                  <a:pos x="11" y="40"/>
                </a:cxn>
                <a:cxn ang="0">
                  <a:pos x="1" y="54"/>
                </a:cxn>
                <a:cxn ang="0">
                  <a:pos x="1" y="54"/>
                </a:cxn>
                <a:cxn ang="0">
                  <a:pos x="0" y="55"/>
                </a:cxn>
                <a:cxn ang="0">
                  <a:pos x="0" y="57"/>
                </a:cxn>
                <a:cxn ang="0">
                  <a:pos x="1" y="59"/>
                </a:cxn>
                <a:cxn ang="0">
                  <a:pos x="2" y="61"/>
                </a:cxn>
                <a:cxn ang="0">
                  <a:pos x="4" y="61"/>
                </a:cxn>
                <a:cxn ang="0">
                  <a:pos x="6" y="61"/>
                </a:cxn>
                <a:cxn ang="0">
                  <a:pos x="7" y="61"/>
                </a:cxn>
                <a:cxn ang="0">
                  <a:pos x="9" y="59"/>
                </a:cxn>
                <a:cxn ang="0">
                  <a:pos x="9" y="59"/>
                </a:cxn>
                <a:cxn ang="0">
                  <a:pos x="19" y="45"/>
                </a:cxn>
                <a:cxn ang="0">
                  <a:pos x="28" y="33"/>
                </a:cxn>
                <a:cxn ang="0">
                  <a:pos x="40" y="20"/>
                </a:cxn>
                <a:cxn ang="0">
                  <a:pos x="46" y="15"/>
                </a:cxn>
                <a:cxn ang="0">
                  <a:pos x="52" y="10"/>
                </a:cxn>
                <a:cxn ang="0">
                  <a:pos x="52" y="10"/>
                </a:cxn>
                <a:cxn ang="0">
                  <a:pos x="53" y="8"/>
                </a:cxn>
                <a:cxn ang="0">
                  <a:pos x="54" y="7"/>
                </a:cxn>
                <a:cxn ang="0">
                  <a:pos x="53" y="3"/>
                </a:cxn>
                <a:cxn ang="0">
                  <a:pos x="52" y="2"/>
                </a:cxn>
                <a:cxn ang="0">
                  <a:pos x="51" y="0"/>
                </a:cxn>
                <a:cxn ang="0">
                  <a:pos x="49" y="0"/>
                </a:cxn>
                <a:cxn ang="0">
                  <a:pos x="47" y="2"/>
                </a:cxn>
                <a:cxn ang="0">
                  <a:pos x="47" y="2"/>
                </a:cxn>
              </a:cxnLst>
              <a:rect l="0" t="0" r="r" b="b"/>
              <a:pathLst>
                <a:path w="54" h="61">
                  <a:moveTo>
                    <a:pt x="47" y="2"/>
                  </a:moveTo>
                  <a:lnTo>
                    <a:pt x="47" y="2"/>
                  </a:lnTo>
                  <a:lnTo>
                    <a:pt x="41" y="7"/>
                  </a:lnTo>
                  <a:lnTo>
                    <a:pt x="34" y="13"/>
                  </a:lnTo>
                  <a:lnTo>
                    <a:pt x="22" y="25"/>
                  </a:lnTo>
                  <a:lnTo>
                    <a:pt x="11" y="40"/>
                  </a:lnTo>
                  <a:lnTo>
                    <a:pt x="1" y="54"/>
                  </a:lnTo>
                  <a:lnTo>
                    <a:pt x="1" y="54"/>
                  </a:lnTo>
                  <a:lnTo>
                    <a:pt x="0" y="55"/>
                  </a:lnTo>
                  <a:lnTo>
                    <a:pt x="0" y="57"/>
                  </a:lnTo>
                  <a:lnTo>
                    <a:pt x="1" y="59"/>
                  </a:lnTo>
                  <a:lnTo>
                    <a:pt x="2" y="61"/>
                  </a:lnTo>
                  <a:lnTo>
                    <a:pt x="4" y="61"/>
                  </a:lnTo>
                  <a:lnTo>
                    <a:pt x="6" y="61"/>
                  </a:lnTo>
                  <a:lnTo>
                    <a:pt x="7" y="61"/>
                  </a:lnTo>
                  <a:lnTo>
                    <a:pt x="9" y="59"/>
                  </a:lnTo>
                  <a:lnTo>
                    <a:pt x="9" y="59"/>
                  </a:lnTo>
                  <a:lnTo>
                    <a:pt x="19" y="45"/>
                  </a:lnTo>
                  <a:lnTo>
                    <a:pt x="28" y="33"/>
                  </a:lnTo>
                  <a:lnTo>
                    <a:pt x="40" y="20"/>
                  </a:lnTo>
                  <a:lnTo>
                    <a:pt x="46" y="15"/>
                  </a:lnTo>
                  <a:lnTo>
                    <a:pt x="52" y="10"/>
                  </a:lnTo>
                  <a:lnTo>
                    <a:pt x="52" y="10"/>
                  </a:lnTo>
                  <a:lnTo>
                    <a:pt x="53" y="8"/>
                  </a:lnTo>
                  <a:lnTo>
                    <a:pt x="54" y="7"/>
                  </a:lnTo>
                  <a:lnTo>
                    <a:pt x="53" y="3"/>
                  </a:lnTo>
                  <a:lnTo>
                    <a:pt x="52"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1" name="Freeform 206"/>
            <p:cNvSpPr/>
            <p:nvPr/>
          </p:nvSpPr>
          <p:spPr bwMode="auto">
            <a:xfrm>
              <a:off x="4710113" y="3762376"/>
              <a:ext cx="17463" cy="36513"/>
            </a:xfrm>
            <a:custGeom>
              <a:avLst/>
              <a:gdLst/>
              <a:ahLst/>
              <a:cxnLst>
                <a:cxn ang="0">
                  <a:pos x="25" y="3"/>
                </a:cxn>
                <a:cxn ang="0">
                  <a:pos x="25" y="3"/>
                </a:cxn>
                <a:cxn ang="0">
                  <a:pos x="25" y="7"/>
                </a:cxn>
                <a:cxn ang="0">
                  <a:pos x="23" y="11"/>
                </a:cxn>
                <a:cxn ang="0">
                  <a:pos x="19" y="18"/>
                </a:cxn>
                <a:cxn ang="0">
                  <a:pos x="19" y="18"/>
                </a:cxn>
                <a:cxn ang="0">
                  <a:pos x="16" y="25"/>
                </a:cxn>
                <a:cxn ang="0">
                  <a:pos x="13" y="32"/>
                </a:cxn>
                <a:cxn ang="0">
                  <a:pos x="13" y="32"/>
                </a:cxn>
                <a:cxn ang="0">
                  <a:pos x="8" y="41"/>
                </a:cxn>
                <a:cxn ang="0">
                  <a:pos x="4" y="48"/>
                </a:cxn>
                <a:cxn ang="0">
                  <a:pos x="1" y="56"/>
                </a:cxn>
                <a:cxn ang="0">
                  <a:pos x="0" y="65"/>
                </a:cxn>
                <a:cxn ang="0">
                  <a:pos x="0" y="65"/>
                </a:cxn>
                <a:cxn ang="0">
                  <a:pos x="0" y="68"/>
                </a:cxn>
                <a:cxn ang="0">
                  <a:pos x="1" y="69"/>
                </a:cxn>
                <a:cxn ang="0">
                  <a:pos x="2" y="70"/>
                </a:cxn>
                <a:cxn ang="0">
                  <a:pos x="4" y="70"/>
                </a:cxn>
                <a:cxn ang="0">
                  <a:pos x="6" y="70"/>
                </a:cxn>
                <a:cxn ang="0">
                  <a:pos x="7" y="69"/>
                </a:cxn>
                <a:cxn ang="0">
                  <a:pos x="8" y="68"/>
                </a:cxn>
                <a:cxn ang="0">
                  <a:pos x="10" y="65"/>
                </a:cxn>
                <a:cxn ang="0">
                  <a:pos x="10" y="65"/>
                </a:cxn>
                <a:cxn ang="0">
                  <a:pos x="11" y="60"/>
                </a:cxn>
                <a:cxn ang="0">
                  <a:pos x="12" y="55"/>
                </a:cxn>
                <a:cxn ang="0">
                  <a:pos x="17" y="45"/>
                </a:cxn>
                <a:cxn ang="0">
                  <a:pos x="17" y="45"/>
                </a:cxn>
                <a:cxn ang="0">
                  <a:pos x="21" y="36"/>
                </a:cxn>
                <a:cxn ang="0">
                  <a:pos x="24" y="32"/>
                </a:cxn>
                <a:cxn ang="0">
                  <a:pos x="25" y="28"/>
                </a:cxn>
                <a:cxn ang="0">
                  <a:pos x="25" y="28"/>
                </a:cxn>
                <a:cxn ang="0">
                  <a:pos x="27" y="23"/>
                </a:cxn>
                <a:cxn ang="0">
                  <a:pos x="30" y="18"/>
                </a:cxn>
                <a:cxn ang="0">
                  <a:pos x="33" y="13"/>
                </a:cxn>
                <a:cxn ang="0">
                  <a:pos x="34" y="6"/>
                </a:cxn>
                <a:cxn ang="0">
                  <a:pos x="34" y="6"/>
                </a:cxn>
                <a:cxn ang="0">
                  <a:pos x="34" y="4"/>
                </a:cxn>
                <a:cxn ang="0">
                  <a:pos x="33" y="2"/>
                </a:cxn>
                <a:cxn ang="0">
                  <a:pos x="31" y="0"/>
                </a:cxn>
                <a:cxn ang="0">
                  <a:pos x="29" y="0"/>
                </a:cxn>
                <a:cxn ang="0">
                  <a:pos x="27" y="1"/>
                </a:cxn>
                <a:cxn ang="0">
                  <a:pos x="26" y="2"/>
                </a:cxn>
                <a:cxn ang="0">
                  <a:pos x="25" y="3"/>
                </a:cxn>
                <a:cxn ang="0">
                  <a:pos x="25" y="3"/>
                </a:cxn>
              </a:cxnLst>
              <a:rect l="0" t="0" r="r" b="b"/>
              <a:pathLst>
                <a:path w="34" h="70">
                  <a:moveTo>
                    <a:pt x="25" y="3"/>
                  </a:moveTo>
                  <a:lnTo>
                    <a:pt x="25" y="3"/>
                  </a:lnTo>
                  <a:lnTo>
                    <a:pt x="25" y="7"/>
                  </a:lnTo>
                  <a:lnTo>
                    <a:pt x="23" y="11"/>
                  </a:lnTo>
                  <a:lnTo>
                    <a:pt x="19" y="18"/>
                  </a:lnTo>
                  <a:lnTo>
                    <a:pt x="19" y="18"/>
                  </a:lnTo>
                  <a:lnTo>
                    <a:pt x="16" y="25"/>
                  </a:lnTo>
                  <a:lnTo>
                    <a:pt x="13" y="32"/>
                  </a:lnTo>
                  <a:lnTo>
                    <a:pt x="13" y="32"/>
                  </a:lnTo>
                  <a:lnTo>
                    <a:pt x="8" y="41"/>
                  </a:lnTo>
                  <a:lnTo>
                    <a:pt x="4" y="48"/>
                  </a:lnTo>
                  <a:lnTo>
                    <a:pt x="1" y="56"/>
                  </a:lnTo>
                  <a:lnTo>
                    <a:pt x="0" y="65"/>
                  </a:lnTo>
                  <a:lnTo>
                    <a:pt x="0" y="65"/>
                  </a:lnTo>
                  <a:lnTo>
                    <a:pt x="0" y="68"/>
                  </a:lnTo>
                  <a:lnTo>
                    <a:pt x="1" y="69"/>
                  </a:lnTo>
                  <a:lnTo>
                    <a:pt x="2" y="70"/>
                  </a:lnTo>
                  <a:lnTo>
                    <a:pt x="4" y="70"/>
                  </a:lnTo>
                  <a:lnTo>
                    <a:pt x="6" y="70"/>
                  </a:lnTo>
                  <a:lnTo>
                    <a:pt x="7" y="69"/>
                  </a:lnTo>
                  <a:lnTo>
                    <a:pt x="8" y="68"/>
                  </a:lnTo>
                  <a:lnTo>
                    <a:pt x="10" y="65"/>
                  </a:lnTo>
                  <a:lnTo>
                    <a:pt x="10" y="65"/>
                  </a:lnTo>
                  <a:lnTo>
                    <a:pt x="11" y="60"/>
                  </a:lnTo>
                  <a:lnTo>
                    <a:pt x="12" y="55"/>
                  </a:lnTo>
                  <a:lnTo>
                    <a:pt x="17" y="45"/>
                  </a:lnTo>
                  <a:lnTo>
                    <a:pt x="17" y="45"/>
                  </a:lnTo>
                  <a:lnTo>
                    <a:pt x="21" y="36"/>
                  </a:lnTo>
                  <a:lnTo>
                    <a:pt x="24" y="32"/>
                  </a:lnTo>
                  <a:lnTo>
                    <a:pt x="25" y="28"/>
                  </a:lnTo>
                  <a:lnTo>
                    <a:pt x="25" y="28"/>
                  </a:lnTo>
                  <a:lnTo>
                    <a:pt x="27" y="23"/>
                  </a:lnTo>
                  <a:lnTo>
                    <a:pt x="30" y="18"/>
                  </a:lnTo>
                  <a:lnTo>
                    <a:pt x="33" y="13"/>
                  </a:lnTo>
                  <a:lnTo>
                    <a:pt x="34" y="6"/>
                  </a:lnTo>
                  <a:lnTo>
                    <a:pt x="34" y="6"/>
                  </a:lnTo>
                  <a:lnTo>
                    <a:pt x="34" y="4"/>
                  </a:lnTo>
                  <a:lnTo>
                    <a:pt x="33" y="2"/>
                  </a:lnTo>
                  <a:lnTo>
                    <a:pt x="31" y="0"/>
                  </a:lnTo>
                  <a:lnTo>
                    <a:pt x="29" y="0"/>
                  </a:lnTo>
                  <a:lnTo>
                    <a:pt x="27" y="1"/>
                  </a:lnTo>
                  <a:lnTo>
                    <a:pt x="26" y="2"/>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2" name="Freeform 207"/>
            <p:cNvSpPr/>
            <p:nvPr/>
          </p:nvSpPr>
          <p:spPr bwMode="auto">
            <a:xfrm>
              <a:off x="4751388" y="3756026"/>
              <a:ext cx="20638" cy="38100"/>
            </a:xfrm>
            <a:custGeom>
              <a:avLst/>
              <a:gdLst/>
              <a:ahLst/>
              <a:cxnLst>
                <a:cxn ang="0">
                  <a:pos x="29" y="3"/>
                </a:cxn>
                <a:cxn ang="0">
                  <a:pos x="29" y="3"/>
                </a:cxn>
                <a:cxn ang="0">
                  <a:pos x="26" y="10"/>
                </a:cxn>
                <a:cxn ang="0">
                  <a:pos x="22" y="16"/>
                </a:cxn>
                <a:cxn ang="0">
                  <a:pos x="18" y="23"/>
                </a:cxn>
                <a:cxn ang="0">
                  <a:pos x="14" y="30"/>
                </a:cxn>
                <a:cxn ang="0">
                  <a:pos x="14" y="30"/>
                </a:cxn>
                <a:cxn ang="0">
                  <a:pos x="8" y="48"/>
                </a:cxn>
                <a:cxn ang="0">
                  <a:pos x="5" y="57"/>
                </a:cxn>
                <a:cxn ang="0">
                  <a:pos x="1" y="65"/>
                </a:cxn>
                <a:cxn ang="0">
                  <a:pos x="1" y="65"/>
                </a:cxn>
                <a:cxn ang="0">
                  <a:pos x="0" y="67"/>
                </a:cxn>
                <a:cxn ang="0">
                  <a:pos x="1" y="69"/>
                </a:cxn>
                <a:cxn ang="0">
                  <a:pos x="1" y="70"/>
                </a:cxn>
                <a:cxn ang="0">
                  <a:pos x="3" y="72"/>
                </a:cxn>
                <a:cxn ang="0">
                  <a:pos x="4" y="72"/>
                </a:cxn>
                <a:cxn ang="0">
                  <a:pos x="6" y="72"/>
                </a:cxn>
                <a:cxn ang="0">
                  <a:pos x="8" y="71"/>
                </a:cxn>
                <a:cxn ang="0">
                  <a:pos x="9" y="70"/>
                </a:cxn>
                <a:cxn ang="0">
                  <a:pos x="9" y="70"/>
                </a:cxn>
                <a:cxn ang="0">
                  <a:pos x="13" y="62"/>
                </a:cxn>
                <a:cxn ang="0">
                  <a:pos x="17" y="54"/>
                </a:cxn>
                <a:cxn ang="0">
                  <a:pos x="23" y="36"/>
                </a:cxn>
                <a:cxn ang="0">
                  <a:pos x="23" y="36"/>
                </a:cxn>
                <a:cxn ang="0">
                  <a:pos x="26" y="29"/>
                </a:cxn>
                <a:cxn ang="0">
                  <a:pos x="30" y="21"/>
                </a:cxn>
                <a:cxn ang="0">
                  <a:pos x="34" y="13"/>
                </a:cxn>
                <a:cxn ang="0">
                  <a:pos x="38" y="6"/>
                </a:cxn>
                <a:cxn ang="0">
                  <a:pos x="38" y="6"/>
                </a:cxn>
                <a:cxn ang="0">
                  <a:pos x="38" y="4"/>
                </a:cxn>
                <a:cxn ang="0">
                  <a:pos x="38" y="2"/>
                </a:cxn>
                <a:cxn ang="0">
                  <a:pos x="36" y="1"/>
                </a:cxn>
                <a:cxn ang="0">
                  <a:pos x="35" y="0"/>
                </a:cxn>
                <a:cxn ang="0">
                  <a:pos x="33" y="0"/>
                </a:cxn>
                <a:cxn ang="0">
                  <a:pos x="32" y="0"/>
                </a:cxn>
                <a:cxn ang="0">
                  <a:pos x="30" y="2"/>
                </a:cxn>
                <a:cxn ang="0">
                  <a:pos x="29" y="3"/>
                </a:cxn>
                <a:cxn ang="0">
                  <a:pos x="29" y="3"/>
                </a:cxn>
              </a:cxnLst>
              <a:rect l="0" t="0" r="r" b="b"/>
              <a:pathLst>
                <a:path w="38" h="72">
                  <a:moveTo>
                    <a:pt x="29" y="3"/>
                  </a:moveTo>
                  <a:lnTo>
                    <a:pt x="29" y="3"/>
                  </a:lnTo>
                  <a:lnTo>
                    <a:pt x="26" y="10"/>
                  </a:lnTo>
                  <a:lnTo>
                    <a:pt x="22" y="16"/>
                  </a:lnTo>
                  <a:lnTo>
                    <a:pt x="18" y="23"/>
                  </a:lnTo>
                  <a:lnTo>
                    <a:pt x="14" y="30"/>
                  </a:lnTo>
                  <a:lnTo>
                    <a:pt x="14" y="30"/>
                  </a:lnTo>
                  <a:lnTo>
                    <a:pt x="8" y="48"/>
                  </a:lnTo>
                  <a:lnTo>
                    <a:pt x="5" y="57"/>
                  </a:lnTo>
                  <a:lnTo>
                    <a:pt x="1" y="65"/>
                  </a:lnTo>
                  <a:lnTo>
                    <a:pt x="1" y="65"/>
                  </a:lnTo>
                  <a:lnTo>
                    <a:pt x="0" y="67"/>
                  </a:lnTo>
                  <a:lnTo>
                    <a:pt x="1" y="69"/>
                  </a:lnTo>
                  <a:lnTo>
                    <a:pt x="1" y="70"/>
                  </a:lnTo>
                  <a:lnTo>
                    <a:pt x="3" y="72"/>
                  </a:lnTo>
                  <a:lnTo>
                    <a:pt x="4" y="72"/>
                  </a:lnTo>
                  <a:lnTo>
                    <a:pt x="6" y="72"/>
                  </a:lnTo>
                  <a:lnTo>
                    <a:pt x="8" y="71"/>
                  </a:lnTo>
                  <a:lnTo>
                    <a:pt x="9" y="70"/>
                  </a:lnTo>
                  <a:lnTo>
                    <a:pt x="9" y="70"/>
                  </a:lnTo>
                  <a:lnTo>
                    <a:pt x="13" y="62"/>
                  </a:lnTo>
                  <a:lnTo>
                    <a:pt x="17" y="54"/>
                  </a:lnTo>
                  <a:lnTo>
                    <a:pt x="23" y="36"/>
                  </a:lnTo>
                  <a:lnTo>
                    <a:pt x="23" y="36"/>
                  </a:lnTo>
                  <a:lnTo>
                    <a:pt x="26" y="29"/>
                  </a:lnTo>
                  <a:lnTo>
                    <a:pt x="30" y="21"/>
                  </a:lnTo>
                  <a:lnTo>
                    <a:pt x="34" y="13"/>
                  </a:lnTo>
                  <a:lnTo>
                    <a:pt x="38" y="6"/>
                  </a:lnTo>
                  <a:lnTo>
                    <a:pt x="38" y="6"/>
                  </a:lnTo>
                  <a:lnTo>
                    <a:pt x="38" y="4"/>
                  </a:lnTo>
                  <a:lnTo>
                    <a:pt x="38" y="2"/>
                  </a:lnTo>
                  <a:lnTo>
                    <a:pt x="36" y="1"/>
                  </a:lnTo>
                  <a:lnTo>
                    <a:pt x="35" y="0"/>
                  </a:lnTo>
                  <a:lnTo>
                    <a:pt x="33" y="0"/>
                  </a:lnTo>
                  <a:lnTo>
                    <a:pt x="32"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3" name="Freeform 208"/>
            <p:cNvSpPr/>
            <p:nvPr/>
          </p:nvSpPr>
          <p:spPr bwMode="auto">
            <a:xfrm>
              <a:off x="4786313" y="3746501"/>
              <a:ext cx="22225" cy="38100"/>
            </a:xfrm>
            <a:custGeom>
              <a:avLst/>
              <a:gdLst/>
              <a:ahLst/>
              <a:cxnLst>
                <a:cxn ang="0">
                  <a:pos x="39" y="0"/>
                </a:cxn>
                <a:cxn ang="0">
                  <a:pos x="39" y="0"/>
                </a:cxn>
                <a:cxn ang="0">
                  <a:pos x="35" y="1"/>
                </a:cxn>
                <a:cxn ang="0">
                  <a:pos x="32" y="3"/>
                </a:cxn>
                <a:cxn ang="0">
                  <a:pos x="27" y="8"/>
                </a:cxn>
                <a:cxn ang="0">
                  <a:pos x="24" y="15"/>
                </a:cxn>
                <a:cxn ang="0">
                  <a:pos x="21" y="20"/>
                </a:cxn>
                <a:cxn ang="0">
                  <a:pos x="21" y="20"/>
                </a:cxn>
                <a:cxn ang="0">
                  <a:pos x="10" y="42"/>
                </a:cxn>
                <a:cxn ang="0">
                  <a:pos x="4" y="52"/>
                </a:cxn>
                <a:cxn ang="0">
                  <a:pos x="0" y="63"/>
                </a:cxn>
                <a:cxn ang="0">
                  <a:pos x="0" y="63"/>
                </a:cxn>
                <a:cxn ang="0">
                  <a:pos x="0" y="65"/>
                </a:cxn>
                <a:cxn ang="0">
                  <a:pos x="0" y="68"/>
                </a:cxn>
                <a:cxn ang="0">
                  <a:pos x="1" y="69"/>
                </a:cxn>
                <a:cxn ang="0">
                  <a:pos x="3" y="70"/>
                </a:cxn>
                <a:cxn ang="0">
                  <a:pos x="5" y="70"/>
                </a:cxn>
                <a:cxn ang="0">
                  <a:pos x="6" y="69"/>
                </a:cxn>
                <a:cxn ang="0">
                  <a:pos x="8" y="68"/>
                </a:cxn>
                <a:cxn ang="0">
                  <a:pos x="10" y="66"/>
                </a:cxn>
                <a:cxn ang="0">
                  <a:pos x="10" y="66"/>
                </a:cxn>
                <a:cxn ang="0">
                  <a:pos x="13" y="57"/>
                </a:cxn>
                <a:cxn ang="0">
                  <a:pos x="16" y="48"/>
                </a:cxn>
                <a:cxn ang="0">
                  <a:pos x="21" y="39"/>
                </a:cxn>
                <a:cxn ang="0">
                  <a:pos x="26" y="30"/>
                </a:cxn>
                <a:cxn ang="0">
                  <a:pos x="26" y="30"/>
                </a:cxn>
                <a:cxn ang="0">
                  <a:pos x="32" y="18"/>
                </a:cxn>
                <a:cxn ang="0">
                  <a:pos x="36" y="13"/>
                </a:cxn>
                <a:cxn ang="0">
                  <a:pos x="39" y="11"/>
                </a:cxn>
                <a:cxn ang="0">
                  <a:pos x="41" y="9"/>
                </a:cxn>
                <a:cxn ang="0">
                  <a:pos x="41" y="9"/>
                </a:cxn>
                <a:cxn ang="0">
                  <a:pos x="43" y="8"/>
                </a:cxn>
                <a:cxn ang="0">
                  <a:pos x="44" y="7"/>
                </a:cxn>
                <a:cxn ang="0">
                  <a:pos x="44" y="5"/>
                </a:cxn>
                <a:cxn ang="0">
                  <a:pos x="44" y="3"/>
                </a:cxn>
                <a:cxn ang="0">
                  <a:pos x="43" y="2"/>
                </a:cxn>
                <a:cxn ang="0">
                  <a:pos x="42" y="0"/>
                </a:cxn>
                <a:cxn ang="0">
                  <a:pos x="41" y="0"/>
                </a:cxn>
                <a:cxn ang="0">
                  <a:pos x="39" y="0"/>
                </a:cxn>
                <a:cxn ang="0">
                  <a:pos x="39" y="0"/>
                </a:cxn>
              </a:cxnLst>
              <a:rect l="0" t="0" r="r" b="b"/>
              <a:pathLst>
                <a:path w="44" h="70">
                  <a:moveTo>
                    <a:pt x="39" y="0"/>
                  </a:moveTo>
                  <a:lnTo>
                    <a:pt x="39" y="0"/>
                  </a:lnTo>
                  <a:lnTo>
                    <a:pt x="35" y="1"/>
                  </a:lnTo>
                  <a:lnTo>
                    <a:pt x="32" y="3"/>
                  </a:lnTo>
                  <a:lnTo>
                    <a:pt x="27" y="8"/>
                  </a:lnTo>
                  <a:lnTo>
                    <a:pt x="24" y="15"/>
                  </a:lnTo>
                  <a:lnTo>
                    <a:pt x="21" y="20"/>
                  </a:lnTo>
                  <a:lnTo>
                    <a:pt x="21" y="20"/>
                  </a:lnTo>
                  <a:lnTo>
                    <a:pt x="10" y="42"/>
                  </a:lnTo>
                  <a:lnTo>
                    <a:pt x="4" y="52"/>
                  </a:lnTo>
                  <a:lnTo>
                    <a:pt x="0" y="63"/>
                  </a:lnTo>
                  <a:lnTo>
                    <a:pt x="0" y="63"/>
                  </a:lnTo>
                  <a:lnTo>
                    <a:pt x="0" y="65"/>
                  </a:lnTo>
                  <a:lnTo>
                    <a:pt x="0" y="68"/>
                  </a:lnTo>
                  <a:lnTo>
                    <a:pt x="1" y="69"/>
                  </a:lnTo>
                  <a:lnTo>
                    <a:pt x="3" y="70"/>
                  </a:lnTo>
                  <a:lnTo>
                    <a:pt x="5" y="70"/>
                  </a:lnTo>
                  <a:lnTo>
                    <a:pt x="6" y="69"/>
                  </a:lnTo>
                  <a:lnTo>
                    <a:pt x="8" y="68"/>
                  </a:lnTo>
                  <a:lnTo>
                    <a:pt x="10" y="66"/>
                  </a:lnTo>
                  <a:lnTo>
                    <a:pt x="10" y="66"/>
                  </a:lnTo>
                  <a:lnTo>
                    <a:pt x="13" y="57"/>
                  </a:lnTo>
                  <a:lnTo>
                    <a:pt x="16" y="48"/>
                  </a:lnTo>
                  <a:lnTo>
                    <a:pt x="21" y="39"/>
                  </a:lnTo>
                  <a:lnTo>
                    <a:pt x="26" y="30"/>
                  </a:lnTo>
                  <a:lnTo>
                    <a:pt x="26" y="30"/>
                  </a:lnTo>
                  <a:lnTo>
                    <a:pt x="32" y="18"/>
                  </a:lnTo>
                  <a:lnTo>
                    <a:pt x="36" y="13"/>
                  </a:lnTo>
                  <a:lnTo>
                    <a:pt x="39" y="11"/>
                  </a:lnTo>
                  <a:lnTo>
                    <a:pt x="41" y="9"/>
                  </a:lnTo>
                  <a:lnTo>
                    <a:pt x="41" y="9"/>
                  </a:lnTo>
                  <a:lnTo>
                    <a:pt x="43" y="8"/>
                  </a:lnTo>
                  <a:lnTo>
                    <a:pt x="44" y="7"/>
                  </a:lnTo>
                  <a:lnTo>
                    <a:pt x="44" y="5"/>
                  </a:lnTo>
                  <a:lnTo>
                    <a:pt x="44" y="3"/>
                  </a:lnTo>
                  <a:lnTo>
                    <a:pt x="43" y="2"/>
                  </a:lnTo>
                  <a:lnTo>
                    <a:pt x="42" y="0"/>
                  </a:lnTo>
                  <a:lnTo>
                    <a:pt x="41"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4" name="Freeform 209"/>
            <p:cNvSpPr/>
            <p:nvPr/>
          </p:nvSpPr>
          <p:spPr bwMode="auto">
            <a:xfrm>
              <a:off x="4824413" y="3735388"/>
              <a:ext cx="23813" cy="33338"/>
            </a:xfrm>
            <a:custGeom>
              <a:avLst/>
              <a:gdLst/>
              <a:ahLst/>
              <a:cxnLst>
                <a:cxn ang="0">
                  <a:pos x="35" y="6"/>
                </a:cxn>
                <a:cxn ang="0">
                  <a:pos x="35" y="6"/>
                </a:cxn>
                <a:cxn ang="0">
                  <a:pos x="34" y="10"/>
                </a:cxn>
                <a:cxn ang="0">
                  <a:pos x="32" y="13"/>
                </a:cxn>
                <a:cxn ang="0">
                  <a:pos x="27" y="18"/>
                </a:cxn>
                <a:cxn ang="0">
                  <a:pos x="27" y="18"/>
                </a:cxn>
                <a:cxn ang="0">
                  <a:pos x="23" y="23"/>
                </a:cxn>
                <a:cxn ang="0">
                  <a:pos x="19" y="28"/>
                </a:cxn>
                <a:cxn ang="0">
                  <a:pos x="19" y="28"/>
                </a:cxn>
                <a:cxn ang="0">
                  <a:pos x="10" y="43"/>
                </a:cxn>
                <a:cxn ang="0">
                  <a:pos x="1" y="56"/>
                </a:cxn>
                <a:cxn ang="0">
                  <a:pos x="1" y="56"/>
                </a:cxn>
                <a:cxn ang="0">
                  <a:pos x="0" y="58"/>
                </a:cxn>
                <a:cxn ang="0">
                  <a:pos x="0" y="60"/>
                </a:cxn>
                <a:cxn ang="0">
                  <a:pos x="1" y="62"/>
                </a:cxn>
                <a:cxn ang="0">
                  <a:pos x="2" y="63"/>
                </a:cxn>
                <a:cxn ang="0">
                  <a:pos x="5" y="64"/>
                </a:cxn>
                <a:cxn ang="0">
                  <a:pos x="7" y="63"/>
                </a:cxn>
                <a:cxn ang="0">
                  <a:pos x="8" y="62"/>
                </a:cxn>
                <a:cxn ang="0">
                  <a:pos x="8" y="62"/>
                </a:cxn>
                <a:cxn ang="0">
                  <a:pos x="20" y="44"/>
                </a:cxn>
                <a:cxn ang="0">
                  <a:pos x="32" y="26"/>
                </a:cxn>
                <a:cxn ang="0">
                  <a:pos x="32" y="26"/>
                </a:cxn>
                <a:cxn ang="0">
                  <a:pos x="34" y="24"/>
                </a:cxn>
                <a:cxn ang="0">
                  <a:pos x="36" y="22"/>
                </a:cxn>
                <a:cxn ang="0">
                  <a:pos x="38" y="20"/>
                </a:cxn>
                <a:cxn ang="0">
                  <a:pos x="40" y="18"/>
                </a:cxn>
                <a:cxn ang="0">
                  <a:pos x="40" y="18"/>
                </a:cxn>
                <a:cxn ang="0">
                  <a:pos x="43" y="12"/>
                </a:cxn>
                <a:cxn ang="0">
                  <a:pos x="44" y="6"/>
                </a:cxn>
                <a:cxn ang="0">
                  <a:pos x="44" y="6"/>
                </a:cxn>
                <a:cxn ang="0">
                  <a:pos x="43" y="3"/>
                </a:cxn>
                <a:cxn ang="0">
                  <a:pos x="43" y="1"/>
                </a:cxn>
                <a:cxn ang="0">
                  <a:pos x="41" y="1"/>
                </a:cxn>
                <a:cxn ang="0">
                  <a:pos x="39" y="0"/>
                </a:cxn>
                <a:cxn ang="0">
                  <a:pos x="38" y="1"/>
                </a:cxn>
                <a:cxn ang="0">
                  <a:pos x="36" y="1"/>
                </a:cxn>
                <a:cxn ang="0">
                  <a:pos x="35" y="3"/>
                </a:cxn>
                <a:cxn ang="0">
                  <a:pos x="35" y="6"/>
                </a:cxn>
                <a:cxn ang="0">
                  <a:pos x="35" y="6"/>
                </a:cxn>
              </a:cxnLst>
              <a:rect l="0" t="0" r="r" b="b"/>
              <a:pathLst>
                <a:path w="44" h="64">
                  <a:moveTo>
                    <a:pt x="35" y="6"/>
                  </a:moveTo>
                  <a:lnTo>
                    <a:pt x="35" y="6"/>
                  </a:lnTo>
                  <a:lnTo>
                    <a:pt x="34" y="10"/>
                  </a:lnTo>
                  <a:lnTo>
                    <a:pt x="32" y="13"/>
                  </a:lnTo>
                  <a:lnTo>
                    <a:pt x="27" y="18"/>
                  </a:lnTo>
                  <a:lnTo>
                    <a:pt x="27" y="18"/>
                  </a:lnTo>
                  <a:lnTo>
                    <a:pt x="23" y="23"/>
                  </a:lnTo>
                  <a:lnTo>
                    <a:pt x="19" y="28"/>
                  </a:lnTo>
                  <a:lnTo>
                    <a:pt x="19" y="28"/>
                  </a:lnTo>
                  <a:lnTo>
                    <a:pt x="10" y="43"/>
                  </a:lnTo>
                  <a:lnTo>
                    <a:pt x="1" y="56"/>
                  </a:lnTo>
                  <a:lnTo>
                    <a:pt x="1" y="56"/>
                  </a:lnTo>
                  <a:lnTo>
                    <a:pt x="0" y="58"/>
                  </a:lnTo>
                  <a:lnTo>
                    <a:pt x="0" y="60"/>
                  </a:lnTo>
                  <a:lnTo>
                    <a:pt x="1" y="62"/>
                  </a:lnTo>
                  <a:lnTo>
                    <a:pt x="2" y="63"/>
                  </a:lnTo>
                  <a:lnTo>
                    <a:pt x="5" y="64"/>
                  </a:lnTo>
                  <a:lnTo>
                    <a:pt x="7" y="63"/>
                  </a:lnTo>
                  <a:lnTo>
                    <a:pt x="8" y="62"/>
                  </a:lnTo>
                  <a:lnTo>
                    <a:pt x="8" y="62"/>
                  </a:lnTo>
                  <a:lnTo>
                    <a:pt x="20" y="44"/>
                  </a:lnTo>
                  <a:lnTo>
                    <a:pt x="32" y="26"/>
                  </a:lnTo>
                  <a:lnTo>
                    <a:pt x="32" y="26"/>
                  </a:lnTo>
                  <a:lnTo>
                    <a:pt x="34" y="24"/>
                  </a:lnTo>
                  <a:lnTo>
                    <a:pt x="36" y="22"/>
                  </a:lnTo>
                  <a:lnTo>
                    <a:pt x="38" y="20"/>
                  </a:lnTo>
                  <a:lnTo>
                    <a:pt x="40" y="18"/>
                  </a:lnTo>
                  <a:lnTo>
                    <a:pt x="40" y="18"/>
                  </a:lnTo>
                  <a:lnTo>
                    <a:pt x="43" y="12"/>
                  </a:lnTo>
                  <a:lnTo>
                    <a:pt x="44" y="6"/>
                  </a:lnTo>
                  <a:lnTo>
                    <a:pt x="44" y="6"/>
                  </a:lnTo>
                  <a:lnTo>
                    <a:pt x="43" y="3"/>
                  </a:lnTo>
                  <a:lnTo>
                    <a:pt x="43" y="1"/>
                  </a:lnTo>
                  <a:lnTo>
                    <a:pt x="41" y="1"/>
                  </a:lnTo>
                  <a:lnTo>
                    <a:pt x="39" y="0"/>
                  </a:lnTo>
                  <a:lnTo>
                    <a:pt x="38" y="1"/>
                  </a:lnTo>
                  <a:lnTo>
                    <a:pt x="36" y="1"/>
                  </a:lnTo>
                  <a:lnTo>
                    <a:pt x="35" y="3"/>
                  </a:lnTo>
                  <a:lnTo>
                    <a:pt x="35" y="6"/>
                  </a:lnTo>
                  <a:lnTo>
                    <a:pt x="3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5" name="Freeform 210"/>
            <p:cNvSpPr/>
            <p:nvPr/>
          </p:nvSpPr>
          <p:spPr bwMode="auto">
            <a:xfrm>
              <a:off x="4470401" y="3365501"/>
              <a:ext cx="26988" cy="38100"/>
            </a:xfrm>
            <a:custGeom>
              <a:avLst/>
              <a:gdLst/>
              <a:ahLst/>
              <a:cxnLst>
                <a:cxn ang="0">
                  <a:pos x="43" y="1"/>
                </a:cxn>
                <a:cxn ang="0">
                  <a:pos x="43" y="1"/>
                </a:cxn>
                <a:cxn ang="0">
                  <a:pos x="31" y="16"/>
                </a:cxn>
                <a:cxn ang="0">
                  <a:pos x="20" y="32"/>
                </a:cxn>
                <a:cxn ang="0">
                  <a:pos x="10" y="49"/>
                </a:cxn>
                <a:cxn ang="0">
                  <a:pos x="1" y="65"/>
                </a:cxn>
                <a:cxn ang="0">
                  <a:pos x="1" y="65"/>
                </a:cxn>
                <a:cxn ang="0">
                  <a:pos x="0" y="67"/>
                </a:cxn>
                <a:cxn ang="0">
                  <a:pos x="1" y="69"/>
                </a:cxn>
                <a:cxn ang="0">
                  <a:pos x="3" y="72"/>
                </a:cxn>
                <a:cxn ang="0">
                  <a:pos x="5" y="72"/>
                </a:cxn>
                <a:cxn ang="0">
                  <a:pos x="6" y="72"/>
                </a:cxn>
                <a:cxn ang="0">
                  <a:pos x="9" y="72"/>
                </a:cxn>
                <a:cxn ang="0">
                  <a:pos x="10" y="70"/>
                </a:cxn>
                <a:cxn ang="0">
                  <a:pos x="10" y="70"/>
                </a:cxn>
                <a:cxn ang="0">
                  <a:pos x="18" y="54"/>
                </a:cxn>
                <a:cxn ang="0">
                  <a:pos x="27" y="38"/>
                </a:cxn>
                <a:cxn ang="0">
                  <a:pos x="39" y="23"/>
                </a:cxn>
                <a:cxn ang="0">
                  <a:pos x="50" y="8"/>
                </a:cxn>
                <a:cxn ang="0">
                  <a:pos x="50" y="8"/>
                </a:cxn>
                <a:cxn ang="0">
                  <a:pos x="51" y="6"/>
                </a:cxn>
                <a:cxn ang="0">
                  <a:pos x="51" y="4"/>
                </a:cxn>
                <a:cxn ang="0">
                  <a:pos x="49" y="1"/>
                </a:cxn>
                <a:cxn ang="0">
                  <a:pos x="48" y="0"/>
                </a:cxn>
                <a:cxn ang="0">
                  <a:pos x="46" y="0"/>
                </a:cxn>
                <a:cxn ang="0">
                  <a:pos x="45" y="0"/>
                </a:cxn>
                <a:cxn ang="0">
                  <a:pos x="43" y="1"/>
                </a:cxn>
                <a:cxn ang="0">
                  <a:pos x="43" y="1"/>
                </a:cxn>
              </a:cxnLst>
              <a:rect l="0" t="0" r="r" b="b"/>
              <a:pathLst>
                <a:path w="51" h="72">
                  <a:moveTo>
                    <a:pt x="43" y="1"/>
                  </a:moveTo>
                  <a:lnTo>
                    <a:pt x="43" y="1"/>
                  </a:lnTo>
                  <a:lnTo>
                    <a:pt x="31" y="16"/>
                  </a:lnTo>
                  <a:lnTo>
                    <a:pt x="20" y="32"/>
                  </a:lnTo>
                  <a:lnTo>
                    <a:pt x="10" y="49"/>
                  </a:lnTo>
                  <a:lnTo>
                    <a:pt x="1" y="65"/>
                  </a:lnTo>
                  <a:lnTo>
                    <a:pt x="1" y="65"/>
                  </a:lnTo>
                  <a:lnTo>
                    <a:pt x="0" y="67"/>
                  </a:lnTo>
                  <a:lnTo>
                    <a:pt x="1" y="69"/>
                  </a:lnTo>
                  <a:lnTo>
                    <a:pt x="3" y="72"/>
                  </a:lnTo>
                  <a:lnTo>
                    <a:pt x="5" y="72"/>
                  </a:lnTo>
                  <a:lnTo>
                    <a:pt x="6" y="72"/>
                  </a:lnTo>
                  <a:lnTo>
                    <a:pt x="9" y="72"/>
                  </a:lnTo>
                  <a:lnTo>
                    <a:pt x="10" y="70"/>
                  </a:lnTo>
                  <a:lnTo>
                    <a:pt x="10" y="70"/>
                  </a:lnTo>
                  <a:lnTo>
                    <a:pt x="18" y="54"/>
                  </a:lnTo>
                  <a:lnTo>
                    <a:pt x="27" y="38"/>
                  </a:lnTo>
                  <a:lnTo>
                    <a:pt x="39" y="23"/>
                  </a:lnTo>
                  <a:lnTo>
                    <a:pt x="50" y="8"/>
                  </a:lnTo>
                  <a:lnTo>
                    <a:pt x="50" y="8"/>
                  </a:lnTo>
                  <a:lnTo>
                    <a:pt x="51" y="6"/>
                  </a:lnTo>
                  <a:lnTo>
                    <a:pt x="51" y="4"/>
                  </a:lnTo>
                  <a:lnTo>
                    <a:pt x="49" y="1"/>
                  </a:lnTo>
                  <a:lnTo>
                    <a:pt x="48" y="0"/>
                  </a:lnTo>
                  <a:lnTo>
                    <a:pt x="46"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6" name="Freeform 211"/>
            <p:cNvSpPr/>
            <p:nvPr/>
          </p:nvSpPr>
          <p:spPr bwMode="auto">
            <a:xfrm>
              <a:off x="4513263" y="3387726"/>
              <a:ext cx="31750" cy="42863"/>
            </a:xfrm>
            <a:custGeom>
              <a:avLst/>
              <a:gdLst/>
              <a:ahLst/>
              <a:cxnLst>
                <a:cxn ang="0">
                  <a:pos x="52" y="1"/>
                </a:cxn>
                <a:cxn ang="0">
                  <a:pos x="52" y="1"/>
                </a:cxn>
                <a:cxn ang="0">
                  <a:pos x="38" y="19"/>
                </a:cxn>
                <a:cxn ang="0">
                  <a:pos x="25" y="38"/>
                </a:cxn>
                <a:cxn ang="0">
                  <a:pos x="0" y="75"/>
                </a:cxn>
                <a:cxn ang="0">
                  <a:pos x="0" y="75"/>
                </a:cxn>
                <a:cxn ang="0">
                  <a:pos x="0" y="77"/>
                </a:cxn>
                <a:cxn ang="0">
                  <a:pos x="0" y="79"/>
                </a:cxn>
                <a:cxn ang="0">
                  <a:pos x="1" y="80"/>
                </a:cxn>
                <a:cxn ang="0">
                  <a:pos x="2" y="81"/>
                </a:cxn>
                <a:cxn ang="0">
                  <a:pos x="4" y="82"/>
                </a:cxn>
                <a:cxn ang="0">
                  <a:pos x="5" y="82"/>
                </a:cxn>
                <a:cxn ang="0">
                  <a:pos x="7" y="81"/>
                </a:cxn>
                <a:cxn ang="0">
                  <a:pos x="8" y="80"/>
                </a:cxn>
                <a:cxn ang="0">
                  <a:pos x="8" y="80"/>
                </a:cxn>
                <a:cxn ang="0">
                  <a:pos x="32" y="43"/>
                </a:cxn>
                <a:cxn ang="0">
                  <a:pos x="45" y="25"/>
                </a:cxn>
                <a:cxn ang="0">
                  <a:pos x="59" y="9"/>
                </a:cxn>
                <a:cxn ang="0">
                  <a:pos x="59" y="9"/>
                </a:cxn>
                <a:cxn ang="0">
                  <a:pos x="60" y="6"/>
                </a:cxn>
                <a:cxn ang="0">
                  <a:pos x="60" y="4"/>
                </a:cxn>
                <a:cxn ang="0">
                  <a:pos x="58" y="1"/>
                </a:cxn>
                <a:cxn ang="0">
                  <a:pos x="57" y="0"/>
                </a:cxn>
                <a:cxn ang="0">
                  <a:pos x="55" y="0"/>
                </a:cxn>
                <a:cxn ang="0">
                  <a:pos x="54" y="0"/>
                </a:cxn>
                <a:cxn ang="0">
                  <a:pos x="52" y="1"/>
                </a:cxn>
                <a:cxn ang="0">
                  <a:pos x="52" y="1"/>
                </a:cxn>
              </a:cxnLst>
              <a:rect l="0" t="0" r="r" b="b"/>
              <a:pathLst>
                <a:path w="60" h="82">
                  <a:moveTo>
                    <a:pt x="52" y="1"/>
                  </a:moveTo>
                  <a:lnTo>
                    <a:pt x="52" y="1"/>
                  </a:lnTo>
                  <a:lnTo>
                    <a:pt x="38" y="19"/>
                  </a:lnTo>
                  <a:lnTo>
                    <a:pt x="25" y="38"/>
                  </a:lnTo>
                  <a:lnTo>
                    <a:pt x="0" y="75"/>
                  </a:lnTo>
                  <a:lnTo>
                    <a:pt x="0" y="75"/>
                  </a:lnTo>
                  <a:lnTo>
                    <a:pt x="0" y="77"/>
                  </a:lnTo>
                  <a:lnTo>
                    <a:pt x="0" y="79"/>
                  </a:lnTo>
                  <a:lnTo>
                    <a:pt x="1" y="80"/>
                  </a:lnTo>
                  <a:lnTo>
                    <a:pt x="2" y="81"/>
                  </a:lnTo>
                  <a:lnTo>
                    <a:pt x="4" y="82"/>
                  </a:lnTo>
                  <a:lnTo>
                    <a:pt x="5" y="82"/>
                  </a:lnTo>
                  <a:lnTo>
                    <a:pt x="7" y="81"/>
                  </a:lnTo>
                  <a:lnTo>
                    <a:pt x="8" y="80"/>
                  </a:lnTo>
                  <a:lnTo>
                    <a:pt x="8" y="80"/>
                  </a:lnTo>
                  <a:lnTo>
                    <a:pt x="32" y="43"/>
                  </a:lnTo>
                  <a:lnTo>
                    <a:pt x="45" y="25"/>
                  </a:lnTo>
                  <a:lnTo>
                    <a:pt x="59" y="9"/>
                  </a:lnTo>
                  <a:lnTo>
                    <a:pt x="59" y="9"/>
                  </a:lnTo>
                  <a:lnTo>
                    <a:pt x="60" y="6"/>
                  </a:lnTo>
                  <a:lnTo>
                    <a:pt x="60" y="4"/>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7" name="Freeform 212"/>
            <p:cNvSpPr/>
            <p:nvPr/>
          </p:nvSpPr>
          <p:spPr bwMode="auto">
            <a:xfrm>
              <a:off x="4646613" y="3490913"/>
              <a:ext cx="19050" cy="28575"/>
            </a:xfrm>
            <a:custGeom>
              <a:avLst/>
              <a:gdLst/>
              <a:ahLst/>
              <a:cxnLst>
                <a:cxn ang="0">
                  <a:pos x="28" y="4"/>
                </a:cxn>
                <a:cxn ang="0">
                  <a:pos x="28" y="4"/>
                </a:cxn>
                <a:cxn ang="0">
                  <a:pos x="27" y="8"/>
                </a:cxn>
                <a:cxn ang="0">
                  <a:pos x="25" y="13"/>
                </a:cxn>
                <a:cxn ang="0">
                  <a:pos x="20" y="20"/>
                </a:cxn>
                <a:cxn ang="0">
                  <a:pos x="20" y="20"/>
                </a:cxn>
                <a:cxn ang="0">
                  <a:pos x="15" y="26"/>
                </a:cxn>
                <a:cxn ang="0">
                  <a:pos x="14" y="29"/>
                </a:cxn>
                <a:cxn ang="0">
                  <a:pos x="11" y="32"/>
                </a:cxn>
                <a:cxn ang="0">
                  <a:pos x="11" y="32"/>
                </a:cxn>
                <a:cxn ang="0">
                  <a:pos x="7" y="36"/>
                </a:cxn>
                <a:cxn ang="0">
                  <a:pos x="4" y="41"/>
                </a:cxn>
                <a:cxn ang="0">
                  <a:pos x="1" y="46"/>
                </a:cxn>
                <a:cxn ang="0">
                  <a:pos x="0" y="52"/>
                </a:cxn>
                <a:cxn ang="0">
                  <a:pos x="0" y="52"/>
                </a:cxn>
                <a:cxn ang="0">
                  <a:pos x="0" y="54"/>
                </a:cxn>
                <a:cxn ang="0">
                  <a:pos x="1" y="55"/>
                </a:cxn>
                <a:cxn ang="0">
                  <a:pos x="2" y="56"/>
                </a:cxn>
                <a:cxn ang="0">
                  <a:pos x="4" y="56"/>
                </a:cxn>
                <a:cxn ang="0">
                  <a:pos x="7" y="55"/>
                </a:cxn>
                <a:cxn ang="0">
                  <a:pos x="8" y="54"/>
                </a:cxn>
                <a:cxn ang="0">
                  <a:pos x="9" y="52"/>
                </a:cxn>
                <a:cxn ang="0">
                  <a:pos x="9" y="52"/>
                </a:cxn>
                <a:cxn ang="0">
                  <a:pos x="9" y="49"/>
                </a:cxn>
                <a:cxn ang="0">
                  <a:pos x="11" y="46"/>
                </a:cxn>
                <a:cxn ang="0">
                  <a:pos x="15" y="41"/>
                </a:cxn>
                <a:cxn ang="0">
                  <a:pos x="21" y="36"/>
                </a:cxn>
                <a:cxn ang="0">
                  <a:pos x="23" y="33"/>
                </a:cxn>
                <a:cxn ang="0">
                  <a:pos x="25" y="31"/>
                </a:cxn>
                <a:cxn ang="0">
                  <a:pos x="25" y="31"/>
                </a:cxn>
                <a:cxn ang="0">
                  <a:pos x="28" y="24"/>
                </a:cxn>
                <a:cxn ang="0">
                  <a:pos x="32" y="18"/>
                </a:cxn>
                <a:cxn ang="0">
                  <a:pos x="35" y="11"/>
                </a:cxn>
                <a:cxn ang="0">
                  <a:pos x="37" y="8"/>
                </a:cxn>
                <a:cxn ang="0">
                  <a:pos x="37" y="4"/>
                </a:cxn>
                <a:cxn ang="0">
                  <a:pos x="37" y="4"/>
                </a:cxn>
                <a:cxn ang="0">
                  <a:pos x="37" y="2"/>
                </a:cxn>
                <a:cxn ang="0">
                  <a:pos x="36" y="1"/>
                </a:cxn>
                <a:cxn ang="0">
                  <a:pos x="35" y="0"/>
                </a:cxn>
                <a:cxn ang="0">
                  <a:pos x="33" y="0"/>
                </a:cxn>
                <a:cxn ang="0">
                  <a:pos x="30" y="1"/>
                </a:cxn>
                <a:cxn ang="0">
                  <a:pos x="29" y="2"/>
                </a:cxn>
                <a:cxn ang="0">
                  <a:pos x="28" y="4"/>
                </a:cxn>
                <a:cxn ang="0">
                  <a:pos x="28" y="4"/>
                </a:cxn>
              </a:cxnLst>
              <a:rect l="0" t="0" r="r" b="b"/>
              <a:pathLst>
                <a:path w="37" h="56">
                  <a:moveTo>
                    <a:pt x="28" y="4"/>
                  </a:moveTo>
                  <a:lnTo>
                    <a:pt x="28" y="4"/>
                  </a:lnTo>
                  <a:lnTo>
                    <a:pt x="27" y="8"/>
                  </a:lnTo>
                  <a:lnTo>
                    <a:pt x="25" y="13"/>
                  </a:lnTo>
                  <a:lnTo>
                    <a:pt x="20" y="20"/>
                  </a:lnTo>
                  <a:lnTo>
                    <a:pt x="20" y="20"/>
                  </a:lnTo>
                  <a:lnTo>
                    <a:pt x="15" y="26"/>
                  </a:lnTo>
                  <a:lnTo>
                    <a:pt x="14" y="29"/>
                  </a:lnTo>
                  <a:lnTo>
                    <a:pt x="11" y="32"/>
                  </a:lnTo>
                  <a:lnTo>
                    <a:pt x="11" y="32"/>
                  </a:lnTo>
                  <a:lnTo>
                    <a:pt x="7" y="36"/>
                  </a:lnTo>
                  <a:lnTo>
                    <a:pt x="4" y="41"/>
                  </a:lnTo>
                  <a:lnTo>
                    <a:pt x="1" y="46"/>
                  </a:lnTo>
                  <a:lnTo>
                    <a:pt x="0" y="52"/>
                  </a:lnTo>
                  <a:lnTo>
                    <a:pt x="0" y="52"/>
                  </a:lnTo>
                  <a:lnTo>
                    <a:pt x="0" y="54"/>
                  </a:lnTo>
                  <a:lnTo>
                    <a:pt x="1" y="55"/>
                  </a:lnTo>
                  <a:lnTo>
                    <a:pt x="2" y="56"/>
                  </a:lnTo>
                  <a:lnTo>
                    <a:pt x="4" y="56"/>
                  </a:lnTo>
                  <a:lnTo>
                    <a:pt x="7" y="55"/>
                  </a:lnTo>
                  <a:lnTo>
                    <a:pt x="8" y="54"/>
                  </a:lnTo>
                  <a:lnTo>
                    <a:pt x="9" y="52"/>
                  </a:lnTo>
                  <a:lnTo>
                    <a:pt x="9" y="52"/>
                  </a:lnTo>
                  <a:lnTo>
                    <a:pt x="9" y="49"/>
                  </a:lnTo>
                  <a:lnTo>
                    <a:pt x="11" y="46"/>
                  </a:lnTo>
                  <a:lnTo>
                    <a:pt x="15" y="41"/>
                  </a:lnTo>
                  <a:lnTo>
                    <a:pt x="21" y="36"/>
                  </a:lnTo>
                  <a:lnTo>
                    <a:pt x="23" y="33"/>
                  </a:lnTo>
                  <a:lnTo>
                    <a:pt x="25" y="31"/>
                  </a:lnTo>
                  <a:lnTo>
                    <a:pt x="25" y="31"/>
                  </a:lnTo>
                  <a:lnTo>
                    <a:pt x="28" y="24"/>
                  </a:lnTo>
                  <a:lnTo>
                    <a:pt x="32" y="18"/>
                  </a:lnTo>
                  <a:lnTo>
                    <a:pt x="35" y="11"/>
                  </a:lnTo>
                  <a:lnTo>
                    <a:pt x="37" y="8"/>
                  </a:lnTo>
                  <a:lnTo>
                    <a:pt x="37" y="4"/>
                  </a:lnTo>
                  <a:lnTo>
                    <a:pt x="37" y="4"/>
                  </a:lnTo>
                  <a:lnTo>
                    <a:pt x="37" y="2"/>
                  </a:lnTo>
                  <a:lnTo>
                    <a:pt x="36" y="1"/>
                  </a:lnTo>
                  <a:lnTo>
                    <a:pt x="35"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8" name="Freeform 213"/>
            <p:cNvSpPr/>
            <p:nvPr/>
          </p:nvSpPr>
          <p:spPr bwMode="auto">
            <a:xfrm>
              <a:off x="4676776" y="3500438"/>
              <a:ext cx="26988" cy="31750"/>
            </a:xfrm>
            <a:custGeom>
              <a:avLst/>
              <a:gdLst/>
              <a:ahLst/>
              <a:cxnLst>
                <a:cxn ang="0">
                  <a:pos x="41" y="2"/>
                </a:cxn>
                <a:cxn ang="0">
                  <a:pos x="41" y="2"/>
                </a:cxn>
                <a:cxn ang="0">
                  <a:pos x="37" y="8"/>
                </a:cxn>
                <a:cxn ang="0">
                  <a:pos x="32" y="14"/>
                </a:cxn>
                <a:cxn ang="0">
                  <a:pos x="21" y="27"/>
                </a:cxn>
                <a:cxn ang="0">
                  <a:pos x="21" y="27"/>
                </a:cxn>
                <a:cxn ang="0">
                  <a:pos x="11" y="39"/>
                </a:cxn>
                <a:cxn ang="0">
                  <a:pos x="1" y="52"/>
                </a:cxn>
                <a:cxn ang="0">
                  <a:pos x="1" y="52"/>
                </a:cxn>
                <a:cxn ang="0">
                  <a:pos x="0" y="54"/>
                </a:cxn>
                <a:cxn ang="0">
                  <a:pos x="0" y="55"/>
                </a:cxn>
                <a:cxn ang="0">
                  <a:pos x="0" y="57"/>
                </a:cxn>
                <a:cxn ang="0">
                  <a:pos x="1" y="58"/>
                </a:cxn>
                <a:cxn ang="0">
                  <a:pos x="3" y="59"/>
                </a:cxn>
                <a:cxn ang="0">
                  <a:pos x="4" y="60"/>
                </a:cxn>
                <a:cxn ang="0">
                  <a:pos x="6" y="60"/>
                </a:cxn>
                <a:cxn ang="0">
                  <a:pos x="7" y="59"/>
                </a:cxn>
                <a:cxn ang="0">
                  <a:pos x="7" y="59"/>
                </a:cxn>
                <a:cxn ang="0">
                  <a:pos x="18" y="46"/>
                </a:cxn>
                <a:cxn ang="0">
                  <a:pos x="27" y="35"/>
                </a:cxn>
                <a:cxn ang="0">
                  <a:pos x="27" y="35"/>
                </a:cxn>
                <a:cxn ang="0">
                  <a:pos x="33" y="28"/>
                </a:cxn>
                <a:cxn ang="0">
                  <a:pos x="39" y="20"/>
                </a:cxn>
                <a:cxn ang="0">
                  <a:pos x="45" y="14"/>
                </a:cxn>
                <a:cxn ang="0">
                  <a:pos x="50" y="7"/>
                </a:cxn>
                <a:cxn ang="0">
                  <a:pos x="50" y="7"/>
                </a:cxn>
                <a:cxn ang="0">
                  <a:pos x="51" y="5"/>
                </a:cxn>
                <a:cxn ang="0">
                  <a:pos x="50" y="3"/>
                </a:cxn>
                <a:cxn ang="0">
                  <a:pos x="50" y="2"/>
                </a:cxn>
                <a:cxn ang="0">
                  <a:pos x="48" y="0"/>
                </a:cxn>
                <a:cxn ang="0">
                  <a:pos x="47" y="0"/>
                </a:cxn>
                <a:cxn ang="0">
                  <a:pos x="45" y="0"/>
                </a:cxn>
                <a:cxn ang="0">
                  <a:pos x="42" y="1"/>
                </a:cxn>
                <a:cxn ang="0">
                  <a:pos x="41" y="2"/>
                </a:cxn>
                <a:cxn ang="0">
                  <a:pos x="41" y="2"/>
                </a:cxn>
              </a:cxnLst>
              <a:rect l="0" t="0" r="r" b="b"/>
              <a:pathLst>
                <a:path w="51" h="60">
                  <a:moveTo>
                    <a:pt x="41" y="2"/>
                  </a:moveTo>
                  <a:lnTo>
                    <a:pt x="41" y="2"/>
                  </a:lnTo>
                  <a:lnTo>
                    <a:pt x="37" y="8"/>
                  </a:lnTo>
                  <a:lnTo>
                    <a:pt x="32" y="14"/>
                  </a:lnTo>
                  <a:lnTo>
                    <a:pt x="21" y="27"/>
                  </a:lnTo>
                  <a:lnTo>
                    <a:pt x="21" y="27"/>
                  </a:lnTo>
                  <a:lnTo>
                    <a:pt x="11" y="39"/>
                  </a:lnTo>
                  <a:lnTo>
                    <a:pt x="1" y="52"/>
                  </a:lnTo>
                  <a:lnTo>
                    <a:pt x="1" y="52"/>
                  </a:lnTo>
                  <a:lnTo>
                    <a:pt x="0" y="54"/>
                  </a:lnTo>
                  <a:lnTo>
                    <a:pt x="0" y="55"/>
                  </a:lnTo>
                  <a:lnTo>
                    <a:pt x="0" y="57"/>
                  </a:lnTo>
                  <a:lnTo>
                    <a:pt x="1" y="58"/>
                  </a:lnTo>
                  <a:lnTo>
                    <a:pt x="3" y="59"/>
                  </a:lnTo>
                  <a:lnTo>
                    <a:pt x="4" y="60"/>
                  </a:lnTo>
                  <a:lnTo>
                    <a:pt x="6" y="60"/>
                  </a:lnTo>
                  <a:lnTo>
                    <a:pt x="7" y="59"/>
                  </a:lnTo>
                  <a:lnTo>
                    <a:pt x="7" y="59"/>
                  </a:lnTo>
                  <a:lnTo>
                    <a:pt x="18" y="46"/>
                  </a:lnTo>
                  <a:lnTo>
                    <a:pt x="27" y="35"/>
                  </a:lnTo>
                  <a:lnTo>
                    <a:pt x="27" y="35"/>
                  </a:lnTo>
                  <a:lnTo>
                    <a:pt x="33" y="28"/>
                  </a:lnTo>
                  <a:lnTo>
                    <a:pt x="39" y="20"/>
                  </a:lnTo>
                  <a:lnTo>
                    <a:pt x="45" y="14"/>
                  </a:lnTo>
                  <a:lnTo>
                    <a:pt x="50" y="7"/>
                  </a:lnTo>
                  <a:lnTo>
                    <a:pt x="50" y="7"/>
                  </a:lnTo>
                  <a:lnTo>
                    <a:pt x="51" y="5"/>
                  </a:lnTo>
                  <a:lnTo>
                    <a:pt x="50" y="3"/>
                  </a:lnTo>
                  <a:lnTo>
                    <a:pt x="50" y="2"/>
                  </a:lnTo>
                  <a:lnTo>
                    <a:pt x="48" y="0"/>
                  </a:lnTo>
                  <a:lnTo>
                    <a:pt x="47" y="0"/>
                  </a:lnTo>
                  <a:lnTo>
                    <a:pt x="45"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9" name="Freeform 214"/>
            <p:cNvSpPr/>
            <p:nvPr/>
          </p:nvSpPr>
          <p:spPr bwMode="auto">
            <a:xfrm>
              <a:off x="4370388" y="3413126"/>
              <a:ext cx="14288" cy="34925"/>
            </a:xfrm>
            <a:custGeom>
              <a:avLst/>
              <a:gdLst/>
              <a:ahLst/>
              <a:cxnLst>
                <a:cxn ang="0">
                  <a:pos x="18" y="4"/>
                </a:cxn>
                <a:cxn ang="0">
                  <a:pos x="18" y="4"/>
                </a:cxn>
                <a:cxn ang="0">
                  <a:pos x="13" y="18"/>
                </a:cxn>
                <a:cxn ang="0">
                  <a:pos x="7" y="32"/>
                </a:cxn>
                <a:cxn ang="0">
                  <a:pos x="2" y="47"/>
                </a:cxn>
                <a:cxn ang="0">
                  <a:pos x="0" y="54"/>
                </a:cxn>
                <a:cxn ang="0">
                  <a:pos x="0" y="62"/>
                </a:cxn>
                <a:cxn ang="0">
                  <a:pos x="0" y="62"/>
                </a:cxn>
                <a:cxn ang="0">
                  <a:pos x="0" y="64"/>
                </a:cxn>
                <a:cxn ang="0">
                  <a:pos x="1" y="65"/>
                </a:cxn>
                <a:cxn ang="0">
                  <a:pos x="2" y="66"/>
                </a:cxn>
                <a:cxn ang="0">
                  <a:pos x="4" y="66"/>
                </a:cxn>
                <a:cxn ang="0">
                  <a:pos x="6" y="66"/>
                </a:cxn>
                <a:cxn ang="0">
                  <a:pos x="7" y="65"/>
                </a:cxn>
                <a:cxn ang="0">
                  <a:pos x="8" y="64"/>
                </a:cxn>
                <a:cxn ang="0">
                  <a:pos x="9" y="62"/>
                </a:cxn>
                <a:cxn ang="0">
                  <a:pos x="9" y="62"/>
                </a:cxn>
                <a:cxn ang="0">
                  <a:pos x="10" y="55"/>
                </a:cxn>
                <a:cxn ang="0">
                  <a:pos x="11" y="48"/>
                </a:cxn>
                <a:cxn ang="0">
                  <a:pos x="16" y="33"/>
                </a:cxn>
                <a:cxn ang="0">
                  <a:pos x="22" y="20"/>
                </a:cxn>
                <a:cxn ang="0">
                  <a:pos x="28" y="6"/>
                </a:cxn>
                <a:cxn ang="0">
                  <a:pos x="28" y="6"/>
                </a:cxn>
                <a:cxn ang="0">
                  <a:pos x="28" y="4"/>
                </a:cxn>
                <a:cxn ang="0">
                  <a:pos x="28" y="2"/>
                </a:cxn>
                <a:cxn ang="0">
                  <a:pos x="27" y="1"/>
                </a:cxn>
                <a:cxn ang="0">
                  <a:pos x="24" y="1"/>
                </a:cxn>
                <a:cxn ang="0">
                  <a:pos x="22" y="0"/>
                </a:cxn>
                <a:cxn ang="0">
                  <a:pos x="21" y="1"/>
                </a:cxn>
                <a:cxn ang="0">
                  <a:pos x="19" y="2"/>
                </a:cxn>
                <a:cxn ang="0">
                  <a:pos x="18" y="4"/>
                </a:cxn>
                <a:cxn ang="0">
                  <a:pos x="18" y="4"/>
                </a:cxn>
              </a:cxnLst>
              <a:rect l="0" t="0" r="r" b="b"/>
              <a:pathLst>
                <a:path w="28" h="66">
                  <a:moveTo>
                    <a:pt x="18" y="4"/>
                  </a:moveTo>
                  <a:lnTo>
                    <a:pt x="18" y="4"/>
                  </a:lnTo>
                  <a:lnTo>
                    <a:pt x="13" y="18"/>
                  </a:lnTo>
                  <a:lnTo>
                    <a:pt x="7" y="32"/>
                  </a:lnTo>
                  <a:lnTo>
                    <a:pt x="2" y="47"/>
                  </a:lnTo>
                  <a:lnTo>
                    <a:pt x="0" y="54"/>
                  </a:lnTo>
                  <a:lnTo>
                    <a:pt x="0" y="62"/>
                  </a:lnTo>
                  <a:lnTo>
                    <a:pt x="0" y="62"/>
                  </a:lnTo>
                  <a:lnTo>
                    <a:pt x="0" y="64"/>
                  </a:lnTo>
                  <a:lnTo>
                    <a:pt x="1" y="65"/>
                  </a:lnTo>
                  <a:lnTo>
                    <a:pt x="2" y="66"/>
                  </a:lnTo>
                  <a:lnTo>
                    <a:pt x="4" y="66"/>
                  </a:lnTo>
                  <a:lnTo>
                    <a:pt x="6" y="66"/>
                  </a:lnTo>
                  <a:lnTo>
                    <a:pt x="7" y="65"/>
                  </a:lnTo>
                  <a:lnTo>
                    <a:pt x="8" y="64"/>
                  </a:lnTo>
                  <a:lnTo>
                    <a:pt x="9" y="62"/>
                  </a:lnTo>
                  <a:lnTo>
                    <a:pt x="9" y="62"/>
                  </a:lnTo>
                  <a:lnTo>
                    <a:pt x="10" y="55"/>
                  </a:lnTo>
                  <a:lnTo>
                    <a:pt x="11" y="48"/>
                  </a:lnTo>
                  <a:lnTo>
                    <a:pt x="16" y="33"/>
                  </a:lnTo>
                  <a:lnTo>
                    <a:pt x="22" y="20"/>
                  </a:lnTo>
                  <a:lnTo>
                    <a:pt x="28" y="6"/>
                  </a:lnTo>
                  <a:lnTo>
                    <a:pt x="28" y="6"/>
                  </a:lnTo>
                  <a:lnTo>
                    <a:pt x="28" y="4"/>
                  </a:lnTo>
                  <a:lnTo>
                    <a:pt x="28" y="2"/>
                  </a:lnTo>
                  <a:lnTo>
                    <a:pt x="27" y="1"/>
                  </a:lnTo>
                  <a:lnTo>
                    <a:pt x="24" y="1"/>
                  </a:lnTo>
                  <a:lnTo>
                    <a:pt x="22" y="0"/>
                  </a:lnTo>
                  <a:lnTo>
                    <a:pt x="21" y="1"/>
                  </a:lnTo>
                  <a:lnTo>
                    <a:pt x="19" y="2"/>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0" name="Freeform 215"/>
            <p:cNvSpPr/>
            <p:nvPr/>
          </p:nvSpPr>
          <p:spPr bwMode="auto">
            <a:xfrm>
              <a:off x="4389438" y="3436938"/>
              <a:ext cx="31750" cy="55563"/>
            </a:xfrm>
            <a:custGeom>
              <a:avLst/>
              <a:gdLst/>
              <a:ahLst/>
              <a:cxnLst>
                <a:cxn ang="0">
                  <a:pos x="53" y="1"/>
                </a:cxn>
                <a:cxn ang="0">
                  <a:pos x="53" y="1"/>
                </a:cxn>
                <a:cxn ang="0">
                  <a:pos x="43" y="12"/>
                </a:cxn>
                <a:cxn ang="0">
                  <a:pos x="35" y="22"/>
                </a:cxn>
                <a:cxn ang="0">
                  <a:pos x="28" y="35"/>
                </a:cxn>
                <a:cxn ang="0">
                  <a:pos x="22" y="47"/>
                </a:cxn>
                <a:cxn ang="0">
                  <a:pos x="10" y="72"/>
                </a:cxn>
                <a:cxn ang="0">
                  <a:pos x="0" y="98"/>
                </a:cxn>
                <a:cxn ang="0">
                  <a:pos x="0" y="98"/>
                </a:cxn>
                <a:cxn ang="0">
                  <a:pos x="0" y="100"/>
                </a:cxn>
                <a:cxn ang="0">
                  <a:pos x="1" y="102"/>
                </a:cxn>
                <a:cxn ang="0">
                  <a:pos x="2" y="103"/>
                </a:cxn>
                <a:cxn ang="0">
                  <a:pos x="3" y="104"/>
                </a:cxn>
                <a:cxn ang="0">
                  <a:pos x="7" y="103"/>
                </a:cxn>
                <a:cxn ang="0">
                  <a:pos x="8" y="102"/>
                </a:cxn>
                <a:cxn ang="0">
                  <a:pos x="9" y="101"/>
                </a:cxn>
                <a:cxn ang="0">
                  <a:pos x="9" y="101"/>
                </a:cxn>
                <a:cxn ang="0">
                  <a:pos x="20" y="76"/>
                </a:cxn>
                <a:cxn ang="0">
                  <a:pos x="30" y="51"/>
                </a:cxn>
                <a:cxn ang="0">
                  <a:pos x="36" y="40"/>
                </a:cxn>
                <a:cxn ang="0">
                  <a:pos x="42" y="29"/>
                </a:cxn>
                <a:cxn ang="0">
                  <a:pos x="51" y="18"/>
                </a:cxn>
                <a:cxn ang="0">
                  <a:pos x="59" y="8"/>
                </a:cxn>
                <a:cxn ang="0">
                  <a:pos x="59" y="8"/>
                </a:cxn>
                <a:cxn ang="0">
                  <a:pos x="60" y="6"/>
                </a:cxn>
                <a:cxn ang="0">
                  <a:pos x="60" y="4"/>
                </a:cxn>
                <a:cxn ang="0">
                  <a:pos x="60" y="3"/>
                </a:cxn>
                <a:cxn ang="0">
                  <a:pos x="59" y="1"/>
                </a:cxn>
                <a:cxn ang="0">
                  <a:pos x="58" y="0"/>
                </a:cxn>
                <a:cxn ang="0">
                  <a:pos x="56" y="0"/>
                </a:cxn>
                <a:cxn ang="0">
                  <a:pos x="54" y="0"/>
                </a:cxn>
                <a:cxn ang="0">
                  <a:pos x="53" y="1"/>
                </a:cxn>
                <a:cxn ang="0">
                  <a:pos x="53" y="1"/>
                </a:cxn>
              </a:cxnLst>
              <a:rect l="0" t="0" r="r" b="b"/>
              <a:pathLst>
                <a:path w="60" h="104">
                  <a:moveTo>
                    <a:pt x="53" y="1"/>
                  </a:moveTo>
                  <a:lnTo>
                    <a:pt x="53" y="1"/>
                  </a:lnTo>
                  <a:lnTo>
                    <a:pt x="43" y="12"/>
                  </a:lnTo>
                  <a:lnTo>
                    <a:pt x="35" y="22"/>
                  </a:lnTo>
                  <a:lnTo>
                    <a:pt x="28" y="35"/>
                  </a:lnTo>
                  <a:lnTo>
                    <a:pt x="22" y="47"/>
                  </a:lnTo>
                  <a:lnTo>
                    <a:pt x="10" y="72"/>
                  </a:lnTo>
                  <a:lnTo>
                    <a:pt x="0" y="98"/>
                  </a:lnTo>
                  <a:lnTo>
                    <a:pt x="0" y="98"/>
                  </a:lnTo>
                  <a:lnTo>
                    <a:pt x="0" y="100"/>
                  </a:lnTo>
                  <a:lnTo>
                    <a:pt x="1" y="102"/>
                  </a:lnTo>
                  <a:lnTo>
                    <a:pt x="2" y="103"/>
                  </a:lnTo>
                  <a:lnTo>
                    <a:pt x="3" y="104"/>
                  </a:lnTo>
                  <a:lnTo>
                    <a:pt x="7" y="103"/>
                  </a:lnTo>
                  <a:lnTo>
                    <a:pt x="8" y="102"/>
                  </a:lnTo>
                  <a:lnTo>
                    <a:pt x="9" y="101"/>
                  </a:lnTo>
                  <a:lnTo>
                    <a:pt x="9" y="101"/>
                  </a:lnTo>
                  <a:lnTo>
                    <a:pt x="20" y="76"/>
                  </a:lnTo>
                  <a:lnTo>
                    <a:pt x="30" y="51"/>
                  </a:lnTo>
                  <a:lnTo>
                    <a:pt x="36" y="40"/>
                  </a:lnTo>
                  <a:lnTo>
                    <a:pt x="42" y="29"/>
                  </a:lnTo>
                  <a:lnTo>
                    <a:pt x="51" y="18"/>
                  </a:lnTo>
                  <a:lnTo>
                    <a:pt x="59" y="8"/>
                  </a:lnTo>
                  <a:lnTo>
                    <a:pt x="59" y="8"/>
                  </a:lnTo>
                  <a:lnTo>
                    <a:pt x="60" y="6"/>
                  </a:lnTo>
                  <a:lnTo>
                    <a:pt x="60" y="4"/>
                  </a:lnTo>
                  <a:lnTo>
                    <a:pt x="60" y="3"/>
                  </a:lnTo>
                  <a:lnTo>
                    <a:pt x="59" y="1"/>
                  </a:lnTo>
                  <a:lnTo>
                    <a:pt x="58" y="0"/>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1" name="Freeform 216"/>
            <p:cNvSpPr/>
            <p:nvPr/>
          </p:nvSpPr>
          <p:spPr bwMode="auto">
            <a:xfrm>
              <a:off x="4194176" y="3233738"/>
              <a:ext cx="641350" cy="466725"/>
            </a:xfrm>
            <a:custGeom>
              <a:avLst/>
              <a:gdLst/>
              <a:ahLst/>
              <a:cxnLst>
                <a:cxn ang="0">
                  <a:pos x="1065" y="872"/>
                </a:cxn>
                <a:cxn ang="0">
                  <a:pos x="1065" y="852"/>
                </a:cxn>
                <a:cxn ang="0">
                  <a:pos x="1084" y="836"/>
                </a:cxn>
                <a:cxn ang="0">
                  <a:pos x="1102" y="797"/>
                </a:cxn>
                <a:cxn ang="0">
                  <a:pos x="1134" y="739"/>
                </a:cxn>
                <a:cxn ang="0">
                  <a:pos x="1169" y="637"/>
                </a:cxn>
                <a:cxn ang="0">
                  <a:pos x="1175" y="544"/>
                </a:cxn>
                <a:cxn ang="0">
                  <a:pos x="1169" y="489"/>
                </a:cxn>
                <a:cxn ang="0">
                  <a:pos x="1162" y="424"/>
                </a:cxn>
                <a:cxn ang="0">
                  <a:pos x="1138" y="328"/>
                </a:cxn>
                <a:cxn ang="0">
                  <a:pos x="1084" y="192"/>
                </a:cxn>
                <a:cxn ang="0">
                  <a:pos x="1037" y="97"/>
                </a:cxn>
                <a:cxn ang="0">
                  <a:pos x="971" y="37"/>
                </a:cxn>
                <a:cxn ang="0">
                  <a:pos x="818" y="36"/>
                </a:cxn>
                <a:cxn ang="0">
                  <a:pos x="695" y="38"/>
                </a:cxn>
                <a:cxn ang="0">
                  <a:pos x="616" y="46"/>
                </a:cxn>
                <a:cxn ang="0">
                  <a:pos x="198" y="44"/>
                </a:cxn>
                <a:cxn ang="0">
                  <a:pos x="147" y="114"/>
                </a:cxn>
                <a:cxn ang="0">
                  <a:pos x="95" y="212"/>
                </a:cxn>
                <a:cxn ang="0">
                  <a:pos x="42" y="389"/>
                </a:cxn>
                <a:cxn ang="0">
                  <a:pos x="37" y="476"/>
                </a:cxn>
                <a:cxn ang="0">
                  <a:pos x="44" y="540"/>
                </a:cxn>
                <a:cxn ang="0">
                  <a:pos x="49" y="590"/>
                </a:cxn>
                <a:cxn ang="0">
                  <a:pos x="81" y="663"/>
                </a:cxn>
                <a:cxn ang="0">
                  <a:pos x="118" y="748"/>
                </a:cxn>
                <a:cxn ang="0">
                  <a:pos x="147" y="790"/>
                </a:cxn>
                <a:cxn ang="0">
                  <a:pos x="155" y="799"/>
                </a:cxn>
                <a:cxn ang="0">
                  <a:pos x="180" y="821"/>
                </a:cxn>
                <a:cxn ang="0">
                  <a:pos x="191" y="840"/>
                </a:cxn>
                <a:cxn ang="0">
                  <a:pos x="185" y="857"/>
                </a:cxn>
                <a:cxn ang="0">
                  <a:pos x="169" y="861"/>
                </a:cxn>
                <a:cxn ang="0">
                  <a:pos x="143" y="842"/>
                </a:cxn>
                <a:cxn ang="0">
                  <a:pos x="104" y="798"/>
                </a:cxn>
                <a:cxn ang="0">
                  <a:pos x="52" y="689"/>
                </a:cxn>
                <a:cxn ang="0">
                  <a:pos x="23" y="633"/>
                </a:cxn>
                <a:cxn ang="0">
                  <a:pos x="7" y="580"/>
                </a:cxn>
                <a:cxn ang="0">
                  <a:pos x="1" y="463"/>
                </a:cxn>
                <a:cxn ang="0">
                  <a:pos x="14" y="342"/>
                </a:cxn>
                <a:cxn ang="0">
                  <a:pos x="68" y="185"/>
                </a:cxn>
                <a:cxn ang="0">
                  <a:pos x="137" y="66"/>
                </a:cxn>
                <a:cxn ang="0">
                  <a:pos x="163" y="19"/>
                </a:cxn>
                <a:cxn ang="0">
                  <a:pos x="175" y="7"/>
                </a:cxn>
                <a:cxn ang="0">
                  <a:pos x="484" y="9"/>
                </a:cxn>
                <a:cxn ang="0">
                  <a:pos x="616" y="9"/>
                </a:cxn>
                <a:cxn ang="0">
                  <a:pos x="824" y="0"/>
                </a:cxn>
                <a:cxn ang="0">
                  <a:pos x="1023" y="1"/>
                </a:cxn>
                <a:cxn ang="0">
                  <a:pos x="1038" y="10"/>
                </a:cxn>
                <a:cxn ang="0">
                  <a:pos x="1040" y="28"/>
                </a:cxn>
                <a:cxn ang="0">
                  <a:pos x="1081" y="104"/>
                </a:cxn>
                <a:cxn ang="0">
                  <a:pos x="1126" y="197"/>
                </a:cxn>
                <a:cxn ang="0">
                  <a:pos x="1184" y="368"/>
                </a:cxn>
                <a:cxn ang="0">
                  <a:pos x="1208" y="493"/>
                </a:cxn>
                <a:cxn ang="0">
                  <a:pos x="1211" y="543"/>
                </a:cxn>
                <a:cxn ang="0">
                  <a:pos x="1206" y="637"/>
                </a:cxn>
                <a:cxn ang="0">
                  <a:pos x="1182" y="707"/>
                </a:cxn>
                <a:cxn ang="0">
                  <a:pos x="1154" y="780"/>
                </a:cxn>
                <a:cxn ang="0">
                  <a:pos x="1124" y="837"/>
                </a:cxn>
                <a:cxn ang="0">
                  <a:pos x="1089" y="878"/>
                </a:cxn>
              </a:cxnLst>
              <a:rect l="0" t="0" r="r" b="b"/>
              <a:pathLst>
                <a:path w="1212" h="881">
                  <a:moveTo>
                    <a:pt x="1080" y="881"/>
                  </a:moveTo>
                  <a:lnTo>
                    <a:pt x="1080" y="881"/>
                  </a:lnTo>
                  <a:lnTo>
                    <a:pt x="1077" y="880"/>
                  </a:lnTo>
                  <a:lnTo>
                    <a:pt x="1074" y="880"/>
                  </a:lnTo>
                  <a:lnTo>
                    <a:pt x="1068" y="876"/>
                  </a:lnTo>
                  <a:lnTo>
                    <a:pt x="1065" y="872"/>
                  </a:lnTo>
                  <a:lnTo>
                    <a:pt x="1062" y="865"/>
                  </a:lnTo>
                  <a:lnTo>
                    <a:pt x="1062" y="865"/>
                  </a:lnTo>
                  <a:lnTo>
                    <a:pt x="1062" y="862"/>
                  </a:lnTo>
                  <a:lnTo>
                    <a:pt x="1062" y="857"/>
                  </a:lnTo>
                  <a:lnTo>
                    <a:pt x="1063" y="855"/>
                  </a:lnTo>
                  <a:lnTo>
                    <a:pt x="1065" y="852"/>
                  </a:lnTo>
                  <a:lnTo>
                    <a:pt x="1067" y="850"/>
                  </a:lnTo>
                  <a:lnTo>
                    <a:pt x="1070" y="847"/>
                  </a:lnTo>
                  <a:lnTo>
                    <a:pt x="1070" y="847"/>
                  </a:lnTo>
                  <a:lnTo>
                    <a:pt x="1076" y="844"/>
                  </a:lnTo>
                  <a:lnTo>
                    <a:pt x="1080" y="841"/>
                  </a:lnTo>
                  <a:lnTo>
                    <a:pt x="1084" y="836"/>
                  </a:lnTo>
                  <a:lnTo>
                    <a:pt x="1086" y="832"/>
                  </a:lnTo>
                  <a:lnTo>
                    <a:pt x="1091" y="823"/>
                  </a:lnTo>
                  <a:lnTo>
                    <a:pt x="1094" y="815"/>
                  </a:lnTo>
                  <a:lnTo>
                    <a:pt x="1094" y="815"/>
                  </a:lnTo>
                  <a:lnTo>
                    <a:pt x="1097" y="805"/>
                  </a:lnTo>
                  <a:lnTo>
                    <a:pt x="1102" y="797"/>
                  </a:lnTo>
                  <a:lnTo>
                    <a:pt x="1103" y="796"/>
                  </a:lnTo>
                  <a:lnTo>
                    <a:pt x="1103" y="796"/>
                  </a:lnTo>
                  <a:lnTo>
                    <a:pt x="1118" y="771"/>
                  </a:lnTo>
                  <a:lnTo>
                    <a:pt x="1125" y="758"/>
                  </a:lnTo>
                  <a:lnTo>
                    <a:pt x="1132" y="744"/>
                  </a:lnTo>
                  <a:lnTo>
                    <a:pt x="1134" y="739"/>
                  </a:lnTo>
                  <a:lnTo>
                    <a:pt x="1134" y="739"/>
                  </a:lnTo>
                  <a:lnTo>
                    <a:pt x="1144" y="715"/>
                  </a:lnTo>
                  <a:lnTo>
                    <a:pt x="1153" y="689"/>
                  </a:lnTo>
                  <a:lnTo>
                    <a:pt x="1163" y="662"/>
                  </a:lnTo>
                  <a:lnTo>
                    <a:pt x="1169" y="637"/>
                  </a:lnTo>
                  <a:lnTo>
                    <a:pt x="1169" y="637"/>
                  </a:lnTo>
                  <a:lnTo>
                    <a:pt x="1172" y="621"/>
                  </a:lnTo>
                  <a:lnTo>
                    <a:pt x="1174" y="604"/>
                  </a:lnTo>
                  <a:lnTo>
                    <a:pt x="1176" y="589"/>
                  </a:lnTo>
                  <a:lnTo>
                    <a:pt x="1176" y="573"/>
                  </a:lnTo>
                  <a:lnTo>
                    <a:pt x="1176" y="559"/>
                  </a:lnTo>
                  <a:lnTo>
                    <a:pt x="1175" y="544"/>
                  </a:lnTo>
                  <a:lnTo>
                    <a:pt x="1173" y="532"/>
                  </a:lnTo>
                  <a:lnTo>
                    <a:pt x="1170" y="518"/>
                  </a:lnTo>
                  <a:lnTo>
                    <a:pt x="1170" y="518"/>
                  </a:lnTo>
                  <a:lnTo>
                    <a:pt x="1169" y="512"/>
                  </a:lnTo>
                  <a:lnTo>
                    <a:pt x="1169" y="505"/>
                  </a:lnTo>
                  <a:lnTo>
                    <a:pt x="1169" y="489"/>
                  </a:lnTo>
                  <a:lnTo>
                    <a:pt x="1169" y="489"/>
                  </a:lnTo>
                  <a:lnTo>
                    <a:pt x="1170" y="476"/>
                  </a:lnTo>
                  <a:lnTo>
                    <a:pt x="1170" y="476"/>
                  </a:lnTo>
                  <a:lnTo>
                    <a:pt x="1169" y="462"/>
                  </a:lnTo>
                  <a:lnTo>
                    <a:pt x="1167" y="450"/>
                  </a:lnTo>
                  <a:lnTo>
                    <a:pt x="1162" y="424"/>
                  </a:lnTo>
                  <a:lnTo>
                    <a:pt x="1162" y="424"/>
                  </a:lnTo>
                  <a:lnTo>
                    <a:pt x="1159" y="411"/>
                  </a:lnTo>
                  <a:lnTo>
                    <a:pt x="1159" y="411"/>
                  </a:lnTo>
                  <a:lnTo>
                    <a:pt x="1152" y="382"/>
                  </a:lnTo>
                  <a:lnTo>
                    <a:pt x="1145" y="354"/>
                  </a:lnTo>
                  <a:lnTo>
                    <a:pt x="1138" y="328"/>
                  </a:lnTo>
                  <a:lnTo>
                    <a:pt x="1130" y="301"/>
                  </a:lnTo>
                  <a:lnTo>
                    <a:pt x="1120" y="275"/>
                  </a:lnTo>
                  <a:lnTo>
                    <a:pt x="1110" y="249"/>
                  </a:lnTo>
                  <a:lnTo>
                    <a:pt x="1100" y="225"/>
                  </a:lnTo>
                  <a:lnTo>
                    <a:pt x="1089" y="201"/>
                  </a:lnTo>
                  <a:lnTo>
                    <a:pt x="1084" y="192"/>
                  </a:lnTo>
                  <a:lnTo>
                    <a:pt x="1084" y="192"/>
                  </a:lnTo>
                  <a:lnTo>
                    <a:pt x="1067" y="157"/>
                  </a:lnTo>
                  <a:lnTo>
                    <a:pt x="1050" y="122"/>
                  </a:lnTo>
                  <a:lnTo>
                    <a:pt x="1050" y="122"/>
                  </a:lnTo>
                  <a:lnTo>
                    <a:pt x="1037" y="97"/>
                  </a:lnTo>
                  <a:lnTo>
                    <a:pt x="1037" y="97"/>
                  </a:lnTo>
                  <a:lnTo>
                    <a:pt x="1021" y="66"/>
                  </a:lnTo>
                  <a:lnTo>
                    <a:pt x="1012" y="52"/>
                  </a:lnTo>
                  <a:lnTo>
                    <a:pt x="1004" y="39"/>
                  </a:lnTo>
                  <a:lnTo>
                    <a:pt x="1003" y="37"/>
                  </a:lnTo>
                  <a:lnTo>
                    <a:pt x="971" y="37"/>
                  </a:lnTo>
                  <a:lnTo>
                    <a:pt x="971" y="37"/>
                  </a:lnTo>
                  <a:lnTo>
                    <a:pt x="919" y="37"/>
                  </a:lnTo>
                  <a:lnTo>
                    <a:pt x="919" y="37"/>
                  </a:lnTo>
                  <a:lnTo>
                    <a:pt x="841" y="36"/>
                  </a:lnTo>
                  <a:lnTo>
                    <a:pt x="841" y="36"/>
                  </a:lnTo>
                  <a:lnTo>
                    <a:pt x="818" y="36"/>
                  </a:lnTo>
                  <a:lnTo>
                    <a:pt x="818" y="36"/>
                  </a:lnTo>
                  <a:lnTo>
                    <a:pt x="763" y="35"/>
                  </a:lnTo>
                  <a:lnTo>
                    <a:pt x="763" y="35"/>
                  </a:lnTo>
                  <a:lnTo>
                    <a:pt x="740" y="35"/>
                  </a:lnTo>
                  <a:lnTo>
                    <a:pt x="718" y="36"/>
                  </a:lnTo>
                  <a:lnTo>
                    <a:pt x="718" y="36"/>
                  </a:lnTo>
                  <a:lnTo>
                    <a:pt x="695" y="38"/>
                  </a:lnTo>
                  <a:lnTo>
                    <a:pt x="673" y="41"/>
                  </a:lnTo>
                  <a:lnTo>
                    <a:pt x="673" y="41"/>
                  </a:lnTo>
                  <a:lnTo>
                    <a:pt x="645" y="45"/>
                  </a:lnTo>
                  <a:lnTo>
                    <a:pt x="630" y="46"/>
                  </a:lnTo>
                  <a:lnTo>
                    <a:pt x="616" y="46"/>
                  </a:lnTo>
                  <a:lnTo>
                    <a:pt x="616" y="46"/>
                  </a:lnTo>
                  <a:lnTo>
                    <a:pt x="531" y="47"/>
                  </a:lnTo>
                  <a:lnTo>
                    <a:pt x="531" y="47"/>
                  </a:lnTo>
                  <a:lnTo>
                    <a:pt x="442" y="47"/>
                  </a:lnTo>
                  <a:lnTo>
                    <a:pt x="354" y="45"/>
                  </a:lnTo>
                  <a:lnTo>
                    <a:pt x="354" y="45"/>
                  </a:lnTo>
                  <a:lnTo>
                    <a:pt x="198" y="44"/>
                  </a:lnTo>
                  <a:lnTo>
                    <a:pt x="195" y="44"/>
                  </a:lnTo>
                  <a:lnTo>
                    <a:pt x="194" y="46"/>
                  </a:lnTo>
                  <a:lnTo>
                    <a:pt x="194" y="46"/>
                  </a:lnTo>
                  <a:lnTo>
                    <a:pt x="168" y="84"/>
                  </a:lnTo>
                  <a:lnTo>
                    <a:pt x="168" y="84"/>
                  </a:lnTo>
                  <a:lnTo>
                    <a:pt x="147" y="114"/>
                  </a:lnTo>
                  <a:lnTo>
                    <a:pt x="127" y="145"/>
                  </a:lnTo>
                  <a:lnTo>
                    <a:pt x="118" y="161"/>
                  </a:lnTo>
                  <a:lnTo>
                    <a:pt x="110" y="177"/>
                  </a:lnTo>
                  <a:lnTo>
                    <a:pt x="102" y="194"/>
                  </a:lnTo>
                  <a:lnTo>
                    <a:pt x="95" y="212"/>
                  </a:lnTo>
                  <a:lnTo>
                    <a:pt x="95" y="212"/>
                  </a:lnTo>
                  <a:lnTo>
                    <a:pt x="81" y="259"/>
                  </a:lnTo>
                  <a:lnTo>
                    <a:pt x="66" y="307"/>
                  </a:lnTo>
                  <a:lnTo>
                    <a:pt x="59" y="331"/>
                  </a:lnTo>
                  <a:lnTo>
                    <a:pt x="59" y="331"/>
                  </a:lnTo>
                  <a:lnTo>
                    <a:pt x="51" y="358"/>
                  </a:lnTo>
                  <a:lnTo>
                    <a:pt x="42" y="389"/>
                  </a:lnTo>
                  <a:lnTo>
                    <a:pt x="39" y="405"/>
                  </a:lnTo>
                  <a:lnTo>
                    <a:pt x="37" y="421"/>
                  </a:lnTo>
                  <a:lnTo>
                    <a:pt x="36" y="436"/>
                  </a:lnTo>
                  <a:lnTo>
                    <a:pt x="36" y="451"/>
                  </a:lnTo>
                  <a:lnTo>
                    <a:pt x="36" y="451"/>
                  </a:lnTo>
                  <a:lnTo>
                    <a:pt x="37" y="476"/>
                  </a:lnTo>
                  <a:lnTo>
                    <a:pt x="38" y="503"/>
                  </a:lnTo>
                  <a:lnTo>
                    <a:pt x="38" y="503"/>
                  </a:lnTo>
                  <a:lnTo>
                    <a:pt x="40" y="515"/>
                  </a:lnTo>
                  <a:lnTo>
                    <a:pt x="42" y="527"/>
                  </a:lnTo>
                  <a:lnTo>
                    <a:pt x="42" y="527"/>
                  </a:lnTo>
                  <a:lnTo>
                    <a:pt x="44" y="540"/>
                  </a:lnTo>
                  <a:lnTo>
                    <a:pt x="44" y="545"/>
                  </a:lnTo>
                  <a:lnTo>
                    <a:pt x="44" y="551"/>
                  </a:lnTo>
                  <a:lnTo>
                    <a:pt x="44" y="551"/>
                  </a:lnTo>
                  <a:lnTo>
                    <a:pt x="44" y="565"/>
                  </a:lnTo>
                  <a:lnTo>
                    <a:pt x="47" y="577"/>
                  </a:lnTo>
                  <a:lnTo>
                    <a:pt x="49" y="590"/>
                  </a:lnTo>
                  <a:lnTo>
                    <a:pt x="52" y="601"/>
                  </a:lnTo>
                  <a:lnTo>
                    <a:pt x="56" y="613"/>
                  </a:lnTo>
                  <a:lnTo>
                    <a:pt x="61" y="624"/>
                  </a:lnTo>
                  <a:lnTo>
                    <a:pt x="71" y="646"/>
                  </a:lnTo>
                  <a:lnTo>
                    <a:pt x="71" y="646"/>
                  </a:lnTo>
                  <a:lnTo>
                    <a:pt x="81" y="663"/>
                  </a:lnTo>
                  <a:lnTo>
                    <a:pt x="81" y="663"/>
                  </a:lnTo>
                  <a:lnTo>
                    <a:pt x="89" y="683"/>
                  </a:lnTo>
                  <a:lnTo>
                    <a:pt x="98" y="704"/>
                  </a:lnTo>
                  <a:lnTo>
                    <a:pt x="98" y="704"/>
                  </a:lnTo>
                  <a:lnTo>
                    <a:pt x="111" y="734"/>
                  </a:lnTo>
                  <a:lnTo>
                    <a:pt x="118" y="748"/>
                  </a:lnTo>
                  <a:lnTo>
                    <a:pt x="125" y="763"/>
                  </a:lnTo>
                  <a:lnTo>
                    <a:pt x="125" y="763"/>
                  </a:lnTo>
                  <a:lnTo>
                    <a:pt x="129" y="770"/>
                  </a:lnTo>
                  <a:lnTo>
                    <a:pt x="136" y="777"/>
                  </a:lnTo>
                  <a:lnTo>
                    <a:pt x="147" y="790"/>
                  </a:lnTo>
                  <a:lnTo>
                    <a:pt x="147" y="790"/>
                  </a:lnTo>
                  <a:lnTo>
                    <a:pt x="155" y="799"/>
                  </a:lnTo>
                  <a:lnTo>
                    <a:pt x="155" y="799"/>
                  </a:lnTo>
                  <a:lnTo>
                    <a:pt x="155" y="799"/>
                  </a:lnTo>
                  <a:lnTo>
                    <a:pt x="155" y="799"/>
                  </a:lnTo>
                  <a:lnTo>
                    <a:pt x="155" y="799"/>
                  </a:lnTo>
                  <a:lnTo>
                    <a:pt x="155" y="799"/>
                  </a:lnTo>
                  <a:lnTo>
                    <a:pt x="165" y="812"/>
                  </a:lnTo>
                  <a:lnTo>
                    <a:pt x="171" y="819"/>
                  </a:lnTo>
                  <a:lnTo>
                    <a:pt x="173" y="819"/>
                  </a:lnTo>
                  <a:lnTo>
                    <a:pt x="173" y="819"/>
                  </a:lnTo>
                  <a:lnTo>
                    <a:pt x="177" y="820"/>
                  </a:lnTo>
                  <a:lnTo>
                    <a:pt x="180" y="821"/>
                  </a:lnTo>
                  <a:lnTo>
                    <a:pt x="183" y="824"/>
                  </a:lnTo>
                  <a:lnTo>
                    <a:pt x="186" y="827"/>
                  </a:lnTo>
                  <a:lnTo>
                    <a:pt x="186" y="827"/>
                  </a:lnTo>
                  <a:lnTo>
                    <a:pt x="189" y="831"/>
                  </a:lnTo>
                  <a:lnTo>
                    <a:pt x="191" y="835"/>
                  </a:lnTo>
                  <a:lnTo>
                    <a:pt x="191" y="840"/>
                  </a:lnTo>
                  <a:lnTo>
                    <a:pt x="190" y="844"/>
                  </a:lnTo>
                  <a:lnTo>
                    <a:pt x="190" y="844"/>
                  </a:lnTo>
                  <a:lnTo>
                    <a:pt x="190" y="845"/>
                  </a:lnTo>
                  <a:lnTo>
                    <a:pt x="190" y="845"/>
                  </a:lnTo>
                  <a:lnTo>
                    <a:pt x="189" y="851"/>
                  </a:lnTo>
                  <a:lnTo>
                    <a:pt x="185" y="857"/>
                  </a:lnTo>
                  <a:lnTo>
                    <a:pt x="183" y="859"/>
                  </a:lnTo>
                  <a:lnTo>
                    <a:pt x="180" y="861"/>
                  </a:lnTo>
                  <a:lnTo>
                    <a:pt x="178" y="862"/>
                  </a:lnTo>
                  <a:lnTo>
                    <a:pt x="175" y="862"/>
                  </a:lnTo>
                  <a:lnTo>
                    <a:pt x="175" y="862"/>
                  </a:lnTo>
                  <a:lnTo>
                    <a:pt x="169" y="861"/>
                  </a:lnTo>
                  <a:lnTo>
                    <a:pt x="169" y="861"/>
                  </a:lnTo>
                  <a:lnTo>
                    <a:pt x="159" y="857"/>
                  </a:lnTo>
                  <a:lnTo>
                    <a:pt x="153" y="854"/>
                  </a:lnTo>
                  <a:lnTo>
                    <a:pt x="148" y="849"/>
                  </a:lnTo>
                  <a:lnTo>
                    <a:pt x="143" y="842"/>
                  </a:lnTo>
                  <a:lnTo>
                    <a:pt x="143" y="842"/>
                  </a:lnTo>
                  <a:lnTo>
                    <a:pt x="138" y="834"/>
                  </a:lnTo>
                  <a:lnTo>
                    <a:pt x="133" y="828"/>
                  </a:lnTo>
                  <a:lnTo>
                    <a:pt x="121" y="817"/>
                  </a:lnTo>
                  <a:lnTo>
                    <a:pt x="121" y="817"/>
                  </a:lnTo>
                  <a:lnTo>
                    <a:pt x="110" y="804"/>
                  </a:lnTo>
                  <a:lnTo>
                    <a:pt x="104" y="798"/>
                  </a:lnTo>
                  <a:lnTo>
                    <a:pt x="99" y="791"/>
                  </a:lnTo>
                  <a:lnTo>
                    <a:pt x="99" y="791"/>
                  </a:lnTo>
                  <a:lnTo>
                    <a:pt x="86" y="766"/>
                  </a:lnTo>
                  <a:lnTo>
                    <a:pt x="73" y="740"/>
                  </a:lnTo>
                  <a:lnTo>
                    <a:pt x="62" y="714"/>
                  </a:lnTo>
                  <a:lnTo>
                    <a:pt x="52" y="689"/>
                  </a:lnTo>
                  <a:lnTo>
                    <a:pt x="52" y="689"/>
                  </a:lnTo>
                  <a:lnTo>
                    <a:pt x="48" y="680"/>
                  </a:lnTo>
                  <a:lnTo>
                    <a:pt x="43" y="671"/>
                  </a:lnTo>
                  <a:lnTo>
                    <a:pt x="33" y="651"/>
                  </a:lnTo>
                  <a:lnTo>
                    <a:pt x="33" y="651"/>
                  </a:lnTo>
                  <a:lnTo>
                    <a:pt x="23" y="633"/>
                  </a:lnTo>
                  <a:lnTo>
                    <a:pt x="14" y="616"/>
                  </a:lnTo>
                  <a:lnTo>
                    <a:pt x="11" y="607"/>
                  </a:lnTo>
                  <a:lnTo>
                    <a:pt x="9" y="598"/>
                  </a:lnTo>
                  <a:lnTo>
                    <a:pt x="7" y="590"/>
                  </a:lnTo>
                  <a:lnTo>
                    <a:pt x="7" y="580"/>
                  </a:lnTo>
                  <a:lnTo>
                    <a:pt x="7" y="580"/>
                  </a:lnTo>
                  <a:lnTo>
                    <a:pt x="7" y="560"/>
                  </a:lnTo>
                  <a:lnTo>
                    <a:pt x="7" y="539"/>
                  </a:lnTo>
                  <a:lnTo>
                    <a:pt x="3" y="496"/>
                  </a:lnTo>
                  <a:lnTo>
                    <a:pt x="3" y="496"/>
                  </a:lnTo>
                  <a:lnTo>
                    <a:pt x="1" y="463"/>
                  </a:lnTo>
                  <a:lnTo>
                    <a:pt x="1" y="463"/>
                  </a:lnTo>
                  <a:lnTo>
                    <a:pt x="0" y="448"/>
                  </a:lnTo>
                  <a:lnTo>
                    <a:pt x="0" y="433"/>
                  </a:lnTo>
                  <a:lnTo>
                    <a:pt x="1" y="419"/>
                  </a:lnTo>
                  <a:lnTo>
                    <a:pt x="3" y="403"/>
                  </a:lnTo>
                  <a:lnTo>
                    <a:pt x="8" y="373"/>
                  </a:lnTo>
                  <a:lnTo>
                    <a:pt x="14" y="342"/>
                  </a:lnTo>
                  <a:lnTo>
                    <a:pt x="24" y="312"/>
                  </a:lnTo>
                  <a:lnTo>
                    <a:pt x="33" y="282"/>
                  </a:lnTo>
                  <a:lnTo>
                    <a:pt x="54" y="223"/>
                  </a:lnTo>
                  <a:lnTo>
                    <a:pt x="60" y="203"/>
                  </a:lnTo>
                  <a:lnTo>
                    <a:pt x="60" y="203"/>
                  </a:lnTo>
                  <a:lnTo>
                    <a:pt x="68" y="185"/>
                  </a:lnTo>
                  <a:lnTo>
                    <a:pt x="76" y="166"/>
                  </a:lnTo>
                  <a:lnTo>
                    <a:pt x="85" y="149"/>
                  </a:lnTo>
                  <a:lnTo>
                    <a:pt x="94" y="132"/>
                  </a:lnTo>
                  <a:lnTo>
                    <a:pt x="115" y="98"/>
                  </a:lnTo>
                  <a:lnTo>
                    <a:pt x="137" y="66"/>
                  </a:lnTo>
                  <a:lnTo>
                    <a:pt x="137" y="66"/>
                  </a:lnTo>
                  <a:lnTo>
                    <a:pt x="161" y="30"/>
                  </a:lnTo>
                  <a:lnTo>
                    <a:pt x="162" y="28"/>
                  </a:lnTo>
                  <a:lnTo>
                    <a:pt x="162" y="27"/>
                  </a:lnTo>
                  <a:lnTo>
                    <a:pt x="162" y="27"/>
                  </a:lnTo>
                  <a:lnTo>
                    <a:pt x="162" y="23"/>
                  </a:lnTo>
                  <a:lnTo>
                    <a:pt x="163" y="19"/>
                  </a:lnTo>
                  <a:lnTo>
                    <a:pt x="165" y="16"/>
                  </a:lnTo>
                  <a:lnTo>
                    <a:pt x="167" y="12"/>
                  </a:lnTo>
                  <a:lnTo>
                    <a:pt x="167" y="12"/>
                  </a:lnTo>
                  <a:lnTo>
                    <a:pt x="169" y="10"/>
                  </a:lnTo>
                  <a:lnTo>
                    <a:pt x="172" y="8"/>
                  </a:lnTo>
                  <a:lnTo>
                    <a:pt x="175" y="7"/>
                  </a:lnTo>
                  <a:lnTo>
                    <a:pt x="179" y="7"/>
                  </a:lnTo>
                  <a:lnTo>
                    <a:pt x="403" y="7"/>
                  </a:lnTo>
                  <a:lnTo>
                    <a:pt x="403" y="7"/>
                  </a:lnTo>
                  <a:lnTo>
                    <a:pt x="443" y="8"/>
                  </a:lnTo>
                  <a:lnTo>
                    <a:pt x="484" y="9"/>
                  </a:lnTo>
                  <a:lnTo>
                    <a:pt x="484" y="9"/>
                  </a:lnTo>
                  <a:lnTo>
                    <a:pt x="525" y="10"/>
                  </a:lnTo>
                  <a:lnTo>
                    <a:pt x="567" y="11"/>
                  </a:lnTo>
                  <a:lnTo>
                    <a:pt x="567" y="11"/>
                  </a:lnTo>
                  <a:lnTo>
                    <a:pt x="593" y="10"/>
                  </a:lnTo>
                  <a:lnTo>
                    <a:pt x="616" y="9"/>
                  </a:lnTo>
                  <a:lnTo>
                    <a:pt x="616" y="9"/>
                  </a:lnTo>
                  <a:lnTo>
                    <a:pt x="668" y="7"/>
                  </a:lnTo>
                  <a:lnTo>
                    <a:pt x="668" y="7"/>
                  </a:lnTo>
                  <a:lnTo>
                    <a:pt x="746" y="2"/>
                  </a:lnTo>
                  <a:lnTo>
                    <a:pt x="784" y="1"/>
                  </a:lnTo>
                  <a:lnTo>
                    <a:pt x="824" y="0"/>
                  </a:lnTo>
                  <a:lnTo>
                    <a:pt x="824" y="0"/>
                  </a:lnTo>
                  <a:lnTo>
                    <a:pt x="841" y="1"/>
                  </a:lnTo>
                  <a:lnTo>
                    <a:pt x="841" y="1"/>
                  </a:lnTo>
                  <a:lnTo>
                    <a:pt x="924" y="1"/>
                  </a:lnTo>
                  <a:lnTo>
                    <a:pt x="924" y="1"/>
                  </a:lnTo>
                  <a:lnTo>
                    <a:pt x="1023" y="1"/>
                  </a:lnTo>
                  <a:lnTo>
                    <a:pt x="1023" y="1"/>
                  </a:lnTo>
                  <a:lnTo>
                    <a:pt x="1027" y="1"/>
                  </a:lnTo>
                  <a:lnTo>
                    <a:pt x="1030" y="2"/>
                  </a:lnTo>
                  <a:lnTo>
                    <a:pt x="1033" y="4"/>
                  </a:lnTo>
                  <a:lnTo>
                    <a:pt x="1036" y="7"/>
                  </a:lnTo>
                  <a:lnTo>
                    <a:pt x="1036" y="7"/>
                  </a:lnTo>
                  <a:lnTo>
                    <a:pt x="1038" y="10"/>
                  </a:lnTo>
                  <a:lnTo>
                    <a:pt x="1039" y="15"/>
                  </a:lnTo>
                  <a:lnTo>
                    <a:pt x="1039" y="20"/>
                  </a:lnTo>
                  <a:lnTo>
                    <a:pt x="1039" y="24"/>
                  </a:lnTo>
                  <a:lnTo>
                    <a:pt x="1038" y="26"/>
                  </a:lnTo>
                  <a:lnTo>
                    <a:pt x="1040" y="28"/>
                  </a:lnTo>
                  <a:lnTo>
                    <a:pt x="1040" y="28"/>
                  </a:lnTo>
                  <a:lnTo>
                    <a:pt x="1051" y="48"/>
                  </a:lnTo>
                  <a:lnTo>
                    <a:pt x="1061" y="67"/>
                  </a:lnTo>
                  <a:lnTo>
                    <a:pt x="1061" y="67"/>
                  </a:lnTo>
                  <a:lnTo>
                    <a:pt x="1070" y="86"/>
                  </a:lnTo>
                  <a:lnTo>
                    <a:pt x="1081" y="104"/>
                  </a:lnTo>
                  <a:lnTo>
                    <a:pt x="1081" y="104"/>
                  </a:lnTo>
                  <a:lnTo>
                    <a:pt x="1090" y="119"/>
                  </a:lnTo>
                  <a:lnTo>
                    <a:pt x="1098" y="136"/>
                  </a:lnTo>
                  <a:lnTo>
                    <a:pt x="1114" y="170"/>
                  </a:lnTo>
                  <a:lnTo>
                    <a:pt x="1114" y="170"/>
                  </a:lnTo>
                  <a:lnTo>
                    <a:pt x="1126" y="197"/>
                  </a:lnTo>
                  <a:lnTo>
                    <a:pt x="1126" y="197"/>
                  </a:lnTo>
                  <a:lnTo>
                    <a:pt x="1139" y="224"/>
                  </a:lnTo>
                  <a:lnTo>
                    <a:pt x="1150" y="252"/>
                  </a:lnTo>
                  <a:lnTo>
                    <a:pt x="1161" y="281"/>
                  </a:lnTo>
                  <a:lnTo>
                    <a:pt x="1169" y="309"/>
                  </a:lnTo>
                  <a:lnTo>
                    <a:pt x="1177" y="338"/>
                  </a:lnTo>
                  <a:lnTo>
                    <a:pt x="1184" y="368"/>
                  </a:lnTo>
                  <a:lnTo>
                    <a:pt x="1199" y="426"/>
                  </a:lnTo>
                  <a:lnTo>
                    <a:pt x="1205" y="452"/>
                  </a:lnTo>
                  <a:lnTo>
                    <a:pt x="1205" y="452"/>
                  </a:lnTo>
                  <a:lnTo>
                    <a:pt x="1206" y="461"/>
                  </a:lnTo>
                  <a:lnTo>
                    <a:pt x="1207" y="472"/>
                  </a:lnTo>
                  <a:lnTo>
                    <a:pt x="1208" y="493"/>
                  </a:lnTo>
                  <a:lnTo>
                    <a:pt x="1208" y="493"/>
                  </a:lnTo>
                  <a:lnTo>
                    <a:pt x="1208" y="513"/>
                  </a:lnTo>
                  <a:lnTo>
                    <a:pt x="1208" y="522"/>
                  </a:lnTo>
                  <a:lnTo>
                    <a:pt x="1209" y="532"/>
                  </a:lnTo>
                  <a:lnTo>
                    <a:pt x="1209" y="532"/>
                  </a:lnTo>
                  <a:lnTo>
                    <a:pt x="1211" y="543"/>
                  </a:lnTo>
                  <a:lnTo>
                    <a:pt x="1212" y="556"/>
                  </a:lnTo>
                  <a:lnTo>
                    <a:pt x="1212" y="577"/>
                  </a:lnTo>
                  <a:lnTo>
                    <a:pt x="1212" y="577"/>
                  </a:lnTo>
                  <a:lnTo>
                    <a:pt x="1210" y="609"/>
                  </a:lnTo>
                  <a:lnTo>
                    <a:pt x="1208" y="623"/>
                  </a:lnTo>
                  <a:lnTo>
                    <a:pt x="1206" y="637"/>
                  </a:lnTo>
                  <a:lnTo>
                    <a:pt x="1203" y="650"/>
                  </a:lnTo>
                  <a:lnTo>
                    <a:pt x="1200" y="662"/>
                  </a:lnTo>
                  <a:lnTo>
                    <a:pt x="1196" y="674"/>
                  </a:lnTo>
                  <a:lnTo>
                    <a:pt x="1192" y="685"/>
                  </a:lnTo>
                  <a:lnTo>
                    <a:pt x="1192" y="685"/>
                  </a:lnTo>
                  <a:lnTo>
                    <a:pt x="1182" y="707"/>
                  </a:lnTo>
                  <a:lnTo>
                    <a:pt x="1174" y="731"/>
                  </a:lnTo>
                  <a:lnTo>
                    <a:pt x="1174" y="731"/>
                  </a:lnTo>
                  <a:lnTo>
                    <a:pt x="1168" y="749"/>
                  </a:lnTo>
                  <a:lnTo>
                    <a:pt x="1162" y="767"/>
                  </a:lnTo>
                  <a:lnTo>
                    <a:pt x="1162" y="767"/>
                  </a:lnTo>
                  <a:lnTo>
                    <a:pt x="1154" y="780"/>
                  </a:lnTo>
                  <a:lnTo>
                    <a:pt x="1147" y="793"/>
                  </a:lnTo>
                  <a:lnTo>
                    <a:pt x="1147" y="793"/>
                  </a:lnTo>
                  <a:lnTo>
                    <a:pt x="1139" y="806"/>
                  </a:lnTo>
                  <a:lnTo>
                    <a:pt x="1132" y="820"/>
                  </a:lnTo>
                  <a:lnTo>
                    <a:pt x="1132" y="820"/>
                  </a:lnTo>
                  <a:lnTo>
                    <a:pt x="1124" y="837"/>
                  </a:lnTo>
                  <a:lnTo>
                    <a:pt x="1120" y="846"/>
                  </a:lnTo>
                  <a:lnTo>
                    <a:pt x="1115" y="853"/>
                  </a:lnTo>
                  <a:lnTo>
                    <a:pt x="1110" y="860"/>
                  </a:lnTo>
                  <a:lnTo>
                    <a:pt x="1104" y="868"/>
                  </a:lnTo>
                  <a:lnTo>
                    <a:pt x="1096" y="873"/>
                  </a:lnTo>
                  <a:lnTo>
                    <a:pt x="1089" y="878"/>
                  </a:lnTo>
                  <a:lnTo>
                    <a:pt x="1089" y="878"/>
                  </a:lnTo>
                  <a:lnTo>
                    <a:pt x="1084" y="880"/>
                  </a:lnTo>
                  <a:lnTo>
                    <a:pt x="1080" y="881"/>
                  </a:lnTo>
                  <a:lnTo>
                    <a:pt x="1080" y="8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2" name="Freeform 217"/>
            <p:cNvSpPr>
              <a:spLocks noEditPoints="1"/>
            </p:cNvSpPr>
            <p:nvPr/>
          </p:nvSpPr>
          <p:spPr bwMode="auto">
            <a:xfrm>
              <a:off x="4154488" y="3670301"/>
              <a:ext cx="739775" cy="139700"/>
            </a:xfrm>
            <a:custGeom>
              <a:avLst/>
              <a:gdLst/>
              <a:ahLst/>
              <a:cxnLst>
                <a:cxn ang="0">
                  <a:pos x="677" y="260"/>
                </a:cxn>
                <a:cxn ang="0">
                  <a:pos x="549" y="256"/>
                </a:cxn>
                <a:cxn ang="0">
                  <a:pos x="460" y="255"/>
                </a:cxn>
                <a:cxn ang="0">
                  <a:pos x="333" y="246"/>
                </a:cxn>
                <a:cxn ang="0">
                  <a:pos x="166" y="227"/>
                </a:cxn>
                <a:cxn ang="0">
                  <a:pos x="109" y="195"/>
                </a:cxn>
                <a:cxn ang="0">
                  <a:pos x="45" y="129"/>
                </a:cxn>
                <a:cxn ang="0">
                  <a:pos x="9" y="79"/>
                </a:cxn>
                <a:cxn ang="0">
                  <a:pos x="0" y="36"/>
                </a:cxn>
                <a:cxn ang="0">
                  <a:pos x="13" y="15"/>
                </a:cxn>
                <a:cxn ang="0">
                  <a:pos x="51" y="1"/>
                </a:cxn>
                <a:cxn ang="0">
                  <a:pos x="63" y="1"/>
                </a:cxn>
                <a:cxn ang="0">
                  <a:pos x="204" y="7"/>
                </a:cxn>
                <a:cxn ang="0">
                  <a:pos x="382" y="14"/>
                </a:cxn>
                <a:cxn ang="0">
                  <a:pos x="751" y="11"/>
                </a:cxn>
                <a:cxn ang="0">
                  <a:pos x="849" y="16"/>
                </a:cxn>
                <a:cxn ang="0">
                  <a:pos x="991" y="23"/>
                </a:cxn>
                <a:cxn ang="0">
                  <a:pos x="1118" y="31"/>
                </a:cxn>
                <a:cxn ang="0">
                  <a:pos x="1167" y="29"/>
                </a:cxn>
                <a:cxn ang="0">
                  <a:pos x="1239" y="27"/>
                </a:cxn>
                <a:cxn ang="0">
                  <a:pos x="1327" y="20"/>
                </a:cxn>
                <a:cxn ang="0">
                  <a:pos x="1339" y="14"/>
                </a:cxn>
                <a:cxn ang="0">
                  <a:pos x="1375" y="21"/>
                </a:cxn>
                <a:cxn ang="0">
                  <a:pos x="1395" y="48"/>
                </a:cxn>
                <a:cxn ang="0">
                  <a:pos x="1392" y="106"/>
                </a:cxn>
                <a:cxn ang="0">
                  <a:pos x="1352" y="178"/>
                </a:cxn>
                <a:cxn ang="0">
                  <a:pos x="1277" y="229"/>
                </a:cxn>
                <a:cxn ang="0">
                  <a:pos x="1179" y="254"/>
                </a:cxn>
                <a:cxn ang="0">
                  <a:pos x="948" y="265"/>
                </a:cxn>
                <a:cxn ang="0">
                  <a:pos x="666" y="223"/>
                </a:cxn>
                <a:cxn ang="0">
                  <a:pos x="863" y="229"/>
                </a:cxn>
                <a:cxn ang="0">
                  <a:pos x="992" y="231"/>
                </a:cxn>
                <a:cxn ang="0">
                  <a:pos x="1102" y="220"/>
                </a:cxn>
                <a:cxn ang="0">
                  <a:pos x="1235" y="207"/>
                </a:cxn>
                <a:cxn ang="0">
                  <a:pos x="1300" y="175"/>
                </a:cxn>
                <a:cxn ang="0">
                  <a:pos x="1352" y="114"/>
                </a:cxn>
                <a:cxn ang="0">
                  <a:pos x="1359" y="74"/>
                </a:cxn>
                <a:cxn ang="0">
                  <a:pos x="1344" y="60"/>
                </a:cxn>
                <a:cxn ang="0">
                  <a:pos x="1319" y="58"/>
                </a:cxn>
                <a:cxn ang="0">
                  <a:pos x="1267" y="64"/>
                </a:cxn>
                <a:cxn ang="0">
                  <a:pos x="1235" y="63"/>
                </a:cxn>
                <a:cxn ang="0">
                  <a:pos x="1193" y="63"/>
                </a:cxn>
                <a:cxn ang="0">
                  <a:pos x="1123" y="67"/>
                </a:cxn>
                <a:cxn ang="0">
                  <a:pos x="1021" y="61"/>
                </a:cxn>
                <a:cxn ang="0">
                  <a:pos x="781" y="47"/>
                </a:cxn>
                <a:cxn ang="0">
                  <a:pos x="576" y="51"/>
                </a:cxn>
                <a:cxn ang="0">
                  <a:pos x="275" y="47"/>
                </a:cxn>
                <a:cxn ang="0">
                  <a:pos x="117" y="39"/>
                </a:cxn>
                <a:cxn ang="0">
                  <a:pos x="46" y="36"/>
                </a:cxn>
                <a:cxn ang="0">
                  <a:pos x="38" y="43"/>
                </a:cxn>
                <a:cxn ang="0">
                  <a:pos x="51" y="74"/>
                </a:cxn>
                <a:cxn ang="0">
                  <a:pos x="83" y="120"/>
                </a:cxn>
                <a:cxn ang="0">
                  <a:pos x="180" y="191"/>
                </a:cxn>
                <a:cxn ang="0">
                  <a:pos x="232" y="204"/>
                </a:cxn>
                <a:cxn ang="0">
                  <a:pos x="263" y="204"/>
                </a:cxn>
                <a:cxn ang="0">
                  <a:pos x="328" y="210"/>
                </a:cxn>
                <a:cxn ang="0">
                  <a:pos x="443" y="219"/>
                </a:cxn>
                <a:cxn ang="0">
                  <a:pos x="535" y="222"/>
                </a:cxn>
              </a:cxnLst>
              <a:rect l="0" t="0" r="r" b="b"/>
              <a:pathLst>
                <a:path w="1397" h="265">
                  <a:moveTo>
                    <a:pt x="759" y="265"/>
                  </a:moveTo>
                  <a:lnTo>
                    <a:pt x="759" y="265"/>
                  </a:lnTo>
                  <a:lnTo>
                    <a:pt x="738" y="264"/>
                  </a:lnTo>
                  <a:lnTo>
                    <a:pt x="718" y="263"/>
                  </a:lnTo>
                  <a:lnTo>
                    <a:pt x="677" y="260"/>
                  </a:lnTo>
                  <a:lnTo>
                    <a:pt x="677" y="260"/>
                  </a:lnTo>
                  <a:lnTo>
                    <a:pt x="650" y="258"/>
                  </a:lnTo>
                  <a:lnTo>
                    <a:pt x="623" y="257"/>
                  </a:lnTo>
                  <a:lnTo>
                    <a:pt x="623" y="257"/>
                  </a:lnTo>
                  <a:lnTo>
                    <a:pt x="585" y="256"/>
                  </a:lnTo>
                  <a:lnTo>
                    <a:pt x="585" y="256"/>
                  </a:lnTo>
                  <a:lnTo>
                    <a:pt x="549" y="256"/>
                  </a:lnTo>
                  <a:lnTo>
                    <a:pt x="549" y="256"/>
                  </a:lnTo>
                  <a:lnTo>
                    <a:pt x="513" y="257"/>
                  </a:lnTo>
                  <a:lnTo>
                    <a:pt x="513" y="257"/>
                  </a:lnTo>
                  <a:lnTo>
                    <a:pt x="484" y="256"/>
                  </a:lnTo>
                  <a:lnTo>
                    <a:pt x="460" y="255"/>
                  </a:lnTo>
                  <a:lnTo>
                    <a:pt x="460" y="255"/>
                  </a:lnTo>
                  <a:lnTo>
                    <a:pt x="422" y="252"/>
                  </a:lnTo>
                  <a:lnTo>
                    <a:pt x="422" y="252"/>
                  </a:lnTo>
                  <a:lnTo>
                    <a:pt x="378" y="248"/>
                  </a:lnTo>
                  <a:lnTo>
                    <a:pt x="355" y="247"/>
                  </a:lnTo>
                  <a:lnTo>
                    <a:pt x="333" y="246"/>
                  </a:lnTo>
                  <a:lnTo>
                    <a:pt x="333" y="246"/>
                  </a:lnTo>
                  <a:lnTo>
                    <a:pt x="281" y="246"/>
                  </a:lnTo>
                  <a:lnTo>
                    <a:pt x="255" y="245"/>
                  </a:lnTo>
                  <a:lnTo>
                    <a:pt x="229" y="242"/>
                  </a:lnTo>
                  <a:lnTo>
                    <a:pt x="203" y="237"/>
                  </a:lnTo>
                  <a:lnTo>
                    <a:pt x="179" y="231"/>
                  </a:lnTo>
                  <a:lnTo>
                    <a:pt x="166" y="227"/>
                  </a:lnTo>
                  <a:lnTo>
                    <a:pt x="154" y="222"/>
                  </a:lnTo>
                  <a:lnTo>
                    <a:pt x="142" y="217"/>
                  </a:lnTo>
                  <a:lnTo>
                    <a:pt x="131" y="210"/>
                  </a:lnTo>
                  <a:lnTo>
                    <a:pt x="131" y="210"/>
                  </a:lnTo>
                  <a:lnTo>
                    <a:pt x="120" y="203"/>
                  </a:lnTo>
                  <a:lnTo>
                    <a:pt x="109" y="195"/>
                  </a:lnTo>
                  <a:lnTo>
                    <a:pt x="98" y="187"/>
                  </a:lnTo>
                  <a:lnTo>
                    <a:pt x="86" y="176"/>
                  </a:lnTo>
                  <a:lnTo>
                    <a:pt x="76" y="166"/>
                  </a:lnTo>
                  <a:lnTo>
                    <a:pt x="65" y="154"/>
                  </a:lnTo>
                  <a:lnTo>
                    <a:pt x="54" y="142"/>
                  </a:lnTo>
                  <a:lnTo>
                    <a:pt x="45" y="129"/>
                  </a:lnTo>
                  <a:lnTo>
                    <a:pt x="45" y="129"/>
                  </a:lnTo>
                  <a:lnTo>
                    <a:pt x="35" y="117"/>
                  </a:lnTo>
                  <a:lnTo>
                    <a:pt x="35" y="117"/>
                  </a:lnTo>
                  <a:lnTo>
                    <a:pt x="25" y="105"/>
                  </a:lnTo>
                  <a:lnTo>
                    <a:pt x="17" y="92"/>
                  </a:lnTo>
                  <a:lnTo>
                    <a:pt x="9" y="79"/>
                  </a:lnTo>
                  <a:lnTo>
                    <a:pt x="6" y="73"/>
                  </a:lnTo>
                  <a:lnTo>
                    <a:pt x="3" y="66"/>
                  </a:lnTo>
                  <a:lnTo>
                    <a:pt x="3" y="66"/>
                  </a:lnTo>
                  <a:lnTo>
                    <a:pt x="0" y="54"/>
                  </a:lnTo>
                  <a:lnTo>
                    <a:pt x="0" y="42"/>
                  </a:lnTo>
                  <a:lnTo>
                    <a:pt x="0" y="36"/>
                  </a:lnTo>
                  <a:lnTo>
                    <a:pt x="1" y="31"/>
                  </a:lnTo>
                  <a:lnTo>
                    <a:pt x="3" y="27"/>
                  </a:lnTo>
                  <a:lnTo>
                    <a:pt x="6" y="23"/>
                  </a:lnTo>
                  <a:lnTo>
                    <a:pt x="6" y="23"/>
                  </a:lnTo>
                  <a:lnTo>
                    <a:pt x="9" y="19"/>
                  </a:lnTo>
                  <a:lnTo>
                    <a:pt x="13" y="15"/>
                  </a:lnTo>
                  <a:lnTo>
                    <a:pt x="21" y="8"/>
                  </a:lnTo>
                  <a:lnTo>
                    <a:pt x="31" y="4"/>
                  </a:lnTo>
                  <a:lnTo>
                    <a:pt x="44" y="1"/>
                  </a:lnTo>
                  <a:lnTo>
                    <a:pt x="44" y="1"/>
                  </a:lnTo>
                  <a:lnTo>
                    <a:pt x="49" y="1"/>
                  </a:lnTo>
                  <a:lnTo>
                    <a:pt x="51" y="1"/>
                  </a:lnTo>
                  <a:lnTo>
                    <a:pt x="51" y="1"/>
                  </a:lnTo>
                  <a:lnTo>
                    <a:pt x="57" y="0"/>
                  </a:lnTo>
                  <a:lnTo>
                    <a:pt x="57" y="0"/>
                  </a:lnTo>
                  <a:lnTo>
                    <a:pt x="61" y="1"/>
                  </a:lnTo>
                  <a:lnTo>
                    <a:pt x="63" y="1"/>
                  </a:lnTo>
                  <a:lnTo>
                    <a:pt x="63" y="1"/>
                  </a:lnTo>
                  <a:lnTo>
                    <a:pt x="95" y="2"/>
                  </a:lnTo>
                  <a:lnTo>
                    <a:pt x="126" y="4"/>
                  </a:lnTo>
                  <a:lnTo>
                    <a:pt x="126" y="4"/>
                  </a:lnTo>
                  <a:lnTo>
                    <a:pt x="165" y="6"/>
                  </a:lnTo>
                  <a:lnTo>
                    <a:pt x="204" y="7"/>
                  </a:lnTo>
                  <a:lnTo>
                    <a:pt x="204" y="7"/>
                  </a:lnTo>
                  <a:lnTo>
                    <a:pt x="248" y="8"/>
                  </a:lnTo>
                  <a:lnTo>
                    <a:pt x="293" y="10"/>
                  </a:lnTo>
                  <a:lnTo>
                    <a:pt x="293" y="10"/>
                  </a:lnTo>
                  <a:lnTo>
                    <a:pt x="337" y="12"/>
                  </a:lnTo>
                  <a:lnTo>
                    <a:pt x="382" y="14"/>
                  </a:lnTo>
                  <a:lnTo>
                    <a:pt x="382" y="14"/>
                  </a:lnTo>
                  <a:lnTo>
                    <a:pt x="471" y="14"/>
                  </a:lnTo>
                  <a:lnTo>
                    <a:pt x="471" y="14"/>
                  </a:lnTo>
                  <a:lnTo>
                    <a:pt x="560" y="14"/>
                  </a:lnTo>
                  <a:lnTo>
                    <a:pt x="560" y="14"/>
                  </a:lnTo>
                  <a:lnTo>
                    <a:pt x="648" y="14"/>
                  </a:lnTo>
                  <a:lnTo>
                    <a:pt x="751" y="11"/>
                  </a:lnTo>
                  <a:lnTo>
                    <a:pt x="751" y="11"/>
                  </a:lnTo>
                  <a:lnTo>
                    <a:pt x="765" y="11"/>
                  </a:lnTo>
                  <a:lnTo>
                    <a:pt x="765" y="11"/>
                  </a:lnTo>
                  <a:lnTo>
                    <a:pt x="787" y="11"/>
                  </a:lnTo>
                  <a:lnTo>
                    <a:pt x="808" y="12"/>
                  </a:lnTo>
                  <a:lnTo>
                    <a:pt x="849" y="16"/>
                  </a:lnTo>
                  <a:lnTo>
                    <a:pt x="849" y="16"/>
                  </a:lnTo>
                  <a:lnTo>
                    <a:pt x="877" y="18"/>
                  </a:lnTo>
                  <a:lnTo>
                    <a:pt x="905" y="20"/>
                  </a:lnTo>
                  <a:lnTo>
                    <a:pt x="905" y="20"/>
                  </a:lnTo>
                  <a:lnTo>
                    <a:pt x="991" y="23"/>
                  </a:lnTo>
                  <a:lnTo>
                    <a:pt x="991" y="23"/>
                  </a:lnTo>
                  <a:lnTo>
                    <a:pt x="1070" y="26"/>
                  </a:lnTo>
                  <a:lnTo>
                    <a:pt x="1070" y="26"/>
                  </a:lnTo>
                  <a:lnTo>
                    <a:pt x="1084" y="27"/>
                  </a:lnTo>
                  <a:lnTo>
                    <a:pt x="1099" y="29"/>
                  </a:lnTo>
                  <a:lnTo>
                    <a:pt x="1099" y="29"/>
                  </a:lnTo>
                  <a:lnTo>
                    <a:pt x="1118" y="31"/>
                  </a:lnTo>
                  <a:lnTo>
                    <a:pt x="1136" y="32"/>
                  </a:lnTo>
                  <a:lnTo>
                    <a:pt x="1136" y="32"/>
                  </a:lnTo>
                  <a:lnTo>
                    <a:pt x="1150" y="31"/>
                  </a:lnTo>
                  <a:lnTo>
                    <a:pt x="1150" y="31"/>
                  </a:lnTo>
                  <a:lnTo>
                    <a:pt x="1167" y="29"/>
                  </a:lnTo>
                  <a:lnTo>
                    <a:pt x="1167" y="29"/>
                  </a:lnTo>
                  <a:lnTo>
                    <a:pt x="1188" y="27"/>
                  </a:lnTo>
                  <a:lnTo>
                    <a:pt x="1209" y="26"/>
                  </a:lnTo>
                  <a:lnTo>
                    <a:pt x="1209" y="26"/>
                  </a:lnTo>
                  <a:lnTo>
                    <a:pt x="1221" y="27"/>
                  </a:lnTo>
                  <a:lnTo>
                    <a:pt x="1221" y="27"/>
                  </a:lnTo>
                  <a:lnTo>
                    <a:pt x="1239" y="27"/>
                  </a:lnTo>
                  <a:lnTo>
                    <a:pt x="1239" y="27"/>
                  </a:lnTo>
                  <a:lnTo>
                    <a:pt x="1264" y="26"/>
                  </a:lnTo>
                  <a:lnTo>
                    <a:pt x="1289" y="24"/>
                  </a:lnTo>
                  <a:lnTo>
                    <a:pt x="1289" y="24"/>
                  </a:lnTo>
                  <a:lnTo>
                    <a:pt x="1307" y="22"/>
                  </a:lnTo>
                  <a:lnTo>
                    <a:pt x="1327" y="20"/>
                  </a:lnTo>
                  <a:lnTo>
                    <a:pt x="1329" y="20"/>
                  </a:lnTo>
                  <a:lnTo>
                    <a:pt x="1330" y="18"/>
                  </a:lnTo>
                  <a:lnTo>
                    <a:pt x="1330" y="18"/>
                  </a:lnTo>
                  <a:lnTo>
                    <a:pt x="1333" y="16"/>
                  </a:lnTo>
                  <a:lnTo>
                    <a:pt x="1336" y="15"/>
                  </a:lnTo>
                  <a:lnTo>
                    <a:pt x="1339" y="14"/>
                  </a:lnTo>
                  <a:lnTo>
                    <a:pt x="1342" y="14"/>
                  </a:lnTo>
                  <a:lnTo>
                    <a:pt x="1342" y="14"/>
                  </a:lnTo>
                  <a:lnTo>
                    <a:pt x="1357" y="15"/>
                  </a:lnTo>
                  <a:lnTo>
                    <a:pt x="1363" y="16"/>
                  </a:lnTo>
                  <a:lnTo>
                    <a:pt x="1369" y="18"/>
                  </a:lnTo>
                  <a:lnTo>
                    <a:pt x="1375" y="21"/>
                  </a:lnTo>
                  <a:lnTo>
                    <a:pt x="1380" y="24"/>
                  </a:lnTo>
                  <a:lnTo>
                    <a:pt x="1384" y="27"/>
                  </a:lnTo>
                  <a:lnTo>
                    <a:pt x="1387" y="31"/>
                  </a:lnTo>
                  <a:lnTo>
                    <a:pt x="1387" y="31"/>
                  </a:lnTo>
                  <a:lnTo>
                    <a:pt x="1392" y="38"/>
                  </a:lnTo>
                  <a:lnTo>
                    <a:pt x="1395" y="48"/>
                  </a:lnTo>
                  <a:lnTo>
                    <a:pt x="1396" y="57"/>
                  </a:lnTo>
                  <a:lnTo>
                    <a:pt x="1397" y="67"/>
                  </a:lnTo>
                  <a:lnTo>
                    <a:pt x="1397" y="77"/>
                  </a:lnTo>
                  <a:lnTo>
                    <a:pt x="1396" y="87"/>
                  </a:lnTo>
                  <a:lnTo>
                    <a:pt x="1392" y="106"/>
                  </a:lnTo>
                  <a:lnTo>
                    <a:pt x="1392" y="106"/>
                  </a:lnTo>
                  <a:lnTo>
                    <a:pt x="1388" y="119"/>
                  </a:lnTo>
                  <a:lnTo>
                    <a:pt x="1383" y="132"/>
                  </a:lnTo>
                  <a:lnTo>
                    <a:pt x="1377" y="144"/>
                  </a:lnTo>
                  <a:lnTo>
                    <a:pt x="1369" y="156"/>
                  </a:lnTo>
                  <a:lnTo>
                    <a:pt x="1361" y="167"/>
                  </a:lnTo>
                  <a:lnTo>
                    <a:pt x="1352" y="178"/>
                  </a:lnTo>
                  <a:lnTo>
                    <a:pt x="1342" y="188"/>
                  </a:lnTo>
                  <a:lnTo>
                    <a:pt x="1331" y="197"/>
                  </a:lnTo>
                  <a:lnTo>
                    <a:pt x="1319" y="206"/>
                  </a:lnTo>
                  <a:lnTo>
                    <a:pt x="1306" y="215"/>
                  </a:lnTo>
                  <a:lnTo>
                    <a:pt x="1292" y="222"/>
                  </a:lnTo>
                  <a:lnTo>
                    <a:pt x="1277" y="229"/>
                  </a:lnTo>
                  <a:lnTo>
                    <a:pt x="1263" y="235"/>
                  </a:lnTo>
                  <a:lnTo>
                    <a:pt x="1246" y="241"/>
                  </a:lnTo>
                  <a:lnTo>
                    <a:pt x="1230" y="245"/>
                  </a:lnTo>
                  <a:lnTo>
                    <a:pt x="1212" y="249"/>
                  </a:lnTo>
                  <a:lnTo>
                    <a:pt x="1212" y="249"/>
                  </a:lnTo>
                  <a:lnTo>
                    <a:pt x="1179" y="254"/>
                  </a:lnTo>
                  <a:lnTo>
                    <a:pt x="1145" y="258"/>
                  </a:lnTo>
                  <a:lnTo>
                    <a:pt x="1111" y="261"/>
                  </a:lnTo>
                  <a:lnTo>
                    <a:pt x="1077" y="263"/>
                  </a:lnTo>
                  <a:lnTo>
                    <a:pt x="1044" y="264"/>
                  </a:lnTo>
                  <a:lnTo>
                    <a:pt x="1011" y="264"/>
                  </a:lnTo>
                  <a:lnTo>
                    <a:pt x="948" y="265"/>
                  </a:lnTo>
                  <a:lnTo>
                    <a:pt x="759" y="265"/>
                  </a:lnTo>
                  <a:close/>
                  <a:moveTo>
                    <a:pt x="592" y="220"/>
                  </a:moveTo>
                  <a:lnTo>
                    <a:pt x="592" y="220"/>
                  </a:lnTo>
                  <a:lnTo>
                    <a:pt x="606" y="220"/>
                  </a:lnTo>
                  <a:lnTo>
                    <a:pt x="606" y="220"/>
                  </a:lnTo>
                  <a:lnTo>
                    <a:pt x="666" y="223"/>
                  </a:lnTo>
                  <a:lnTo>
                    <a:pt x="666" y="223"/>
                  </a:lnTo>
                  <a:lnTo>
                    <a:pt x="748" y="227"/>
                  </a:lnTo>
                  <a:lnTo>
                    <a:pt x="788" y="228"/>
                  </a:lnTo>
                  <a:lnTo>
                    <a:pt x="829" y="229"/>
                  </a:lnTo>
                  <a:lnTo>
                    <a:pt x="829" y="229"/>
                  </a:lnTo>
                  <a:lnTo>
                    <a:pt x="863" y="229"/>
                  </a:lnTo>
                  <a:lnTo>
                    <a:pt x="896" y="230"/>
                  </a:lnTo>
                  <a:lnTo>
                    <a:pt x="896" y="230"/>
                  </a:lnTo>
                  <a:lnTo>
                    <a:pt x="930" y="231"/>
                  </a:lnTo>
                  <a:lnTo>
                    <a:pt x="964" y="232"/>
                  </a:lnTo>
                  <a:lnTo>
                    <a:pt x="964" y="232"/>
                  </a:lnTo>
                  <a:lnTo>
                    <a:pt x="992" y="231"/>
                  </a:lnTo>
                  <a:lnTo>
                    <a:pt x="1018" y="230"/>
                  </a:lnTo>
                  <a:lnTo>
                    <a:pt x="1042" y="228"/>
                  </a:lnTo>
                  <a:lnTo>
                    <a:pt x="1065" y="224"/>
                  </a:lnTo>
                  <a:lnTo>
                    <a:pt x="1065" y="224"/>
                  </a:lnTo>
                  <a:lnTo>
                    <a:pt x="1083" y="222"/>
                  </a:lnTo>
                  <a:lnTo>
                    <a:pt x="1102" y="220"/>
                  </a:lnTo>
                  <a:lnTo>
                    <a:pt x="1139" y="219"/>
                  </a:lnTo>
                  <a:lnTo>
                    <a:pt x="1139" y="219"/>
                  </a:lnTo>
                  <a:lnTo>
                    <a:pt x="1178" y="217"/>
                  </a:lnTo>
                  <a:lnTo>
                    <a:pt x="1197" y="215"/>
                  </a:lnTo>
                  <a:lnTo>
                    <a:pt x="1216" y="211"/>
                  </a:lnTo>
                  <a:lnTo>
                    <a:pt x="1235" y="207"/>
                  </a:lnTo>
                  <a:lnTo>
                    <a:pt x="1253" y="202"/>
                  </a:lnTo>
                  <a:lnTo>
                    <a:pt x="1272" y="194"/>
                  </a:lnTo>
                  <a:lnTo>
                    <a:pt x="1280" y="189"/>
                  </a:lnTo>
                  <a:lnTo>
                    <a:pt x="1290" y="184"/>
                  </a:lnTo>
                  <a:lnTo>
                    <a:pt x="1290" y="184"/>
                  </a:lnTo>
                  <a:lnTo>
                    <a:pt x="1300" y="175"/>
                  </a:lnTo>
                  <a:lnTo>
                    <a:pt x="1311" y="167"/>
                  </a:lnTo>
                  <a:lnTo>
                    <a:pt x="1322" y="158"/>
                  </a:lnTo>
                  <a:lnTo>
                    <a:pt x="1332" y="146"/>
                  </a:lnTo>
                  <a:lnTo>
                    <a:pt x="1341" y="135"/>
                  </a:lnTo>
                  <a:lnTo>
                    <a:pt x="1349" y="121"/>
                  </a:lnTo>
                  <a:lnTo>
                    <a:pt x="1352" y="114"/>
                  </a:lnTo>
                  <a:lnTo>
                    <a:pt x="1355" y="107"/>
                  </a:lnTo>
                  <a:lnTo>
                    <a:pt x="1356" y="99"/>
                  </a:lnTo>
                  <a:lnTo>
                    <a:pt x="1358" y="91"/>
                  </a:lnTo>
                  <a:lnTo>
                    <a:pt x="1358" y="85"/>
                  </a:lnTo>
                  <a:lnTo>
                    <a:pt x="1358" y="85"/>
                  </a:lnTo>
                  <a:lnTo>
                    <a:pt x="1359" y="74"/>
                  </a:lnTo>
                  <a:lnTo>
                    <a:pt x="1359" y="61"/>
                  </a:lnTo>
                  <a:lnTo>
                    <a:pt x="1359" y="47"/>
                  </a:lnTo>
                  <a:lnTo>
                    <a:pt x="1350" y="56"/>
                  </a:lnTo>
                  <a:lnTo>
                    <a:pt x="1350" y="56"/>
                  </a:lnTo>
                  <a:lnTo>
                    <a:pt x="1347" y="59"/>
                  </a:lnTo>
                  <a:lnTo>
                    <a:pt x="1344" y="60"/>
                  </a:lnTo>
                  <a:lnTo>
                    <a:pt x="1340" y="62"/>
                  </a:lnTo>
                  <a:lnTo>
                    <a:pt x="1336" y="62"/>
                  </a:lnTo>
                  <a:lnTo>
                    <a:pt x="1330" y="62"/>
                  </a:lnTo>
                  <a:lnTo>
                    <a:pt x="1330" y="62"/>
                  </a:lnTo>
                  <a:lnTo>
                    <a:pt x="1324" y="61"/>
                  </a:lnTo>
                  <a:lnTo>
                    <a:pt x="1319" y="58"/>
                  </a:lnTo>
                  <a:lnTo>
                    <a:pt x="1318" y="57"/>
                  </a:lnTo>
                  <a:lnTo>
                    <a:pt x="1314" y="57"/>
                  </a:lnTo>
                  <a:lnTo>
                    <a:pt x="1314" y="57"/>
                  </a:lnTo>
                  <a:lnTo>
                    <a:pt x="1292" y="59"/>
                  </a:lnTo>
                  <a:lnTo>
                    <a:pt x="1267" y="64"/>
                  </a:lnTo>
                  <a:lnTo>
                    <a:pt x="1267" y="64"/>
                  </a:lnTo>
                  <a:lnTo>
                    <a:pt x="1261" y="64"/>
                  </a:lnTo>
                  <a:lnTo>
                    <a:pt x="1253" y="65"/>
                  </a:lnTo>
                  <a:lnTo>
                    <a:pt x="1253" y="65"/>
                  </a:lnTo>
                  <a:lnTo>
                    <a:pt x="1244" y="64"/>
                  </a:lnTo>
                  <a:lnTo>
                    <a:pt x="1235" y="63"/>
                  </a:lnTo>
                  <a:lnTo>
                    <a:pt x="1235" y="63"/>
                  </a:lnTo>
                  <a:lnTo>
                    <a:pt x="1224" y="62"/>
                  </a:lnTo>
                  <a:lnTo>
                    <a:pt x="1214" y="62"/>
                  </a:lnTo>
                  <a:lnTo>
                    <a:pt x="1214" y="62"/>
                  </a:lnTo>
                  <a:lnTo>
                    <a:pt x="1210" y="62"/>
                  </a:lnTo>
                  <a:lnTo>
                    <a:pt x="1210" y="62"/>
                  </a:lnTo>
                  <a:lnTo>
                    <a:pt x="1193" y="63"/>
                  </a:lnTo>
                  <a:lnTo>
                    <a:pt x="1178" y="65"/>
                  </a:lnTo>
                  <a:lnTo>
                    <a:pt x="1178" y="65"/>
                  </a:lnTo>
                  <a:lnTo>
                    <a:pt x="1158" y="67"/>
                  </a:lnTo>
                  <a:lnTo>
                    <a:pt x="1138" y="68"/>
                  </a:lnTo>
                  <a:lnTo>
                    <a:pt x="1138" y="68"/>
                  </a:lnTo>
                  <a:lnTo>
                    <a:pt x="1123" y="67"/>
                  </a:lnTo>
                  <a:lnTo>
                    <a:pt x="1123" y="67"/>
                  </a:lnTo>
                  <a:lnTo>
                    <a:pt x="1089" y="64"/>
                  </a:lnTo>
                  <a:lnTo>
                    <a:pt x="1072" y="62"/>
                  </a:lnTo>
                  <a:lnTo>
                    <a:pt x="1055" y="62"/>
                  </a:lnTo>
                  <a:lnTo>
                    <a:pt x="1055" y="62"/>
                  </a:lnTo>
                  <a:lnTo>
                    <a:pt x="1021" y="61"/>
                  </a:lnTo>
                  <a:lnTo>
                    <a:pt x="987" y="60"/>
                  </a:lnTo>
                  <a:lnTo>
                    <a:pt x="919" y="54"/>
                  </a:lnTo>
                  <a:lnTo>
                    <a:pt x="919" y="54"/>
                  </a:lnTo>
                  <a:lnTo>
                    <a:pt x="850" y="49"/>
                  </a:lnTo>
                  <a:lnTo>
                    <a:pt x="815" y="48"/>
                  </a:lnTo>
                  <a:lnTo>
                    <a:pt x="781" y="47"/>
                  </a:lnTo>
                  <a:lnTo>
                    <a:pt x="781" y="47"/>
                  </a:lnTo>
                  <a:lnTo>
                    <a:pt x="751" y="48"/>
                  </a:lnTo>
                  <a:lnTo>
                    <a:pt x="751" y="48"/>
                  </a:lnTo>
                  <a:lnTo>
                    <a:pt x="670" y="50"/>
                  </a:lnTo>
                  <a:lnTo>
                    <a:pt x="576" y="51"/>
                  </a:lnTo>
                  <a:lnTo>
                    <a:pt x="576" y="51"/>
                  </a:lnTo>
                  <a:lnTo>
                    <a:pt x="469" y="50"/>
                  </a:lnTo>
                  <a:lnTo>
                    <a:pt x="469" y="50"/>
                  </a:lnTo>
                  <a:lnTo>
                    <a:pt x="363" y="50"/>
                  </a:lnTo>
                  <a:lnTo>
                    <a:pt x="363" y="50"/>
                  </a:lnTo>
                  <a:lnTo>
                    <a:pt x="320" y="49"/>
                  </a:lnTo>
                  <a:lnTo>
                    <a:pt x="275" y="47"/>
                  </a:lnTo>
                  <a:lnTo>
                    <a:pt x="275" y="47"/>
                  </a:lnTo>
                  <a:lnTo>
                    <a:pt x="231" y="44"/>
                  </a:lnTo>
                  <a:lnTo>
                    <a:pt x="187" y="44"/>
                  </a:lnTo>
                  <a:lnTo>
                    <a:pt x="187" y="44"/>
                  </a:lnTo>
                  <a:lnTo>
                    <a:pt x="153" y="43"/>
                  </a:lnTo>
                  <a:lnTo>
                    <a:pt x="117" y="39"/>
                  </a:lnTo>
                  <a:lnTo>
                    <a:pt x="117" y="39"/>
                  </a:lnTo>
                  <a:lnTo>
                    <a:pt x="83" y="37"/>
                  </a:lnTo>
                  <a:lnTo>
                    <a:pt x="49" y="36"/>
                  </a:lnTo>
                  <a:lnTo>
                    <a:pt x="49" y="36"/>
                  </a:lnTo>
                  <a:lnTo>
                    <a:pt x="47" y="36"/>
                  </a:lnTo>
                  <a:lnTo>
                    <a:pt x="46" y="36"/>
                  </a:lnTo>
                  <a:lnTo>
                    <a:pt x="45" y="36"/>
                  </a:lnTo>
                  <a:lnTo>
                    <a:pt x="45" y="36"/>
                  </a:lnTo>
                  <a:lnTo>
                    <a:pt x="42" y="37"/>
                  </a:lnTo>
                  <a:lnTo>
                    <a:pt x="40" y="39"/>
                  </a:lnTo>
                  <a:lnTo>
                    <a:pt x="38" y="43"/>
                  </a:lnTo>
                  <a:lnTo>
                    <a:pt x="38" y="43"/>
                  </a:lnTo>
                  <a:lnTo>
                    <a:pt x="37" y="47"/>
                  </a:lnTo>
                  <a:lnTo>
                    <a:pt x="38" y="51"/>
                  </a:lnTo>
                  <a:lnTo>
                    <a:pt x="41" y="56"/>
                  </a:lnTo>
                  <a:lnTo>
                    <a:pt x="45" y="62"/>
                  </a:lnTo>
                  <a:lnTo>
                    <a:pt x="45" y="62"/>
                  </a:lnTo>
                  <a:lnTo>
                    <a:pt x="51" y="74"/>
                  </a:lnTo>
                  <a:lnTo>
                    <a:pt x="57" y="83"/>
                  </a:lnTo>
                  <a:lnTo>
                    <a:pt x="57" y="83"/>
                  </a:lnTo>
                  <a:lnTo>
                    <a:pt x="64" y="94"/>
                  </a:lnTo>
                  <a:lnTo>
                    <a:pt x="72" y="105"/>
                  </a:lnTo>
                  <a:lnTo>
                    <a:pt x="72" y="105"/>
                  </a:lnTo>
                  <a:lnTo>
                    <a:pt x="83" y="120"/>
                  </a:lnTo>
                  <a:lnTo>
                    <a:pt x="97" y="134"/>
                  </a:lnTo>
                  <a:lnTo>
                    <a:pt x="111" y="147"/>
                  </a:lnTo>
                  <a:lnTo>
                    <a:pt x="126" y="159"/>
                  </a:lnTo>
                  <a:lnTo>
                    <a:pt x="142" y="170"/>
                  </a:lnTo>
                  <a:lnTo>
                    <a:pt x="161" y="180"/>
                  </a:lnTo>
                  <a:lnTo>
                    <a:pt x="180" y="191"/>
                  </a:lnTo>
                  <a:lnTo>
                    <a:pt x="200" y="199"/>
                  </a:lnTo>
                  <a:lnTo>
                    <a:pt x="200" y="199"/>
                  </a:lnTo>
                  <a:lnTo>
                    <a:pt x="209" y="202"/>
                  </a:lnTo>
                  <a:lnTo>
                    <a:pt x="217" y="203"/>
                  </a:lnTo>
                  <a:lnTo>
                    <a:pt x="232" y="204"/>
                  </a:lnTo>
                  <a:lnTo>
                    <a:pt x="232" y="204"/>
                  </a:lnTo>
                  <a:lnTo>
                    <a:pt x="242" y="204"/>
                  </a:lnTo>
                  <a:lnTo>
                    <a:pt x="242" y="204"/>
                  </a:lnTo>
                  <a:lnTo>
                    <a:pt x="251" y="204"/>
                  </a:lnTo>
                  <a:lnTo>
                    <a:pt x="251" y="204"/>
                  </a:lnTo>
                  <a:lnTo>
                    <a:pt x="263" y="204"/>
                  </a:lnTo>
                  <a:lnTo>
                    <a:pt x="263" y="204"/>
                  </a:lnTo>
                  <a:lnTo>
                    <a:pt x="276" y="207"/>
                  </a:lnTo>
                  <a:lnTo>
                    <a:pt x="276" y="207"/>
                  </a:lnTo>
                  <a:lnTo>
                    <a:pt x="286" y="209"/>
                  </a:lnTo>
                  <a:lnTo>
                    <a:pt x="297" y="209"/>
                  </a:lnTo>
                  <a:lnTo>
                    <a:pt x="297" y="209"/>
                  </a:lnTo>
                  <a:lnTo>
                    <a:pt x="328" y="210"/>
                  </a:lnTo>
                  <a:lnTo>
                    <a:pt x="358" y="214"/>
                  </a:lnTo>
                  <a:lnTo>
                    <a:pt x="358" y="214"/>
                  </a:lnTo>
                  <a:lnTo>
                    <a:pt x="396" y="216"/>
                  </a:lnTo>
                  <a:lnTo>
                    <a:pt x="396" y="216"/>
                  </a:lnTo>
                  <a:lnTo>
                    <a:pt x="443" y="219"/>
                  </a:lnTo>
                  <a:lnTo>
                    <a:pt x="443" y="219"/>
                  </a:lnTo>
                  <a:lnTo>
                    <a:pt x="475" y="221"/>
                  </a:lnTo>
                  <a:lnTo>
                    <a:pt x="508" y="222"/>
                  </a:lnTo>
                  <a:lnTo>
                    <a:pt x="508" y="222"/>
                  </a:lnTo>
                  <a:lnTo>
                    <a:pt x="515" y="222"/>
                  </a:lnTo>
                  <a:lnTo>
                    <a:pt x="515" y="222"/>
                  </a:lnTo>
                  <a:lnTo>
                    <a:pt x="535" y="222"/>
                  </a:lnTo>
                  <a:lnTo>
                    <a:pt x="554" y="221"/>
                  </a:lnTo>
                  <a:lnTo>
                    <a:pt x="554" y="221"/>
                  </a:lnTo>
                  <a:lnTo>
                    <a:pt x="573" y="220"/>
                  </a:lnTo>
                  <a:lnTo>
                    <a:pt x="592" y="220"/>
                  </a:lnTo>
                  <a:lnTo>
                    <a:pt x="592" y="2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3" name="Freeform 218"/>
            <p:cNvSpPr/>
            <p:nvPr/>
          </p:nvSpPr>
          <p:spPr bwMode="auto">
            <a:xfrm>
              <a:off x="4768851" y="3311526"/>
              <a:ext cx="198438" cy="303213"/>
            </a:xfrm>
            <a:custGeom>
              <a:avLst/>
              <a:gdLst/>
              <a:ahLst/>
              <a:cxnLst>
                <a:cxn ang="0">
                  <a:pos x="98" y="574"/>
                </a:cxn>
                <a:cxn ang="0">
                  <a:pos x="88" y="568"/>
                </a:cxn>
                <a:cxn ang="0">
                  <a:pos x="82" y="559"/>
                </a:cxn>
                <a:cxn ang="0">
                  <a:pos x="82" y="552"/>
                </a:cxn>
                <a:cxn ang="0">
                  <a:pos x="87" y="542"/>
                </a:cxn>
                <a:cxn ang="0">
                  <a:pos x="94" y="540"/>
                </a:cxn>
                <a:cxn ang="0">
                  <a:pos x="165" y="527"/>
                </a:cxn>
                <a:cxn ang="0">
                  <a:pos x="230" y="504"/>
                </a:cxn>
                <a:cxn ang="0">
                  <a:pos x="271" y="480"/>
                </a:cxn>
                <a:cxn ang="0">
                  <a:pos x="292" y="459"/>
                </a:cxn>
                <a:cxn ang="0">
                  <a:pos x="317" y="422"/>
                </a:cxn>
                <a:cxn ang="0">
                  <a:pos x="332" y="381"/>
                </a:cxn>
                <a:cxn ang="0">
                  <a:pos x="338" y="337"/>
                </a:cxn>
                <a:cxn ang="0">
                  <a:pos x="336" y="294"/>
                </a:cxn>
                <a:cxn ang="0">
                  <a:pos x="331" y="267"/>
                </a:cxn>
                <a:cxn ang="0">
                  <a:pos x="308" y="191"/>
                </a:cxn>
                <a:cxn ang="0">
                  <a:pos x="279" y="135"/>
                </a:cxn>
                <a:cxn ang="0">
                  <a:pos x="255" y="105"/>
                </a:cxn>
                <a:cxn ang="0">
                  <a:pos x="234" y="86"/>
                </a:cxn>
                <a:cxn ang="0">
                  <a:pos x="200" y="65"/>
                </a:cxn>
                <a:cxn ang="0">
                  <a:pos x="161" y="51"/>
                </a:cxn>
                <a:cxn ang="0">
                  <a:pos x="104" y="41"/>
                </a:cxn>
                <a:cxn ang="0">
                  <a:pos x="17" y="36"/>
                </a:cxn>
                <a:cxn ang="0">
                  <a:pos x="9" y="34"/>
                </a:cxn>
                <a:cxn ang="0">
                  <a:pos x="2" y="27"/>
                </a:cxn>
                <a:cxn ang="0">
                  <a:pos x="0" y="18"/>
                </a:cxn>
                <a:cxn ang="0">
                  <a:pos x="4" y="5"/>
                </a:cxn>
                <a:cxn ang="0">
                  <a:pos x="13" y="0"/>
                </a:cxn>
                <a:cxn ang="0">
                  <a:pos x="49" y="0"/>
                </a:cxn>
                <a:cxn ang="0">
                  <a:pos x="147" y="11"/>
                </a:cxn>
                <a:cxn ang="0">
                  <a:pos x="194" y="23"/>
                </a:cxn>
                <a:cxn ang="0">
                  <a:pos x="236" y="44"/>
                </a:cxn>
                <a:cxn ang="0">
                  <a:pos x="261" y="61"/>
                </a:cxn>
                <a:cxn ang="0">
                  <a:pos x="292" y="93"/>
                </a:cxn>
                <a:cxn ang="0">
                  <a:pos x="318" y="130"/>
                </a:cxn>
                <a:cxn ang="0">
                  <a:pos x="339" y="171"/>
                </a:cxn>
                <a:cxn ang="0">
                  <a:pos x="356" y="216"/>
                </a:cxn>
                <a:cxn ang="0">
                  <a:pos x="370" y="283"/>
                </a:cxn>
                <a:cxn ang="0">
                  <a:pos x="373" y="315"/>
                </a:cxn>
                <a:cxn ang="0">
                  <a:pos x="371" y="360"/>
                </a:cxn>
                <a:cxn ang="0">
                  <a:pos x="363" y="401"/>
                </a:cxn>
                <a:cxn ang="0">
                  <a:pos x="346" y="441"/>
                </a:cxn>
                <a:cxn ang="0">
                  <a:pos x="322" y="477"/>
                </a:cxn>
                <a:cxn ang="0">
                  <a:pos x="303" y="500"/>
                </a:cxn>
                <a:cxn ang="0">
                  <a:pos x="272" y="526"/>
                </a:cxn>
                <a:cxn ang="0">
                  <a:pos x="234" y="544"/>
                </a:cxn>
                <a:cxn ang="0">
                  <a:pos x="181" y="561"/>
                </a:cxn>
                <a:cxn ang="0">
                  <a:pos x="105" y="574"/>
                </a:cxn>
                <a:cxn ang="0">
                  <a:pos x="102" y="574"/>
                </a:cxn>
              </a:cxnLst>
              <a:rect l="0" t="0" r="r" b="b"/>
              <a:pathLst>
                <a:path w="373" h="574">
                  <a:moveTo>
                    <a:pt x="102" y="574"/>
                  </a:moveTo>
                  <a:lnTo>
                    <a:pt x="102" y="574"/>
                  </a:lnTo>
                  <a:lnTo>
                    <a:pt x="98" y="574"/>
                  </a:lnTo>
                  <a:lnTo>
                    <a:pt x="94" y="573"/>
                  </a:lnTo>
                  <a:lnTo>
                    <a:pt x="90" y="571"/>
                  </a:lnTo>
                  <a:lnTo>
                    <a:pt x="88" y="568"/>
                  </a:lnTo>
                  <a:lnTo>
                    <a:pt x="85" y="565"/>
                  </a:lnTo>
                  <a:lnTo>
                    <a:pt x="84" y="562"/>
                  </a:lnTo>
                  <a:lnTo>
                    <a:pt x="82" y="559"/>
                  </a:lnTo>
                  <a:lnTo>
                    <a:pt x="82" y="555"/>
                  </a:lnTo>
                  <a:lnTo>
                    <a:pt x="82" y="555"/>
                  </a:lnTo>
                  <a:lnTo>
                    <a:pt x="82" y="552"/>
                  </a:lnTo>
                  <a:lnTo>
                    <a:pt x="83" y="546"/>
                  </a:lnTo>
                  <a:lnTo>
                    <a:pt x="85" y="544"/>
                  </a:lnTo>
                  <a:lnTo>
                    <a:pt x="87" y="542"/>
                  </a:lnTo>
                  <a:lnTo>
                    <a:pt x="90" y="541"/>
                  </a:lnTo>
                  <a:lnTo>
                    <a:pt x="94" y="540"/>
                  </a:lnTo>
                  <a:lnTo>
                    <a:pt x="94" y="540"/>
                  </a:lnTo>
                  <a:lnTo>
                    <a:pt x="118" y="536"/>
                  </a:lnTo>
                  <a:lnTo>
                    <a:pt x="141" y="532"/>
                  </a:lnTo>
                  <a:lnTo>
                    <a:pt x="165" y="527"/>
                  </a:lnTo>
                  <a:lnTo>
                    <a:pt x="187" y="521"/>
                  </a:lnTo>
                  <a:lnTo>
                    <a:pt x="209" y="513"/>
                  </a:lnTo>
                  <a:lnTo>
                    <a:pt x="230" y="504"/>
                  </a:lnTo>
                  <a:lnTo>
                    <a:pt x="251" y="493"/>
                  </a:lnTo>
                  <a:lnTo>
                    <a:pt x="261" y="486"/>
                  </a:lnTo>
                  <a:lnTo>
                    <a:pt x="271" y="480"/>
                  </a:lnTo>
                  <a:lnTo>
                    <a:pt x="271" y="480"/>
                  </a:lnTo>
                  <a:lnTo>
                    <a:pt x="282" y="470"/>
                  </a:lnTo>
                  <a:lnTo>
                    <a:pt x="292" y="459"/>
                  </a:lnTo>
                  <a:lnTo>
                    <a:pt x="302" y="447"/>
                  </a:lnTo>
                  <a:lnTo>
                    <a:pt x="310" y="434"/>
                  </a:lnTo>
                  <a:lnTo>
                    <a:pt x="317" y="422"/>
                  </a:lnTo>
                  <a:lnTo>
                    <a:pt x="323" y="409"/>
                  </a:lnTo>
                  <a:lnTo>
                    <a:pt x="328" y="395"/>
                  </a:lnTo>
                  <a:lnTo>
                    <a:pt x="332" y="381"/>
                  </a:lnTo>
                  <a:lnTo>
                    <a:pt x="335" y="366"/>
                  </a:lnTo>
                  <a:lnTo>
                    <a:pt x="337" y="352"/>
                  </a:lnTo>
                  <a:lnTo>
                    <a:pt x="338" y="337"/>
                  </a:lnTo>
                  <a:lnTo>
                    <a:pt x="338" y="323"/>
                  </a:lnTo>
                  <a:lnTo>
                    <a:pt x="337" y="308"/>
                  </a:lnTo>
                  <a:lnTo>
                    <a:pt x="336" y="294"/>
                  </a:lnTo>
                  <a:lnTo>
                    <a:pt x="334" y="280"/>
                  </a:lnTo>
                  <a:lnTo>
                    <a:pt x="331" y="267"/>
                  </a:lnTo>
                  <a:lnTo>
                    <a:pt x="331" y="267"/>
                  </a:lnTo>
                  <a:lnTo>
                    <a:pt x="323" y="241"/>
                  </a:lnTo>
                  <a:lnTo>
                    <a:pt x="316" y="216"/>
                  </a:lnTo>
                  <a:lnTo>
                    <a:pt x="308" y="191"/>
                  </a:lnTo>
                  <a:lnTo>
                    <a:pt x="298" y="168"/>
                  </a:lnTo>
                  <a:lnTo>
                    <a:pt x="286" y="145"/>
                  </a:lnTo>
                  <a:lnTo>
                    <a:pt x="279" y="135"/>
                  </a:lnTo>
                  <a:lnTo>
                    <a:pt x="272" y="125"/>
                  </a:lnTo>
                  <a:lnTo>
                    <a:pt x="263" y="114"/>
                  </a:lnTo>
                  <a:lnTo>
                    <a:pt x="255" y="105"/>
                  </a:lnTo>
                  <a:lnTo>
                    <a:pt x="245" y="96"/>
                  </a:lnTo>
                  <a:lnTo>
                    <a:pt x="234" y="86"/>
                  </a:lnTo>
                  <a:lnTo>
                    <a:pt x="234" y="86"/>
                  </a:lnTo>
                  <a:lnTo>
                    <a:pt x="224" y="79"/>
                  </a:lnTo>
                  <a:lnTo>
                    <a:pt x="213" y="72"/>
                  </a:lnTo>
                  <a:lnTo>
                    <a:pt x="200" y="65"/>
                  </a:lnTo>
                  <a:lnTo>
                    <a:pt x="188" y="60"/>
                  </a:lnTo>
                  <a:lnTo>
                    <a:pt x="174" y="55"/>
                  </a:lnTo>
                  <a:lnTo>
                    <a:pt x="161" y="51"/>
                  </a:lnTo>
                  <a:lnTo>
                    <a:pt x="146" y="48"/>
                  </a:lnTo>
                  <a:lnTo>
                    <a:pt x="133" y="45"/>
                  </a:lnTo>
                  <a:lnTo>
                    <a:pt x="104" y="41"/>
                  </a:lnTo>
                  <a:lnTo>
                    <a:pt x="74" y="38"/>
                  </a:lnTo>
                  <a:lnTo>
                    <a:pt x="45" y="36"/>
                  </a:lnTo>
                  <a:lnTo>
                    <a:pt x="17" y="36"/>
                  </a:lnTo>
                  <a:lnTo>
                    <a:pt x="17" y="36"/>
                  </a:lnTo>
                  <a:lnTo>
                    <a:pt x="13" y="35"/>
                  </a:lnTo>
                  <a:lnTo>
                    <a:pt x="9" y="34"/>
                  </a:lnTo>
                  <a:lnTo>
                    <a:pt x="6" y="32"/>
                  </a:lnTo>
                  <a:lnTo>
                    <a:pt x="4" y="30"/>
                  </a:lnTo>
                  <a:lnTo>
                    <a:pt x="2" y="27"/>
                  </a:lnTo>
                  <a:lnTo>
                    <a:pt x="1" y="24"/>
                  </a:lnTo>
                  <a:lnTo>
                    <a:pt x="0" y="18"/>
                  </a:lnTo>
                  <a:lnTo>
                    <a:pt x="0" y="18"/>
                  </a:lnTo>
                  <a:lnTo>
                    <a:pt x="1" y="12"/>
                  </a:lnTo>
                  <a:lnTo>
                    <a:pt x="2" y="8"/>
                  </a:lnTo>
                  <a:lnTo>
                    <a:pt x="4" y="5"/>
                  </a:lnTo>
                  <a:lnTo>
                    <a:pt x="6" y="3"/>
                  </a:lnTo>
                  <a:lnTo>
                    <a:pt x="9" y="1"/>
                  </a:lnTo>
                  <a:lnTo>
                    <a:pt x="13" y="0"/>
                  </a:lnTo>
                  <a:lnTo>
                    <a:pt x="17" y="0"/>
                  </a:lnTo>
                  <a:lnTo>
                    <a:pt x="17" y="0"/>
                  </a:lnTo>
                  <a:lnTo>
                    <a:pt x="49" y="0"/>
                  </a:lnTo>
                  <a:lnTo>
                    <a:pt x="81" y="2"/>
                  </a:lnTo>
                  <a:lnTo>
                    <a:pt x="114" y="5"/>
                  </a:lnTo>
                  <a:lnTo>
                    <a:pt x="147" y="11"/>
                  </a:lnTo>
                  <a:lnTo>
                    <a:pt x="163" y="14"/>
                  </a:lnTo>
                  <a:lnTo>
                    <a:pt x="178" y="19"/>
                  </a:lnTo>
                  <a:lnTo>
                    <a:pt x="194" y="23"/>
                  </a:lnTo>
                  <a:lnTo>
                    <a:pt x="208" y="29"/>
                  </a:lnTo>
                  <a:lnTo>
                    <a:pt x="223" y="35"/>
                  </a:lnTo>
                  <a:lnTo>
                    <a:pt x="236" y="44"/>
                  </a:lnTo>
                  <a:lnTo>
                    <a:pt x="249" y="52"/>
                  </a:lnTo>
                  <a:lnTo>
                    <a:pt x="261" y="61"/>
                  </a:lnTo>
                  <a:lnTo>
                    <a:pt x="261" y="61"/>
                  </a:lnTo>
                  <a:lnTo>
                    <a:pt x="272" y="72"/>
                  </a:lnTo>
                  <a:lnTo>
                    <a:pt x="282" y="83"/>
                  </a:lnTo>
                  <a:lnTo>
                    <a:pt x="292" y="93"/>
                  </a:lnTo>
                  <a:lnTo>
                    <a:pt x="302" y="106"/>
                  </a:lnTo>
                  <a:lnTo>
                    <a:pt x="310" y="117"/>
                  </a:lnTo>
                  <a:lnTo>
                    <a:pt x="318" y="130"/>
                  </a:lnTo>
                  <a:lnTo>
                    <a:pt x="326" y="143"/>
                  </a:lnTo>
                  <a:lnTo>
                    <a:pt x="333" y="157"/>
                  </a:lnTo>
                  <a:lnTo>
                    <a:pt x="339" y="171"/>
                  </a:lnTo>
                  <a:lnTo>
                    <a:pt x="345" y="186"/>
                  </a:lnTo>
                  <a:lnTo>
                    <a:pt x="350" y="200"/>
                  </a:lnTo>
                  <a:lnTo>
                    <a:pt x="356" y="216"/>
                  </a:lnTo>
                  <a:lnTo>
                    <a:pt x="360" y="232"/>
                  </a:lnTo>
                  <a:lnTo>
                    <a:pt x="364" y="249"/>
                  </a:lnTo>
                  <a:lnTo>
                    <a:pt x="370" y="283"/>
                  </a:lnTo>
                  <a:lnTo>
                    <a:pt x="370" y="283"/>
                  </a:lnTo>
                  <a:lnTo>
                    <a:pt x="372" y="300"/>
                  </a:lnTo>
                  <a:lnTo>
                    <a:pt x="373" y="315"/>
                  </a:lnTo>
                  <a:lnTo>
                    <a:pt x="373" y="331"/>
                  </a:lnTo>
                  <a:lnTo>
                    <a:pt x="373" y="345"/>
                  </a:lnTo>
                  <a:lnTo>
                    <a:pt x="371" y="360"/>
                  </a:lnTo>
                  <a:lnTo>
                    <a:pt x="369" y="374"/>
                  </a:lnTo>
                  <a:lnTo>
                    <a:pt x="366" y="388"/>
                  </a:lnTo>
                  <a:lnTo>
                    <a:pt x="363" y="401"/>
                  </a:lnTo>
                  <a:lnTo>
                    <a:pt x="358" y="415"/>
                  </a:lnTo>
                  <a:lnTo>
                    <a:pt x="352" y="428"/>
                  </a:lnTo>
                  <a:lnTo>
                    <a:pt x="346" y="441"/>
                  </a:lnTo>
                  <a:lnTo>
                    <a:pt x="339" y="453"/>
                  </a:lnTo>
                  <a:lnTo>
                    <a:pt x="332" y="465"/>
                  </a:lnTo>
                  <a:lnTo>
                    <a:pt x="322" y="477"/>
                  </a:lnTo>
                  <a:lnTo>
                    <a:pt x="313" y="488"/>
                  </a:lnTo>
                  <a:lnTo>
                    <a:pt x="303" y="500"/>
                  </a:lnTo>
                  <a:lnTo>
                    <a:pt x="303" y="500"/>
                  </a:lnTo>
                  <a:lnTo>
                    <a:pt x="292" y="509"/>
                  </a:lnTo>
                  <a:lnTo>
                    <a:pt x="282" y="518"/>
                  </a:lnTo>
                  <a:lnTo>
                    <a:pt x="272" y="526"/>
                  </a:lnTo>
                  <a:lnTo>
                    <a:pt x="259" y="533"/>
                  </a:lnTo>
                  <a:lnTo>
                    <a:pt x="247" y="539"/>
                  </a:lnTo>
                  <a:lnTo>
                    <a:pt x="234" y="544"/>
                  </a:lnTo>
                  <a:lnTo>
                    <a:pt x="222" y="550"/>
                  </a:lnTo>
                  <a:lnTo>
                    <a:pt x="208" y="554"/>
                  </a:lnTo>
                  <a:lnTo>
                    <a:pt x="181" y="561"/>
                  </a:lnTo>
                  <a:lnTo>
                    <a:pt x="156" y="566"/>
                  </a:lnTo>
                  <a:lnTo>
                    <a:pt x="130" y="570"/>
                  </a:lnTo>
                  <a:lnTo>
                    <a:pt x="105" y="574"/>
                  </a:lnTo>
                  <a:lnTo>
                    <a:pt x="105" y="574"/>
                  </a:lnTo>
                  <a:lnTo>
                    <a:pt x="102" y="574"/>
                  </a:lnTo>
                  <a:lnTo>
                    <a:pt x="102" y="5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4" name="Freeform 219"/>
            <p:cNvSpPr/>
            <p:nvPr/>
          </p:nvSpPr>
          <p:spPr bwMode="auto">
            <a:xfrm>
              <a:off x="4792663" y="3375026"/>
              <a:ext cx="111125" cy="166688"/>
            </a:xfrm>
            <a:custGeom>
              <a:avLst/>
              <a:gdLst/>
              <a:ahLst/>
              <a:cxnLst>
                <a:cxn ang="0">
                  <a:pos x="71" y="316"/>
                </a:cxn>
                <a:cxn ang="0">
                  <a:pos x="65" y="314"/>
                </a:cxn>
                <a:cxn ang="0">
                  <a:pos x="60" y="311"/>
                </a:cxn>
                <a:cxn ang="0">
                  <a:pos x="57" y="300"/>
                </a:cxn>
                <a:cxn ang="0">
                  <a:pos x="58" y="293"/>
                </a:cxn>
                <a:cxn ang="0">
                  <a:pos x="61" y="286"/>
                </a:cxn>
                <a:cxn ang="0">
                  <a:pos x="66" y="281"/>
                </a:cxn>
                <a:cxn ang="0">
                  <a:pos x="74" y="279"/>
                </a:cxn>
                <a:cxn ang="0">
                  <a:pos x="84" y="278"/>
                </a:cxn>
                <a:cxn ang="0">
                  <a:pos x="106" y="273"/>
                </a:cxn>
                <a:cxn ang="0">
                  <a:pos x="130" y="264"/>
                </a:cxn>
                <a:cxn ang="0">
                  <a:pos x="152" y="249"/>
                </a:cxn>
                <a:cxn ang="0">
                  <a:pos x="160" y="240"/>
                </a:cxn>
                <a:cxn ang="0">
                  <a:pos x="171" y="222"/>
                </a:cxn>
                <a:cxn ang="0">
                  <a:pos x="173" y="204"/>
                </a:cxn>
                <a:cxn ang="0">
                  <a:pos x="172" y="191"/>
                </a:cxn>
                <a:cxn ang="0">
                  <a:pos x="166" y="160"/>
                </a:cxn>
                <a:cxn ang="0">
                  <a:pos x="155" y="128"/>
                </a:cxn>
                <a:cxn ang="0">
                  <a:pos x="140" y="99"/>
                </a:cxn>
                <a:cxn ang="0">
                  <a:pos x="129" y="87"/>
                </a:cxn>
                <a:cxn ang="0">
                  <a:pos x="117" y="78"/>
                </a:cxn>
                <a:cxn ang="0">
                  <a:pos x="91" y="65"/>
                </a:cxn>
                <a:cxn ang="0">
                  <a:pos x="78" y="60"/>
                </a:cxn>
                <a:cxn ang="0">
                  <a:pos x="47" y="45"/>
                </a:cxn>
                <a:cxn ang="0">
                  <a:pos x="44" y="44"/>
                </a:cxn>
                <a:cxn ang="0">
                  <a:pos x="33" y="37"/>
                </a:cxn>
                <a:cxn ang="0">
                  <a:pos x="16" y="37"/>
                </a:cxn>
                <a:cxn ang="0">
                  <a:pos x="9" y="35"/>
                </a:cxn>
                <a:cxn ang="0">
                  <a:pos x="4" y="30"/>
                </a:cxn>
                <a:cxn ang="0">
                  <a:pos x="1" y="25"/>
                </a:cxn>
                <a:cxn ang="0">
                  <a:pos x="0" y="18"/>
                </a:cxn>
                <a:cxn ang="0">
                  <a:pos x="2" y="9"/>
                </a:cxn>
                <a:cxn ang="0">
                  <a:pos x="6" y="4"/>
                </a:cxn>
                <a:cxn ang="0">
                  <a:pos x="12" y="0"/>
                </a:cxn>
                <a:cxn ang="0">
                  <a:pos x="42" y="0"/>
                </a:cxn>
                <a:cxn ang="0">
                  <a:pos x="47" y="1"/>
                </a:cxn>
                <a:cxn ang="0">
                  <a:pos x="57" y="9"/>
                </a:cxn>
                <a:cxn ang="0">
                  <a:pos x="69" y="11"/>
                </a:cxn>
                <a:cxn ang="0">
                  <a:pos x="72" y="14"/>
                </a:cxn>
                <a:cxn ang="0">
                  <a:pos x="78" y="17"/>
                </a:cxn>
                <a:cxn ang="0">
                  <a:pos x="91" y="22"/>
                </a:cxn>
                <a:cxn ang="0">
                  <a:pos x="101" y="26"/>
                </a:cxn>
                <a:cxn ang="0">
                  <a:pos x="111" y="32"/>
                </a:cxn>
                <a:cxn ang="0">
                  <a:pos x="134" y="45"/>
                </a:cxn>
                <a:cxn ang="0">
                  <a:pos x="150" y="57"/>
                </a:cxn>
                <a:cxn ang="0">
                  <a:pos x="155" y="62"/>
                </a:cxn>
                <a:cxn ang="0">
                  <a:pos x="173" y="86"/>
                </a:cxn>
                <a:cxn ang="0">
                  <a:pos x="187" y="117"/>
                </a:cxn>
                <a:cxn ang="0">
                  <a:pos x="200" y="150"/>
                </a:cxn>
                <a:cxn ang="0">
                  <a:pos x="207" y="185"/>
                </a:cxn>
                <a:cxn ang="0">
                  <a:pos x="209" y="196"/>
                </a:cxn>
                <a:cxn ang="0">
                  <a:pos x="208" y="216"/>
                </a:cxn>
                <a:cxn ang="0">
                  <a:pos x="204" y="235"/>
                </a:cxn>
                <a:cxn ang="0">
                  <a:pos x="196" y="252"/>
                </a:cxn>
                <a:cxn ang="0">
                  <a:pos x="189" y="261"/>
                </a:cxn>
                <a:cxn ang="0">
                  <a:pos x="169" y="281"/>
                </a:cxn>
                <a:cxn ang="0">
                  <a:pos x="141" y="298"/>
                </a:cxn>
                <a:cxn ang="0">
                  <a:pos x="108" y="309"/>
                </a:cxn>
                <a:cxn ang="0">
                  <a:pos x="73" y="316"/>
                </a:cxn>
                <a:cxn ang="0">
                  <a:pos x="71" y="316"/>
                </a:cxn>
                <a:cxn ang="0">
                  <a:pos x="71" y="316"/>
                </a:cxn>
              </a:cxnLst>
              <a:rect l="0" t="0" r="r" b="b"/>
              <a:pathLst>
                <a:path w="209" h="316">
                  <a:moveTo>
                    <a:pt x="71" y="316"/>
                  </a:moveTo>
                  <a:lnTo>
                    <a:pt x="71" y="316"/>
                  </a:lnTo>
                  <a:lnTo>
                    <a:pt x="68" y="316"/>
                  </a:lnTo>
                  <a:lnTo>
                    <a:pt x="65" y="314"/>
                  </a:lnTo>
                  <a:lnTo>
                    <a:pt x="62" y="312"/>
                  </a:lnTo>
                  <a:lnTo>
                    <a:pt x="60" y="311"/>
                  </a:lnTo>
                  <a:lnTo>
                    <a:pt x="58" y="306"/>
                  </a:lnTo>
                  <a:lnTo>
                    <a:pt x="57" y="300"/>
                  </a:lnTo>
                  <a:lnTo>
                    <a:pt x="57" y="300"/>
                  </a:lnTo>
                  <a:lnTo>
                    <a:pt x="58" y="293"/>
                  </a:lnTo>
                  <a:lnTo>
                    <a:pt x="59" y="290"/>
                  </a:lnTo>
                  <a:lnTo>
                    <a:pt x="61" y="286"/>
                  </a:lnTo>
                  <a:lnTo>
                    <a:pt x="63" y="284"/>
                  </a:lnTo>
                  <a:lnTo>
                    <a:pt x="66" y="281"/>
                  </a:lnTo>
                  <a:lnTo>
                    <a:pt x="70" y="280"/>
                  </a:lnTo>
                  <a:lnTo>
                    <a:pt x="74" y="279"/>
                  </a:lnTo>
                  <a:lnTo>
                    <a:pt x="74" y="279"/>
                  </a:lnTo>
                  <a:lnTo>
                    <a:pt x="84" y="278"/>
                  </a:lnTo>
                  <a:lnTo>
                    <a:pt x="94" y="276"/>
                  </a:lnTo>
                  <a:lnTo>
                    <a:pt x="106" y="273"/>
                  </a:lnTo>
                  <a:lnTo>
                    <a:pt x="118" y="269"/>
                  </a:lnTo>
                  <a:lnTo>
                    <a:pt x="130" y="264"/>
                  </a:lnTo>
                  <a:lnTo>
                    <a:pt x="142" y="256"/>
                  </a:lnTo>
                  <a:lnTo>
                    <a:pt x="152" y="249"/>
                  </a:lnTo>
                  <a:lnTo>
                    <a:pt x="160" y="240"/>
                  </a:lnTo>
                  <a:lnTo>
                    <a:pt x="160" y="240"/>
                  </a:lnTo>
                  <a:lnTo>
                    <a:pt x="167" y="232"/>
                  </a:lnTo>
                  <a:lnTo>
                    <a:pt x="171" y="222"/>
                  </a:lnTo>
                  <a:lnTo>
                    <a:pt x="173" y="213"/>
                  </a:lnTo>
                  <a:lnTo>
                    <a:pt x="173" y="204"/>
                  </a:lnTo>
                  <a:lnTo>
                    <a:pt x="173" y="204"/>
                  </a:lnTo>
                  <a:lnTo>
                    <a:pt x="172" y="191"/>
                  </a:lnTo>
                  <a:lnTo>
                    <a:pt x="170" y="177"/>
                  </a:lnTo>
                  <a:lnTo>
                    <a:pt x="166" y="160"/>
                  </a:lnTo>
                  <a:lnTo>
                    <a:pt x="161" y="143"/>
                  </a:lnTo>
                  <a:lnTo>
                    <a:pt x="155" y="128"/>
                  </a:lnTo>
                  <a:lnTo>
                    <a:pt x="148" y="112"/>
                  </a:lnTo>
                  <a:lnTo>
                    <a:pt x="140" y="99"/>
                  </a:lnTo>
                  <a:lnTo>
                    <a:pt x="134" y="93"/>
                  </a:lnTo>
                  <a:lnTo>
                    <a:pt x="129" y="87"/>
                  </a:lnTo>
                  <a:lnTo>
                    <a:pt x="129" y="87"/>
                  </a:lnTo>
                  <a:lnTo>
                    <a:pt x="117" y="78"/>
                  </a:lnTo>
                  <a:lnTo>
                    <a:pt x="104" y="71"/>
                  </a:lnTo>
                  <a:lnTo>
                    <a:pt x="91" y="65"/>
                  </a:lnTo>
                  <a:lnTo>
                    <a:pt x="78" y="60"/>
                  </a:lnTo>
                  <a:lnTo>
                    <a:pt x="78" y="60"/>
                  </a:lnTo>
                  <a:lnTo>
                    <a:pt x="63" y="52"/>
                  </a:lnTo>
                  <a:lnTo>
                    <a:pt x="47" y="45"/>
                  </a:lnTo>
                  <a:lnTo>
                    <a:pt x="44" y="44"/>
                  </a:lnTo>
                  <a:lnTo>
                    <a:pt x="44" y="44"/>
                  </a:lnTo>
                  <a:lnTo>
                    <a:pt x="35" y="38"/>
                  </a:lnTo>
                  <a:lnTo>
                    <a:pt x="33" y="37"/>
                  </a:lnTo>
                  <a:lnTo>
                    <a:pt x="16" y="37"/>
                  </a:lnTo>
                  <a:lnTo>
                    <a:pt x="16" y="37"/>
                  </a:lnTo>
                  <a:lnTo>
                    <a:pt x="12" y="36"/>
                  </a:lnTo>
                  <a:lnTo>
                    <a:pt x="9" y="35"/>
                  </a:lnTo>
                  <a:lnTo>
                    <a:pt x="6" y="34"/>
                  </a:lnTo>
                  <a:lnTo>
                    <a:pt x="4" y="30"/>
                  </a:lnTo>
                  <a:lnTo>
                    <a:pt x="2" y="28"/>
                  </a:lnTo>
                  <a:lnTo>
                    <a:pt x="1" y="25"/>
                  </a:lnTo>
                  <a:lnTo>
                    <a:pt x="0" y="18"/>
                  </a:lnTo>
                  <a:lnTo>
                    <a:pt x="0" y="18"/>
                  </a:lnTo>
                  <a:lnTo>
                    <a:pt x="1" y="12"/>
                  </a:lnTo>
                  <a:lnTo>
                    <a:pt x="2" y="9"/>
                  </a:lnTo>
                  <a:lnTo>
                    <a:pt x="4" y="6"/>
                  </a:lnTo>
                  <a:lnTo>
                    <a:pt x="6" y="4"/>
                  </a:lnTo>
                  <a:lnTo>
                    <a:pt x="9" y="1"/>
                  </a:lnTo>
                  <a:lnTo>
                    <a:pt x="12" y="0"/>
                  </a:lnTo>
                  <a:lnTo>
                    <a:pt x="16" y="0"/>
                  </a:lnTo>
                  <a:lnTo>
                    <a:pt x="42" y="0"/>
                  </a:lnTo>
                  <a:lnTo>
                    <a:pt x="42" y="0"/>
                  </a:lnTo>
                  <a:lnTo>
                    <a:pt x="47" y="1"/>
                  </a:lnTo>
                  <a:lnTo>
                    <a:pt x="53" y="5"/>
                  </a:lnTo>
                  <a:lnTo>
                    <a:pt x="57" y="9"/>
                  </a:lnTo>
                  <a:lnTo>
                    <a:pt x="60" y="14"/>
                  </a:lnTo>
                  <a:lnTo>
                    <a:pt x="69" y="11"/>
                  </a:lnTo>
                  <a:lnTo>
                    <a:pt x="69" y="11"/>
                  </a:lnTo>
                  <a:lnTo>
                    <a:pt x="72" y="14"/>
                  </a:lnTo>
                  <a:lnTo>
                    <a:pt x="72" y="14"/>
                  </a:lnTo>
                  <a:lnTo>
                    <a:pt x="78" y="17"/>
                  </a:lnTo>
                  <a:lnTo>
                    <a:pt x="84" y="20"/>
                  </a:lnTo>
                  <a:lnTo>
                    <a:pt x="91" y="22"/>
                  </a:lnTo>
                  <a:lnTo>
                    <a:pt x="91" y="22"/>
                  </a:lnTo>
                  <a:lnTo>
                    <a:pt x="101" y="26"/>
                  </a:lnTo>
                  <a:lnTo>
                    <a:pt x="111" y="32"/>
                  </a:lnTo>
                  <a:lnTo>
                    <a:pt x="111" y="32"/>
                  </a:lnTo>
                  <a:lnTo>
                    <a:pt x="122" y="38"/>
                  </a:lnTo>
                  <a:lnTo>
                    <a:pt x="134" y="45"/>
                  </a:lnTo>
                  <a:lnTo>
                    <a:pt x="146" y="52"/>
                  </a:lnTo>
                  <a:lnTo>
                    <a:pt x="150" y="57"/>
                  </a:lnTo>
                  <a:lnTo>
                    <a:pt x="155" y="62"/>
                  </a:lnTo>
                  <a:lnTo>
                    <a:pt x="155" y="62"/>
                  </a:lnTo>
                  <a:lnTo>
                    <a:pt x="164" y="74"/>
                  </a:lnTo>
                  <a:lnTo>
                    <a:pt x="173" y="86"/>
                  </a:lnTo>
                  <a:lnTo>
                    <a:pt x="180" y="101"/>
                  </a:lnTo>
                  <a:lnTo>
                    <a:pt x="187" y="117"/>
                  </a:lnTo>
                  <a:lnTo>
                    <a:pt x="193" y="132"/>
                  </a:lnTo>
                  <a:lnTo>
                    <a:pt x="200" y="150"/>
                  </a:lnTo>
                  <a:lnTo>
                    <a:pt x="204" y="167"/>
                  </a:lnTo>
                  <a:lnTo>
                    <a:pt x="207" y="185"/>
                  </a:lnTo>
                  <a:lnTo>
                    <a:pt x="207" y="185"/>
                  </a:lnTo>
                  <a:lnTo>
                    <a:pt x="209" y="196"/>
                  </a:lnTo>
                  <a:lnTo>
                    <a:pt x="209" y="206"/>
                  </a:lnTo>
                  <a:lnTo>
                    <a:pt x="208" y="216"/>
                  </a:lnTo>
                  <a:lnTo>
                    <a:pt x="207" y="225"/>
                  </a:lnTo>
                  <a:lnTo>
                    <a:pt x="204" y="235"/>
                  </a:lnTo>
                  <a:lnTo>
                    <a:pt x="200" y="244"/>
                  </a:lnTo>
                  <a:lnTo>
                    <a:pt x="196" y="252"/>
                  </a:lnTo>
                  <a:lnTo>
                    <a:pt x="189" y="261"/>
                  </a:lnTo>
                  <a:lnTo>
                    <a:pt x="189" y="261"/>
                  </a:lnTo>
                  <a:lnTo>
                    <a:pt x="180" y="272"/>
                  </a:lnTo>
                  <a:lnTo>
                    <a:pt x="169" y="281"/>
                  </a:lnTo>
                  <a:lnTo>
                    <a:pt x="155" y="291"/>
                  </a:lnTo>
                  <a:lnTo>
                    <a:pt x="141" y="298"/>
                  </a:lnTo>
                  <a:lnTo>
                    <a:pt x="125" y="304"/>
                  </a:lnTo>
                  <a:lnTo>
                    <a:pt x="108" y="309"/>
                  </a:lnTo>
                  <a:lnTo>
                    <a:pt x="91" y="313"/>
                  </a:lnTo>
                  <a:lnTo>
                    <a:pt x="73" y="316"/>
                  </a:lnTo>
                  <a:lnTo>
                    <a:pt x="73" y="316"/>
                  </a:lnTo>
                  <a:lnTo>
                    <a:pt x="71" y="316"/>
                  </a:lnTo>
                  <a:lnTo>
                    <a:pt x="71" y="316"/>
                  </a:lnTo>
                  <a:lnTo>
                    <a:pt x="71" y="316"/>
                  </a:lnTo>
                  <a:lnTo>
                    <a:pt x="71" y="3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5" name="Freeform 220"/>
            <p:cNvSpPr/>
            <p:nvPr/>
          </p:nvSpPr>
          <p:spPr bwMode="auto">
            <a:xfrm>
              <a:off x="4362451" y="3008313"/>
              <a:ext cx="50800" cy="196850"/>
            </a:xfrm>
            <a:custGeom>
              <a:avLst/>
              <a:gdLst/>
              <a:ahLst/>
              <a:cxnLst>
                <a:cxn ang="0">
                  <a:pos x="56" y="372"/>
                </a:cxn>
                <a:cxn ang="0">
                  <a:pos x="45" y="368"/>
                </a:cxn>
                <a:cxn ang="0">
                  <a:pos x="37" y="362"/>
                </a:cxn>
                <a:cxn ang="0">
                  <a:pos x="26" y="348"/>
                </a:cxn>
                <a:cxn ang="0">
                  <a:pos x="16" y="333"/>
                </a:cxn>
                <a:cxn ang="0">
                  <a:pos x="8" y="316"/>
                </a:cxn>
                <a:cxn ang="0">
                  <a:pos x="3" y="299"/>
                </a:cxn>
                <a:cxn ang="0">
                  <a:pos x="0" y="280"/>
                </a:cxn>
                <a:cxn ang="0">
                  <a:pos x="0" y="261"/>
                </a:cxn>
                <a:cxn ang="0">
                  <a:pos x="2" y="243"/>
                </a:cxn>
                <a:cxn ang="0">
                  <a:pos x="4" y="233"/>
                </a:cxn>
                <a:cxn ang="0">
                  <a:pos x="20" y="193"/>
                </a:cxn>
                <a:cxn ang="0">
                  <a:pos x="40" y="156"/>
                </a:cxn>
                <a:cxn ang="0">
                  <a:pos x="45" y="148"/>
                </a:cxn>
                <a:cxn ang="0">
                  <a:pos x="56" y="120"/>
                </a:cxn>
                <a:cxn ang="0">
                  <a:pos x="60" y="89"/>
                </a:cxn>
                <a:cxn ang="0">
                  <a:pos x="58" y="57"/>
                </a:cxn>
                <a:cxn ang="0">
                  <a:pos x="49" y="28"/>
                </a:cxn>
                <a:cxn ang="0">
                  <a:pos x="47" y="23"/>
                </a:cxn>
                <a:cxn ang="0">
                  <a:pos x="48" y="14"/>
                </a:cxn>
                <a:cxn ang="0">
                  <a:pos x="50" y="10"/>
                </a:cxn>
                <a:cxn ang="0">
                  <a:pos x="57" y="3"/>
                </a:cxn>
                <a:cxn ang="0">
                  <a:pos x="66" y="0"/>
                </a:cxn>
                <a:cxn ang="0">
                  <a:pos x="71" y="1"/>
                </a:cxn>
                <a:cxn ang="0">
                  <a:pos x="77" y="5"/>
                </a:cxn>
                <a:cxn ang="0">
                  <a:pos x="80" y="9"/>
                </a:cxn>
                <a:cxn ang="0">
                  <a:pos x="91" y="44"/>
                </a:cxn>
                <a:cxn ang="0">
                  <a:pos x="96" y="79"/>
                </a:cxn>
                <a:cxn ang="0">
                  <a:pos x="95" y="114"/>
                </a:cxn>
                <a:cxn ang="0">
                  <a:pos x="86" y="147"/>
                </a:cxn>
                <a:cxn ang="0">
                  <a:pos x="78" y="167"/>
                </a:cxn>
                <a:cxn ang="0">
                  <a:pos x="67" y="187"/>
                </a:cxn>
                <a:cxn ang="0">
                  <a:pos x="48" y="225"/>
                </a:cxn>
                <a:cxn ang="0">
                  <a:pos x="40" y="245"/>
                </a:cxn>
                <a:cxn ang="0">
                  <a:pos x="36" y="264"/>
                </a:cxn>
                <a:cxn ang="0">
                  <a:pos x="36" y="285"/>
                </a:cxn>
                <a:cxn ang="0">
                  <a:pos x="42" y="305"/>
                </a:cxn>
                <a:cxn ang="0">
                  <a:pos x="53" y="323"/>
                </a:cxn>
                <a:cxn ang="0">
                  <a:pos x="71" y="343"/>
                </a:cxn>
                <a:cxn ang="0">
                  <a:pos x="75" y="347"/>
                </a:cxn>
                <a:cxn ang="0">
                  <a:pos x="77" y="356"/>
                </a:cxn>
                <a:cxn ang="0">
                  <a:pos x="76" y="359"/>
                </a:cxn>
                <a:cxn ang="0">
                  <a:pos x="68" y="368"/>
                </a:cxn>
                <a:cxn ang="0">
                  <a:pos x="56" y="372"/>
                </a:cxn>
              </a:cxnLst>
              <a:rect l="0" t="0" r="r" b="b"/>
              <a:pathLst>
                <a:path w="96" h="372">
                  <a:moveTo>
                    <a:pt x="56" y="372"/>
                  </a:moveTo>
                  <a:lnTo>
                    <a:pt x="56" y="372"/>
                  </a:lnTo>
                  <a:lnTo>
                    <a:pt x="50" y="371"/>
                  </a:lnTo>
                  <a:lnTo>
                    <a:pt x="45" y="368"/>
                  </a:lnTo>
                  <a:lnTo>
                    <a:pt x="45" y="368"/>
                  </a:lnTo>
                  <a:lnTo>
                    <a:pt x="37" y="362"/>
                  </a:lnTo>
                  <a:lnTo>
                    <a:pt x="31" y="355"/>
                  </a:lnTo>
                  <a:lnTo>
                    <a:pt x="26" y="348"/>
                  </a:lnTo>
                  <a:lnTo>
                    <a:pt x="21" y="340"/>
                  </a:lnTo>
                  <a:lnTo>
                    <a:pt x="16" y="333"/>
                  </a:lnTo>
                  <a:lnTo>
                    <a:pt x="11" y="324"/>
                  </a:lnTo>
                  <a:lnTo>
                    <a:pt x="8" y="316"/>
                  </a:lnTo>
                  <a:lnTo>
                    <a:pt x="5" y="307"/>
                  </a:lnTo>
                  <a:lnTo>
                    <a:pt x="3" y="299"/>
                  </a:lnTo>
                  <a:lnTo>
                    <a:pt x="1" y="289"/>
                  </a:lnTo>
                  <a:lnTo>
                    <a:pt x="0" y="280"/>
                  </a:lnTo>
                  <a:lnTo>
                    <a:pt x="0" y="271"/>
                  </a:lnTo>
                  <a:lnTo>
                    <a:pt x="0" y="261"/>
                  </a:lnTo>
                  <a:lnTo>
                    <a:pt x="1" y="252"/>
                  </a:lnTo>
                  <a:lnTo>
                    <a:pt x="2" y="243"/>
                  </a:lnTo>
                  <a:lnTo>
                    <a:pt x="4" y="233"/>
                  </a:lnTo>
                  <a:lnTo>
                    <a:pt x="4" y="233"/>
                  </a:lnTo>
                  <a:lnTo>
                    <a:pt x="11" y="213"/>
                  </a:lnTo>
                  <a:lnTo>
                    <a:pt x="20" y="193"/>
                  </a:lnTo>
                  <a:lnTo>
                    <a:pt x="30" y="174"/>
                  </a:lnTo>
                  <a:lnTo>
                    <a:pt x="40" y="156"/>
                  </a:lnTo>
                  <a:lnTo>
                    <a:pt x="45" y="148"/>
                  </a:lnTo>
                  <a:lnTo>
                    <a:pt x="45" y="148"/>
                  </a:lnTo>
                  <a:lnTo>
                    <a:pt x="52" y="135"/>
                  </a:lnTo>
                  <a:lnTo>
                    <a:pt x="56" y="120"/>
                  </a:lnTo>
                  <a:lnTo>
                    <a:pt x="59" y="105"/>
                  </a:lnTo>
                  <a:lnTo>
                    <a:pt x="60" y="89"/>
                  </a:lnTo>
                  <a:lnTo>
                    <a:pt x="60" y="73"/>
                  </a:lnTo>
                  <a:lnTo>
                    <a:pt x="58" y="57"/>
                  </a:lnTo>
                  <a:lnTo>
                    <a:pt x="54" y="43"/>
                  </a:lnTo>
                  <a:lnTo>
                    <a:pt x="49" y="28"/>
                  </a:lnTo>
                  <a:lnTo>
                    <a:pt x="49" y="28"/>
                  </a:lnTo>
                  <a:lnTo>
                    <a:pt x="47" y="23"/>
                  </a:lnTo>
                  <a:lnTo>
                    <a:pt x="47" y="18"/>
                  </a:lnTo>
                  <a:lnTo>
                    <a:pt x="48" y="14"/>
                  </a:lnTo>
                  <a:lnTo>
                    <a:pt x="50" y="10"/>
                  </a:lnTo>
                  <a:lnTo>
                    <a:pt x="50" y="10"/>
                  </a:lnTo>
                  <a:lnTo>
                    <a:pt x="53" y="6"/>
                  </a:lnTo>
                  <a:lnTo>
                    <a:pt x="57" y="3"/>
                  </a:lnTo>
                  <a:lnTo>
                    <a:pt x="61" y="1"/>
                  </a:lnTo>
                  <a:lnTo>
                    <a:pt x="66" y="0"/>
                  </a:lnTo>
                  <a:lnTo>
                    <a:pt x="66" y="0"/>
                  </a:lnTo>
                  <a:lnTo>
                    <a:pt x="71" y="1"/>
                  </a:lnTo>
                  <a:lnTo>
                    <a:pt x="74" y="3"/>
                  </a:lnTo>
                  <a:lnTo>
                    <a:pt x="77" y="5"/>
                  </a:lnTo>
                  <a:lnTo>
                    <a:pt x="80" y="9"/>
                  </a:lnTo>
                  <a:lnTo>
                    <a:pt x="80" y="9"/>
                  </a:lnTo>
                  <a:lnTo>
                    <a:pt x="86" y="26"/>
                  </a:lnTo>
                  <a:lnTo>
                    <a:pt x="91" y="44"/>
                  </a:lnTo>
                  <a:lnTo>
                    <a:pt x="95" y="61"/>
                  </a:lnTo>
                  <a:lnTo>
                    <a:pt x="96" y="79"/>
                  </a:lnTo>
                  <a:lnTo>
                    <a:pt x="96" y="96"/>
                  </a:lnTo>
                  <a:lnTo>
                    <a:pt x="95" y="114"/>
                  </a:lnTo>
                  <a:lnTo>
                    <a:pt x="91" y="131"/>
                  </a:lnTo>
                  <a:lnTo>
                    <a:pt x="86" y="147"/>
                  </a:lnTo>
                  <a:lnTo>
                    <a:pt x="86" y="147"/>
                  </a:lnTo>
                  <a:lnTo>
                    <a:pt x="78" y="167"/>
                  </a:lnTo>
                  <a:lnTo>
                    <a:pt x="67" y="187"/>
                  </a:lnTo>
                  <a:lnTo>
                    <a:pt x="67" y="187"/>
                  </a:lnTo>
                  <a:lnTo>
                    <a:pt x="57" y="205"/>
                  </a:lnTo>
                  <a:lnTo>
                    <a:pt x="48" y="225"/>
                  </a:lnTo>
                  <a:lnTo>
                    <a:pt x="45" y="235"/>
                  </a:lnTo>
                  <a:lnTo>
                    <a:pt x="40" y="245"/>
                  </a:lnTo>
                  <a:lnTo>
                    <a:pt x="38" y="255"/>
                  </a:lnTo>
                  <a:lnTo>
                    <a:pt x="36" y="264"/>
                  </a:lnTo>
                  <a:lnTo>
                    <a:pt x="36" y="275"/>
                  </a:lnTo>
                  <a:lnTo>
                    <a:pt x="36" y="285"/>
                  </a:lnTo>
                  <a:lnTo>
                    <a:pt x="38" y="294"/>
                  </a:lnTo>
                  <a:lnTo>
                    <a:pt x="42" y="305"/>
                  </a:lnTo>
                  <a:lnTo>
                    <a:pt x="46" y="314"/>
                  </a:lnTo>
                  <a:lnTo>
                    <a:pt x="53" y="323"/>
                  </a:lnTo>
                  <a:lnTo>
                    <a:pt x="60" y="334"/>
                  </a:lnTo>
                  <a:lnTo>
                    <a:pt x="71" y="343"/>
                  </a:lnTo>
                  <a:lnTo>
                    <a:pt x="71" y="343"/>
                  </a:lnTo>
                  <a:lnTo>
                    <a:pt x="75" y="347"/>
                  </a:lnTo>
                  <a:lnTo>
                    <a:pt x="77" y="351"/>
                  </a:lnTo>
                  <a:lnTo>
                    <a:pt x="77" y="356"/>
                  </a:lnTo>
                  <a:lnTo>
                    <a:pt x="76" y="359"/>
                  </a:lnTo>
                  <a:lnTo>
                    <a:pt x="76" y="359"/>
                  </a:lnTo>
                  <a:lnTo>
                    <a:pt x="73" y="364"/>
                  </a:lnTo>
                  <a:lnTo>
                    <a:pt x="68" y="368"/>
                  </a:lnTo>
                  <a:lnTo>
                    <a:pt x="62" y="371"/>
                  </a:lnTo>
                  <a:lnTo>
                    <a:pt x="56" y="372"/>
                  </a:lnTo>
                  <a:lnTo>
                    <a:pt x="56" y="3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6" name="Freeform 221"/>
            <p:cNvSpPr/>
            <p:nvPr/>
          </p:nvSpPr>
          <p:spPr bwMode="auto">
            <a:xfrm>
              <a:off x="4456113" y="3006726"/>
              <a:ext cx="50800" cy="192088"/>
            </a:xfrm>
            <a:custGeom>
              <a:avLst/>
              <a:gdLst/>
              <a:ahLst/>
              <a:cxnLst>
                <a:cxn ang="0">
                  <a:pos x="76" y="364"/>
                </a:cxn>
                <a:cxn ang="0">
                  <a:pos x="68" y="362"/>
                </a:cxn>
                <a:cxn ang="0">
                  <a:pos x="59" y="358"/>
                </a:cxn>
                <a:cxn ang="0">
                  <a:pos x="44" y="346"/>
                </a:cxn>
                <a:cxn ang="0">
                  <a:pos x="30" y="332"/>
                </a:cxn>
                <a:cxn ang="0">
                  <a:pos x="19" y="315"/>
                </a:cxn>
                <a:cxn ang="0">
                  <a:pos x="11" y="297"/>
                </a:cxn>
                <a:cxn ang="0">
                  <a:pos x="4" y="278"/>
                </a:cxn>
                <a:cxn ang="0">
                  <a:pos x="0" y="258"/>
                </a:cxn>
                <a:cxn ang="0">
                  <a:pos x="0" y="237"/>
                </a:cxn>
                <a:cxn ang="0">
                  <a:pos x="1" y="227"/>
                </a:cxn>
                <a:cxn ang="0">
                  <a:pos x="10" y="197"/>
                </a:cxn>
                <a:cxn ang="0">
                  <a:pos x="23" y="169"/>
                </a:cxn>
                <a:cxn ang="0">
                  <a:pos x="30" y="155"/>
                </a:cxn>
                <a:cxn ang="0">
                  <a:pos x="38" y="141"/>
                </a:cxn>
                <a:cxn ang="0">
                  <a:pos x="44" y="118"/>
                </a:cxn>
                <a:cxn ang="0">
                  <a:pos x="45" y="95"/>
                </a:cxn>
                <a:cxn ang="0">
                  <a:pos x="43" y="74"/>
                </a:cxn>
                <a:cxn ang="0">
                  <a:pos x="40" y="52"/>
                </a:cxn>
                <a:cxn ang="0">
                  <a:pos x="33" y="17"/>
                </a:cxn>
                <a:cxn ang="0">
                  <a:pos x="34" y="9"/>
                </a:cxn>
                <a:cxn ang="0">
                  <a:pos x="38" y="4"/>
                </a:cxn>
                <a:cxn ang="0">
                  <a:pos x="40" y="2"/>
                </a:cxn>
                <a:cxn ang="0">
                  <a:pos x="46" y="0"/>
                </a:cxn>
                <a:cxn ang="0">
                  <a:pos x="50" y="0"/>
                </a:cxn>
                <a:cxn ang="0">
                  <a:pos x="60" y="2"/>
                </a:cxn>
                <a:cxn ang="0">
                  <a:pos x="66" y="6"/>
                </a:cxn>
                <a:cxn ang="0">
                  <a:pos x="70" y="13"/>
                </a:cxn>
                <a:cxn ang="0">
                  <a:pos x="70" y="18"/>
                </a:cxn>
                <a:cxn ang="0">
                  <a:pos x="75" y="56"/>
                </a:cxn>
                <a:cxn ang="0">
                  <a:pos x="78" y="85"/>
                </a:cxn>
                <a:cxn ang="0">
                  <a:pos x="79" y="114"/>
                </a:cxn>
                <a:cxn ang="0">
                  <a:pos x="74" y="142"/>
                </a:cxn>
                <a:cxn ang="0">
                  <a:pos x="61" y="172"/>
                </a:cxn>
                <a:cxn ang="0">
                  <a:pos x="54" y="185"/>
                </a:cxn>
                <a:cxn ang="0">
                  <a:pos x="43" y="214"/>
                </a:cxn>
                <a:cxn ang="0">
                  <a:pos x="39" y="242"/>
                </a:cxn>
                <a:cxn ang="0">
                  <a:pos x="39" y="268"/>
                </a:cxn>
                <a:cxn ang="0">
                  <a:pos x="42" y="280"/>
                </a:cxn>
                <a:cxn ang="0">
                  <a:pos x="48" y="296"/>
                </a:cxn>
                <a:cxn ang="0">
                  <a:pos x="58" y="310"/>
                </a:cxn>
                <a:cxn ang="0">
                  <a:pos x="71" y="321"/>
                </a:cxn>
                <a:cxn ang="0">
                  <a:pos x="86" y="332"/>
                </a:cxn>
                <a:cxn ang="0">
                  <a:pos x="90" y="333"/>
                </a:cxn>
                <a:cxn ang="0">
                  <a:pos x="95" y="340"/>
                </a:cxn>
                <a:cxn ang="0">
                  <a:pos x="96" y="348"/>
                </a:cxn>
                <a:cxn ang="0">
                  <a:pos x="93" y="354"/>
                </a:cxn>
                <a:cxn ang="0">
                  <a:pos x="83" y="363"/>
                </a:cxn>
                <a:cxn ang="0">
                  <a:pos x="76" y="364"/>
                </a:cxn>
              </a:cxnLst>
              <a:rect l="0" t="0" r="r" b="b"/>
              <a:pathLst>
                <a:path w="96" h="364">
                  <a:moveTo>
                    <a:pt x="76" y="364"/>
                  </a:moveTo>
                  <a:lnTo>
                    <a:pt x="76" y="364"/>
                  </a:lnTo>
                  <a:lnTo>
                    <a:pt x="72" y="364"/>
                  </a:lnTo>
                  <a:lnTo>
                    <a:pt x="68" y="362"/>
                  </a:lnTo>
                  <a:lnTo>
                    <a:pt x="68" y="362"/>
                  </a:lnTo>
                  <a:lnTo>
                    <a:pt x="59" y="358"/>
                  </a:lnTo>
                  <a:lnTo>
                    <a:pt x="51" y="352"/>
                  </a:lnTo>
                  <a:lnTo>
                    <a:pt x="44" y="346"/>
                  </a:lnTo>
                  <a:lnTo>
                    <a:pt x="37" y="339"/>
                  </a:lnTo>
                  <a:lnTo>
                    <a:pt x="30" y="332"/>
                  </a:lnTo>
                  <a:lnTo>
                    <a:pt x="24" y="323"/>
                  </a:lnTo>
                  <a:lnTo>
                    <a:pt x="19" y="315"/>
                  </a:lnTo>
                  <a:lnTo>
                    <a:pt x="15" y="307"/>
                  </a:lnTo>
                  <a:lnTo>
                    <a:pt x="11" y="297"/>
                  </a:lnTo>
                  <a:lnTo>
                    <a:pt x="6" y="288"/>
                  </a:lnTo>
                  <a:lnTo>
                    <a:pt x="4" y="278"/>
                  </a:lnTo>
                  <a:lnTo>
                    <a:pt x="1" y="267"/>
                  </a:lnTo>
                  <a:lnTo>
                    <a:pt x="0" y="258"/>
                  </a:lnTo>
                  <a:lnTo>
                    <a:pt x="0" y="248"/>
                  </a:lnTo>
                  <a:lnTo>
                    <a:pt x="0" y="237"/>
                  </a:lnTo>
                  <a:lnTo>
                    <a:pt x="1" y="227"/>
                  </a:lnTo>
                  <a:lnTo>
                    <a:pt x="1" y="227"/>
                  </a:lnTo>
                  <a:lnTo>
                    <a:pt x="4" y="211"/>
                  </a:lnTo>
                  <a:lnTo>
                    <a:pt x="10" y="197"/>
                  </a:lnTo>
                  <a:lnTo>
                    <a:pt x="16" y="183"/>
                  </a:lnTo>
                  <a:lnTo>
                    <a:pt x="23" y="169"/>
                  </a:lnTo>
                  <a:lnTo>
                    <a:pt x="23" y="169"/>
                  </a:lnTo>
                  <a:lnTo>
                    <a:pt x="30" y="155"/>
                  </a:lnTo>
                  <a:lnTo>
                    <a:pt x="38" y="141"/>
                  </a:lnTo>
                  <a:lnTo>
                    <a:pt x="38" y="141"/>
                  </a:lnTo>
                  <a:lnTo>
                    <a:pt x="42" y="129"/>
                  </a:lnTo>
                  <a:lnTo>
                    <a:pt x="44" y="118"/>
                  </a:lnTo>
                  <a:lnTo>
                    <a:pt x="45" y="107"/>
                  </a:lnTo>
                  <a:lnTo>
                    <a:pt x="45" y="95"/>
                  </a:lnTo>
                  <a:lnTo>
                    <a:pt x="45" y="85"/>
                  </a:lnTo>
                  <a:lnTo>
                    <a:pt x="43" y="74"/>
                  </a:lnTo>
                  <a:lnTo>
                    <a:pt x="40" y="52"/>
                  </a:lnTo>
                  <a:lnTo>
                    <a:pt x="40" y="52"/>
                  </a:lnTo>
                  <a:lnTo>
                    <a:pt x="37" y="34"/>
                  </a:lnTo>
                  <a:lnTo>
                    <a:pt x="33" y="17"/>
                  </a:lnTo>
                  <a:lnTo>
                    <a:pt x="33" y="17"/>
                  </a:lnTo>
                  <a:lnTo>
                    <a:pt x="34" y="9"/>
                  </a:lnTo>
                  <a:lnTo>
                    <a:pt x="36" y="7"/>
                  </a:lnTo>
                  <a:lnTo>
                    <a:pt x="38" y="4"/>
                  </a:lnTo>
                  <a:lnTo>
                    <a:pt x="38" y="4"/>
                  </a:lnTo>
                  <a:lnTo>
                    <a:pt x="40" y="2"/>
                  </a:lnTo>
                  <a:lnTo>
                    <a:pt x="43" y="1"/>
                  </a:lnTo>
                  <a:lnTo>
                    <a:pt x="46" y="0"/>
                  </a:lnTo>
                  <a:lnTo>
                    <a:pt x="50" y="0"/>
                  </a:lnTo>
                  <a:lnTo>
                    <a:pt x="50" y="0"/>
                  </a:lnTo>
                  <a:lnTo>
                    <a:pt x="56" y="1"/>
                  </a:lnTo>
                  <a:lnTo>
                    <a:pt x="60" y="2"/>
                  </a:lnTo>
                  <a:lnTo>
                    <a:pt x="62" y="4"/>
                  </a:lnTo>
                  <a:lnTo>
                    <a:pt x="66" y="6"/>
                  </a:lnTo>
                  <a:lnTo>
                    <a:pt x="68" y="9"/>
                  </a:lnTo>
                  <a:lnTo>
                    <a:pt x="70" y="13"/>
                  </a:lnTo>
                  <a:lnTo>
                    <a:pt x="70" y="18"/>
                  </a:lnTo>
                  <a:lnTo>
                    <a:pt x="70" y="18"/>
                  </a:lnTo>
                  <a:lnTo>
                    <a:pt x="72" y="37"/>
                  </a:lnTo>
                  <a:lnTo>
                    <a:pt x="75" y="56"/>
                  </a:lnTo>
                  <a:lnTo>
                    <a:pt x="75" y="56"/>
                  </a:lnTo>
                  <a:lnTo>
                    <a:pt x="78" y="85"/>
                  </a:lnTo>
                  <a:lnTo>
                    <a:pt x="79" y="99"/>
                  </a:lnTo>
                  <a:lnTo>
                    <a:pt x="79" y="114"/>
                  </a:lnTo>
                  <a:lnTo>
                    <a:pt x="78" y="127"/>
                  </a:lnTo>
                  <a:lnTo>
                    <a:pt x="74" y="142"/>
                  </a:lnTo>
                  <a:lnTo>
                    <a:pt x="69" y="156"/>
                  </a:lnTo>
                  <a:lnTo>
                    <a:pt x="61" y="172"/>
                  </a:lnTo>
                  <a:lnTo>
                    <a:pt x="61" y="172"/>
                  </a:lnTo>
                  <a:lnTo>
                    <a:pt x="54" y="185"/>
                  </a:lnTo>
                  <a:lnTo>
                    <a:pt x="48" y="200"/>
                  </a:lnTo>
                  <a:lnTo>
                    <a:pt x="43" y="214"/>
                  </a:lnTo>
                  <a:lnTo>
                    <a:pt x="40" y="229"/>
                  </a:lnTo>
                  <a:lnTo>
                    <a:pt x="39" y="242"/>
                  </a:lnTo>
                  <a:lnTo>
                    <a:pt x="38" y="256"/>
                  </a:lnTo>
                  <a:lnTo>
                    <a:pt x="39" y="268"/>
                  </a:lnTo>
                  <a:lnTo>
                    <a:pt x="42" y="280"/>
                  </a:lnTo>
                  <a:lnTo>
                    <a:pt x="42" y="280"/>
                  </a:lnTo>
                  <a:lnTo>
                    <a:pt x="45" y="288"/>
                  </a:lnTo>
                  <a:lnTo>
                    <a:pt x="48" y="296"/>
                  </a:lnTo>
                  <a:lnTo>
                    <a:pt x="53" y="304"/>
                  </a:lnTo>
                  <a:lnTo>
                    <a:pt x="58" y="310"/>
                  </a:lnTo>
                  <a:lnTo>
                    <a:pt x="65" y="316"/>
                  </a:lnTo>
                  <a:lnTo>
                    <a:pt x="71" y="321"/>
                  </a:lnTo>
                  <a:lnTo>
                    <a:pt x="79" y="326"/>
                  </a:lnTo>
                  <a:lnTo>
                    <a:pt x="86" y="332"/>
                  </a:lnTo>
                  <a:lnTo>
                    <a:pt x="86" y="332"/>
                  </a:lnTo>
                  <a:lnTo>
                    <a:pt x="90" y="333"/>
                  </a:lnTo>
                  <a:lnTo>
                    <a:pt x="93" y="335"/>
                  </a:lnTo>
                  <a:lnTo>
                    <a:pt x="95" y="340"/>
                  </a:lnTo>
                  <a:lnTo>
                    <a:pt x="96" y="344"/>
                  </a:lnTo>
                  <a:lnTo>
                    <a:pt x="96" y="348"/>
                  </a:lnTo>
                  <a:lnTo>
                    <a:pt x="96" y="348"/>
                  </a:lnTo>
                  <a:lnTo>
                    <a:pt x="93" y="354"/>
                  </a:lnTo>
                  <a:lnTo>
                    <a:pt x="88" y="359"/>
                  </a:lnTo>
                  <a:lnTo>
                    <a:pt x="83" y="363"/>
                  </a:lnTo>
                  <a:lnTo>
                    <a:pt x="80" y="364"/>
                  </a:lnTo>
                  <a:lnTo>
                    <a:pt x="76" y="364"/>
                  </a:lnTo>
                  <a:lnTo>
                    <a:pt x="76" y="3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7" name="Freeform 222"/>
            <p:cNvSpPr/>
            <p:nvPr/>
          </p:nvSpPr>
          <p:spPr bwMode="auto">
            <a:xfrm>
              <a:off x="4554538" y="3008313"/>
              <a:ext cx="55563" cy="184150"/>
            </a:xfrm>
            <a:custGeom>
              <a:avLst/>
              <a:gdLst/>
              <a:ahLst/>
              <a:cxnLst>
                <a:cxn ang="0">
                  <a:pos x="86" y="348"/>
                </a:cxn>
                <a:cxn ang="0">
                  <a:pos x="80" y="346"/>
                </a:cxn>
                <a:cxn ang="0">
                  <a:pos x="74" y="343"/>
                </a:cxn>
                <a:cxn ang="0">
                  <a:pos x="54" y="320"/>
                </a:cxn>
                <a:cxn ang="0">
                  <a:pos x="35" y="300"/>
                </a:cxn>
                <a:cxn ang="0">
                  <a:pos x="28" y="291"/>
                </a:cxn>
                <a:cxn ang="0">
                  <a:pos x="15" y="273"/>
                </a:cxn>
                <a:cxn ang="0">
                  <a:pos x="5" y="252"/>
                </a:cxn>
                <a:cxn ang="0">
                  <a:pos x="0" y="231"/>
                </a:cxn>
                <a:cxn ang="0">
                  <a:pos x="0" y="222"/>
                </a:cxn>
                <a:cxn ang="0">
                  <a:pos x="4" y="203"/>
                </a:cxn>
                <a:cxn ang="0">
                  <a:pos x="16" y="168"/>
                </a:cxn>
                <a:cxn ang="0">
                  <a:pos x="30" y="140"/>
                </a:cxn>
                <a:cxn ang="0">
                  <a:pos x="35" y="129"/>
                </a:cxn>
                <a:cxn ang="0">
                  <a:pos x="43" y="96"/>
                </a:cxn>
                <a:cxn ang="0">
                  <a:pos x="43" y="82"/>
                </a:cxn>
                <a:cxn ang="0">
                  <a:pos x="42" y="76"/>
                </a:cxn>
                <a:cxn ang="0">
                  <a:pos x="36" y="42"/>
                </a:cxn>
                <a:cxn ang="0">
                  <a:pos x="34" y="34"/>
                </a:cxn>
                <a:cxn ang="0">
                  <a:pos x="30" y="32"/>
                </a:cxn>
                <a:cxn ang="0">
                  <a:pos x="26" y="27"/>
                </a:cxn>
                <a:cxn ang="0">
                  <a:pos x="25" y="19"/>
                </a:cxn>
                <a:cxn ang="0">
                  <a:pos x="26" y="15"/>
                </a:cxn>
                <a:cxn ang="0">
                  <a:pos x="32" y="5"/>
                </a:cxn>
                <a:cxn ang="0">
                  <a:pos x="39" y="1"/>
                </a:cxn>
                <a:cxn ang="0">
                  <a:pos x="42" y="0"/>
                </a:cxn>
                <a:cxn ang="0">
                  <a:pos x="52" y="3"/>
                </a:cxn>
                <a:cxn ang="0">
                  <a:pos x="58" y="8"/>
                </a:cxn>
                <a:cxn ang="0">
                  <a:pos x="68" y="22"/>
                </a:cxn>
                <a:cxn ang="0">
                  <a:pos x="75" y="38"/>
                </a:cxn>
                <a:cxn ang="0">
                  <a:pos x="79" y="58"/>
                </a:cxn>
                <a:cxn ang="0">
                  <a:pos x="80" y="88"/>
                </a:cxn>
                <a:cxn ang="0">
                  <a:pos x="73" y="127"/>
                </a:cxn>
                <a:cxn ang="0">
                  <a:pos x="68" y="142"/>
                </a:cxn>
                <a:cxn ang="0">
                  <a:pos x="56" y="169"/>
                </a:cxn>
                <a:cxn ang="0">
                  <a:pos x="51" y="180"/>
                </a:cxn>
                <a:cxn ang="0">
                  <a:pos x="41" y="203"/>
                </a:cxn>
                <a:cxn ang="0">
                  <a:pos x="39" y="227"/>
                </a:cxn>
                <a:cxn ang="0">
                  <a:pos x="41" y="239"/>
                </a:cxn>
                <a:cxn ang="0">
                  <a:pos x="46" y="252"/>
                </a:cxn>
                <a:cxn ang="0">
                  <a:pos x="55" y="266"/>
                </a:cxn>
                <a:cxn ang="0">
                  <a:pos x="66" y="280"/>
                </a:cxn>
                <a:cxn ang="0">
                  <a:pos x="99" y="317"/>
                </a:cxn>
                <a:cxn ang="0">
                  <a:pos x="103" y="322"/>
                </a:cxn>
                <a:cxn ang="0">
                  <a:pos x="105" y="332"/>
                </a:cxn>
                <a:cxn ang="0">
                  <a:pos x="103" y="336"/>
                </a:cxn>
                <a:cxn ang="0">
                  <a:pos x="96" y="344"/>
                </a:cxn>
                <a:cxn ang="0">
                  <a:pos x="86" y="348"/>
                </a:cxn>
              </a:cxnLst>
              <a:rect l="0" t="0" r="r" b="b"/>
              <a:pathLst>
                <a:path w="105" h="348">
                  <a:moveTo>
                    <a:pt x="86" y="348"/>
                  </a:moveTo>
                  <a:lnTo>
                    <a:pt x="86" y="348"/>
                  </a:lnTo>
                  <a:lnTo>
                    <a:pt x="83" y="347"/>
                  </a:lnTo>
                  <a:lnTo>
                    <a:pt x="80" y="346"/>
                  </a:lnTo>
                  <a:lnTo>
                    <a:pt x="77" y="345"/>
                  </a:lnTo>
                  <a:lnTo>
                    <a:pt x="74" y="343"/>
                  </a:lnTo>
                  <a:lnTo>
                    <a:pt x="74" y="343"/>
                  </a:lnTo>
                  <a:lnTo>
                    <a:pt x="54" y="320"/>
                  </a:lnTo>
                  <a:lnTo>
                    <a:pt x="54" y="320"/>
                  </a:lnTo>
                  <a:lnTo>
                    <a:pt x="35" y="300"/>
                  </a:lnTo>
                  <a:lnTo>
                    <a:pt x="35" y="300"/>
                  </a:lnTo>
                  <a:lnTo>
                    <a:pt x="28" y="291"/>
                  </a:lnTo>
                  <a:lnTo>
                    <a:pt x="22" y="282"/>
                  </a:lnTo>
                  <a:lnTo>
                    <a:pt x="15" y="273"/>
                  </a:lnTo>
                  <a:lnTo>
                    <a:pt x="9" y="262"/>
                  </a:lnTo>
                  <a:lnTo>
                    <a:pt x="5" y="252"/>
                  </a:lnTo>
                  <a:lnTo>
                    <a:pt x="2" y="242"/>
                  </a:lnTo>
                  <a:lnTo>
                    <a:pt x="0" y="231"/>
                  </a:lnTo>
                  <a:lnTo>
                    <a:pt x="0" y="222"/>
                  </a:lnTo>
                  <a:lnTo>
                    <a:pt x="0" y="222"/>
                  </a:lnTo>
                  <a:lnTo>
                    <a:pt x="2" y="213"/>
                  </a:lnTo>
                  <a:lnTo>
                    <a:pt x="4" y="203"/>
                  </a:lnTo>
                  <a:lnTo>
                    <a:pt x="9" y="186"/>
                  </a:lnTo>
                  <a:lnTo>
                    <a:pt x="16" y="168"/>
                  </a:lnTo>
                  <a:lnTo>
                    <a:pt x="25" y="150"/>
                  </a:lnTo>
                  <a:lnTo>
                    <a:pt x="30" y="140"/>
                  </a:lnTo>
                  <a:lnTo>
                    <a:pt x="30" y="140"/>
                  </a:lnTo>
                  <a:lnTo>
                    <a:pt x="35" y="129"/>
                  </a:lnTo>
                  <a:lnTo>
                    <a:pt x="39" y="113"/>
                  </a:lnTo>
                  <a:lnTo>
                    <a:pt x="43" y="96"/>
                  </a:lnTo>
                  <a:lnTo>
                    <a:pt x="43" y="88"/>
                  </a:lnTo>
                  <a:lnTo>
                    <a:pt x="43" y="82"/>
                  </a:lnTo>
                  <a:lnTo>
                    <a:pt x="42" y="76"/>
                  </a:lnTo>
                  <a:lnTo>
                    <a:pt x="42" y="76"/>
                  </a:lnTo>
                  <a:lnTo>
                    <a:pt x="42" y="76"/>
                  </a:lnTo>
                  <a:lnTo>
                    <a:pt x="36" y="42"/>
                  </a:lnTo>
                  <a:lnTo>
                    <a:pt x="39" y="38"/>
                  </a:lnTo>
                  <a:lnTo>
                    <a:pt x="34" y="34"/>
                  </a:lnTo>
                  <a:lnTo>
                    <a:pt x="34" y="34"/>
                  </a:lnTo>
                  <a:lnTo>
                    <a:pt x="30" y="32"/>
                  </a:lnTo>
                  <a:lnTo>
                    <a:pt x="28" y="29"/>
                  </a:lnTo>
                  <a:lnTo>
                    <a:pt x="26" y="27"/>
                  </a:lnTo>
                  <a:lnTo>
                    <a:pt x="26" y="24"/>
                  </a:lnTo>
                  <a:lnTo>
                    <a:pt x="25" y="19"/>
                  </a:lnTo>
                  <a:lnTo>
                    <a:pt x="26" y="15"/>
                  </a:lnTo>
                  <a:lnTo>
                    <a:pt x="26" y="15"/>
                  </a:lnTo>
                  <a:lnTo>
                    <a:pt x="28" y="9"/>
                  </a:lnTo>
                  <a:lnTo>
                    <a:pt x="32" y="5"/>
                  </a:lnTo>
                  <a:lnTo>
                    <a:pt x="36" y="2"/>
                  </a:lnTo>
                  <a:lnTo>
                    <a:pt x="39" y="1"/>
                  </a:lnTo>
                  <a:lnTo>
                    <a:pt x="42" y="0"/>
                  </a:lnTo>
                  <a:lnTo>
                    <a:pt x="42" y="0"/>
                  </a:lnTo>
                  <a:lnTo>
                    <a:pt x="48" y="1"/>
                  </a:lnTo>
                  <a:lnTo>
                    <a:pt x="52" y="3"/>
                  </a:lnTo>
                  <a:lnTo>
                    <a:pt x="52" y="3"/>
                  </a:lnTo>
                  <a:lnTo>
                    <a:pt x="58" y="8"/>
                  </a:lnTo>
                  <a:lnTo>
                    <a:pt x="64" y="15"/>
                  </a:lnTo>
                  <a:lnTo>
                    <a:pt x="68" y="22"/>
                  </a:lnTo>
                  <a:lnTo>
                    <a:pt x="72" y="30"/>
                  </a:lnTo>
                  <a:lnTo>
                    <a:pt x="75" y="38"/>
                  </a:lnTo>
                  <a:lnTo>
                    <a:pt x="78" y="48"/>
                  </a:lnTo>
                  <a:lnTo>
                    <a:pt x="79" y="58"/>
                  </a:lnTo>
                  <a:lnTo>
                    <a:pt x="80" y="67"/>
                  </a:lnTo>
                  <a:lnTo>
                    <a:pt x="80" y="88"/>
                  </a:lnTo>
                  <a:lnTo>
                    <a:pt x="78" y="109"/>
                  </a:lnTo>
                  <a:lnTo>
                    <a:pt x="73" y="127"/>
                  </a:lnTo>
                  <a:lnTo>
                    <a:pt x="68" y="142"/>
                  </a:lnTo>
                  <a:lnTo>
                    <a:pt x="68" y="142"/>
                  </a:lnTo>
                  <a:lnTo>
                    <a:pt x="63" y="156"/>
                  </a:lnTo>
                  <a:lnTo>
                    <a:pt x="56" y="169"/>
                  </a:lnTo>
                  <a:lnTo>
                    <a:pt x="56" y="169"/>
                  </a:lnTo>
                  <a:lnTo>
                    <a:pt x="51" y="180"/>
                  </a:lnTo>
                  <a:lnTo>
                    <a:pt x="45" y="192"/>
                  </a:lnTo>
                  <a:lnTo>
                    <a:pt x="41" y="203"/>
                  </a:lnTo>
                  <a:lnTo>
                    <a:pt x="39" y="215"/>
                  </a:lnTo>
                  <a:lnTo>
                    <a:pt x="39" y="227"/>
                  </a:lnTo>
                  <a:lnTo>
                    <a:pt x="39" y="233"/>
                  </a:lnTo>
                  <a:lnTo>
                    <a:pt x="41" y="239"/>
                  </a:lnTo>
                  <a:lnTo>
                    <a:pt x="43" y="246"/>
                  </a:lnTo>
                  <a:lnTo>
                    <a:pt x="46" y="252"/>
                  </a:lnTo>
                  <a:lnTo>
                    <a:pt x="51" y="259"/>
                  </a:lnTo>
                  <a:lnTo>
                    <a:pt x="55" y="266"/>
                  </a:lnTo>
                  <a:lnTo>
                    <a:pt x="55" y="266"/>
                  </a:lnTo>
                  <a:lnTo>
                    <a:pt x="66" y="280"/>
                  </a:lnTo>
                  <a:lnTo>
                    <a:pt x="78" y="293"/>
                  </a:lnTo>
                  <a:lnTo>
                    <a:pt x="99" y="317"/>
                  </a:lnTo>
                  <a:lnTo>
                    <a:pt x="99" y="317"/>
                  </a:lnTo>
                  <a:lnTo>
                    <a:pt x="103" y="322"/>
                  </a:lnTo>
                  <a:lnTo>
                    <a:pt x="105" y="328"/>
                  </a:lnTo>
                  <a:lnTo>
                    <a:pt x="105" y="332"/>
                  </a:lnTo>
                  <a:lnTo>
                    <a:pt x="103" y="336"/>
                  </a:lnTo>
                  <a:lnTo>
                    <a:pt x="103" y="336"/>
                  </a:lnTo>
                  <a:lnTo>
                    <a:pt x="100" y="341"/>
                  </a:lnTo>
                  <a:lnTo>
                    <a:pt x="96" y="344"/>
                  </a:lnTo>
                  <a:lnTo>
                    <a:pt x="91" y="347"/>
                  </a:lnTo>
                  <a:lnTo>
                    <a:pt x="86" y="348"/>
                  </a:lnTo>
                  <a:lnTo>
                    <a:pt x="86" y="3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18" name="组合 1017"/>
          <p:cNvGrpSpPr/>
          <p:nvPr/>
        </p:nvGrpSpPr>
        <p:grpSpPr>
          <a:xfrm>
            <a:off x="9734561" y="5096952"/>
            <a:ext cx="1030817" cy="999067"/>
            <a:chOff x="4140201" y="4081463"/>
            <a:chExt cx="773113" cy="749300"/>
          </a:xfrm>
          <a:solidFill>
            <a:schemeClr val="tx1"/>
          </a:solidFill>
        </p:grpSpPr>
        <p:sp>
          <p:nvSpPr>
            <p:cNvPr id="1019" name="Freeform 58"/>
            <p:cNvSpPr/>
            <p:nvPr/>
          </p:nvSpPr>
          <p:spPr bwMode="auto">
            <a:xfrm>
              <a:off x="4154488" y="4110038"/>
              <a:ext cx="300038" cy="355600"/>
            </a:xfrm>
            <a:custGeom>
              <a:avLst/>
              <a:gdLst/>
              <a:ahLst/>
              <a:cxnLst>
                <a:cxn ang="0">
                  <a:pos x="559" y="1"/>
                </a:cxn>
                <a:cxn ang="0">
                  <a:pos x="442" y="117"/>
                </a:cxn>
                <a:cxn ang="0">
                  <a:pos x="403" y="157"/>
                </a:cxn>
                <a:cxn ang="0">
                  <a:pos x="292" y="277"/>
                </a:cxn>
                <a:cxn ang="0">
                  <a:pos x="256" y="318"/>
                </a:cxn>
                <a:cxn ang="0">
                  <a:pos x="239" y="340"/>
                </a:cxn>
                <a:cxn ang="0">
                  <a:pos x="183" y="402"/>
                </a:cxn>
                <a:cxn ang="0">
                  <a:pos x="146" y="445"/>
                </a:cxn>
                <a:cxn ang="0">
                  <a:pos x="113" y="490"/>
                </a:cxn>
                <a:cxn ang="0">
                  <a:pos x="99" y="511"/>
                </a:cxn>
                <a:cxn ang="0">
                  <a:pos x="71" y="558"/>
                </a:cxn>
                <a:cxn ang="0">
                  <a:pos x="60" y="582"/>
                </a:cxn>
                <a:cxn ang="0">
                  <a:pos x="55" y="594"/>
                </a:cxn>
                <a:cxn ang="0">
                  <a:pos x="43" y="616"/>
                </a:cxn>
                <a:cxn ang="0">
                  <a:pos x="28" y="636"/>
                </a:cxn>
                <a:cxn ang="0">
                  <a:pos x="2" y="663"/>
                </a:cxn>
                <a:cxn ang="0">
                  <a:pos x="1" y="665"/>
                </a:cxn>
                <a:cxn ang="0">
                  <a:pos x="1" y="668"/>
                </a:cxn>
                <a:cxn ang="0">
                  <a:pos x="3" y="670"/>
                </a:cxn>
                <a:cxn ang="0">
                  <a:pos x="8" y="671"/>
                </a:cxn>
                <a:cxn ang="0">
                  <a:pos x="9" y="669"/>
                </a:cxn>
                <a:cxn ang="0">
                  <a:pos x="36" y="642"/>
                </a:cxn>
                <a:cxn ang="0">
                  <a:pos x="53" y="620"/>
                </a:cxn>
                <a:cxn ang="0">
                  <a:pos x="57" y="612"/>
                </a:cxn>
                <a:cxn ang="0">
                  <a:pos x="67" y="591"/>
                </a:cxn>
                <a:cxn ang="0">
                  <a:pos x="76" y="570"/>
                </a:cxn>
                <a:cxn ang="0">
                  <a:pos x="108" y="517"/>
                </a:cxn>
                <a:cxn ang="0">
                  <a:pos x="124" y="492"/>
                </a:cxn>
                <a:cxn ang="0">
                  <a:pos x="160" y="445"/>
                </a:cxn>
                <a:cxn ang="0">
                  <a:pos x="219" y="378"/>
                </a:cxn>
                <a:cxn ang="0">
                  <a:pos x="257" y="333"/>
                </a:cxn>
                <a:cxn ang="0">
                  <a:pos x="293" y="288"/>
                </a:cxn>
                <a:cxn ang="0">
                  <a:pos x="331" y="245"/>
                </a:cxn>
                <a:cxn ang="0">
                  <a:pos x="368" y="209"/>
                </a:cxn>
                <a:cxn ang="0">
                  <a:pos x="405" y="170"/>
                </a:cxn>
                <a:cxn ang="0">
                  <a:pos x="444" y="128"/>
                </a:cxn>
                <a:cxn ang="0">
                  <a:pos x="525" y="47"/>
                </a:cxn>
                <a:cxn ang="0">
                  <a:pos x="565" y="8"/>
                </a:cxn>
                <a:cxn ang="0">
                  <a:pos x="567" y="4"/>
                </a:cxn>
                <a:cxn ang="0">
                  <a:pos x="565" y="1"/>
                </a:cxn>
                <a:cxn ang="0">
                  <a:pos x="562" y="0"/>
                </a:cxn>
                <a:cxn ang="0">
                  <a:pos x="559" y="1"/>
                </a:cxn>
              </a:cxnLst>
              <a:rect l="0" t="0" r="r" b="b"/>
              <a:pathLst>
                <a:path w="567" h="671">
                  <a:moveTo>
                    <a:pt x="559" y="1"/>
                  </a:moveTo>
                  <a:lnTo>
                    <a:pt x="559" y="1"/>
                  </a:lnTo>
                  <a:lnTo>
                    <a:pt x="480" y="78"/>
                  </a:lnTo>
                  <a:lnTo>
                    <a:pt x="442" y="117"/>
                  </a:lnTo>
                  <a:lnTo>
                    <a:pt x="403" y="157"/>
                  </a:lnTo>
                  <a:lnTo>
                    <a:pt x="403" y="157"/>
                  </a:lnTo>
                  <a:lnTo>
                    <a:pt x="329" y="237"/>
                  </a:lnTo>
                  <a:lnTo>
                    <a:pt x="292" y="277"/>
                  </a:lnTo>
                  <a:lnTo>
                    <a:pt x="274" y="298"/>
                  </a:lnTo>
                  <a:lnTo>
                    <a:pt x="256" y="318"/>
                  </a:lnTo>
                  <a:lnTo>
                    <a:pt x="256" y="318"/>
                  </a:lnTo>
                  <a:lnTo>
                    <a:pt x="239" y="340"/>
                  </a:lnTo>
                  <a:lnTo>
                    <a:pt x="220" y="361"/>
                  </a:lnTo>
                  <a:lnTo>
                    <a:pt x="183" y="402"/>
                  </a:lnTo>
                  <a:lnTo>
                    <a:pt x="164" y="423"/>
                  </a:lnTo>
                  <a:lnTo>
                    <a:pt x="146" y="445"/>
                  </a:lnTo>
                  <a:lnTo>
                    <a:pt x="130" y="467"/>
                  </a:lnTo>
                  <a:lnTo>
                    <a:pt x="113" y="490"/>
                  </a:lnTo>
                  <a:lnTo>
                    <a:pt x="113" y="490"/>
                  </a:lnTo>
                  <a:lnTo>
                    <a:pt x="99" y="511"/>
                  </a:lnTo>
                  <a:lnTo>
                    <a:pt x="84" y="534"/>
                  </a:lnTo>
                  <a:lnTo>
                    <a:pt x="71" y="558"/>
                  </a:lnTo>
                  <a:lnTo>
                    <a:pt x="65" y="570"/>
                  </a:lnTo>
                  <a:lnTo>
                    <a:pt x="60" y="582"/>
                  </a:lnTo>
                  <a:lnTo>
                    <a:pt x="60" y="582"/>
                  </a:lnTo>
                  <a:lnTo>
                    <a:pt x="55" y="594"/>
                  </a:lnTo>
                  <a:lnTo>
                    <a:pt x="50" y="606"/>
                  </a:lnTo>
                  <a:lnTo>
                    <a:pt x="43" y="616"/>
                  </a:lnTo>
                  <a:lnTo>
                    <a:pt x="37" y="625"/>
                  </a:lnTo>
                  <a:lnTo>
                    <a:pt x="28" y="636"/>
                  </a:lnTo>
                  <a:lnTo>
                    <a:pt x="20" y="644"/>
                  </a:lnTo>
                  <a:lnTo>
                    <a:pt x="2" y="663"/>
                  </a:lnTo>
                  <a:lnTo>
                    <a:pt x="2" y="663"/>
                  </a:lnTo>
                  <a:lnTo>
                    <a:pt x="1" y="665"/>
                  </a:lnTo>
                  <a:lnTo>
                    <a:pt x="0" y="666"/>
                  </a:lnTo>
                  <a:lnTo>
                    <a:pt x="1" y="668"/>
                  </a:lnTo>
                  <a:lnTo>
                    <a:pt x="2" y="669"/>
                  </a:lnTo>
                  <a:lnTo>
                    <a:pt x="3" y="670"/>
                  </a:lnTo>
                  <a:lnTo>
                    <a:pt x="6" y="671"/>
                  </a:lnTo>
                  <a:lnTo>
                    <a:pt x="8" y="671"/>
                  </a:lnTo>
                  <a:lnTo>
                    <a:pt x="9" y="669"/>
                  </a:lnTo>
                  <a:lnTo>
                    <a:pt x="9" y="669"/>
                  </a:lnTo>
                  <a:lnTo>
                    <a:pt x="22" y="656"/>
                  </a:lnTo>
                  <a:lnTo>
                    <a:pt x="36" y="642"/>
                  </a:lnTo>
                  <a:lnTo>
                    <a:pt x="47" y="627"/>
                  </a:lnTo>
                  <a:lnTo>
                    <a:pt x="53" y="620"/>
                  </a:lnTo>
                  <a:lnTo>
                    <a:pt x="57" y="612"/>
                  </a:lnTo>
                  <a:lnTo>
                    <a:pt x="57" y="612"/>
                  </a:lnTo>
                  <a:lnTo>
                    <a:pt x="63" y="601"/>
                  </a:lnTo>
                  <a:lnTo>
                    <a:pt x="67" y="591"/>
                  </a:lnTo>
                  <a:lnTo>
                    <a:pt x="71" y="581"/>
                  </a:lnTo>
                  <a:lnTo>
                    <a:pt x="76" y="570"/>
                  </a:lnTo>
                  <a:lnTo>
                    <a:pt x="76" y="570"/>
                  </a:lnTo>
                  <a:lnTo>
                    <a:pt x="108" y="517"/>
                  </a:lnTo>
                  <a:lnTo>
                    <a:pt x="108" y="517"/>
                  </a:lnTo>
                  <a:lnTo>
                    <a:pt x="124" y="492"/>
                  </a:lnTo>
                  <a:lnTo>
                    <a:pt x="141" y="468"/>
                  </a:lnTo>
                  <a:lnTo>
                    <a:pt x="160" y="445"/>
                  </a:lnTo>
                  <a:lnTo>
                    <a:pt x="180" y="422"/>
                  </a:lnTo>
                  <a:lnTo>
                    <a:pt x="219" y="378"/>
                  </a:lnTo>
                  <a:lnTo>
                    <a:pt x="238" y="356"/>
                  </a:lnTo>
                  <a:lnTo>
                    <a:pt x="257" y="333"/>
                  </a:lnTo>
                  <a:lnTo>
                    <a:pt x="257" y="333"/>
                  </a:lnTo>
                  <a:lnTo>
                    <a:pt x="293" y="288"/>
                  </a:lnTo>
                  <a:lnTo>
                    <a:pt x="311" y="267"/>
                  </a:lnTo>
                  <a:lnTo>
                    <a:pt x="331" y="245"/>
                  </a:lnTo>
                  <a:lnTo>
                    <a:pt x="331" y="245"/>
                  </a:lnTo>
                  <a:lnTo>
                    <a:pt x="368" y="209"/>
                  </a:lnTo>
                  <a:lnTo>
                    <a:pt x="387" y="189"/>
                  </a:lnTo>
                  <a:lnTo>
                    <a:pt x="405" y="170"/>
                  </a:lnTo>
                  <a:lnTo>
                    <a:pt x="405" y="170"/>
                  </a:lnTo>
                  <a:lnTo>
                    <a:pt x="444" y="128"/>
                  </a:lnTo>
                  <a:lnTo>
                    <a:pt x="483" y="87"/>
                  </a:lnTo>
                  <a:lnTo>
                    <a:pt x="525" y="47"/>
                  </a:lnTo>
                  <a:lnTo>
                    <a:pt x="565" y="8"/>
                  </a:lnTo>
                  <a:lnTo>
                    <a:pt x="565" y="8"/>
                  </a:lnTo>
                  <a:lnTo>
                    <a:pt x="566" y="7"/>
                  </a:lnTo>
                  <a:lnTo>
                    <a:pt x="567" y="4"/>
                  </a:lnTo>
                  <a:lnTo>
                    <a:pt x="566" y="3"/>
                  </a:lnTo>
                  <a:lnTo>
                    <a:pt x="565" y="1"/>
                  </a:lnTo>
                  <a:lnTo>
                    <a:pt x="564" y="0"/>
                  </a:lnTo>
                  <a:lnTo>
                    <a:pt x="562" y="0"/>
                  </a:lnTo>
                  <a:lnTo>
                    <a:pt x="561" y="0"/>
                  </a:lnTo>
                  <a:lnTo>
                    <a:pt x="559" y="1"/>
                  </a:lnTo>
                  <a:lnTo>
                    <a:pt x="5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0" name="Freeform 59"/>
            <p:cNvSpPr/>
            <p:nvPr/>
          </p:nvSpPr>
          <p:spPr bwMode="auto">
            <a:xfrm>
              <a:off x="4165600" y="4100513"/>
              <a:ext cx="334963" cy="400050"/>
            </a:xfrm>
            <a:custGeom>
              <a:avLst/>
              <a:gdLst/>
              <a:ahLst/>
              <a:cxnLst>
                <a:cxn ang="0">
                  <a:pos x="625" y="1"/>
                </a:cxn>
                <a:cxn ang="0">
                  <a:pos x="614" y="10"/>
                </a:cxn>
                <a:cxn ang="0">
                  <a:pos x="603" y="22"/>
                </a:cxn>
                <a:cxn ang="0">
                  <a:pos x="593" y="36"/>
                </a:cxn>
                <a:cxn ang="0">
                  <a:pos x="558" y="72"/>
                </a:cxn>
                <a:cxn ang="0">
                  <a:pos x="509" y="122"/>
                </a:cxn>
                <a:cxn ang="0">
                  <a:pos x="461" y="173"/>
                </a:cxn>
                <a:cxn ang="0">
                  <a:pos x="418" y="220"/>
                </a:cxn>
                <a:cxn ang="0">
                  <a:pos x="330" y="315"/>
                </a:cxn>
                <a:cxn ang="0">
                  <a:pos x="287" y="362"/>
                </a:cxn>
                <a:cxn ang="0">
                  <a:pos x="247" y="412"/>
                </a:cxn>
                <a:cxn ang="0">
                  <a:pos x="169" y="514"/>
                </a:cxn>
                <a:cxn ang="0">
                  <a:pos x="132" y="566"/>
                </a:cxn>
                <a:cxn ang="0">
                  <a:pos x="69" y="654"/>
                </a:cxn>
                <a:cxn ang="0">
                  <a:pos x="48" y="682"/>
                </a:cxn>
                <a:cxn ang="0">
                  <a:pos x="20" y="719"/>
                </a:cxn>
                <a:cxn ang="0">
                  <a:pos x="8" y="733"/>
                </a:cxn>
                <a:cxn ang="0">
                  <a:pos x="1" y="746"/>
                </a:cxn>
                <a:cxn ang="0">
                  <a:pos x="0" y="750"/>
                </a:cxn>
                <a:cxn ang="0">
                  <a:pos x="1" y="754"/>
                </a:cxn>
                <a:cxn ang="0">
                  <a:pos x="5" y="756"/>
                </a:cxn>
                <a:cxn ang="0">
                  <a:pos x="8" y="755"/>
                </a:cxn>
                <a:cxn ang="0">
                  <a:pos x="9" y="753"/>
                </a:cxn>
                <a:cxn ang="0">
                  <a:pos x="12" y="744"/>
                </a:cxn>
                <a:cxn ang="0">
                  <a:pos x="30" y="719"/>
                </a:cxn>
                <a:cxn ang="0">
                  <a:pos x="40" y="706"/>
                </a:cxn>
                <a:cxn ang="0">
                  <a:pos x="72" y="667"/>
                </a:cxn>
                <a:cxn ang="0">
                  <a:pos x="89" y="643"/>
                </a:cxn>
                <a:cxn ang="0">
                  <a:pos x="140" y="571"/>
                </a:cxn>
                <a:cxn ang="0">
                  <a:pos x="178" y="517"/>
                </a:cxn>
                <a:cxn ang="0">
                  <a:pos x="258" y="413"/>
                </a:cxn>
                <a:cxn ang="0">
                  <a:pos x="300" y="362"/>
                </a:cxn>
                <a:cxn ang="0">
                  <a:pos x="340" y="318"/>
                </a:cxn>
                <a:cxn ang="0">
                  <a:pos x="422" y="231"/>
                </a:cxn>
                <a:cxn ang="0">
                  <a:pos x="462" y="186"/>
                </a:cxn>
                <a:cxn ang="0">
                  <a:pos x="506" y="138"/>
                </a:cxn>
                <a:cxn ang="0">
                  <a:pos x="551" y="93"/>
                </a:cxn>
                <a:cxn ang="0">
                  <a:pos x="598" y="46"/>
                </a:cxn>
                <a:cxn ang="0">
                  <a:pos x="610" y="30"/>
                </a:cxn>
                <a:cxn ang="0">
                  <a:pos x="623" y="14"/>
                </a:cxn>
                <a:cxn ang="0">
                  <a:pos x="625" y="14"/>
                </a:cxn>
                <a:cxn ang="0">
                  <a:pos x="631" y="8"/>
                </a:cxn>
                <a:cxn ang="0">
                  <a:pos x="632" y="7"/>
                </a:cxn>
                <a:cxn ang="0">
                  <a:pos x="631" y="2"/>
                </a:cxn>
                <a:cxn ang="0">
                  <a:pos x="627" y="0"/>
                </a:cxn>
                <a:cxn ang="0">
                  <a:pos x="625" y="1"/>
                </a:cxn>
              </a:cxnLst>
              <a:rect l="0" t="0" r="r" b="b"/>
              <a:pathLst>
                <a:path w="632" h="756">
                  <a:moveTo>
                    <a:pt x="625" y="1"/>
                  </a:moveTo>
                  <a:lnTo>
                    <a:pt x="625" y="1"/>
                  </a:lnTo>
                  <a:lnTo>
                    <a:pt x="619" y="5"/>
                  </a:lnTo>
                  <a:lnTo>
                    <a:pt x="614" y="10"/>
                  </a:lnTo>
                  <a:lnTo>
                    <a:pt x="608" y="16"/>
                  </a:lnTo>
                  <a:lnTo>
                    <a:pt x="603" y="22"/>
                  </a:lnTo>
                  <a:lnTo>
                    <a:pt x="603" y="22"/>
                  </a:lnTo>
                  <a:lnTo>
                    <a:pt x="593" y="36"/>
                  </a:lnTo>
                  <a:lnTo>
                    <a:pt x="581" y="48"/>
                  </a:lnTo>
                  <a:lnTo>
                    <a:pt x="558" y="72"/>
                  </a:lnTo>
                  <a:lnTo>
                    <a:pt x="558" y="72"/>
                  </a:lnTo>
                  <a:lnTo>
                    <a:pt x="509" y="122"/>
                  </a:lnTo>
                  <a:lnTo>
                    <a:pt x="485" y="147"/>
                  </a:lnTo>
                  <a:lnTo>
                    <a:pt x="461" y="173"/>
                  </a:lnTo>
                  <a:lnTo>
                    <a:pt x="461" y="173"/>
                  </a:lnTo>
                  <a:lnTo>
                    <a:pt x="418" y="220"/>
                  </a:lnTo>
                  <a:lnTo>
                    <a:pt x="374" y="267"/>
                  </a:lnTo>
                  <a:lnTo>
                    <a:pt x="330" y="315"/>
                  </a:lnTo>
                  <a:lnTo>
                    <a:pt x="309" y="339"/>
                  </a:lnTo>
                  <a:lnTo>
                    <a:pt x="287" y="362"/>
                  </a:lnTo>
                  <a:lnTo>
                    <a:pt x="287" y="362"/>
                  </a:lnTo>
                  <a:lnTo>
                    <a:pt x="247" y="412"/>
                  </a:lnTo>
                  <a:lnTo>
                    <a:pt x="207" y="462"/>
                  </a:lnTo>
                  <a:lnTo>
                    <a:pt x="169" y="514"/>
                  </a:lnTo>
                  <a:lnTo>
                    <a:pt x="132" y="566"/>
                  </a:lnTo>
                  <a:lnTo>
                    <a:pt x="132" y="566"/>
                  </a:lnTo>
                  <a:lnTo>
                    <a:pt x="91" y="625"/>
                  </a:lnTo>
                  <a:lnTo>
                    <a:pt x="69" y="654"/>
                  </a:lnTo>
                  <a:lnTo>
                    <a:pt x="48" y="682"/>
                  </a:lnTo>
                  <a:lnTo>
                    <a:pt x="48" y="682"/>
                  </a:lnTo>
                  <a:lnTo>
                    <a:pt x="33" y="700"/>
                  </a:lnTo>
                  <a:lnTo>
                    <a:pt x="20" y="719"/>
                  </a:lnTo>
                  <a:lnTo>
                    <a:pt x="20" y="719"/>
                  </a:lnTo>
                  <a:lnTo>
                    <a:pt x="8" y="733"/>
                  </a:lnTo>
                  <a:lnTo>
                    <a:pt x="3" y="742"/>
                  </a:lnTo>
                  <a:lnTo>
                    <a:pt x="1" y="746"/>
                  </a:lnTo>
                  <a:lnTo>
                    <a:pt x="0" y="750"/>
                  </a:lnTo>
                  <a:lnTo>
                    <a:pt x="0" y="750"/>
                  </a:lnTo>
                  <a:lnTo>
                    <a:pt x="0" y="752"/>
                  </a:lnTo>
                  <a:lnTo>
                    <a:pt x="1" y="754"/>
                  </a:lnTo>
                  <a:lnTo>
                    <a:pt x="4" y="756"/>
                  </a:lnTo>
                  <a:lnTo>
                    <a:pt x="5" y="756"/>
                  </a:lnTo>
                  <a:lnTo>
                    <a:pt x="7" y="756"/>
                  </a:lnTo>
                  <a:lnTo>
                    <a:pt x="8" y="755"/>
                  </a:lnTo>
                  <a:lnTo>
                    <a:pt x="9" y="753"/>
                  </a:lnTo>
                  <a:lnTo>
                    <a:pt x="9" y="753"/>
                  </a:lnTo>
                  <a:lnTo>
                    <a:pt x="10" y="748"/>
                  </a:lnTo>
                  <a:lnTo>
                    <a:pt x="12" y="744"/>
                  </a:lnTo>
                  <a:lnTo>
                    <a:pt x="18" y="735"/>
                  </a:lnTo>
                  <a:lnTo>
                    <a:pt x="30" y="719"/>
                  </a:lnTo>
                  <a:lnTo>
                    <a:pt x="30" y="719"/>
                  </a:lnTo>
                  <a:lnTo>
                    <a:pt x="40" y="706"/>
                  </a:lnTo>
                  <a:lnTo>
                    <a:pt x="51" y="693"/>
                  </a:lnTo>
                  <a:lnTo>
                    <a:pt x="72" y="667"/>
                  </a:lnTo>
                  <a:lnTo>
                    <a:pt x="72" y="667"/>
                  </a:lnTo>
                  <a:lnTo>
                    <a:pt x="89" y="643"/>
                  </a:lnTo>
                  <a:lnTo>
                    <a:pt x="107" y="619"/>
                  </a:lnTo>
                  <a:lnTo>
                    <a:pt x="140" y="571"/>
                  </a:lnTo>
                  <a:lnTo>
                    <a:pt x="140" y="571"/>
                  </a:lnTo>
                  <a:lnTo>
                    <a:pt x="178" y="517"/>
                  </a:lnTo>
                  <a:lnTo>
                    <a:pt x="218" y="464"/>
                  </a:lnTo>
                  <a:lnTo>
                    <a:pt x="258" y="413"/>
                  </a:lnTo>
                  <a:lnTo>
                    <a:pt x="300" y="362"/>
                  </a:lnTo>
                  <a:lnTo>
                    <a:pt x="300" y="362"/>
                  </a:lnTo>
                  <a:lnTo>
                    <a:pt x="319" y="340"/>
                  </a:lnTo>
                  <a:lnTo>
                    <a:pt x="340" y="318"/>
                  </a:lnTo>
                  <a:lnTo>
                    <a:pt x="380" y="274"/>
                  </a:lnTo>
                  <a:lnTo>
                    <a:pt x="422" y="231"/>
                  </a:lnTo>
                  <a:lnTo>
                    <a:pt x="462" y="186"/>
                  </a:lnTo>
                  <a:lnTo>
                    <a:pt x="462" y="186"/>
                  </a:lnTo>
                  <a:lnTo>
                    <a:pt x="484" y="162"/>
                  </a:lnTo>
                  <a:lnTo>
                    <a:pt x="506" y="138"/>
                  </a:lnTo>
                  <a:lnTo>
                    <a:pt x="551" y="93"/>
                  </a:lnTo>
                  <a:lnTo>
                    <a:pt x="551" y="93"/>
                  </a:lnTo>
                  <a:lnTo>
                    <a:pt x="598" y="46"/>
                  </a:lnTo>
                  <a:lnTo>
                    <a:pt x="598" y="46"/>
                  </a:lnTo>
                  <a:lnTo>
                    <a:pt x="604" y="38"/>
                  </a:lnTo>
                  <a:lnTo>
                    <a:pt x="610" y="30"/>
                  </a:lnTo>
                  <a:lnTo>
                    <a:pt x="616" y="21"/>
                  </a:lnTo>
                  <a:lnTo>
                    <a:pt x="623" y="14"/>
                  </a:lnTo>
                  <a:lnTo>
                    <a:pt x="623" y="14"/>
                  </a:lnTo>
                  <a:lnTo>
                    <a:pt x="625" y="14"/>
                  </a:lnTo>
                  <a:lnTo>
                    <a:pt x="626" y="13"/>
                  </a:lnTo>
                  <a:lnTo>
                    <a:pt x="631" y="8"/>
                  </a:lnTo>
                  <a:lnTo>
                    <a:pt x="631" y="8"/>
                  </a:lnTo>
                  <a:lnTo>
                    <a:pt x="632" y="7"/>
                  </a:lnTo>
                  <a:lnTo>
                    <a:pt x="632" y="5"/>
                  </a:lnTo>
                  <a:lnTo>
                    <a:pt x="631" y="2"/>
                  </a:lnTo>
                  <a:lnTo>
                    <a:pt x="629" y="1"/>
                  </a:lnTo>
                  <a:lnTo>
                    <a:pt x="627" y="0"/>
                  </a:lnTo>
                  <a:lnTo>
                    <a:pt x="625" y="1"/>
                  </a:lnTo>
                  <a:lnTo>
                    <a:pt x="6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1" name="Freeform 60"/>
            <p:cNvSpPr/>
            <p:nvPr/>
          </p:nvSpPr>
          <p:spPr bwMode="auto">
            <a:xfrm>
              <a:off x="4167188" y="4375150"/>
              <a:ext cx="128588" cy="163513"/>
            </a:xfrm>
            <a:custGeom>
              <a:avLst/>
              <a:gdLst/>
              <a:ahLst/>
              <a:cxnLst>
                <a:cxn ang="0">
                  <a:pos x="239" y="0"/>
                </a:cxn>
                <a:cxn ang="0">
                  <a:pos x="225" y="4"/>
                </a:cxn>
                <a:cxn ang="0">
                  <a:pos x="215" y="12"/>
                </a:cxn>
                <a:cxn ang="0">
                  <a:pos x="197" y="34"/>
                </a:cxn>
                <a:cxn ang="0">
                  <a:pos x="188" y="45"/>
                </a:cxn>
                <a:cxn ang="0">
                  <a:pos x="163" y="82"/>
                </a:cxn>
                <a:cxn ang="0">
                  <a:pos x="139" y="118"/>
                </a:cxn>
                <a:cxn ang="0">
                  <a:pos x="131" y="129"/>
                </a:cxn>
                <a:cxn ang="0">
                  <a:pos x="98" y="173"/>
                </a:cxn>
                <a:cxn ang="0">
                  <a:pos x="65" y="218"/>
                </a:cxn>
                <a:cxn ang="0">
                  <a:pos x="32" y="259"/>
                </a:cxn>
                <a:cxn ang="0">
                  <a:pos x="1" y="301"/>
                </a:cxn>
                <a:cxn ang="0">
                  <a:pos x="0" y="304"/>
                </a:cxn>
                <a:cxn ang="0">
                  <a:pos x="1" y="307"/>
                </a:cxn>
                <a:cxn ang="0">
                  <a:pos x="4" y="309"/>
                </a:cxn>
                <a:cxn ang="0">
                  <a:pos x="8" y="308"/>
                </a:cxn>
                <a:cxn ang="0">
                  <a:pos x="9" y="307"/>
                </a:cxn>
                <a:cxn ang="0">
                  <a:pos x="33" y="276"/>
                </a:cxn>
                <a:cxn ang="0">
                  <a:pos x="57" y="244"/>
                </a:cxn>
                <a:cxn ang="0">
                  <a:pos x="86" y="204"/>
                </a:cxn>
                <a:cxn ang="0">
                  <a:pos x="116" y="165"/>
                </a:cxn>
                <a:cxn ang="0">
                  <a:pos x="160" y="106"/>
                </a:cxn>
                <a:cxn ang="0">
                  <a:pos x="173" y="86"/>
                </a:cxn>
                <a:cxn ang="0">
                  <a:pos x="198" y="49"/>
                </a:cxn>
                <a:cxn ang="0">
                  <a:pos x="206" y="37"/>
                </a:cxn>
                <a:cxn ang="0">
                  <a:pos x="220" y="20"/>
                </a:cxn>
                <a:cxn ang="0">
                  <a:pos x="228" y="12"/>
                </a:cxn>
                <a:cxn ang="0">
                  <a:pos x="239" y="9"/>
                </a:cxn>
                <a:cxn ang="0">
                  <a:pos x="241" y="8"/>
                </a:cxn>
                <a:cxn ang="0">
                  <a:pos x="243" y="4"/>
                </a:cxn>
                <a:cxn ang="0">
                  <a:pos x="242" y="1"/>
                </a:cxn>
                <a:cxn ang="0">
                  <a:pos x="239" y="0"/>
                </a:cxn>
              </a:cxnLst>
              <a:rect l="0" t="0" r="r" b="b"/>
              <a:pathLst>
                <a:path w="243" h="309">
                  <a:moveTo>
                    <a:pt x="239" y="0"/>
                  </a:moveTo>
                  <a:lnTo>
                    <a:pt x="239" y="0"/>
                  </a:lnTo>
                  <a:lnTo>
                    <a:pt x="231" y="1"/>
                  </a:lnTo>
                  <a:lnTo>
                    <a:pt x="225" y="4"/>
                  </a:lnTo>
                  <a:lnTo>
                    <a:pt x="220" y="8"/>
                  </a:lnTo>
                  <a:lnTo>
                    <a:pt x="215" y="12"/>
                  </a:lnTo>
                  <a:lnTo>
                    <a:pt x="206" y="23"/>
                  </a:lnTo>
                  <a:lnTo>
                    <a:pt x="197" y="34"/>
                  </a:lnTo>
                  <a:lnTo>
                    <a:pt x="197" y="34"/>
                  </a:lnTo>
                  <a:lnTo>
                    <a:pt x="188" y="45"/>
                  </a:lnTo>
                  <a:lnTo>
                    <a:pt x="179" y="57"/>
                  </a:lnTo>
                  <a:lnTo>
                    <a:pt x="163" y="82"/>
                  </a:lnTo>
                  <a:lnTo>
                    <a:pt x="147" y="106"/>
                  </a:lnTo>
                  <a:lnTo>
                    <a:pt x="139" y="118"/>
                  </a:lnTo>
                  <a:lnTo>
                    <a:pt x="131" y="129"/>
                  </a:lnTo>
                  <a:lnTo>
                    <a:pt x="131" y="129"/>
                  </a:lnTo>
                  <a:lnTo>
                    <a:pt x="114" y="151"/>
                  </a:lnTo>
                  <a:lnTo>
                    <a:pt x="98" y="173"/>
                  </a:lnTo>
                  <a:lnTo>
                    <a:pt x="65" y="218"/>
                  </a:lnTo>
                  <a:lnTo>
                    <a:pt x="65" y="218"/>
                  </a:lnTo>
                  <a:lnTo>
                    <a:pt x="49" y="238"/>
                  </a:lnTo>
                  <a:lnTo>
                    <a:pt x="32" y="259"/>
                  </a:lnTo>
                  <a:lnTo>
                    <a:pt x="17" y="280"/>
                  </a:lnTo>
                  <a:lnTo>
                    <a:pt x="1" y="301"/>
                  </a:lnTo>
                  <a:lnTo>
                    <a:pt x="1" y="301"/>
                  </a:lnTo>
                  <a:lnTo>
                    <a:pt x="0" y="304"/>
                  </a:lnTo>
                  <a:lnTo>
                    <a:pt x="0" y="306"/>
                  </a:lnTo>
                  <a:lnTo>
                    <a:pt x="1" y="307"/>
                  </a:lnTo>
                  <a:lnTo>
                    <a:pt x="3" y="308"/>
                  </a:lnTo>
                  <a:lnTo>
                    <a:pt x="4" y="309"/>
                  </a:lnTo>
                  <a:lnTo>
                    <a:pt x="6" y="309"/>
                  </a:lnTo>
                  <a:lnTo>
                    <a:pt x="8" y="308"/>
                  </a:lnTo>
                  <a:lnTo>
                    <a:pt x="9" y="307"/>
                  </a:lnTo>
                  <a:lnTo>
                    <a:pt x="9" y="307"/>
                  </a:lnTo>
                  <a:lnTo>
                    <a:pt x="21" y="290"/>
                  </a:lnTo>
                  <a:lnTo>
                    <a:pt x="33" y="276"/>
                  </a:lnTo>
                  <a:lnTo>
                    <a:pt x="46" y="260"/>
                  </a:lnTo>
                  <a:lnTo>
                    <a:pt x="57" y="244"/>
                  </a:lnTo>
                  <a:lnTo>
                    <a:pt x="57" y="244"/>
                  </a:lnTo>
                  <a:lnTo>
                    <a:pt x="86" y="204"/>
                  </a:lnTo>
                  <a:lnTo>
                    <a:pt x="116" y="165"/>
                  </a:lnTo>
                  <a:lnTo>
                    <a:pt x="116" y="165"/>
                  </a:lnTo>
                  <a:lnTo>
                    <a:pt x="145" y="125"/>
                  </a:lnTo>
                  <a:lnTo>
                    <a:pt x="160" y="106"/>
                  </a:lnTo>
                  <a:lnTo>
                    <a:pt x="173" y="86"/>
                  </a:lnTo>
                  <a:lnTo>
                    <a:pt x="173" y="86"/>
                  </a:lnTo>
                  <a:lnTo>
                    <a:pt x="190" y="61"/>
                  </a:lnTo>
                  <a:lnTo>
                    <a:pt x="198" y="49"/>
                  </a:lnTo>
                  <a:lnTo>
                    <a:pt x="206" y="37"/>
                  </a:lnTo>
                  <a:lnTo>
                    <a:pt x="206" y="37"/>
                  </a:lnTo>
                  <a:lnTo>
                    <a:pt x="214" y="29"/>
                  </a:lnTo>
                  <a:lnTo>
                    <a:pt x="220" y="20"/>
                  </a:lnTo>
                  <a:lnTo>
                    <a:pt x="223" y="16"/>
                  </a:lnTo>
                  <a:lnTo>
                    <a:pt x="228" y="12"/>
                  </a:lnTo>
                  <a:lnTo>
                    <a:pt x="232" y="10"/>
                  </a:lnTo>
                  <a:lnTo>
                    <a:pt x="239" y="9"/>
                  </a:lnTo>
                  <a:lnTo>
                    <a:pt x="239" y="9"/>
                  </a:lnTo>
                  <a:lnTo>
                    <a:pt x="241" y="8"/>
                  </a:lnTo>
                  <a:lnTo>
                    <a:pt x="242" y="7"/>
                  </a:lnTo>
                  <a:lnTo>
                    <a:pt x="243" y="4"/>
                  </a:lnTo>
                  <a:lnTo>
                    <a:pt x="243" y="2"/>
                  </a:lnTo>
                  <a:lnTo>
                    <a:pt x="242" y="1"/>
                  </a:lnTo>
                  <a:lnTo>
                    <a:pt x="241" y="0"/>
                  </a:lnTo>
                  <a:lnTo>
                    <a:pt x="239" y="0"/>
                  </a:lnTo>
                  <a:lnTo>
                    <a:pt x="2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2" name="Freeform 61"/>
            <p:cNvSpPr/>
            <p:nvPr/>
          </p:nvSpPr>
          <p:spPr bwMode="auto">
            <a:xfrm>
              <a:off x="4183063" y="4457700"/>
              <a:ext cx="88900" cy="112713"/>
            </a:xfrm>
            <a:custGeom>
              <a:avLst/>
              <a:gdLst/>
              <a:ahLst/>
              <a:cxnLst>
                <a:cxn ang="0">
                  <a:pos x="159" y="1"/>
                </a:cxn>
                <a:cxn ang="0">
                  <a:pos x="159" y="1"/>
                </a:cxn>
                <a:cxn ang="0">
                  <a:pos x="139" y="22"/>
                </a:cxn>
                <a:cxn ang="0">
                  <a:pos x="119" y="42"/>
                </a:cxn>
                <a:cxn ang="0">
                  <a:pos x="119" y="42"/>
                </a:cxn>
                <a:cxn ang="0">
                  <a:pos x="108" y="55"/>
                </a:cxn>
                <a:cxn ang="0">
                  <a:pos x="98" y="70"/>
                </a:cxn>
                <a:cxn ang="0">
                  <a:pos x="87" y="83"/>
                </a:cxn>
                <a:cxn ang="0">
                  <a:pos x="77" y="97"/>
                </a:cxn>
                <a:cxn ang="0">
                  <a:pos x="77" y="97"/>
                </a:cxn>
                <a:cxn ang="0">
                  <a:pos x="57" y="120"/>
                </a:cxn>
                <a:cxn ang="0">
                  <a:pos x="39" y="143"/>
                </a:cxn>
                <a:cxn ang="0">
                  <a:pos x="39" y="143"/>
                </a:cxn>
                <a:cxn ang="0">
                  <a:pos x="29" y="159"/>
                </a:cxn>
                <a:cxn ang="0">
                  <a:pos x="20" y="176"/>
                </a:cxn>
                <a:cxn ang="0">
                  <a:pos x="11" y="191"/>
                </a:cxn>
                <a:cxn ang="0">
                  <a:pos x="1" y="208"/>
                </a:cxn>
                <a:cxn ang="0">
                  <a:pos x="1" y="208"/>
                </a:cxn>
                <a:cxn ang="0">
                  <a:pos x="0" y="209"/>
                </a:cxn>
                <a:cxn ang="0">
                  <a:pos x="0" y="211"/>
                </a:cxn>
                <a:cxn ang="0">
                  <a:pos x="1" y="213"/>
                </a:cxn>
                <a:cxn ang="0">
                  <a:pos x="2" y="214"/>
                </a:cxn>
                <a:cxn ang="0">
                  <a:pos x="5" y="214"/>
                </a:cxn>
                <a:cxn ang="0">
                  <a:pos x="7" y="214"/>
                </a:cxn>
                <a:cxn ang="0">
                  <a:pos x="10" y="212"/>
                </a:cxn>
                <a:cxn ang="0">
                  <a:pos x="10" y="212"/>
                </a:cxn>
                <a:cxn ang="0">
                  <a:pos x="18" y="198"/>
                </a:cxn>
                <a:cxn ang="0">
                  <a:pos x="27" y="184"/>
                </a:cxn>
                <a:cxn ang="0">
                  <a:pos x="43" y="155"/>
                </a:cxn>
                <a:cxn ang="0">
                  <a:pos x="43" y="155"/>
                </a:cxn>
                <a:cxn ang="0">
                  <a:pos x="47" y="148"/>
                </a:cxn>
                <a:cxn ang="0">
                  <a:pos x="52" y="139"/>
                </a:cxn>
                <a:cxn ang="0">
                  <a:pos x="63" y="125"/>
                </a:cxn>
                <a:cxn ang="0">
                  <a:pos x="88" y="98"/>
                </a:cxn>
                <a:cxn ang="0">
                  <a:pos x="88" y="98"/>
                </a:cxn>
                <a:cxn ang="0">
                  <a:pos x="98" y="85"/>
                </a:cxn>
                <a:cxn ang="0">
                  <a:pos x="107" y="73"/>
                </a:cxn>
                <a:cxn ang="0">
                  <a:pos x="116" y="60"/>
                </a:cxn>
                <a:cxn ang="0">
                  <a:pos x="126" y="49"/>
                </a:cxn>
                <a:cxn ang="0">
                  <a:pos x="126" y="49"/>
                </a:cxn>
                <a:cxn ang="0">
                  <a:pos x="145" y="28"/>
                </a:cxn>
                <a:cxn ang="0">
                  <a:pos x="165" y="9"/>
                </a:cxn>
                <a:cxn ang="0">
                  <a:pos x="165" y="9"/>
                </a:cxn>
                <a:cxn ang="0">
                  <a:pos x="166" y="7"/>
                </a:cxn>
                <a:cxn ang="0">
                  <a:pos x="167" y="6"/>
                </a:cxn>
                <a:cxn ang="0">
                  <a:pos x="166" y="3"/>
                </a:cxn>
                <a:cxn ang="0">
                  <a:pos x="165" y="2"/>
                </a:cxn>
                <a:cxn ang="0">
                  <a:pos x="164" y="1"/>
                </a:cxn>
                <a:cxn ang="0">
                  <a:pos x="162" y="0"/>
                </a:cxn>
                <a:cxn ang="0">
                  <a:pos x="160" y="0"/>
                </a:cxn>
                <a:cxn ang="0">
                  <a:pos x="159" y="1"/>
                </a:cxn>
                <a:cxn ang="0">
                  <a:pos x="159" y="1"/>
                </a:cxn>
              </a:cxnLst>
              <a:rect l="0" t="0" r="r" b="b"/>
              <a:pathLst>
                <a:path w="167" h="214">
                  <a:moveTo>
                    <a:pt x="159" y="1"/>
                  </a:moveTo>
                  <a:lnTo>
                    <a:pt x="159" y="1"/>
                  </a:lnTo>
                  <a:lnTo>
                    <a:pt x="139" y="22"/>
                  </a:lnTo>
                  <a:lnTo>
                    <a:pt x="119" y="42"/>
                  </a:lnTo>
                  <a:lnTo>
                    <a:pt x="119" y="42"/>
                  </a:lnTo>
                  <a:lnTo>
                    <a:pt x="108" y="55"/>
                  </a:lnTo>
                  <a:lnTo>
                    <a:pt x="98" y="70"/>
                  </a:lnTo>
                  <a:lnTo>
                    <a:pt x="87" y="83"/>
                  </a:lnTo>
                  <a:lnTo>
                    <a:pt x="77" y="97"/>
                  </a:lnTo>
                  <a:lnTo>
                    <a:pt x="77" y="97"/>
                  </a:lnTo>
                  <a:lnTo>
                    <a:pt x="57" y="120"/>
                  </a:lnTo>
                  <a:lnTo>
                    <a:pt x="39" y="143"/>
                  </a:lnTo>
                  <a:lnTo>
                    <a:pt x="39" y="143"/>
                  </a:lnTo>
                  <a:lnTo>
                    <a:pt x="29" y="159"/>
                  </a:lnTo>
                  <a:lnTo>
                    <a:pt x="20" y="176"/>
                  </a:lnTo>
                  <a:lnTo>
                    <a:pt x="11" y="191"/>
                  </a:lnTo>
                  <a:lnTo>
                    <a:pt x="1" y="208"/>
                  </a:lnTo>
                  <a:lnTo>
                    <a:pt x="1" y="208"/>
                  </a:lnTo>
                  <a:lnTo>
                    <a:pt x="0" y="209"/>
                  </a:lnTo>
                  <a:lnTo>
                    <a:pt x="0" y="211"/>
                  </a:lnTo>
                  <a:lnTo>
                    <a:pt x="1" y="213"/>
                  </a:lnTo>
                  <a:lnTo>
                    <a:pt x="2" y="214"/>
                  </a:lnTo>
                  <a:lnTo>
                    <a:pt x="5" y="214"/>
                  </a:lnTo>
                  <a:lnTo>
                    <a:pt x="7" y="214"/>
                  </a:lnTo>
                  <a:lnTo>
                    <a:pt x="10" y="212"/>
                  </a:lnTo>
                  <a:lnTo>
                    <a:pt x="10" y="212"/>
                  </a:lnTo>
                  <a:lnTo>
                    <a:pt x="18" y="198"/>
                  </a:lnTo>
                  <a:lnTo>
                    <a:pt x="27" y="184"/>
                  </a:lnTo>
                  <a:lnTo>
                    <a:pt x="43" y="155"/>
                  </a:lnTo>
                  <a:lnTo>
                    <a:pt x="43" y="155"/>
                  </a:lnTo>
                  <a:lnTo>
                    <a:pt x="47" y="148"/>
                  </a:lnTo>
                  <a:lnTo>
                    <a:pt x="52" y="139"/>
                  </a:lnTo>
                  <a:lnTo>
                    <a:pt x="63" y="125"/>
                  </a:lnTo>
                  <a:lnTo>
                    <a:pt x="88" y="98"/>
                  </a:lnTo>
                  <a:lnTo>
                    <a:pt x="88" y="98"/>
                  </a:lnTo>
                  <a:lnTo>
                    <a:pt x="98" y="85"/>
                  </a:lnTo>
                  <a:lnTo>
                    <a:pt x="107" y="73"/>
                  </a:lnTo>
                  <a:lnTo>
                    <a:pt x="116" y="60"/>
                  </a:lnTo>
                  <a:lnTo>
                    <a:pt x="126" y="49"/>
                  </a:lnTo>
                  <a:lnTo>
                    <a:pt x="126" y="49"/>
                  </a:lnTo>
                  <a:lnTo>
                    <a:pt x="145" y="28"/>
                  </a:lnTo>
                  <a:lnTo>
                    <a:pt x="165" y="9"/>
                  </a:lnTo>
                  <a:lnTo>
                    <a:pt x="165" y="9"/>
                  </a:lnTo>
                  <a:lnTo>
                    <a:pt x="166" y="7"/>
                  </a:lnTo>
                  <a:lnTo>
                    <a:pt x="167" y="6"/>
                  </a:lnTo>
                  <a:lnTo>
                    <a:pt x="166" y="3"/>
                  </a:lnTo>
                  <a:lnTo>
                    <a:pt x="165" y="2"/>
                  </a:lnTo>
                  <a:lnTo>
                    <a:pt x="164" y="1"/>
                  </a:lnTo>
                  <a:lnTo>
                    <a:pt x="162" y="0"/>
                  </a:lnTo>
                  <a:lnTo>
                    <a:pt x="160"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3" name="Freeform 62"/>
            <p:cNvSpPr/>
            <p:nvPr/>
          </p:nvSpPr>
          <p:spPr bwMode="auto">
            <a:xfrm>
              <a:off x="4197350" y="4487863"/>
              <a:ext cx="88900" cy="120650"/>
            </a:xfrm>
            <a:custGeom>
              <a:avLst/>
              <a:gdLst/>
              <a:ahLst/>
              <a:cxnLst>
                <a:cxn ang="0">
                  <a:pos x="159" y="1"/>
                </a:cxn>
                <a:cxn ang="0">
                  <a:pos x="159" y="1"/>
                </a:cxn>
                <a:cxn ang="0">
                  <a:pos x="147" y="15"/>
                </a:cxn>
                <a:cxn ang="0">
                  <a:pos x="136" y="28"/>
                </a:cxn>
                <a:cxn ang="0">
                  <a:pos x="116" y="57"/>
                </a:cxn>
                <a:cxn ang="0">
                  <a:pos x="96" y="86"/>
                </a:cxn>
                <a:cxn ang="0">
                  <a:pos x="75" y="115"/>
                </a:cxn>
                <a:cxn ang="0">
                  <a:pos x="75" y="115"/>
                </a:cxn>
                <a:cxn ang="0">
                  <a:pos x="54" y="140"/>
                </a:cxn>
                <a:cxn ang="0">
                  <a:pos x="33" y="166"/>
                </a:cxn>
                <a:cxn ang="0">
                  <a:pos x="24" y="180"/>
                </a:cxn>
                <a:cxn ang="0">
                  <a:pos x="15" y="193"/>
                </a:cxn>
                <a:cxn ang="0">
                  <a:pos x="7" y="208"/>
                </a:cxn>
                <a:cxn ang="0">
                  <a:pos x="1" y="223"/>
                </a:cxn>
                <a:cxn ang="0">
                  <a:pos x="1" y="223"/>
                </a:cxn>
                <a:cxn ang="0">
                  <a:pos x="0" y="225"/>
                </a:cxn>
                <a:cxn ang="0">
                  <a:pos x="1" y="226"/>
                </a:cxn>
                <a:cxn ang="0">
                  <a:pos x="2" y="227"/>
                </a:cxn>
                <a:cxn ang="0">
                  <a:pos x="4" y="228"/>
                </a:cxn>
                <a:cxn ang="0">
                  <a:pos x="7" y="228"/>
                </a:cxn>
                <a:cxn ang="0">
                  <a:pos x="8" y="227"/>
                </a:cxn>
                <a:cxn ang="0">
                  <a:pos x="11" y="225"/>
                </a:cxn>
                <a:cxn ang="0">
                  <a:pos x="11" y="225"/>
                </a:cxn>
                <a:cxn ang="0">
                  <a:pos x="17" y="210"/>
                </a:cxn>
                <a:cxn ang="0">
                  <a:pos x="25" y="195"/>
                </a:cxn>
                <a:cxn ang="0">
                  <a:pos x="34" y="182"/>
                </a:cxn>
                <a:cxn ang="0">
                  <a:pos x="45" y="167"/>
                </a:cxn>
                <a:cxn ang="0">
                  <a:pos x="66" y="140"/>
                </a:cxn>
                <a:cxn ang="0">
                  <a:pos x="87" y="114"/>
                </a:cxn>
                <a:cxn ang="0">
                  <a:pos x="87" y="114"/>
                </a:cxn>
                <a:cxn ang="0">
                  <a:pos x="107" y="88"/>
                </a:cxn>
                <a:cxn ang="0">
                  <a:pos x="126" y="60"/>
                </a:cxn>
                <a:cxn ang="0">
                  <a:pos x="144" y="34"/>
                </a:cxn>
                <a:cxn ang="0">
                  <a:pos x="155" y="21"/>
                </a:cxn>
                <a:cxn ang="0">
                  <a:pos x="166" y="9"/>
                </a:cxn>
                <a:cxn ang="0">
                  <a:pos x="166" y="9"/>
                </a:cxn>
                <a:cxn ang="0">
                  <a:pos x="167" y="7"/>
                </a:cxn>
                <a:cxn ang="0">
                  <a:pos x="167" y="6"/>
                </a:cxn>
                <a:cxn ang="0">
                  <a:pos x="167" y="3"/>
                </a:cxn>
                <a:cxn ang="0">
                  <a:pos x="166" y="2"/>
                </a:cxn>
                <a:cxn ang="0">
                  <a:pos x="164" y="1"/>
                </a:cxn>
                <a:cxn ang="0">
                  <a:pos x="163" y="0"/>
                </a:cxn>
                <a:cxn ang="0">
                  <a:pos x="161" y="0"/>
                </a:cxn>
                <a:cxn ang="0">
                  <a:pos x="159" y="1"/>
                </a:cxn>
                <a:cxn ang="0">
                  <a:pos x="159" y="1"/>
                </a:cxn>
              </a:cxnLst>
              <a:rect l="0" t="0" r="r" b="b"/>
              <a:pathLst>
                <a:path w="167" h="228">
                  <a:moveTo>
                    <a:pt x="159" y="1"/>
                  </a:moveTo>
                  <a:lnTo>
                    <a:pt x="159" y="1"/>
                  </a:lnTo>
                  <a:lnTo>
                    <a:pt x="147" y="15"/>
                  </a:lnTo>
                  <a:lnTo>
                    <a:pt x="136" y="28"/>
                  </a:lnTo>
                  <a:lnTo>
                    <a:pt x="116" y="57"/>
                  </a:lnTo>
                  <a:lnTo>
                    <a:pt x="96" y="86"/>
                  </a:lnTo>
                  <a:lnTo>
                    <a:pt x="75" y="115"/>
                  </a:lnTo>
                  <a:lnTo>
                    <a:pt x="75" y="115"/>
                  </a:lnTo>
                  <a:lnTo>
                    <a:pt x="54" y="140"/>
                  </a:lnTo>
                  <a:lnTo>
                    <a:pt x="33" y="166"/>
                  </a:lnTo>
                  <a:lnTo>
                    <a:pt x="24" y="180"/>
                  </a:lnTo>
                  <a:lnTo>
                    <a:pt x="15" y="193"/>
                  </a:lnTo>
                  <a:lnTo>
                    <a:pt x="7" y="208"/>
                  </a:lnTo>
                  <a:lnTo>
                    <a:pt x="1" y="223"/>
                  </a:lnTo>
                  <a:lnTo>
                    <a:pt x="1" y="223"/>
                  </a:lnTo>
                  <a:lnTo>
                    <a:pt x="0" y="225"/>
                  </a:lnTo>
                  <a:lnTo>
                    <a:pt x="1" y="226"/>
                  </a:lnTo>
                  <a:lnTo>
                    <a:pt x="2" y="227"/>
                  </a:lnTo>
                  <a:lnTo>
                    <a:pt x="4" y="228"/>
                  </a:lnTo>
                  <a:lnTo>
                    <a:pt x="7" y="228"/>
                  </a:lnTo>
                  <a:lnTo>
                    <a:pt x="8" y="227"/>
                  </a:lnTo>
                  <a:lnTo>
                    <a:pt x="11" y="225"/>
                  </a:lnTo>
                  <a:lnTo>
                    <a:pt x="11" y="225"/>
                  </a:lnTo>
                  <a:lnTo>
                    <a:pt x="17" y="210"/>
                  </a:lnTo>
                  <a:lnTo>
                    <a:pt x="25" y="195"/>
                  </a:lnTo>
                  <a:lnTo>
                    <a:pt x="34" y="182"/>
                  </a:lnTo>
                  <a:lnTo>
                    <a:pt x="45" y="167"/>
                  </a:lnTo>
                  <a:lnTo>
                    <a:pt x="66" y="140"/>
                  </a:lnTo>
                  <a:lnTo>
                    <a:pt x="87" y="114"/>
                  </a:lnTo>
                  <a:lnTo>
                    <a:pt x="87" y="114"/>
                  </a:lnTo>
                  <a:lnTo>
                    <a:pt x="107" y="88"/>
                  </a:lnTo>
                  <a:lnTo>
                    <a:pt x="126" y="60"/>
                  </a:lnTo>
                  <a:lnTo>
                    <a:pt x="144" y="34"/>
                  </a:lnTo>
                  <a:lnTo>
                    <a:pt x="155" y="21"/>
                  </a:lnTo>
                  <a:lnTo>
                    <a:pt x="166" y="9"/>
                  </a:lnTo>
                  <a:lnTo>
                    <a:pt x="166" y="9"/>
                  </a:lnTo>
                  <a:lnTo>
                    <a:pt x="167" y="7"/>
                  </a:lnTo>
                  <a:lnTo>
                    <a:pt x="167" y="6"/>
                  </a:lnTo>
                  <a:lnTo>
                    <a:pt x="167" y="3"/>
                  </a:lnTo>
                  <a:lnTo>
                    <a:pt x="166" y="2"/>
                  </a:lnTo>
                  <a:lnTo>
                    <a:pt x="164" y="1"/>
                  </a:lnTo>
                  <a:lnTo>
                    <a:pt x="163"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4" name="Freeform 63"/>
            <p:cNvSpPr/>
            <p:nvPr/>
          </p:nvSpPr>
          <p:spPr bwMode="auto">
            <a:xfrm>
              <a:off x="4217988" y="4532313"/>
              <a:ext cx="88900" cy="123825"/>
            </a:xfrm>
            <a:custGeom>
              <a:avLst/>
              <a:gdLst/>
              <a:ahLst/>
              <a:cxnLst>
                <a:cxn ang="0">
                  <a:pos x="158" y="1"/>
                </a:cxn>
                <a:cxn ang="0">
                  <a:pos x="158" y="1"/>
                </a:cxn>
                <a:cxn ang="0">
                  <a:pos x="147" y="12"/>
                </a:cxn>
                <a:cxn ang="0">
                  <a:pos x="136" y="24"/>
                </a:cxn>
                <a:cxn ang="0">
                  <a:pos x="127" y="38"/>
                </a:cxn>
                <a:cxn ang="0">
                  <a:pos x="118" y="51"/>
                </a:cxn>
                <a:cxn ang="0">
                  <a:pos x="101" y="81"/>
                </a:cxn>
                <a:cxn ang="0">
                  <a:pos x="86" y="109"/>
                </a:cxn>
                <a:cxn ang="0">
                  <a:pos x="86" y="109"/>
                </a:cxn>
                <a:cxn ang="0">
                  <a:pos x="76" y="125"/>
                </a:cxn>
                <a:cxn ang="0">
                  <a:pos x="65" y="140"/>
                </a:cxn>
                <a:cxn ang="0">
                  <a:pos x="41" y="170"/>
                </a:cxn>
                <a:cxn ang="0">
                  <a:pos x="41" y="170"/>
                </a:cxn>
                <a:cxn ang="0">
                  <a:pos x="20" y="197"/>
                </a:cxn>
                <a:cxn ang="0">
                  <a:pos x="1" y="226"/>
                </a:cxn>
                <a:cxn ang="0">
                  <a:pos x="1" y="226"/>
                </a:cxn>
                <a:cxn ang="0">
                  <a:pos x="0" y="228"/>
                </a:cxn>
                <a:cxn ang="0">
                  <a:pos x="0" y="229"/>
                </a:cxn>
                <a:cxn ang="0">
                  <a:pos x="1" y="232"/>
                </a:cxn>
                <a:cxn ang="0">
                  <a:pos x="2" y="233"/>
                </a:cxn>
                <a:cxn ang="0">
                  <a:pos x="4" y="233"/>
                </a:cxn>
                <a:cxn ang="0">
                  <a:pos x="6" y="233"/>
                </a:cxn>
                <a:cxn ang="0">
                  <a:pos x="7" y="233"/>
                </a:cxn>
                <a:cxn ang="0">
                  <a:pos x="9" y="231"/>
                </a:cxn>
                <a:cxn ang="0">
                  <a:pos x="9" y="231"/>
                </a:cxn>
                <a:cxn ang="0">
                  <a:pos x="18" y="217"/>
                </a:cxn>
                <a:cxn ang="0">
                  <a:pos x="29" y="204"/>
                </a:cxn>
                <a:cxn ang="0">
                  <a:pos x="49" y="177"/>
                </a:cxn>
                <a:cxn ang="0">
                  <a:pos x="71" y="150"/>
                </a:cxn>
                <a:cxn ang="0">
                  <a:pos x="80" y="136"/>
                </a:cxn>
                <a:cxn ang="0">
                  <a:pos x="90" y="122"/>
                </a:cxn>
                <a:cxn ang="0">
                  <a:pos x="90" y="122"/>
                </a:cxn>
                <a:cxn ang="0">
                  <a:pos x="128" y="58"/>
                </a:cxn>
                <a:cxn ang="0">
                  <a:pos x="128" y="58"/>
                </a:cxn>
                <a:cxn ang="0">
                  <a:pos x="135" y="45"/>
                </a:cxn>
                <a:cxn ang="0">
                  <a:pos x="144" y="32"/>
                </a:cxn>
                <a:cxn ang="0">
                  <a:pos x="154" y="19"/>
                </a:cxn>
                <a:cxn ang="0">
                  <a:pos x="159" y="14"/>
                </a:cxn>
                <a:cxn ang="0">
                  <a:pos x="165" y="9"/>
                </a:cxn>
                <a:cxn ang="0">
                  <a:pos x="165" y="9"/>
                </a:cxn>
                <a:cxn ang="0">
                  <a:pos x="166" y="7"/>
                </a:cxn>
                <a:cxn ang="0">
                  <a:pos x="166" y="6"/>
                </a:cxn>
                <a:cxn ang="0">
                  <a:pos x="166" y="4"/>
                </a:cxn>
                <a:cxn ang="0">
                  <a:pos x="165" y="2"/>
                </a:cxn>
                <a:cxn ang="0">
                  <a:pos x="162" y="0"/>
                </a:cxn>
                <a:cxn ang="0">
                  <a:pos x="160" y="0"/>
                </a:cxn>
                <a:cxn ang="0">
                  <a:pos x="158" y="1"/>
                </a:cxn>
                <a:cxn ang="0">
                  <a:pos x="158" y="1"/>
                </a:cxn>
              </a:cxnLst>
              <a:rect l="0" t="0" r="r" b="b"/>
              <a:pathLst>
                <a:path w="166" h="233">
                  <a:moveTo>
                    <a:pt x="158" y="1"/>
                  </a:moveTo>
                  <a:lnTo>
                    <a:pt x="158" y="1"/>
                  </a:lnTo>
                  <a:lnTo>
                    <a:pt x="147" y="12"/>
                  </a:lnTo>
                  <a:lnTo>
                    <a:pt x="136" y="24"/>
                  </a:lnTo>
                  <a:lnTo>
                    <a:pt x="127" y="38"/>
                  </a:lnTo>
                  <a:lnTo>
                    <a:pt x="118" y="51"/>
                  </a:lnTo>
                  <a:lnTo>
                    <a:pt x="101" y="81"/>
                  </a:lnTo>
                  <a:lnTo>
                    <a:pt x="86" y="109"/>
                  </a:lnTo>
                  <a:lnTo>
                    <a:pt x="86" y="109"/>
                  </a:lnTo>
                  <a:lnTo>
                    <a:pt x="76" y="125"/>
                  </a:lnTo>
                  <a:lnTo>
                    <a:pt x="65" y="140"/>
                  </a:lnTo>
                  <a:lnTo>
                    <a:pt x="41" y="170"/>
                  </a:lnTo>
                  <a:lnTo>
                    <a:pt x="41" y="170"/>
                  </a:lnTo>
                  <a:lnTo>
                    <a:pt x="20" y="197"/>
                  </a:lnTo>
                  <a:lnTo>
                    <a:pt x="1" y="226"/>
                  </a:lnTo>
                  <a:lnTo>
                    <a:pt x="1" y="226"/>
                  </a:lnTo>
                  <a:lnTo>
                    <a:pt x="0" y="228"/>
                  </a:lnTo>
                  <a:lnTo>
                    <a:pt x="0" y="229"/>
                  </a:lnTo>
                  <a:lnTo>
                    <a:pt x="1" y="232"/>
                  </a:lnTo>
                  <a:lnTo>
                    <a:pt x="2" y="233"/>
                  </a:lnTo>
                  <a:lnTo>
                    <a:pt x="4" y="233"/>
                  </a:lnTo>
                  <a:lnTo>
                    <a:pt x="6" y="233"/>
                  </a:lnTo>
                  <a:lnTo>
                    <a:pt x="7" y="233"/>
                  </a:lnTo>
                  <a:lnTo>
                    <a:pt x="9" y="231"/>
                  </a:lnTo>
                  <a:lnTo>
                    <a:pt x="9" y="231"/>
                  </a:lnTo>
                  <a:lnTo>
                    <a:pt x="18" y="217"/>
                  </a:lnTo>
                  <a:lnTo>
                    <a:pt x="29" y="204"/>
                  </a:lnTo>
                  <a:lnTo>
                    <a:pt x="49" y="177"/>
                  </a:lnTo>
                  <a:lnTo>
                    <a:pt x="71" y="150"/>
                  </a:lnTo>
                  <a:lnTo>
                    <a:pt x="80" y="136"/>
                  </a:lnTo>
                  <a:lnTo>
                    <a:pt x="90" y="122"/>
                  </a:lnTo>
                  <a:lnTo>
                    <a:pt x="90" y="122"/>
                  </a:lnTo>
                  <a:lnTo>
                    <a:pt x="128" y="58"/>
                  </a:lnTo>
                  <a:lnTo>
                    <a:pt x="128" y="58"/>
                  </a:lnTo>
                  <a:lnTo>
                    <a:pt x="135" y="45"/>
                  </a:lnTo>
                  <a:lnTo>
                    <a:pt x="144" y="32"/>
                  </a:lnTo>
                  <a:lnTo>
                    <a:pt x="154" y="19"/>
                  </a:lnTo>
                  <a:lnTo>
                    <a:pt x="159" y="14"/>
                  </a:lnTo>
                  <a:lnTo>
                    <a:pt x="165" y="9"/>
                  </a:lnTo>
                  <a:lnTo>
                    <a:pt x="165" y="9"/>
                  </a:lnTo>
                  <a:lnTo>
                    <a:pt x="166" y="7"/>
                  </a:lnTo>
                  <a:lnTo>
                    <a:pt x="166" y="6"/>
                  </a:lnTo>
                  <a:lnTo>
                    <a:pt x="166" y="4"/>
                  </a:lnTo>
                  <a:lnTo>
                    <a:pt x="165" y="2"/>
                  </a:lnTo>
                  <a:lnTo>
                    <a:pt x="162" y="0"/>
                  </a:lnTo>
                  <a:lnTo>
                    <a:pt x="160"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5" name="Freeform 64"/>
            <p:cNvSpPr/>
            <p:nvPr/>
          </p:nvSpPr>
          <p:spPr bwMode="auto">
            <a:xfrm>
              <a:off x="4248150" y="4562475"/>
              <a:ext cx="85725" cy="115888"/>
            </a:xfrm>
            <a:custGeom>
              <a:avLst/>
              <a:gdLst/>
              <a:ahLst/>
              <a:cxnLst>
                <a:cxn ang="0">
                  <a:pos x="154" y="1"/>
                </a:cxn>
                <a:cxn ang="0">
                  <a:pos x="154" y="1"/>
                </a:cxn>
                <a:cxn ang="0">
                  <a:pos x="143" y="13"/>
                </a:cxn>
                <a:cxn ang="0">
                  <a:pos x="133" y="24"/>
                </a:cxn>
                <a:cxn ang="0">
                  <a:pos x="124" y="38"/>
                </a:cxn>
                <a:cxn ang="0">
                  <a:pos x="117" y="50"/>
                </a:cxn>
                <a:cxn ang="0">
                  <a:pos x="102" y="78"/>
                </a:cxn>
                <a:cxn ang="0">
                  <a:pos x="94" y="92"/>
                </a:cxn>
                <a:cxn ang="0">
                  <a:pos x="87" y="105"/>
                </a:cxn>
                <a:cxn ang="0">
                  <a:pos x="87" y="105"/>
                </a:cxn>
                <a:cxn ang="0">
                  <a:pos x="75" y="122"/>
                </a:cxn>
                <a:cxn ang="0">
                  <a:pos x="64" y="137"/>
                </a:cxn>
                <a:cxn ang="0">
                  <a:pos x="39" y="168"/>
                </a:cxn>
                <a:cxn ang="0">
                  <a:pos x="39" y="168"/>
                </a:cxn>
                <a:cxn ang="0">
                  <a:pos x="30" y="180"/>
                </a:cxn>
                <a:cxn ang="0">
                  <a:pos x="19" y="190"/>
                </a:cxn>
                <a:cxn ang="0">
                  <a:pos x="10" y="200"/>
                </a:cxn>
                <a:cxn ang="0">
                  <a:pos x="1" y="212"/>
                </a:cxn>
                <a:cxn ang="0">
                  <a:pos x="1" y="212"/>
                </a:cxn>
                <a:cxn ang="0">
                  <a:pos x="0" y="214"/>
                </a:cxn>
                <a:cxn ang="0">
                  <a:pos x="0" y="215"/>
                </a:cxn>
                <a:cxn ang="0">
                  <a:pos x="1" y="217"/>
                </a:cxn>
                <a:cxn ang="0">
                  <a:pos x="2" y="218"/>
                </a:cxn>
                <a:cxn ang="0">
                  <a:pos x="6" y="219"/>
                </a:cxn>
                <a:cxn ang="0">
                  <a:pos x="7" y="218"/>
                </a:cxn>
                <a:cxn ang="0">
                  <a:pos x="9" y="217"/>
                </a:cxn>
                <a:cxn ang="0">
                  <a:pos x="9" y="217"/>
                </a:cxn>
                <a:cxn ang="0">
                  <a:pos x="19" y="205"/>
                </a:cxn>
                <a:cxn ang="0">
                  <a:pos x="30" y="192"/>
                </a:cxn>
                <a:cxn ang="0">
                  <a:pos x="41" y="180"/>
                </a:cxn>
                <a:cxn ang="0">
                  <a:pos x="51" y="167"/>
                </a:cxn>
                <a:cxn ang="0">
                  <a:pos x="51" y="167"/>
                </a:cxn>
                <a:cxn ang="0">
                  <a:pos x="71" y="142"/>
                </a:cxn>
                <a:cxn ang="0">
                  <a:pos x="90" y="117"/>
                </a:cxn>
                <a:cxn ang="0">
                  <a:pos x="90" y="117"/>
                </a:cxn>
                <a:cxn ang="0">
                  <a:pos x="99" y="103"/>
                </a:cxn>
                <a:cxn ang="0">
                  <a:pos x="106" y="89"/>
                </a:cxn>
                <a:cxn ang="0">
                  <a:pos x="122" y="61"/>
                </a:cxn>
                <a:cxn ang="0">
                  <a:pos x="130" y="46"/>
                </a:cxn>
                <a:cxn ang="0">
                  <a:pos x="138" y="33"/>
                </a:cxn>
                <a:cxn ang="0">
                  <a:pos x="149" y="20"/>
                </a:cxn>
                <a:cxn ang="0">
                  <a:pos x="160" y="9"/>
                </a:cxn>
                <a:cxn ang="0">
                  <a:pos x="160" y="9"/>
                </a:cxn>
                <a:cxn ang="0">
                  <a:pos x="161" y="7"/>
                </a:cxn>
                <a:cxn ang="0">
                  <a:pos x="161" y="5"/>
                </a:cxn>
                <a:cxn ang="0">
                  <a:pos x="161" y="4"/>
                </a:cxn>
                <a:cxn ang="0">
                  <a:pos x="160" y="1"/>
                </a:cxn>
                <a:cxn ang="0">
                  <a:pos x="159" y="0"/>
                </a:cxn>
                <a:cxn ang="0">
                  <a:pos x="157" y="0"/>
                </a:cxn>
                <a:cxn ang="0">
                  <a:pos x="155" y="0"/>
                </a:cxn>
                <a:cxn ang="0">
                  <a:pos x="154" y="1"/>
                </a:cxn>
                <a:cxn ang="0">
                  <a:pos x="154" y="1"/>
                </a:cxn>
              </a:cxnLst>
              <a:rect l="0" t="0" r="r" b="b"/>
              <a:pathLst>
                <a:path w="161" h="219">
                  <a:moveTo>
                    <a:pt x="154" y="1"/>
                  </a:moveTo>
                  <a:lnTo>
                    <a:pt x="154" y="1"/>
                  </a:lnTo>
                  <a:lnTo>
                    <a:pt x="143" y="13"/>
                  </a:lnTo>
                  <a:lnTo>
                    <a:pt x="133" y="24"/>
                  </a:lnTo>
                  <a:lnTo>
                    <a:pt x="124" y="38"/>
                  </a:lnTo>
                  <a:lnTo>
                    <a:pt x="117" y="50"/>
                  </a:lnTo>
                  <a:lnTo>
                    <a:pt x="102" y="78"/>
                  </a:lnTo>
                  <a:lnTo>
                    <a:pt x="94" y="92"/>
                  </a:lnTo>
                  <a:lnTo>
                    <a:pt x="87" y="105"/>
                  </a:lnTo>
                  <a:lnTo>
                    <a:pt x="87" y="105"/>
                  </a:lnTo>
                  <a:lnTo>
                    <a:pt x="75" y="122"/>
                  </a:lnTo>
                  <a:lnTo>
                    <a:pt x="64" y="137"/>
                  </a:lnTo>
                  <a:lnTo>
                    <a:pt x="39" y="168"/>
                  </a:lnTo>
                  <a:lnTo>
                    <a:pt x="39" y="168"/>
                  </a:lnTo>
                  <a:lnTo>
                    <a:pt x="30" y="180"/>
                  </a:lnTo>
                  <a:lnTo>
                    <a:pt x="19" y="190"/>
                  </a:lnTo>
                  <a:lnTo>
                    <a:pt x="10" y="200"/>
                  </a:lnTo>
                  <a:lnTo>
                    <a:pt x="1" y="212"/>
                  </a:lnTo>
                  <a:lnTo>
                    <a:pt x="1" y="212"/>
                  </a:lnTo>
                  <a:lnTo>
                    <a:pt x="0" y="214"/>
                  </a:lnTo>
                  <a:lnTo>
                    <a:pt x="0" y="215"/>
                  </a:lnTo>
                  <a:lnTo>
                    <a:pt x="1" y="217"/>
                  </a:lnTo>
                  <a:lnTo>
                    <a:pt x="2" y="218"/>
                  </a:lnTo>
                  <a:lnTo>
                    <a:pt x="6" y="219"/>
                  </a:lnTo>
                  <a:lnTo>
                    <a:pt x="7" y="218"/>
                  </a:lnTo>
                  <a:lnTo>
                    <a:pt x="9" y="217"/>
                  </a:lnTo>
                  <a:lnTo>
                    <a:pt x="9" y="217"/>
                  </a:lnTo>
                  <a:lnTo>
                    <a:pt x="19" y="205"/>
                  </a:lnTo>
                  <a:lnTo>
                    <a:pt x="30" y="192"/>
                  </a:lnTo>
                  <a:lnTo>
                    <a:pt x="41" y="180"/>
                  </a:lnTo>
                  <a:lnTo>
                    <a:pt x="51" y="167"/>
                  </a:lnTo>
                  <a:lnTo>
                    <a:pt x="51" y="167"/>
                  </a:lnTo>
                  <a:lnTo>
                    <a:pt x="71" y="142"/>
                  </a:lnTo>
                  <a:lnTo>
                    <a:pt x="90" y="117"/>
                  </a:lnTo>
                  <a:lnTo>
                    <a:pt x="90" y="117"/>
                  </a:lnTo>
                  <a:lnTo>
                    <a:pt x="99" y="103"/>
                  </a:lnTo>
                  <a:lnTo>
                    <a:pt x="106" y="89"/>
                  </a:lnTo>
                  <a:lnTo>
                    <a:pt x="122" y="61"/>
                  </a:lnTo>
                  <a:lnTo>
                    <a:pt x="130" y="46"/>
                  </a:lnTo>
                  <a:lnTo>
                    <a:pt x="138" y="33"/>
                  </a:lnTo>
                  <a:lnTo>
                    <a:pt x="149" y="20"/>
                  </a:lnTo>
                  <a:lnTo>
                    <a:pt x="160" y="9"/>
                  </a:lnTo>
                  <a:lnTo>
                    <a:pt x="160" y="9"/>
                  </a:lnTo>
                  <a:lnTo>
                    <a:pt x="161" y="7"/>
                  </a:lnTo>
                  <a:lnTo>
                    <a:pt x="161" y="5"/>
                  </a:lnTo>
                  <a:lnTo>
                    <a:pt x="161" y="4"/>
                  </a:lnTo>
                  <a:lnTo>
                    <a:pt x="160" y="1"/>
                  </a:lnTo>
                  <a:lnTo>
                    <a:pt x="159" y="0"/>
                  </a:lnTo>
                  <a:lnTo>
                    <a:pt x="157" y="0"/>
                  </a:lnTo>
                  <a:lnTo>
                    <a:pt x="155"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6" name="Freeform 65"/>
            <p:cNvSpPr/>
            <p:nvPr/>
          </p:nvSpPr>
          <p:spPr bwMode="auto">
            <a:xfrm>
              <a:off x="4268788" y="4605338"/>
              <a:ext cx="76200" cy="111125"/>
            </a:xfrm>
            <a:custGeom>
              <a:avLst/>
              <a:gdLst/>
              <a:ahLst/>
              <a:cxnLst>
                <a:cxn ang="0">
                  <a:pos x="135" y="1"/>
                </a:cxn>
                <a:cxn ang="0">
                  <a:pos x="135" y="1"/>
                </a:cxn>
                <a:cxn ang="0">
                  <a:pos x="125" y="12"/>
                </a:cxn>
                <a:cxn ang="0">
                  <a:pos x="117" y="22"/>
                </a:cxn>
                <a:cxn ang="0">
                  <a:pos x="101" y="44"/>
                </a:cxn>
                <a:cxn ang="0">
                  <a:pos x="72" y="88"/>
                </a:cxn>
                <a:cxn ang="0">
                  <a:pos x="72" y="88"/>
                </a:cxn>
                <a:cxn ang="0">
                  <a:pos x="54" y="116"/>
                </a:cxn>
                <a:cxn ang="0">
                  <a:pos x="36" y="145"/>
                </a:cxn>
                <a:cxn ang="0">
                  <a:pos x="1" y="202"/>
                </a:cxn>
                <a:cxn ang="0">
                  <a:pos x="1" y="202"/>
                </a:cxn>
                <a:cxn ang="0">
                  <a:pos x="0" y="204"/>
                </a:cxn>
                <a:cxn ang="0">
                  <a:pos x="0" y="205"/>
                </a:cxn>
                <a:cxn ang="0">
                  <a:pos x="1" y="208"/>
                </a:cxn>
                <a:cxn ang="0">
                  <a:pos x="2" y="209"/>
                </a:cxn>
                <a:cxn ang="0">
                  <a:pos x="4" y="210"/>
                </a:cxn>
                <a:cxn ang="0">
                  <a:pos x="6" y="210"/>
                </a:cxn>
                <a:cxn ang="0">
                  <a:pos x="7" y="209"/>
                </a:cxn>
                <a:cxn ang="0">
                  <a:pos x="9" y="208"/>
                </a:cxn>
                <a:cxn ang="0">
                  <a:pos x="9" y="208"/>
                </a:cxn>
                <a:cxn ang="0">
                  <a:pos x="41" y="158"/>
                </a:cxn>
                <a:cxn ang="0">
                  <a:pos x="57" y="133"/>
                </a:cxn>
                <a:cxn ang="0">
                  <a:pos x="72" y="108"/>
                </a:cxn>
                <a:cxn ang="0">
                  <a:pos x="72" y="108"/>
                </a:cxn>
                <a:cxn ang="0">
                  <a:pos x="87" y="82"/>
                </a:cxn>
                <a:cxn ang="0">
                  <a:pos x="104" y="56"/>
                </a:cxn>
                <a:cxn ang="0">
                  <a:pos x="121" y="31"/>
                </a:cxn>
                <a:cxn ang="0">
                  <a:pos x="131" y="20"/>
                </a:cxn>
                <a:cxn ang="0">
                  <a:pos x="141" y="9"/>
                </a:cxn>
                <a:cxn ang="0">
                  <a:pos x="141" y="9"/>
                </a:cxn>
                <a:cxn ang="0">
                  <a:pos x="142" y="6"/>
                </a:cxn>
                <a:cxn ang="0">
                  <a:pos x="143" y="4"/>
                </a:cxn>
                <a:cxn ang="0">
                  <a:pos x="142" y="3"/>
                </a:cxn>
                <a:cxn ang="0">
                  <a:pos x="141" y="1"/>
                </a:cxn>
                <a:cxn ang="0">
                  <a:pos x="140" y="0"/>
                </a:cxn>
                <a:cxn ang="0">
                  <a:pos x="138" y="0"/>
                </a:cxn>
                <a:cxn ang="0">
                  <a:pos x="137" y="0"/>
                </a:cxn>
                <a:cxn ang="0">
                  <a:pos x="135" y="1"/>
                </a:cxn>
                <a:cxn ang="0">
                  <a:pos x="135" y="1"/>
                </a:cxn>
              </a:cxnLst>
              <a:rect l="0" t="0" r="r" b="b"/>
              <a:pathLst>
                <a:path w="143" h="210">
                  <a:moveTo>
                    <a:pt x="135" y="1"/>
                  </a:moveTo>
                  <a:lnTo>
                    <a:pt x="135" y="1"/>
                  </a:lnTo>
                  <a:lnTo>
                    <a:pt x="125" y="12"/>
                  </a:lnTo>
                  <a:lnTo>
                    <a:pt x="117" y="22"/>
                  </a:lnTo>
                  <a:lnTo>
                    <a:pt x="101" y="44"/>
                  </a:lnTo>
                  <a:lnTo>
                    <a:pt x="72" y="88"/>
                  </a:lnTo>
                  <a:lnTo>
                    <a:pt x="72" y="88"/>
                  </a:lnTo>
                  <a:lnTo>
                    <a:pt x="54" y="116"/>
                  </a:lnTo>
                  <a:lnTo>
                    <a:pt x="36" y="145"/>
                  </a:lnTo>
                  <a:lnTo>
                    <a:pt x="1" y="202"/>
                  </a:lnTo>
                  <a:lnTo>
                    <a:pt x="1" y="202"/>
                  </a:lnTo>
                  <a:lnTo>
                    <a:pt x="0" y="204"/>
                  </a:lnTo>
                  <a:lnTo>
                    <a:pt x="0" y="205"/>
                  </a:lnTo>
                  <a:lnTo>
                    <a:pt x="1" y="208"/>
                  </a:lnTo>
                  <a:lnTo>
                    <a:pt x="2" y="209"/>
                  </a:lnTo>
                  <a:lnTo>
                    <a:pt x="4" y="210"/>
                  </a:lnTo>
                  <a:lnTo>
                    <a:pt x="6" y="210"/>
                  </a:lnTo>
                  <a:lnTo>
                    <a:pt x="7" y="209"/>
                  </a:lnTo>
                  <a:lnTo>
                    <a:pt x="9" y="208"/>
                  </a:lnTo>
                  <a:lnTo>
                    <a:pt x="9" y="208"/>
                  </a:lnTo>
                  <a:lnTo>
                    <a:pt x="41" y="158"/>
                  </a:lnTo>
                  <a:lnTo>
                    <a:pt x="57" y="133"/>
                  </a:lnTo>
                  <a:lnTo>
                    <a:pt x="72" y="108"/>
                  </a:lnTo>
                  <a:lnTo>
                    <a:pt x="72" y="108"/>
                  </a:lnTo>
                  <a:lnTo>
                    <a:pt x="87" y="82"/>
                  </a:lnTo>
                  <a:lnTo>
                    <a:pt x="104" y="56"/>
                  </a:lnTo>
                  <a:lnTo>
                    <a:pt x="121" y="31"/>
                  </a:lnTo>
                  <a:lnTo>
                    <a:pt x="131" y="20"/>
                  </a:lnTo>
                  <a:lnTo>
                    <a:pt x="141" y="9"/>
                  </a:lnTo>
                  <a:lnTo>
                    <a:pt x="141" y="9"/>
                  </a:lnTo>
                  <a:lnTo>
                    <a:pt x="142" y="6"/>
                  </a:lnTo>
                  <a:lnTo>
                    <a:pt x="143" y="4"/>
                  </a:lnTo>
                  <a:lnTo>
                    <a:pt x="142" y="3"/>
                  </a:lnTo>
                  <a:lnTo>
                    <a:pt x="141" y="1"/>
                  </a:lnTo>
                  <a:lnTo>
                    <a:pt x="140" y="0"/>
                  </a:lnTo>
                  <a:lnTo>
                    <a:pt x="138" y="0"/>
                  </a:lnTo>
                  <a:lnTo>
                    <a:pt x="137" y="0"/>
                  </a:lnTo>
                  <a:lnTo>
                    <a:pt x="135" y="1"/>
                  </a:lnTo>
                  <a:lnTo>
                    <a:pt x="1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7" name="Freeform 66"/>
            <p:cNvSpPr/>
            <p:nvPr/>
          </p:nvSpPr>
          <p:spPr bwMode="auto">
            <a:xfrm>
              <a:off x="4295775" y="4633913"/>
              <a:ext cx="84138" cy="103188"/>
            </a:xfrm>
            <a:custGeom>
              <a:avLst/>
              <a:gdLst/>
              <a:ahLst/>
              <a:cxnLst>
                <a:cxn ang="0">
                  <a:pos x="149" y="2"/>
                </a:cxn>
                <a:cxn ang="0">
                  <a:pos x="149" y="2"/>
                </a:cxn>
                <a:cxn ang="0">
                  <a:pos x="127" y="24"/>
                </a:cxn>
                <a:cxn ang="0">
                  <a:pos x="105" y="47"/>
                </a:cxn>
                <a:cxn ang="0">
                  <a:pos x="86" y="71"/>
                </a:cxn>
                <a:cxn ang="0">
                  <a:pos x="76" y="83"/>
                </a:cxn>
                <a:cxn ang="0">
                  <a:pos x="68" y="95"/>
                </a:cxn>
                <a:cxn ang="0">
                  <a:pos x="68" y="95"/>
                </a:cxn>
                <a:cxn ang="0">
                  <a:pos x="60" y="107"/>
                </a:cxn>
                <a:cxn ang="0">
                  <a:pos x="50" y="119"/>
                </a:cxn>
                <a:cxn ang="0">
                  <a:pos x="32" y="141"/>
                </a:cxn>
                <a:cxn ang="0">
                  <a:pos x="22" y="152"/>
                </a:cxn>
                <a:cxn ang="0">
                  <a:pos x="14" y="164"/>
                </a:cxn>
                <a:cxn ang="0">
                  <a:pos x="7" y="176"/>
                </a:cxn>
                <a:cxn ang="0">
                  <a:pos x="1" y="190"/>
                </a:cxn>
                <a:cxn ang="0">
                  <a:pos x="1" y="190"/>
                </a:cxn>
                <a:cxn ang="0">
                  <a:pos x="0" y="192"/>
                </a:cxn>
                <a:cxn ang="0">
                  <a:pos x="1" y="193"/>
                </a:cxn>
                <a:cxn ang="0">
                  <a:pos x="2" y="194"/>
                </a:cxn>
                <a:cxn ang="0">
                  <a:pos x="3" y="195"/>
                </a:cxn>
                <a:cxn ang="0">
                  <a:pos x="7" y="195"/>
                </a:cxn>
                <a:cxn ang="0">
                  <a:pos x="8" y="194"/>
                </a:cxn>
                <a:cxn ang="0">
                  <a:pos x="10" y="192"/>
                </a:cxn>
                <a:cxn ang="0">
                  <a:pos x="10" y="192"/>
                </a:cxn>
                <a:cxn ang="0">
                  <a:pos x="15" y="180"/>
                </a:cxn>
                <a:cxn ang="0">
                  <a:pos x="22" y="169"/>
                </a:cxn>
                <a:cxn ang="0">
                  <a:pos x="30" y="159"/>
                </a:cxn>
                <a:cxn ang="0">
                  <a:pos x="38" y="148"/>
                </a:cxn>
                <a:cxn ang="0">
                  <a:pos x="55" y="128"/>
                </a:cxn>
                <a:cxn ang="0">
                  <a:pos x="71" y="107"/>
                </a:cxn>
                <a:cxn ang="0">
                  <a:pos x="71" y="107"/>
                </a:cxn>
                <a:cxn ang="0">
                  <a:pos x="91" y="81"/>
                </a:cxn>
                <a:cxn ang="0">
                  <a:pos x="112" y="56"/>
                </a:cxn>
                <a:cxn ang="0">
                  <a:pos x="133" y="32"/>
                </a:cxn>
                <a:cxn ang="0">
                  <a:pos x="156" y="8"/>
                </a:cxn>
                <a:cxn ang="0">
                  <a:pos x="156" y="8"/>
                </a:cxn>
                <a:cxn ang="0">
                  <a:pos x="157" y="7"/>
                </a:cxn>
                <a:cxn ang="0">
                  <a:pos x="157" y="5"/>
                </a:cxn>
                <a:cxn ang="0">
                  <a:pos x="157" y="3"/>
                </a:cxn>
                <a:cxn ang="0">
                  <a:pos x="156" y="2"/>
                </a:cxn>
                <a:cxn ang="0">
                  <a:pos x="154" y="1"/>
                </a:cxn>
                <a:cxn ang="0">
                  <a:pos x="153" y="0"/>
                </a:cxn>
                <a:cxn ang="0">
                  <a:pos x="151" y="1"/>
                </a:cxn>
                <a:cxn ang="0">
                  <a:pos x="149" y="2"/>
                </a:cxn>
                <a:cxn ang="0">
                  <a:pos x="149" y="2"/>
                </a:cxn>
              </a:cxnLst>
              <a:rect l="0" t="0" r="r" b="b"/>
              <a:pathLst>
                <a:path w="157" h="195">
                  <a:moveTo>
                    <a:pt x="149" y="2"/>
                  </a:moveTo>
                  <a:lnTo>
                    <a:pt x="149" y="2"/>
                  </a:lnTo>
                  <a:lnTo>
                    <a:pt x="127" y="24"/>
                  </a:lnTo>
                  <a:lnTo>
                    <a:pt x="105" y="47"/>
                  </a:lnTo>
                  <a:lnTo>
                    <a:pt x="86" y="71"/>
                  </a:lnTo>
                  <a:lnTo>
                    <a:pt x="76" y="83"/>
                  </a:lnTo>
                  <a:lnTo>
                    <a:pt x="68" y="95"/>
                  </a:lnTo>
                  <a:lnTo>
                    <a:pt x="68" y="95"/>
                  </a:lnTo>
                  <a:lnTo>
                    <a:pt x="60" y="107"/>
                  </a:lnTo>
                  <a:lnTo>
                    <a:pt x="50" y="119"/>
                  </a:lnTo>
                  <a:lnTo>
                    <a:pt x="32" y="141"/>
                  </a:lnTo>
                  <a:lnTo>
                    <a:pt x="22" y="152"/>
                  </a:lnTo>
                  <a:lnTo>
                    <a:pt x="14" y="164"/>
                  </a:lnTo>
                  <a:lnTo>
                    <a:pt x="7" y="176"/>
                  </a:lnTo>
                  <a:lnTo>
                    <a:pt x="1" y="190"/>
                  </a:lnTo>
                  <a:lnTo>
                    <a:pt x="1" y="190"/>
                  </a:lnTo>
                  <a:lnTo>
                    <a:pt x="0" y="192"/>
                  </a:lnTo>
                  <a:lnTo>
                    <a:pt x="1" y="193"/>
                  </a:lnTo>
                  <a:lnTo>
                    <a:pt x="2" y="194"/>
                  </a:lnTo>
                  <a:lnTo>
                    <a:pt x="3" y="195"/>
                  </a:lnTo>
                  <a:lnTo>
                    <a:pt x="7" y="195"/>
                  </a:lnTo>
                  <a:lnTo>
                    <a:pt x="8" y="194"/>
                  </a:lnTo>
                  <a:lnTo>
                    <a:pt x="10" y="192"/>
                  </a:lnTo>
                  <a:lnTo>
                    <a:pt x="10" y="192"/>
                  </a:lnTo>
                  <a:lnTo>
                    <a:pt x="15" y="180"/>
                  </a:lnTo>
                  <a:lnTo>
                    <a:pt x="22" y="169"/>
                  </a:lnTo>
                  <a:lnTo>
                    <a:pt x="30" y="159"/>
                  </a:lnTo>
                  <a:lnTo>
                    <a:pt x="38" y="148"/>
                  </a:lnTo>
                  <a:lnTo>
                    <a:pt x="55" y="128"/>
                  </a:lnTo>
                  <a:lnTo>
                    <a:pt x="71" y="107"/>
                  </a:lnTo>
                  <a:lnTo>
                    <a:pt x="71" y="107"/>
                  </a:lnTo>
                  <a:lnTo>
                    <a:pt x="91" y="81"/>
                  </a:lnTo>
                  <a:lnTo>
                    <a:pt x="112" y="56"/>
                  </a:lnTo>
                  <a:lnTo>
                    <a:pt x="133" y="32"/>
                  </a:lnTo>
                  <a:lnTo>
                    <a:pt x="156" y="8"/>
                  </a:lnTo>
                  <a:lnTo>
                    <a:pt x="156" y="8"/>
                  </a:lnTo>
                  <a:lnTo>
                    <a:pt x="157" y="7"/>
                  </a:lnTo>
                  <a:lnTo>
                    <a:pt x="157" y="5"/>
                  </a:lnTo>
                  <a:lnTo>
                    <a:pt x="157" y="3"/>
                  </a:lnTo>
                  <a:lnTo>
                    <a:pt x="156" y="2"/>
                  </a:lnTo>
                  <a:lnTo>
                    <a:pt x="154" y="1"/>
                  </a:lnTo>
                  <a:lnTo>
                    <a:pt x="153" y="0"/>
                  </a:lnTo>
                  <a:lnTo>
                    <a:pt x="151"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8" name="Freeform 67"/>
            <p:cNvSpPr/>
            <p:nvPr/>
          </p:nvSpPr>
          <p:spPr bwMode="auto">
            <a:xfrm>
              <a:off x="4333875" y="4656138"/>
              <a:ext cx="80963" cy="103188"/>
            </a:xfrm>
            <a:custGeom>
              <a:avLst/>
              <a:gdLst/>
              <a:ahLst/>
              <a:cxnLst>
                <a:cxn ang="0">
                  <a:pos x="144" y="1"/>
                </a:cxn>
                <a:cxn ang="0">
                  <a:pos x="144" y="1"/>
                </a:cxn>
                <a:cxn ang="0">
                  <a:pos x="125" y="24"/>
                </a:cxn>
                <a:cxn ang="0">
                  <a:pos x="105" y="48"/>
                </a:cxn>
                <a:cxn ang="0">
                  <a:pos x="86" y="73"/>
                </a:cxn>
                <a:cxn ang="0">
                  <a:pos x="68" y="99"/>
                </a:cxn>
                <a:cxn ang="0">
                  <a:pos x="68" y="99"/>
                </a:cxn>
                <a:cxn ang="0">
                  <a:pos x="52" y="122"/>
                </a:cxn>
                <a:cxn ang="0">
                  <a:pos x="35" y="145"/>
                </a:cxn>
                <a:cxn ang="0">
                  <a:pos x="35" y="145"/>
                </a:cxn>
                <a:cxn ang="0">
                  <a:pos x="27" y="155"/>
                </a:cxn>
                <a:cxn ang="0">
                  <a:pos x="18" y="165"/>
                </a:cxn>
                <a:cxn ang="0">
                  <a:pos x="10" y="176"/>
                </a:cxn>
                <a:cxn ang="0">
                  <a:pos x="1" y="187"/>
                </a:cxn>
                <a:cxn ang="0">
                  <a:pos x="1" y="187"/>
                </a:cxn>
                <a:cxn ang="0">
                  <a:pos x="0" y="189"/>
                </a:cxn>
                <a:cxn ang="0">
                  <a:pos x="0" y="190"/>
                </a:cxn>
                <a:cxn ang="0">
                  <a:pos x="1" y="192"/>
                </a:cxn>
                <a:cxn ang="0">
                  <a:pos x="3" y="193"/>
                </a:cxn>
                <a:cxn ang="0">
                  <a:pos x="4" y="194"/>
                </a:cxn>
                <a:cxn ang="0">
                  <a:pos x="6" y="194"/>
                </a:cxn>
                <a:cxn ang="0">
                  <a:pos x="8" y="193"/>
                </a:cxn>
                <a:cxn ang="0">
                  <a:pos x="10" y="192"/>
                </a:cxn>
                <a:cxn ang="0">
                  <a:pos x="10" y="192"/>
                </a:cxn>
                <a:cxn ang="0">
                  <a:pos x="16" y="183"/>
                </a:cxn>
                <a:cxn ang="0">
                  <a:pos x="24" y="174"/>
                </a:cxn>
                <a:cxn ang="0">
                  <a:pos x="31" y="165"/>
                </a:cxn>
                <a:cxn ang="0">
                  <a:pos x="39" y="156"/>
                </a:cxn>
                <a:cxn ang="0">
                  <a:pos x="39" y="156"/>
                </a:cxn>
                <a:cxn ang="0">
                  <a:pos x="55" y="134"/>
                </a:cxn>
                <a:cxn ang="0">
                  <a:pos x="72" y="112"/>
                </a:cxn>
                <a:cxn ang="0">
                  <a:pos x="72" y="112"/>
                </a:cxn>
                <a:cxn ang="0">
                  <a:pos x="90" y="85"/>
                </a:cxn>
                <a:cxn ang="0">
                  <a:pos x="110" y="58"/>
                </a:cxn>
                <a:cxn ang="0">
                  <a:pos x="131" y="33"/>
                </a:cxn>
                <a:cxn ang="0">
                  <a:pos x="152" y="8"/>
                </a:cxn>
                <a:cxn ang="0">
                  <a:pos x="152" y="8"/>
                </a:cxn>
                <a:cxn ang="0">
                  <a:pos x="153" y="6"/>
                </a:cxn>
                <a:cxn ang="0">
                  <a:pos x="153" y="4"/>
                </a:cxn>
                <a:cxn ang="0">
                  <a:pos x="152" y="1"/>
                </a:cxn>
                <a:cxn ang="0">
                  <a:pos x="149" y="0"/>
                </a:cxn>
                <a:cxn ang="0">
                  <a:pos x="148" y="0"/>
                </a:cxn>
                <a:cxn ang="0">
                  <a:pos x="146" y="0"/>
                </a:cxn>
                <a:cxn ang="0">
                  <a:pos x="144" y="1"/>
                </a:cxn>
                <a:cxn ang="0">
                  <a:pos x="144" y="1"/>
                </a:cxn>
              </a:cxnLst>
              <a:rect l="0" t="0" r="r" b="b"/>
              <a:pathLst>
                <a:path w="153" h="194">
                  <a:moveTo>
                    <a:pt x="144" y="1"/>
                  </a:moveTo>
                  <a:lnTo>
                    <a:pt x="144" y="1"/>
                  </a:lnTo>
                  <a:lnTo>
                    <a:pt x="125" y="24"/>
                  </a:lnTo>
                  <a:lnTo>
                    <a:pt x="105" y="48"/>
                  </a:lnTo>
                  <a:lnTo>
                    <a:pt x="86" y="73"/>
                  </a:lnTo>
                  <a:lnTo>
                    <a:pt x="68" y="99"/>
                  </a:lnTo>
                  <a:lnTo>
                    <a:pt x="68" y="99"/>
                  </a:lnTo>
                  <a:lnTo>
                    <a:pt x="52" y="122"/>
                  </a:lnTo>
                  <a:lnTo>
                    <a:pt x="35" y="145"/>
                  </a:lnTo>
                  <a:lnTo>
                    <a:pt x="35" y="145"/>
                  </a:lnTo>
                  <a:lnTo>
                    <a:pt x="27" y="155"/>
                  </a:lnTo>
                  <a:lnTo>
                    <a:pt x="18" y="165"/>
                  </a:lnTo>
                  <a:lnTo>
                    <a:pt x="10" y="176"/>
                  </a:lnTo>
                  <a:lnTo>
                    <a:pt x="1" y="187"/>
                  </a:lnTo>
                  <a:lnTo>
                    <a:pt x="1" y="187"/>
                  </a:lnTo>
                  <a:lnTo>
                    <a:pt x="0" y="189"/>
                  </a:lnTo>
                  <a:lnTo>
                    <a:pt x="0" y="190"/>
                  </a:lnTo>
                  <a:lnTo>
                    <a:pt x="1" y="192"/>
                  </a:lnTo>
                  <a:lnTo>
                    <a:pt x="3" y="193"/>
                  </a:lnTo>
                  <a:lnTo>
                    <a:pt x="4" y="194"/>
                  </a:lnTo>
                  <a:lnTo>
                    <a:pt x="6" y="194"/>
                  </a:lnTo>
                  <a:lnTo>
                    <a:pt x="8" y="193"/>
                  </a:lnTo>
                  <a:lnTo>
                    <a:pt x="10" y="192"/>
                  </a:lnTo>
                  <a:lnTo>
                    <a:pt x="10" y="192"/>
                  </a:lnTo>
                  <a:lnTo>
                    <a:pt x="16" y="183"/>
                  </a:lnTo>
                  <a:lnTo>
                    <a:pt x="24" y="174"/>
                  </a:lnTo>
                  <a:lnTo>
                    <a:pt x="31" y="165"/>
                  </a:lnTo>
                  <a:lnTo>
                    <a:pt x="39" y="156"/>
                  </a:lnTo>
                  <a:lnTo>
                    <a:pt x="39" y="156"/>
                  </a:lnTo>
                  <a:lnTo>
                    <a:pt x="55" y="134"/>
                  </a:lnTo>
                  <a:lnTo>
                    <a:pt x="72" y="112"/>
                  </a:lnTo>
                  <a:lnTo>
                    <a:pt x="72" y="112"/>
                  </a:lnTo>
                  <a:lnTo>
                    <a:pt x="90" y="85"/>
                  </a:lnTo>
                  <a:lnTo>
                    <a:pt x="110" y="58"/>
                  </a:lnTo>
                  <a:lnTo>
                    <a:pt x="131" y="33"/>
                  </a:lnTo>
                  <a:lnTo>
                    <a:pt x="152" y="8"/>
                  </a:lnTo>
                  <a:lnTo>
                    <a:pt x="152" y="8"/>
                  </a:lnTo>
                  <a:lnTo>
                    <a:pt x="153" y="6"/>
                  </a:lnTo>
                  <a:lnTo>
                    <a:pt x="153" y="4"/>
                  </a:lnTo>
                  <a:lnTo>
                    <a:pt x="152" y="1"/>
                  </a:lnTo>
                  <a:lnTo>
                    <a:pt x="149" y="0"/>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9" name="Freeform 68"/>
            <p:cNvSpPr/>
            <p:nvPr/>
          </p:nvSpPr>
          <p:spPr bwMode="auto">
            <a:xfrm>
              <a:off x="4379913" y="4668838"/>
              <a:ext cx="77788" cy="107950"/>
            </a:xfrm>
            <a:custGeom>
              <a:avLst/>
              <a:gdLst/>
              <a:ahLst/>
              <a:cxnLst>
                <a:cxn ang="0">
                  <a:pos x="139" y="1"/>
                </a:cxn>
                <a:cxn ang="0">
                  <a:pos x="139" y="1"/>
                </a:cxn>
                <a:cxn ang="0">
                  <a:pos x="121" y="22"/>
                </a:cxn>
                <a:cxn ang="0">
                  <a:pos x="105" y="45"/>
                </a:cxn>
                <a:cxn ang="0">
                  <a:pos x="88" y="68"/>
                </a:cxn>
                <a:cxn ang="0">
                  <a:pos x="72" y="91"/>
                </a:cxn>
                <a:cxn ang="0">
                  <a:pos x="72" y="91"/>
                </a:cxn>
                <a:cxn ang="0">
                  <a:pos x="53" y="117"/>
                </a:cxn>
                <a:cxn ang="0">
                  <a:pos x="34" y="142"/>
                </a:cxn>
                <a:cxn ang="0">
                  <a:pos x="18" y="170"/>
                </a:cxn>
                <a:cxn ang="0">
                  <a:pos x="1" y="197"/>
                </a:cxn>
                <a:cxn ang="0">
                  <a:pos x="1" y="197"/>
                </a:cxn>
                <a:cxn ang="0">
                  <a:pos x="0" y="199"/>
                </a:cxn>
                <a:cxn ang="0">
                  <a:pos x="0" y="202"/>
                </a:cxn>
                <a:cxn ang="0">
                  <a:pos x="1" y="203"/>
                </a:cxn>
                <a:cxn ang="0">
                  <a:pos x="2" y="204"/>
                </a:cxn>
                <a:cxn ang="0">
                  <a:pos x="4" y="205"/>
                </a:cxn>
                <a:cxn ang="0">
                  <a:pos x="6" y="205"/>
                </a:cxn>
                <a:cxn ang="0">
                  <a:pos x="7" y="204"/>
                </a:cxn>
                <a:cxn ang="0">
                  <a:pos x="10" y="203"/>
                </a:cxn>
                <a:cxn ang="0">
                  <a:pos x="10" y="203"/>
                </a:cxn>
                <a:cxn ang="0">
                  <a:pos x="24" y="177"/>
                </a:cxn>
                <a:cxn ang="0">
                  <a:pos x="41" y="151"/>
                </a:cxn>
                <a:cxn ang="0">
                  <a:pos x="58" y="126"/>
                </a:cxn>
                <a:cxn ang="0">
                  <a:pos x="75" y="101"/>
                </a:cxn>
                <a:cxn ang="0">
                  <a:pos x="75" y="101"/>
                </a:cxn>
                <a:cxn ang="0">
                  <a:pos x="110" y="53"/>
                </a:cxn>
                <a:cxn ang="0">
                  <a:pos x="128" y="31"/>
                </a:cxn>
                <a:cxn ang="0">
                  <a:pos x="146" y="8"/>
                </a:cxn>
                <a:cxn ang="0">
                  <a:pos x="146" y="8"/>
                </a:cxn>
                <a:cxn ang="0">
                  <a:pos x="147" y="7"/>
                </a:cxn>
                <a:cxn ang="0">
                  <a:pos x="147" y="5"/>
                </a:cxn>
                <a:cxn ang="0">
                  <a:pos x="147" y="3"/>
                </a:cxn>
                <a:cxn ang="0">
                  <a:pos x="146" y="1"/>
                </a:cxn>
                <a:cxn ang="0">
                  <a:pos x="144" y="0"/>
                </a:cxn>
                <a:cxn ang="0">
                  <a:pos x="143" y="0"/>
                </a:cxn>
                <a:cxn ang="0">
                  <a:pos x="141" y="0"/>
                </a:cxn>
                <a:cxn ang="0">
                  <a:pos x="139" y="1"/>
                </a:cxn>
                <a:cxn ang="0">
                  <a:pos x="139" y="1"/>
                </a:cxn>
              </a:cxnLst>
              <a:rect l="0" t="0" r="r" b="b"/>
              <a:pathLst>
                <a:path w="147" h="205">
                  <a:moveTo>
                    <a:pt x="139" y="1"/>
                  </a:moveTo>
                  <a:lnTo>
                    <a:pt x="139" y="1"/>
                  </a:lnTo>
                  <a:lnTo>
                    <a:pt x="121" y="22"/>
                  </a:lnTo>
                  <a:lnTo>
                    <a:pt x="105" y="45"/>
                  </a:lnTo>
                  <a:lnTo>
                    <a:pt x="88" y="68"/>
                  </a:lnTo>
                  <a:lnTo>
                    <a:pt x="72" y="91"/>
                  </a:lnTo>
                  <a:lnTo>
                    <a:pt x="72" y="91"/>
                  </a:lnTo>
                  <a:lnTo>
                    <a:pt x="53" y="117"/>
                  </a:lnTo>
                  <a:lnTo>
                    <a:pt x="34" y="142"/>
                  </a:lnTo>
                  <a:lnTo>
                    <a:pt x="18" y="170"/>
                  </a:lnTo>
                  <a:lnTo>
                    <a:pt x="1" y="197"/>
                  </a:lnTo>
                  <a:lnTo>
                    <a:pt x="1" y="197"/>
                  </a:lnTo>
                  <a:lnTo>
                    <a:pt x="0" y="199"/>
                  </a:lnTo>
                  <a:lnTo>
                    <a:pt x="0" y="202"/>
                  </a:lnTo>
                  <a:lnTo>
                    <a:pt x="1" y="203"/>
                  </a:lnTo>
                  <a:lnTo>
                    <a:pt x="2" y="204"/>
                  </a:lnTo>
                  <a:lnTo>
                    <a:pt x="4" y="205"/>
                  </a:lnTo>
                  <a:lnTo>
                    <a:pt x="6" y="205"/>
                  </a:lnTo>
                  <a:lnTo>
                    <a:pt x="7" y="204"/>
                  </a:lnTo>
                  <a:lnTo>
                    <a:pt x="10" y="203"/>
                  </a:lnTo>
                  <a:lnTo>
                    <a:pt x="10" y="203"/>
                  </a:lnTo>
                  <a:lnTo>
                    <a:pt x="24" y="177"/>
                  </a:lnTo>
                  <a:lnTo>
                    <a:pt x="41" y="151"/>
                  </a:lnTo>
                  <a:lnTo>
                    <a:pt x="58" y="126"/>
                  </a:lnTo>
                  <a:lnTo>
                    <a:pt x="75" y="101"/>
                  </a:lnTo>
                  <a:lnTo>
                    <a:pt x="75" y="101"/>
                  </a:lnTo>
                  <a:lnTo>
                    <a:pt x="110" y="53"/>
                  </a:lnTo>
                  <a:lnTo>
                    <a:pt x="128" y="31"/>
                  </a:lnTo>
                  <a:lnTo>
                    <a:pt x="146" y="8"/>
                  </a:lnTo>
                  <a:lnTo>
                    <a:pt x="146" y="8"/>
                  </a:lnTo>
                  <a:lnTo>
                    <a:pt x="147" y="7"/>
                  </a:lnTo>
                  <a:lnTo>
                    <a:pt x="147" y="5"/>
                  </a:lnTo>
                  <a:lnTo>
                    <a:pt x="147" y="3"/>
                  </a:lnTo>
                  <a:lnTo>
                    <a:pt x="146" y="1"/>
                  </a:lnTo>
                  <a:lnTo>
                    <a:pt x="144" y="0"/>
                  </a:lnTo>
                  <a:lnTo>
                    <a:pt x="143" y="0"/>
                  </a:lnTo>
                  <a:lnTo>
                    <a:pt x="141"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0" name="Freeform 69"/>
            <p:cNvSpPr/>
            <p:nvPr/>
          </p:nvSpPr>
          <p:spPr bwMode="auto">
            <a:xfrm>
              <a:off x="4419600" y="4678363"/>
              <a:ext cx="80963" cy="119063"/>
            </a:xfrm>
            <a:custGeom>
              <a:avLst/>
              <a:gdLst/>
              <a:ahLst/>
              <a:cxnLst>
                <a:cxn ang="0">
                  <a:pos x="142" y="3"/>
                </a:cxn>
                <a:cxn ang="0">
                  <a:pos x="142" y="3"/>
                </a:cxn>
                <a:cxn ang="0">
                  <a:pos x="140" y="12"/>
                </a:cxn>
                <a:cxn ang="0">
                  <a:pos x="136" y="19"/>
                </a:cxn>
                <a:cxn ang="0">
                  <a:pos x="127" y="33"/>
                </a:cxn>
                <a:cxn ang="0">
                  <a:pos x="117" y="47"/>
                </a:cxn>
                <a:cxn ang="0">
                  <a:pos x="106" y="58"/>
                </a:cxn>
                <a:cxn ang="0">
                  <a:pos x="106" y="58"/>
                </a:cxn>
                <a:cxn ang="0">
                  <a:pos x="100" y="64"/>
                </a:cxn>
                <a:cxn ang="0">
                  <a:pos x="96" y="71"/>
                </a:cxn>
                <a:cxn ang="0">
                  <a:pos x="87" y="84"/>
                </a:cxn>
                <a:cxn ang="0">
                  <a:pos x="80" y="98"/>
                </a:cxn>
                <a:cxn ang="0">
                  <a:pos x="71" y="111"/>
                </a:cxn>
                <a:cxn ang="0">
                  <a:pos x="71" y="111"/>
                </a:cxn>
                <a:cxn ang="0">
                  <a:pos x="53" y="137"/>
                </a:cxn>
                <a:cxn ang="0">
                  <a:pos x="34" y="163"/>
                </a:cxn>
                <a:cxn ang="0">
                  <a:pos x="25" y="175"/>
                </a:cxn>
                <a:cxn ang="0">
                  <a:pos x="15" y="189"/>
                </a:cxn>
                <a:cxn ang="0">
                  <a:pos x="7" y="202"/>
                </a:cxn>
                <a:cxn ang="0">
                  <a:pos x="0" y="217"/>
                </a:cxn>
                <a:cxn ang="0">
                  <a:pos x="0" y="217"/>
                </a:cxn>
                <a:cxn ang="0">
                  <a:pos x="0" y="219"/>
                </a:cxn>
                <a:cxn ang="0">
                  <a:pos x="0" y="221"/>
                </a:cxn>
                <a:cxn ang="0">
                  <a:pos x="2" y="223"/>
                </a:cxn>
                <a:cxn ang="0">
                  <a:pos x="4" y="224"/>
                </a:cxn>
                <a:cxn ang="0">
                  <a:pos x="5" y="224"/>
                </a:cxn>
                <a:cxn ang="0">
                  <a:pos x="7" y="223"/>
                </a:cxn>
                <a:cxn ang="0">
                  <a:pos x="8" y="221"/>
                </a:cxn>
                <a:cxn ang="0">
                  <a:pos x="8" y="221"/>
                </a:cxn>
                <a:cxn ang="0">
                  <a:pos x="15" y="206"/>
                </a:cxn>
                <a:cxn ang="0">
                  <a:pos x="25" y="192"/>
                </a:cxn>
                <a:cxn ang="0">
                  <a:pos x="34" y="177"/>
                </a:cxn>
                <a:cxn ang="0">
                  <a:pos x="44" y="164"/>
                </a:cxn>
                <a:cxn ang="0">
                  <a:pos x="65" y="136"/>
                </a:cxn>
                <a:cxn ang="0">
                  <a:pos x="84" y="108"/>
                </a:cxn>
                <a:cxn ang="0">
                  <a:pos x="84" y="108"/>
                </a:cxn>
                <a:cxn ang="0">
                  <a:pos x="105" y="79"/>
                </a:cxn>
                <a:cxn ang="0">
                  <a:pos x="115" y="64"/>
                </a:cxn>
                <a:cxn ang="0">
                  <a:pos x="125" y="50"/>
                </a:cxn>
                <a:cxn ang="0">
                  <a:pos x="125" y="50"/>
                </a:cxn>
                <a:cxn ang="0">
                  <a:pos x="134" y="41"/>
                </a:cxn>
                <a:cxn ang="0">
                  <a:pos x="141" y="29"/>
                </a:cxn>
                <a:cxn ang="0">
                  <a:pos x="147" y="18"/>
                </a:cxn>
                <a:cxn ang="0">
                  <a:pos x="151" y="6"/>
                </a:cxn>
                <a:cxn ang="0">
                  <a:pos x="151" y="6"/>
                </a:cxn>
                <a:cxn ang="0">
                  <a:pos x="151" y="4"/>
                </a:cxn>
                <a:cxn ang="0">
                  <a:pos x="151" y="2"/>
                </a:cxn>
                <a:cxn ang="0">
                  <a:pos x="150" y="1"/>
                </a:cxn>
                <a:cxn ang="0">
                  <a:pos x="148" y="0"/>
                </a:cxn>
                <a:cxn ang="0">
                  <a:pos x="146" y="0"/>
                </a:cxn>
                <a:cxn ang="0">
                  <a:pos x="145" y="1"/>
                </a:cxn>
                <a:cxn ang="0">
                  <a:pos x="143" y="2"/>
                </a:cxn>
                <a:cxn ang="0">
                  <a:pos x="142" y="3"/>
                </a:cxn>
                <a:cxn ang="0">
                  <a:pos x="142" y="3"/>
                </a:cxn>
              </a:cxnLst>
              <a:rect l="0" t="0" r="r" b="b"/>
              <a:pathLst>
                <a:path w="151" h="224">
                  <a:moveTo>
                    <a:pt x="142" y="3"/>
                  </a:moveTo>
                  <a:lnTo>
                    <a:pt x="142" y="3"/>
                  </a:lnTo>
                  <a:lnTo>
                    <a:pt x="140" y="12"/>
                  </a:lnTo>
                  <a:lnTo>
                    <a:pt x="136" y="19"/>
                  </a:lnTo>
                  <a:lnTo>
                    <a:pt x="127" y="33"/>
                  </a:lnTo>
                  <a:lnTo>
                    <a:pt x="117" y="47"/>
                  </a:lnTo>
                  <a:lnTo>
                    <a:pt x="106" y="58"/>
                  </a:lnTo>
                  <a:lnTo>
                    <a:pt x="106" y="58"/>
                  </a:lnTo>
                  <a:lnTo>
                    <a:pt x="100" y="64"/>
                  </a:lnTo>
                  <a:lnTo>
                    <a:pt x="96" y="71"/>
                  </a:lnTo>
                  <a:lnTo>
                    <a:pt x="87" y="84"/>
                  </a:lnTo>
                  <a:lnTo>
                    <a:pt x="80" y="98"/>
                  </a:lnTo>
                  <a:lnTo>
                    <a:pt x="71" y="111"/>
                  </a:lnTo>
                  <a:lnTo>
                    <a:pt x="71" y="111"/>
                  </a:lnTo>
                  <a:lnTo>
                    <a:pt x="53" y="137"/>
                  </a:lnTo>
                  <a:lnTo>
                    <a:pt x="34" y="163"/>
                  </a:lnTo>
                  <a:lnTo>
                    <a:pt x="25" y="175"/>
                  </a:lnTo>
                  <a:lnTo>
                    <a:pt x="15" y="189"/>
                  </a:lnTo>
                  <a:lnTo>
                    <a:pt x="7" y="202"/>
                  </a:lnTo>
                  <a:lnTo>
                    <a:pt x="0" y="217"/>
                  </a:lnTo>
                  <a:lnTo>
                    <a:pt x="0" y="217"/>
                  </a:lnTo>
                  <a:lnTo>
                    <a:pt x="0" y="219"/>
                  </a:lnTo>
                  <a:lnTo>
                    <a:pt x="0" y="221"/>
                  </a:lnTo>
                  <a:lnTo>
                    <a:pt x="2" y="223"/>
                  </a:lnTo>
                  <a:lnTo>
                    <a:pt x="4" y="224"/>
                  </a:lnTo>
                  <a:lnTo>
                    <a:pt x="5" y="224"/>
                  </a:lnTo>
                  <a:lnTo>
                    <a:pt x="7" y="223"/>
                  </a:lnTo>
                  <a:lnTo>
                    <a:pt x="8" y="221"/>
                  </a:lnTo>
                  <a:lnTo>
                    <a:pt x="8" y="221"/>
                  </a:lnTo>
                  <a:lnTo>
                    <a:pt x="15" y="206"/>
                  </a:lnTo>
                  <a:lnTo>
                    <a:pt x="25" y="192"/>
                  </a:lnTo>
                  <a:lnTo>
                    <a:pt x="34" y="177"/>
                  </a:lnTo>
                  <a:lnTo>
                    <a:pt x="44" y="164"/>
                  </a:lnTo>
                  <a:lnTo>
                    <a:pt x="65" y="136"/>
                  </a:lnTo>
                  <a:lnTo>
                    <a:pt x="84" y="108"/>
                  </a:lnTo>
                  <a:lnTo>
                    <a:pt x="84" y="108"/>
                  </a:lnTo>
                  <a:lnTo>
                    <a:pt x="105" y="79"/>
                  </a:lnTo>
                  <a:lnTo>
                    <a:pt x="115" y="64"/>
                  </a:lnTo>
                  <a:lnTo>
                    <a:pt x="125" y="50"/>
                  </a:lnTo>
                  <a:lnTo>
                    <a:pt x="125" y="50"/>
                  </a:lnTo>
                  <a:lnTo>
                    <a:pt x="134" y="41"/>
                  </a:lnTo>
                  <a:lnTo>
                    <a:pt x="141" y="29"/>
                  </a:lnTo>
                  <a:lnTo>
                    <a:pt x="147" y="18"/>
                  </a:lnTo>
                  <a:lnTo>
                    <a:pt x="151" y="6"/>
                  </a:lnTo>
                  <a:lnTo>
                    <a:pt x="151" y="6"/>
                  </a:lnTo>
                  <a:lnTo>
                    <a:pt x="151" y="4"/>
                  </a:lnTo>
                  <a:lnTo>
                    <a:pt x="151" y="2"/>
                  </a:lnTo>
                  <a:lnTo>
                    <a:pt x="150" y="1"/>
                  </a:lnTo>
                  <a:lnTo>
                    <a:pt x="148" y="0"/>
                  </a:lnTo>
                  <a:lnTo>
                    <a:pt x="146" y="0"/>
                  </a:lnTo>
                  <a:lnTo>
                    <a:pt x="145" y="1"/>
                  </a:lnTo>
                  <a:lnTo>
                    <a:pt x="143" y="2"/>
                  </a:lnTo>
                  <a:lnTo>
                    <a:pt x="142" y="3"/>
                  </a:lnTo>
                  <a:lnTo>
                    <a:pt x="1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1" name="Freeform 70"/>
            <p:cNvSpPr/>
            <p:nvPr/>
          </p:nvSpPr>
          <p:spPr bwMode="auto">
            <a:xfrm>
              <a:off x="4471988" y="4683125"/>
              <a:ext cx="80963" cy="115888"/>
            </a:xfrm>
            <a:custGeom>
              <a:avLst/>
              <a:gdLst/>
              <a:ahLst/>
              <a:cxnLst>
                <a:cxn ang="0">
                  <a:pos x="143" y="3"/>
                </a:cxn>
                <a:cxn ang="0">
                  <a:pos x="143" y="3"/>
                </a:cxn>
                <a:cxn ang="0">
                  <a:pos x="134" y="16"/>
                </a:cxn>
                <a:cxn ang="0">
                  <a:pos x="125" y="29"/>
                </a:cxn>
                <a:cxn ang="0">
                  <a:pos x="103" y="54"/>
                </a:cxn>
                <a:cxn ang="0">
                  <a:pos x="82" y="79"/>
                </a:cxn>
                <a:cxn ang="0">
                  <a:pos x="72" y="93"/>
                </a:cxn>
                <a:cxn ang="0">
                  <a:pos x="63" y="106"/>
                </a:cxn>
                <a:cxn ang="0">
                  <a:pos x="63" y="106"/>
                </a:cxn>
                <a:cxn ang="0">
                  <a:pos x="45" y="131"/>
                </a:cxn>
                <a:cxn ang="0">
                  <a:pos x="30" y="158"/>
                </a:cxn>
                <a:cxn ang="0">
                  <a:pos x="0" y="212"/>
                </a:cxn>
                <a:cxn ang="0">
                  <a:pos x="0" y="212"/>
                </a:cxn>
                <a:cxn ang="0">
                  <a:pos x="0" y="214"/>
                </a:cxn>
                <a:cxn ang="0">
                  <a:pos x="0" y="216"/>
                </a:cxn>
                <a:cxn ang="0">
                  <a:pos x="1" y="218"/>
                </a:cxn>
                <a:cxn ang="0">
                  <a:pos x="2" y="219"/>
                </a:cxn>
                <a:cxn ang="0">
                  <a:pos x="5" y="219"/>
                </a:cxn>
                <a:cxn ang="0">
                  <a:pos x="7" y="219"/>
                </a:cxn>
                <a:cxn ang="0">
                  <a:pos x="8" y="219"/>
                </a:cxn>
                <a:cxn ang="0">
                  <a:pos x="9" y="217"/>
                </a:cxn>
                <a:cxn ang="0">
                  <a:pos x="9" y="217"/>
                </a:cxn>
                <a:cxn ang="0">
                  <a:pos x="39" y="163"/>
                </a:cxn>
                <a:cxn ang="0">
                  <a:pos x="54" y="136"/>
                </a:cxn>
                <a:cxn ang="0">
                  <a:pos x="71" y="110"/>
                </a:cxn>
                <a:cxn ang="0">
                  <a:pos x="71" y="110"/>
                </a:cxn>
                <a:cxn ang="0">
                  <a:pos x="80" y="97"/>
                </a:cxn>
                <a:cxn ang="0">
                  <a:pos x="90" y="84"/>
                </a:cxn>
                <a:cxn ang="0">
                  <a:pos x="111" y="60"/>
                </a:cxn>
                <a:cxn ang="0">
                  <a:pos x="132" y="35"/>
                </a:cxn>
                <a:cxn ang="0">
                  <a:pos x="142" y="21"/>
                </a:cxn>
                <a:cxn ang="0">
                  <a:pos x="152" y="8"/>
                </a:cxn>
                <a:cxn ang="0">
                  <a:pos x="152" y="8"/>
                </a:cxn>
                <a:cxn ang="0">
                  <a:pos x="153" y="6"/>
                </a:cxn>
                <a:cxn ang="0">
                  <a:pos x="153" y="5"/>
                </a:cxn>
                <a:cxn ang="0">
                  <a:pos x="152" y="3"/>
                </a:cxn>
                <a:cxn ang="0">
                  <a:pos x="151" y="1"/>
                </a:cxn>
                <a:cxn ang="0">
                  <a:pos x="149" y="0"/>
                </a:cxn>
                <a:cxn ang="0">
                  <a:pos x="147" y="0"/>
                </a:cxn>
                <a:cxn ang="0">
                  <a:pos x="146" y="1"/>
                </a:cxn>
                <a:cxn ang="0">
                  <a:pos x="143" y="3"/>
                </a:cxn>
                <a:cxn ang="0">
                  <a:pos x="143" y="3"/>
                </a:cxn>
              </a:cxnLst>
              <a:rect l="0" t="0" r="r" b="b"/>
              <a:pathLst>
                <a:path w="153" h="219">
                  <a:moveTo>
                    <a:pt x="143" y="3"/>
                  </a:moveTo>
                  <a:lnTo>
                    <a:pt x="143" y="3"/>
                  </a:lnTo>
                  <a:lnTo>
                    <a:pt x="134" y="16"/>
                  </a:lnTo>
                  <a:lnTo>
                    <a:pt x="125" y="29"/>
                  </a:lnTo>
                  <a:lnTo>
                    <a:pt x="103" y="54"/>
                  </a:lnTo>
                  <a:lnTo>
                    <a:pt x="82" y="79"/>
                  </a:lnTo>
                  <a:lnTo>
                    <a:pt x="72" y="93"/>
                  </a:lnTo>
                  <a:lnTo>
                    <a:pt x="63" y="106"/>
                  </a:lnTo>
                  <a:lnTo>
                    <a:pt x="63" y="106"/>
                  </a:lnTo>
                  <a:lnTo>
                    <a:pt x="45" y="131"/>
                  </a:lnTo>
                  <a:lnTo>
                    <a:pt x="30" y="158"/>
                  </a:lnTo>
                  <a:lnTo>
                    <a:pt x="0" y="212"/>
                  </a:lnTo>
                  <a:lnTo>
                    <a:pt x="0" y="212"/>
                  </a:lnTo>
                  <a:lnTo>
                    <a:pt x="0" y="214"/>
                  </a:lnTo>
                  <a:lnTo>
                    <a:pt x="0" y="216"/>
                  </a:lnTo>
                  <a:lnTo>
                    <a:pt x="1" y="218"/>
                  </a:lnTo>
                  <a:lnTo>
                    <a:pt x="2" y="219"/>
                  </a:lnTo>
                  <a:lnTo>
                    <a:pt x="5" y="219"/>
                  </a:lnTo>
                  <a:lnTo>
                    <a:pt x="7" y="219"/>
                  </a:lnTo>
                  <a:lnTo>
                    <a:pt x="8" y="219"/>
                  </a:lnTo>
                  <a:lnTo>
                    <a:pt x="9" y="217"/>
                  </a:lnTo>
                  <a:lnTo>
                    <a:pt x="9" y="217"/>
                  </a:lnTo>
                  <a:lnTo>
                    <a:pt x="39" y="163"/>
                  </a:lnTo>
                  <a:lnTo>
                    <a:pt x="54" y="136"/>
                  </a:lnTo>
                  <a:lnTo>
                    <a:pt x="71" y="110"/>
                  </a:lnTo>
                  <a:lnTo>
                    <a:pt x="71" y="110"/>
                  </a:lnTo>
                  <a:lnTo>
                    <a:pt x="80" y="97"/>
                  </a:lnTo>
                  <a:lnTo>
                    <a:pt x="90" y="84"/>
                  </a:lnTo>
                  <a:lnTo>
                    <a:pt x="111" y="60"/>
                  </a:lnTo>
                  <a:lnTo>
                    <a:pt x="132" y="35"/>
                  </a:lnTo>
                  <a:lnTo>
                    <a:pt x="142" y="21"/>
                  </a:lnTo>
                  <a:lnTo>
                    <a:pt x="152" y="8"/>
                  </a:lnTo>
                  <a:lnTo>
                    <a:pt x="152" y="8"/>
                  </a:lnTo>
                  <a:lnTo>
                    <a:pt x="153" y="6"/>
                  </a:lnTo>
                  <a:lnTo>
                    <a:pt x="153" y="5"/>
                  </a:lnTo>
                  <a:lnTo>
                    <a:pt x="152" y="3"/>
                  </a:lnTo>
                  <a:lnTo>
                    <a:pt x="151" y="1"/>
                  </a:lnTo>
                  <a:lnTo>
                    <a:pt x="149" y="0"/>
                  </a:lnTo>
                  <a:lnTo>
                    <a:pt x="147" y="0"/>
                  </a:lnTo>
                  <a:lnTo>
                    <a:pt x="146" y="1"/>
                  </a:lnTo>
                  <a:lnTo>
                    <a:pt x="143" y="3"/>
                  </a:lnTo>
                  <a:lnTo>
                    <a:pt x="1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2" name="Freeform 71"/>
            <p:cNvSpPr/>
            <p:nvPr/>
          </p:nvSpPr>
          <p:spPr bwMode="auto">
            <a:xfrm>
              <a:off x="4508500" y="4664075"/>
              <a:ext cx="103188" cy="139700"/>
            </a:xfrm>
            <a:custGeom>
              <a:avLst/>
              <a:gdLst/>
              <a:ahLst/>
              <a:cxnLst>
                <a:cxn ang="0">
                  <a:pos x="186" y="2"/>
                </a:cxn>
                <a:cxn ang="0">
                  <a:pos x="186" y="2"/>
                </a:cxn>
                <a:cxn ang="0">
                  <a:pos x="174" y="19"/>
                </a:cxn>
                <a:cxn ang="0">
                  <a:pos x="161" y="35"/>
                </a:cxn>
                <a:cxn ang="0">
                  <a:pos x="138" y="71"/>
                </a:cxn>
                <a:cxn ang="0">
                  <a:pos x="113" y="105"/>
                </a:cxn>
                <a:cxn ang="0">
                  <a:pos x="100" y="121"/>
                </a:cxn>
                <a:cxn ang="0">
                  <a:pos x="86" y="138"/>
                </a:cxn>
                <a:cxn ang="0">
                  <a:pos x="86" y="138"/>
                </a:cxn>
                <a:cxn ang="0">
                  <a:pos x="61" y="166"/>
                </a:cxn>
                <a:cxn ang="0">
                  <a:pos x="48" y="180"/>
                </a:cxn>
                <a:cxn ang="0">
                  <a:pos x="37" y="195"/>
                </a:cxn>
                <a:cxn ang="0">
                  <a:pos x="26" y="210"/>
                </a:cxn>
                <a:cxn ang="0">
                  <a:pos x="16" y="226"/>
                </a:cxn>
                <a:cxn ang="0">
                  <a:pos x="7" y="244"/>
                </a:cxn>
                <a:cxn ang="0">
                  <a:pos x="0" y="261"/>
                </a:cxn>
                <a:cxn ang="0">
                  <a:pos x="0" y="261"/>
                </a:cxn>
                <a:cxn ang="0">
                  <a:pos x="0" y="263"/>
                </a:cxn>
                <a:cxn ang="0">
                  <a:pos x="1" y="264"/>
                </a:cxn>
                <a:cxn ang="0">
                  <a:pos x="2" y="265"/>
                </a:cxn>
                <a:cxn ang="0">
                  <a:pos x="3" y="266"/>
                </a:cxn>
                <a:cxn ang="0">
                  <a:pos x="7" y="266"/>
                </a:cxn>
                <a:cxn ang="0">
                  <a:pos x="8" y="265"/>
                </a:cxn>
                <a:cxn ang="0">
                  <a:pos x="9" y="263"/>
                </a:cxn>
                <a:cxn ang="0">
                  <a:pos x="9" y="263"/>
                </a:cxn>
                <a:cxn ang="0">
                  <a:pos x="16" y="246"/>
                </a:cxn>
                <a:cxn ang="0">
                  <a:pos x="26" y="228"/>
                </a:cxn>
                <a:cxn ang="0">
                  <a:pos x="36" y="213"/>
                </a:cxn>
                <a:cxn ang="0">
                  <a:pos x="47" y="197"/>
                </a:cxn>
                <a:cxn ang="0">
                  <a:pos x="59" y="181"/>
                </a:cxn>
                <a:cxn ang="0">
                  <a:pos x="72" y="167"/>
                </a:cxn>
                <a:cxn ang="0">
                  <a:pos x="98" y="139"/>
                </a:cxn>
                <a:cxn ang="0">
                  <a:pos x="98" y="139"/>
                </a:cxn>
                <a:cxn ang="0">
                  <a:pos x="112" y="123"/>
                </a:cxn>
                <a:cxn ang="0">
                  <a:pos x="123" y="108"/>
                </a:cxn>
                <a:cxn ang="0">
                  <a:pos x="146" y="75"/>
                </a:cxn>
                <a:cxn ang="0">
                  <a:pos x="169" y="41"/>
                </a:cxn>
                <a:cxn ang="0">
                  <a:pos x="181" y="24"/>
                </a:cxn>
                <a:cxn ang="0">
                  <a:pos x="194" y="8"/>
                </a:cxn>
                <a:cxn ang="0">
                  <a:pos x="194" y="8"/>
                </a:cxn>
                <a:cxn ang="0">
                  <a:pos x="195" y="7"/>
                </a:cxn>
                <a:cxn ang="0">
                  <a:pos x="195" y="5"/>
                </a:cxn>
                <a:cxn ang="0">
                  <a:pos x="195" y="3"/>
                </a:cxn>
                <a:cxn ang="0">
                  <a:pos x="194" y="2"/>
                </a:cxn>
                <a:cxn ang="0">
                  <a:pos x="191" y="1"/>
                </a:cxn>
                <a:cxn ang="0">
                  <a:pos x="190" y="0"/>
                </a:cxn>
                <a:cxn ang="0">
                  <a:pos x="188" y="1"/>
                </a:cxn>
                <a:cxn ang="0">
                  <a:pos x="186" y="2"/>
                </a:cxn>
                <a:cxn ang="0">
                  <a:pos x="186" y="2"/>
                </a:cxn>
              </a:cxnLst>
              <a:rect l="0" t="0" r="r" b="b"/>
              <a:pathLst>
                <a:path w="195" h="266">
                  <a:moveTo>
                    <a:pt x="186" y="2"/>
                  </a:moveTo>
                  <a:lnTo>
                    <a:pt x="186" y="2"/>
                  </a:lnTo>
                  <a:lnTo>
                    <a:pt x="174" y="19"/>
                  </a:lnTo>
                  <a:lnTo>
                    <a:pt x="161" y="35"/>
                  </a:lnTo>
                  <a:lnTo>
                    <a:pt x="138" y="71"/>
                  </a:lnTo>
                  <a:lnTo>
                    <a:pt x="113" y="105"/>
                  </a:lnTo>
                  <a:lnTo>
                    <a:pt x="100" y="121"/>
                  </a:lnTo>
                  <a:lnTo>
                    <a:pt x="86" y="138"/>
                  </a:lnTo>
                  <a:lnTo>
                    <a:pt x="86" y="138"/>
                  </a:lnTo>
                  <a:lnTo>
                    <a:pt x="61" y="166"/>
                  </a:lnTo>
                  <a:lnTo>
                    <a:pt x="48" y="180"/>
                  </a:lnTo>
                  <a:lnTo>
                    <a:pt x="37" y="195"/>
                  </a:lnTo>
                  <a:lnTo>
                    <a:pt x="26" y="210"/>
                  </a:lnTo>
                  <a:lnTo>
                    <a:pt x="16" y="226"/>
                  </a:lnTo>
                  <a:lnTo>
                    <a:pt x="7" y="244"/>
                  </a:lnTo>
                  <a:lnTo>
                    <a:pt x="0" y="261"/>
                  </a:lnTo>
                  <a:lnTo>
                    <a:pt x="0" y="261"/>
                  </a:lnTo>
                  <a:lnTo>
                    <a:pt x="0" y="263"/>
                  </a:lnTo>
                  <a:lnTo>
                    <a:pt x="1" y="264"/>
                  </a:lnTo>
                  <a:lnTo>
                    <a:pt x="2" y="265"/>
                  </a:lnTo>
                  <a:lnTo>
                    <a:pt x="3" y="266"/>
                  </a:lnTo>
                  <a:lnTo>
                    <a:pt x="7" y="266"/>
                  </a:lnTo>
                  <a:lnTo>
                    <a:pt x="8" y="265"/>
                  </a:lnTo>
                  <a:lnTo>
                    <a:pt x="9" y="263"/>
                  </a:lnTo>
                  <a:lnTo>
                    <a:pt x="9" y="263"/>
                  </a:lnTo>
                  <a:lnTo>
                    <a:pt x="16" y="246"/>
                  </a:lnTo>
                  <a:lnTo>
                    <a:pt x="26" y="228"/>
                  </a:lnTo>
                  <a:lnTo>
                    <a:pt x="36" y="213"/>
                  </a:lnTo>
                  <a:lnTo>
                    <a:pt x="47" y="197"/>
                  </a:lnTo>
                  <a:lnTo>
                    <a:pt x="59" y="181"/>
                  </a:lnTo>
                  <a:lnTo>
                    <a:pt x="72" y="167"/>
                  </a:lnTo>
                  <a:lnTo>
                    <a:pt x="98" y="139"/>
                  </a:lnTo>
                  <a:lnTo>
                    <a:pt x="98" y="139"/>
                  </a:lnTo>
                  <a:lnTo>
                    <a:pt x="112" y="123"/>
                  </a:lnTo>
                  <a:lnTo>
                    <a:pt x="123" y="108"/>
                  </a:lnTo>
                  <a:lnTo>
                    <a:pt x="146" y="75"/>
                  </a:lnTo>
                  <a:lnTo>
                    <a:pt x="169" y="41"/>
                  </a:lnTo>
                  <a:lnTo>
                    <a:pt x="181" y="24"/>
                  </a:lnTo>
                  <a:lnTo>
                    <a:pt x="194" y="8"/>
                  </a:lnTo>
                  <a:lnTo>
                    <a:pt x="194" y="8"/>
                  </a:lnTo>
                  <a:lnTo>
                    <a:pt x="195" y="7"/>
                  </a:lnTo>
                  <a:lnTo>
                    <a:pt x="195" y="5"/>
                  </a:lnTo>
                  <a:lnTo>
                    <a:pt x="195" y="3"/>
                  </a:lnTo>
                  <a:lnTo>
                    <a:pt x="194" y="2"/>
                  </a:lnTo>
                  <a:lnTo>
                    <a:pt x="191" y="1"/>
                  </a:lnTo>
                  <a:lnTo>
                    <a:pt x="190" y="0"/>
                  </a:lnTo>
                  <a:lnTo>
                    <a:pt x="188" y="1"/>
                  </a:lnTo>
                  <a:lnTo>
                    <a:pt x="186" y="2"/>
                  </a:lnTo>
                  <a:lnTo>
                    <a:pt x="1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3" name="Freeform 72"/>
            <p:cNvSpPr/>
            <p:nvPr/>
          </p:nvSpPr>
          <p:spPr bwMode="auto">
            <a:xfrm>
              <a:off x="4565650" y="4660900"/>
              <a:ext cx="107950" cy="142875"/>
            </a:xfrm>
            <a:custGeom>
              <a:avLst/>
              <a:gdLst/>
              <a:ahLst/>
              <a:cxnLst>
                <a:cxn ang="0">
                  <a:pos x="195" y="1"/>
                </a:cxn>
                <a:cxn ang="0">
                  <a:pos x="195" y="1"/>
                </a:cxn>
                <a:cxn ang="0">
                  <a:pos x="182" y="17"/>
                </a:cxn>
                <a:cxn ang="0">
                  <a:pos x="169" y="32"/>
                </a:cxn>
                <a:cxn ang="0">
                  <a:pos x="156" y="49"/>
                </a:cxn>
                <a:cxn ang="0">
                  <a:pos x="144" y="64"/>
                </a:cxn>
                <a:cxn ang="0">
                  <a:pos x="120" y="98"/>
                </a:cxn>
                <a:cxn ang="0">
                  <a:pos x="96" y="131"/>
                </a:cxn>
                <a:cxn ang="0">
                  <a:pos x="96" y="131"/>
                </a:cxn>
                <a:cxn ang="0">
                  <a:pos x="70" y="164"/>
                </a:cxn>
                <a:cxn ang="0">
                  <a:pos x="45" y="196"/>
                </a:cxn>
                <a:cxn ang="0">
                  <a:pos x="21" y="229"/>
                </a:cxn>
                <a:cxn ang="0">
                  <a:pos x="10" y="246"/>
                </a:cxn>
                <a:cxn ang="0">
                  <a:pos x="0" y="264"/>
                </a:cxn>
                <a:cxn ang="0">
                  <a:pos x="0" y="264"/>
                </a:cxn>
                <a:cxn ang="0">
                  <a:pos x="0" y="265"/>
                </a:cxn>
                <a:cxn ang="0">
                  <a:pos x="0" y="267"/>
                </a:cxn>
                <a:cxn ang="0">
                  <a:pos x="1" y="269"/>
                </a:cxn>
                <a:cxn ang="0">
                  <a:pos x="2" y="270"/>
                </a:cxn>
                <a:cxn ang="0">
                  <a:pos x="4" y="270"/>
                </a:cxn>
                <a:cxn ang="0">
                  <a:pos x="5" y="270"/>
                </a:cxn>
                <a:cxn ang="0">
                  <a:pos x="7" y="270"/>
                </a:cxn>
                <a:cxn ang="0">
                  <a:pos x="8" y="268"/>
                </a:cxn>
                <a:cxn ang="0">
                  <a:pos x="8" y="268"/>
                </a:cxn>
                <a:cxn ang="0">
                  <a:pos x="18" y="251"/>
                </a:cxn>
                <a:cxn ang="0">
                  <a:pos x="30" y="234"/>
                </a:cxn>
                <a:cxn ang="0">
                  <a:pos x="52" y="201"/>
                </a:cxn>
                <a:cxn ang="0">
                  <a:pos x="77" y="169"/>
                </a:cxn>
                <a:cxn ang="0">
                  <a:pos x="102" y="138"/>
                </a:cxn>
                <a:cxn ang="0">
                  <a:pos x="102" y="138"/>
                </a:cxn>
                <a:cxn ang="0">
                  <a:pos x="127" y="105"/>
                </a:cxn>
                <a:cxn ang="0">
                  <a:pos x="151" y="71"/>
                </a:cxn>
                <a:cxn ang="0">
                  <a:pos x="162" y="55"/>
                </a:cxn>
                <a:cxn ang="0">
                  <a:pos x="175" y="39"/>
                </a:cxn>
                <a:cxn ang="0">
                  <a:pos x="188" y="23"/>
                </a:cxn>
                <a:cxn ang="0">
                  <a:pos x="203" y="8"/>
                </a:cxn>
                <a:cxn ang="0">
                  <a:pos x="203" y="8"/>
                </a:cxn>
                <a:cxn ang="0">
                  <a:pos x="204" y="6"/>
                </a:cxn>
                <a:cxn ang="0">
                  <a:pos x="204" y="4"/>
                </a:cxn>
                <a:cxn ang="0">
                  <a:pos x="204" y="3"/>
                </a:cxn>
                <a:cxn ang="0">
                  <a:pos x="203" y="1"/>
                </a:cxn>
                <a:cxn ang="0">
                  <a:pos x="201" y="0"/>
                </a:cxn>
                <a:cxn ang="0">
                  <a:pos x="200" y="0"/>
                </a:cxn>
                <a:cxn ang="0">
                  <a:pos x="198" y="0"/>
                </a:cxn>
                <a:cxn ang="0">
                  <a:pos x="195" y="1"/>
                </a:cxn>
                <a:cxn ang="0">
                  <a:pos x="195" y="1"/>
                </a:cxn>
              </a:cxnLst>
              <a:rect l="0" t="0" r="r" b="b"/>
              <a:pathLst>
                <a:path w="204" h="270">
                  <a:moveTo>
                    <a:pt x="195" y="1"/>
                  </a:moveTo>
                  <a:lnTo>
                    <a:pt x="195" y="1"/>
                  </a:lnTo>
                  <a:lnTo>
                    <a:pt x="182" y="17"/>
                  </a:lnTo>
                  <a:lnTo>
                    <a:pt x="169" y="32"/>
                  </a:lnTo>
                  <a:lnTo>
                    <a:pt x="156" y="49"/>
                  </a:lnTo>
                  <a:lnTo>
                    <a:pt x="144" y="64"/>
                  </a:lnTo>
                  <a:lnTo>
                    <a:pt x="120" y="98"/>
                  </a:lnTo>
                  <a:lnTo>
                    <a:pt x="96" y="131"/>
                  </a:lnTo>
                  <a:lnTo>
                    <a:pt x="96" y="131"/>
                  </a:lnTo>
                  <a:lnTo>
                    <a:pt x="70" y="164"/>
                  </a:lnTo>
                  <a:lnTo>
                    <a:pt x="45" y="196"/>
                  </a:lnTo>
                  <a:lnTo>
                    <a:pt x="21" y="229"/>
                  </a:lnTo>
                  <a:lnTo>
                    <a:pt x="10" y="246"/>
                  </a:lnTo>
                  <a:lnTo>
                    <a:pt x="0" y="264"/>
                  </a:lnTo>
                  <a:lnTo>
                    <a:pt x="0" y="264"/>
                  </a:lnTo>
                  <a:lnTo>
                    <a:pt x="0" y="265"/>
                  </a:lnTo>
                  <a:lnTo>
                    <a:pt x="0" y="267"/>
                  </a:lnTo>
                  <a:lnTo>
                    <a:pt x="1" y="269"/>
                  </a:lnTo>
                  <a:lnTo>
                    <a:pt x="2" y="270"/>
                  </a:lnTo>
                  <a:lnTo>
                    <a:pt x="4" y="270"/>
                  </a:lnTo>
                  <a:lnTo>
                    <a:pt x="5" y="270"/>
                  </a:lnTo>
                  <a:lnTo>
                    <a:pt x="7" y="270"/>
                  </a:lnTo>
                  <a:lnTo>
                    <a:pt x="8" y="268"/>
                  </a:lnTo>
                  <a:lnTo>
                    <a:pt x="8" y="268"/>
                  </a:lnTo>
                  <a:lnTo>
                    <a:pt x="18" y="251"/>
                  </a:lnTo>
                  <a:lnTo>
                    <a:pt x="30" y="234"/>
                  </a:lnTo>
                  <a:lnTo>
                    <a:pt x="52" y="201"/>
                  </a:lnTo>
                  <a:lnTo>
                    <a:pt x="77" y="169"/>
                  </a:lnTo>
                  <a:lnTo>
                    <a:pt x="102" y="138"/>
                  </a:lnTo>
                  <a:lnTo>
                    <a:pt x="102" y="138"/>
                  </a:lnTo>
                  <a:lnTo>
                    <a:pt x="127" y="105"/>
                  </a:lnTo>
                  <a:lnTo>
                    <a:pt x="151" y="71"/>
                  </a:lnTo>
                  <a:lnTo>
                    <a:pt x="162" y="55"/>
                  </a:lnTo>
                  <a:lnTo>
                    <a:pt x="175" y="39"/>
                  </a:lnTo>
                  <a:lnTo>
                    <a:pt x="188" y="23"/>
                  </a:lnTo>
                  <a:lnTo>
                    <a:pt x="203" y="8"/>
                  </a:lnTo>
                  <a:lnTo>
                    <a:pt x="203" y="8"/>
                  </a:lnTo>
                  <a:lnTo>
                    <a:pt x="204" y="6"/>
                  </a:lnTo>
                  <a:lnTo>
                    <a:pt x="204" y="4"/>
                  </a:lnTo>
                  <a:lnTo>
                    <a:pt x="204" y="3"/>
                  </a:lnTo>
                  <a:lnTo>
                    <a:pt x="203" y="1"/>
                  </a:lnTo>
                  <a:lnTo>
                    <a:pt x="201" y="0"/>
                  </a:lnTo>
                  <a:lnTo>
                    <a:pt x="200" y="0"/>
                  </a:lnTo>
                  <a:lnTo>
                    <a:pt x="198"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4" name="Freeform 73"/>
            <p:cNvSpPr/>
            <p:nvPr/>
          </p:nvSpPr>
          <p:spPr bwMode="auto">
            <a:xfrm>
              <a:off x="4616450" y="4371975"/>
              <a:ext cx="284163" cy="442913"/>
            </a:xfrm>
            <a:custGeom>
              <a:avLst/>
              <a:gdLst/>
              <a:ahLst/>
              <a:cxnLst>
                <a:cxn ang="0">
                  <a:pos x="521" y="11"/>
                </a:cxn>
                <a:cxn ang="0">
                  <a:pos x="499" y="43"/>
                </a:cxn>
                <a:cxn ang="0">
                  <a:pos x="485" y="69"/>
                </a:cxn>
                <a:cxn ang="0">
                  <a:pos x="466" y="93"/>
                </a:cxn>
                <a:cxn ang="0">
                  <a:pos x="388" y="197"/>
                </a:cxn>
                <a:cxn ang="0">
                  <a:pos x="366" y="224"/>
                </a:cxn>
                <a:cxn ang="0">
                  <a:pos x="344" y="249"/>
                </a:cxn>
                <a:cxn ang="0">
                  <a:pos x="306" y="303"/>
                </a:cxn>
                <a:cxn ang="0">
                  <a:pos x="270" y="357"/>
                </a:cxn>
                <a:cxn ang="0">
                  <a:pos x="250" y="402"/>
                </a:cxn>
                <a:cxn ang="0">
                  <a:pos x="227" y="444"/>
                </a:cxn>
                <a:cxn ang="0">
                  <a:pos x="181" y="532"/>
                </a:cxn>
                <a:cxn ang="0">
                  <a:pos x="149" y="588"/>
                </a:cxn>
                <a:cxn ang="0">
                  <a:pos x="117" y="643"/>
                </a:cxn>
                <a:cxn ang="0">
                  <a:pos x="79" y="701"/>
                </a:cxn>
                <a:cxn ang="0">
                  <a:pos x="62" y="727"/>
                </a:cxn>
                <a:cxn ang="0">
                  <a:pos x="40" y="767"/>
                </a:cxn>
                <a:cxn ang="0">
                  <a:pos x="18" y="799"/>
                </a:cxn>
                <a:cxn ang="0">
                  <a:pos x="11" y="814"/>
                </a:cxn>
                <a:cxn ang="0">
                  <a:pos x="2" y="829"/>
                </a:cxn>
                <a:cxn ang="0">
                  <a:pos x="1" y="834"/>
                </a:cxn>
                <a:cxn ang="0">
                  <a:pos x="5" y="837"/>
                </a:cxn>
                <a:cxn ang="0">
                  <a:pos x="8" y="836"/>
                </a:cxn>
                <a:cxn ang="0">
                  <a:pos x="22" y="822"/>
                </a:cxn>
                <a:cxn ang="0">
                  <a:pos x="27" y="804"/>
                </a:cxn>
                <a:cxn ang="0">
                  <a:pos x="32" y="794"/>
                </a:cxn>
                <a:cxn ang="0">
                  <a:pos x="42" y="782"/>
                </a:cxn>
                <a:cxn ang="0">
                  <a:pos x="72" y="727"/>
                </a:cxn>
                <a:cxn ang="0">
                  <a:pos x="92" y="698"/>
                </a:cxn>
                <a:cxn ang="0">
                  <a:pos x="122" y="657"/>
                </a:cxn>
                <a:cxn ang="0">
                  <a:pos x="146" y="614"/>
                </a:cxn>
                <a:cxn ang="0">
                  <a:pos x="178" y="559"/>
                </a:cxn>
                <a:cxn ang="0">
                  <a:pos x="208" y="499"/>
                </a:cxn>
                <a:cxn ang="0">
                  <a:pos x="245" y="427"/>
                </a:cxn>
                <a:cxn ang="0">
                  <a:pos x="267" y="385"/>
                </a:cxn>
                <a:cxn ang="0">
                  <a:pos x="284" y="352"/>
                </a:cxn>
                <a:cxn ang="0">
                  <a:pos x="304" y="321"/>
                </a:cxn>
                <a:cxn ang="0">
                  <a:pos x="321" y="297"/>
                </a:cxn>
                <a:cxn ang="0">
                  <a:pos x="348" y="259"/>
                </a:cxn>
                <a:cxn ang="0">
                  <a:pos x="384" y="217"/>
                </a:cxn>
                <a:cxn ang="0">
                  <a:pos x="404" y="192"/>
                </a:cxn>
                <a:cxn ang="0">
                  <a:pos x="443" y="135"/>
                </a:cxn>
                <a:cxn ang="0">
                  <a:pos x="476" y="97"/>
                </a:cxn>
                <a:cxn ang="0">
                  <a:pos x="497" y="72"/>
                </a:cxn>
                <a:cxn ang="0">
                  <a:pos x="507" y="52"/>
                </a:cxn>
                <a:cxn ang="0">
                  <a:pos x="537" y="8"/>
                </a:cxn>
                <a:cxn ang="0">
                  <a:pos x="538" y="4"/>
                </a:cxn>
                <a:cxn ang="0">
                  <a:pos x="535" y="0"/>
                </a:cxn>
                <a:cxn ang="0">
                  <a:pos x="530" y="1"/>
                </a:cxn>
              </a:cxnLst>
              <a:rect l="0" t="0" r="r" b="b"/>
              <a:pathLst>
                <a:path w="538" h="837">
                  <a:moveTo>
                    <a:pt x="530" y="1"/>
                  </a:moveTo>
                  <a:lnTo>
                    <a:pt x="530" y="1"/>
                  </a:lnTo>
                  <a:lnTo>
                    <a:pt x="521" y="11"/>
                  </a:lnTo>
                  <a:lnTo>
                    <a:pt x="513" y="21"/>
                  </a:lnTo>
                  <a:lnTo>
                    <a:pt x="507" y="32"/>
                  </a:lnTo>
                  <a:lnTo>
                    <a:pt x="499" y="43"/>
                  </a:lnTo>
                  <a:lnTo>
                    <a:pt x="499" y="43"/>
                  </a:lnTo>
                  <a:lnTo>
                    <a:pt x="492" y="57"/>
                  </a:lnTo>
                  <a:lnTo>
                    <a:pt x="485" y="69"/>
                  </a:lnTo>
                  <a:lnTo>
                    <a:pt x="476" y="82"/>
                  </a:lnTo>
                  <a:lnTo>
                    <a:pt x="466" y="93"/>
                  </a:lnTo>
                  <a:lnTo>
                    <a:pt x="466" y="93"/>
                  </a:lnTo>
                  <a:lnTo>
                    <a:pt x="446" y="118"/>
                  </a:lnTo>
                  <a:lnTo>
                    <a:pt x="426" y="144"/>
                  </a:lnTo>
                  <a:lnTo>
                    <a:pt x="388" y="197"/>
                  </a:lnTo>
                  <a:lnTo>
                    <a:pt x="388" y="197"/>
                  </a:lnTo>
                  <a:lnTo>
                    <a:pt x="377" y="210"/>
                  </a:lnTo>
                  <a:lnTo>
                    <a:pt x="366" y="224"/>
                  </a:lnTo>
                  <a:lnTo>
                    <a:pt x="354" y="236"/>
                  </a:lnTo>
                  <a:lnTo>
                    <a:pt x="344" y="249"/>
                  </a:lnTo>
                  <a:lnTo>
                    <a:pt x="344" y="249"/>
                  </a:lnTo>
                  <a:lnTo>
                    <a:pt x="324" y="276"/>
                  </a:lnTo>
                  <a:lnTo>
                    <a:pt x="306" y="303"/>
                  </a:lnTo>
                  <a:lnTo>
                    <a:pt x="306" y="303"/>
                  </a:lnTo>
                  <a:lnTo>
                    <a:pt x="288" y="330"/>
                  </a:lnTo>
                  <a:lnTo>
                    <a:pt x="270" y="357"/>
                  </a:lnTo>
                  <a:lnTo>
                    <a:pt x="270" y="357"/>
                  </a:lnTo>
                  <a:lnTo>
                    <a:pt x="263" y="372"/>
                  </a:lnTo>
                  <a:lnTo>
                    <a:pt x="257" y="386"/>
                  </a:lnTo>
                  <a:lnTo>
                    <a:pt x="250" y="402"/>
                  </a:lnTo>
                  <a:lnTo>
                    <a:pt x="242" y="415"/>
                  </a:lnTo>
                  <a:lnTo>
                    <a:pt x="242" y="415"/>
                  </a:lnTo>
                  <a:lnTo>
                    <a:pt x="227" y="444"/>
                  </a:lnTo>
                  <a:lnTo>
                    <a:pt x="211" y="474"/>
                  </a:lnTo>
                  <a:lnTo>
                    <a:pt x="197" y="503"/>
                  </a:lnTo>
                  <a:lnTo>
                    <a:pt x="181" y="532"/>
                  </a:lnTo>
                  <a:lnTo>
                    <a:pt x="181" y="532"/>
                  </a:lnTo>
                  <a:lnTo>
                    <a:pt x="166" y="560"/>
                  </a:lnTo>
                  <a:lnTo>
                    <a:pt x="149" y="588"/>
                  </a:lnTo>
                  <a:lnTo>
                    <a:pt x="133" y="615"/>
                  </a:lnTo>
                  <a:lnTo>
                    <a:pt x="117" y="643"/>
                  </a:lnTo>
                  <a:lnTo>
                    <a:pt x="117" y="643"/>
                  </a:lnTo>
                  <a:lnTo>
                    <a:pt x="109" y="659"/>
                  </a:lnTo>
                  <a:lnTo>
                    <a:pt x="99" y="673"/>
                  </a:lnTo>
                  <a:lnTo>
                    <a:pt x="79" y="701"/>
                  </a:lnTo>
                  <a:lnTo>
                    <a:pt x="79" y="701"/>
                  </a:lnTo>
                  <a:lnTo>
                    <a:pt x="69" y="714"/>
                  </a:lnTo>
                  <a:lnTo>
                    <a:pt x="62" y="727"/>
                  </a:lnTo>
                  <a:lnTo>
                    <a:pt x="48" y="755"/>
                  </a:lnTo>
                  <a:lnTo>
                    <a:pt x="48" y="755"/>
                  </a:lnTo>
                  <a:lnTo>
                    <a:pt x="40" y="767"/>
                  </a:lnTo>
                  <a:lnTo>
                    <a:pt x="33" y="777"/>
                  </a:lnTo>
                  <a:lnTo>
                    <a:pt x="25" y="788"/>
                  </a:lnTo>
                  <a:lnTo>
                    <a:pt x="18" y="799"/>
                  </a:lnTo>
                  <a:lnTo>
                    <a:pt x="18" y="799"/>
                  </a:lnTo>
                  <a:lnTo>
                    <a:pt x="14" y="807"/>
                  </a:lnTo>
                  <a:lnTo>
                    <a:pt x="11" y="814"/>
                  </a:lnTo>
                  <a:lnTo>
                    <a:pt x="7" y="822"/>
                  </a:lnTo>
                  <a:lnTo>
                    <a:pt x="2" y="829"/>
                  </a:lnTo>
                  <a:lnTo>
                    <a:pt x="2" y="829"/>
                  </a:lnTo>
                  <a:lnTo>
                    <a:pt x="1" y="831"/>
                  </a:lnTo>
                  <a:lnTo>
                    <a:pt x="0" y="832"/>
                  </a:lnTo>
                  <a:lnTo>
                    <a:pt x="1" y="834"/>
                  </a:lnTo>
                  <a:lnTo>
                    <a:pt x="2" y="835"/>
                  </a:lnTo>
                  <a:lnTo>
                    <a:pt x="3" y="836"/>
                  </a:lnTo>
                  <a:lnTo>
                    <a:pt x="5" y="837"/>
                  </a:lnTo>
                  <a:lnTo>
                    <a:pt x="7" y="837"/>
                  </a:lnTo>
                  <a:lnTo>
                    <a:pt x="8" y="836"/>
                  </a:lnTo>
                  <a:lnTo>
                    <a:pt x="8" y="836"/>
                  </a:lnTo>
                  <a:lnTo>
                    <a:pt x="16" y="829"/>
                  </a:lnTo>
                  <a:lnTo>
                    <a:pt x="20" y="826"/>
                  </a:lnTo>
                  <a:lnTo>
                    <a:pt x="22" y="822"/>
                  </a:lnTo>
                  <a:lnTo>
                    <a:pt x="22" y="822"/>
                  </a:lnTo>
                  <a:lnTo>
                    <a:pt x="25" y="810"/>
                  </a:lnTo>
                  <a:lnTo>
                    <a:pt x="27" y="804"/>
                  </a:lnTo>
                  <a:lnTo>
                    <a:pt x="30" y="798"/>
                  </a:lnTo>
                  <a:lnTo>
                    <a:pt x="30" y="798"/>
                  </a:lnTo>
                  <a:lnTo>
                    <a:pt x="32" y="794"/>
                  </a:lnTo>
                  <a:lnTo>
                    <a:pt x="36" y="791"/>
                  </a:lnTo>
                  <a:lnTo>
                    <a:pt x="39" y="786"/>
                  </a:lnTo>
                  <a:lnTo>
                    <a:pt x="42" y="782"/>
                  </a:lnTo>
                  <a:lnTo>
                    <a:pt x="42" y="782"/>
                  </a:lnTo>
                  <a:lnTo>
                    <a:pt x="58" y="755"/>
                  </a:lnTo>
                  <a:lnTo>
                    <a:pt x="72" y="727"/>
                  </a:lnTo>
                  <a:lnTo>
                    <a:pt x="72" y="727"/>
                  </a:lnTo>
                  <a:lnTo>
                    <a:pt x="82" y="712"/>
                  </a:lnTo>
                  <a:lnTo>
                    <a:pt x="92" y="698"/>
                  </a:lnTo>
                  <a:lnTo>
                    <a:pt x="113" y="670"/>
                  </a:lnTo>
                  <a:lnTo>
                    <a:pt x="113" y="670"/>
                  </a:lnTo>
                  <a:lnTo>
                    <a:pt x="122" y="657"/>
                  </a:lnTo>
                  <a:lnTo>
                    <a:pt x="131" y="642"/>
                  </a:lnTo>
                  <a:lnTo>
                    <a:pt x="138" y="628"/>
                  </a:lnTo>
                  <a:lnTo>
                    <a:pt x="146" y="614"/>
                  </a:lnTo>
                  <a:lnTo>
                    <a:pt x="146" y="614"/>
                  </a:lnTo>
                  <a:lnTo>
                    <a:pt x="163" y="587"/>
                  </a:lnTo>
                  <a:lnTo>
                    <a:pt x="178" y="559"/>
                  </a:lnTo>
                  <a:lnTo>
                    <a:pt x="178" y="559"/>
                  </a:lnTo>
                  <a:lnTo>
                    <a:pt x="194" y="529"/>
                  </a:lnTo>
                  <a:lnTo>
                    <a:pt x="208" y="499"/>
                  </a:lnTo>
                  <a:lnTo>
                    <a:pt x="237" y="440"/>
                  </a:lnTo>
                  <a:lnTo>
                    <a:pt x="237" y="440"/>
                  </a:lnTo>
                  <a:lnTo>
                    <a:pt x="245" y="427"/>
                  </a:lnTo>
                  <a:lnTo>
                    <a:pt x="253" y="413"/>
                  </a:lnTo>
                  <a:lnTo>
                    <a:pt x="261" y="400"/>
                  </a:lnTo>
                  <a:lnTo>
                    <a:pt x="267" y="385"/>
                  </a:lnTo>
                  <a:lnTo>
                    <a:pt x="267" y="385"/>
                  </a:lnTo>
                  <a:lnTo>
                    <a:pt x="275" y="370"/>
                  </a:lnTo>
                  <a:lnTo>
                    <a:pt x="284" y="352"/>
                  </a:lnTo>
                  <a:lnTo>
                    <a:pt x="293" y="336"/>
                  </a:lnTo>
                  <a:lnTo>
                    <a:pt x="298" y="327"/>
                  </a:lnTo>
                  <a:lnTo>
                    <a:pt x="304" y="321"/>
                  </a:lnTo>
                  <a:lnTo>
                    <a:pt x="304" y="321"/>
                  </a:lnTo>
                  <a:lnTo>
                    <a:pt x="313" y="310"/>
                  </a:lnTo>
                  <a:lnTo>
                    <a:pt x="321" y="297"/>
                  </a:lnTo>
                  <a:lnTo>
                    <a:pt x="338" y="273"/>
                  </a:lnTo>
                  <a:lnTo>
                    <a:pt x="338" y="273"/>
                  </a:lnTo>
                  <a:lnTo>
                    <a:pt x="348" y="259"/>
                  </a:lnTo>
                  <a:lnTo>
                    <a:pt x="360" y="244"/>
                  </a:lnTo>
                  <a:lnTo>
                    <a:pt x="372" y="231"/>
                  </a:lnTo>
                  <a:lnTo>
                    <a:pt x="384" y="217"/>
                  </a:lnTo>
                  <a:lnTo>
                    <a:pt x="384" y="217"/>
                  </a:lnTo>
                  <a:lnTo>
                    <a:pt x="395" y="205"/>
                  </a:lnTo>
                  <a:lnTo>
                    <a:pt x="404" y="192"/>
                  </a:lnTo>
                  <a:lnTo>
                    <a:pt x="422" y="167"/>
                  </a:lnTo>
                  <a:lnTo>
                    <a:pt x="422" y="167"/>
                  </a:lnTo>
                  <a:lnTo>
                    <a:pt x="443" y="135"/>
                  </a:lnTo>
                  <a:lnTo>
                    <a:pt x="467" y="106"/>
                  </a:lnTo>
                  <a:lnTo>
                    <a:pt x="467" y="106"/>
                  </a:lnTo>
                  <a:lnTo>
                    <a:pt x="476" y="97"/>
                  </a:lnTo>
                  <a:lnTo>
                    <a:pt x="485" y="88"/>
                  </a:lnTo>
                  <a:lnTo>
                    <a:pt x="493" y="77"/>
                  </a:lnTo>
                  <a:lnTo>
                    <a:pt x="497" y="72"/>
                  </a:lnTo>
                  <a:lnTo>
                    <a:pt x="499" y="67"/>
                  </a:lnTo>
                  <a:lnTo>
                    <a:pt x="499" y="67"/>
                  </a:lnTo>
                  <a:lnTo>
                    <a:pt x="507" y="52"/>
                  </a:lnTo>
                  <a:lnTo>
                    <a:pt x="515" y="36"/>
                  </a:lnTo>
                  <a:lnTo>
                    <a:pt x="525" y="21"/>
                  </a:lnTo>
                  <a:lnTo>
                    <a:pt x="537" y="8"/>
                  </a:lnTo>
                  <a:lnTo>
                    <a:pt x="537" y="8"/>
                  </a:lnTo>
                  <a:lnTo>
                    <a:pt x="538" y="6"/>
                  </a:lnTo>
                  <a:lnTo>
                    <a:pt x="538" y="4"/>
                  </a:lnTo>
                  <a:lnTo>
                    <a:pt x="538" y="3"/>
                  </a:lnTo>
                  <a:lnTo>
                    <a:pt x="537" y="1"/>
                  </a:lnTo>
                  <a:lnTo>
                    <a:pt x="535" y="0"/>
                  </a:lnTo>
                  <a:lnTo>
                    <a:pt x="534" y="0"/>
                  </a:lnTo>
                  <a:lnTo>
                    <a:pt x="532" y="0"/>
                  </a:lnTo>
                  <a:lnTo>
                    <a:pt x="530" y="1"/>
                  </a:lnTo>
                  <a:lnTo>
                    <a:pt x="5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5" name="Freeform 74"/>
            <p:cNvSpPr/>
            <p:nvPr/>
          </p:nvSpPr>
          <p:spPr bwMode="auto">
            <a:xfrm>
              <a:off x="4665663" y="4424363"/>
              <a:ext cx="247650" cy="374650"/>
            </a:xfrm>
            <a:custGeom>
              <a:avLst/>
              <a:gdLst/>
              <a:ahLst/>
              <a:cxnLst>
                <a:cxn ang="0">
                  <a:pos x="454" y="6"/>
                </a:cxn>
                <a:cxn ang="0">
                  <a:pos x="440" y="16"/>
                </a:cxn>
                <a:cxn ang="0">
                  <a:pos x="416" y="47"/>
                </a:cxn>
                <a:cxn ang="0">
                  <a:pos x="401" y="62"/>
                </a:cxn>
                <a:cxn ang="0">
                  <a:pos x="388" y="80"/>
                </a:cxn>
                <a:cxn ang="0">
                  <a:pos x="370" y="115"/>
                </a:cxn>
                <a:cxn ang="0">
                  <a:pos x="348" y="148"/>
                </a:cxn>
                <a:cxn ang="0">
                  <a:pos x="328" y="183"/>
                </a:cxn>
                <a:cxn ang="0">
                  <a:pos x="306" y="216"/>
                </a:cxn>
                <a:cxn ang="0">
                  <a:pos x="290" y="242"/>
                </a:cxn>
                <a:cxn ang="0">
                  <a:pos x="239" y="313"/>
                </a:cxn>
                <a:cxn ang="0">
                  <a:pos x="203" y="363"/>
                </a:cxn>
                <a:cxn ang="0">
                  <a:pos x="171" y="414"/>
                </a:cxn>
                <a:cxn ang="0">
                  <a:pos x="142" y="464"/>
                </a:cxn>
                <a:cxn ang="0">
                  <a:pos x="110" y="511"/>
                </a:cxn>
                <a:cxn ang="0">
                  <a:pos x="65" y="585"/>
                </a:cxn>
                <a:cxn ang="0">
                  <a:pos x="32" y="631"/>
                </a:cxn>
                <a:cxn ang="0">
                  <a:pos x="12" y="665"/>
                </a:cxn>
                <a:cxn ang="0">
                  <a:pos x="0" y="704"/>
                </a:cxn>
                <a:cxn ang="0">
                  <a:pos x="1" y="707"/>
                </a:cxn>
                <a:cxn ang="0">
                  <a:pos x="6" y="708"/>
                </a:cxn>
                <a:cxn ang="0">
                  <a:pos x="10" y="704"/>
                </a:cxn>
                <a:cxn ang="0">
                  <a:pos x="13" y="689"/>
                </a:cxn>
                <a:cxn ang="0">
                  <a:pos x="31" y="649"/>
                </a:cxn>
                <a:cxn ang="0">
                  <a:pos x="67" y="600"/>
                </a:cxn>
                <a:cxn ang="0">
                  <a:pos x="97" y="552"/>
                </a:cxn>
                <a:cxn ang="0">
                  <a:pos x="128" y="503"/>
                </a:cxn>
                <a:cxn ang="0">
                  <a:pos x="173" y="429"/>
                </a:cxn>
                <a:cxn ang="0">
                  <a:pos x="194" y="391"/>
                </a:cxn>
                <a:cxn ang="0">
                  <a:pos x="239" y="329"/>
                </a:cxn>
                <a:cxn ang="0">
                  <a:pos x="273" y="282"/>
                </a:cxn>
                <a:cxn ang="0">
                  <a:pos x="288" y="259"/>
                </a:cxn>
                <a:cxn ang="0">
                  <a:pos x="318" y="215"/>
                </a:cxn>
                <a:cxn ang="0">
                  <a:pos x="375" y="126"/>
                </a:cxn>
                <a:cxn ang="0">
                  <a:pos x="388" y="100"/>
                </a:cxn>
                <a:cxn ang="0">
                  <a:pos x="403" y="75"/>
                </a:cxn>
                <a:cxn ang="0">
                  <a:pos x="419" y="57"/>
                </a:cxn>
                <a:cxn ang="0">
                  <a:pos x="441" y="30"/>
                </a:cxn>
                <a:cxn ang="0">
                  <a:pos x="457" y="15"/>
                </a:cxn>
                <a:cxn ang="0">
                  <a:pos x="465" y="12"/>
                </a:cxn>
                <a:cxn ang="0">
                  <a:pos x="467" y="4"/>
                </a:cxn>
                <a:cxn ang="0">
                  <a:pos x="464" y="0"/>
                </a:cxn>
                <a:cxn ang="0">
                  <a:pos x="459" y="1"/>
                </a:cxn>
                <a:cxn ang="0">
                  <a:pos x="457" y="4"/>
                </a:cxn>
              </a:cxnLst>
              <a:rect l="0" t="0" r="r" b="b"/>
              <a:pathLst>
                <a:path w="467" h="708">
                  <a:moveTo>
                    <a:pt x="457" y="4"/>
                  </a:moveTo>
                  <a:lnTo>
                    <a:pt x="457" y="4"/>
                  </a:lnTo>
                  <a:lnTo>
                    <a:pt x="454" y="6"/>
                  </a:lnTo>
                  <a:lnTo>
                    <a:pt x="449" y="10"/>
                  </a:lnTo>
                  <a:lnTo>
                    <a:pt x="440" y="16"/>
                  </a:lnTo>
                  <a:lnTo>
                    <a:pt x="440" y="16"/>
                  </a:lnTo>
                  <a:lnTo>
                    <a:pt x="433" y="23"/>
                  </a:lnTo>
                  <a:lnTo>
                    <a:pt x="427" y="30"/>
                  </a:lnTo>
                  <a:lnTo>
                    <a:pt x="416" y="47"/>
                  </a:lnTo>
                  <a:lnTo>
                    <a:pt x="416" y="47"/>
                  </a:lnTo>
                  <a:lnTo>
                    <a:pt x="409" y="55"/>
                  </a:lnTo>
                  <a:lnTo>
                    <a:pt x="401" y="62"/>
                  </a:lnTo>
                  <a:lnTo>
                    <a:pt x="394" y="71"/>
                  </a:lnTo>
                  <a:lnTo>
                    <a:pt x="388" y="80"/>
                  </a:lnTo>
                  <a:lnTo>
                    <a:pt x="388" y="80"/>
                  </a:lnTo>
                  <a:lnTo>
                    <a:pt x="382" y="91"/>
                  </a:lnTo>
                  <a:lnTo>
                    <a:pt x="375" y="104"/>
                  </a:lnTo>
                  <a:lnTo>
                    <a:pt x="370" y="115"/>
                  </a:lnTo>
                  <a:lnTo>
                    <a:pt x="363" y="127"/>
                  </a:lnTo>
                  <a:lnTo>
                    <a:pt x="363" y="127"/>
                  </a:lnTo>
                  <a:lnTo>
                    <a:pt x="348" y="148"/>
                  </a:lnTo>
                  <a:lnTo>
                    <a:pt x="335" y="172"/>
                  </a:lnTo>
                  <a:lnTo>
                    <a:pt x="335" y="172"/>
                  </a:lnTo>
                  <a:lnTo>
                    <a:pt x="328" y="183"/>
                  </a:lnTo>
                  <a:lnTo>
                    <a:pt x="319" y="194"/>
                  </a:lnTo>
                  <a:lnTo>
                    <a:pt x="312" y="204"/>
                  </a:lnTo>
                  <a:lnTo>
                    <a:pt x="306" y="216"/>
                  </a:lnTo>
                  <a:lnTo>
                    <a:pt x="306" y="216"/>
                  </a:lnTo>
                  <a:lnTo>
                    <a:pt x="299" y="229"/>
                  </a:lnTo>
                  <a:lnTo>
                    <a:pt x="290" y="242"/>
                  </a:lnTo>
                  <a:lnTo>
                    <a:pt x="274" y="266"/>
                  </a:lnTo>
                  <a:lnTo>
                    <a:pt x="256" y="289"/>
                  </a:lnTo>
                  <a:lnTo>
                    <a:pt x="239" y="313"/>
                  </a:lnTo>
                  <a:lnTo>
                    <a:pt x="239" y="313"/>
                  </a:lnTo>
                  <a:lnTo>
                    <a:pt x="221" y="338"/>
                  </a:lnTo>
                  <a:lnTo>
                    <a:pt x="203" y="363"/>
                  </a:lnTo>
                  <a:lnTo>
                    <a:pt x="187" y="388"/>
                  </a:lnTo>
                  <a:lnTo>
                    <a:pt x="179" y="400"/>
                  </a:lnTo>
                  <a:lnTo>
                    <a:pt x="171" y="414"/>
                  </a:lnTo>
                  <a:lnTo>
                    <a:pt x="171" y="414"/>
                  </a:lnTo>
                  <a:lnTo>
                    <a:pt x="158" y="439"/>
                  </a:lnTo>
                  <a:lnTo>
                    <a:pt x="142" y="464"/>
                  </a:lnTo>
                  <a:lnTo>
                    <a:pt x="127" y="487"/>
                  </a:lnTo>
                  <a:lnTo>
                    <a:pt x="110" y="511"/>
                  </a:lnTo>
                  <a:lnTo>
                    <a:pt x="110" y="511"/>
                  </a:lnTo>
                  <a:lnTo>
                    <a:pt x="95" y="535"/>
                  </a:lnTo>
                  <a:lnTo>
                    <a:pt x="79" y="560"/>
                  </a:lnTo>
                  <a:lnTo>
                    <a:pt x="65" y="585"/>
                  </a:lnTo>
                  <a:lnTo>
                    <a:pt x="49" y="610"/>
                  </a:lnTo>
                  <a:lnTo>
                    <a:pt x="49" y="610"/>
                  </a:lnTo>
                  <a:lnTo>
                    <a:pt x="32" y="631"/>
                  </a:lnTo>
                  <a:lnTo>
                    <a:pt x="25" y="643"/>
                  </a:lnTo>
                  <a:lnTo>
                    <a:pt x="18" y="653"/>
                  </a:lnTo>
                  <a:lnTo>
                    <a:pt x="12" y="665"/>
                  </a:lnTo>
                  <a:lnTo>
                    <a:pt x="6" y="677"/>
                  </a:lnTo>
                  <a:lnTo>
                    <a:pt x="2" y="689"/>
                  </a:lnTo>
                  <a:lnTo>
                    <a:pt x="0" y="704"/>
                  </a:lnTo>
                  <a:lnTo>
                    <a:pt x="0" y="704"/>
                  </a:lnTo>
                  <a:lnTo>
                    <a:pt x="1" y="706"/>
                  </a:lnTo>
                  <a:lnTo>
                    <a:pt x="1" y="707"/>
                  </a:lnTo>
                  <a:lnTo>
                    <a:pt x="3" y="708"/>
                  </a:lnTo>
                  <a:lnTo>
                    <a:pt x="5" y="708"/>
                  </a:lnTo>
                  <a:lnTo>
                    <a:pt x="6" y="708"/>
                  </a:lnTo>
                  <a:lnTo>
                    <a:pt x="9" y="707"/>
                  </a:lnTo>
                  <a:lnTo>
                    <a:pt x="10" y="706"/>
                  </a:lnTo>
                  <a:lnTo>
                    <a:pt x="10" y="704"/>
                  </a:lnTo>
                  <a:lnTo>
                    <a:pt x="10" y="704"/>
                  </a:lnTo>
                  <a:lnTo>
                    <a:pt x="11" y="697"/>
                  </a:lnTo>
                  <a:lnTo>
                    <a:pt x="13" y="689"/>
                  </a:lnTo>
                  <a:lnTo>
                    <a:pt x="17" y="675"/>
                  </a:lnTo>
                  <a:lnTo>
                    <a:pt x="23" y="661"/>
                  </a:lnTo>
                  <a:lnTo>
                    <a:pt x="31" y="649"/>
                  </a:lnTo>
                  <a:lnTo>
                    <a:pt x="40" y="637"/>
                  </a:lnTo>
                  <a:lnTo>
                    <a:pt x="49" y="624"/>
                  </a:lnTo>
                  <a:lnTo>
                    <a:pt x="67" y="600"/>
                  </a:lnTo>
                  <a:lnTo>
                    <a:pt x="67" y="600"/>
                  </a:lnTo>
                  <a:lnTo>
                    <a:pt x="82" y="575"/>
                  </a:lnTo>
                  <a:lnTo>
                    <a:pt x="97" y="552"/>
                  </a:lnTo>
                  <a:lnTo>
                    <a:pt x="112" y="527"/>
                  </a:lnTo>
                  <a:lnTo>
                    <a:pt x="128" y="503"/>
                  </a:lnTo>
                  <a:lnTo>
                    <a:pt x="128" y="503"/>
                  </a:lnTo>
                  <a:lnTo>
                    <a:pt x="143" y="479"/>
                  </a:lnTo>
                  <a:lnTo>
                    <a:pt x="159" y="454"/>
                  </a:lnTo>
                  <a:lnTo>
                    <a:pt x="173" y="429"/>
                  </a:lnTo>
                  <a:lnTo>
                    <a:pt x="187" y="404"/>
                  </a:lnTo>
                  <a:lnTo>
                    <a:pt x="187" y="404"/>
                  </a:lnTo>
                  <a:lnTo>
                    <a:pt x="194" y="391"/>
                  </a:lnTo>
                  <a:lnTo>
                    <a:pt x="202" y="378"/>
                  </a:lnTo>
                  <a:lnTo>
                    <a:pt x="220" y="354"/>
                  </a:lnTo>
                  <a:lnTo>
                    <a:pt x="239" y="329"/>
                  </a:lnTo>
                  <a:lnTo>
                    <a:pt x="256" y="304"/>
                  </a:lnTo>
                  <a:lnTo>
                    <a:pt x="256" y="304"/>
                  </a:lnTo>
                  <a:lnTo>
                    <a:pt x="273" y="282"/>
                  </a:lnTo>
                  <a:lnTo>
                    <a:pt x="281" y="271"/>
                  </a:lnTo>
                  <a:lnTo>
                    <a:pt x="288" y="259"/>
                  </a:lnTo>
                  <a:lnTo>
                    <a:pt x="288" y="259"/>
                  </a:lnTo>
                  <a:lnTo>
                    <a:pt x="303" y="237"/>
                  </a:lnTo>
                  <a:lnTo>
                    <a:pt x="318" y="215"/>
                  </a:lnTo>
                  <a:lnTo>
                    <a:pt x="318" y="215"/>
                  </a:lnTo>
                  <a:lnTo>
                    <a:pt x="334" y="193"/>
                  </a:lnTo>
                  <a:lnTo>
                    <a:pt x="348" y="171"/>
                  </a:lnTo>
                  <a:lnTo>
                    <a:pt x="375" y="126"/>
                  </a:lnTo>
                  <a:lnTo>
                    <a:pt x="375" y="126"/>
                  </a:lnTo>
                  <a:lnTo>
                    <a:pt x="382" y="113"/>
                  </a:lnTo>
                  <a:lnTo>
                    <a:pt x="388" y="100"/>
                  </a:lnTo>
                  <a:lnTo>
                    <a:pt x="394" y="86"/>
                  </a:lnTo>
                  <a:lnTo>
                    <a:pt x="398" y="80"/>
                  </a:lnTo>
                  <a:lnTo>
                    <a:pt x="403" y="75"/>
                  </a:lnTo>
                  <a:lnTo>
                    <a:pt x="403" y="75"/>
                  </a:lnTo>
                  <a:lnTo>
                    <a:pt x="412" y="66"/>
                  </a:lnTo>
                  <a:lnTo>
                    <a:pt x="419" y="57"/>
                  </a:lnTo>
                  <a:lnTo>
                    <a:pt x="435" y="39"/>
                  </a:lnTo>
                  <a:lnTo>
                    <a:pt x="435" y="39"/>
                  </a:lnTo>
                  <a:lnTo>
                    <a:pt x="441" y="30"/>
                  </a:lnTo>
                  <a:lnTo>
                    <a:pt x="446" y="23"/>
                  </a:lnTo>
                  <a:lnTo>
                    <a:pt x="453" y="18"/>
                  </a:lnTo>
                  <a:lnTo>
                    <a:pt x="457" y="15"/>
                  </a:lnTo>
                  <a:lnTo>
                    <a:pt x="461" y="14"/>
                  </a:lnTo>
                  <a:lnTo>
                    <a:pt x="461" y="14"/>
                  </a:lnTo>
                  <a:lnTo>
                    <a:pt x="465" y="12"/>
                  </a:lnTo>
                  <a:lnTo>
                    <a:pt x="466" y="10"/>
                  </a:lnTo>
                  <a:lnTo>
                    <a:pt x="467" y="4"/>
                  </a:lnTo>
                  <a:lnTo>
                    <a:pt x="467" y="4"/>
                  </a:lnTo>
                  <a:lnTo>
                    <a:pt x="467" y="2"/>
                  </a:lnTo>
                  <a:lnTo>
                    <a:pt x="466" y="1"/>
                  </a:lnTo>
                  <a:lnTo>
                    <a:pt x="464" y="0"/>
                  </a:lnTo>
                  <a:lnTo>
                    <a:pt x="463" y="0"/>
                  </a:lnTo>
                  <a:lnTo>
                    <a:pt x="460" y="0"/>
                  </a:lnTo>
                  <a:lnTo>
                    <a:pt x="459" y="1"/>
                  </a:lnTo>
                  <a:lnTo>
                    <a:pt x="457"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6" name="Freeform 75"/>
            <p:cNvSpPr/>
            <p:nvPr/>
          </p:nvSpPr>
          <p:spPr bwMode="auto">
            <a:xfrm>
              <a:off x="4721225" y="4475163"/>
              <a:ext cx="184150" cy="296863"/>
            </a:xfrm>
            <a:custGeom>
              <a:avLst/>
              <a:gdLst/>
              <a:ahLst/>
              <a:cxnLst>
                <a:cxn ang="0">
                  <a:pos x="339" y="2"/>
                </a:cxn>
                <a:cxn ang="0">
                  <a:pos x="316" y="31"/>
                </a:cxn>
                <a:cxn ang="0">
                  <a:pos x="296" y="63"/>
                </a:cxn>
                <a:cxn ang="0">
                  <a:pos x="268" y="111"/>
                </a:cxn>
                <a:cxn ang="0">
                  <a:pos x="258" y="127"/>
                </a:cxn>
                <a:cxn ang="0">
                  <a:pos x="222" y="181"/>
                </a:cxn>
                <a:cxn ang="0">
                  <a:pos x="209" y="199"/>
                </a:cxn>
                <a:cxn ang="0">
                  <a:pos x="172" y="249"/>
                </a:cxn>
                <a:cxn ang="0">
                  <a:pos x="162" y="268"/>
                </a:cxn>
                <a:cxn ang="0">
                  <a:pos x="121" y="341"/>
                </a:cxn>
                <a:cxn ang="0">
                  <a:pos x="85" y="415"/>
                </a:cxn>
                <a:cxn ang="0">
                  <a:pos x="66" y="449"/>
                </a:cxn>
                <a:cxn ang="0">
                  <a:pos x="47" y="483"/>
                </a:cxn>
                <a:cxn ang="0">
                  <a:pos x="17" y="531"/>
                </a:cxn>
                <a:cxn ang="0">
                  <a:pos x="6" y="547"/>
                </a:cxn>
                <a:cxn ang="0">
                  <a:pos x="2" y="548"/>
                </a:cxn>
                <a:cxn ang="0">
                  <a:pos x="0" y="552"/>
                </a:cxn>
                <a:cxn ang="0">
                  <a:pos x="0" y="556"/>
                </a:cxn>
                <a:cxn ang="0">
                  <a:pos x="3" y="560"/>
                </a:cxn>
                <a:cxn ang="0">
                  <a:pos x="8" y="559"/>
                </a:cxn>
                <a:cxn ang="0">
                  <a:pos x="19" y="546"/>
                </a:cxn>
                <a:cxn ang="0">
                  <a:pos x="47" y="501"/>
                </a:cxn>
                <a:cxn ang="0">
                  <a:pos x="66" y="468"/>
                </a:cxn>
                <a:cxn ang="0">
                  <a:pos x="86" y="435"/>
                </a:cxn>
                <a:cxn ang="0">
                  <a:pos x="124" y="361"/>
                </a:cxn>
                <a:cxn ang="0">
                  <a:pos x="162" y="288"/>
                </a:cxn>
                <a:cxn ang="0">
                  <a:pos x="182" y="250"/>
                </a:cxn>
                <a:cxn ang="0">
                  <a:pos x="206" y="215"/>
                </a:cxn>
                <a:cxn ang="0">
                  <a:pos x="256" y="146"/>
                </a:cxn>
                <a:cxn ang="0">
                  <a:pos x="280" y="111"/>
                </a:cxn>
                <a:cxn ang="0">
                  <a:pos x="302" y="76"/>
                </a:cxn>
                <a:cxn ang="0">
                  <a:pos x="311" y="59"/>
                </a:cxn>
                <a:cxn ang="0">
                  <a:pos x="333" y="23"/>
                </a:cxn>
                <a:cxn ang="0">
                  <a:pos x="346" y="8"/>
                </a:cxn>
                <a:cxn ang="0">
                  <a:pos x="347" y="6"/>
                </a:cxn>
                <a:cxn ang="0">
                  <a:pos x="347" y="3"/>
                </a:cxn>
                <a:cxn ang="0">
                  <a:pos x="344" y="1"/>
                </a:cxn>
                <a:cxn ang="0">
                  <a:pos x="341" y="0"/>
                </a:cxn>
                <a:cxn ang="0">
                  <a:pos x="339" y="2"/>
                </a:cxn>
              </a:cxnLst>
              <a:rect l="0" t="0" r="r" b="b"/>
              <a:pathLst>
                <a:path w="347" h="561">
                  <a:moveTo>
                    <a:pt x="339" y="2"/>
                  </a:moveTo>
                  <a:lnTo>
                    <a:pt x="339" y="2"/>
                  </a:lnTo>
                  <a:lnTo>
                    <a:pt x="327" y="15"/>
                  </a:lnTo>
                  <a:lnTo>
                    <a:pt x="316" y="31"/>
                  </a:lnTo>
                  <a:lnTo>
                    <a:pt x="306" y="46"/>
                  </a:lnTo>
                  <a:lnTo>
                    <a:pt x="296" y="63"/>
                  </a:lnTo>
                  <a:lnTo>
                    <a:pt x="278" y="95"/>
                  </a:lnTo>
                  <a:lnTo>
                    <a:pt x="268" y="111"/>
                  </a:lnTo>
                  <a:lnTo>
                    <a:pt x="258" y="127"/>
                  </a:lnTo>
                  <a:lnTo>
                    <a:pt x="258" y="127"/>
                  </a:lnTo>
                  <a:lnTo>
                    <a:pt x="234" y="163"/>
                  </a:lnTo>
                  <a:lnTo>
                    <a:pt x="222" y="181"/>
                  </a:lnTo>
                  <a:lnTo>
                    <a:pt x="209" y="199"/>
                  </a:lnTo>
                  <a:lnTo>
                    <a:pt x="209" y="199"/>
                  </a:lnTo>
                  <a:lnTo>
                    <a:pt x="184" y="233"/>
                  </a:lnTo>
                  <a:lnTo>
                    <a:pt x="172" y="249"/>
                  </a:lnTo>
                  <a:lnTo>
                    <a:pt x="162" y="268"/>
                  </a:lnTo>
                  <a:lnTo>
                    <a:pt x="162" y="268"/>
                  </a:lnTo>
                  <a:lnTo>
                    <a:pt x="141" y="304"/>
                  </a:lnTo>
                  <a:lnTo>
                    <a:pt x="121" y="341"/>
                  </a:lnTo>
                  <a:lnTo>
                    <a:pt x="85" y="415"/>
                  </a:lnTo>
                  <a:lnTo>
                    <a:pt x="85" y="415"/>
                  </a:lnTo>
                  <a:lnTo>
                    <a:pt x="77" y="433"/>
                  </a:lnTo>
                  <a:lnTo>
                    <a:pt x="66" y="449"/>
                  </a:lnTo>
                  <a:lnTo>
                    <a:pt x="47" y="483"/>
                  </a:lnTo>
                  <a:lnTo>
                    <a:pt x="47" y="483"/>
                  </a:lnTo>
                  <a:lnTo>
                    <a:pt x="27" y="516"/>
                  </a:lnTo>
                  <a:lnTo>
                    <a:pt x="17" y="531"/>
                  </a:lnTo>
                  <a:lnTo>
                    <a:pt x="6" y="547"/>
                  </a:lnTo>
                  <a:lnTo>
                    <a:pt x="6" y="547"/>
                  </a:lnTo>
                  <a:lnTo>
                    <a:pt x="4" y="547"/>
                  </a:lnTo>
                  <a:lnTo>
                    <a:pt x="2" y="548"/>
                  </a:lnTo>
                  <a:lnTo>
                    <a:pt x="1" y="549"/>
                  </a:lnTo>
                  <a:lnTo>
                    <a:pt x="0" y="552"/>
                  </a:lnTo>
                  <a:lnTo>
                    <a:pt x="0" y="556"/>
                  </a:lnTo>
                  <a:lnTo>
                    <a:pt x="0" y="556"/>
                  </a:lnTo>
                  <a:lnTo>
                    <a:pt x="1" y="559"/>
                  </a:lnTo>
                  <a:lnTo>
                    <a:pt x="3" y="560"/>
                  </a:lnTo>
                  <a:lnTo>
                    <a:pt x="6" y="561"/>
                  </a:lnTo>
                  <a:lnTo>
                    <a:pt x="8" y="559"/>
                  </a:lnTo>
                  <a:lnTo>
                    <a:pt x="8" y="559"/>
                  </a:lnTo>
                  <a:lnTo>
                    <a:pt x="19" y="546"/>
                  </a:lnTo>
                  <a:lnTo>
                    <a:pt x="28" y="531"/>
                  </a:lnTo>
                  <a:lnTo>
                    <a:pt x="47" y="501"/>
                  </a:lnTo>
                  <a:lnTo>
                    <a:pt x="47" y="501"/>
                  </a:lnTo>
                  <a:lnTo>
                    <a:pt x="66" y="468"/>
                  </a:lnTo>
                  <a:lnTo>
                    <a:pt x="77" y="451"/>
                  </a:lnTo>
                  <a:lnTo>
                    <a:pt x="86" y="435"/>
                  </a:lnTo>
                  <a:lnTo>
                    <a:pt x="86" y="435"/>
                  </a:lnTo>
                  <a:lnTo>
                    <a:pt x="124" y="361"/>
                  </a:lnTo>
                  <a:lnTo>
                    <a:pt x="162" y="288"/>
                  </a:lnTo>
                  <a:lnTo>
                    <a:pt x="162" y="288"/>
                  </a:lnTo>
                  <a:lnTo>
                    <a:pt x="171" y="269"/>
                  </a:lnTo>
                  <a:lnTo>
                    <a:pt x="182" y="250"/>
                  </a:lnTo>
                  <a:lnTo>
                    <a:pt x="194" y="233"/>
                  </a:lnTo>
                  <a:lnTo>
                    <a:pt x="206" y="215"/>
                  </a:lnTo>
                  <a:lnTo>
                    <a:pt x="232" y="181"/>
                  </a:lnTo>
                  <a:lnTo>
                    <a:pt x="256" y="146"/>
                  </a:lnTo>
                  <a:lnTo>
                    <a:pt x="256" y="146"/>
                  </a:lnTo>
                  <a:lnTo>
                    <a:pt x="280" y="111"/>
                  </a:lnTo>
                  <a:lnTo>
                    <a:pt x="290" y="94"/>
                  </a:lnTo>
                  <a:lnTo>
                    <a:pt x="302" y="76"/>
                  </a:lnTo>
                  <a:lnTo>
                    <a:pt x="302" y="76"/>
                  </a:lnTo>
                  <a:lnTo>
                    <a:pt x="311" y="59"/>
                  </a:lnTo>
                  <a:lnTo>
                    <a:pt x="321" y="41"/>
                  </a:lnTo>
                  <a:lnTo>
                    <a:pt x="333" y="23"/>
                  </a:lnTo>
                  <a:lnTo>
                    <a:pt x="339" y="16"/>
                  </a:lnTo>
                  <a:lnTo>
                    <a:pt x="346" y="8"/>
                  </a:lnTo>
                  <a:lnTo>
                    <a:pt x="346" y="8"/>
                  </a:lnTo>
                  <a:lnTo>
                    <a:pt x="347" y="6"/>
                  </a:lnTo>
                  <a:lnTo>
                    <a:pt x="347" y="5"/>
                  </a:lnTo>
                  <a:lnTo>
                    <a:pt x="347" y="3"/>
                  </a:lnTo>
                  <a:lnTo>
                    <a:pt x="346" y="2"/>
                  </a:lnTo>
                  <a:lnTo>
                    <a:pt x="344" y="1"/>
                  </a:lnTo>
                  <a:lnTo>
                    <a:pt x="343" y="0"/>
                  </a:lnTo>
                  <a:lnTo>
                    <a:pt x="341" y="0"/>
                  </a:lnTo>
                  <a:lnTo>
                    <a:pt x="339" y="2"/>
                  </a:lnTo>
                  <a:lnTo>
                    <a:pt x="3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7" name="Freeform 76"/>
            <p:cNvSpPr/>
            <p:nvPr/>
          </p:nvSpPr>
          <p:spPr bwMode="auto">
            <a:xfrm>
              <a:off x="4767263" y="4535488"/>
              <a:ext cx="120650" cy="196850"/>
            </a:xfrm>
            <a:custGeom>
              <a:avLst/>
              <a:gdLst/>
              <a:ahLst/>
              <a:cxnLst>
                <a:cxn ang="0">
                  <a:pos x="219" y="4"/>
                </a:cxn>
                <a:cxn ang="0">
                  <a:pos x="217" y="14"/>
                </a:cxn>
                <a:cxn ang="0">
                  <a:pos x="204" y="33"/>
                </a:cxn>
                <a:cxn ang="0">
                  <a:pos x="198" y="42"/>
                </a:cxn>
                <a:cxn ang="0">
                  <a:pos x="172" y="85"/>
                </a:cxn>
                <a:cxn ang="0">
                  <a:pos x="157" y="108"/>
                </a:cxn>
                <a:cxn ang="0">
                  <a:pos x="117" y="183"/>
                </a:cxn>
                <a:cxn ang="0">
                  <a:pos x="104" y="207"/>
                </a:cxn>
                <a:cxn ang="0">
                  <a:pos x="77" y="255"/>
                </a:cxn>
                <a:cxn ang="0">
                  <a:pos x="62" y="277"/>
                </a:cxn>
                <a:cxn ang="0">
                  <a:pos x="30" y="319"/>
                </a:cxn>
                <a:cxn ang="0">
                  <a:pos x="7" y="352"/>
                </a:cxn>
                <a:cxn ang="0">
                  <a:pos x="0" y="362"/>
                </a:cxn>
                <a:cxn ang="0">
                  <a:pos x="0" y="367"/>
                </a:cxn>
                <a:cxn ang="0">
                  <a:pos x="2" y="370"/>
                </a:cxn>
                <a:cxn ang="0">
                  <a:pos x="6" y="370"/>
                </a:cxn>
                <a:cxn ang="0">
                  <a:pos x="8" y="368"/>
                </a:cxn>
                <a:cxn ang="0">
                  <a:pos x="16" y="356"/>
                </a:cxn>
                <a:cxn ang="0">
                  <a:pos x="38" y="324"/>
                </a:cxn>
                <a:cxn ang="0">
                  <a:pos x="70" y="282"/>
                </a:cxn>
                <a:cxn ang="0">
                  <a:pos x="86" y="258"/>
                </a:cxn>
                <a:cxn ang="0">
                  <a:pos x="115" y="206"/>
                </a:cxn>
                <a:cxn ang="0">
                  <a:pos x="128" y="180"/>
                </a:cxn>
                <a:cxn ang="0">
                  <a:pos x="159" y="127"/>
                </a:cxn>
                <a:cxn ang="0">
                  <a:pos x="190" y="75"/>
                </a:cxn>
                <a:cxn ang="0">
                  <a:pos x="205" y="49"/>
                </a:cxn>
                <a:cxn ang="0">
                  <a:pos x="222" y="26"/>
                </a:cxn>
                <a:cxn ang="0">
                  <a:pos x="225" y="20"/>
                </a:cxn>
                <a:cxn ang="0">
                  <a:pos x="228" y="10"/>
                </a:cxn>
                <a:cxn ang="0">
                  <a:pos x="228" y="4"/>
                </a:cxn>
                <a:cxn ang="0">
                  <a:pos x="227" y="1"/>
                </a:cxn>
                <a:cxn ang="0">
                  <a:pos x="224" y="0"/>
                </a:cxn>
                <a:cxn ang="0">
                  <a:pos x="220" y="1"/>
                </a:cxn>
                <a:cxn ang="0">
                  <a:pos x="219" y="4"/>
                </a:cxn>
              </a:cxnLst>
              <a:rect l="0" t="0" r="r" b="b"/>
              <a:pathLst>
                <a:path w="228" h="370">
                  <a:moveTo>
                    <a:pt x="219" y="4"/>
                  </a:moveTo>
                  <a:lnTo>
                    <a:pt x="219" y="4"/>
                  </a:lnTo>
                  <a:lnTo>
                    <a:pt x="218" y="9"/>
                  </a:lnTo>
                  <a:lnTo>
                    <a:pt x="217" y="14"/>
                  </a:lnTo>
                  <a:lnTo>
                    <a:pt x="210" y="23"/>
                  </a:lnTo>
                  <a:lnTo>
                    <a:pt x="204" y="33"/>
                  </a:lnTo>
                  <a:lnTo>
                    <a:pt x="198" y="42"/>
                  </a:lnTo>
                  <a:lnTo>
                    <a:pt x="198" y="42"/>
                  </a:lnTo>
                  <a:lnTo>
                    <a:pt x="185" y="63"/>
                  </a:lnTo>
                  <a:lnTo>
                    <a:pt x="172" y="85"/>
                  </a:lnTo>
                  <a:lnTo>
                    <a:pt x="172" y="85"/>
                  </a:lnTo>
                  <a:lnTo>
                    <a:pt x="157" y="108"/>
                  </a:lnTo>
                  <a:lnTo>
                    <a:pt x="144" y="133"/>
                  </a:lnTo>
                  <a:lnTo>
                    <a:pt x="117" y="183"/>
                  </a:lnTo>
                  <a:lnTo>
                    <a:pt x="117" y="183"/>
                  </a:lnTo>
                  <a:lnTo>
                    <a:pt x="104" y="207"/>
                  </a:lnTo>
                  <a:lnTo>
                    <a:pt x="91" y="231"/>
                  </a:lnTo>
                  <a:lnTo>
                    <a:pt x="77" y="255"/>
                  </a:lnTo>
                  <a:lnTo>
                    <a:pt x="62" y="277"/>
                  </a:lnTo>
                  <a:lnTo>
                    <a:pt x="62" y="277"/>
                  </a:lnTo>
                  <a:lnTo>
                    <a:pt x="47" y="298"/>
                  </a:lnTo>
                  <a:lnTo>
                    <a:pt x="30" y="319"/>
                  </a:lnTo>
                  <a:lnTo>
                    <a:pt x="14" y="341"/>
                  </a:lnTo>
                  <a:lnTo>
                    <a:pt x="7" y="352"/>
                  </a:lnTo>
                  <a:lnTo>
                    <a:pt x="0" y="362"/>
                  </a:lnTo>
                  <a:lnTo>
                    <a:pt x="0" y="362"/>
                  </a:lnTo>
                  <a:lnTo>
                    <a:pt x="0" y="364"/>
                  </a:lnTo>
                  <a:lnTo>
                    <a:pt x="0" y="367"/>
                  </a:lnTo>
                  <a:lnTo>
                    <a:pt x="1" y="369"/>
                  </a:lnTo>
                  <a:lnTo>
                    <a:pt x="2" y="370"/>
                  </a:lnTo>
                  <a:lnTo>
                    <a:pt x="4" y="370"/>
                  </a:lnTo>
                  <a:lnTo>
                    <a:pt x="6" y="370"/>
                  </a:lnTo>
                  <a:lnTo>
                    <a:pt x="7" y="370"/>
                  </a:lnTo>
                  <a:lnTo>
                    <a:pt x="8" y="368"/>
                  </a:lnTo>
                  <a:lnTo>
                    <a:pt x="8" y="368"/>
                  </a:lnTo>
                  <a:lnTo>
                    <a:pt x="16" y="356"/>
                  </a:lnTo>
                  <a:lnTo>
                    <a:pt x="23" y="346"/>
                  </a:lnTo>
                  <a:lnTo>
                    <a:pt x="38" y="324"/>
                  </a:lnTo>
                  <a:lnTo>
                    <a:pt x="55" y="303"/>
                  </a:lnTo>
                  <a:lnTo>
                    <a:pt x="70" y="282"/>
                  </a:lnTo>
                  <a:lnTo>
                    <a:pt x="70" y="282"/>
                  </a:lnTo>
                  <a:lnTo>
                    <a:pt x="86" y="258"/>
                  </a:lnTo>
                  <a:lnTo>
                    <a:pt x="102" y="232"/>
                  </a:lnTo>
                  <a:lnTo>
                    <a:pt x="115" y="206"/>
                  </a:lnTo>
                  <a:lnTo>
                    <a:pt x="128" y="180"/>
                  </a:lnTo>
                  <a:lnTo>
                    <a:pt x="128" y="180"/>
                  </a:lnTo>
                  <a:lnTo>
                    <a:pt x="143" y="153"/>
                  </a:lnTo>
                  <a:lnTo>
                    <a:pt x="159" y="127"/>
                  </a:lnTo>
                  <a:lnTo>
                    <a:pt x="174" y="100"/>
                  </a:lnTo>
                  <a:lnTo>
                    <a:pt x="190" y="75"/>
                  </a:lnTo>
                  <a:lnTo>
                    <a:pt x="190" y="75"/>
                  </a:lnTo>
                  <a:lnTo>
                    <a:pt x="205" y="49"/>
                  </a:lnTo>
                  <a:lnTo>
                    <a:pt x="212" y="37"/>
                  </a:lnTo>
                  <a:lnTo>
                    <a:pt x="222" y="26"/>
                  </a:lnTo>
                  <a:lnTo>
                    <a:pt x="222" y="26"/>
                  </a:lnTo>
                  <a:lnTo>
                    <a:pt x="225" y="20"/>
                  </a:lnTo>
                  <a:lnTo>
                    <a:pt x="227" y="15"/>
                  </a:lnTo>
                  <a:lnTo>
                    <a:pt x="228" y="10"/>
                  </a:lnTo>
                  <a:lnTo>
                    <a:pt x="228" y="4"/>
                  </a:lnTo>
                  <a:lnTo>
                    <a:pt x="228" y="4"/>
                  </a:lnTo>
                  <a:lnTo>
                    <a:pt x="228" y="2"/>
                  </a:lnTo>
                  <a:lnTo>
                    <a:pt x="227" y="1"/>
                  </a:lnTo>
                  <a:lnTo>
                    <a:pt x="225" y="0"/>
                  </a:lnTo>
                  <a:lnTo>
                    <a:pt x="224" y="0"/>
                  </a:lnTo>
                  <a:lnTo>
                    <a:pt x="222" y="0"/>
                  </a:lnTo>
                  <a:lnTo>
                    <a:pt x="220" y="1"/>
                  </a:lnTo>
                  <a:lnTo>
                    <a:pt x="219" y="2"/>
                  </a:lnTo>
                  <a:lnTo>
                    <a:pt x="219" y="4"/>
                  </a:lnTo>
                  <a:lnTo>
                    <a:pt x="2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8" name="Freeform 77"/>
            <p:cNvSpPr/>
            <p:nvPr/>
          </p:nvSpPr>
          <p:spPr bwMode="auto">
            <a:xfrm>
              <a:off x="4424363" y="4092575"/>
              <a:ext cx="120650" cy="147638"/>
            </a:xfrm>
            <a:custGeom>
              <a:avLst/>
              <a:gdLst/>
              <a:ahLst/>
              <a:cxnLst>
                <a:cxn ang="0">
                  <a:pos x="219" y="3"/>
                </a:cxn>
                <a:cxn ang="0">
                  <a:pos x="215" y="14"/>
                </a:cxn>
                <a:cxn ang="0">
                  <a:pos x="209" y="23"/>
                </a:cxn>
                <a:cxn ang="0">
                  <a:pos x="192" y="40"/>
                </a:cxn>
                <a:cxn ang="0">
                  <a:pos x="184" y="48"/>
                </a:cxn>
                <a:cxn ang="0">
                  <a:pos x="168" y="67"/>
                </a:cxn>
                <a:cxn ang="0">
                  <a:pos x="161" y="77"/>
                </a:cxn>
                <a:cxn ang="0">
                  <a:pos x="90" y="156"/>
                </a:cxn>
                <a:cxn ang="0">
                  <a:pos x="60" y="192"/>
                </a:cxn>
                <a:cxn ang="0">
                  <a:pos x="32" y="229"/>
                </a:cxn>
                <a:cxn ang="0">
                  <a:pos x="28" y="235"/>
                </a:cxn>
                <a:cxn ang="0">
                  <a:pos x="12" y="250"/>
                </a:cxn>
                <a:cxn ang="0">
                  <a:pos x="3" y="261"/>
                </a:cxn>
                <a:cxn ang="0">
                  <a:pos x="0" y="276"/>
                </a:cxn>
                <a:cxn ang="0">
                  <a:pos x="0" y="278"/>
                </a:cxn>
                <a:cxn ang="0">
                  <a:pos x="2" y="280"/>
                </a:cxn>
                <a:cxn ang="0">
                  <a:pos x="6" y="280"/>
                </a:cxn>
                <a:cxn ang="0">
                  <a:pos x="9" y="278"/>
                </a:cxn>
                <a:cxn ang="0">
                  <a:pos x="10" y="276"/>
                </a:cxn>
                <a:cxn ang="0">
                  <a:pos x="13" y="264"/>
                </a:cxn>
                <a:cxn ang="0">
                  <a:pos x="19" y="255"/>
                </a:cxn>
                <a:cxn ang="0">
                  <a:pos x="37" y="241"/>
                </a:cxn>
                <a:cxn ang="0">
                  <a:pos x="44" y="232"/>
                </a:cxn>
                <a:cxn ang="0">
                  <a:pos x="55" y="214"/>
                </a:cxn>
                <a:cxn ang="0">
                  <a:pos x="61" y="205"/>
                </a:cxn>
                <a:cxn ang="0">
                  <a:pos x="127" y="127"/>
                </a:cxn>
                <a:cxn ang="0">
                  <a:pos x="158" y="92"/>
                </a:cxn>
                <a:cxn ang="0">
                  <a:pos x="189" y="58"/>
                </a:cxn>
                <a:cxn ang="0">
                  <a:pos x="200" y="47"/>
                </a:cxn>
                <a:cxn ang="0">
                  <a:pos x="218" y="28"/>
                </a:cxn>
                <a:cxn ang="0">
                  <a:pos x="226" y="14"/>
                </a:cxn>
                <a:cxn ang="0">
                  <a:pos x="228" y="5"/>
                </a:cxn>
                <a:cxn ang="0">
                  <a:pos x="227" y="2"/>
                </a:cxn>
                <a:cxn ang="0">
                  <a:pos x="222" y="0"/>
                </a:cxn>
                <a:cxn ang="0">
                  <a:pos x="220" y="1"/>
                </a:cxn>
                <a:cxn ang="0">
                  <a:pos x="219" y="3"/>
                </a:cxn>
              </a:cxnLst>
              <a:rect l="0" t="0" r="r" b="b"/>
              <a:pathLst>
                <a:path w="228" h="280">
                  <a:moveTo>
                    <a:pt x="219" y="3"/>
                  </a:moveTo>
                  <a:lnTo>
                    <a:pt x="219" y="3"/>
                  </a:lnTo>
                  <a:lnTo>
                    <a:pt x="218" y="8"/>
                  </a:lnTo>
                  <a:lnTo>
                    <a:pt x="215" y="14"/>
                  </a:lnTo>
                  <a:lnTo>
                    <a:pt x="212" y="19"/>
                  </a:lnTo>
                  <a:lnTo>
                    <a:pt x="209" y="23"/>
                  </a:lnTo>
                  <a:lnTo>
                    <a:pt x="200" y="31"/>
                  </a:lnTo>
                  <a:lnTo>
                    <a:pt x="192" y="40"/>
                  </a:lnTo>
                  <a:lnTo>
                    <a:pt x="192" y="40"/>
                  </a:lnTo>
                  <a:lnTo>
                    <a:pt x="184" y="48"/>
                  </a:lnTo>
                  <a:lnTo>
                    <a:pt x="175" y="57"/>
                  </a:lnTo>
                  <a:lnTo>
                    <a:pt x="168" y="67"/>
                  </a:lnTo>
                  <a:lnTo>
                    <a:pt x="161" y="77"/>
                  </a:lnTo>
                  <a:lnTo>
                    <a:pt x="161" y="77"/>
                  </a:lnTo>
                  <a:lnTo>
                    <a:pt x="125" y="115"/>
                  </a:lnTo>
                  <a:lnTo>
                    <a:pt x="90" y="156"/>
                  </a:lnTo>
                  <a:lnTo>
                    <a:pt x="90" y="156"/>
                  </a:lnTo>
                  <a:lnTo>
                    <a:pt x="60" y="192"/>
                  </a:lnTo>
                  <a:lnTo>
                    <a:pt x="46" y="211"/>
                  </a:lnTo>
                  <a:lnTo>
                    <a:pt x="32" y="229"/>
                  </a:lnTo>
                  <a:lnTo>
                    <a:pt x="32" y="229"/>
                  </a:lnTo>
                  <a:lnTo>
                    <a:pt x="28" y="235"/>
                  </a:lnTo>
                  <a:lnTo>
                    <a:pt x="23" y="241"/>
                  </a:lnTo>
                  <a:lnTo>
                    <a:pt x="12" y="250"/>
                  </a:lnTo>
                  <a:lnTo>
                    <a:pt x="7" y="255"/>
                  </a:lnTo>
                  <a:lnTo>
                    <a:pt x="3" y="261"/>
                  </a:lnTo>
                  <a:lnTo>
                    <a:pt x="1" y="268"/>
                  </a:lnTo>
                  <a:lnTo>
                    <a:pt x="0" y="276"/>
                  </a:lnTo>
                  <a:lnTo>
                    <a:pt x="0" y="276"/>
                  </a:lnTo>
                  <a:lnTo>
                    <a:pt x="0" y="278"/>
                  </a:lnTo>
                  <a:lnTo>
                    <a:pt x="1" y="279"/>
                  </a:lnTo>
                  <a:lnTo>
                    <a:pt x="2" y="280"/>
                  </a:lnTo>
                  <a:lnTo>
                    <a:pt x="4" y="280"/>
                  </a:lnTo>
                  <a:lnTo>
                    <a:pt x="6" y="280"/>
                  </a:lnTo>
                  <a:lnTo>
                    <a:pt x="7" y="279"/>
                  </a:lnTo>
                  <a:lnTo>
                    <a:pt x="9" y="278"/>
                  </a:lnTo>
                  <a:lnTo>
                    <a:pt x="10" y="276"/>
                  </a:lnTo>
                  <a:lnTo>
                    <a:pt x="10" y="276"/>
                  </a:lnTo>
                  <a:lnTo>
                    <a:pt x="11" y="270"/>
                  </a:lnTo>
                  <a:lnTo>
                    <a:pt x="13" y="264"/>
                  </a:lnTo>
                  <a:lnTo>
                    <a:pt x="16" y="259"/>
                  </a:lnTo>
                  <a:lnTo>
                    <a:pt x="19" y="255"/>
                  </a:lnTo>
                  <a:lnTo>
                    <a:pt x="28" y="248"/>
                  </a:lnTo>
                  <a:lnTo>
                    <a:pt x="37" y="241"/>
                  </a:lnTo>
                  <a:lnTo>
                    <a:pt x="37" y="241"/>
                  </a:lnTo>
                  <a:lnTo>
                    <a:pt x="44" y="232"/>
                  </a:lnTo>
                  <a:lnTo>
                    <a:pt x="49" y="223"/>
                  </a:lnTo>
                  <a:lnTo>
                    <a:pt x="55" y="214"/>
                  </a:lnTo>
                  <a:lnTo>
                    <a:pt x="61" y="205"/>
                  </a:lnTo>
                  <a:lnTo>
                    <a:pt x="61" y="205"/>
                  </a:lnTo>
                  <a:lnTo>
                    <a:pt x="127" y="127"/>
                  </a:lnTo>
                  <a:lnTo>
                    <a:pt x="127" y="127"/>
                  </a:lnTo>
                  <a:lnTo>
                    <a:pt x="142" y="109"/>
                  </a:lnTo>
                  <a:lnTo>
                    <a:pt x="158" y="92"/>
                  </a:lnTo>
                  <a:lnTo>
                    <a:pt x="173" y="76"/>
                  </a:lnTo>
                  <a:lnTo>
                    <a:pt x="189" y="58"/>
                  </a:lnTo>
                  <a:lnTo>
                    <a:pt x="189" y="58"/>
                  </a:lnTo>
                  <a:lnTo>
                    <a:pt x="200" y="47"/>
                  </a:lnTo>
                  <a:lnTo>
                    <a:pt x="212" y="34"/>
                  </a:lnTo>
                  <a:lnTo>
                    <a:pt x="218" y="28"/>
                  </a:lnTo>
                  <a:lnTo>
                    <a:pt x="222" y="21"/>
                  </a:lnTo>
                  <a:lnTo>
                    <a:pt x="226" y="14"/>
                  </a:lnTo>
                  <a:lnTo>
                    <a:pt x="228" y="5"/>
                  </a:lnTo>
                  <a:lnTo>
                    <a:pt x="228" y="5"/>
                  </a:lnTo>
                  <a:lnTo>
                    <a:pt x="228" y="3"/>
                  </a:lnTo>
                  <a:lnTo>
                    <a:pt x="227" y="2"/>
                  </a:lnTo>
                  <a:lnTo>
                    <a:pt x="224" y="0"/>
                  </a:lnTo>
                  <a:lnTo>
                    <a:pt x="222" y="0"/>
                  </a:lnTo>
                  <a:lnTo>
                    <a:pt x="221" y="0"/>
                  </a:lnTo>
                  <a:lnTo>
                    <a:pt x="220" y="1"/>
                  </a:lnTo>
                  <a:lnTo>
                    <a:pt x="219" y="3"/>
                  </a:lnTo>
                  <a:lnTo>
                    <a:pt x="2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9" name="Freeform 78"/>
            <p:cNvSpPr/>
            <p:nvPr/>
          </p:nvSpPr>
          <p:spPr bwMode="auto">
            <a:xfrm>
              <a:off x="4487863" y="4100513"/>
              <a:ext cx="95250" cy="125413"/>
            </a:xfrm>
            <a:custGeom>
              <a:avLst/>
              <a:gdLst/>
              <a:ahLst/>
              <a:cxnLst>
                <a:cxn ang="0">
                  <a:pos x="171" y="4"/>
                </a:cxn>
                <a:cxn ang="0">
                  <a:pos x="171" y="4"/>
                </a:cxn>
                <a:cxn ang="0">
                  <a:pos x="169" y="8"/>
                </a:cxn>
                <a:cxn ang="0">
                  <a:pos x="166" y="13"/>
                </a:cxn>
                <a:cxn ang="0">
                  <a:pos x="159" y="21"/>
                </a:cxn>
                <a:cxn ang="0">
                  <a:pos x="150" y="30"/>
                </a:cxn>
                <a:cxn ang="0">
                  <a:pos x="142" y="37"/>
                </a:cxn>
                <a:cxn ang="0">
                  <a:pos x="142" y="37"/>
                </a:cxn>
                <a:cxn ang="0">
                  <a:pos x="129" y="53"/>
                </a:cxn>
                <a:cxn ang="0">
                  <a:pos x="117" y="71"/>
                </a:cxn>
                <a:cxn ang="0">
                  <a:pos x="117" y="71"/>
                </a:cxn>
                <a:cxn ang="0">
                  <a:pos x="82" y="118"/>
                </a:cxn>
                <a:cxn ang="0">
                  <a:pos x="48" y="163"/>
                </a:cxn>
                <a:cxn ang="0">
                  <a:pos x="48" y="163"/>
                </a:cxn>
                <a:cxn ang="0">
                  <a:pos x="37" y="177"/>
                </a:cxn>
                <a:cxn ang="0">
                  <a:pos x="18" y="200"/>
                </a:cxn>
                <a:cxn ang="0">
                  <a:pos x="10" y="212"/>
                </a:cxn>
                <a:cxn ang="0">
                  <a:pos x="4" y="222"/>
                </a:cxn>
                <a:cxn ang="0">
                  <a:pos x="1" y="228"/>
                </a:cxn>
                <a:cxn ang="0">
                  <a:pos x="0" y="231"/>
                </a:cxn>
                <a:cxn ang="0">
                  <a:pos x="0" y="234"/>
                </a:cxn>
                <a:cxn ang="0">
                  <a:pos x="1" y="236"/>
                </a:cxn>
                <a:cxn ang="0">
                  <a:pos x="1" y="236"/>
                </a:cxn>
                <a:cxn ang="0">
                  <a:pos x="3" y="237"/>
                </a:cxn>
                <a:cxn ang="0">
                  <a:pos x="5" y="238"/>
                </a:cxn>
                <a:cxn ang="0">
                  <a:pos x="8" y="236"/>
                </a:cxn>
                <a:cxn ang="0">
                  <a:pos x="9" y="235"/>
                </a:cxn>
                <a:cxn ang="0">
                  <a:pos x="10" y="233"/>
                </a:cxn>
                <a:cxn ang="0">
                  <a:pos x="9" y="231"/>
                </a:cxn>
                <a:cxn ang="0">
                  <a:pos x="8" y="230"/>
                </a:cxn>
                <a:cxn ang="0">
                  <a:pos x="8" y="230"/>
                </a:cxn>
                <a:cxn ang="0">
                  <a:pos x="9" y="231"/>
                </a:cxn>
                <a:cxn ang="0">
                  <a:pos x="10" y="230"/>
                </a:cxn>
                <a:cxn ang="0">
                  <a:pos x="12" y="228"/>
                </a:cxn>
                <a:cxn ang="0">
                  <a:pos x="16" y="220"/>
                </a:cxn>
                <a:cxn ang="0">
                  <a:pos x="16" y="220"/>
                </a:cxn>
                <a:cxn ang="0">
                  <a:pos x="25" y="209"/>
                </a:cxn>
                <a:cxn ang="0">
                  <a:pos x="35" y="197"/>
                </a:cxn>
                <a:cxn ang="0">
                  <a:pos x="35" y="197"/>
                </a:cxn>
                <a:cxn ang="0">
                  <a:pos x="55" y="169"/>
                </a:cxn>
                <a:cxn ang="0">
                  <a:pos x="76" y="141"/>
                </a:cxn>
                <a:cxn ang="0">
                  <a:pos x="76" y="141"/>
                </a:cxn>
                <a:cxn ang="0">
                  <a:pos x="135" y="63"/>
                </a:cxn>
                <a:cxn ang="0">
                  <a:pos x="135" y="63"/>
                </a:cxn>
                <a:cxn ang="0">
                  <a:pos x="150" y="43"/>
                </a:cxn>
                <a:cxn ang="0">
                  <a:pos x="158" y="34"/>
                </a:cxn>
                <a:cxn ang="0">
                  <a:pos x="167" y="26"/>
                </a:cxn>
                <a:cxn ang="0">
                  <a:pos x="167" y="26"/>
                </a:cxn>
                <a:cxn ang="0">
                  <a:pos x="171" y="21"/>
                </a:cxn>
                <a:cxn ang="0">
                  <a:pos x="176" y="17"/>
                </a:cxn>
                <a:cxn ang="0">
                  <a:pos x="179" y="12"/>
                </a:cxn>
                <a:cxn ang="0">
                  <a:pos x="181" y="6"/>
                </a:cxn>
                <a:cxn ang="0">
                  <a:pos x="181" y="6"/>
                </a:cxn>
                <a:cxn ang="0">
                  <a:pos x="181" y="4"/>
                </a:cxn>
                <a:cxn ang="0">
                  <a:pos x="180" y="2"/>
                </a:cxn>
                <a:cxn ang="0">
                  <a:pos x="179" y="1"/>
                </a:cxn>
                <a:cxn ang="0">
                  <a:pos x="177" y="1"/>
                </a:cxn>
                <a:cxn ang="0">
                  <a:pos x="175" y="0"/>
                </a:cxn>
                <a:cxn ang="0">
                  <a:pos x="174" y="1"/>
                </a:cxn>
                <a:cxn ang="0">
                  <a:pos x="172" y="2"/>
                </a:cxn>
                <a:cxn ang="0">
                  <a:pos x="171" y="4"/>
                </a:cxn>
                <a:cxn ang="0">
                  <a:pos x="171" y="4"/>
                </a:cxn>
              </a:cxnLst>
              <a:rect l="0" t="0" r="r" b="b"/>
              <a:pathLst>
                <a:path w="181" h="238">
                  <a:moveTo>
                    <a:pt x="171" y="4"/>
                  </a:moveTo>
                  <a:lnTo>
                    <a:pt x="171" y="4"/>
                  </a:lnTo>
                  <a:lnTo>
                    <a:pt x="169" y="8"/>
                  </a:lnTo>
                  <a:lnTo>
                    <a:pt x="166" y="13"/>
                  </a:lnTo>
                  <a:lnTo>
                    <a:pt x="159" y="21"/>
                  </a:lnTo>
                  <a:lnTo>
                    <a:pt x="150" y="30"/>
                  </a:lnTo>
                  <a:lnTo>
                    <a:pt x="142" y="37"/>
                  </a:lnTo>
                  <a:lnTo>
                    <a:pt x="142" y="37"/>
                  </a:lnTo>
                  <a:lnTo>
                    <a:pt x="129" y="53"/>
                  </a:lnTo>
                  <a:lnTo>
                    <a:pt x="117" y="71"/>
                  </a:lnTo>
                  <a:lnTo>
                    <a:pt x="117" y="71"/>
                  </a:lnTo>
                  <a:lnTo>
                    <a:pt x="82" y="118"/>
                  </a:lnTo>
                  <a:lnTo>
                    <a:pt x="48" y="163"/>
                  </a:lnTo>
                  <a:lnTo>
                    <a:pt x="48" y="163"/>
                  </a:lnTo>
                  <a:lnTo>
                    <a:pt x="37" y="177"/>
                  </a:lnTo>
                  <a:lnTo>
                    <a:pt x="18" y="200"/>
                  </a:lnTo>
                  <a:lnTo>
                    <a:pt x="10" y="212"/>
                  </a:lnTo>
                  <a:lnTo>
                    <a:pt x="4" y="222"/>
                  </a:lnTo>
                  <a:lnTo>
                    <a:pt x="1" y="228"/>
                  </a:lnTo>
                  <a:lnTo>
                    <a:pt x="0" y="231"/>
                  </a:lnTo>
                  <a:lnTo>
                    <a:pt x="0" y="234"/>
                  </a:lnTo>
                  <a:lnTo>
                    <a:pt x="1" y="236"/>
                  </a:lnTo>
                  <a:lnTo>
                    <a:pt x="1" y="236"/>
                  </a:lnTo>
                  <a:lnTo>
                    <a:pt x="3" y="237"/>
                  </a:lnTo>
                  <a:lnTo>
                    <a:pt x="5" y="238"/>
                  </a:lnTo>
                  <a:lnTo>
                    <a:pt x="8" y="236"/>
                  </a:lnTo>
                  <a:lnTo>
                    <a:pt x="9" y="235"/>
                  </a:lnTo>
                  <a:lnTo>
                    <a:pt x="10" y="233"/>
                  </a:lnTo>
                  <a:lnTo>
                    <a:pt x="9" y="231"/>
                  </a:lnTo>
                  <a:lnTo>
                    <a:pt x="8" y="230"/>
                  </a:lnTo>
                  <a:lnTo>
                    <a:pt x="8" y="230"/>
                  </a:lnTo>
                  <a:lnTo>
                    <a:pt x="9" y="231"/>
                  </a:lnTo>
                  <a:lnTo>
                    <a:pt x="10" y="230"/>
                  </a:lnTo>
                  <a:lnTo>
                    <a:pt x="12" y="228"/>
                  </a:lnTo>
                  <a:lnTo>
                    <a:pt x="16" y="220"/>
                  </a:lnTo>
                  <a:lnTo>
                    <a:pt x="16" y="220"/>
                  </a:lnTo>
                  <a:lnTo>
                    <a:pt x="25" y="209"/>
                  </a:lnTo>
                  <a:lnTo>
                    <a:pt x="35" y="197"/>
                  </a:lnTo>
                  <a:lnTo>
                    <a:pt x="35" y="197"/>
                  </a:lnTo>
                  <a:lnTo>
                    <a:pt x="55" y="169"/>
                  </a:lnTo>
                  <a:lnTo>
                    <a:pt x="76" y="141"/>
                  </a:lnTo>
                  <a:lnTo>
                    <a:pt x="76" y="141"/>
                  </a:lnTo>
                  <a:lnTo>
                    <a:pt x="135" y="63"/>
                  </a:lnTo>
                  <a:lnTo>
                    <a:pt x="135" y="63"/>
                  </a:lnTo>
                  <a:lnTo>
                    <a:pt x="150" y="43"/>
                  </a:lnTo>
                  <a:lnTo>
                    <a:pt x="158" y="34"/>
                  </a:lnTo>
                  <a:lnTo>
                    <a:pt x="167" y="26"/>
                  </a:lnTo>
                  <a:lnTo>
                    <a:pt x="167" y="26"/>
                  </a:lnTo>
                  <a:lnTo>
                    <a:pt x="171" y="21"/>
                  </a:lnTo>
                  <a:lnTo>
                    <a:pt x="176" y="17"/>
                  </a:lnTo>
                  <a:lnTo>
                    <a:pt x="179" y="12"/>
                  </a:lnTo>
                  <a:lnTo>
                    <a:pt x="181" y="6"/>
                  </a:lnTo>
                  <a:lnTo>
                    <a:pt x="181" y="6"/>
                  </a:lnTo>
                  <a:lnTo>
                    <a:pt x="181" y="4"/>
                  </a:lnTo>
                  <a:lnTo>
                    <a:pt x="180" y="2"/>
                  </a:lnTo>
                  <a:lnTo>
                    <a:pt x="179" y="1"/>
                  </a:lnTo>
                  <a:lnTo>
                    <a:pt x="177" y="1"/>
                  </a:lnTo>
                  <a:lnTo>
                    <a:pt x="175" y="0"/>
                  </a:lnTo>
                  <a:lnTo>
                    <a:pt x="174" y="1"/>
                  </a:lnTo>
                  <a:lnTo>
                    <a:pt x="172" y="2"/>
                  </a:lnTo>
                  <a:lnTo>
                    <a:pt x="171" y="4"/>
                  </a:lnTo>
                  <a:lnTo>
                    <a:pt x="17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0" name="Freeform 79"/>
            <p:cNvSpPr/>
            <p:nvPr/>
          </p:nvSpPr>
          <p:spPr bwMode="auto">
            <a:xfrm>
              <a:off x="4535488" y="4105275"/>
              <a:ext cx="82550" cy="109538"/>
            </a:xfrm>
            <a:custGeom>
              <a:avLst/>
              <a:gdLst/>
              <a:ahLst/>
              <a:cxnLst>
                <a:cxn ang="0">
                  <a:pos x="148" y="2"/>
                </a:cxn>
                <a:cxn ang="0">
                  <a:pos x="148" y="2"/>
                </a:cxn>
                <a:cxn ang="0">
                  <a:pos x="126" y="28"/>
                </a:cxn>
                <a:cxn ang="0">
                  <a:pos x="104" y="55"/>
                </a:cxn>
                <a:cxn ang="0">
                  <a:pos x="62" y="109"/>
                </a:cxn>
                <a:cxn ang="0">
                  <a:pos x="62" y="109"/>
                </a:cxn>
                <a:cxn ang="0">
                  <a:pos x="39" y="137"/>
                </a:cxn>
                <a:cxn ang="0">
                  <a:pos x="15" y="165"/>
                </a:cxn>
                <a:cxn ang="0">
                  <a:pos x="15" y="165"/>
                </a:cxn>
                <a:cxn ang="0">
                  <a:pos x="8" y="174"/>
                </a:cxn>
                <a:cxn ang="0">
                  <a:pos x="3" y="183"/>
                </a:cxn>
                <a:cxn ang="0">
                  <a:pos x="0" y="194"/>
                </a:cxn>
                <a:cxn ang="0">
                  <a:pos x="0" y="205"/>
                </a:cxn>
                <a:cxn ang="0">
                  <a:pos x="0" y="205"/>
                </a:cxn>
                <a:cxn ang="0">
                  <a:pos x="0" y="207"/>
                </a:cxn>
                <a:cxn ang="0">
                  <a:pos x="1" y="208"/>
                </a:cxn>
                <a:cxn ang="0">
                  <a:pos x="2" y="209"/>
                </a:cxn>
                <a:cxn ang="0">
                  <a:pos x="4" y="209"/>
                </a:cxn>
                <a:cxn ang="0">
                  <a:pos x="6" y="209"/>
                </a:cxn>
                <a:cxn ang="0">
                  <a:pos x="7" y="208"/>
                </a:cxn>
                <a:cxn ang="0">
                  <a:pos x="8" y="207"/>
                </a:cxn>
                <a:cxn ang="0">
                  <a:pos x="9" y="205"/>
                </a:cxn>
                <a:cxn ang="0">
                  <a:pos x="9" y="205"/>
                </a:cxn>
                <a:cxn ang="0">
                  <a:pos x="9" y="197"/>
                </a:cxn>
                <a:cxn ang="0">
                  <a:pos x="11" y="190"/>
                </a:cxn>
                <a:cxn ang="0">
                  <a:pos x="14" y="183"/>
                </a:cxn>
                <a:cxn ang="0">
                  <a:pos x="17" y="177"/>
                </a:cxn>
                <a:cxn ang="0">
                  <a:pos x="27" y="167"/>
                </a:cxn>
                <a:cxn ang="0">
                  <a:pos x="37" y="155"/>
                </a:cxn>
                <a:cxn ang="0">
                  <a:pos x="37" y="155"/>
                </a:cxn>
                <a:cxn ang="0">
                  <a:pos x="45" y="145"/>
                </a:cxn>
                <a:cxn ang="0">
                  <a:pos x="53" y="135"/>
                </a:cxn>
                <a:cxn ang="0">
                  <a:pos x="70" y="114"/>
                </a:cxn>
                <a:cxn ang="0">
                  <a:pos x="70" y="114"/>
                </a:cxn>
                <a:cxn ang="0">
                  <a:pos x="112" y="60"/>
                </a:cxn>
                <a:cxn ang="0">
                  <a:pos x="133" y="34"/>
                </a:cxn>
                <a:cxn ang="0">
                  <a:pos x="155" y="8"/>
                </a:cxn>
                <a:cxn ang="0">
                  <a:pos x="155" y="8"/>
                </a:cxn>
                <a:cxn ang="0">
                  <a:pos x="156" y="7"/>
                </a:cxn>
                <a:cxn ang="0">
                  <a:pos x="156" y="5"/>
                </a:cxn>
                <a:cxn ang="0">
                  <a:pos x="155" y="3"/>
                </a:cxn>
                <a:cxn ang="0">
                  <a:pos x="154" y="2"/>
                </a:cxn>
                <a:cxn ang="0">
                  <a:pos x="153" y="1"/>
                </a:cxn>
                <a:cxn ang="0">
                  <a:pos x="151" y="0"/>
                </a:cxn>
                <a:cxn ang="0">
                  <a:pos x="150" y="1"/>
                </a:cxn>
                <a:cxn ang="0">
                  <a:pos x="148" y="2"/>
                </a:cxn>
                <a:cxn ang="0">
                  <a:pos x="148" y="2"/>
                </a:cxn>
              </a:cxnLst>
              <a:rect l="0" t="0" r="r" b="b"/>
              <a:pathLst>
                <a:path w="156" h="209">
                  <a:moveTo>
                    <a:pt x="148" y="2"/>
                  </a:moveTo>
                  <a:lnTo>
                    <a:pt x="148" y="2"/>
                  </a:lnTo>
                  <a:lnTo>
                    <a:pt x="126" y="28"/>
                  </a:lnTo>
                  <a:lnTo>
                    <a:pt x="104" y="55"/>
                  </a:lnTo>
                  <a:lnTo>
                    <a:pt x="62" y="109"/>
                  </a:lnTo>
                  <a:lnTo>
                    <a:pt x="62" y="109"/>
                  </a:lnTo>
                  <a:lnTo>
                    <a:pt x="39" y="137"/>
                  </a:lnTo>
                  <a:lnTo>
                    <a:pt x="15" y="165"/>
                  </a:lnTo>
                  <a:lnTo>
                    <a:pt x="15" y="165"/>
                  </a:lnTo>
                  <a:lnTo>
                    <a:pt x="8" y="174"/>
                  </a:lnTo>
                  <a:lnTo>
                    <a:pt x="3" y="183"/>
                  </a:lnTo>
                  <a:lnTo>
                    <a:pt x="0" y="194"/>
                  </a:lnTo>
                  <a:lnTo>
                    <a:pt x="0" y="205"/>
                  </a:lnTo>
                  <a:lnTo>
                    <a:pt x="0" y="205"/>
                  </a:lnTo>
                  <a:lnTo>
                    <a:pt x="0" y="207"/>
                  </a:lnTo>
                  <a:lnTo>
                    <a:pt x="1" y="208"/>
                  </a:lnTo>
                  <a:lnTo>
                    <a:pt x="2" y="209"/>
                  </a:lnTo>
                  <a:lnTo>
                    <a:pt x="4" y="209"/>
                  </a:lnTo>
                  <a:lnTo>
                    <a:pt x="6" y="209"/>
                  </a:lnTo>
                  <a:lnTo>
                    <a:pt x="7" y="208"/>
                  </a:lnTo>
                  <a:lnTo>
                    <a:pt x="8" y="207"/>
                  </a:lnTo>
                  <a:lnTo>
                    <a:pt x="9" y="205"/>
                  </a:lnTo>
                  <a:lnTo>
                    <a:pt x="9" y="205"/>
                  </a:lnTo>
                  <a:lnTo>
                    <a:pt x="9" y="197"/>
                  </a:lnTo>
                  <a:lnTo>
                    <a:pt x="11" y="190"/>
                  </a:lnTo>
                  <a:lnTo>
                    <a:pt x="14" y="183"/>
                  </a:lnTo>
                  <a:lnTo>
                    <a:pt x="17" y="177"/>
                  </a:lnTo>
                  <a:lnTo>
                    <a:pt x="27" y="167"/>
                  </a:lnTo>
                  <a:lnTo>
                    <a:pt x="37" y="155"/>
                  </a:lnTo>
                  <a:lnTo>
                    <a:pt x="37" y="155"/>
                  </a:lnTo>
                  <a:lnTo>
                    <a:pt x="45" y="145"/>
                  </a:lnTo>
                  <a:lnTo>
                    <a:pt x="53" y="135"/>
                  </a:lnTo>
                  <a:lnTo>
                    <a:pt x="70" y="114"/>
                  </a:lnTo>
                  <a:lnTo>
                    <a:pt x="70" y="114"/>
                  </a:lnTo>
                  <a:lnTo>
                    <a:pt x="112" y="60"/>
                  </a:lnTo>
                  <a:lnTo>
                    <a:pt x="133" y="34"/>
                  </a:lnTo>
                  <a:lnTo>
                    <a:pt x="155" y="8"/>
                  </a:lnTo>
                  <a:lnTo>
                    <a:pt x="155" y="8"/>
                  </a:lnTo>
                  <a:lnTo>
                    <a:pt x="156" y="7"/>
                  </a:lnTo>
                  <a:lnTo>
                    <a:pt x="156" y="5"/>
                  </a:lnTo>
                  <a:lnTo>
                    <a:pt x="155" y="3"/>
                  </a:lnTo>
                  <a:lnTo>
                    <a:pt x="154" y="2"/>
                  </a:lnTo>
                  <a:lnTo>
                    <a:pt x="153" y="1"/>
                  </a:lnTo>
                  <a:lnTo>
                    <a:pt x="151" y="0"/>
                  </a:lnTo>
                  <a:lnTo>
                    <a:pt x="150"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1" name="Freeform 80"/>
            <p:cNvSpPr/>
            <p:nvPr/>
          </p:nvSpPr>
          <p:spPr bwMode="auto">
            <a:xfrm>
              <a:off x="4570413" y="4111625"/>
              <a:ext cx="82550" cy="106363"/>
            </a:xfrm>
            <a:custGeom>
              <a:avLst/>
              <a:gdLst/>
              <a:ahLst/>
              <a:cxnLst>
                <a:cxn ang="0">
                  <a:pos x="148" y="4"/>
                </a:cxn>
                <a:cxn ang="0">
                  <a:pos x="148" y="4"/>
                </a:cxn>
                <a:cxn ang="0">
                  <a:pos x="132" y="28"/>
                </a:cxn>
                <a:cxn ang="0">
                  <a:pos x="114" y="52"/>
                </a:cxn>
                <a:cxn ang="0">
                  <a:pos x="95" y="76"/>
                </a:cxn>
                <a:cxn ang="0">
                  <a:pos x="77" y="100"/>
                </a:cxn>
                <a:cxn ang="0">
                  <a:pos x="37" y="147"/>
                </a:cxn>
                <a:cxn ang="0">
                  <a:pos x="19" y="169"/>
                </a:cxn>
                <a:cxn ang="0">
                  <a:pos x="0" y="193"/>
                </a:cxn>
                <a:cxn ang="0">
                  <a:pos x="0" y="193"/>
                </a:cxn>
                <a:cxn ang="0">
                  <a:pos x="0" y="195"/>
                </a:cxn>
                <a:cxn ang="0">
                  <a:pos x="0" y="197"/>
                </a:cxn>
                <a:cxn ang="0">
                  <a:pos x="1" y="198"/>
                </a:cxn>
                <a:cxn ang="0">
                  <a:pos x="2" y="199"/>
                </a:cxn>
                <a:cxn ang="0">
                  <a:pos x="5" y="200"/>
                </a:cxn>
                <a:cxn ang="0">
                  <a:pos x="7" y="199"/>
                </a:cxn>
                <a:cxn ang="0">
                  <a:pos x="8" y="198"/>
                </a:cxn>
                <a:cxn ang="0">
                  <a:pos x="8" y="198"/>
                </a:cxn>
                <a:cxn ang="0">
                  <a:pos x="27" y="175"/>
                </a:cxn>
                <a:cxn ang="0">
                  <a:pos x="46" y="151"/>
                </a:cxn>
                <a:cxn ang="0">
                  <a:pos x="85" y="104"/>
                </a:cxn>
                <a:cxn ang="0">
                  <a:pos x="104" y="81"/>
                </a:cxn>
                <a:cxn ang="0">
                  <a:pos x="122" y="57"/>
                </a:cxn>
                <a:cxn ang="0">
                  <a:pos x="140" y="34"/>
                </a:cxn>
                <a:cxn ang="0">
                  <a:pos x="156" y="8"/>
                </a:cxn>
                <a:cxn ang="0">
                  <a:pos x="156" y="8"/>
                </a:cxn>
                <a:cxn ang="0">
                  <a:pos x="156" y="6"/>
                </a:cxn>
                <a:cxn ang="0">
                  <a:pos x="156" y="5"/>
                </a:cxn>
                <a:cxn ang="0">
                  <a:pos x="155" y="3"/>
                </a:cxn>
                <a:cxn ang="0">
                  <a:pos x="154" y="1"/>
                </a:cxn>
                <a:cxn ang="0">
                  <a:pos x="152" y="0"/>
                </a:cxn>
                <a:cxn ang="0">
                  <a:pos x="151" y="0"/>
                </a:cxn>
                <a:cxn ang="0">
                  <a:pos x="149" y="1"/>
                </a:cxn>
                <a:cxn ang="0">
                  <a:pos x="148" y="4"/>
                </a:cxn>
                <a:cxn ang="0">
                  <a:pos x="148" y="4"/>
                </a:cxn>
              </a:cxnLst>
              <a:rect l="0" t="0" r="r" b="b"/>
              <a:pathLst>
                <a:path w="156" h="200">
                  <a:moveTo>
                    <a:pt x="148" y="4"/>
                  </a:moveTo>
                  <a:lnTo>
                    <a:pt x="148" y="4"/>
                  </a:lnTo>
                  <a:lnTo>
                    <a:pt x="132" y="28"/>
                  </a:lnTo>
                  <a:lnTo>
                    <a:pt x="114" y="52"/>
                  </a:lnTo>
                  <a:lnTo>
                    <a:pt x="95" y="76"/>
                  </a:lnTo>
                  <a:lnTo>
                    <a:pt x="77" y="100"/>
                  </a:lnTo>
                  <a:lnTo>
                    <a:pt x="37" y="147"/>
                  </a:lnTo>
                  <a:lnTo>
                    <a:pt x="19" y="169"/>
                  </a:lnTo>
                  <a:lnTo>
                    <a:pt x="0" y="193"/>
                  </a:lnTo>
                  <a:lnTo>
                    <a:pt x="0" y="193"/>
                  </a:lnTo>
                  <a:lnTo>
                    <a:pt x="0" y="195"/>
                  </a:lnTo>
                  <a:lnTo>
                    <a:pt x="0" y="197"/>
                  </a:lnTo>
                  <a:lnTo>
                    <a:pt x="1" y="198"/>
                  </a:lnTo>
                  <a:lnTo>
                    <a:pt x="2" y="199"/>
                  </a:lnTo>
                  <a:lnTo>
                    <a:pt x="5" y="200"/>
                  </a:lnTo>
                  <a:lnTo>
                    <a:pt x="7" y="199"/>
                  </a:lnTo>
                  <a:lnTo>
                    <a:pt x="8" y="198"/>
                  </a:lnTo>
                  <a:lnTo>
                    <a:pt x="8" y="198"/>
                  </a:lnTo>
                  <a:lnTo>
                    <a:pt x="27" y="175"/>
                  </a:lnTo>
                  <a:lnTo>
                    <a:pt x="46" y="151"/>
                  </a:lnTo>
                  <a:lnTo>
                    <a:pt x="85" y="104"/>
                  </a:lnTo>
                  <a:lnTo>
                    <a:pt x="104" y="81"/>
                  </a:lnTo>
                  <a:lnTo>
                    <a:pt x="122" y="57"/>
                  </a:lnTo>
                  <a:lnTo>
                    <a:pt x="140" y="34"/>
                  </a:lnTo>
                  <a:lnTo>
                    <a:pt x="156" y="8"/>
                  </a:lnTo>
                  <a:lnTo>
                    <a:pt x="156" y="8"/>
                  </a:lnTo>
                  <a:lnTo>
                    <a:pt x="156" y="6"/>
                  </a:lnTo>
                  <a:lnTo>
                    <a:pt x="156" y="5"/>
                  </a:lnTo>
                  <a:lnTo>
                    <a:pt x="155" y="3"/>
                  </a:lnTo>
                  <a:lnTo>
                    <a:pt x="154" y="1"/>
                  </a:lnTo>
                  <a:lnTo>
                    <a:pt x="152" y="0"/>
                  </a:lnTo>
                  <a:lnTo>
                    <a:pt x="151" y="0"/>
                  </a:lnTo>
                  <a:lnTo>
                    <a:pt x="149" y="1"/>
                  </a:lnTo>
                  <a:lnTo>
                    <a:pt x="148" y="4"/>
                  </a:lnTo>
                  <a:lnTo>
                    <a:pt x="14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2" name="Freeform 81"/>
            <p:cNvSpPr/>
            <p:nvPr/>
          </p:nvSpPr>
          <p:spPr bwMode="auto">
            <a:xfrm>
              <a:off x="4618038" y="4119563"/>
              <a:ext cx="71438" cy="93663"/>
            </a:xfrm>
            <a:custGeom>
              <a:avLst/>
              <a:gdLst/>
              <a:ahLst/>
              <a:cxnLst>
                <a:cxn ang="0">
                  <a:pos x="126" y="1"/>
                </a:cxn>
                <a:cxn ang="0">
                  <a:pos x="126" y="1"/>
                </a:cxn>
                <a:cxn ang="0">
                  <a:pos x="116" y="10"/>
                </a:cxn>
                <a:cxn ang="0">
                  <a:pos x="108" y="20"/>
                </a:cxn>
                <a:cxn ang="0">
                  <a:pos x="101" y="29"/>
                </a:cxn>
                <a:cxn ang="0">
                  <a:pos x="93" y="39"/>
                </a:cxn>
                <a:cxn ang="0">
                  <a:pos x="81" y="60"/>
                </a:cxn>
                <a:cxn ang="0">
                  <a:pos x="66" y="81"/>
                </a:cxn>
                <a:cxn ang="0">
                  <a:pos x="66" y="81"/>
                </a:cxn>
                <a:cxn ang="0">
                  <a:pos x="49" y="106"/>
                </a:cxn>
                <a:cxn ang="0">
                  <a:pos x="31" y="131"/>
                </a:cxn>
                <a:cxn ang="0">
                  <a:pos x="31" y="131"/>
                </a:cxn>
                <a:cxn ang="0">
                  <a:pos x="18" y="150"/>
                </a:cxn>
                <a:cxn ang="0">
                  <a:pos x="9" y="161"/>
                </a:cxn>
                <a:cxn ang="0">
                  <a:pos x="6" y="165"/>
                </a:cxn>
                <a:cxn ang="0">
                  <a:pos x="2" y="167"/>
                </a:cxn>
                <a:cxn ang="0">
                  <a:pos x="2" y="167"/>
                </a:cxn>
                <a:cxn ang="0">
                  <a:pos x="1" y="168"/>
                </a:cxn>
                <a:cxn ang="0">
                  <a:pos x="0" y="170"/>
                </a:cxn>
                <a:cxn ang="0">
                  <a:pos x="0" y="172"/>
                </a:cxn>
                <a:cxn ang="0">
                  <a:pos x="1" y="173"/>
                </a:cxn>
                <a:cxn ang="0">
                  <a:pos x="3" y="175"/>
                </a:cxn>
                <a:cxn ang="0">
                  <a:pos x="5" y="176"/>
                </a:cxn>
                <a:cxn ang="0">
                  <a:pos x="7" y="175"/>
                </a:cxn>
                <a:cxn ang="0">
                  <a:pos x="7" y="175"/>
                </a:cxn>
                <a:cxn ang="0">
                  <a:pos x="13" y="172"/>
                </a:cxn>
                <a:cxn ang="0">
                  <a:pos x="17" y="167"/>
                </a:cxn>
                <a:cxn ang="0">
                  <a:pos x="23" y="156"/>
                </a:cxn>
                <a:cxn ang="0">
                  <a:pos x="23" y="156"/>
                </a:cxn>
                <a:cxn ang="0">
                  <a:pos x="32" y="144"/>
                </a:cxn>
                <a:cxn ang="0">
                  <a:pos x="41" y="132"/>
                </a:cxn>
                <a:cxn ang="0">
                  <a:pos x="59" y="107"/>
                </a:cxn>
                <a:cxn ang="0">
                  <a:pos x="59" y="107"/>
                </a:cxn>
                <a:cxn ang="0">
                  <a:pos x="76" y="82"/>
                </a:cxn>
                <a:cxn ang="0">
                  <a:pos x="92" y="55"/>
                </a:cxn>
                <a:cxn ang="0">
                  <a:pos x="102" y="42"/>
                </a:cxn>
                <a:cxn ang="0">
                  <a:pos x="111" y="30"/>
                </a:cxn>
                <a:cxn ang="0">
                  <a:pos x="121" y="19"/>
                </a:cxn>
                <a:cxn ang="0">
                  <a:pos x="132" y="8"/>
                </a:cxn>
                <a:cxn ang="0">
                  <a:pos x="132" y="8"/>
                </a:cxn>
                <a:cxn ang="0">
                  <a:pos x="133" y="6"/>
                </a:cxn>
                <a:cxn ang="0">
                  <a:pos x="134" y="5"/>
                </a:cxn>
                <a:cxn ang="0">
                  <a:pos x="133" y="3"/>
                </a:cxn>
                <a:cxn ang="0">
                  <a:pos x="132" y="2"/>
                </a:cxn>
                <a:cxn ang="0">
                  <a:pos x="131" y="1"/>
                </a:cxn>
                <a:cxn ang="0">
                  <a:pos x="129" y="0"/>
                </a:cxn>
                <a:cxn ang="0">
                  <a:pos x="127" y="0"/>
                </a:cxn>
                <a:cxn ang="0">
                  <a:pos x="126" y="1"/>
                </a:cxn>
                <a:cxn ang="0">
                  <a:pos x="126" y="1"/>
                </a:cxn>
              </a:cxnLst>
              <a:rect l="0" t="0" r="r" b="b"/>
              <a:pathLst>
                <a:path w="134" h="176">
                  <a:moveTo>
                    <a:pt x="126" y="1"/>
                  </a:moveTo>
                  <a:lnTo>
                    <a:pt x="126" y="1"/>
                  </a:lnTo>
                  <a:lnTo>
                    <a:pt x="116" y="10"/>
                  </a:lnTo>
                  <a:lnTo>
                    <a:pt x="108" y="20"/>
                  </a:lnTo>
                  <a:lnTo>
                    <a:pt x="101" y="29"/>
                  </a:lnTo>
                  <a:lnTo>
                    <a:pt x="93" y="39"/>
                  </a:lnTo>
                  <a:lnTo>
                    <a:pt x="81" y="60"/>
                  </a:lnTo>
                  <a:lnTo>
                    <a:pt x="66" y="81"/>
                  </a:lnTo>
                  <a:lnTo>
                    <a:pt x="66" y="81"/>
                  </a:lnTo>
                  <a:lnTo>
                    <a:pt x="49" y="106"/>
                  </a:lnTo>
                  <a:lnTo>
                    <a:pt x="31" y="131"/>
                  </a:lnTo>
                  <a:lnTo>
                    <a:pt x="31" y="131"/>
                  </a:lnTo>
                  <a:lnTo>
                    <a:pt x="18" y="150"/>
                  </a:lnTo>
                  <a:lnTo>
                    <a:pt x="9" y="161"/>
                  </a:lnTo>
                  <a:lnTo>
                    <a:pt x="6" y="165"/>
                  </a:lnTo>
                  <a:lnTo>
                    <a:pt x="2" y="167"/>
                  </a:lnTo>
                  <a:lnTo>
                    <a:pt x="2" y="167"/>
                  </a:lnTo>
                  <a:lnTo>
                    <a:pt x="1" y="168"/>
                  </a:lnTo>
                  <a:lnTo>
                    <a:pt x="0" y="170"/>
                  </a:lnTo>
                  <a:lnTo>
                    <a:pt x="0" y="172"/>
                  </a:lnTo>
                  <a:lnTo>
                    <a:pt x="1" y="173"/>
                  </a:lnTo>
                  <a:lnTo>
                    <a:pt x="3" y="175"/>
                  </a:lnTo>
                  <a:lnTo>
                    <a:pt x="5" y="176"/>
                  </a:lnTo>
                  <a:lnTo>
                    <a:pt x="7" y="175"/>
                  </a:lnTo>
                  <a:lnTo>
                    <a:pt x="7" y="175"/>
                  </a:lnTo>
                  <a:lnTo>
                    <a:pt x="13" y="172"/>
                  </a:lnTo>
                  <a:lnTo>
                    <a:pt x="17" y="167"/>
                  </a:lnTo>
                  <a:lnTo>
                    <a:pt x="23" y="156"/>
                  </a:lnTo>
                  <a:lnTo>
                    <a:pt x="23" y="156"/>
                  </a:lnTo>
                  <a:lnTo>
                    <a:pt x="32" y="144"/>
                  </a:lnTo>
                  <a:lnTo>
                    <a:pt x="41" y="132"/>
                  </a:lnTo>
                  <a:lnTo>
                    <a:pt x="59" y="107"/>
                  </a:lnTo>
                  <a:lnTo>
                    <a:pt x="59" y="107"/>
                  </a:lnTo>
                  <a:lnTo>
                    <a:pt x="76" y="82"/>
                  </a:lnTo>
                  <a:lnTo>
                    <a:pt x="92" y="55"/>
                  </a:lnTo>
                  <a:lnTo>
                    <a:pt x="102" y="42"/>
                  </a:lnTo>
                  <a:lnTo>
                    <a:pt x="111" y="30"/>
                  </a:lnTo>
                  <a:lnTo>
                    <a:pt x="121" y="19"/>
                  </a:lnTo>
                  <a:lnTo>
                    <a:pt x="132" y="8"/>
                  </a:lnTo>
                  <a:lnTo>
                    <a:pt x="132" y="8"/>
                  </a:lnTo>
                  <a:lnTo>
                    <a:pt x="133" y="6"/>
                  </a:lnTo>
                  <a:lnTo>
                    <a:pt x="134" y="5"/>
                  </a:lnTo>
                  <a:lnTo>
                    <a:pt x="133" y="3"/>
                  </a:lnTo>
                  <a:lnTo>
                    <a:pt x="132" y="2"/>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3" name="Freeform 82"/>
            <p:cNvSpPr/>
            <p:nvPr/>
          </p:nvSpPr>
          <p:spPr bwMode="auto">
            <a:xfrm>
              <a:off x="4630738" y="4132263"/>
              <a:ext cx="82550" cy="112713"/>
            </a:xfrm>
            <a:custGeom>
              <a:avLst/>
              <a:gdLst/>
              <a:ahLst/>
              <a:cxnLst>
                <a:cxn ang="0">
                  <a:pos x="149" y="1"/>
                </a:cxn>
                <a:cxn ang="0">
                  <a:pos x="149" y="1"/>
                </a:cxn>
                <a:cxn ang="0">
                  <a:pos x="140" y="13"/>
                </a:cxn>
                <a:cxn ang="0">
                  <a:pos x="131" y="25"/>
                </a:cxn>
                <a:cxn ang="0">
                  <a:pos x="114" y="50"/>
                </a:cxn>
                <a:cxn ang="0">
                  <a:pos x="97" y="75"/>
                </a:cxn>
                <a:cxn ang="0">
                  <a:pos x="80" y="99"/>
                </a:cxn>
                <a:cxn ang="0">
                  <a:pos x="80" y="99"/>
                </a:cxn>
                <a:cxn ang="0">
                  <a:pos x="39" y="152"/>
                </a:cxn>
                <a:cxn ang="0">
                  <a:pos x="1" y="207"/>
                </a:cxn>
                <a:cxn ang="0">
                  <a:pos x="1" y="207"/>
                </a:cxn>
                <a:cxn ang="0">
                  <a:pos x="0" y="208"/>
                </a:cxn>
                <a:cxn ang="0">
                  <a:pos x="0" y="210"/>
                </a:cxn>
                <a:cxn ang="0">
                  <a:pos x="2" y="212"/>
                </a:cxn>
                <a:cxn ang="0">
                  <a:pos x="5" y="213"/>
                </a:cxn>
                <a:cxn ang="0">
                  <a:pos x="6" y="213"/>
                </a:cxn>
                <a:cxn ang="0">
                  <a:pos x="8" y="212"/>
                </a:cxn>
                <a:cxn ang="0">
                  <a:pos x="12" y="208"/>
                </a:cxn>
                <a:cxn ang="0">
                  <a:pos x="12" y="208"/>
                </a:cxn>
                <a:cxn ang="0">
                  <a:pos x="14" y="206"/>
                </a:cxn>
                <a:cxn ang="0">
                  <a:pos x="14" y="204"/>
                </a:cxn>
                <a:cxn ang="0">
                  <a:pos x="14" y="204"/>
                </a:cxn>
                <a:cxn ang="0">
                  <a:pos x="53" y="151"/>
                </a:cxn>
                <a:cxn ang="0">
                  <a:pos x="92" y="99"/>
                </a:cxn>
                <a:cxn ang="0">
                  <a:pos x="92" y="99"/>
                </a:cxn>
                <a:cxn ang="0">
                  <a:pos x="109" y="76"/>
                </a:cxn>
                <a:cxn ang="0">
                  <a:pos x="123" y="54"/>
                </a:cxn>
                <a:cxn ang="0">
                  <a:pos x="139" y="30"/>
                </a:cxn>
                <a:cxn ang="0">
                  <a:pos x="147" y="18"/>
                </a:cxn>
                <a:cxn ang="0">
                  <a:pos x="155" y="8"/>
                </a:cxn>
                <a:cxn ang="0">
                  <a:pos x="155" y="8"/>
                </a:cxn>
                <a:cxn ang="0">
                  <a:pos x="156" y="6"/>
                </a:cxn>
                <a:cxn ang="0">
                  <a:pos x="156" y="4"/>
                </a:cxn>
                <a:cxn ang="0">
                  <a:pos x="155" y="1"/>
                </a:cxn>
                <a:cxn ang="0">
                  <a:pos x="153" y="0"/>
                </a:cxn>
                <a:cxn ang="0">
                  <a:pos x="152" y="0"/>
                </a:cxn>
                <a:cxn ang="0">
                  <a:pos x="150" y="0"/>
                </a:cxn>
                <a:cxn ang="0">
                  <a:pos x="149" y="1"/>
                </a:cxn>
                <a:cxn ang="0">
                  <a:pos x="149" y="1"/>
                </a:cxn>
              </a:cxnLst>
              <a:rect l="0" t="0" r="r" b="b"/>
              <a:pathLst>
                <a:path w="156" h="213">
                  <a:moveTo>
                    <a:pt x="149" y="1"/>
                  </a:moveTo>
                  <a:lnTo>
                    <a:pt x="149" y="1"/>
                  </a:lnTo>
                  <a:lnTo>
                    <a:pt x="140" y="13"/>
                  </a:lnTo>
                  <a:lnTo>
                    <a:pt x="131" y="25"/>
                  </a:lnTo>
                  <a:lnTo>
                    <a:pt x="114" y="50"/>
                  </a:lnTo>
                  <a:lnTo>
                    <a:pt x="97" y="75"/>
                  </a:lnTo>
                  <a:lnTo>
                    <a:pt x="80" y="99"/>
                  </a:lnTo>
                  <a:lnTo>
                    <a:pt x="80" y="99"/>
                  </a:lnTo>
                  <a:lnTo>
                    <a:pt x="39" y="152"/>
                  </a:lnTo>
                  <a:lnTo>
                    <a:pt x="1" y="207"/>
                  </a:lnTo>
                  <a:lnTo>
                    <a:pt x="1" y="207"/>
                  </a:lnTo>
                  <a:lnTo>
                    <a:pt x="0" y="208"/>
                  </a:lnTo>
                  <a:lnTo>
                    <a:pt x="0" y="210"/>
                  </a:lnTo>
                  <a:lnTo>
                    <a:pt x="2" y="212"/>
                  </a:lnTo>
                  <a:lnTo>
                    <a:pt x="5" y="213"/>
                  </a:lnTo>
                  <a:lnTo>
                    <a:pt x="6" y="213"/>
                  </a:lnTo>
                  <a:lnTo>
                    <a:pt x="8" y="212"/>
                  </a:lnTo>
                  <a:lnTo>
                    <a:pt x="12" y="208"/>
                  </a:lnTo>
                  <a:lnTo>
                    <a:pt x="12" y="208"/>
                  </a:lnTo>
                  <a:lnTo>
                    <a:pt x="14" y="206"/>
                  </a:lnTo>
                  <a:lnTo>
                    <a:pt x="14" y="204"/>
                  </a:lnTo>
                  <a:lnTo>
                    <a:pt x="14" y="204"/>
                  </a:lnTo>
                  <a:lnTo>
                    <a:pt x="53" y="151"/>
                  </a:lnTo>
                  <a:lnTo>
                    <a:pt x="92" y="99"/>
                  </a:lnTo>
                  <a:lnTo>
                    <a:pt x="92" y="99"/>
                  </a:lnTo>
                  <a:lnTo>
                    <a:pt x="109" y="76"/>
                  </a:lnTo>
                  <a:lnTo>
                    <a:pt x="123" y="54"/>
                  </a:lnTo>
                  <a:lnTo>
                    <a:pt x="139" y="30"/>
                  </a:lnTo>
                  <a:lnTo>
                    <a:pt x="147" y="18"/>
                  </a:lnTo>
                  <a:lnTo>
                    <a:pt x="155" y="8"/>
                  </a:lnTo>
                  <a:lnTo>
                    <a:pt x="155" y="8"/>
                  </a:lnTo>
                  <a:lnTo>
                    <a:pt x="156" y="6"/>
                  </a:lnTo>
                  <a:lnTo>
                    <a:pt x="156" y="4"/>
                  </a:lnTo>
                  <a:lnTo>
                    <a:pt x="155" y="1"/>
                  </a:lnTo>
                  <a:lnTo>
                    <a:pt x="153" y="0"/>
                  </a:lnTo>
                  <a:lnTo>
                    <a:pt x="152" y="0"/>
                  </a:lnTo>
                  <a:lnTo>
                    <a:pt x="150" y="0"/>
                  </a:lnTo>
                  <a:lnTo>
                    <a:pt x="149" y="1"/>
                  </a:lnTo>
                  <a:lnTo>
                    <a:pt x="1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4" name="Freeform 83"/>
            <p:cNvSpPr/>
            <p:nvPr/>
          </p:nvSpPr>
          <p:spPr bwMode="auto">
            <a:xfrm>
              <a:off x="4664075" y="4144963"/>
              <a:ext cx="85725" cy="111125"/>
            </a:xfrm>
            <a:custGeom>
              <a:avLst/>
              <a:gdLst/>
              <a:ahLst/>
              <a:cxnLst>
                <a:cxn ang="0">
                  <a:pos x="152" y="3"/>
                </a:cxn>
                <a:cxn ang="0">
                  <a:pos x="152" y="3"/>
                </a:cxn>
                <a:cxn ang="0">
                  <a:pos x="150" y="8"/>
                </a:cxn>
                <a:cxn ang="0">
                  <a:pos x="147" y="12"/>
                </a:cxn>
                <a:cxn ang="0">
                  <a:pos x="139" y="22"/>
                </a:cxn>
                <a:cxn ang="0">
                  <a:pos x="131" y="33"/>
                </a:cxn>
                <a:cxn ang="0">
                  <a:pos x="124" y="41"/>
                </a:cxn>
                <a:cxn ang="0">
                  <a:pos x="124" y="41"/>
                </a:cxn>
                <a:cxn ang="0">
                  <a:pos x="86" y="97"/>
                </a:cxn>
                <a:cxn ang="0">
                  <a:pos x="86" y="97"/>
                </a:cxn>
                <a:cxn ang="0">
                  <a:pos x="66" y="124"/>
                </a:cxn>
                <a:cxn ang="0">
                  <a:pos x="45" y="150"/>
                </a:cxn>
                <a:cxn ang="0">
                  <a:pos x="1" y="201"/>
                </a:cxn>
                <a:cxn ang="0">
                  <a:pos x="1" y="201"/>
                </a:cxn>
                <a:cxn ang="0">
                  <a:pos x="0" y="203"/>
                </a:cxn>
                <a:cxn ang="0">
                  <a:pos x="0" y="205"/>
                </a:cxn>
                <a:cxn ang="0">
                  <a:pos x="0" y="206"/>
                </a:cxn>
                <a:cxn ang="0">
                  <a:pos x="1" y="208"/>
                </a:cxn>
                <a:cxn ang="0">
                  <a:pos x="3" y="209"/>
                </a:cxn>
                <a:cxn ang="0">
                  <a:pos x="4" y="209"/>
                </a:cxn>
                <a:cxn ang="0">
                  <a:pos x="6" y="209"/>
                </a:cxn>
                <a:cxn ang="0">
                  <a:pos x="8" y="208"/>
                </a:cxn>
                <a:cxn ang="0">
                  <a:pos x="8" y="208"/>
                </a:cxn>
                <a:cxn ang="0">
                  <a:pos x="52" y="155"/>
                </a:cxn>
                <a:cxn ang="0">
                  <a:pos x="74" y="129"/>
                </a:cxn>
                <a:cxn ang="0">
                  <a:pos x="94" y="101"/>
                </a:cxn>
                <a:cxn ang="0">
                  <a:pos x="94" y="101"/>
                </a:cxn>
                <a:cxn ang="0">
                  <a:pos x="113" y="74"/>
                </a:cxn>
                <a:cxn ang="0">
                  <a:pos x="133" y="46"/>
                </a:cxn>
                <a:cxn ang="0">
                  <a:pos x="133" y="46"/>
                </a:cxn>
                <a:cxn ang="0">
                  <a:pos x="140" y="36"/>
                </a:cxn>
                <a:cxn ang="0">
                  <a:pos x="148" y="27"/>
                </a:cxn>
                <a:cxn ang="0">
                  <a:pos x="156" y="16"/>
                </a:cxn>
                <a:cxn ang="0">
                  <a:pos x="159" y="11"/>
                </a:cxn>
                <a:cxn ang="0">
                  <a:pos x="162" y="6"/>
                </a:cxn>
                <a:cxn ang="0">
                  <a:pos x="162" y="6"/>
                </a:cxn>
                <a:cxn ang="0">
                  <a:pos x="162" y="4"/>
                </a:cxn>
                <a:cxn ang="0">
                  <a:pos x="161" y="2"/>
                </a:cxn>
                <a:cxn ang="0">
                  <a:pos x="160" y="1"/>
                </a:cxn>
                <a:cxn ang="0">
                  <a:pos x="158" y="0"/>
                </a:cxn>
                <a:cxn ang="0">
                  <a:pos x="157" y="0"/>
                </a:cxn>
                <a:cxn ang="0">
                  <a:pos x="155" y="0"/>
                </a:cxn>
                <a:cxn ang="0">
                  <a:pos x="154" y="2"/>
                </a:cxn>
                <a:cxn ang="0">
                  <a:pos x="152" y="3"/>
                </a:cxn>
                <a:cxn ang="0">
                  <a:pos x="152" y="3"/>
                </a:cxn>
              </a:cxnLst>
              <a:rect l="0" t="0" r="r" b="b"/>
              <a:pathLst>
                <a:path w="162" h="209">
                  <a:moveTo>
                    <a:pt x="152" y="3"/>
                  </a:moveTo>
                  <a:lnTo>
                    <a:pt x="152" y="3"/>
                  </a:lnTo>
                  <a:lnTo>
                    <a:pt x="150" y="8"/>
                  </a:lnTo>
                  <a:lnTo>
                    <a:pt x="147" y="12"/>
                  </a:lnTo>
                  <a:lnTo>
                    <a:pt x="139" y="22"/>
                  </a:lnTo>
                  <a:lnTo>
                    <a:pt x="131" y="33"/>
                  </a:lnTo>
                  <a:lnTo>
                    <a:pt x="124" y="41"/>
                  </a:lnTo>
                  <a:lnTo>
                    <a:pt x="124" y="41"/>
                  </a:lnTo>
                  <a:lnTo>
                    <a:pt x="86" y="97"/>
                  </a:lnTo>
                  <a:lnTo>
                    <a:pt x="86" y="97"/>
                  </a:lnTo>
                  <a:lnTo>
                    <a:pt x="66" y="124"/>
                  </a:lnTo>
                  <a:lnTo>
                    <a:pt x="45" y="150"/>
                  </a:lnTo>
                  <a:lnTo>
                    <a:pt x="1" y="201"/>
                  </a:lnTo>
                  <a:lnTo>
                    <a:pt x="1" y="201"/>
                  </a:lnTo>
                  <a:lnTo>
                    <a:pt x="0" y="203"/>
                  </a:lnTo>
                  <a:lnTo>
                    <a:pt x="0" y="205"/>
                  </a:lnTo>
                  <a:lnTo>
                    <a:pt x="0" y="206"/>
                  </a:lnTo>
                  <a:lnTo>
                    <a:pt x="1" y="208"/>
                  </a:lnTo>
                  <a:lnTo>
                    <a:pt x="3" y="209"/>
                  </a:lnTo>
                  <a:lnTo>
                    <a:pt x="4" y="209"/>
                  </a:lnTo>
                  <a:lnTo>
                    <a:pt x="6" y="209"/>
                  </a:lnTo>
                  <a:lnTo>
                    <a:pt x="8" y="208"/>
                  </a:lnTo>
                  <a:lnTo>
                    <a:pt x="8" y="208"/>
                  </a:lnTo>
                  <a:lnTo>
                    <a:pt x="52" y="155"/>
                  </a:lnTo>
                  <a:lnTo>
                    <a:pt x="74" y="129"/>
                  </a:lnTo>
                  <a:lnTo>
                    <a:pt x="94" y="101"/>
                  </a:lnTo>
                  <a:lnTo>
                    <a:pt x="94" y="101"/>
                  </a:lnTo>
                  <a:lnTo>
                    <a:pt x="113" y="74"/>
                  </a:lnTo>
                  <a:lnTo>
                    <a:pt x="133" y="46"/>
                  </a:lnTo>
                  <a:lnTo>
                    <a:pt x="133" y="46"/>
                  </a:lnTo>
                  <a:lnTo>
                    <a:pt x="140" y="36"/>
                  </a:lnTo>
                  <a:lnTo>
                    <a:pt x="148" y="27"/>
                  </a:lnTo>
                  <a:lnTo>
                    <a:pt x="156" y="16"/>
                  </a:lnTo>
                  <a:lnTo>
                    <a:pt x="159" y="11"/>
                  </a:lnTo>
                  <a:lnTo>
                    <a:pt x="162" y="6"/>
                  </a:lnTo>
                  <a:lnTo>
                    <a:pt x="162" y="6"/>
                  </a:lnTo>
                  <a:lnTo>
                    <a:pt x="162" y="4"/>
                  </a:lnTo>
                  <a:lnTo>
                    <a:pt x="161" y="2"/>
                  </a:lnTo>
                  <a:lnTo>
                    <a:pt x="160" y="1"/>
                  </a:lnTo>
                  <a:lnTo>
                    <a:pt x="158" y="0"/>
                  </a:lnTo>
                  <a:lnTo>
                    <a:pt x="157" y="0"/>
                  </a:lnTo>
                  <a:lnTo>
                    <a:pt x="155" y="0"/>
                  </a:lnTo>
                  <a:lnTo>
                    <a:pt x="154" y="2"/>
                  </a:lnTo>
                  <a:lnTo>
                    <a:pt x="152" y="3"/>
                  </a:lnTo>
                  <a:lnTo>
                    <a:pt x="1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5" name="Freeform 84"/>
            <p:cNvSpPr/>
            <p:nvPr/>
          </p:nvSpPr>
          <p:spPr bwMode="auto">
            <a:xfrm>
              <a:off x="4706938" y="4162425"/>
              <a:ext cx="74613" cy="112713"/>
            </a:xfrm>
            <a:custGeom>
              <a:avLst/>
              <a:gdLst/>
              <a:ahLst/>
              <a:cxnLst>
                <a:cxn ang="0">
                  <a:pos x="134" y="5"/>
                </a:cxn>
                <a:cxn ang="0">
                  <a:pos x="134" y="5"/>
                </a:cxn>
                <a:cxn ang="0">
                  <a:pos x="133" y="11"/>
                </a:cxn>
                <a:cxn ang="0">
                  <a:pos x="131" y="18"/>
                </a:cxn>
                <a:cxn ang="0">
                  <a:pos x="123" y="32"/>
                </a:cxn>
                <a:cxn ang="0">
                  <a:pos x="115" y="45"/>
                </a:cxn>
                <a:cxn ang="0">
                  <a:pos x="108" y="58"/>
                </a:cxn>
                <a:cxn ang="0">
                  <a:pos x="108" y="58"/>
                </a:cxn>
                <a:cxn ang="0">
                  <a:pos x="93" y="85"/>
                </a:cxn>
                <a:cxn ang="0">
                  <a:pos x="86" y="98"/>
                </a:cxn>
                <a:cxn ang="0">
                  <a:pos x="78" y="112"/>
                </a:cxn>
                <a:cxn ang="0">
                  <a:pos x="78" y="112"/>
                </a:cxn>
                <a:cxn ang="0">
                  <a:pos x="59" y="136"/>
                </a:cxn>
                <a:cxn ang="0">
                  <a:pos x="40" y="159"/>
                </a:cxn>
                <a:cxn ang="0">
                  <a:pos x="21" y="183"/>
                </a:cxn>
                <a:cxn ang="0">
                  <a:pos x="1" y="207"/>
                </a:cxn>
                <a:cxn ang="0">
                  <a:pos x="1" y="207"/>
                </a:cxn>
                <a:cxn ang="0">
                  <a:pos x="0" y="208"/>
                </a:cxn>
                <a:cxn ang="0">
                  <a:pos x="1" y="210"/>
                </a:cxn>
                <a:cxn ang="0">
                  <a:pos x="1" y="211"/>
                </a:cxn>
                <a:cxn ang="0">
                  <a:pos x="3" y="212"/>
                </a:cxn>
                <a:cxn ang="0">
                  <a:pos x="6" y="213"/>
                </a:cxn>
                <a:cxn ang="0">
                  <a:pos x="8" y="213"/>
                </a:cxn>
                <a:cxn ang="0">
                  <a:pos x="9" y="211"/>
                </a:cxn>
                <a:cxn ang="0">
                  <a:pos x="9" y="211"/>
                </a:cxn>
                <a:cxn ang="0">
                  <a:pos x="30" y="186"/>
                </a:cxn>
                <a:cxn ang="0">
                  <a:pos x="51" y="160"/>
                </a:cxn>
                <a:cxn ang="0">
                  <a:pos x="71" y="136"/>
                </a:cxn>
                <a:cxn ang="0">
                  <a:pos x="90" y="110"/>
                </a:cxn>
                <a:cxn ang="0">
                  <a:pos x="90" y="110"/>
                </a:cxn>
                <a:cxn ang="0">
                  <a:pos x="100" y="94"/>
                </a:cxn>
                <a:cxn ang="0">
                  <a:pos x="109" y="79"/>
                </a:cxn>
                <a:cxn ang="0">
                  <a:pos x="124" y="46"/>
                </a:cxn>
                <a:cxn ang="0">
                  <a:pos x="124" y="46"/>
                </a:cxn>
                <a:cxn ang="0">
                  <a:pos x="136" y="27"/>
                </a:cxn>
                <a:cxn ang="0">
                  <a:pos x="141" y="16"/>
                </a:cxn>
                <a:cxn ang="0">
                  <a:pos x="142" y="10"/>
                </a:cxn>
                <a:cxn ang="0">
                  <a:pos x="143" y="5"/>
                </a:cxn>
                <a:cxn ang="0">
                  <a:pos x="143" y="5"/>
                </a:cxn>
                <a:cxn ang="0">
                  <a:pos x="143" y="3"/>
                </a:cxn>
                <a:cxn ang="0">
                  <a:pos x="142" y="1"/>
                </a:cxn>
                <a:cxn ang="0">
                  <a:pos x="141" y="1"/>
                </a:cxn>
                <a:cxn ang="0">
                  <a:pos x="139" y="0"/>
                </a:cxn>
                <a:cxn ang="0">
                  <a:pos x="136" y="1"/>
                </a:cxn>
                <a:cxn ang="0">
                  <a:pos x="135" y="3"/>
                </a:cxn>
                <a:cxn ang="0">
                  <a:pos x="134" y="5"/>
                </a:cxn>
                <a:cxn ang="0">
                  <a:pos x="134" y="5"/>
                </a:cxn>
              </a:cxnLst>
              <a:rect l="0" t="0" r="r" b="b"/>
              <a:pathLst>
                <a:path w="143" h="213">
                  <a:moveTo>
                    <a:pt x="134" y="5"/>
                  </a:moveTo>
                  <a:lnTo>
                    <a:pt x="134" y="5"/>
                  </a:lnTo>
                  <a:lnTo>
                    <a:pt x="133" y="11"/>
                  </a:lnTo>
                  <a:lnTo>
                    <a:pt x="131" y="18"/>
                  </a:lnTo>
                  <a:lnTo>
                    <a:pt x="123" y="32"/>
                  </a:lnTo>
                  <a:lnTo>
                    <a:pt x="115" y="45"/>
                  </a:lnTo>
                  <a:lnTo>
                    <a:pt x="108" y="58"/>
                  </a:lnTo>
                  <a:lnTo>
                    <a:pt x="108" y="58"/>
                  </a:lnTo>
                  <a:lnTo>
                    <a:pt x="93" y="85"/>
                  </a:lnTo>
                  <a:lnTo>
                    <a:pt x="86" y="98"/>
                  </a:lnTo>
                  <a:lnTo>
                    <a:pt x="78" y="112"/>
                  </a:lnTo>
                  <a:lnTo>
                    <a:pt x="78" y="112"/>
                  </a:lnTo>
                  <a:lnTo>
                    <a:pt x="59" y="136"/>
                  </a:lnTo>
                  <a:lnTo>
                    <a:pt x="40" y="159"/>
                  </a:lnTo>
                  <a:lnTo>
                    <a:pt x="21" y="183"/>
                  </a:lnTo>
                  <a:lnTo>
                    <a:pt x="1" y="207"/>
                  </a:lnTo>
                  <a:lnTo>
                    <a:pt x="1" y="207"/>
                  </a:lnTo>
                  <a:lnTo>
                    <a:pt x="0" y="208"/>
                  </a:lnTo>
                  <a:lnTo>
                    <a:pt x="1" y="210"/>
                  </a:lnTo>
                  <a:lnTo>
                    <a:pt x="1" y="211"/>
                  </a:lnTo>
                  <a:lnTo>
                    <a:pt x="3" y="212"/>
                  </a:lnTo>
                  <a:lnTo>
                    <a:pt x="6" y="213"/>
                  </a:lnTo>
                  <a:lnTo>
                    <a:pt x="8" y="213"/>
                  </a:lnTo>
                  <a:lnTo>
                    <a:pt x="9" y="211"/>
                  </a:lnTo>
                  <a:lnTo>
                    <a:pt x="9" y="211"/>
                  </a:lnTo>
                  <a:lnTo>
                    <a:pt x="30" y="186"/>
                  </a:lnTo>
                  <a:lnTo>
                    <a:pt x="51" y="160"/>
                  </a:lnTo>
                  <a:lnTo>
                    <a:pt x="71" y="136"/>
                  </a:lnTo>
                  <a:lnTo>
                    <a:pt x="90" y="110"/>
                  </a:lnTo>
                  <a:lnTo>
                    <a:pt x="90" y="110"/>
                  </a:lnTo>
                  <a:lnTo>
                    <a:pt x="100" y="94"/>
                  </a:lnTo>
                  <a:lnTo>
                    <a:pt x="109" y="79"/>
                  </a:lnTo>
                  <a:lnTo>
                    <a:pt x="124" y="46"/>
                  </a:lnTo>
                  <a:lnTo>
                    <a:pt x="124" y="46"/>
                  </a:lnTo>
                  <a:lnTo>
                    <a:pt x="136" y="27"/>
                  </a:lnTo>
                  <a:lnTo>
                    <a:pt x="141" y="16"/>
                  </a:lnTo>
                  <a:lnTo>
                    <a:pt x="142" y="10"/>
                  </a:lnTo>
                  <a:lnTo>
                    <a:pt x="143" y="5"/>
                  </a:lnTo>
                  <a:lnTo>
                    <a:pt x="143" y="5"/>
                  </a:lnTo>
                  <a:lnTo>
                    <a:pt x="143" y="3"/>
                  </a:lnTo>
                  <a:lnTo>
                    <a:pt x="142" y="1"/>
                  </a:lnTo>
                  <a:lnTo>
                    <a:pt x="141" y="1"/>
                  </a:lnTo>
                  <a:lnTo>
                    <a:pt x="139" y="0"/>
                  </a:lnTo>
                  <a:lnTo>
                    <a:pt x="136" y="1"/>
                  </a:lnTo>
                  <a:lnTo>
                    <a:pt x="135" y="3"/>
                  </a:lnTo>
                  <a:lnTo>
                    <a:pt x="134" y="5"/>
                  </a:lnTo>
                  <a:lnTo>
                    <a:pt x="1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6" name="Freeform 85"/>
            <p:cNvSpPr/>
            <p:nvPr/>
          </p:nvSpPr>
          <p:spPr bwMode="auto">
            <a:xfrm>
              <a:off x="4729163" y="4187825"/>
              <a:ext cx="76200" cy="111125"/>
            </a:xfrm>
            <a:custGeom>
              <a:avLst/>
              <a:gdLst/>
              <a:ahLst/>
              <a:cxnLst>
                <a:cxn ang="0">
                  <a:pos x="134" y="4"/>
                </a:cxn>
                <a:cxn ang="0">
                  <a:pos x="134" y="4"/>
                </a:cxn>
                <a:cxn ang="0">
                  <a:pos x="132" y="10"/>
                </a:cxn>
                <a:cxn ang="0">
                  <a:pos x="130" y="15"/>
                </a:cxn>
                <a:cxn ang="0">
                  <a:pos x="125" y="26"/>
                </a:cxn>
                <a:cxn ang="0">
                  <a:pos x="118" y="37"/>
                </a:cxn>
                <a:cxn ang="0">
                  <a:pos x="110" y="46"/>
                </a:cxn>
                <a:cxn ang="0">
                  <a:pos x="110" y="46"/>
                </a:cxn>
                <a:cxn ang="0">
                  <a:pos x="102" y="60"/>
                </a:cxn>
                <a:cxn ang="0">
                  <a:pos x="94" y="73"/>
                </a:cxn>
                <a:cxn ang="0">
                  <a:pos x="85" y="86"/>
                </a:cxn>
                <a:cxn ang="0">
                  <a:pos x="77" y="100"/>
                </a:cxn>
                <a:cxn ang="0">
                  <a:pos x="77" y="100"/>
                </a:cxn>
                <a:cxn ang="0">
                  <a:pos x="58" y="126"/>
                </a:cxn>
                <a:cxn ang="0">
                  <a:pos x="39" y="151"/>
                </a:cxn>
                <a:cxn ang="0">
                  <a:pos x="19" y="177"/>
                </a:cxn>
                <a:cxn ang="0">
                  <a:pos x="1" y="203"/>
                </a:cxn>
                <a:cxn ang="0">
                  <a:pos x="1" y="203"/>
                </a:cxn>
                <a:cxn ang="0">
                  <a:pos x="0" y="206"/>
                </a:cxn>
                <a:cxn ang="0">
                  <a:pos x="1" y="208"/>
                </a:cxn>
                <a:cxn ang="0">
                  <a:pos x="4" y="210"/>
                </a:cxn>
                <a:cxn ang="0">
                  <a:pos x="7" y="210"/>
                </a:cxn>
                <a:cxn ang="0">
                  <a:pos x="7" y="210"/>
                </a:cxn>
                <a:cxn ang="0">
                  <a:pos x="10" y="209"/>
                </a:cxn>
                <a:cxn ang="0">
                  <a:pos x="12" y="207"/>
                </a:cxn>
                <a:cxn ang="0">
                  <a:pos x="14" y="205"/>
                </a:cxn>
                <a:cxn ang="0">
                  <a:pos x="15" y="202"/>
                </a:cxn>
                <a:cxn ang="0">
                  <a:pos x="15" y="202"/>
                </a:cxn>
                <a:cxn ang="0">
                  <a:pos x="15" y="201"/>
                </a:cxn>
                <a:cxn ang="0">
                  <a:pos x="15" y="201"/>
                </a:cxn>
                <a:cxn ang="0">
                  <a:pos x="33" y="175"/>
                </a:cxn>
                <a:cxn ang="0">
                  <a:pos x="52" y="149"/>
                </a:cxn>
                <a:cxn ang="0">
                  <a:pos x="71" y="124"/>
                </a:cxn>
                <a:cxn ang="0">
                  <a:pos x="90" y="98"/>
                </a:cxn>
                <a:cxn ang="0">
                  <a:pos x="90" y="98"/>
                </a:cxn>
                <a:cxn ang="0">
                  <a:pos x="99" y="84"/>
                </a:cxn>
                <a:cxn ang="0">
                  <a:pos x="106" y="71"/>
                </a:cxn>
                <a:cxn ang="0">
                  <a:pos x="114" y="57"/>
                </a:cxn>
                <a:cxn ang="0">
                  <a:pos x="123" y="45"/>
                </a:cxn>
                <a:cxn ang="0">
                  <a:pos x="123" y="45"/>
                </a:cxn>
                <a:cxn ang="0">
                  <a:pos x="129" y="36"/>
                </a:cxn>
                <a:cxn ang="0">
                  <a:pos x="135" y="26"/>
                </a:cxn>
                <a:cxn ang="0">
                  <a:pos x="140" y="17"/>
                </a:cxn>
                <a:cxn ang="0">
                  <a:pos x="143" y="7"/>
                </a:cxn>
                <a:cxn ang="0">
                  <a:pos x="143" y="7"/>
                </a:cxn>
                <a:cxn ang="0">
                  <a:pos x="143" y="5"/>
                </a:cxn>
                <a:cxn ang="0">
                  <a:pos x="142" y="3"/>
                </a:cxn>
                <a:cxn ang="0">
                  <a:pos x="139" y="0"/>
                </a:cxn>
                <a:cxn ang="0">
                  <a:pos x="137" y="0"/>
                </a:cxn>
                <a:cxn ang="0">
                  <a:pos x="136" y="0"/>
                </a:cxn>
                <a:cxn ang="0">
                  <a:pos x="134" y="2"/>
                </a:cxn>
                <a:cxn ang="0">
                  <a:pos x="134" y="4"/>
                </a:cxn>
                <a:cxn ang="0">
                  <a:pos x="134" y="4"/>
                </a:cxn>
              </a:cxnLst>
              <a:rect l="0" t="0" r="r" b="b"/>
              <a:pathLst>
                <a:path w="143" h="210">
                  <a:moveTo>
                    <a:pt x="134" y="4"/>
                  </a:moveTo>
                  <a:lnTo>
                    <a:pt x="134" y="4"/>
                  </a:lnTo>
                  <a:lnTo>
                    <a:pt x="132" y="10"/>
                  </a:lnTo>
                  <a:lnTo>
                    <a:pt x="130" y="15"/>
                  </a:lnTo>
                  <a:lnTo>
                    <a:pt x="125" y="26"/>
                  </a:lnTo>
                  <a:lnTo>
                    <a:pt x="118" y="37"/>
                  </a:lnTo>
                  <a:lnTo>
                    <a:pt x="110" y="46"/>
                  </a:lnTo>
                  <a:lnTo>
                    <a:pt x="110" y="46"/>
                  </a:lnTo>
                  <a:lnTo>
                    <a:pt x="102" y="60"/>
                  </a:lnTo>
                  <a:lnTo>
                    <a:pt x="94" y="73"/>
                  </a:lnTo>
                  <a:lnTo>
                    <a:pt x="85" y="86"/>
                  </a:lnTo>
                  <a:lnTo>
                    <a:pt x="77" y="100"/>
                  </a:lnTo>
                  <a:lnTo>
                    <a:pt x="77" y="100"/>
                  </a:lnTo>
                  <a:lnTo>
                    <a:pt x="58" y="126"/>
                  </a:lnTo>
                  <a:lnTo>
                    <a:pt x="39" y="151"/>
                  </a:lnTo>
                  <a:lnTo>
                    <a:pt x="19" y="177"/>
                  </a:lnTo>
                  <a:lnTo>
                    <a:pt x="1" y="203"/>
                  </a:lnTo>
                  <a:lnTo>
                    <a:pt x="1" y="203"/>
                  </a:lnTo>
                  <a:lnTo>
                    <a:pt x="0" y="206"/>
                  </a:lnTo>
                  <a:lnTo>
                    <a:pt x="1" y="208"/>
                  </a:lnTo>
                  <a:lnTo>
                    <a:pt x="4" y="210"/>
                  </a:lnTo>
                  <a:lnTo>
                    <a:pt x="7" y="210"/>
                  </a:lnTo>
                  <a:lnTo>
                    <a:pt x="7" y="210"/>
                  </a:lnTo>
                  <a:lnTo>
                    <a:pt x="10" y="209"/>
                  </a:lnTo>
                  <a:lnTo>
                    <a:pt x="12" y="207"/>
                  </a:lnTo>
                  <a:lnTo>
                    <a:pt x="14" y="205"/>
                  </a:lnTo>
                  <a:lnTo>
                    <a:pt x="15" y="202"/>
                  </a:lnTo>
                  <a:lnTo>
                    <a:pt x="15" y="202"/>
                  </a:lnTo>
                  <a:lnTo>
                    <a:pt x="15" y="201"/>
                  </a:lnTo>
                  <a:lnTo>
                    <a:pt x="15" y="201"/>
                  </a:lnTo>
                  <a:lnTo>
                    <a:pt x="33" y="175"/>
                  </a:lnTo>
                  <a:lnTo>
                    <a:pt x="52" y="149"/>
                  </a:lnTo>
                  <a:lnTo>
                    <a:pt x="71" y="124"/>
                  </a:lnTo>
                  <a:lnTo>
                    <a:pt x="90" y="98"/>
                  </a:lnTo>
                  <a:lnTo>
                    <a:pt x="90" y="98"/>
                  </a:lnTo>
                  <a:lnTo>
                    <a:pt x="99" y="84"/>
                  </a:lnTo>
                  <a:lnTo>
                    <a:pt x="106" y="71"/>
                  </a:lnTo>
                  <a:lnTo>
                    <a:pt x="114" y="57"/>
                  </a:lnTo>
                  <a:lnTo>
                    <a:pt x="123" y="45"/>
                  </a:lnTo>
                  <a:lnTo>
                    <a:pt x="123" y="45"/>
                  </a:lnTo>
                  <a:lnTo>
                    <a:pt x="129" y="36"/>
                  </a:lnTo>
                  <a:lnTo>
                    <a:pt x="135" y="26"/>
                  </a:lnTo>
                  <a:lnTo>
                    <a:pt x="140" y="17"/>
                  </a:lnTo>
                  <a:lnTo>
                    <a:pt x="143" y="7"/>
                  </a:lnTo>
                  <a:lnTo>
                    <a:pt x="143" y="7"/>
                  </a:lnTo>
                  <a:lnTo>
                    <a:pt x="143" y="5"/>
                  </a:lnTo>
                  <a:lnTo>
                    <a:pt x="142" y="3"/>
                  </a:lnTo>
                  <a:lnTo>
                    <a:pt x="139" y="0"/>
                  </a:lnTo>
                  <a:lnTo>
                    <a:pt x="137" y="0"/>
                  </a:lnTo>
                  <a:lnTo>
                    <a:pt x="136" y="0"/>
                  </a:lnTo>
                  <a:lnTo>
                    <a:pt x="134" y="2"/>
                  </a:lnTo>
                  <a:lnTo>
                    <a:pt x="134" y="4"/>
                  </a:lnTo>
                  <a:lnTo>
                    <a:pt x="1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7" name="Freeform 86"/>
            <p:cNvSpPr/>
            <p:nvPr/>
          </p:nvSpPr>
          <p:spPr bwMode="auto">
            <a:xfrm>
              <a:off x="4757738" y="4208463"/>
              <a:ext cx="71438" cy="107950"/>
            </a:xfrm>
            <a:custGeom>
              <a:avLst/>
              <a:gdLst/>
              <a:ahLst/>
              <a:cxnLst>
                <a:cxn ang="0">
                  <a:pos x="129" y="3"/>
                </a:cxn>
                <a:cxn ang="0">
                  <a:pos x="129" y="3"/>
                </a:cxn>
                <a:cxn ang="0">
                  <a:pos x="126" y="14"/>
                </a:cxn>
                <a:cxn ang="0">
                  <a:pos x="121" y="25"/>
                </a:cxn>
                <a:cxn ang="0">
                  <a:pos x="115" y="35"/>
                </a:cxn>
                <a:cxn ang="0">
                  <a:pos x="109" y="44"/>
                </a:cxn>
                <a:cxn ang="0">
                  <a:pos x="109" y="44"/>
                </a:cxn>
                <a:cxn ang="0">
                  <a:pos x="100" y="57"/>
                </a:cxn>
                <a:cxn ang="0">
                  <a:pos x="93" y="69"/>
                </a:cxn>
                <a:cxn ang="0">
                  <a:pos x="77" y="95"/>
                </a:cxn>
                <a:cxn ang="0">
                  <a:pos x="77" y="95"/>
                </a:cxn>
                <a:cxn ang="0">
                  <a:pos x="59" y="121"/>
                </a:cxn>
                <a:cxn ang="0">
                  <a:pos x="41" y="147"/>
                </a:cxn>
                <a:cxn ang="0">
                  <a:pos x="21" y="172"/>
                </a:cxn>
                <a:cxn ang="0">
                  <a:pos x="1" y="196"/>
                </a:cxn>
                <a:cxn ang="0">
                  <a:pos x="1" y="196"/>
                </a:cxn>
                <a:cxn ang="0">
                  <a:pos x="0" y="198"/>
                </a:cxn>
                <a:cxn ang="0">
                  <a:pos x="0" y="200"/>
                </a:cxn>
                <a:cxn ang="0">
                  <a:pos x="1" y="203"/>
                </a:cxn>
                <a:cxn ang="0">
                  <a:pos x="2" y="204"/>
                </a:cxn>
                <a:cxn ang="0">
                  <a:pos x="4" y="204"/>
                </a:cxn>
                <a:cxn ang="0">
                  <a:pos x="7" y="204"/>
                </a:cxn>
                <a:cxn ang="0">
                  <a:pos x="8" y="203"/>
                </a:cxn>
                <a:cxn ang="0">
                  <a:pos x="13" y="198"/>
                </a:cxn>
                <a:cxn ang="0">
                  <a:pos x="13" y="198"/>
                </a:cxn>
                <a:cxn ang="0">
                  <a:pos x="14" y="196"/>
                </a:cxn>
                <a:cxn ang="0">
                  <a:pos x="14" y="196"/>
                </a:cxn>
                <a:cxn ang="0">
                  <a:pos x="32" y="172"/>
                </a:cxn>
                <a:cxn ang="0">
                  <a:pos x="51" y="149"/>
                </a:cxn>
                <a:cxn ang="0">
                  <a:pos x="68" y="124"/>
                </a:cxn>
                <a:cxn ang="0">
                  <a:pos x="84" y="100"/>
                </a:cxn>
                <a:cxn ang="0">
                  <a:pos x="84" y="100"/>
                </a:cxn>
                <a:cxn ang="0">
                  <a:pos x="101" y="74"/>
                </a:cxn>
                <a:cxn ang="0">
                  <a:pos x="108" y="62"/>
                </a:cxn>
                <a:cxn ang="0">
                  <a:pos x="117" y="50"/>
                </a:cxn>
                <a:cxn ang="0">
                  <a:pos x="117" y="50"/>
                </a:cxn>
                <a:cxn ang="0">
                  <a:pos x="124" y="39"/>
                </a:cxn>
                <a:cxn ang="0">
                  <a:pos x="130" y="29"/>
                </a:cxn>
                <a:cxn ang="0">
                  <a:pos x="134" y="17"/>
                </a:cxn>
                <a:cxn ang="0">
                  <a:pos x="137" y="5"/>
                </a:cxn>
                <a:cxn ang="0">
                  <a:pos x="137" y="5"/>
                </a:cxn>
                <a:cxn ang="0">
                  <a:pos x="137" y="3"/>
                </a:cxn>
                <a:cxn ang="0">
                  <a:pos x="137" y="2"/>
                </a:cxn>
                <a:cxn ang="0">
                  <a:pos x="134" y="0"/>
                </a:cxn>
                <a:cxn ang="0">
                  <a:pos x="132" y="0"/>
                </a:cxn>
                <a:cxn ang="0">
                  <a:pos x="131" y="0"/>
                </a:cxn>
                <a:cxn ang="0">
                  <a:pos x="129" y="1"/>
                </a:cxn>
                <a:cxn ang="0">
                  <a:pos x="129" y="3"/>
                </a:cxn>
                <a:cxn ang="0">
                  <a:pos x="129" y="3"/>
                </a:cxn>
              </a:cxnLst>
              <a:rect l="0" t="0" r="r" b="b"/>
              <a:pathLst>
                <a:path w="137" h="204">
                  <a:moveTo>
                    <a:pt x="129" y="3"/>
                  </a:moveTo>
                  <a:lnTo>
                    <a:pt x="129" y="3"/>
                  </a:lnTo>
                  <a:lnTo>
                    <a:pt x="126" y="14"/>
                  </a:lnTo>
                  <a:lnTo>
                    <a:pt x="121" y="25"/>
                  </a:lnTo>
                  <a:lnTo>
                    <a:pt x="115" y="35"/>
                  </a:lnTo>
                  <a:lnTo>
                    <a:pt x="109" y="44"/>
                  </a:lnTo>
                  <a:lnTo>
                    <a:pt x="109" y="44"/>
                  </a:lnTo>
                  <a:lnTo>
                    <a:pt x="100" y="57"/>
                  </a:lnTo>
                  <a:lnTo>
                    <a:pt x="93" y="69"/>
                  </a:lnTo>
                  <a:lnTo>
                    <a:pt x="77" y="95"/>
                  </a:lnTo>
                  <a:lnTo>
                    <a:pt x="77" y="95"/>
                  </a:lnTo>
                  <a:lnTo>
                    <a:pt x="59" y="121"/>
                  </a:lnTo>
                  <a:lnTo>
                    <a:pt x="41" y="147"/>
                  </a:lnTo>
                  <a:lnTo>
                    <a:pt x="21" y="172"/>
                  </a:lnTo>
                  <a:lnTo>
                    <a:pt x="1" y="196"/>
                  </a:lnTo>
                  <a:lnTo>
                    <a:pt x="1" y="196"/>
                  </a:lnTo>
                  <a:lnTo>
                    <a:pt x="0" y="198"/>
                  </a:lnTo>
                  <a:lnTo>
                    <a:pt x="0" y="200"/>
                  </a:lnTo>
                  <a:lnTo>
                    <a:pt x="1" y="203"/>
                  </a:lnTo>
                  <a:lnTo>
                    <a:pt x="2" y="204"/>
                  </a:lnTo>
                  <a:lnTo>
                    <a:pt x="4" y="204"/>
                  </a:lnTo>
                  <a:lnTo>
                    <a:pt x="7" y="204"/>
                  </a:lnTo>
                  <a:lnTo>
                    <a:pt x="8" y="203"/>
                  </a:lnTo>
                  <a:lnTo>
                    <a:pt x="13" y="198"/>
                  </a:lnTo>
                  <a:lnTo>
                    <a:pt x="13" y="198"/>
                  </a:lnTo>
                  <a:lnTo>
                    <a:pt x="14" y="196"/>
                  </a:lnTo>
                  <a:lnTo>
                    <a:pt x="14" y="196"/>
                  </a:lnTo>
                  <a:lnTo>
                    <a:pt x="32" y="172"/>
                  </a:lnTo>
                  <a:lnTo>
                    <a:pt x="51" y="149"/>
                  </a:lnTo>
                  <a:lnTo>
                    <a:pt x="68" y="124"/>
                  </a:lnTo>
                  <a:lnTo>
                    <a:pt x="84" y="100"/>
                  </a:lnTo>
                  <a:lnTo>
                    <a:pt x="84" y="100"/>
                  </a:lnTo>
                  <a:lnTo>
                    <a:pt x="101" y="74"/>
                  </a:lnTo>
                  <a:lnTo>
                    <a:pt x="108" y="62"/>
                  </a:lnTo>
                  <a:lnTo>
                    <a:pt x="117" y="50"/>
                  </a:lnTo>
                  <a:lnTo>
                    <a:pt x="117" y="50"/>
                  </a:lnTo>
                  <a:lnTo>
                    <a:pt x="124" y="39"/>
                  </a:lnTo>
                  <a:lnTo>
                    <a:pt x="130" y="29"/>
                  </a:lnTo>
                  <a:lnTo>
                    <a:pt x="134" y="17"/>
                  </a:lnTo>
                  <a:lnTo>
                    <a:pt x="137" y="5"/>
                  </a:lnTo>
                  <a:lnTo>
                    <a:pt x="137" y="5"/>
                  </a:lnTo>
                  <a:lnTo>
                    <a:pt x="137" y="3"/>
                  </a:lnTo>
                  <a:lnTo>
                    <a:pt x="137" y="2"/>
                  </a:lnTo>
                  <a:lnTo>
                    <a:pt x="134" y="0"/>
                  </a:lnTo>
                  <a:lnTo>
                    <a:pt x="132" y="0"/>
                  </a:lnTo>
                  <a:lnTo>
                    <a:pt x="131" y="0"/>
                  </a:lnTo>
                  <a:lnTo>
                    <a:pt x="129" y="1"/>
                  </a:lnTo>
                  <a:lnTo>
                    <a:pt x="129" y="3"/>
                  </a:lnTo>
                  <a:lnTo>
                    <a:pt x="1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8" name="Freeform 87"/>
            <p:cNvSpPr/>
            <p:nvPr/>
          </p:nvSpPr>
          <p:spPr bwMode="auto">
            <a:xfrm>
              <a:off x="4767263" y="4238625"/>
              <a:ext cx="82550" cy="119063"/>
            </a:xfrm>
            <a:custGeom>
              <a:avLst/>
              <a:gdLst/>
              <a:ahLst/>
              <a:cxnLst>
                <a:cxn ang="0">
                  <a:pos x="147" y="3"/>
                </a:cxn>
                <a:cxn ang="0">
                  <a:pos x="147" y="3"/>
                </a:cxn>
                <a:cxn ang="0">
                  <a:pos x="146" y="9"/>
                </a:cxn>
                <a:cxn ang="0">
                  <a:pos x="144" y="15"/>
                </a:cxn>
                <a:cxn ang="0">
                  <a:pos x="139" y="27"/>
                </a:cxn>
                <a:cxn ang="0">
                  <a:pos x="125" y="50"/>
                </a:cxn>
                <a:cxn ang="0">
                  <a:pos x="125" y="50"/>
                </a:cxn>
                <a:cxn ang="0">
                  <a:pos x="116" y="64"/>
                </a:cxn>
                <a:cxn ang="0">
                  <a:pos x="107" y="79"/>
                </a:cxn>
                <a:cxn ang="0">
                  <a:pos x="86" y="107"/>
                </a:cxn>
                <a:cxn ang="0">
                  <a:pos x="86" y="107"/>
                </a:cxn>
                <a:cxn ang="0">
                  <a:pos x="66" y="135"/>
                </a:cxn>
                <a:cxn ang="0">
                  <a:pos x="46" y="162"/>
                </a:cxn>
                <a:cxn ang="0">
                  <a:pos x="24" y="188"/>
                </a:cxn>
                <a:cxn ang="0">
                  <a:pos x="1" y="215"/>
                </a:cxn>
                <a:cxn ang="0">
                  <a:pos x="1" y="215"/>
                </a:cxn>
                <a:cxn ang="0">
                  <a:pos x="0" y="216"/>
                </a:cxn>
                <a:cxn ang="0">
                  <a:pos x="0" y="219"/>
                </a:cxn>
                <a:cxn ang="0">
                  <a:pos x="1" y="221"/>
                </a:cxn>
                <a:cxn ang="0">
                  <a:pos x="2" y="222"/>
                </a:cxn>
                <a:cxn ang="0">
                  <a:pos x="3" y="223"/>
                </a:cxn>
                <a:cxn ang="0">
                  <a:pos x="4" y="224"/>
                </a:cxn>
                <a:cxn ang="0">
                  <a:pos x="6" y="223"/>
                </a:cxn>
                <a:cxn ang="0">
                  <a:pos x="8" y="222"/>
                </a:cxn>
                <a:cxn ang="0">
                  <a:pos x="8" y="222"/>
                </a:cxn>
                <a:cxn ang="0">
                  <a:pos x="31" y="195"/>
                </a:cxn>
                <a:cxn ang="0">
                  <a:pos x="53" y="168"/>
                </a:cxn>
                <a:cxn ang="0">
                  <a:pos x="74" y="140"/>
                </a:cxn>
                <a:cxn ang="0">
                  <a:pos x="94" y="112"/>
                </a:cxn>
                <a:cxn ang="0">
                  <a:pos x="94" y="112"/>
                </a:cxn>
                <a:cxn ang="0">
                  <a:pos x="114" y="83"/>
                </a:cxn>
                <a:cxn ang="0">
                  <a:pos x="134" y="55"/>
                </a:cxn>
                <a:cxn ang="0">
                  <a:pos x="134" y="55"/>
                </a:cxn>
                <a:cxn ang="0">
                  <a:pos x="141" y="43"/>
                </a:cxn>
                <a:cxn ang="0">
                  <a:pos x="148" y="31"/>
                </a:cxn>
                <a:cxn ang="0">
                  <a:pos x="153" y="18"/>
                </a:cxn>
                <a:cxn ang="0">
                  <a:pos x="155" y="12"/>
                </a:cxn>
                <a:cxn ang="0">
                  <a:pos x="156" y="6"/>
                </a:cxn>
                <a:cxn ang="0">
                  <a:pos x="156" y="6"/>
                </a:cxn>
                <a:cxn ang="0">
                  <a:pos x="156" y="4"/>
                </a:cxn>
                <a:cxn ang="0">
                  <a:pos x="155" y="2"/>
                </a:cxn>
                <a:cxn ang="0">
                  <a:pos x="152" y="0"/>
                </a:cxn>
                <a:cxn ang="0">
                  <a:pos x="151" y="0"/>
                </a:cxn>
                <a:cxn ang="0">
                  <a:pos x="149" y="0"/>
                </a:cxn>
                <a:cxn ang="0">
                  <a:pos x="148" y="1"/>
                </a:cxn>
                <a:cxn ang="0">
                  <a:pos x="147" y="3"/>
                </a:cxn>
                <a:cxn ang="0">
                  <a:pos x="147" y="3"/>
                </a:cxn>
              </a:cxnLst>
              <a:rect l="0" t="0" r="r" b="b"/>
              <a:pathLst>
                <a:path w="156" h="224">
                  <a:moveTo>
                    <a:pt x="147" y="3"/>
                  </a:moveTo>
                  <a:lnTo>
                    <a:pt x="147" y="3"/>
                  </a:lnTo>
                  <a:lnTo>
                    <a:pt x="146" y="9"/>
                  </a:lnTo>
                  <a:lnTo>
                    <a:pt x="144" y="15"/>
                  </a:lnTo>
                  <a:lnTo>
                    <a:pt x="139" y="27"/>
                  </a:lnTo>
                  <a:lnTo>
                    <a:pt x="125" y="50"/>
                  </a:lnTo>
                  <a:lnTo>
                    <a:pt x="125" y="50"/>
                  </a:lnTo>
                  <a:lnTo>
                    <a:pt x="116" y="64"/>
                  </a:lnTo>
                  <a:lnTo>
                    <a:pt x="107" y="79"/>
                  </a:lnTo>
                  <a:lnTo>
                    <a:pt x="86" y="107"/>
                  </a:lnTo>
                  <a:lnTo>
                    <a:pt x="86" y="107"/>
                  </a:lnTo>
                  <a:lnTo>
                    <a:pt x="66" y="135"/>
                  </a:lnTo>
                  <a:lnTo>
                    <a:pt x="46" y="162"/>
                  </a:lnTo>
                  <a:lnTo>
                    <a:pt x="24" y="188"/>
                  </a:lnTo>
                  <a:lnTo>
                    <a:pt x="1" y="215"/>
                  </a:lnTo>
                  <a:lnTo>
                    <a:pt x="1" y="215"/>
                  </a:lnTo>
                  <a:lnTo>
                    <a:pt x="0" y="216"/>
                  </a:lnTo>
                  <a:lnTo>
                    <a:pt x="0" y="219"/>
                  </a:lnTo>
                  <a:lnTo>
                    <a:pt x="1" y="221"/>
                  </a:lnTo>
                  <a:lnTo>
                    <a:pt x="2" y="222"/>
                  </a:lnTo>
                  <a:lnTo>
                    <a:pt x="3" y="223"/>
                  </a:lnTo>
                  <a:lnTo>
                    <a:pt x="4" y="224"/>
                  </a:lnTo>
                  <a:lnTo>
                    <a:pt x="6" y="223"/>
                  </a:lnTo>
                  <a:lnTo>
                    <a:pt x="8" y="222"/>
                  </a:lnTo>
                  <a:lnTo>
                    <a:pt x="8" y="222"/>
                  </a:lnTo>
                  <a:lnTo>
                    <a:pt x="31" y="195"/>
                  </a:lnTo>
                  <a:lnTo>
                    <a:pt x="53" y="168"/>
                  </a:lnTo>
                  <a:lnTo>
                    <a:pt x="74" y="140"/>
                  </a:lnTo>
                  <a:lnTo>
                    <a:pt x="94" y="112"/>
                  </a:lnTo>
                  <a:lnTo>
                    <a:pt x="94" y="112"/>
                  </a:lnTo>
                  <a:lnTo>
                    <a:pt x="114" y="83"/>
                  </a:lnTo>
                  <a:lnTo>
                    <a:pt x="134" y="55"/>
                  </a:lnTo>
                  <a:lnTo>
                    <a:pt x="134" y="55"/>
                  </a:lnTo>
                  <a:lnTo>
                    <a:pt x="141" y="43"/>
                  </a:lnTo>
                  <a:lnTo>
                    <a:pt x="148" y="31"/>
                  </a:lnTo>
                  <a:lnTo>
                    <a:pt x="153" y="18"/>
                  </a:lnTo>
                  <a:lnTo>
                    <a:pt x="155" y="12"/>
                  </a:lnTo>
                  <a:lnTo>
                    <a:pt x="156" y="6"/>
                  </a:lnTo>
                  <a:lnTo>
                    <a:pt x="156" y="6"/>
                  </a:lnTo>
                  <a:lnTo>
                    <a:pt x="156" y="4"/>
                  </a:lnTo>
                  <a:lnTo>
                    <a:pt x="155" y="2"/>
                  </a:lnTo>
                  <a:lnTo>
                    <a:pt x="152" y="0"/>
                  </a:lnTo>
                  <a:lnTo>
                    <a:pt x="151" y="0"/>
                  </a:lnTo>
                  <a:lnTo>
                    <a:pt x="149" y="0"/>
                  </a:lnTo>
                  <a:lnTo>
                    <a:pt x="148" y="1"/>
                  </a:lnTo>
                  <a:lnTo>
                    <a:pt x="147" y="3"/>
                  </a:lnTo>
                  <a:lnTo>
                    <a:pt x="1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9" name="Freeform 88"/>
            <p:cNvSpPr/>
            <p:nvPr/>
          </p:nvSpPr>
          <p:spPr bwMode="auto">
            <a:xfrm>
              <a:off x="4779963" y="4270375"/>
              <a:ext cx="90488" cy="128588"/>
            </a:xfrm>
            <a:custGeom>
              <a:avLst/>
              <a:gdLst/>
              <a:ahLst/>
              <a:cxnLst>
                <a:cxn ang="0">
                  <a:pos x="161" y="4"/>
                </a:cxn>
                <a:cxn ang="0">
                  <a:pos x="161" y="4"/>
                </a:cxn>
                <a:cxn ang="0">
                  <a:pos x="159" y="13"/>
                </a:cxn>
                <a:cxn ang="0">
                  <a:pos x="155" y="22"/>
                </a:cxn>
                <a:cxn ang="0">
                  <a:pos x="150" y="31"/>
                </a:cxn>
                <a:cxn ang="0">
                  <a:pos x="144" y="39"/>
                </a:cxn>
                <a:cxn ang="0">
                  <a:pos x="130" y="56"/>
                </a:cxn>
                <a:cxn ang="0">
                  <a:pos x="118" y="70"/>
                </a:cxn>
                <a:cxn ang="0">
                  <a:pos x="118" y="70"/>
                </a:cxn>
                <a:cxn ang="0">
                  <a:pos x="96" y="98"/>
                </a:cxn>
                <a:cxn ang="0">
                  <a:pos x="74" y="127"/>
                </a:cxn>
                <a:cxn ang="0">
                  <a:pos x="74" y="127"/>
                </a:cxn>
                <a:cxn ang="0">
                  <a:pos x="51" y="160"/>
                </a:cxn>
                <a:cxn ang="0">
                  <a:pos x="26" y="193"/>
                </a:cxn>
                <a:cxn ang="0">
                  <a:pos x="26" y="193"/>
                </a:cxn>
                <a:cxn ang="0">
                  <a:pos x="18" y="202"/>
                </a:cxn>
                <a:cxn ang="0">
                  <a:pos x="10" y="213"/>
                </a:cxn>
                <a:cxn ang="0">
                  <a:pos x="4" y="225"/>
                </a:cxn>
                <a:cxn ang="0">
                  <a:pos x="2" y="231"/>
                </a:cxn>
                <a:cxn ang="0">
                  <a:pos x="0" y="237"/>
                </a:cxn>
                <a:cxn ang="0">
                  <a:pos x="0" y="237"/>
                </a:cxn>
                <a:cxn ang="0">
                  <a:pos x="0" y="239"/>
                </a:cxn>
                <a:cxn ang="0">
                  <a:pos x="1" y="240"/>
                </a:cxn>
                <a:cxn ang="0">
                  <a:pos x="2" y="243"/>
                </a:cxn>
                <a:cxn ang="0">
                  <a:pos x="3" y="243"/>
                </a:cxn>
                <a:cxn ang="0">
                  <a:pos x="5" y="243"/>
                </a:cxn>
                <a:cxn ang="0">
                  <a:pos x="7" y="243"/>
                </a:cxn>
                <a:cxn ang="0">
                  <a:pos x="8" y="241"/>
                </a:cxn>
                <a:cxn ang="0">
                  <a:pos x="9" y="239"/>
                </a:cxn>
                <a:cxn ang="0">
                  <a:pos x="9" y="239"/>
                </a:cxn>
                <a:cxn ang="0">
                  <a:pos x="11" y="232"/>
                </a:cxn>
                <a:cxn ang="0">
                  <a:pos x="15" y="224"/>
                </a:cxn>
                <a:cxn ang="0">
                  <a:pos x="19" y="217"/>
                </a:cxn>
                <a:cxn ang="0">
                  <a:pos x="24" y="209"/>
                </a:cxn>
                <a:cxn ang="0">
                  <a:pos x="35" y="196"/>
                </a:cxn>
                <a:cxn ang="0">
                  <a:pos x="44" y="182"/>
                </a:cxn>
                <a:cxn ang="0">
                  <a:pos x="44" y="182"/>
                </a:cxn>
                <a:cxn ang="0">
                  <a:pos x="69" y="150"/>
                </a:cxn>
                <a:cxn ang="0">
                  <a:pos x="94" y="117"/>
                </a:cxn>
                <a:cxn ang="0">
                  <a:pos x="94" y="117"/>
                </a:cxn>
                <a:cxn ang="0">
                  <a:pos x="117" y="87"/>
                </a:cxn>
                <a:cxn ang="0">
                  <a:pos x="141" y="57"/>
                </a:cxn>
                <a:cxn ang="0">
                  <a:pos x="141" y="57"/>
                </a:cxn>
                <a:cxn ang="0">
                  <a:pos x="150" y="46"/>
                </a:cxn>
                <a:cxn ang="0">
                  <a:pos x="158" y="33"/>
                </a:cxn>
                <a:cxn ang="0">
                  <a:pos x="167" y="20"/>
                </a:cxn>
                <a:cxn ang="0">
                  <a:pos x="169" y="13"/>
                </a:cxn>
                <a:cxn ang="0">
                  <a:pos x="171" y="6"/>
                </a:cxn>
                <a:cxn ang="0">
                  <a:pos x="171" y="6"/>
                </a:cxn>
                <a:cxn ang="0">
                  <a:pos x="171" y="4"/>
                </a:cxn>
                <a:cxn ang="0">
                  <a:pos x="170" y="3"/>
                </a:cxn>
                <a:cxn ang="0">
                  <a:pos x="167" y="1"/>
                </a:cxn>
                <a:cxn ang="0">
                  <a:pos x="166" y="0"/>
                </a:cxn>
                <a:cxn ang="0">
                  <a:pos x="164" y="1"/>
                </a:cxn>
                <a:cxn ang="0">
                  <a:pos x="163" y="2"/>
                </a:cxn>
                <a:cxn ang="0">
                  <a:pos x="161" y="4"/>
                </a:cxn>
                <a:cxn ang="0">
                  <a:pos x="161" y="4"/>
                </a:cxn>
              </a:cxnLst>
              <a:rect l="0" t="0" r="r" b="b"/>
              <a:pathLst>
                <a:path w="171" h="243">
                  <a:moveTo>
                    <a:pt x="161" y="4"/>
                  </a:moveTo>
                  <a:lnTo>
                    <a:pt x="161" y="4"/>
                  </a:lnTo>
                  <a:lnTo>
                    <a:pt x="159" y="13"/>
                  </a:lnTo>
                  <a:lnTo>
                    <a:pt x="155" y="22"/>
                  </a:lnTo>
                  <a:lnTo>
                    <a:pt x="150" y="31"/>
                  </a:lnTo>
                  <a:lnTo>
                    <a:pt x="144" y="39"/>
                  </a:lnTo>
                  <a:lnTo>
                    <a:pt x="130" y="56"/>
                  </a:lnTo>
                  <a:lnTo>
                    <a:pt x="118" y="70"/>
                  </a:lnTo>
                  <a:lnTo>
                    <a:pt x="118" y="70"/>
                  </a:lnTo>
                  <a:lnTo>
                    <a:pt x="96" y="98"/>
                  </a:lnTo>
                  <a:lnTo>
                    <a:pt x="74" y="127"/>
                  </a:lnTo>
                  <a:lnTo>
                    <a:pt x="74" y="127"/>
                  </a:lnTo>
                  <a:lnTo>
                    <a:pt x="51" y="160"/>
                  </a:lnTo>
                  <a:lnTo>
                    <a:pt x="26" y="193"/>
                  </a:lnTo>
                  <a:lnTo>
                    <a:pt x="26" y="193"/>
                  </a:lnTo>
                  <a:lnTo>
                    <a:pt x="18" y="202"/>
                  </a:lnTo>
                  <a:lnTo>
                    <a:pt x="10" y="213"/>
                  </a:lnTo>
                  <a:lnTo>
                    <a:pt x="4" y="225"/>
                  </a:lnTo>
                  <a:lnTo>
                    <a:pt x="2" y="231"/>
                  </a:lnTo>
                  <a:lnTo>
                    <a:pt x="0" y="237"/>
                  </a:lnTo>
                  <a:lnTo>
                    <a:pt x="0" y="237"/>
                  </a:lnTo>
                  <a:lnTo>
                    <a:pt x="0" y="239"/>
                  </a:lnTo>
                  <a:lnTo>
                    <a:pt x="1" y="240"/>
                  </a:lnTo>
                  <a:lnTo>
                    <a:pt x="2" y="243"/>
                  </a:lnTo>
                  <a:lnTo>
                    <a:pt x="3" y="243"/>
                  </a:lnTo>
                  <a:lnTo>
                    <a:pt x="5" y="243"/>
                  </a:lnTo>
                  <a:lnTo>
                    <a:pt x="7" y="243"/>
                  </a:lnTo>
                  <a:lnTo>
                    <a:pt x="8" y="241"/>
                  </a:lnTo>
                  <a:lnTo>
                    <a:pt x="9" y="239"/>
                  </a:lnTo>
                  <a:lnTo>
                    <a:pt x="9" y="239"/>
                  </a:lnTo>
                  <a:lnTo>
                    <a:pt x="11" y="232"/>
                  </a:lnTo>
                  <a:lnTo>
                    <a:pt x="15" y="224"/>
                  </a:lnTo>
                  <a:lnTo>
                    <a:pt x="19" y="217"/>
                  </a:lnTo>
                  <a:lnTo>
                    <a:pt x="24" y="209"/>
                  </a:lnTo>
                  <a:lnTo>
                    <a:pt x="35" y="196"/>
                  </a:lnTo>
                  <a:lnTo>
                    <a:pt x="44" y="182"/>
                  </a:lnTo>
                  <a:lnTo>
                    <a:pt x="44" y="182"/>
                  </a:lnTo>
                  <a:lnTo>
                    <a:pt x="69" y="150"/>
                  </a:lnTo>
                  <a:lnTo>
                    <a:pt x="94" y="117"/>
                  </a:lnTo>
                  <a:lnTo>
                    <a:pt x="94" y="117"/>
                  </a:lnTo>
                  <a:lnTo>
                    <a:pt x="117" y="87"/>
                  </a:lnTo>
                  <a:lnTo>
                    <a:pt x="141" y="57"/>
                  </a:lnTo>
                  <a:lnTo>
                    <a:pt x="141" y="57"/>
                  </a:lnTo>
                  <a:lnTo>
                    <a:pt x="150" y="46"/>
                  </a:lnTo>
                  <a:lnTo>
                    <a:pt x="158" y="33"/>
                  </a:lnTo>
                  <a:lnTo>
                    <a:pt x="167" y="20"/>
                  </a:lnTo>
                  <a:lnTo>
                    <a:pt x="169" y="13"/>
                  </a:lnTo>
                  <a:lnTo>
                    <a:pt x="171" y="6"/>
                  </a:lnTo>
                  <a:lnTo>
                    <a:pt x="171" y="6"/>
                  </a:lnTo>
                  <a:lnTo>
                    <a:pt x="171" y="4"/>
                  </a:lnTo>
                  <a:lnTo>
                    <a:pt x="170" y="3"/>
                  </a:lnTo>
                  <a:lnTo>
                    <a:pt x="167" y="1"/>
                  </a:lnTo>
                  <a:lnTo>
                    <a:pt x="166" y="0"/>
                  </a:lnTo>
                  <a:lnTo>
                    <a:pt x="164" y="1"/>
                  </a:lnTo>
                  <a:lnTo>
                    <a:pt x="163"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0" name="Freeform 89"/>
            <p:cNvSpPr/>
            <p:nvPr/>
          </p:nvSpPr>
          <p:spPr bwMode="auto">
            <a:xfrm>
              <a:off x="4784725" y="4294188"/>
              <a:ext cx="106363" cy="146050"/>
            </a:xfrm>
            <a:custGeom>
              <a:avLst/>
              <a:gdLst/>
              <a:ahLst/>
              <a:cxnLst>
                <a:cxn ang="0">
                  <a:pos x="200" y="3"/>
                </a:cxn>
                <a:cxn ang="0">
                  <a:pos x="198" y="0"/>
                </a:cxn>
                <a:cxn ang="0">
                  <a:pos x="194" y="0"/>
                </a:cxn>
                <a:cxn ang="0">
                  <a:pos x="192" y="2"/>
                </a:cxn>
                <a:cxn ang="0">
                  <a:pos x="191" y="6"/>
                </a:cxn>
                <a:cxn ang="0">
                  <a:pos x="190" y="9"/>
                </a:cxn>
                <a:cxn ang="0">
                  <a:pos x="182" y="23"/>
                </a:cxn>
                <a:cxn ang="0">
                  <a:pos x="168" y="41"/>
                </a:cxn>
                <a:cxn ang="0">
                  <a:pos x="141" y="71"/>
                </a:cxn>
                <a:cxn ang="0">
                  <a:pos x="129" y="87"/>
                </a:cxn>
                <a:cxn ang="0">
                  <a:pos x="94" y="134"/>
                </a:cxn>
                <a:cxn ang="0">
                  <a:pos x="70" y="173"/>
                </a:cxn>
                <a:cxn ang="0">
                  <a:pos x="44" y="211"/>
                </a:cxn>
                <a:cxn ang="0">
                  <a:pos x="23" y="235"/>
                </a:cxn>
                <a:cxn ang="0">
                  <a:pos x="7" y="254"/>
                </a:cxn>
                <a:cxn ang="0">
                  <a:pos x="3" y="262"/>
                </a:cxn>
                <a:cxn ang="0">
                  <a:pos x="0" y="266"/>
                </a:cxn>
                <a:cxn ang="0">
                  <a:pos x="0" y="270"/>
                </a:cxn>
                <a:cxn ang="0">
                  <a:pos x="1" y="273"/>
                </a:cxn>
                <a:cxn ang="0">
                  <a:pos x="7" y="274"/>
                </a:cxn>
                <a:cxn ang="0">
                  <a:pos x="9" y="272"/>
                </a:cxn>
                <a:cxn ang="0">
                  <a:pos x="12" y="267"/>
                </a:cxn>
                <a:cxn ang="0">
                  <a:pos x="22" y="252"/>
                </a:cxn>
                <a:cxn ang="0">
                  <a:pos x="37" y="235"/>
                </a:cxn>
                <a:cxn ang="0">
                  <a:pos x="62" y="201"/>
                </a:cxn>
                <a:cxn ang="0">
                  <a:pos x="90" y="158"/>
                </a:cxn>
                <a:cxn ang="0">
                  <a:pos x="118" y="116"/>
                </a:cxn>
                <a:cxn ang="0">
                  <a:pos x="133" y="97"/>
                </a:cxn>
                <a:cxn ang="0">
                  <a:pos x="179" y="41"/>
                </a:cxn>
                <a:cxn ang="0">
                  <a:pos x="187" y="33"/>
                </a:cxn>
                <a:cxn ang="0">
                  <a:pos x="197" y="19"/>
                </a:cxn>
                <a:cxn ang="0">
                  <a:pos x="200" y="8"/>
                </a:cxn>
                <a:cxn ang="0">
                  <a:pos x="200" y="3"/>
                </a:cxn>
              </a:cxnLst>
              <a:rect l="0" t="0" r="r" b="b"/>
              <a:pathLst>
                <a:path w="200" h="275">
                  <a:moveTo>
                    <a:pt x="200" y="3"/>
                  </a:moveTo>
                  <a:lnTo>
                    <a:pt x="200" y="3"/>
                  </a:lnTo>
                  <a:lnTo>
                    <a:pt x="199" y="1"/>
                  </a:lnTo>
                  <a:lnTo>
                    <a:pt x="198" y="0"/>
                  </a:lnTo>
                  <a:lnTo>
                    <a:pt x="196" y="0"/>
                  </a:lnTo>
                  <a:lnTo>
                    <a:pt x="194" y="0"/>
                  </a:lnTo>
                  <a:lnTo>
                    <a:pt x="193" y="1"/>
                  </a:lnTo>
                  <a:lnTo>
                    <a:pt x="192" y="2"/>
                  </a:lnTo>
                  <a:lnTo>
                    <a:pt x="191" y="4"/>
                  </a:lnTo>
                  <a:lnTo>
                    <a:pt x="191" y="6"/>
                  </a:lnTo>
                  <a:lnTo>
                    <a:pt x="191" y="6"/>
                  </a:lnTo>
                  <a:lnTo>
                    <a:pt x="190" y="9"/>
                  </a:lnTo>
                  <a:lnTo>
                    <a:pt x="189" y="14"/>
                  </a:lnTo>
                  <a:lnTo>
                    <a:pt x="182" y="23"/>
                  </a:lnTo>
                  <a:lnTo>
                    <a:pt x="174" y="34"/>
                  </a:lnTo>
                  <a:lnTo>
                    <a:pt x="168" y="41"/>
                  </a:lnTo>
                  <a:lnTo>
                    <a:pt x="168" y="41"/>
                  </a:lnTo>
                  <a:lnTo>
                    <a:pt x="141" y="71"/>
                  </a:lnTo>
                  <a:lnTo>
                    <a:pt x="141" y="71"/>
                  </a:lnTo>
                  <a:lnTo>
                    <a:pt x="129" y="87"/>
                  </a:lnTo>
                  <a:lnTo>
                    <a:pt x="117" y="102"/>
                  </a:lnTo>
                  <a:lnTo>
                    <a:pt x="94" y="134"/>
                  </a:lnTo>
                  <a:lnTo>
                    <a:pt x="94" y="134"/>
                  </a:lnTo>
                  <a:lnTo>
                    <a:pt x="70" y="173"/>
                  </a:lnTo>
                  <a:lnTo>
                    <a:pt x="44" y="211"/>
                  </a:lnTo>
                  <a:lnTo>
                    <a:pt x="44" y="211"/>
                  </a:lnTo>
                  <a:lnTo>
                    <a:pt x="34" y="222"/>
                  </a:lnTo>
                  <a:lnTo>
                    <a:pt x="23" y="235"/>
                  </a:lnTo>
                  <a:lnTo>
                    <a:pt x="12" y="248"/>
                  </a:lnTo>
                  <a:lnTo>
                    <a:pt x="7" y="254"/>
                  </a:lnTo>
                  <a:lnTo>
                    <a:pt x="3" y="262"/>
                  </a:lnTo>
                  <a:lnTo>
                    <a:pt x="3" y="262"/>
                  </a:lnTo>
                  <a:lnTo>
                    <a:pt x="1" y="263"/>
                  </a:lnTo>
                  <a:lnTo>
                    <a:pt x="0" y="266"/>
                  </a:lnTo>
                  <a:lnTo>
                    <a:pt x="0" y="270"/>
                  </a:lnTo>
                  <a:lnTo>
                    <a:pt x="0" y="270"/>
                  </a:lnTo>
                  <a:lnTo>
                    <a:pt x="0" y="272"/>
                  </a:lnTo>
                  <a:lnTo>
                    <a:pt x="1" y="273"/>
                  </a:lnTo>
                  <a:lnTo>
                    <a:pt x="4" y="275"/>
                  </a:lnTo>
                  <a:lnTo>
                    <a:pt x="7" y="274"/>
                  </a:lnTo>
                  <a:lnTo>
                    <a:pt x="8" y="273"/>
                  </a:lnTo>
                  <a:lnTo>
                    <a:pt x="9" y="272"/>
                  </a:lnTo>
                  <a:lnTo>
                    <a:pt x="9" y="272"/>
                  </a:lnTo>
                  <a:lnTo>
                    <a:pt x="12" y="267"/>
                  </a:lnTo>
                  <a:lnTo>
                    <a:pt x="15" y="262"/>
                  </a:lnTo>
                  <a:lnTo>
                    <a:pt x="22" y="252"/>
                  </a:lnTo>
                  <a:lnTo>
                    <a:pt x="37" y="235"/>
                  </a:lnTo>
                  <a:lnTo>
                    <a:pt x="37" y="235"/>
                  </a:lnTo>
                  <a:lnTo>
                    <a:pt x="50" y="218"/>
                  </a:lnTo>
                  <a:lnTo>
                    <a:pt x="62" y="201"/>
                  </a:lnTo>
                  <a:lnTo>
                    <a:pt x="62" y="201"/>
                  </a:lnTo>
                  <a:lnTo>
                    <a:pt x="90" y="158"/>
                  </a:lnTo>
                  <a:lnTo>
                    <a:pt x="104" y="136"/>
                  </a:lnTo>
                  <a:lnTo>
                    <a:pt x="118" y="116"/>
                  </a:lnTo>
                  <a:lnTo>
                    <a:pt x="118" y="116"/>
                  </a:lnTo>
                  <a:lnTo>
                    <a:pt x="133" y="97"/>
                  </a:lnTo>
                  <a:lnTo>
                    <a:pt x="148" y="78"/>
                  </a:lnTo>
                  <a:lnTo>
                    <a:pt x="179" y="41"/>
                  </a:lnTo>
                  <a:lnTo>
                    <a:pt x="179" y="41"/>
                  </a:lnTo>
                  <a:lnTo>
                    <a:pt x="187" y="33"/>
                  </a:lnTo>
                  <a:lnTo>
                    <a:pt x="194" y="23"/>
                  </a:lnTo>
                  <a:lnTo>
                    <a:pt x="197" y="19"/>
                  </a:lnTo>
                  <a:lnTo>
                    <a:pt x="199" y="14"/>
                  </a:lnTo>
                  <a:lnTo>
                    <a:pt x="200" y="8"/>
                  </a:lnTo>
                  <a:lnTo>
                    <a:pt x="200" y="3"/>
                  </a:lnTo>
                  <a:lnTo>
                    <a:pt x="2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1" name="Freeform 90"/>
            <p:cNvSpPr/>
            <p:nvPr/>
          </p:nvSpPr>
          <p:spPr bwMode="auto">
            <a:xfrm>
              <a:off x="4784725" y="4329113"/>
              <a:ext cx="119063" cy="150813"/>
            </a:xfrm>
            <a:custGeom>
              <a:avLst/>
              <a:gdLst/>
              <a:ahLst/>
              <a:cxnLst>
                <a:cxn ang="0">
                  <a:pos x="216" y="1"/>
                </a:cxn>
                <a:cxn ang="0">
                  <a:pos x="216" y="1"/>
                </a:cxn>
                <a:cxn ang="0">
                  <a:pos x="201" y="16"/>
                </a:cxn>
                <a:cxn ang="0">
                  <a:pos x="187" y="33"/>
                </a:cxn>
                <a:cxn ang="0">
                  <a:pos x="160" y="66"/>
                </a:cxn>
                <a:cxn ang="0">
                  <a:pos x="135" y="100"/>
                </a:cxn>
                <a:cxn ang="0">
                  <a:pos x="110" y="136"/>
                </a:cxn>
                <a:cxn ang="0">
                  <a:pos x="110" y="136"/>
                </a:cxn>
                <a:cxn ang="0">
                  <a:pos x="85" y="173"/>
                </a:cxn>
                <a:cxn ang="0">
                  <a:pos x="60" y="209"/>
                </a:cxn>
                <a:cxn ang="0">
                  <a:pos x="47" y="227"/>
                </a:cxn>
                <a:cxn ang="0">
                  <a:pos x="32" y="244"/>
                </a:cxn>
                <a:cxn ang="0">
                  <a:pos x="18" y="261"/>
                </a:cxn>
                <a:cxn ang="0">
                  <a:pos x="1" y="278"/>
                </a:cxn>
                <a:cxn ang="0">
                  <a:pos x="1" y="278"/>
                </a:cxn>
                <a:cxn ang="0">
                  <a:pos x="0" y="279"/>
                </a:cxn>
                <a:cxn ang="0">
                  <a:pos x="0" y="281"/>
                </a:cxn>
                <a:cxn ang="0">
                  <a:pos x="0" y="282"/>
                </a:cxn>
                <a:cxn ang="0">
                  <a:pos x="1" y="284"/>
                </a:cxn>
                <a:cxn ang="0">
                  <a:pos x="3" y="285"/>
                </a:cxn>
                <a:cxn ang="0">
                  <a:pos x="4" y="285"/>
                </a:cxn>
                <a:cxn ang="0">
                  <a:pos x="6" y="285"/>
                </a:cxn>
                <a:cxn ang="0">
                  <a:pos x="8" y="284"/>
                </a:cxn>
                <a:cxn ang="0">
                  <a:pos x="8" y="284"/>
                </a:cxn>
                <a:cxn ang="0">
                  <a:pos x="24" y="268"/>
                </a:cxn>
                <a:cxn ang="0">
                  <a:pos x="38" y="253"/>
                </a:cxn>
                <a:cxn ang="0">
                  <a:pos x="53" y="236"/>
                </a:cxn>
                <a:cxn ang="0">
                  <a:pos x="66" y="219"/>
                </a:cxn>
                <a:cxn ang="0">
                  <a:pos x="91" y="183"/>
                </a:cxn>
                <a:cxn ang="0">
                  <a:pos x="116" y="147"/>
                </a:cxn>
                <a:cxn ang="0">
                  <a:pos x="141" y="111"/>
                </a:cxn>
                <a:cxn ang="0">
                  <a:pos x="166" y="76"/>
                </a:cxn>
                <a:cxn ang="0">
                  <a:pos x="179" y="58"/>
                </a:cxn>
                <a:cxn ang="0">
                  <a:pos x="193" y="40"/>
                </a:cxn>
                <a:cxn ang="0">
                  <a:pos x="207" y="24"/>
                </a:cxn>
                <a:cxn ang="0">
                  <a:pos x="222" y="8"/>
                </a:cxn>
                <a:cxn ang="0">
                  <a:pos x="222" y="8"/>
                </a:cxn>
                <a:cxn ang="0">
                  <a:pos x="223" y="6"/>
                </a:cxn>
                <a:cxn ang="0">
                  <a:pos x="224" y="4"/>
                </a:cxn>
                <a:cxn ang="0">
                  <a:pos x="223" y="3"/>
                </a:cxn>
                <a:cxn ang="0">
                  <a:pos x="222" y="1"/>
                </a:cxn>
                <a:cxn ang="0">
                  <a:pos x="221" y="0"/>
                </a:cxn>
                <a:cxn ang="0">
                  <a:pos x="219" y="0"/>
                </a:cxn>
                <a:cxn ang="0">
                  <a:pos x="218" y="0"/>
                </a:cxn>
                <a:cxn ang="0">
                  <a:pos x="216" y="1"/>
                </a:cxn>
                <a:cxn ang="0">
                  <a:pos x="216" y="1"/>
                </a:cxn>
              </a:cxnLst>
              <a:rect l="0" t="0" r="r" b="b"/>
              <a:pathLst>
                <a:path w="224" h="285">
                  <a:moveTo>
                    <a:pt x="216" y="1"/>
                  </a:moveTo>
                  <a:lnTo>
                    <a:pt x="216" y="1"/>
                  </a:lnTo>
                  <a:lnTo>
                    <a:pt x="201" y="16"/>
                  </a:lnTo>
                  <a:lnTo>
                    <a:pt x="187" y="33"/>
                  </a:lnTo>
                  <a:lnTo>
                    <a:pt x="160" y="66"/>
                  </a:lnTo>
                  <a:lnTo>
                    <a:pt x="135" y="100"/>
                  </a:lnTo>
                  <a:lnTo>
                    <a:pt x="110" y="136"/>
                  </a:lnTo>
                  <a:lnTo>
                    <a:pt x="110" y="136"/>
                  </a:lnTo>
                  <a:lnTo>
                    <a:pt x="85" y="173"/>
                  </a:lnTo>
                  <a:lnTo>
                    <a:pt x="60" y="209"/>
                  </a:lnTo>
                  <a:lnTo>
                    <a:pt x="47" y="227"/>
                  </a:lnTo>
                  <a:lnTo>
                    <a:pt x="32" y="244"/>
                  </a:lnTo>
                  <a:lnTo>
                    <a:pt x="18" y="261"/>
                  </a:lnTo>
                  <a:lnTo>
                    <a:pt x="1" y="278"/>
                  </a:lnTo>
                  <a:lnTo>
                    <a:pt x="1" y="278"/>
                  </a:lnTo>
                  <a:lnTo>
                    <a:pt x="0" y="279"/>
                  </a:lnTo>
                  <a:lnTo>
                    <a:pt x="0" y="281"/>
                  </a:lnTo>
                  <a:lnTo>
                    <a:pt x="0" y="282"/>
                  </a:lnTo>
                  <a:lnTo>
                    <a:pt x="1" y="284"/>
                  </a:lnTo>
                  <a:lnTo>
                    <a:pt x="3" y="285"/>
                  </a:lnTo>
                  <a:lnTo>
                    <a:pt x="4" y="285"/>
                  </a:lnTo>
                  <a:lnTo>
                    <a:pt x="6" y="285"/>
                  </a:lnTo>
                  <a:lnTo>
                    <a:pt x="8" y="284"/>
                  </a:lnTo>
                  <a:lnTo>
                    <a:pt x="8" y="284"/>
                  </a:lnTo>
                  <a:lnTo>
                    <a:pt x="24" y="268"/>
                  </a:lnTo>
                  <a:lnTo>
                    <a:pt x="38" y="253"/>
                  </a:lnTo>
                  <a:lnTo>
                    <a:pt x="53" y="236"/>
                  </a:lnTo>
                  <a:lnTo>
                    <a:pt x="66" y="219"/>
                  </a:lnTo>
                  <a:lnTo>
                    <a:pt x="91" y="183"/>
                  </a:lnTo>
                  <a:lnTo>
                    <a:pt x="116" y="147"/>
                  </a:lnTo>
                  <a:lnTo>
                    <a:pt x="141" y="111"/>
                  </a:lnTo>
                  <a:lnTo>
                    <a:pt x="166" y="76"/>
                  </a:lnTo>
                  <a:lnTo>
                    <a:pt x="179" y="58"/>
                  </a:lnTo>
                  <a:lnTo>
                    <a:pt x="193" y="40"/>
                  </a:lnTo>
                  <a:lnTo>
                    <a:pt x="207" y="24"/>
                  </a:lnTo>
                  <a:lnTo>
                    <a:pt x="222" y="8"/>
                  </a:lnTo>
                  <a:lnTo>
                    <a:pt x="222" y="8"/>
                  </a:lnTo>
                  <a:lnTo>
                    <a:pt x="223" y="6"/>
                  </a:lnTo>
                  <a:lnTo>
                    <a:pt x="224" y="4"/>
                  </a:lnTo>
                  <a:lnTo>
                    <a:pt x="223" y="3"/>
                  </a:lnTo>
                  <a:lnTo>
                    <a:pt x="222" y="1"/>
                  </a:lnTo>
                  <a:lnTo>
                    <a:pt x="221" y="0"/>
                  </a:lnTo>
                  <a:lnTo>
                    <a:pt x="219" y="0"/>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2" name="Freeform 91"/>
            <p:cNvSpPr/>
            <p:nvPr/>
          </p:nvSpPr>
          <p:spPr bwMode="auto">
            <a:xfrm>
              <a:off x="4171950" y="4127500"/>
              <a:ext cx="165100" cy="201613"/>
            </a:xfrm>
            <a:custGeom>
              <a:avLst/>
              <a:gdLst/>
              <a:ahLst/>
              <a:cxnLst>
                <a:cxn ang="0">
                  <a:pos x="306" y="1"/>
                </a:cxn>
                <a:cxn ang="0">
                  <a:pos x="299" y="11"/>
                </a:cxn>
                <a:cxn ang="0">
                  <a:pos x="288" y="32"/>
                </a:cxn>
                <a:cxn ang="0">
                  <a:pos x="281" y="41"/>
                </a:cxn>
                <a:cxn ang="0">
                  <a:pos x="243" y="88"/>
                </a:cxn>
                <a:cxn ang="0">
                  <a:pos x="234" y="98"/>
                </a:cxn>
                <a:cxn ang="0">
                  <a:pos x="205" y="125"/>
                </a:cxn>
                <a:cxn ang="0">
                  <a:pos x="193" y="136"/>
                </a:cxn>
                <a:cxn ang="0">
                  <a:pos x="162" y="176"/>
                </a:cxn>
                <a:cxn ang="0">
                  <a:pos x="123" y="223"/>
                </a:cxn>
                <a:cxn ang="0">
                  <a:pos x="44" y="318"/>
                </a:cxn>
                <a:cxn ang="0">
                  <a:pos x="7" y="366"/>
                </a:cxn>
                <a:cxn ang="0">
                  <a:pos x="6" y="367"/>
                </a:cxn>
                <a:cxn ang="0">
                  <a:pos x="4" y="369"/>
                </a:cxn>
                <a:cxn ang="0">
                  <a:pos x="0" y="376"/>
                </a:cxn>
                <a:cxn ang="0">
                  <a:pos x="0" y="378"/>
                </a:cxn>
                <a:cxn ang="0">
                  <a:pos x="5" y="381"/>
                </a:cxn>
                <a:cxn ang="0">
                  <a:pos x="10" y="379"/>
                </a:cxn>
                <a:cxn ang="0">
                  <a:pos x="27" y="354"/>
                </a:cxn>
                <a:cxn ang="0">
                  <a:pos x="86" y="282"/>
                </a:cxn>
                <a:cxn ang="0">
                  <a:pos x="146" y="212"/>
                </a:cxn>
                <a:cxn ang="0">
                  <a:pos x="164" y="188"/>
                </a:cxn>
                <a:cxn ang="0">
                  <a:pos x="185" y="163"/>
                </a:cxn>
                <a:cxn ang="0">
                  <a:pos x="227" y="118"/>
                </a:cxn>
                <a:cxn ang="0">
                  <a:pos x="249" y="95"/>
                </a:cxn>
                <a:cxn ang="0">
                  <a:pos x="266" y="74"/>
                </a:cxn>
                <a:cxn ang="0">
                  <a:pos x="282" y="53"/>
                </a:cxn>
                <a:cxn ang="0">
                  <a:pos x="291" y="44"/>
                </a:cxn>
                <a:cxn ang="0">
                  <a:pos x="298" y="35"/>
                </a:cxn>
                <a:cxn ang="0">
                  <a:pos x="305" y="21"/>
                </a:cxn>
                <a:cxn ang="0">
                  <a:pos x="313" y="9"/>
                </a:cxn>
                <a:cxn ang="0">
                  <a:pos x="314" y="7"/>
                </a:cxn>
                <a:cxn ang="0">
                  <a:pos x="314" y="4"/>
                </a:cxn>
                <a:cxn ang="0">
                  <a:pos x="311" y="0"/>
                </a:cxn>
                <a:cxn ang="0">
                  <a:pos x="308" y="0"/>
                </a:cxn>
                <a:cxn ang="0">
                  <a:pos x="306" y="1"/>
                </a:cxn>
              </a:cxnLst>
              <a:rect l="0" t="0" r="r" b="b"/>
              <a:pathLst>
                <a:path w="314" h="381">
                  <a:moveTo>
                    <a:pt x="306" y="1"/>
                  </a:moveTo>
                  <a:lnTo>
                    <a:pt x="306" y="1"/>
                  </a:lnTo>
                  <a:lnTo>
                    <a:pt x="303" y="6"/>
                  </a:lnTo>
                  <a:lnTo>
                    <a:pt x="299" y="11"/>
                  </a:lnTo>
                  <a:lnTo>
                    <a:pt x="294" y="21"/>
                  </a:lnTo>
                  <a:lnTo>
                    <a:pt x="288" y="32"/>
                  </a:lnTo>
                  <a:lnTo>
                    <a:pt x="281" y="41"/>
                  </a:lnTo>
                  <a:lnTo>
                    <a:pt x="281" y="41"/>
                  </a:lnTo>
                  <a:lnTo>
                    <a:pt x="262" y="64"/>
                  </a:lnTo>
                  <a:lnTo>
                    <a:pt x="243" y="88"/>
                  </a:lnTo>
                  <a:lnTo>
                    <a:pt x="243" y="88"/>
                  </a:lnTo>
                  <a:lnTo>
                    <a:pt x="234" y="98"/>
                  </a:lnTo>
                  <a:lnTo>
                    <a:pt x="224" y="107"/>
                  </a:lnTo>
                  <a:lnTo>
                    <a:pt x="205" y="125"/>
                  </a:lnTo>
                  <a:lnTo>
                    <a:pt x="205" y="125"/>
                  </a:lnTo>
                  <a:lnTo>
                    <a:pt x="193" y="136"/>
                  </a:lnTo>
                  <a:lnTo>
                    <a:pt x="183" y="150"/>
                  </a:lnTo>
                  <a:lnTo>
                    <a:pt x="162" y="176"/>
                  </a:lnTo>
                  <a:lnTo>
                    <a:pt x="162" y="176"/>
                  </a:lnTo>
                  <a:lnTo>
                    <a:pt x="123" y="223"/>
                  </a:lnTo>
                  <a:lnTo>
                    <a:pt x="83" y="270"/>
                  </a:lnTo>
                  <a:lnTo>
                    <a:pt x="44" y="318"/>
                  </a:lnTo>
                  <a:lnTo>
                    <a:pt x="25" y="342"/>
                  </a:lnTo>
                  <a:lnTo>
                    <a:pt x="7" y="366"/>
                  </a:lnTo>
                  <a:lnTo>
                    <a:pt x="7" y="366"/>
                  </a:lnTo>
                  <a:lnTo>
                    <a:pt x="6" y="367"/>
                  </a:lnTo>
                  <a:lnTo>
                    <a:pt x="6" y="367"/>
                  </a:lnTo>
                  <a:lnTo>
                    <a:pt x="4" y="369"/>
                  </a:lnTo>
                  <a:lnTo>
                    <a:pt x="1" y="370"/>
                  </a:lnTo>
                  <a:lnTo>
                    <a:pt x="0" y="376"/>
                  </a:lnTo>
                  <a:lnTo>
                    <a:pt x="0" y="376"/>
                  </a:lnTo>
                  <a:lnTo>
                    <a:pt x="0" y="378"/>
                  </a:lnTo>
                  <a:lnTo>
                    <a:pt x="1" y="379"/>
                  </a:lnTo>
                  <a:lnTo>
                    <a:pt x="5" y="381"/>
                  </a:lnTo>
                  <a:lnTo>
                    <a:pt x="7" y="380"/>
                  </a:lnTo>
                  <a:lnTo>
                    <a:pt x="10" y="379"/>
                  </a:lnTo>
                  <a:lnTo>
                    <a:pt x="10" y="379"/>
                  </a:lnTo>
                  <a:lnTo>
                    <a:pt x="27" y="354"/>
                  </a:lnTo>
                  <a:lnTo>
                    <a:pt x="47" y="330"/>
                  </a:lnTo>
                  <a:lnTo>
                    <a:pt x="86" y="282"/>
                  </a:lnTo>
                  <a:lnTo>
                    <a:pt x="126" y="236"/>
                  </a:lnTo>
                  <a:lnTo>
                    <a:pt x="146" y="212"/>
                  </a:lnTo>
                  <a:lnTo>
                    <a:pt x="164" y="188"/>
                  </a:lnTo>
                  <a:lnTo>
                    <a:pt x="164" y="188"/>
                  </a:lnTo>
                  <a:lnTo>
                    <a:pt x="175" y="176"/>
                  </a:lnTo>
                  <a:lnTo>
                    <a:pt x="185" y="163"/>
                  </a:lnTo>
                  <a:lnTo>
                    <a:pt x="206" y="140"/>
                  </a:lnTo>
                  <a:lnTo>
                    <a:pt x="227" y="118"/>
                  </a:lnTo>
                  <a:lnTo>
                    <a:pt x="249" y="95"/>
                  </a:lnTo>
                  <a:lnTo>
                    <a:pt x="249" y="95"/>
                  </a:lnTo>
                  <a:lnTo>
                    <a:pt x="257" y="84"/>
                  </a:lnTo>
                  <a:lnTo>
                    <a:pt x="266" y="74"/>
                  </a:lnTo>
                  <a:lnTo>
                    <a:pt x="274" y="64"/>
                  </a:lnTo>
                  <a:lnTo>
                    <a:pt x="282" y="53"/>
                  </a:lnTo>
                  <a:lnTo>
                    <a:pt x="282" y="53"/>
                  </a:lnTo>
                  <a:lnTo>
                    <a:pt x="291" y="44"/>
                  </a:lnTo>
                  <a:lnTo>
                    <a:pt x="298" y="35"/>
                  </a:lnTo>
                  <a:lnTo>
                    <a:pt x="298" y="35"/>
                  </a:lnTo>
                  <a:lnTo>
                    <a:pt x="302" y="28"/>
                  </a:lnTo>
                  <a:lnTo>
                    <a:pt x="305" y="21"/>
                  </a:lnTo>
                  <a:lnTo>
                    <a:pt x="308" y="14"/>
                  </a:lnTo>
                  <a:lnTo>
                    <a:pt x="313" y="9"/>
                  </a:lnTo>
                  <a:lnTo>
                    <a:pt x="313" y="9"/>
                  </a:lnTo>
                  <a:lnTo>
                    <a:pt x="314" y="7"/>
                  </a:lnTo>
                  <a:lnTo>
                    <a:pt x="314" y="5"/>
                  </a:lnTo>
                  <a:lnTo>
                    <a:pt x="314" y="4"/>
                  </a:lnTo>
                  <a:lnTo>
                    <a:pt x="313" y="1"/>
                  </a:lnTo>
                  <a:lnTo>
                    <a:pt x="311" y="0"/>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3" name="Freeform 92"/>
            <p:cNvSpPr/>
            <p:nvPr/>
          </p:nvSpPr>
          <p:spPr bwMode="auto">
            <a:xfrm>
              <a:off x="4167188" y="4106863"/>
              <a:ext cx="238125" cy="276225"/>
            </a:xfrm>
            <a:custGeom>
              <a:avLst/>
              <a:gdLst/>
              <a:ahLst/>
              <a:cxnLst>
                <a:cxn ang="0">
                  <a:pos x="444" y="1"/>
                </a:cxn>
                <a:cxn ang="0">
                  <a:pos x="417" y="30"/>
                </a:cxn>
                <a:cxn ang="0">
                  <a:pos x="390" y="58"/>
                </a:cxn>
                <a:cxn ang="0">
                  <a:pos x="358" y="89"/>
                </a:cxn>
                <a:cxn ang="0">
                  <a:pos x="326" y="120"/>
                </a:cxn>
                <a:cxn ang="0">
                  <a:pos x="295" y="154"/>
                </a:cxn>
                <a:cxn ang="0">
                  <a:pos x="213" y="258"/>
                </a:cxn>
                <a:cxn ang="0">
                  <a:pos x="185" y="293"/>
                </a:cxn>
                <a:cxn ang="0">
                  <a:pos x="131" y="364"/>
                </a:cxn>
                <a:cxn ang="0">
                  <a:pos x="103" y="398"/>
                </a:cxn>
                <a:cxn ang="0">
                  <a:pos x="74" y="427"/>
                </a:cxn>
                <a:cxn ang="0">
                  <a:pos x="65" y="435"/>
                </a:cxn>
                <a:cxn ang="0">
                  <a:pos x="46" y="450"/>
                </a:cxn>
                <a:cxn ang="0">
                  <a:pos x="37" y="458"/>
                </a:cxn>
                <a:cxn ang="0">
                  <a:pos x="17" y="482"/>
                </a:cxn>
                <a:cxn ang="0">
                  <a:pos x="4" y="504"/>
                </a:cxn>
                <a:cxn ang="0">
                  <a:pos x="2" y="510"/>
                </a:cxn>
                <a:cxn ang="0">
                  <a:pos x="0" y="514"/>
                </a:cxn>
                <a:cxn ang="0">
                  <a:pos x="0" y="516"/>
                </a:cxn>
                <a:cxn ang="0">
                  <a:pos x="1" y="519"/>
                </a:cxn>
                <a:cxn ang="0">
                  <a:pos x="7" y="520"/>
                </a:cxn>
                <a:cxn ang="0">
                  <a:pos x="9" y="517"/>
                </a:cxn>
                <a:cxn ang="0">
                  <a:pos x="10" y="513"/>
                </a:cxn>
                <a:cxn ang="0">
                  <a:pos x="18" y="500"/>
                </a:cxn>
                <a:cxn ang="0">
                  <a:pos x="30" y="483"/>
                </a:cxn>
                <a:cxn ang="0">
                  <a:pos x="45" y="465"/>
                </a:cxn>
                <a:cxn ang="0">
                  <a:pos x="62" y="450"/>
                </a:cxn>
                <a:cxn ang="0">
                  <a:pos x="95" y="420"/>
                </a:cxn>
                <a:cxn ang="0">
                  <a:pos x="124" y="387"/>
                </a:cxn>
                <a:cxn ang="0">
                  <a:pos x="177" y="318"/>
                </a:cxn>
                <a:cxn ang="0">
                  <a:pos x="231" y="251"/>
                </a:cxn>
                <a:cxn ang="0">
                  <a:pos x="257" y="218"/>
                </a:cxn>
                <a:cxn ang="0">
                  <a:pos x="310" y="152"/>
                </a:cxn>
                <a:cxn ang="0">
                  <a:pos x="337" y="121"/>
                </a:cxn>
                <a:cxn ang="0">
                  <a:pos x="367" y="93"/>
                </a:cxn>
                <a:cxn ang="0">
                  <a:pos x="397" y="65"/>
                </a:cxn>
                <a:cxn ang="0">
                  <a:pos x="424" y="36"/>
                </a:cxn>
                <a:cxn ang="0">
                  <a:pos x="451" y="8"/>
                </a:cxn>
                <a:cxn ang="0">
                  <a:pos x="452" y="6"/>
                </a:cxn>
                <a:cxn ang="0">
                  <a:pos x="452" y="3"/>
                </a:cxn>
                <a:cxn ang="0">
                  <a:pos x="449" y="1"/>
                </a:cxn>
                <a:cxn ang="0">
                  <a:pos x="446" y="0"/>
                </a:cxn>
                <a:cxn ang="0">
                  <a:pos x="444" y="1"/>
                </a:cxn>
              </a:cxnLst>
              <a:rect l="0" t="0" r="r" b="b"/>
              <a:pathLst>
                <a:path w="452" h="521">
                  <a:moveTo>
                    <a:pt x="444" y="1"/>
                  </a:moveTo>
                  <a:lnTo>
                    <a:pt x="444" y="1"/>
                  </a:lnTo>
                  <a:lnTo>
                    <a:pt x="430" y="16"/>
                  </a:lnTo>
                  <a:lnTo>
                    <a:pt x="417" y="30"/>
                  </a:lnTo>
                  <a:lnTo>
                    <a:pt x="390" y="58"/>
                  </a:lnTo>
                  <a:lnTo>
                    <a:pt x="390" y="58"/>
                  </a:lnTo>
                  <a:lnTo>
                    <a:pt x="374" y="74"/>
                  </a:lnTo>
                  <a:lnTo>
                    <a:pt x="358" y="89"/>
                  </a:lnTo>
                  <a:lnTo>
                    <a:pt x="341" y="105"/>
                  </a:lnTo>
                  <a:lnTo>
                    <a:pt x="326" y="120"/>
                  </a:lnTo>
                  <a:lnTo>
                    <a:pt x="326" y="120"/>
                  </a:lnTo>
                  <a:lnTo>
                    <a:pt x="295" y="154"/>
                  </a:lnTo>
                  <a:lnTo>
                    <a:pt x="267" y="189"/>
                  </a:lnTo>
                  <a:lnTo>
                    <a:pt x="213" y="258"/>
                  </a:lnTo>
                  <a:lnTo>
                    <a:pt x="213" y="258"/>
                  </a:lnTo>
                  <a:lnTo>
                    <a:pt x="185" y="293"/>
                  </a:lnTo>
                  <a:lnTo>
                    <a:pt x="158" y="329"/>
                  </a:lnTo>
                  <a:lnTo>
                    <a:pt x="131" y="364"/>
                  </a:lnTo>
                  <a:lnTo>
                    <a:pt x="103" y="398"/>
                  </a:lnTo>
                  <a:lnTo>
                    <a:pt x="103" y="398"/>
                  </a:lnTo>
                  <a:lnTo>
                    <a:pt x="88" y="413"/>
                  </a:lnTo>
                  <a:lnTo>
                    <a:pt x="74" y="427"/>
                  </a:lnTo>
                  <a:lnTo>
                    <a:pt x="74" y="427"/>
                  </a:lnTo>
                  <a:lnTo>
                    <a:pt x="65" y="435"/>
                  </a:lnTo>
                  <a:lnTo>
                    <a:pt x="55" y="443"/>
                  </a:lnTo>
                  <a:lnTo>
                    <a:pt x="46" y="450"/>
                  </a:lnTo>
                  <a:lnTo>
                    <a:pt x="37" y="458"/>
                  </a:lnTo>
                  <a:lnTo>
                    <a:pt x="37" y="458"/>
                  </a:lnTo>
                  <a:lnTo>
                    <a:pt x="27" y="470"/>
                  </a:lnTo>
                  <a:lnTo>
                    <a:pt x="17" y="482"/>
                  </a:lnTo>
                  <a:lnTo>
                    <a:pt x="8" y="497"/>
                  </a:lnTo>
                  <a:lnTo>
                    <a:pt x="4" y="504"/>
                  </a:lnTo>
                  <a:lnTo>
                    <a:pt x="2" y="510"/>
                  </a:lnTo>
                  <a:lnTo>
                    <a:pt x="2" y="510"/>
                  </a:lnTo>
                  <a:lnTo>
                    <a:pt x="1" y="512"/>
                  </a:lnTo>
                  <a:lnTo>
                    <a:pt x="0" y="514"/>
                  </a:lnTo>
                  <a:lnTo>
                    <a:pt x="0" y="516"/>
                  </a:lnTo>
                  <a:lnTo>
                    <a:pt x="0" y="516"/>
                  </a:lnTo>
                  <a:lnTo>
                    <a:pt x="0" y="518"/>
                  </a:lnTo>
                  <a:lnTo>
                    <a:pt x="1" y="519"/>
                  </a:lnTo>
                  <a:lnTo>
                    <a:pt x="4" y="521"/>
                  </a:lnTo>
                  <a:lnTo>
                    <a:pt x="7" y="520"/>
                  </a:lnTo>
                  <a:lnTo>
                    <a:pt x="8" y="519"/>
                  </a:lnTo>
                  <a:lnTo>
                    <a:pt x="9" y="517"/>
                  </a:lnTo>
                  <a:lnTo>
                    <a:pt x="9" y="517"/>
                  </a:lnTo>
                  <a:lnTo>
                    <a:pt x="10" y="513"/>
                  </a:lnTo>
                  <a:lnTo>
                    <a:pt x="13" y="509"/>
                  </a:lnTo>
                  <a:lnTo>
                    <a:pt x="18" y="500"/>
                  </a:lnTo>
                  <a:lnTo>
                    <a:pt x="30" y="483"/>
                  </a:lnTo>
                  <a:lnTo>
                    <a:pt x="30" y="483"/>
                  </a:lnTo>
                  <a:lnTo>
                    <a:pt x="36" y="474"/>
                  </a:lnTo>
                  <a:lnTo>
                    <a:pt x="45" y="465"/>
                  </a:lnTo>
                  <a:lnTo>
                    <a:pt x="62" y="450"/>
                  </a:lnTo>
                  <a:lnTo>
                    <a:pt x="62" y="450"/>
                  </a:lnTo>
                  <a:lnTo>
                    <a:pt x="79" y="435"/>
                  </a:lnTo>
                  <a:lnTo>
                    <a:pt x="95" y="420"/>
                  </a:lnTo>
                  <a:lnTo>
                    <a:pt x="110" y="403"/>
                  </a:lnTo>
                  <a:lnTo>
                    <a:pt x="124" y="387"/>
                  </a:lnTo>
                  <a:lnTo>
                    <a:pt x="124" y="387"/>
                  </a:lnTo>
                  <a:lnTo>
                    <a:pt x="177" y="318"/>
                  </a:lnTo>
                  <a:lnTo>
                    <a:pt x="204" y="284"/>
                  </a:lnTo>
                  <a:lnTo>
                    <a:pt x="231" y="251"/>
                  </a:lnTo>
                  <a:lnTo>
                    <a:pt x="231" y="251"/>
                  </a:lnTo>
                  <a:lnTo>
                    <a:pt x="257" y="218"/>
                  </a:lnTo>
                  <a:lnTo>
                    <a:pt x="283" y="186"/>
                  </a:lnTo>
                  <a:lnTo>
                    <a:pt x="310" y="152"/>
                  </a:lnTo>
                  <a:lnTo>
                    <a:pt x="337" y="121"/>
                  </a:lnTo>
                  <a:lnTo>
                    <a:pt x="337" y="121"/>
                  </a:lnTo>
                  <a:lnTo>
                    <a:pt x="351" y="107"/>
                  </a:lnTo>
                  <a:lnTo>
                    <a:pt x="367" y="93"/>
                  </a:lnTo>
                  <a:lnTo>
                    <a:pt x="397" y="65"/>
                  </a:lnTo>
                  <a:lnTo>
                    <a:pt x="397" y="65"/>
                  </a:lnTo>
                  <a:lnTo>
                    <a:pt x="411" y="51"/>
                  </a:lnTo>
                  <a:lnTo>
                    <a:pt x="424" y="36"/>
                  </a:lnTo>
                  <a:lnTo>
                    <a:pt x="436" y="22"/>
                  </a:lnTo>
                  <a:lnTo>
                    <a:pt x="451" y="8"/>
                  </a:lnTo>
                  <a:lnTo>
                    <a:pt x="451" y="8"/>
                  </a:lnTo>
                  <a:lnTo>
                    <a:pt x="452" y="6"/>
                  </a:lnTo>
                  <a:lnTo>
                    <a:pt x="452" y="5"/>
                  </a:lnTo>
                  <a:lnTo>
                    <a:pt x="452" y="3"/>
                  </a:lnTo>
                  <a:lnTo>
                    <a:pt x="451" y="2"/>
                  </a:lnTo>
                  <a:lnTo>
                    <a:pt x="449" y="1"/>
                  </a:lnTo>
                  <a:lnTo>
                    <a:pt x="448" y="0"/>
                  </a:lnTo>
                  <a:lnTo>
                    <a:pt x="446" y="0"/>
                  </a:lnTo>
                  <a:lnTo>
                    <a:pt x="444" y="1"/>
                  </a:lnTo>
                  <a:lnTo>
                    <a:pt x="4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4" name="Freeform 93"/>
            <p:cNvSpPr/>
            <p:nvPr/>
          </p:nvSpPr>
          <p:spPr bwMode="auto">
            <a:xfrm>
              <a:off x="4414838" y="4344988"/>
              <a:ext cx="7938" cy="36513"/>
            </a:xfrm>
            <a:custGeom>
              <a:avLst/>
              <a:gdLst/>
              <a:ahLst/>
              <a:cxnLst>
                <a:cxn ang="0">
                  <a:pos x="7" y="4"/>
                </a:cxn>
                <a:cxn ang="0">
                  <a:pos x="7" y="4"/>
                </a:cxn>
                <a:cxn ang="0">
                  <a:pos x="7" y="20"/>
                </a:cxn>
                <a:cxn ang="0">
                  <a:pos x="5" y="35"/>
                </a:cxn>
                <a:cxn ang="0">
                  <a:pos x="5" y="35"/>
                </a:cxn>
                <a:cxn ang="0">
                  <a:pos x="2" y="50"/>
                </a:cxn>
                <a:cxn ang="0">
                  <a:pos x="0" y="64"/>
                </a:cxn>
                <a:cxn ang="0">
                  <a:pos x="0" y="64"/>
                </a:cxn>
                <a:cxn ang="0">
                  <a:pos x="1" y="66"/>
                </a:cxn>
                <a:cxn ang="0">
                  <a:pos x="1" y="67"/>
                </a:cxn>
                <a:cxn ang="0">
                  <a:pos x="3" y="68"/>
                </a:cxn>
                <a:cxn ang="0">
                  <a:pos x="5" y="68"/>
                </a:cxn>
                <a:cxn ang="0">
                  <a:pos x="6" y="68"/>
                </a:cxn>
                <a:cxn ang="0">
                  <a:pos x="8" y="67"/>
                </a:cxn>
                <a:cxn ang="0">
                  <a:pos x="9" y="66"/>
                </a:cxn>
                <a:cxn ang="0">
                  <a:pos x="9" y="64"/>
                </a:cxn>
                <a:cxn ang="0">
                  <a:pos x="9" y="64"/>
                </a:cxn>
                <a:cxn ang="0">
                  <a:pos x="12" y="49"/>
                </a:cxn>
                <a:cxn ang="0">
                  <a:pos x="15" y="34"/>
                </a:cxn>
                <a:cxn ang="0">
                  <a:pos x="15" y="34"/>
                </a:cxn>
                <a:cxn ang="0">
                  <a:pos x="16" y="27"/>
                </a:cxn>
                <a:cxn ang="0">
                  <a:pos x="16" y="20"/>
                </a:cxn>
                <a:cxn ang="0">
                  <a:pos x="16" y="4"/>
                </a:cxn>
                <a:cxn ang="0">
                  <a:pos x="16" y="4"/>
                </a:cxn>
                <a:cxn ang="0">
                  <a:pos x="16" y="2"/>
                </a:cxn>
                <a:cxn ang="0">
                  <a:pos x="15" y="1"/>
                </a:cxn>
                <a:cxn ang="0">
                  <a:pos x="13" y="0"/>
                </a:cxn>
                <a:cxn ang="0">
                  <a:pos x="12" y="0"/>
                </a:cxn>
                <a:cxn ang="0">
                  <a:pos x="10" y="0"/>
                </a:cxn>
                <a:cxn ang="0">
                  <a:pos x="9" y="1"/>
                </a:cxn>
                <a:cxn ang="0">
                  <a:pos x="8" y="2"/>
                </a:cxn>
                <a:cxn ang="0">
                  <a:pos x="7" y="4"/>
                </a:cxn>
                <a:cxn ang="0">
                  <a:pos x="7" y="4"/>
                </a:cxn>
              </a:cxnLst>
              <a:rect l="0" t="0" r="r" b="b"/>
              <a:pathLst>
                <a:path w="16" h="68">
                  <a:moveTo>
                    <a:pt x="7" y="4"/>
                  </a:moveTo>
                  <a:lnTo>
                    <a:pt x="7" y="4"/>
                  </a:lnTo>
                  <a:lnTo>
                    <a:pt x="7" y="20"/>
                  </a:lnTo>
                  <a:lnTo>
                    <a:pt x="5" y="35"/>
                  </a:lnTo>
                  <a:lnTo>
                    <a:pt x="5" y="35"/>
                  </a:lnTo>
                  <a:lnTo>
                    <a:pt x="2" y="50"/>
                  </a:lnTo>
                  <a:lnTo>
                    <a:pt x="0" y="64"/>
                  </a:lnTo>
                  <a:lnTo>
                    <a:pt x="0" y="64"/>
                  </a:lnTo>
                  <a:lnTo>
                    <a:pt x="1" y="66"/>
                  </a:lnTo>
                  <a:lnTo>
                    <a:pt x="1" y="67"/>
                  </a:lnTo>
                  <a:lnTo>
                    <a:pt x="3" y="68"/>
                  </a:lnTo>
                  <a:lnTo>
                    <a:pt x="5" y="68"/>
                  </a:lnTo>
                  <a:lnTo>
                    <a:pt x="6" y="68"/>
                  </a:lnTo>
                  <a:lnTo>
                    <a:pt x="8" y="67"/>
                  </a:lnTo>
                  <a:lnTo>
                    <a:pt x="9" y="66"/>
                  </a:lnTo>
                  <a:lnTo>
                    <a:pt x="9" y="64"/>
                  </a:lnTo>
                  <a:lnTo>
                    <a:pt x="9" y="64"/>
                  </a:lnTo>
                  <a:lnTo>
                    <a:pt x="12" y="49"/>
                  </a:lnTo>
                  <a:lnTo>
                    <a:pt x="15" y="34"/>
                  </a:lnTo>
                  <a:lnTo>
                    <a:pt x="15" y="34"/>
                  </a:lnTo>
                  <a:lnTo>
                    <a:pt x="16" y="27"/>
                  </a:lnTo>
                  <a:lnTo>
                    <a:pt x="16" y="20"/>
                  </a:lnTo>
                  <a:lnTo>
                    <a:pt x="16" y="4"/>
                  </a:lnTo>
                  <a:lnTo>
                    <a:pt x="16" y="4"/>
                  </a:lnTo>
                  <a:lnTo>
                    <a:pt x="16" y="2"/>
                  </a:lnTo>
                  <a:lnTo>
                    <a:pt x="15" y="1"/>
                  </a:lnTo>
                  <a:lnTo>
                    <a:pt x="13"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5" name="Freeform 94"/>
            <p:cNvSpPr/>
            <p:nvPr/>
          </p:nvSpPr>
          <p:spPr bwMode="auto">
            <a:xfrm>
              <a:off x="4435475" y="4357688"/>
              <a:ext cx="7938" cy="34925"/>
            </a:xfrm>
            <a:custGeom>
              <a:avLst/>
              <a:gdLst/>
              <a:ahLst/>
              <a:cxnLst>
                <a:cxn ang="0">
                  <a:pos x="9" y="2"/>
                </a:cxn>
                <a:cxn ang="0">
                  <a:pos x="9" y="2"/>
                </a:cxn>
                <a:cxn ang="0">
                  <a:pos x="8" y="0"/>
                </a:cxn>
                <a:cxn ang="0">
                  <a:pos x="6" y="0"/>
                </a:cxn>
                <a:cxn ang="0">
                  <a:pos x="4" y="0"/>
                </a:cxn>
                <a:cxn ang="0">
                  <a:pos x="3" y="0"/>
                </a:cxn>
                <a:cxn ang="0">
                  <a:pos x="1" y="1"/>
                </a:cxn>
                <a:cxn ang="0">
                  <a:pos x="1" y="3"/>
                </a:cxn>
                <a:cxn ang="0">
                  <a:pos x="0" y="4"/>
                </a:cxn>
                <a:cxn ang="0">
                  <a:pos x="1" y="6"/>
                </a:cxn>
                <a:cxn ang="0">
                  <a:pos x="1" y="6"/>
                </a:cxn>
                <a:cxn ang="0">
                  <a:pos x="3" y="12"/>
                </a:cxn>
                <a:cxn ang="0">
                  <a:pos x="3" y="19"/>
                </a:cxn>
                <a:cxn ang="0">
                  <a:pos x="3" y="33"/>
                </a:cxn>
                <a:cxn ang="0">
                  <a:pos x="3" y="33"/>
                </a:cxn>
                <a:cxn ang="0">
                  <a:pos x="1" y="48"/>
                </a:cxn>
                <a:cxn ang="0">
                  <a:pos x="0" y="63"/>
                </a:cxn>
                <a:cxn ang="0">
                  <a:pos x="0" y="63"/>
                </a:cxn>
                <a:cxn ang="0">
                  <a:pos x="1" y="65"/>
                </a:cxn>
                <a:cxn ang="0">
                  <a:pos x="2" y="67"/>
                </a:cxn>
                <a:cxn ang="0">
                  <a:pos x="3" y="68"/>
                </a:cxn>
                <a:cxn ang="0">
                  <a:pos x="5" y="68"/>
                </a:cxn>
                <a:cxn ang="0">
                  <a:pos x="6" y="68"/>
                </a:cxn>
                <a:cxn ang="0">
                  <a:pos x="8" y="67"/>
                </a:cxn>
                <a:cxn ang="0">
                  <a:pos x="9" y="65"/>
                </a:cxn>
                <a:cxn ang="0">
                  <a:pos x="9" y="63"/>
                </a:cxn>
                <a:cxn ang="0">
                  <a:pos x="9" y="63"/>
                </a:cxn>
                <a:cxn ang="0">
                  <a:pos x="11" y="48"/>
                </a:cxn>
                <a:cxn ang="0">
                  <a:pos x="13" y="32"/>
                </a:cxn>
                <a:cxn ang="0">
                  <a:pos x="13" y="24"/>
                </a:cxn>
                <a:cxn ang="0">
                  <a:pos x="13" y="16"/>
                </a:cxn>
                <a:cxn ang="0">
                  <a:pos x="11" y="8"/>
                </a:cxn>
                <a:cxn ang="0">
                  <a:pos x="9" y="2"/>
                </a:cxn>
                <a:cxn ang="0">
                  <a:pos x="9" y="2"/>
                </a:cxn>
              </a:cxnLst>
              <a:rect l="0" t="0" r="r" b="b"/>
              <a:pathLst>
                <a:path w="13" h="68">
                  <a:moveTo>
                    <a:pt x="9" y="2"/>
                  </a:moveTo>
                  <a:lnTo>
                    <a:pt x="9" y="2"/>
                  </a:lnTo>
                  <a:lnTo>
                    <a:pt x="8" y="0"/>
                  </a:lnTo>
                  <a:lnTo>
                    <a:pt x="6" y="0"/>
                  </a:lnTo>
                  <a:lnTo>
                    <a:pt x="4" y="0"/>
                  </a:lnTo>
                  <a:lnTo>
                    <a:pt x="3" y="0"/>
                  </a:lnTo>
                  <a:lnTo>
                    <a:pt x="1" y="1"/>
                  </a:lnTo>
                  <a:lnTo>
                    <a:pt x="1" y="3"/>
                  </a:lnTo>
                  <a:lnTo>
                    <a:pt x="0" y="4"/>
                  </a:lnTo>
                  <a:lnTo>
                    <a:pt x="1" y="6"/>
                  </a:lnTo>
                  <a:lnTo>
                    <a:pt x="1" y="6"/>
                  </a:lnTo>
                  <a:lnTo>
                    <a:pt x="3" y="12"/>
                  </a:lnTo>
                  <a:lnTo>
                    <a:pt x="3" y="19"/>
                  </a:lnTo>
                  <a:lnTo>
                    <a:pt x="3" y="33"/>
                  </a:lnTo>
                  <a:lnTo>
                    <a:pt x="3" y="33"/>
                  </a:lnTo>
                  <a:lnTo>
                    <a:pt x="1" y="48"/>
                  </a:lnTo>
                  <a:lnTo>
                    <a:pt x="0" y="63"/>
                  </a:lnTo>
                  <a:lnTo>
                    <a:pt x="0" y="63"/>
                  </a:lnTo>
                  <a:lnTo>
                    <a:pt x="1" y="65"/>
                  </a:lnTo>
                  <a:lnTo>
                    <a:pt x="2" y="67"/>
                  </a:lnTo>
                  <a:lnTo>
                    <a:pt x="3" y="68"/>
                  </a:lnTo>
                  <a:lnTo>
                    <a:pt x="5" y="68"/>
                  </a:lnTo>
                  <a:lnTo>
                    <a:pt x="6" y="68"/>
                  </a:lnTo>
                  <a:lnTo>
                    <a:pt x="8" y="67"/>
                  </a:lnTo>
                  <a:lnTo>
                    <a:pt x="9" y="65"/>
                  </a:lnTo>
                  <a:lnTo>
                    <a:pt x="9" y="63"/>
                  </a:lnTo>
                  <a:lnTo>
                    <a:pt x="9" y="63"/>
                  </a:lnTo>
                  <a:lnTo>
                    <a:pt x="11" y="48"/>
                  </a:lnTo>
                  <a:lnTo>
                    <a:pt x="13" y="32"/>
                  </a:lnTo>
                  <a:lnTo>
                    <a:pt x="13" y="24"/>
                  </a:lnTo>
                  <a:lnTo>
                    <a:pt x="13" y="16"/>
                  </a:lnTo>
                  <a:lnTo>
                    <a:pt x="11" y="8"/>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6" name="Freeform 95"/>
            <p:cNvSpPr/>
            <p:nvPr/>
          </p:nvSpPr>
          <p:spPr bwMode="auto">
            <a:xfrm>
              <a:off x="4449763" y="4370388"/>
              <a:ext cx="7938" cy="39688"/>
            </a:xfrm>
            <a:custGeom>
              <a:avLst/>
              <a:gdLst/>
              <a:ahLst/>
              <a:cxnLst>
                <a:cxn ang="0">
                  <a:pos x="7" y="3"/>
                </a:cxn>
                <a:cxn ang="0">
                  <a:pos x="7" y="3"/>
                </a:cxn>
                <a:cxn ang="0">
                  <a:pos x="4" y="19"/>
                </a:cxn>
                <a:cxn ang="0">
                  <a:pos x="2" y="36"/>
                </a:cxn>
                <a:cxn ang="0">
                  <a:pos x="0" y="68"/>
                </a:cxn>
                <a:cxn ang="0">
                  <a:pos x="0" y="68"/>
                </a:cxn>
                <a:cxn ang="0">
                  <a:pos x="0" y="70"/>
                </a:cxn>
                <a:cxn ang="0">
                  <a:pos x="1" y="72"/>
                </a:cxn>
                <a:cxn ang="0">
                  <a:pos x="2" y="72"/>
                </a:cxn>
                <a:cxn ang="0">
                  <a:pos x="4" y="73"/>
                </a:cxn>
                <a:cxn ang="0">
                  <a:pos x="6" y="72"/>
                </a:cxn>
                <a:cxn ang="0">
                  <a:pos x="7" y="72"/>
                </a:cxn>
                <a:cxn ang="0">
                  <a:pos x="8" y="70"/>
                </a:cxn>
                <a:cxn ang="0">
                  <a:pos x="9" y="68"/>
                </a:cxn>
                <a:cxn ang="0">
                  <a:pos x="9" y="68"/>
                </a:cxn>
                <a:cxn ang="0">
                  <a:pos x="11" y="37"/>
                </a:cxn>
                <a:cxn ang="0">
                  <a:pos x="13" y="21"/>
                </a:cxn>
                <a:cxn ang="0">
                  <a:pos x="15" y="6"/>
                </a:cxn>
                <a:cxn ang="0">
                  <a:pos x="15" y="6"/>
                </a:cxn>
                <a:cxn ang="0">
                  <a:pos x="15" y="4"/>
                </a:cxn>
                <a:cxn ang="0">
                  <a:pos x="15" y="2"/>
                </a:cxn>
                <a:cxn ang="0">
                  <a:pos x="13" y="1"/>
                </a:cxn>
                <a:cxn ang="0">
                  <a:pos x="12" y="0"/>
                </a:cxn>
                <a:cxn ang="0">
                  <a:pos x="10" y="0"/>
                </a:cxn>
                <a:cxn ang="0">
                  <a:pos x="9" y="0"/>
                </a:cxn>
                <a:cxn ang="0">
                  <a:pos x="7" y="1"/>
                </a:cxn>
                <a:cxn ang="0">
                  <a:pos x="7" y="3"/>
                </a:cxn>
                <a:cxn ang="0">
                  <a:pos x="7" y="3"/>
                </a:cxn>
              </a:cxnLst>
              <a:rect l="0" t="0" r="r" b="b"/>
              <a:pathLst>
                <a:path w="15" h="73">
                  <a:moveTo>
                    <a:pt x="7" y="3"/>
                  </a:moveTo>
                  <a:lnTo>
                    <a:pt x="7" y="3"/>
                  </a:lnTo>
                  <a:lnTo>
                    <a:pt x="4" y="19"/>
                  </a:lnTo>
                  <a:lnTo>
                    <a:pt x="2" y="36"/>
                  </a:lnTo>
                  <a:lnTo>
                    <a:pt x="0" y="68"/>
                  </a:lnTo>
                  <a:lnTo>
                    <a:pt x="0" y="68"/>
                  </a:lnTo>
                  <a:lnTo>
                    <a:pt x="0" y="70"/>
                  </a:lnTo>
                  <a:lnTo>
                    <a:pt x="1" y="72"/>
                  </a:lnTo>
                  <a:lnTo>
                    <a:pt x="2" y="72"/>
                  </a:lnTo>
                  <a:lnTo>
                    <a:pt x="4" y="73"/>
                  </a:lnTo>
                  <a:lnTo>
                    <a:pt x="6" y="72"/>
                  </a:lnTo>
                  <a:lnTo>
                    <a:pt x="7" y="72"/>
                  </a:lnTo>
                  <a:lnTo>
                    <a:pt x="8" y="70"/>
                  </a:lnTo>
                  <a:lnTo>
                    <a:pt x="9" y="68"/>
                  </a:lnTo>
                  <a:lnTo>
                    <a:pt x="9" y="68"/>
                  </a:lnTo>
                  <a:lnTo>
                    <a:pt x="11" y="37"/>
                  </a:lnTo>
                  <a:lnTo>
                    <a:pt x="13" y="21"/>
                  </a:lnTo>
                  <a:lnTo>
                    <a:pt x="15" y="6"/>
                  </a:lnTo>
                  <a:lnTo>
                    <a:pt x="15" y="6"/>
                  </a:lnTo>
                  <a:lnTo>
                    <a:pt x="15" y="4"/>
                  </a:lnTo>
                  <a:lnTo>
                    <a:pt x="15" y="2"/>
                  </a:lnTo>
                  <a:lnTo>
                    <a:pt x="13" y="1"/>
                  </a:lnTo>
                  <a:lnTo>
                    <a:pt x="12" y="0"/>
                  </a:lnTo>
                  <a:lnTo>
                    <a:pt x="10" y="0"/>
                  </a:lnTo>
                  <a:lnTo>
                    <a:pt x="9" y="0"/>
                  </a:lnTo>
                  <a:lnTo>
                    <a:pt x="7" y="1"/>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7" name="Freeform 96"/>
            <p:cNvSpPr/>
            <p:nvPr/>
          </p:nvSpPr>
          <p:spPr bwMode="auto">
            <a:xfrm>
              <a:off x="4460875" y="4387850"/>
              <a:ext cx="9525" cy="36513"/>
            </a:xfrm>
            <a:custGeom>
              <a:avLst/>
              <a:gdLst/>
              <a:ahLst/>
              <a:cxnLst>
                <a:cxn ang="0">
                  <a:pos x="9" y="4"/>
                </a:cxn>
                <a:cxn ang="0">
                  <a:pos x="9" y="4"/>
                </a:cxn>
                <a:cxn ang="0">
                  <a:pos x="8" y="19"/>
                </a:cxn>
                <a:cxn ang="0">
                  <a:pos x="5" y="35"/>
                </a:cxn>
                <a:cxn ang="0">
                  <a:pos x="2" y="50"/>
                </a:cxn>
                <a:cxn ang="0">
                  <a:pos x="0" y="66"/>
                </a:cxn>
                <a:cxn ang="0">
                  <a:pos x="0" y="66"/>
                </a:cxn>
                <a:cxn ang="0">
                  <a:pos x="0" y="68"/>
                </a:cxn>
                <a:cxn ang="0">
                  <a:pos x="1" y="69"/>
                </a:cxn>
                <a:cxn ang="0">
                  <a:pos x="3" y="70"/>
                </a:cxn>
                <a:cxn ang="0">
                  <a:pos x="4" y="70"/>
                </a:cxn>
                <a:cxn ang="0">
                  <a:pos x="6" y="70"/>
                </a:cxn>
                <a:cxn ang="0">
                  <a:pos x="7" y="69"/>
                </a:cxn>
                <a:cxn ang="0">
                  <a:pos x="9" y="68"/>
                </a:cxn>
                <a:cxn ang="0">
                  <a:pos x="9" y="66"/>
                </a:cxn>
                <a:cxn ang="0">
                  <a:pos x="9" y="66"/>
                </a:cxn>
                <a:cxn ang="0">
                  <a:pos x="11" y="50"/>
                </a:cxn>
                <a:cxn ang="0">
                  <a:pos x="14" y="35"/>
                </a:cxn>
                <a:cxn ang="0">
                  <a:pos x="17" y="19"/>
                </a:cxn>
                <a:cxn ang="0">
                  <a:pos x="18" y="4"/>
                </a:cxn>
                <a:cxn ang="0">
                  <a:pos x="18" y="4"/>
                </a:cxn>
                <a:cxn ang="0">
                  <a:pos x="18" y="2"/>
                </a:cxn>
                <a:cxn ang="0">
                  <a:pos x="17" y="1"/>
                </a:cxn>
                <a:cxn ang="0">
                  <a:pos x="15" y="0"/>
                </a:cxn>
                <a:cxn ang="0">
                  <a:pos x="14" y="0"/>
                </a:cxn>
                <a:cxn ang="0">
                  <a:pos x="12" y="0"/>
                </a:cxn>
                <a:cxn ang="0">
                  <a:pos x="11" y="1"/>
                </a:cxn>
                <a:cxn ang="0">
                  <a:pos x="9" y="2"/>
                </a:cxn>
                <a:cxn ang="0">
                  <a:pos x="9" y="4"/>
                </a:cxn>
                <a:cxn ang="0">
                  <a:pos x="9" y="4"/>
                </a:cxn>
              </a:cxnLst>
              <a:rect l="0" t="0" r="r" b="b"/>
              <a:pathLst>
                <a:path w="18" h="70">
                  <a:moveTo>
                    <a:pt x="9" y="4"/>
                  </a:moveTo>
                  <a:lnTo>
                    <a:pt x="9" y="4"/>
                  </a:lnTo>
                  <a:lnTo>
                    <a:pt x="8" y="19"/>
                  </a:lnTo>
                  <a:lnTo>
                    <a:pt x="5" y="35"/>
                  </a:lnTo>
                  <a:lnTo>
                    <a:pt x="2" y="50"/>
                  </a:lnTo>
                  <a:lnTo>
                    <a:pt x="0" y="66"/>
                  </a:lnTo>
                  <a:lnTo>
                    <a:pt x="0" y="66"/>
                  </a:lnTo>
                  <a:lnTo>
                    <a:pt x="0" y="68"/>
                  </a:lnTo>
                  <a:lnTo>
                    <a:pt x="1" y="69"/>
                  </a:lnTo>
                  <a:lnTo>
                    <a:pt x="3" y="70"/>
                  </a:lnTo>
                  <a:lnTo>
                    <a:pt x="4" y="70"/>
                  </a:lnTo>
                  <a:lnTo>
                    <a:pt x="6" y="70"/>
                  </a:lnTo>
                  <a:lnTo>
                    <a:pt x="7" y="69"/>
                  </a:lnTo>
                  <a:lnTo>
                    <a:pt x="9" y="68"/>
                  </a:lnTo>
                  <a:lnTo>
                    <a:pt x="9" y="66"/>
                  </a:lnTo>
                  <a:lnTo>
                    <a:pt x="9" y="66"/>
                  </a:lnTo>
                  <a:lnTo>
                    <a:pt x="11" y="50"/>
                  </a:lnTo>
                  <a:lnTo>
                    <a:pt x="14" y="35"/>
                  </a:lnTo>
                  <a:lnTo>
                    <a:pt x="17" y="19"/>
                  </a:lnTo>
                  <a:lnTo>
                    <a:pt x="18" y="4"/>
                  </a:lnTo>
                  <a:lnTo>
                    <a:pt x="18" y="4"/>
                  </a:lnTo>
                  <a:lnTo>
                    <a:pt x="18" y="2"/>
                  </a:lnTo>
                  <a:lnTo>
                    <a:pt x="17" y="1"/>
                  </a:lnTo>
                  <a:lnTo>
                    <a:pt x="15" y="0"/>
                  </a:lnTo>
                  <a:lnTo>
                    <a:pt x="14" y="0"/>
                  </a:lnTo>
                  <a:lnTo>
                    <a:pt x="12" y="0"/>
                  </a:lnTo>
                  <a:lnTo>
                    <a:pt x="11"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8" name="Freeform 97"/>
            <p:cNvSpPr/>
            <p:nvPr/>
          </p:nvSpPr>
          <p:spPr bwMode="auto">
            <a:xfrm>
              <a:off x="4471988" y="4397375"/>
              <a:ext cx="11113" cy="23813"/>
            </a:xfrm>
            <a:custGeom>
              <a:avLst/>
              <a:gdLst/>
              <a:ahLst/>
              <a:cxnLst>
                <a:cxn ang="0">
                  <a:pos x="14" y="1"/>
                </a:cxn>
                <a:cxn ang="0">
                  <a:pos x="14" y="1"/>
                </a:cxn>
                <a:cxn ang="0">
                  <a:pos x="11" y="5"/>
                </a:cxn>
                <a:cxn ang="0">
                  <a:pos x="8" y="9"/>
                </a:cxn>
                <a:cxn ang="0">
                  <a:pos x="6" y="13"/>
                </a:cxn>
                <a:cxn ang="0">
                  <a:pos x="4" y="17"/>
                </a:cxn>
                <a:cxn ang="0">
                  <a:pos x="4" y="17"/>
                </a:cxn>
                <a:cxn ang="0">
                  <a:pos x="3" y="22"/>
                </a:cxn>
                <a:cxn ang="0">
                  <a:pos x="2" y="28"/>
                </a:cxn>
                <a:cxn ang="0">
                  <a:pos x="0" y="34"/>
                </a:cxn>
                <a:cxn ang="0">
                  <a:pos x="0" y="39"/>
                </a:cxn>
                <a:cxn ang="0">
                  <a:pos x="0" y="39"/>
                </a:cxn>
                <a:cxn ang="0">
                  <a:pos x="0" y="41"/>
                </a:cxn>
                <a:cxn ang="0">
                  <a:pos x="1" y="42"/>
                </a:cxn>
                <a:cxn ang="0">
                  <a:pos x="2" y="43"/>
                </a:cxn>
                <a:cxn ang="0">
                  <a:pos x="4" y="43"/>
                </a:cxn>
                <a:cxn ang="0">
                  <a:pos x="7" y="43"/>
                </a:cxn>
                <a:cxn ang="0">
                  <a:pos x="8" y="42"/>
                </a:cxn>
                <a:cxn ang="0">
                  <a:pos x="9" y="41"/>
                </a:cxn>
                <a:cxn ang="0">
                  <a:pos x="10" y="39"/>
                </a:cxn>
                <a:cxn ang="0">
                  <a:pos x="10" y="39"/>
                </a:cxn>
                <a:cxn ang="0">
                  <a:pos x="11" y="30"/>
                </a:cxn>
                <a:cxn ang="0">
                  <a:pos x="13" y="23"/>
                </a:cxn>
                <a:cxn ang="0">
                  <a:pos x="13" y="23"/>
                </a:cxn>
                <a:cxn ang="0">
                  <a:pos x="15" y="16"/>
                </a:cxn>
                <a:cxn ang="0">
                  <a:pos x="17" y="12"/>
                </a:cxn>
                <a:cxn ang="0">
                  <a:pos x="19" y="10"/>
                </a:cxn>
                <a:cxn ang="0">
                  <a:pos x="19" y="10"/>
                </a:cxn>
                <a:cxn ang="0">
                  <a:pos x="20" y="8"/>
                </a:cxn>
                <a:cxn ang="0">
                  <a:pos x="21" y="7"/>
                </a:cxn>
                <a:cxn ang="0">
                  <a:pos x="21" y="5"/>
                </a:cxn>
                <a:cxn ang="0">
                  <a:pos x="20" y="3"/>
                </a:cxn>
                <a:cxn ang="0">
                  <a:pos x="19" y="1"/>
                </a:cxn>
                <a:cxn ang="0">
                  <a:pos x="18" y="0"/>
                </a:cxn>
                <a:cxn ang="0">
                  <a:pos x="16" y="0"/>
                </a:cxn>
                <a:cxn ang="0">
                  <a:pos x="14" y="1"/>
                </a:cxn>
                <a:cxn ang="0">
                  <a:pos x="14" y="1"/>
                </a:cxn>
              </a:cxnLst>
              <a:rect l="0" t="0" r="r" b="b"/>
              <a:pathLst>
                <a:path w="21" h="43">
                  <a:moveTo>
                    <a:pt x="14" y="1"/>
                  </a:moveTo>
                  <a:lnTo>
                    <a:pt x="14" y="1"/>
                  </a:lnTo>
                  <a:lnTo>
                    <a:pt x="11" y="5"/>
                  </a:lnTo>
                  <a:lnTo>
                    <a:pt x="8" y="9"/>
                  </a:lnTo>
                  <a:lnTo>
                    <a:pt x="6" y="13"/>
                  </a:lnTo>
                  <a:lnTo>
                    <a:pt x="4" y="17"/>
                  </a:lnTo>
                  <a:lnTo>
                    <a:pt x="4" y="17"/>
                  </a:lnTo>
                  <a:lnTo>
                    <a:pt x="3" y="22"/>
                  </a:lnTo>
                  <a:lnTo>
                    <a:pt x="2" y="28"/>
                  </a:lnTo>
                  <a:lnTo>
                    <a:pt x="0" y="34"/>
                  </a:lnTo>
                  <a:lnTo>
                    <a:pt x="0" y="39"/>
                  </a:lnTo>
                  <a:lnTo>
                    <a:pt x="0" y="39"/>
                  </a:lnTo>
                  <a:lnTo>
                    <a:pt x="0" y="41"/>
                  </a:lnTo>
                  <a:lnTo>
                    <a:pt x="1" y="42"/>
                  </a:lnTo>
                  <a:lnTo>
                    <a:pt x="2" y="43"/>
                  </a:lnTo>
                  <a:lnTo>
                    <a:pt x="4" y="43"/>
                  </a:lnTo>
                  <a:lnTo>
                    <a:pt x="7" y="43"/>
                  </a:lnTo>
                  <a:lnTo>
                    <a:pt x="8" y="42"/>
                  </a:lnTo>
                  <a:lnTo>
                    <a:pt x="9" y="41"/>
                  </a:lnTo>
                  <a:lnTo>
                    <a:pt x="10" y="39"/>
                  </a:lnTo>
                  <a:lnTo>
                    <a:pt x="10" y="39"/>
                  </a:lnTo>
                  <a:lnTo>
                    <a:pt x="11" y="30"/>
                  </a:lnTo>
                  <a:lnTo>
                    <a:pt x="13" y="23"/>
                  </a:lnTo>
                  <a:lnTo>
                    <a:pt x="13" y="23"/>
                  </a:lnTo>
                  <a:lnTo>
                    <a:pt x="15" y="16"/>
                  </a:lnTo>
                  <a:lnTo>
                    <a:pt x="17" y="12"/>
                  </a:lnTo>
                  <a:lnTo>
                    <a:pt x="19" y="10"/>
                  </a:lnTo>
                  <a:lnTo>
                    <a:pt x="19" y="10"/>
                  </a:lnTo>
                  <a:lnTo>
                    <a:pt x="20" y="8"/>
                  </a:lnTo>
                  <a:lnTo>
                    <a:pt x="21" y="7"/>
                  </a:lnTo>
                  <a:lnTo>
                    <a:pt x="21" y="5"/>
                  </a:lnTo>
                  <a:lnTo>
                    <a:pt x="20" y="3"/>
                  </a:lnTo>
                  <a:lnTo>
                    <a:pt x="19" y="1"/>
                  </a:lnTo>
                  <a:lnTo>
                    <a:pt x="18" y="0"/>
                  </a:lnTo>
                  <a:lnTo>
                    <a:pt x="16"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9" name="Freeform 98"/>
            <p:cNvSpPr/>
            <p:nvPr/>
          </p:nvSpPr>
          <p:spPr bwMode="auto">
            <a:xfrm>
              <a:off x="4579938" y="4397375"/>
              <a:ext cx="12700" cy="44450"/>
            </a:xfrm>
            <a:custGeom>
              <a:avLst/>
              <a:gdLst/>
              <a:ahLst/>
              <a:cxnLst>
                <a:cxn ang="0">
                  <a:pos x="14" y="5"/>
                </a:cxn>
                <a:cxn ang="0">
                  <a:pos x="14" y="5"/>
                </a:cxn>
                <a:cxn ang="0">
                  <a:pos x="12" y="24"/>
                </a:cxn>
                <a:cxn ang="0">
                  <a:pos x="9" y="43"/>
                </a:cxn>
                <a:cxn ang="0">
                  <a:pos x="5" y="62"/>
                </a:cxn>
                <a:cxn ang="0">
                  <a:pos x="0" y="80"/>
                </a:cxn>
                <a:cxn ang="0">
                  <a:pos x="0" y="80"/>
                </a:cxn>
                <a:cxn ang="0">
                  <a:pos x="0" y="82"/>
                </a:cxn>
                <a:cxn ang="0">
                  <a:pos x="0" y="83"/>
                </a:cxn>
                <a:cxn ang="0">
                  <a:pos x="2" y="84"/>
                </a:cxn>
                <a:cxn ang="0">
                  <a:pos x="3" y="85"/>
                </a:cxn>
                <a:cxn ang="0">
                  <a:pos x="5" y="85"/>
                </a:cxn>
                <a:cxn ang="0">
                  <a:pos x="7" y="85"/>
                </a:cxn>
                <a:cxn ang="0">
                  <a:pos x="8" y="84"/>
                </a:cxn>
                <a:cxn ang="0">
                  <a:pos x="9" y="82"/>
                </a:cxn>
                <a:cxn ang="0">
                  <a:pos x="9" y="82"/>
                </a:cxn>
                <a:cxn ang="0">
                  <a:pos x="14" y="64"/>
                </a:cxn>
                <a:cxn ang="0">
                  <a:pos x="18" y="44"/>
                </a:cxn>
                <a:cxn ang="0">
                  <a:pos x="21" y="25"/>
                </a:cxn>
                <a:cxn ang="0">
                  <a:pos x="23" y="5"/>
                </a:cxn>
                <a:cxn ang="0">
                  <a:pos x="23" y="5"/>
                </a:cxn>
                <a:cxn ang="0">
                  <a:pos x="23" y="3"/>
                </a:cxn>
                <a:cxn ang="0">
                  <a:pos x="22" y="1"/>
                </a:cxn>
                <a:cxn ang="0">
                  <a:pos x="20" y="0"/>
                </a:cxn>
                <a:cxn ang="0">
                  <a:pos x="18" y="0"/>
                </a:cxn>
                <a:cxn ang="0">
                  <a:pos x="17" y="0"/>
                </a:cxn>
                <a:cxn ang="0">
                  <a:pos x="15" y="1"/>
                </a:cxn>
                <a:cxn ang="0">
                  <a:pos x="14" y="3"/>
                </a:cxn>
                <a:cxn ang="0">
                  <a:pos x="14" y="5"/>
                </a:cxn>
                <a:cxn ang="0">
                  <a:pos x="14" y="5"/>
                </a:cxn>
              </a:cxnLst>
              <a:rect l="0" t="0" r="r" b="b"/>
              <a:pathLst>
                <a:path w="23" h="85">
                  <a:moveTo>
                    <a:pt x="14" y="5"/>
                  </a:moveTo>
                  <a:lnTo>
                    <a:pt x="14" y="5"/>
                  </a:lnTo>
                  <a:lnTo>
                    <a:pt x="12" y="24"/>
                  </a:lnTo>
                  <a:lnTo>
                    <a:pt x="9" y="43"/>
                  </a:lnTo>
                  <a:lnTo>
                    <a:pt x="5" y="62"/>
                  </a:lnTo>
                  <a:lnTo>
                    <a:pt x="0" y="80"/>
                  </a:lnTo>
                  <a:lnTo>
                    <a:pt x="0" y="80"/>
                  </a:lnTo>
                  <a:lnTo>
                    <a:pt x="0" y="82"/>
                  </a:lnTo>
                  <a:lnTo>
                    <a:pt x="0" y="83"/>
                  </a:lnTo>
                  <a:lnTo>
                    <a:pt x="2" y="84"/>
                  </a:lnTo>
                  <a:lnTo>
                    <a:pt x="3" y="85"/>
                  </a:lnTo>
                  <a:lnTo>
                    <a:pt x="5" y="85"/>
                  </a:lnTo>
                  <a:lnTo>
                    <a:pt x="7" y="85"/>
                  </a:lnTo>
                  <a:lnTo>
                    <a:pt x="8" y="84"/>
                  </a:lnTo>
                  <a:lnTo>
                    <a:pt x="9" y="82"/>
                  </a:lnTo>
                  <a:lnTo>
                    <a:pt x="9" y="82"/>
                  </a:lnTo>
                  <a:lnTo>
                    <a:pt x="14" y="64"/>
                  </a:lnTo>
                  <a:lnTo>
                    <a:pt x="18" y="44"/>
                  </a:lnTo>
                  <a:lnTo>
                    <a:pt x="21" y="25"/>
                  </a:lnTo>
                  <a:lnTo>
                    <a:pt x="23" y="5"/>
                  </a:lnTo>
                  <a:lnTo>
                    <a:pt x="23" y="5"/>
                  </a:lnTo>
                  <a:lnTo>
                    <a:pt x="23" y="3"/>
                  </a:lnTo>
                  <a:lnTo>
                    <a:pt x="22"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0" name="Freeform 99"/>
            <p:cNvSpPr/>
            <p:nvPr/>
          </p:nvSpPr>
          <p:spPr bwMode="auto">
            <a:xfrm>
              <a:off x="4600575" y="4379913"/>
              <a:ext cx="14288" cy="50800"/>
            </a:xfrm>
            <a:custGeom>
              <a:avLst/>
              <a:gdLst/>
              <a:ahLst/>
              <a:cxnLst>
                <a:cxn ang="0">
                  <a:pos x="19" y="3"/>
                </a:cxn>
                <a:cxn ang="0">
                  <a:pos x="19" y="3"/>
                </a:cxn>
                <a:cxn ang="0">
                  <a:pos x="16" y="14"/>
                </a:cxn>
                <a:cxn ang="0">
                  <a:pos x="14" y="23"/>
                </a:cxn>
                <a:cxn ang="0">
                  <a:pos x="12" y="33"/>
                </a:cxn>
                <a:cxn ang="0">
                  <a:pos x="10" y="44"/>
                </a:cxn>
                <a:cxn ang="0">
                  <a:pos x="10" y="44"/>
                </a:cxn>
                <a:cxn ang="0">
                  <a:pos x="5" y="67"/>
                </a:cxn>
                <a:cxn ang="0">
                  <a:pos x="0" y="89"/>
                </a:cxn>
                <a:cxn ang="0">
                  <a:pos x="0" y="89"/>
                </a:cxn>
                <a:cxn ang="0">
                  <a:pos x="0" y="91"/>
                </a:cxn>
                <a:cxn ang="0">
                  <a:pos x="1" y="92"/>
                </a:cxn>
                <a:cxn ang="0">
                  <a:pos x="3" y="95"/>
                </a:cxn>
                <a:cxn ang="0">
                  <a:pos x="5" y="96"/>
                </a:cxn>
                <a:cxn ang="0">
                  <a:pos x="7" y="95"/>
                </a:cxn>
                <a:cxn ang="0">
                  <a:pos x="8" y="93"/>
                </a:cxn>
                <a:cxn ang="0">
                  <a:pos x="9" y="91"/>
                </a:cxn>
                <a:cxn ang="0">
                  <a:pos x="9" y="91"/>
                </a:cxn>
                <a:cxn ang="0">
                  <a:pos x="13" y="69"/>
                </a:cxn>
                <a:cxn ang="0">
                  <a:pos x="20" y="47"/>
                </a:cxn>
                <a:cxn ang="0">
                  <a:pos x="20" y="47"/>
                </a:cxn>
                <a:cxn ang="0">
                  <a:pos x="22" y="36"/>
                </a:cxn>
                <a:cxn ang="0">
                  <a:pos x="24" y="26"/>
                </a:cxn>
                <a:cxn ang="0">
                  <a:pos x="25" y="16"/>
                </a:cxn>
                <a:cxn ang="0">
                  <a:pos x="28" y="6"/>
                </a:cxn>
                <a:cxn ang="0">
                  <a:pos x="28" y="6"/>
                </a:cxn>
                <a:cxn ang="0">
                  <a:pos x="28" y="4"/>
                </a:cxn>
                <a:cxn ang="0">
                  <a:pos x="28" y="2"/>
                </a:cxn>
                <a:cxn ang="0">
                  <a:pos x="27" y="1"/>
                </a:cxn>
                <a:cxn ang="0">
                  <a:pos x="25" y="0"/>
                </a:cxn>
                <a:cxn ang="0">
                  <a:pos x="23" y="0"/>
                </a:cxn>
                <a:cxn ang="0">
                  <a:pos x="22" y="0"/>
                </a:cxn>
                <a:cxn ang="0">
                  <a:pos x="20" y="1"/>
                </a:cxn>
                <a:cxn ang="0">
                  <a:pos x="19" y="3"/>
                </a:cxn>
                <a:cxn ang="0">
                  <a:pos x="19" y="3"/>
                </a:cxn>
              </a:cxnLst>
              <a:rect l="0" t="0" r="r" b="b"/>
              <a:pathLst>
                <a:path w="28" h="96">
                  <a:moveTo>
                    <a:pt x="19" y="3"/>
                  </a:moveTo>
                  <a:lnTo>
                    <a:pt x="19" y="3"/>
                  </a:lnTo>
                  <a:lnTo>
                    <a:pt x="16" y="14"/>
                  </a:lnTo>
                  <a:lnTo>
                    <a:pt x="14" y="23"/>
                  </a:lnTo>
                  <a:lnTo>
                    <a:pt x="12" y="33"/>
                  </a:lnTo>
                  <a:lnTo>
                    <a:pt x="10" y="44"/>
                  </a:lnTo>
                  <a:lnTo>
                    <a:pt x="10" y="44"/>
                  </a:lnTo>
                  <a:lnTo>
                    <a:pt x="5" y="67"/>
                  </a:lnTo>
                  <a:lnTo>
                    <a:pt x="0" y="89"/>
                  </a:lnTo>
                  <a:lnTo>
                    <a:pt x="0" y="89"/>
                  </a:lnTo>
                  <a:lnTo>
                    <a:pt x="0" y="91"/>
                  </a:lnTo>
                  <a:lnTo>
                    <a:pt x="1" y="92"/>
                  </a:lnTo>
                  <a:lnTo>
                    <a:pt x="3" y="95"/>
                  </a:lnTo>
                  <a:lnTo>
                    <a:pt x="5" y="96"/>
                  </a:lnTo>
                  <a:lnTo>
                    <a:pt x="7" y="95"/>
                  </a:lnTo>
                  <a:lnTo>
                    <a:pt x="8" y="93"/>
                  </a:lnTo>
                  <a:lnTo>
                    <a:pt x="9" y="91"/>
                  </a:lnTo>
                  <a:lnTo>
                    <a:pt x="9" y="91"/>
                  </a:lnTo>
                  <a:lnTo>
                    <a:pt x="13" y="69"/>
                  </a:lnTo>
                  <a:lnTo>
                    <a:pt x="20" y="47"/>
                  </a:lnTo>
                  <a:lnTo>
                    <a:pt x="20" y="47"/>
                  </a:lnTo>
                  <a:lnTo>
                    <a:pt x="22" y="36"/>
                  </a:lnTo>
                  <a:lnTo>
                    <a:pt x="24" y="26"/>
                  </a:lnTo>
                  <a:lnTo>
                    <a:pt x="25" y="16"/>
                  </a:lnTo>
                  <a:lnTo>
                    <a:pt x="28" y="6"/>
                  </a:lnTo>
                  <a:lnTo>
                    <a:pt x="28" y="6"/>
                  </a:lnTo>
                  <a:lnTo>
                    <a:pt x="28" y="4"/>
                  </a:lnTo>
                  <a:lnTo>
                    <a:pt x="28" y="2"/>
                  </a:lnTo>
                  <a:lnTo>
                    <a:pt x="27" y="1"/>
                  </a:lnTo>
                  <a:lnTo>
                    <a:pt x="25" y="0"/>
                  </a:lnTo>
                  <a:lnTo>
                    <a:pt x="23" y="0"/>
                  </a:lnTo>
                  <a:lnTo>
                    <a:pt x="22" y="0"/>
                  </a:lnTo>
                  <a:lnTo>
                    <a:pt x="20" y="1"/>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1" name="Freeform 100"/>
            <p:cNvSpPr/>
            <p:nvPr/>
          </p:nvSpPr>
          <p:spPr bwMode="auto">
            <a:xfrm>
              <a:off x="4619625" y="4370388"/>
              <a:ext cx="11113" cy="49213"/>
            </a:xfrm>
            <a:custGeom>
              <a:avLst/>
              <a:gdLst/>
              <a:ahLst/>
              <a:cxnLst>
                <a:cxn ang="0">
                  <a:pos x="13" y="4"/>
                </a:cxn>
                <a:cxn ang="0">
                  <a:pos x="13" y="4"/>
                </a:cxn>
                <a:cxn ang="0">
                  <a:pos x="12" y="13"/>
                </a:cxn>
                <a:cxn ang="0">
                  <a:pos x="9" y="21"/>
                </a:cxn>
                <a:cxn ang="0">
                  <a:pos x="8" y="31"/>
                </a:cxn>
                <a:cxn ang="0">
                  <a:pos x="7" y="40"/>
                </a:cxn>
                <a:cxn ang="0">
                  <a:pos x="7" y="40"/>
                </a:cxn>
                <a:cxn ang="0">
                  <a:pos x="7" y="51"/>
                </a:cxn>
                <a:cxn ang="0">
                  <a:pos x="5" y="63"/>
                </a:cxn>
                <a:cxn ang="0">
                  <a:pos x="1" y="86"/>
                </a:cxn>
                <a:cxn ang="0">
                  <a:pos x="1" y="86"/>
                </a:cxn>
                <a:cxn ang="0">
                  <a:pos x="0" y="88"/>
                </a:cxn>
                <a:cxn ang="0">
                  <a:pos x="1" y="90"/>
                </a:cxn>
                <a:cxn ang="0">
                  <a:pos x="2" y="91"/>
                </a:cxn>
                <a:cxn ang="0">
                  <a:pos x="4" y="92"/>
                </a:cxn>
                <a:cxn ang="0">
                  <a:pos x="6" y="92"/>
                </a:cxn>
                <a:cxn ang="0">
                  <a:pos x="7" y="92"/>
                </a:cxn>
                <a:cxn ang="0">
                  <a:pos x="9" y="91"/>
                </a:cxn>
                <a:cxn ang="0">
                  <a:pos x="9" y="89"/>
                </a:cxn>
                <a:cxn ang="0">
                  <a:pos x="9" y="89"/>
                </a:cxn>
                <a:cxn ang="0">
                  <a:pos x="15" y="69"/>
                </a:cxn>
                <a:cxn ang="0">
                  <a:pos x="17" y="60"/>
                </a:cxn>
                <a:cxn ang="0">
                  <a:pos x="17" y="49"/>
                </a:cxn>
                <a:cxn ang="0">
                  <a:pos x="17" y="49"/>
                </a:cxn>
                <a:cxn ang="0">
                  <a:pos x="18" y="38"/>
                </a:cxn>
                <a:cxn ang="0">
                  <a:pos x="19" y="27"/>
                </a:cxn>
                <a:cxn ang="0">
                  <a:pos x="21" y="15"/>
                </a:cxn>
                <a:cxn ang="0">
                  <a:pos x="22" y="4"/>
                </a:cxn>
                <a:cxn ang="0">
                  <a:pos x="22" y="4"/>
                </a:cxn>
                <a:cxn ang="0">
                  <a:pos x="22" y="2"/>
                </a:cxn>
                <a:cxn ang="0">
                  <a:pos x="21" y="1"/>
                </a:cxn>
                <a:cxn ang="0">
                  <a:pos x="19" y="0"/>
                </a:cxn>
                <a:cxn ang="0">
                  <a:pos x="18" y="0"/>
                </a:cxn>
                <a:cxn ang="0">
                  <a:pos x="16" y="0"/>
                </a:cxn>
                <a:cxn ang="0">
                  <a:pos x="14" y="1"/>
                </a:cxn>
                <a:cxn ang="0">
                  <a:pos x="13" y="2"/>
                </a:cxn>
                <a:cxn ang="0">
                  <a:pos x="13" y="4"/>
                </a:cxn>
                <a:cxn ang="0">
                  <a:pos x="13" y="4"/>
                </a:cxn>
              </a:cxnLst>
              <a:rect l="0" t="0" r="r" b="b"/>
              <a:pathLst>
                <a:path w="22" h="92">
                  <a:moveTo>
                    <a:pt x="13" y="4"/>
                  </a:moveTo>
                  <a:lnTo>
                    <a:pt x="13" y="4"/>
                  </a:lnTo>
                  <a:lnTo>
                    <a:pt x="12" y="13"/>
                  </a:lnTo>
                  <a:lnTo>
                    <a:pt x="9" y="21"/>
                  </a:lnTo>
                  <a:lnTo>
                    <a:pt x="8" y="31"/>
                  </a:lnTo>
                  <a:lnTo>
                    <a:pt x="7" y="40"/>
                  </a:lnTo>
                  <a:lnTo>
                    <a:pt x="7" y="40"/>
                  </a:lnTo>
                  <a:lnTo>
                    <a:pt x="7" y="51"/>
                  </a:lnTo>
                  <a:lnTo>
                    <a:pt x="5" y="63"/>
                  </a:lnTo>
                  <a:lnTo>
                    <a:pt x="1" y="86"/>
                  </a:lnTo>
                  <a:lnTo>
                    <a:pt x="1" y="86"/>
                  </a:lnTo>
                  <a:lnTo>
                    <a:pt x="0" y="88"/>
                  </a:lnTo>
                  <a:lnTo>
                    <a:pt x="1" y="90"/>
                  </a:lnTo>
                  <a:lnTo>
                    <a:pt x="2" y="91"/>
                  </a:lnTo>
                  <a:lnTo>
                    <a:pt x="4" y="92"/>
                  </a:lnTo>
                  <a:lnTo>
                    <a:pt x="6" y="92"/>
                  </a:lnTo>
                  <a:lnTo>
                    <a:pt x="7" y="92"/>
                  </a:lnTo>
                  <a:lnTo>
                    <a:pt x="9" y="91"/>
                  </a:lnTo>
                  <a:lnTo>
                    <a:pt x="9" y="89"/>
                  </a:lnTo>
                  <a:lnTo>
                    <a:pt x="9" y="89"/>
                  </a:lnTo>
                  <a:lnTo>
                    <a:pt x="15" y="69"/>
                  </a:lnTo>
                  <a:lnTo>
                    <a:pt x="17" y="60"/>
                  </a:lnTo>
                  <a:lnTo>
                    <a:pt x="17" y="49"/>
                  </a:lnTo>
                  <a:lnTo>
                    <a:pt x="17" y="49"/>
                  </a:lnTo>
                  <a:lnTo>
                    <a:pt x="18" y="38"/>
                  </a:lnTo>
                  <a:lnTo>
                    <a:pt x="19" y="27"/>
                  </a:lnTo>
                  <a:lnTo>
                    <a:pt x="21" y="15"/>
                  </a:lnTo>
                  <a:lnTo>
                    <a:pt x="22" y="4"/>
                  </a:lnTo>
                  <a:lnTo>
                    <a:pt x="22" y="4"/>
                  </a:lnTo>
                  <a:lnTo>
                    <a:pt x="22" y="2"/>
                  </a:lnTo>
                  <a:lnTo>
                    <a:pt x="21" y="1"/>
                  </a:lnTo>
                  <a:lnTo>
                    <a:pt x="19" y="0"/>
                  </a:lnTo>
                  <a:lnTo>
                    <a:pt x="18" y="0"/>
                  </a:lnTo>
                  <a:lnTo>
                    <a:pt x="16" y="0"/>
                  </a:lnTo>
                  <a:lnTo>
                    <a:pt x="14" y="1"/>
                  </a:lnTo>
                  <a:lnTo>
                    <a:pt x="13"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2" name="Freeform 101"/>
            <p:cNvSpPr/>
            <p:nvPr/>
          </p:nvSpPr>
          <p:spPr bwMode="auto">
            <a:xfrm>
              <a:off x="4497388" y="4430713"/>
              <a:ext cx="23813" cy="52388"/>
            </a:xfrm>
            <a:custGeom>
              <a:avLst/>
              <a:gdLst/>
              <a:ahLst/>
              <a:cxnLst>
                <a:cxn ang="0">
                  <a:pos x="34" y="2"/>
                </a:cxn>
                <a:cxn ang="0">
                  <a:pos x="34" y="2"/>
                </a:cxn>
                <a:cxn ang="0">
                  <a:pos x="24" y="27"/>
                </a:cxn>
                <a:cxn ang="0">
                  <a:pos x="12" y="51"/>
                </a:cxn>
                <a:cxn ang="0">
                  <a:pos x="12" y="51"/>
                </a:cxn>
                <a:cxn ang="0">
                  <a:pos x="10" y="60"/>
                </a:cxn>
                <a:cxn ang="0">
                  <a:pos x="8" y="70"/>
                </a:cxn>
                <a:cxn ang="0">
                  <a:pos x="5" y="79"/>
                </a:cxn>
                <a:cxn ang="0">
                  <a:pos x="4" y="84"/>
                </a:cxn>
                <a:cxn ang="0">
                  <a:pos x="2" y="88"/>
                </a:cxn>
                <a:cxn ang="0">
                  <a:pos x="2" y="88"/>
                </a:cxn>
                <a:cxn ang="0">
                  <a:pos x="0" y="90"/>
                </a:cxn>
                <a:cxn ang="0">
                  <a:pos x="0" y="93"/>
                </a:cxn>
                <a:cxn ang="0">
                  <a:pos x="1" y="98"/>
                </a:cxn>
                <a:cxn ang="0">
                  <a:pos x="1" y="98"/>
                </a:cxn>
                <a:cxn ang="0">
                  <a:pos x="2" y="100"/>
                </a:cxn>
                <a:cxn ang="0">
                  <a:pos x="3" y="101"/>
                </a:cxn>
                <a:cxn ang="0">
                  <a:pos x="5" y="101"/>
                </a:cxn>
                <a:cxn ang="0">
                  <a:pos x="7" y="101"/>
                </a:cxn>
                <a:cxn ang="0">
                  <a:pos x="8" y="100"/>
                </a:cxn>
                <a:cxn ang="0">
                  <a:pos x="9" y="99"/>
                </a:cxn>
                <a:cxn ang="0">
                  <a:pos x="10" y="97"/>
                </a:cxn>
                <a:cxn ang="0">
                  <a:pos x="10" y="95"/>
                </a:cxn>
                <a:cxn ang="0">
                  <a:pos x="10" y="95"/>
                </a:cxn>
                <a:cxn ang="0">
                  <a:pos x="15" y="81"/>
                </a:cxn>
                <a:cxn ang="0">
                  <a:pos x="15" y="81"/>
                </a:cxn>
                <a:cxn ang="0">
                  <a:pos x="18" y="67"/>
                </a:cxn>
                <a:cxn ang="0">
                  <a:pos x="22" y="53"/>
                </a:cxn>
                <a:cxn ang="0">
                  <a:pos x="22" y="53"/>
                </a:cxn>
                <a:cxn ang="0">
                  <a:pos x="32" y="30"/>
                </a:cxn>
                <a:cxn ang="0">
                  <a:pos x="43" y="6"/>
                </a:cxn>
                <a:cxn ang="0">
                  <a:pos x="43" y="6"/>
                </a:cxn>
                <a:cxn ang="0">
                  <a:pos x="44" y="5"/>
                </a:cxn>
                <a:cxn ang="0">
                  <a:pos x="43" y="3"/>
                </a:cxn>
                <a:cxn ang="0">
                  <a:pos x="40" y="0"/>
                </a:cxn>
                <a:cxn ang="0">
                  <a:pos x="39" y="0"/>
                </a:cxn>
                <a:cxn ang="0">
                  <a:pos x="37" y="0"/>
                </a:cxn>
                <a:cxn ang="0">
                  <a:pos x="36" y="0"/>
                </a:cxn>
                <a:cxn ang="0">
                  <a:pos x="34" y="2"/>
                </a:cxn>
                <a:cxn ang="0">
                  <a:pos x="34" y="2"/>
                </a:cxn>
              </a:cxnLst>
              <a:rect l="0" t="0" r="r" b="b"/>
              <a:pathLst>
                <a:path w="44" h="101">
                  <a:moveTo>
                    <a:pt x="34" y="2"/>
                  </a:moveTo>
                  <a:lnTo>
                    <a:pt x="34" y="2"/>
                  </a:lnTo>
                  <a:lnTo>
                    <a:pt x="24" y="27"/>
                  </a:lnTo>
                  <a:lnTo>
                    <a:pt x="12" y="51"/>
                  </a:lnTo>
                  <a:lnTo>
                    <a:pt x="12" y="51"/>
                  </a:lnTo>
                  <a:lnTo>
                    <a:pt x="10" y="60"/>
                  </a:lnTo>
                  <a:lnTo>
                    <a:pt x="8" y="70"/>
                  </a:lnTo>
                  <a:lnTo>
                    <a:pt x="5" y="79"/>
                  </a:lnTo>
                  <a:lnTo>
                    <a:pt x="4" y="84"/>
                  </a:lnTo>
                  <a:lnTo>
                    <a:pt x="2" y="88"/>
                  </a:lnTo>
                  <a:lnTo>
                    <a:pt x="2" y="88"/>
                  </a:lnTo>
                  <a:lnTo>
                    <a:pt x="0" y="90"/>
                  </a:lnTo>
                  <a:lnTo>
                    <a:pt x="0" y="93"/>
                  </a:lnTo>
                  <a:lnTo>
                    <a:pt x="1" y="98"/>
                  </a:lnTo>
                  <a:lnTo>
                    <a:pt x="1" y="98"/>
                  </a:lnTo>
                  <a:lnTo>
                    <a:pt x="2" y="100"/>
                  </a:lnTo>
                  <a:lnTo>
                    <a:pt x="3" y="101"/>
                  </a:lnTo>
                  <a:lnTo>
                    <a:pt x="5" y="101"/>
                  </a:lnTo>
                  <a:lnTo>
                    <a:pt x="7" y="101"/>
                  </a:lnTo>
                  <a:lnTo>
                    <a:pt x="8" y="100"/>
                  </a:lnTo>
                  <a:lnTo>
                    <a:pt x="9" y="99"/>
                  </a:lnTo>
                  <a:lnTo>
                    <a:pt x="10" y="97"/>
                  </a:lnTo>
                  <a:lnTo>
                    <a:pt x="10" y="95"/>
                  </a:lnTo>
                  <a:lnTo>
                    <a:pt x="10" y="95"/>
                  </a:lnTo>
                  <a:lnTo>
                    <a:pt x="15" y="81"/>
                  </a:lnTo>
                  <a:lnTo>
                    <a:pt x="15" y="81"/>
                  </a:lnTo>
                  <a:lnTo>
                    <a:pt x="18" y="67"/>
                  </a:lnTo>
                  <a:lnTo>
                    <a:pt x="22" y="53"/>
                  </a:lnTo>
                  <a:lnTo>
                    <a:pt x="22" y="53"/>
                  </a:lnTo>
                  <a:lnTo>
                    <a:pt x="32" y="30"/>
                  </a:lnTo>
                  <a:lnTo>
                    <a:pt x="43" y="6"/>
                  </a:lnTo>
                  <a:lnTo>
                    <a:pt x="43" y="6"/>
                  </a:lnTo>
                  <a:lnTo>
                    <a:pt x="44" y="5"/>
                  </a:lnTo>
                  <a:lnTo>
                    <a:pt x="43" y="3"/>
                  </a:lnTo>
                  <a:lnTo>
                    <a:pt x="40" y="0"/>
                  </a:lnTo>
                  <a:lnTo>
                    <a:pt x="39"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3" name="Freeform 102"/>
            <p:cNvSpPr/>
            <p:nvPr/>
          </p:nvSpPr>
          <p:spPr bwMode="auto">
            <a:xfrm>
              <a:off x="4510088" y="4427538"/>
              <a:ext cx="26988" cy="58738"/>
            </a:xfrm>
            <a:custGeom>
              <a:avLst/>
              <a:gdLst/>
              <a:ahLst/>
              <a:cxnLst>
                <a:cxn ang="0">
                  <a:pos x="42" y="2"/>
                </a:cxn>
                <a:cxn ang="0">
                  <a:pos x="42" y="2"/>
                </a:cxn>
                <a:cxn ang="0">
                  <a:pos x="24" y="47"/>
                </a:cxn>
                <a:cxn ang="0">
                  <a:pos x="24" y="47"/>
                </a:cxn>
                <a:cxn ang="0">
                  <a:pos x="20" y="59"/>
                </a:cxn>
                <a:cxn ang="0">
                  <a:pos x="15" y="73"/>
                </a:cxn>
                <a:cxn ang="0">
                  <a:pos x="15" y="73"/>
                </a:cxn>
                <a:cxn ang="0">
                  <a:pos x="11" y="83"/>
                </a:cxn>
                <a:cxn ang="0">
                  <a:pos x="4" y="99"/>
                </a:cxn>
                <a:cxn ang="0">
                  <a:pos x="4" y="99"/>
                </a:cxn>
                <a:cxn ang="0">
                  <a:pos x="3" y="100"/>
                </a:cxn>
                <a:cxn ang="0">
                  <a:pos x="2" y="101"/>
                </a:cxn>
                <a:cxn ang="0">
                  <a:pos x="2" y="101"/>
                </a:cxn>
                <a:cxn ang="0">
                  <a:pos x="1" y="104"/>
                </a:cxn>
                <a:cxn ang="0">
                  <a:pos x="1" y="104"/>
                </a:cxn>
                <a:cxn ang="0">
                  <a:pos x="0" y="106"/>
                </a:cxn>
                <a:cxn ang="0">
                  <a:pos x="0" y="108"/>
                </a:cxn>
                <a:cxn ang="0">
                  <a:pos x="1" y="110"/>
                </a:cxn>
                <a:cxn ang="0">
                  <a:pos x="2" y="111"/>
                </a:cxn>
                <a:cxn ang="0">
                  <a:pos x="4" y="112"/>
                </a:cxn>
                <a:cxn ang="0">
                  <a:pos x="5" y="112"/>
                </a:cxn>
                <a:cxn ang="0">
                  <a:pos x="7" y="111"/>
                </a:cxn>
                <a:cxn ang="0">
                  <a:pos x="7" y="111"/>
                </a:cxn>
                <a:cxn ang="0">
                  <a:pos x="10" y="107"/>
                </a:cxn>
                <a:cxn ang="0">
                  <a:pos x="13" y="103"/>
                </a:cxn>
                <a:cxn ang="0">
                  <a:pos x="17" y="95"/>
                </a:cxn>
                <a:cxn ang="0">
                  <a:pos x="25" y="75"/>
                </a:cxn>
                <a:cxn ang="0">
                  <a:pos x="25" y="75"/>
                </a:cxn>
                <a:cxn ang="0">
                  <a:pos x="37" y="42"/>
                </a:cxn>
                <a:cxn ang="0">
                  <a:pos x="43" y="24"/>
                </a:cxn>
                <a:cxn ang="0">
                  <a:pos x="51" y="8"/>
                </a:cxn>
                <a:cxn ang="0">
                  <a:pos x="51" y="8"/>
                </a:cxn>
                <a:cxn ang="0">
                  <a:pos x="52" y="6"/>
                </a:cxn>
                <a:cxn ang="0">
                  <a:pos x="51" y="3"/>
                </a:cxn>
                <a:cxn ang="0">
                  <a:pos x="49" y="1"/>
                </a:cxn>
                <a:cxn ang="0">
                  <a:pos x="48" y="0"/>
                </a:cxn>
                <a:cxn ang="0">
                  <a:pos x="45" y="0"/>
                </a:cxn>
                <a:cxn ang="0">
                  <a:pos x="43" y="1"/>
                </a:cxn>
                <a:cxn ang="0">
                  <a:pos x="42" y="2"/>
                </a:cxn>
                <a:cxn ang="0">
                  <a:pos x="42" y="2"/>
                </a:cxn>
              </a:cxnLst>
              <a:rect l="0" t="0" r="r" b="b"/>
              <a:pathLst>
                <a:path w="52" h="112">
                  <a:moveTo>
                    <a:pt x="42" y="2"/>
                  </a:moveTo>
                  <a:lnTo>
                    <a:pt x="42" y="2"/>
                  </a:lnTo>
                  <a:lnTo>
                    <a:pt x="24" y="47"/>
                  </a:lnTo>
                  <a:lnTo>
                    <a:pt x="24" y="47"/>
                  </a:lnTo>
                  <a:lnTo>
                    <a:pt x="20" y="59"/>
                  </a:lnTo>
                  <a:lnTo>
                    <a:pt x="15" y="73"/>
                  </a:lnTo>
                  <a:lnTo>
                    <a:pt x="15" y="73"/>
                  </a:lnTo>
                  <a:lnTo>
                    <a:pt x="11" y="83"/>
                  </a:lnTo>
                  <a:lnTo>
                    <a:pt x="4" y="99"/>
                  </a:lnTo>
                  <a:lnTo>
                    <a:pt x="4" y="99"/>
                  </a:lnTo>
                  <a:lnTo>
                    <a:pt x="3" y="100"/>
                  </a:lnTo>
                  <a:lnTo>
                    <a:pt x="2" y="101"/>
                  </a:lnTo>
                  <a:lnTo>
                    <a:pt x="2" y="101"/>
                  </a:lnTo>
                  <a:lnTo>
                    <a:pt x="1" y="104"/>
                  </a:lnTo>
                  <a:lnTo>
                    <a:pt x="1" y="104"/>
                  </a:lnTo>
                  <a:lnTo>
                    <a:pt x="0" y="106"/>
                  </a:lnTo>
                  <a:lnTo>
                    <a:pt x="0" y="108"/>
                  </a:lnTo>
                  <a:lnTo>
                    <a:pt x="1" y="110"/>
                  </a:lnTo>
                  <a:lnTo>
                    <a:pt x="2" y="111"/>
                  </a:lnTo>
                  <a:lnTo>
                    <a:pt x="4" y="112"/>
                  </a:lnTo>
                  <a:lnTo>
                    <a:pt x="5" y="112"/>
                  </a:lnTo>
                  <a:lnTo>
                    <a:pt x="7" y="111"/>
                  </a:lnTo>
                  <a:lnTo>
                    <a:pt x="7" y="111"/>
                  </a:lnTo>
                  <a:lnTo>
                    <a:pt x="10" y="107"/>
                  </a:lnTo>
                  <a:lnTo>
                    <a:pt x="13" y="103"/>
                  </a:lnTo>
                  <a:lnTo>
                    <a:pt x="17" y="95"/>
                  </a:lnTo>
                  <a:lnTo>
                    <a:pt x="25" y="75"/>
                  </a:lnTo>
                  <a:lnTo>
                    <a:pt x="25" y="75"/>
                  </a:lnTo>
                  <a:lnTo>
                    <a:pt x="37" y="42"/>
                  </a:lnTo>
                  <a:lnTo>
                    <a:pt x="43" y="24"/>
                  </a:lnTo>
                  <a:lnTo>
                    <a:pt x="51" y="8"/>
                  </a:lnTo>
                  <a:lnTo>
                    <a:pt x="51" y="8"/>
                  </a:lnTo>
                  <a:lnTo>
                    <a:pt x="52" y="6"/>
                  </a:lnTo>
                  <a:lnTo>
                    <a:pt x="51" y="3"/>
                  </a:lnTo>
                  <a:lnTo>
                    <a:pt x="49" y="1"/>
                  </a:lnTo>
                  <a:lnTo>
                    <a:pt x="48" y="0"/>
                  </a:lnTo>
                  <a:lnTo>
                    <a:pt x="45" y="0"/>
                  </a:lnTo>
                  <a:lnTo>
                    <a:pt x="43"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4" name="Freeform 103"/>
            <p:cNvSpPr/>
            <p:nvPr/>
          </p:nvSpPr>
          <p:spPr bwMode="auto">
            <a:xfrm>
              <a:off x="4521200" y="4430713"/>
              <a:ext cx="30163" cy="61913"/>
            </a:xfrm>
            <a:custGeom>
              <a:avLst/>
              <a:gdLst/>
              <a:ahLst/>
              <a:cxnLst>
                <a:cxn ang="0">
                  <a:pos x="56" y="2"/>
                </a:cxn>
                <a:cxn ang="0">
                  <a:pos x="56" y="2"/>
                </a:cxn>
                <a:cxn ang="0">
                  <a:pos x="55" y="0"/>
                </a:cxn>
                <a:cxn ang="0">
                  <a:pos x="52" y="0"/>
                </a:cxn>
                <a:cxn ang="0">
                  <a:pos x="51" y="0"/>
                </a:cxn>
                <a:cxn ang="0">
                  <a:pos x="49" y="0"/>
                </a:cxn>
                <a:cxn ang="0">
                  <a:pos x="48" y="2"/>
                </a:cxn>
                <a:cxn ang="0">
                  <a:pos x="47" y="3"/>
                </a:cxn>
                <a:cxn ang="0">
                  <a:pos x="47" y="5"/>
                </a:cxn>
                <a:cxn ang="0">
                  <a:pos x="48" y="6"/>
                </a:cxn>
                <a:cxn ang="0">
                  <a:pos x="48" y="6"/>
                </a:cxn>
                <a:cxn ang="0">
                  <a:pos x="48" y="9"/>
                </a:cxn>
                <a:cxn ang="0">
                  <a:pos x="47" y="13"/>
                </a:cxn>
                <a:cxn ang="0">
                  <a:pos x="42" y="24"/>
                </a:cxn>
                <a:cxn ang="0">
                  <a:pos x="32" y="43"/>
                </a:cxn>
                <a:cxn ang="0">
                  <a:pos x="32" y="43"/>
                </a:cxn>
                <a:cxn ang="0">
                  <a:pos x="17" y="78"/>
                </a:cxn>
                <a:cxn ang="0">
                  <a:pos x="10" y="95"/>
                </a:cxn>
                <a:cxn ang="0">
                  <a:pos x="6" y="103"/>
                </a:cxn>
                <a:cxn ang="0">
                  <a:pos x="1" y="110"/>
                </a:cxn>
                <a:cxn ang="0">
                  <a:pos x="1" y="110"/>
                </a:cxn>
                <a:cxn ang="0">
                  <a:pos x="0" y="113"/>
                </a:cxn>
                <a:cxn ang="0">
                  <a:pos x="0" y="115"/>
                </a:cxn>
                <a:cxn ang="0">
                  <a:pos x="1" y="116"/>
                </a:cxn>
                <a:cxn ang="0">
                  <a:pos x="2" y="117"/>
                </a:cxn>
                <a:cxn ang="0">
                  <a:pos x="5" y="118"/>
                </a:cxn>
                <a:cxn ang="0">
                  <a:pos x="7" y="117"/>
                </a:cxn>
                <a:cxn ang="0">
                  <a:pos x="9" y="116"/>
                </a:cxn>
                <a:cxn ang="0">
                  <a:pos x="9" y="116"/>
                </a:cxn>
                <a:cxn ang="0">
                  <a:pos x="14" y="107"/>
                </a:cxn>
                <a:cxn ang="0">
                  <a:pos x="19" y="98"/>
                </a:cxn>
                <a:cxn ang="0">
                  <a:pos x="28" y="79"/>
                </a:cxn>
                <a:cxn ang="0">
                  <a:pos x="35" y="60"/>
                </a:cxn>
                <a:cxn ang="0">
                  <a:pos x="43" y="41"/>
                </a:cxn>
                <a:cxn ang="0">
                  <a:pos x="43" y="41"/>
                </a:cxn>
                <a:cxn ang="0">
                  <a:pos x="47" y="33"/>
                </a:cxn>
                <a:cxn ang="0">
                  <a:pos x="53" y="21"/>
                </a:cxn>
                <a:cxn ang="0">
                  <a:pos x="56" y="16"/>
                </a:cxn>
                <a:cxn ang="0">
                  <a:pos x="58" y="11"/>
                </a:cxn>
                <a:cxn ang="0">
                  <a:pos x="58" y="6"/>
                </a:cxn>
                <a:cxn ang="0">
                  <a:pos x="56" y="2"/>
                </a:cxn>
                <a:cxn ang="0">
                  <a:pos x="56" y="2"/>
                </a:cxn>
              </a:cxnLst>
              <a:rect l="0" t="0" r="r" b="b"/>
              <a:pathLst>
                <a:path w="58" h="118">
                  <a:moveTo>
                    <a:pt x="56" y="2"/>
                  </a:moveTo>
                  <a:lnTo>
                    <a:pt x="56" y="2"/>
                  </a:lnTo>
                  <a:lnTo>
                    <a:pt x="55" y="0"/>
                  </a:lnTo>
                  <a:lnTo>
                    <a:pt x="52" y="0"/>
                  </a:lnTo>
                  <a:lnTo>
                    <a:pt x="51" y="0"/>
                  </a:lnTo>
                  <a:lnTo>
                    <a:pt x="49" y="0"/>
                  </a:lnTo>
                  <a:lnTo>
                    <a:pt x="48" y="2"/>
                  </a:lnTo>
                  <a:lnTo>
                    <a:pt x="47" y="3"/>
                  </a:lnTo>
                  <a:lnTo>
                    <a:pt x="47" y="5"/>
                  </a:lnTo>
                  <a:lnTo>
                    <a:pt x="48" y="6"/>
                  </a:lnTo>
                  <a:lnTo>
                    <a:pt x="48" y="6"/>
                  </a:lnTo>
                  <a:lnTo>
                    <a:pt x="48" y="9"/>
                  </a:lnTo>
                  <a:lnTo>
                    <a:pt x="47" y="13"/>
                  </a:lnTo>
                  <a:lnTo>
                    <a:pt x="42" y="24"/>
                  </a:lnTo>
                  <a:lnTo>
                    <a:pt x="32" y="43"/>
                  </a:lnTo>
                  <a:lnTo>
                    <a:pt x="32" y="43"/>
                  </a:lnTo>
                  <a:lnTo>
                    <a:pt x="17" y="78"/>
                  </a:lnTo>
                  <a:lnTo>
                    <a:pt x="10" y="95"/>
                  </a:lnTo>
                  <a:lnTo>
                    <a:pt x="6" y="103"/>
                  </a:lnTo>
                  <a:lnTo>
                    <a:pt x="1" y="110"/>
                  </a:lnTo>
                  <a:lnTo>
                    <a:pt x="1" y="110"/>
                  </a:lnTo>
                  <a:lnTo>
                    <a:pt x="0" y="113"/>
                  </a:lnTo>
                  <a:lnTo>
                    <a:pt x="0" y="115"/>
                  </a:lnTo>
                  <a:lnTo>
                    <a:pt x="1" y="116"/>
                  </a:lnTo>
                  <a:lnTo>
                    <a:pt x="2" y="117"/>
                  </a:lnTo>
                  <a:lnTo>
                    <a:pt x="5" y="118"/>
                  </a:lnTo>
                  <a:lnTo>
                    <a:pt x="7" y="117"/>
                  </a:lnTo>
                  <a:lnTo>
                    <a:pt x="9" y="116"/>
                  </a:lnTo>
                  <a:lnTo>
                    <a:pt x="9" y="116"/>
                  </a:lnTo>
                  <a:lnTo>
                    <a:pt x="14" y="107"/>
                  </a:lnTo>
                  <a:lnTo>
                    <a:pt x="19" y="98"/>
                  </a:lnTo>
                  <a:lnTo>
                    <a:pt x="28" y="79"/>
                  </a:lnTo>
                  <a:lnTo>
                    <a:pt x="35" y="60"/>
                  </a:lnTo>
                  <a:lnTo>
                    <a:pt x="43" y="41"/>
                  </a:lnTo>
                  <a:lnTo>
                    <a:pt x="43" y="41"/>
                  </a:lnTo>
                  <a:lnTo>
                    <a:pt x="47" y="33"/>
                  </a:lnTo>
                  <a:lnTo>
                    <a:pt x="53" y="21"/>
                  </a:lnTo>
                  <a:lnTo>
                    <a:pt x="56" y="16"/>
                  </a:lnTo>
                  <a:lnTo>
                    <a:pt x="58" y="11"/>
                  </a:lnTo>
                  <a:lnTo>
                    <a:pt x="58" y="6"/>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5" name="Freeform 104"/>
            <p:cNvSpPr/>
            <p:nvPr/>
          </p:nvSpPr>
          <p:spPr bwMode="auto">
            <a:xfrm>
              <a:off x="4533900" y="4437063"/>
              <a:ext cx="25400" cy="63500"/>
            </a:xfrm>
            <a:custGeom>
              <a:avLst/>
              <a:gdLst/>
              <a:ahLst/>
              <a:cxnLst>
                <a:cxn ang="0">
                  <a:pos x="39" y="4"/>
                </a:cxn>
                <a:cxn ang="0">
                  <a:pos x="39" y="4"/>
                </a:cxn>
                <a:cxn ang="0">
                  <a:pos x="37" y="19"/>
                </a:cxn>
                <a:cxn ang="0">
                  <a:pos x="33" y="32"/>
                </a:cxn>
                <a:cxn ang="0">
                  <a:pos x="28" y="47"/>
                </a:cxn>
                <a:cxn ang="0">
                  <a:pos x="23" y="60"/>
                </a:cxn>
                <a:cxn ang="0">
                  <a:pos x="12" y="88"/>
                </a:cxn>
                <a:cxn ang="0">
                  <a:pos x="0" y="115"/>
                </a:cxn>
                <a:cxn ang="0">
                  <a:pos x="0" y="115"/>
                </a:cxn>
                <a:cxn ang="0">
                  <a:pos x="0" y="117"/>
                </a:cxn>
                <a:cxn ang="0">
                  <a:pos x="2" y="118"/>
                </a:cxn>
                <a:cxn ang="0">
                  <a:pos x="3" y="119"/>
                </a:cxn>
                <a:cxn ang="0">
                  <a:pos x="4" y="120"/>
                </a:cxn>
                <a:cxn ang="0">
                  <a:pos x="6" y="120"/>
                </a:cxn>
                <a:cxn ang="0">
                  <a:pos x="8" y="120"/>
                </a:cxn>
                <a:cxn ang="0">
                  <a:pos x="9" y="119"/>
                </a:cxn>
                <a:cxn ang="0">
                  <a:pos x="10" y="117"/>
                </a:cxn>
                <a:cxn ang="0">
                  <a:pos x="10" y="117"/>
                </a:cxn>
                <a:cxn ang="0">
                  <a:pos x="21" y="89"/>
                </a:cxn>
                <a:cxn ang="0">
                  <a:pos x="33" y="61"/>
                </a:cxn>
                <a:cxn ang="0">
                  <a:pos x="38" y="48"/>
                </a:cxn>
                <a:cxn ang="0">
                  <a:pos x="42" y="33"/>
                </a:cxn>
                <a:cxn ang="0">
                  <a:pos x="46" y="19"/>
                </a:cxn>
                <a:cxn ang="0">
                  <a:pos x="48" y="4"/>
                </a:cxn>
                <a:cxn ang="0">
                  <a:pos x="48" y="4"/>
                </a:cxn>
                <a:cxn ang="0">
                  <a:pos x="48" y="2"/>
                </a:cxn>
                <a:cxn ang="0">
                  <a:pos x="47" y="1"/>
                </a:cxn>
                <a:cxn ang="0">
                  <a:pos x="46" y="0"/>
                </a:cxn>
                <a:cxn ang="0">
                  <a:pos x="44" y="0"/>
                </a:cxn>
                <a:cxn ang="0">
                  <a:pos x="41" y="1"/>
                </a:cxn>
                <a:cxn ang="0">
                  <a:pos x="40" y="2"/>
                </a:cxn>
                <a:cxn ang="0">
                  <a:pos x="39" y="4"/>
                </a:cxn>
                <a:cxn ang="0">
                  <a:pos x="39" y="4"/>
                </a:cxn>
              </a:cxnLst>
              <a:rect l="0" t="0" r="r" b="b"/>
              <a:pathLst>
                <a:path w="48" h="120">
                  <a:moveTo>
                    <a:pt x="39" y="4"/>
                  </a:moveTo>
                  <a:lnTo>
                    <a:pt x="39" y="4"/>
                  </a:lnTo>
                  <a:lnTo>
                    <a:pt x="37" y="19"/>
                  </a:lnTo>
                  <a:lnTo>
                    <a:pt x="33" y="32"/>
                  </a:lnTo>
                  <a:lnTo>
                    <a:pt x="28" y="47"/>
                  </a:lnTo>
                  <a:lnTo>
                    <a:pt x="23" y="60"/>
                  </a:lnTo>
                  <a:lnTo>
                    <a:pt x="12" y="88"/>
                  </a:lnTo>
                  <a:lnTo>
                    <a:pt x="0" y="115"/>
                  </a:lnTo>
                  <a:lnTo>
                    <a:pt x="0" y="115"/>
                  </a:lnTo>
                  <a:lnTo>
                    <a:pt x="0" y="117"/>
                  </a:lnTo>
                  <a:lnTo>
                    <a:pt x="2" y="118"/>
                  </a:lnTo>
                  <a:lnTo>
                    <a:pt x="3" y="119"/>
                  </a:lnTo>
                  <a:lnTo>
                    <a:pt x="4" y="120"/>
                  </a:lnTo>
                  <a:lnTo>
                    <a:pt x="6" y="120"/>
                  </a:lnTo>
                  <a:lnTo>
                    <a:pt x="8" y="120"/>
                  </a:lnTo>
                  <a:lnTo>
                    <a:pt x="9" y="119"/>
                  </a:lnTo>
                  <a:lnTo>
                    <a:pt x="10" y="117"/>
                  </a:lnTo>
                  <a:lnTo>
                    <a:pt x="10" y="117"/>
                  </a:lnTo>
                  <a:lnTo>
                    <a:pt x="21" y="89"/>
                  </a:lnTo>
                  <a:lnTo>
                    <a:pt x="33" y="61"/>
                  </a:lnTo>
                  <a:lnTo>
                    <a:pt x="38" y="48"/>
                  </a:lnTo>
                  <a:lnTo>
                    <a:pt x="42" y="33"/>
                  </a:lnTo>
                  <a:lnTo>
                    <a:pt x="46" y="19"/>
                  </a:lnTo>
                  <a:lnTo>
                    <a:pt x="48" y="4"/>
                  </a:lnTo>
                  <a:lnTo>
                    <a:pt x="48" y="4"/>
                  </a:lnTo>
                  <a:lnTo>
                    <a:pt x="48" y="2"/>
                  </a:lnTo>
                  <a:lnTo>
                    <a:pt x="47" y="1"/>
                  </a:lnTo>
                  <a:lnTo>
                    <a:pt x="46" y="0"/>
                  </a:lnTo>
                  <a:lnTo>
                    <a:pt x="44"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6" name="Freeform 105"/>
            <p:cNvSpPr/>
            <p:nvPr/>
          </p:nvSpPr>
          <p:spPr bwMode="auto">
            <a:xfrm>
              <a:off x="4400550" y="4497388"/>
              <a:ext cx="34925" cy="55563"/>
            </a:xfrm>
            <a:custGeom>
              <a:avLst/>
              <a:gdLst/>
              <a:ahLst/>
              <a:cxnLst>
                <a:cxn ang="0">
                  <a:pos x="57" y="5"/>
                </a:cxn>
                <a:cxn ang="0">
                  <a:pos x="57" y="5"/>
                </a:cxn>
                <a:cxn ang="0">
                  <a:pos x="56" y="10"/>
                </a:cxn>
                <a:cxn ang="0">
                  <a:pos x="53" y="16"/>
                </a:cxn>
                <a:cxn ang="0">
                  <a:pos x="48" y="25"/>
                </a:cxn>
                <a:cxn ang="0">
                  <a:pos x="42" y="34"/>
                </a:cxn>
                <a:cxn ang="0">
                  <a:pos x="40" y="39"/>
                </a:cxn>
                <a:cxn ang="0">
                  <a:pos x="38" y="45"/>
                </a:cxn>
                <a:cxn ang="0">
                  <a:pos x="38" y="45"/>
                </a:cxn>
                <a:cxn ang="0">
                  <a:pos x="35" y="52"/>
                </a:cxn>
                <a:cxn ang="0">
                  <a:pos x="32" y="59"/>
                </a:cxn>
                <a:cxn ang="0">
                  <a:pos x="22" y="73"/>
                </a:cxn>
                <a:cxn ang="0">
                  <a:pos x="12" y="85"/>
                </a:cxn>
                <a:cxn ang="0">
                  <a:pos x="1" y="96"/>
                </a:cxn>
                <a:cxn ang="0">
                  <a:pos x="1" y="96"/>
                </a:cxn>
                <a:cxn ang="0">
                  <a:pos x="0" y="98"/>
                </a:cxn>
                <a:cxn ang="0">
                  <a:pos x="0" y="101"/>
                </a:cxn>
                <a:cxn ang="0">
                  <a:pos x="0" y="102"/>
                </a:cxn>
                <a:cxn ang="0">
                  <a:pos x="1" y="104"/>
                </a:cxn>
                <a:cxn ang="0">
                  <a:pos x="2" y="105"/>
                </a:cxn>
                <a:cxn ang="0">
                  <a:pos x="4" y="105"/>
                </a:cxn>
                <a:cxn ang="0">
                  <a:pos x="6" y="105"/>
                </a:cxn>
                <a:cxn ang="0">
                  <a:pos x="7" y="104"/>
                </a:cxn>
                <a:cxn ang="0">
                  <a:pos x="7" y="104"/>
                </a:cxn>
                <a:cxn ang="0">
                  <a:pos x="18" y="92"/>
                </a:cxn>
                <a:cxn ang="0">
                  <a:pos x="31" y="79"/>
                </a:cxn>
                <a:cxn ang="0">
                  <a:pos x="36" y="73"/>
                </a:cxn>
                <a:cxn ang="0">
                  <a:pos x="40" y="65"/>
                </a:cxn>
                <a:cxn ang="0">
                  <a:pos x="44" y="58"/>
                </a:cxn>
                <a:cxn ang="0">
                  <a:pos x="46" y="51"/>
                </a:cxn>
                <a:cxn ang="0">
                  <a:pos x="46" y="51"/>
                </a:cxn>
                <a:cxn ang="0">
                  <a:pos x="48" y="45"/>
                </a:cxn>
                <a:cxn ang="0">
                  <a:pos x="51" y="38"/>
                </a:cxn>
                <a:cxn ang="0">
                  <a:pos x="58" y="28"/>
                </a:cxn>
                <a:cxn ang="0">
                  <a:pos x="63" y="17"/>
                </a:cxn>
                <a:cxn ang="0">
                  <a:pos x="65" y="10"/>
                </a:cxn>
                <a:cxn ang="0">
                  <a:pos x="66" y="5"/>
                </a:cxn>
                <a:cxn ang="0">
                  <a:pos x="66" y="5"/>
                </a:cxn>
                <a:cxn ang="0">
                  <a:pos x="66" y="3"/>
                </a:cxn>
                <a:cxn ang="0">
                  <a:pos x="65" y="1"/>
                </a:cxn>
                <a:cxn ang="0">
                  <a:pos x="64" y="0"/>
                </a:cxn>
                <a:cxn ang="0">
                  <a:pos x="62" y="0"/>
                </a:cxn>
                <a:cxn ang="0">
                  <a:pos x="59" y="1"/>
                </a:cxn>
                <a:cxn ang="0">
                  <a:pos x="57" y="3"/>
                </a:cxn>
                <a:cxn ang="0">
                  <a:pos x="57" y="5"/>
                </a:cxn>
                <a:cxn ang="0">
                  <a:pos x="57" y="5"/>
                </a:cxn>
              </a:cxnLst>
              <a:rect l="0" t="0" r="r" b="b"/>
              <a:pathLst>
                <a:path w="66" h="105">
                  <a:moveTo>
                    <a:pt x="57" y="5"/>
                  </a:moveTo>
                  <a:lnTo>
                    <a:pt x="57" y="5"/>
                  </a:lnTo>
                  <a:lnTo>
                    <a:pt x="56" y="10"/>
                  </a:lnTo>
                  <a:lnTo>
                    <a:pt x="53" y="16"/>
                  </a:lnTo>
                  <a:lnTo>
                    <a:pt x="48" y="25"/>
                  </a:lnTo>
                  <a:lnTo>
                    <a:pt x="42" y="34"/>
                  </a:lnTo>
                  <a:lnTo>
                    <a:pt x="40" y="39"/>
                  </a:lnTo>
                  <a:lnTo>
                    <a:pt x="38" y="45"/>
                  </a:lnTo>
                  <a:lnTo>
                    <a:pt x="38" y="45"/>
                  </a:lnTo>
                  <a:lnTo>
                    <a:pt x="35" y="52"/>
                  </a:lnTo>
                  <a:lnTo>
                    <a:pt x="32" y="59"/>
                  </a:lnTo>
                  <a:lnTo>
                    <a:pt x="22" y="73"/>
                  </a:lnTo>
                  <a:lnTo>
                    <a:pt x="12" y="85"/>
                  </a:lnTo>
                  <a:lnTo>
                    <a:pt x="1" y="96"/>
                  </a:lnTo>
                  <a:lnTo>
                    <a:pt x="1" y="96"/>
                  </a:lnTo>
                  <a:lnTo>
                    <a:pt x="0" y="98"/>
                  </a:lnTo>
                  <a:lnTo>
                    <a:pt x="0" y="101"/>
                  </a:lnTo>
                  <a:lnTo>
                    <a:pt x="0" y="102"/>
                  </a:lnTo>
                  <a:lnTo>
                    <a:pt x="1" y="104"/>
                  </a:lnTo>
                  <a:lnTo>
                    <a:pt x="2" y="105"/>
                  </a:lnTo>
                  <a:lnTo>
                    <a:pt x="4" y="105"/>
                  </a:lnTo>
                  <a:lnTo>
                    <a:pt x="6" y="105"/>
                  </a:lnTo>
                  <a:lnTo>
                    <a:pt x="7" y="104"/>
                  </a:lnTo>
                  <a:lnTo>
                    <a:pt x="7" y="104"/>
                  </a:lnTo>
                  <a:lnTo>
                    <a:pt x="18" y="92"/>
                  </a:lnTo>
                  <a:lnTo>
                    <a:pt x="31" y="79"/>
                  </a:lnTo>
                  <a:lnTo>
                    <a:pt x="36" y="73"/>
                  </a:lnTo>
                  <a:lnTo>
                    <a:pt x="40" y="65"/>
                  </a:lnTo>
                  <a:lnTo>
                    <a:pt x="44" y="58"/>
                  </a:lnTo>
                  <a:lnTo>
                    <a:pt x="46" y="51"/>
                  </a:lnTo>
                  <a:lnTo>
                    <a:pt x="46" y="51"/>
                  </a:lnTo>
                  <a:lnTo>
                    <a:pt x="48" y="45"/>
                  </a:lnTo>
                  <a:lnTo>
                    <a:pt x="51" y="38"/>
                  </a:lnTo>
                  <a:lnTo>
                    <a:pt x="58" y="28"/>
                  </a:lnTo>
                  <a:lnTo>
                    <a:pt x="63" y="17"/>
                  </a:lnTo>
                  <a:lnTo>
                    <a:pt x="65" y="10"/>
                  </a:lnTo>
                  <a:lnTo>
                    <a:pt x="66" y="5"/>
                  </a:lnTo>
                  <a:lnTo>
                    <a:pt x="66" y="5"/>
                  </a:lnTo>
                  <a:lnTo>
                    <a:pt x="66" y="3"/>
                  </a:lnTo>
                  <a:lnTo>
                    <a:pt x="65" y="1"/>
                  </a:lnTo>
                  <a:lnTo>
                    <a:pt x="64" y="0"/>
                  </a:lnTo>
                  <a:lnTo>
                    <a:pt x="62" y="0"/>
                  </a:lnTo>
                  <a:lnTo>
                    <a:pt x="59" y="1"/>
                  </a:lnTo>
                  <a:lnTo>
                    <a:pt x="57"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7" name="Freeform 106"/>
            <p:cNvSpPr/>
            <p:nvPr/>
          </p:nvSpPr>
          <p:spPr bwMode="auto">
            <a:xfrm>
              <a:off x="4433888" y="4530725"/>
              <a:ext cx="23813" cy="34925"/>
            </a:xfrm>
            <a:custGeom>
              <a:avLst/>
              <a:gdLst/>
              <a:ahLst/>
              <a:cxnLst>
                <a:cxn ang="0">
                  <a:pos x="38" y="3"/>
                </a:cxn>
                <a:cxn ang="0">
                  <a:pos x="38" y="3"/>
                </a:cxn>
                <a:cxn ang="0">
                  <a:pos x="31" y="18"/>
                </a:cxn>
                <a:cxn ang="0">
                  <a:pos x="23" y="32"/>
                </a:cxn>
                <a:cxn ang="0">
                  <a:pos x="12" y="46"/>
                </a:cxn>
                <a:cxn ang="0">
                  <a:pos x="1" y="58"/>
                </a:cxn>
                <a:cxn ang="0">
                  <a:pos x="1" y="58"/>
                </a:cxn>
                <a:cxn ang="0">
                  <a:pos x="0" y="59"/>
                </a:cxn>
                <a:cxn ang="0">
                  <a:pos x="0" y="61"/>
                </a:cxn>
                <a:cxn ang="0">
                  <a:pos x="0" y="63"/>
                </a:cxn>
                <a:cxn ang="0">
                  <a:pos x="1" y="65"/>
                </a:cxn>
                <a:cxn ang="0">
                  <a:pos x="3" y="66"/>
                </a:cxn>
                <a:cxn ang="0">
                  <a:pos x="4" y="66"/>
                </a:cxn>
                <a:cxn ang="0">
                  <a:pos x="6" y="66"/>
                </a:cxn>
                <a:cxn ang="0">
                  <a:pos x="8" y="65"/>
                </a:cxn>
                <a:cxn ang="0">
                  <a:pos x="8" y="65"/>
                </a:cxn>
                <a:cxn ang="0">
                  <a:pos x="19" y="51"/>
                </a:cxn>
                <a:cxn ang="0">
                  <a:pos x="31" y="38"/>
                </a:cxn>
                <a:cxn ang="0">
                  <a:pos x="40" y="22"/>
                </a:cxn>
                <a:cxn ang="0">
                  <a:pos x="43" y="14"/>
                </a:cxn>
                <a:cxn ang="0">
                  <a:pos x="47" y="5"/>
                </a:cxn>
                <a:cxn ang="0">
                  <a:pos x="47" y="5"/>
                </a:cxn>
                <a:cxn ang="0">
                  <a:pos x="47" y="3"/>
                </a:cxn>
                <a:cxn ang="0">
                  <a:pos x="46" y="1"/>
                </a:cxn>
                <a:cxn ang="0">
                  <a:pos x="45" y="0"/>
                </a:cxn>
                <a:cxn ang="0">
                  <a:pos x="44" y="0"/>
                </a:cxn>
                <a:cxn ang="0">
                  <a:pos x="40" y="0"/>
                </a:cxn>
                <a:cxn ang="0">
                  <a:pos x="39" y="1"/>
                </a:cxn>
                <a:cxn ang="0">
                  <a:pos x="38" y="3"/>
                </a:cxn>
                <a:cxn ang="0">
                  <a:pos x="38" y="3"/>
                </a:cxn>
              </a:cxnLst>
              <a:rect l="0" t="0" r="r" b="b"/>
              <a:pathLst>
                <a:path w="47" h="66">
                  <a:moveTo>
                    <a:pt x="38" y="3"/>
                  </a:moveTo>
                  <a:lnTo>
                    <a:pt x="38" y="3"/>
                  </a:lnTo>
                  <a:lnTo>
                    <a:pt x="31" y="18"/>
                  </a:lnTo>
                  <a:lnTo>
                    <a:pt x="23" y="32"/>
                  </a:lnTo>
                  <a:lnTo>
                    <a:pt x="12" y="46"/>
                  </a:lnTo>
                  <a:lnTo>
                    <a:pt x="1" y="58"/>
                  </a:lnTo>
                  <a:lnTo>
                    <a:pt x="1" y="58"/>
                  </a:lnTo>
                  <a:lnTo>
                    <a:pt x="0" y="59"/>
                  </a:lnTo>
                  <a:lnTo>
                    <a:pt x="0" y="61"/>
                  </a:lnTo>
                  <a:lnTo>
                    <a:pt x="0" y="63"/>
                  </a:lnTo>
                  <a:lnTo>
                    <a:pt x="1" y="65"/>
                  </a:lnTo>
                  <a:lnTo>
                    <a:pt x="3" y="66"/>
                  </a:lnTo>
                  <a:lnTo>
                    <a:pt x="4" y="66"/>
                  </a:lnTo>
                  <a:lnTo>
                    <a:pt x="6" y="66"/>
                  </a:lnTo>
                  <a:lnTo>
                    <a:pt x="8" y="65"/>
                  </a:lnTo>
                  <a:lnTo>
                    <a:pt x="8" y="65"/>
                  </a:lnTo>
                  <a:lnTo>
                    <a:pt x="19" y="51"/>
                  </a:lnTo>
                  <a:lnTo>
                    <a:pt x="31" y="38"/>
                  </a:lnTo>
                  <a:lnTo>
                    <a:pt x="40" y="22"/>
                  </a:lnTo>
                  <a:lnTo>
                    <a:pt x="43" y="14"/>
                  </a:lnTo>
                  <a:lnTo>
                    <a:pt x="47" y="5"/>
                  </a:lnTo>
                  <a:lnTo>
                    <a:pt x="47" y="5"/>
                  </a:lnTo>
                  <a:lnTo>
                    <a:pt x="47" y="3"/>
                  </a:lnTo>
                  <a:lnTo>
                    <a:pt x="46" y="1"/>
                  </a:lnTo>
                  <a:lnTo>
                    <a:pt x="45" y="0"/>
                  </a:lnTo>
                  <a:lnTo>
                    <a:pt x="44" y="0"/>
                  </a:lnTo>
                  <a:lnTo>
                    <a:pt x="40"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8" name="Freeform 107"/>
            <p:cNvSpPr/>
            <p:nvPr/>
          </p:nvSpPr>
          <p:spPr bwMode="auto">
            <a:xfrm>
              <a:off x="4621213" y="4503738"/>
              <a:ext cx="22225" cy="34925"/>
            </a:xfrm>
            <a:custGeom>
              <a:avLst/>
              <a:gdLst/>
              <a:ahLst/>
              <a:cxnLst>
                <a:cxn ang="0">
                  <a:pos x="33" y="3"/>
                </a:cxn>
                <a:cxn ang="0">
                  <a:pos x="33" y="3"/>
                </a:cxn>
                <a:cxn ang="0">
                  <a:pos x="28" y="9"/>
                </a:cxn>
                <a:cxn ang="0">
                  <a:pos x="23" y="15"/>
                </a:cxn>
                <a:cxn ang="0">
                  <a:pos x="15" y="30"/>
                </a:cxn>
                <a:cxn ang="0">
                  <a:pos x="0" y="61"/>
                </a:cxn>
                <a:cxn ang="0">
                  <a:pos x="0" y="61"/>
                </a:cxn>
                <a:cxn ang="0">
                  <a:pos x="0" y="63"/>
                </a:cxn>
                <a:cxn ang="0">
                  <a:pos x="0" y="64"/>
                </a:cxn>
                <a:cxn ang="0">
                  <a:pos x="1" y="66"/>
                </a:cxn>
                <a:cxn ang="0">
                  <a:pos x="2" y="67"/>
                </a:cxn>
                <a:cxn ang="0">
                  <a:pos x="4" y="67"/>
                </a:cxn>
                <a:cxn ang="0">
                  <a:pos x="5" y="67"/>
                </a:cxn>
                <a:cxn ang="0">
                  <a:pos x="8" y="67"/>
                </a:cxn>
                <a:cxn ang="0">
                  <a:pos x="9" y="65"/>
                </a:cxn>
                <a:cxn ang="0">
                  <a:pos x="9" y="65"/>
                </a:cxn>
                <a:cxn ang="0">
                  <a:pos x="23" y="36"/>
                </a:cxn>
                <a:cxn ang="0">
                  <a:pos x="30" y="21"/>
                </a:cxn>
                <a:cxn ang="0">
                  <a:pos x="34" y="15"/>
                </a:cxn>
                <a:cxn ang="0">
                  <a:pos x="40" y="9"/>
                </a:cxn>
                <a:cxn ang="0">
                  <a:pos x="40" y="9"/>
                </a:cxn>
                <a:cxn ang="0">
                  <a:pos x="41" y="7"/>
                </a:cxn>
                <a:cxn ang="0">
                  <a:pos x="41" y="6"/>
                </a:cxn>
                <a:cxn ang="0">
                  <a:pos x="40" y="1"/>
                </a:cxn>
                <a:cxn ang="0">
                  <a:pos x="38" y="0"/>
                </a:cxn>
                <a:cxn ang="0">
                  <a:pos x="37" y="0"/>
                </a:cxn>
                <a:cxn ang="0">
                  <a:pos x="34" y="0"/>
                </a:cxn>
                <a:cxn ang="0">
                  <a:pos x="33" y="3"/>
                </a:cxn>
                <a:cxn ang="0">
                  <a:pos x="33" y="3"/>
                </a:cxn>
              </a:cxnLst>
              <a:rect l="0" t="0" r="r" b="b"/>
              <a:pathLst>
                <a:path w="41" h="67">
                  <a:moveTo>
                    <a:pt x="33" y="3"/>
                  </a:moveTo>
                  <a:lnTo>
                    <a:pt x="33" y="3"/>
                  </a:lnTo>
                  <a:lnTo>
                    <a:pt x="28" y="9"/>
                  </a:lnTo>
                  <a:lnTo>
                    <a:pt x="23" y="15"/>
                  </a:lnTo>
                  <a:lnTo>
                    <a:pt x="15" y="30"/>
                  </a:lnTo>
                  <a:lnTo>
                    <a:pt x="0" y="61"/>
                  </a:lnTo>
                  <a:lnTo>
                    <a:pt x="0" y="61"/>
                  </a:lnTo>
                  <a:lnTo>
                    <a:pt x="0" y="63"/>
                  </a:lnTo>
                  <a:lnTo>
                    <a:pt x="0" y="64"/>
                  </a:lnTo>
                  <a:lnTo>
                    <a:pt x="1" y="66"/>
                  </a:lnTo>
                  <a:lnTo>
                    <a:pt x="2" y="67"/>
                  </a:lnTo>
                  <a:lnTo>
                    <a:pt x="4" y="67"/>
                  </a:lnTo>
                  <a:lnTo>
                    <a:pt x="5" y="67"/>
                  </a:lnTo>
                  <a:lnTo>
                    <a:pt x="8" y="67"/>
                  </a:lnTo>
                  <a:lnTo>
                    <a:pt x="9" y="65"/>
                  </a:lnTo>
                  <a:lnTo>
                    <a:pt x="9" y="65"/>
                  </a:lnTo>
                  <a:lnTo>
                    <a:pt x="23" y="36"/>
                  </a:lnTo>
                  <a:lnTo>
                    <a:pt x="30" y="21"/>
                  </a:lnTo>
                  <a:lnTo>
                    <a:pt x="34" y="15"/>
                  </a:lnTo>
                  <a:lnTo>
                    <a:pt x="40" y="9"/>
                  </a:lnTo>
                  <a:lnTo>
                    <a:pt x="40" y="9"/>
                  </a:lnTo>
                  <a:lnTo>
                    <a:pt x="41" y="7"/>
                  </a:lnTo>
                  <a:lnTo>
                    <a:pt x="41" y="6"/>
                  </a:lnTo>
                  <a:lnTo>
                    <a:pt x="40" y="1"/>
                  </a:lnTo>
                  <a:lnTo>
                    <a:pt x="38"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9" name="Freeform 108"/>
            <p:cNvSpPr/>
            <p:nvPr/>
          </p:nvSpPr>
          <p:spPr bwMode="auto">
            <a:xfrm>
              <a:off x="4641850" y="4516438"/>
              <a:ext cx="20638" cy="31750"/>
            </a:xfrm>
            <a:custGeom>
              <a:avLst/>
              <a:gdLst/>
              <a:ahLst/>
              <a:cxnLst>
                <a:cxn ang="0">
                  <a:pos x="33" y="1"/>
                </a:cxn>
                <a:cxn ang="0">
                  <a:pos x="33" y="1"/>
                </a:cxn>
                <a:cxn ang="0">
                  <a:pos x="22" y="13"/>
                </a:cxn>
                <a:cxn ang="0">
                  <a:pos x="14" y="26"/>
                </a:cxn>
                <a:cxn ang="0">
                  <a:pos x="6" y="40"/>
                </a:cxn>
                <a:cxn ang="0">
                  <a:pos x="0" y="54"/>
                </a:cxn>
                <a:cxn ang="0">
                  <a:pos x="0" y="54"/>
                </a:cxn>
                <a:cxn ang="0">
                  <a:pos x="0" y="56"/>
                </a:cxn>
                <a:cxn ang="0">
                  <a:pos x="1" y="58"/>
                </a:cxn>
                <a:cxn ang="0">
                  <a:pos x="2" y="59"/>
                </a:cxn>
                <a:cxn ang="0">
                  <a:pos x="3" y="59"/>
                </a:cxn>
                <a:cxn ang="0">
                  <a:pos x="5" y="60"/>
                </a:cxn>
                <a:cxn ang="0">
                  <a:pos x="7" y="59"/>
                </a:cxn>
                <a:cxn ang="0">
                  <a:pos x="8" y="58"/>
                </a:cxn>
                <a:cxn ang="0">
                  <a:pos x="9" y="56"/>
                </a:cxn>
                <a:cxn ang="0">
                  <a:pos x="9" y="56"/>
                </a:cxn>
                <a:cxn ang="0">
                  <a:pos x="15" y="44"/>
                </a:cxn>
                <a:cxn ang="0">
                  <a:pos x="21" y="30"/>
                </a:cxn>
                <a:cxn ang="0">
                  <a:pos x="31" y="19"/>
                </a:cxn>
                <a:cxn ang="0">
                  <a:pos x="40" y="9"/>
                </a:cxn>
                <a:cxn ang="0">
                  <a:pos x="40" y="9"/>
                </a:cxn>
                <a:cxn ang="0">
                  <a:pos x="41" y="7"/>
                </a:cxn>
                <a:cxn ang="0">
                  <a:pos x="41" y="4"/>
                </a:cxn>
                <a:cxn ang="0">
                  <a:pos x="41" y="3"/>
                </a:cxn>
                <a:cxn ang="0">
                  <a:pos x="40" y="1"/>
                </a:cxn>
                <a:cxn ang="0">
                  <a:pos x="38" y="0"/>
                </a:cxn>
                <a:cxn ang="0">
                  <a:pos x="37" y="0"/>
                </a:cxn>
                <a:cxn ang="0">
                  <a:pos x="35" y="0"/>
                </a:cxn>
                <a:cxn ang="0">
                  <a:pos x="33" y="1"/>
                </a:cxn>
                <a:cxn ang="0">
                  <a:pos x="33" y="1"/>
                </a:cxn>
              </a:cxnLst>
              <a:rect l="0" t="0" r="r" b="b"/>
              <a:pathLst>
                <a:path w="41" h="60">
                  <a:moveTo>
                    <a:pt x="33" y="1"/>
                  </a:moveTo>
                  <a:lnTo>
                    <a:pt x="33" y="1"/>
                  </a:lnTo>
                  <a:lnTo>
                    <a:pt x="22" y="13"/>
                  </a:lnTo>
                  <a:lnTo>
                    <a:pt x="14" y="26"/>
                  </a:lnTo>
                  <a:lnTo>
                    <a:pt x="6" y="40"/>
                  </a:lnTo>
                  <a:lnTo>
                    <a:pt x="0" y="54"/>
                  </a:lnTo>
                  <a:lnTo>
                    <a:pt x="0" y="54"/>
                  </a:lnTo>
                  <a:lnTo>
                    <a:pt x="0" y="56"/>
                  </a:lnTo>
                  <a:lnTo>
                    <a:pt x="1" y="58"/>
                  </a:lnTo>
                  <a:lnTo>
                    <a:pt x="2" y="59"/>
                  </a:lnTo>
                  <a:lnTo>
                    <a:pt x="3" y="59"/>
                  </a:lnTo>
                  <a:lnTo>
                    <a:pt x="5" y="60"/>
                  </a:lnTo>
                  <a:lnTo>
                    <a:pt x="7" y="59"/>
                  </a:lnTo>
                  <a:lnTo>
                    <a:pt x="8" y="58"/>
                  </a:lnTo>
                  <a:lnTo>
                    <a:pt x="9" y="56"/>
                  </a:lnTo>
                  <a:lnTo>
                    <a:pt x="9" y="56"/>
                  </a:lnTo>
                  <a:lnTo>
                    <a:pt x="15" y="44"/>
                  </a:lnTo>
                  <a:lnTo>
                    <a:pt x="21" y="30"/>
                  </a:lnTo>
                  <a:lnTo>
                    <a:pt x="31" y="19"/>
                  </a:lnTo>
                  <a:lnTo>
                    <a:pt x="40" y="9"/>
                  </a:lnTo>
                  <a:lnTo>
                    <a:pt x="40" y="9"/>
                  </a:lnTo>
                  <a:lnTo>
                    <a:pt x="41" y="7"/>
                  </a:lnTo>
                  <a:lnTo>
                    <a:pt x="41" y="4"/>
                  </a:lnTo>
                  <a:lnTo>
                    <a:pt x="41" y="3"/>
                  </a:lnTo>
                  <a:lnTo>
                    <a:pt x="40" y="1"/>
                  </a:lnTo>
                  <a:lnTo>
                    <a:pt x="38" y="0"/>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0" name="Freeform 109"/>
            <p:cNvSpPr/>
            <p:nvPr/>
          </p:nvSpPr>
          <p:spPr bwMode="auto">
            <a:xfrm>
              <a:off x="4648200" y="4551363"/>
              <a:ext cx="31750" cy="34925"/>
            </a:xfrm>
            <a:custGeom>
              <a:avLst/>
              <a:gdLst/>
              <a:ahLst/>
              <a:cxnLst>
                <a:cxn ang="0">
                  <a:pos x="51" y="2"/>
                </a:cxn>
                <a:cxn ang="0">
                  <a:pos x="51" y="2"/>
                </a:cxn>
                <a:cxn ang="0">
                  <a:pos x="39" y="17"/>
                </a:cxn>
                <a:cxn ang="0">
                  <a:pos x="27" y="31"/>
                </a:cxn>
                <a:cxn ang="0">
                  <a:pos x="1" y="58"/>
                </a:cxn>
                <a:cxn ang="0">
                  <a:pos x="1" y="58"/>
                </a:cxn>
                <a:cxn ang="0">
                  <a:pos x="0" y="60"/>
                </a:cxn>
                <a:cxn ang="0">
                  <a:pos x="0" y="62"/>
                </a:cxn>
                <a:cxn ang="0">
                  <a:pos x="0" y="63"/>
                </a:cxn>
                <a:cxn ang="0">
                  <a:pos x="1" y="65"/>
                </a:cxn>
                <a:cxn ang="0">
                  <a:pos x="2" y="66"/>
                </a:cxn>
                <a:cxn ang="0">
                  <a:pos x="4" y="66"/>
                </a:cxn>
                <a:cxn ang="0">
                  <a:pos x="6" y="66"/>
                </a:cxn>
                <a:cxn ang="0">
                  <a:pos x="7" y="65"/>
                </a:cxn>
                <a:cxn ang="0">
                  <a:pos x="7" y="65"/>
                </a:cxn>
                <a:cxn ang="0">
                  <a:pos x="35" y="37"/>
                </a:cxn>
                <a:cxn ang="0">
                  <a:pos x="48" y="22"/>
                </a:cxn>
                <a:cxn ang="0">
                  <a:pos x="59" y="7"/>
                </a:cxn>
                <a:cxn ang="0">
                  <a:pos x="59" y="7"/>
                </a:cxn>
                <a:cxn ang="0">
                  <a:pos x="60" y="5"/>
                </a:cxn>
                <a:cxn ang="0">
                  <a:pos x="60" y="3"/>
                </a:cxn>
                <a:cxn ang="0">
                  <a:pos x="59" y="2"/>
                </a:cxn>
                <a:cxn ang="0">
                  <a:pos x="58" y="1"/>
                </a:cxn>
                <a:cxn ang="0">
                  <a:pos x="56" y="0"/>
                </a:cxn>
                <a:cxn ang="0">
                  <a:pos x="54" y="0"/>
                </a:cxn>
                <a:cxn ang="0">
                  <a:pos x="53" y="1"/>
                </a:cxn>
                <a:cxn ang="0">
                  <a:pos x="51" y="2"/>
                </a:cxn>
                <a:cxn ang="0">
                  <a:pos x="51" y="2"/>
                </a:cxn>
              </a:cxnLst>
              <a:rect l="0" t="0" r="r" b="b"/>
              <a:pathLst>
                <a:path w="60" h="66">
                  <a:moveTo>
                    <a:pt x="51" y="2"/>
                  </a:moveTo>
                  <a:lnTo>
                    <a:pt x="51" y="2"/>
                  </a:lnTo>
                  <a:lnTo>
                    <a:pt x="39" y="17"/>
                  </a:lnTo>
                  <a:lnTo>
                    <a:pt x="27" y="31"/>
                  </a:lnTo>
                  <a:lnTo>
                    <a:pt x="1" y="58"/>
                  </a:lnTo>
                  <a:lnTo>
                    <a:pt x="1" y="58"/>
                  </a:lnTo>
                  <a:lnTo>
                    <a:pt x="0" y="60"/>
                  </a:lnTo>
                  <a:lnTo>
                    <a:pt x="0" y="62"/>
                  </a:lnTo>
                  <a:lnTo>
                    <a:pt x="0" y="63"/>
                  </a:lnTo>
                  <a:lnTo>
                    <a:pt x="1" y="65"/>
                  </a:lnTo>
                  <a:lnTo>
                    <a:pt x="2" y="66"/>
                  </a:lnTo>
                  <a:lnTo>
                    <a:pt x="4" y="66"/>
                  </a:lnTo>
                  <a:lnTo>
                    <a:pt x="6" y="66"/>
                  </a:lnTo>
                  <a:lnTo>
                    <a:pt x="7" y="65"/>
                  </a:lnTo>
                  <a:lnTo>
                    <a:pt x="7" y="65"/>
                  </a:lnTo>
                  <a:lnTo>
                    <a:pt x="35" y="37"/>
                  </a:lnTo>
                  <a:lnTo>
                    <a:pt x="48" y="22"/>
                  </a:lnTo>
                  <a:lnTo>
                    <a:pt x="59" y="7"/>
                  </a:lnTo>
                  <a:lnTo>
                    <a:pt x="59" y="7"/>
                  </a:lnTo>
                  <a:lnTo>
                    <a:pt x="60" y="5"/>
                  </a:lnTo>
                  <a:lnTo>
                    <a:pt x="60" y="3"/>
                  </a:lnTo>
                  <a:lnTo>
                    <a:pt x="59" y="2"/>
                  </a:lnTo>
                  <a:lnTo>
                    <a:pt x="58" y="1"/>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1" name="Freeform 110"/>
            <p:cNvSpPr/>
            <p:nvPr/>
          </p:nvSpPr>
          <p:spPr bwMode="auto">
            <a:xfrm>
              <a:off x="4630738" y="4313238"/>
              <a:ext cx="15875" cy="23813"/>
            </a:xfrm>
            <a:custGeom>
              <a:avLst/>
              <a:gdLst/>
              <a:ahLst/>
              <a:cxnLst>
                <a:cxn ang="0">
                  <a:pos x="19" y="4"/>
                </a:cxn>
                <a:cxn ang="0">
                  <a:pos x="19" y="4"/>
                </a:cxn>
                <a:cxn ang="0">
                  <a:pos x="19" y="9"/>
                </a:cxn>
                <a:cxn ang="0">
                  <a:pos x="17" y="13"/>
                </a:cxn>
                <a:cxn ang="0">
                  <a:pos x="11" y="23"/>
                </a:cxn>
                <a:cxn ang="0">
                  <a:pos x="6" y="31"/>
                </a:cxn>
                <a:cxn ang="0">
                  <a:pos x="1" y="39"/>
                </a:cxn>
                <a:cxn ang="0">
                  <a:pos x="1" y="39"/>
                </a:cxn>
                <a:cxn ang="0">
                  <a:pos x="0" y="41"/>
                </a:cxn>
                <a:cxn ang="0">
                  <a:pos x="0" y="43"/>
                </a:cxn>
                <a:cxn ang="0">
                  <a:pos x="1" y="45"/>
                </a:cxn>
                <a:cxn ang="0">
                  <a:pos x="2" y="46"/>
                </a:cxn>
                <a:cxn ang="0">
                  <a:pos x="4" y="46"/>
                </a:cxn>
                <a:cxn ang="0">
                  <a:pos x="6" y="46"/>
                </a:cxn>
                <a:cxn ang="0">
                  <a:pos x="7" y="46"/>
                </a:cxn>
                <a:cxn ang="0">
                  <a:pos x="9" y="44"/>
                </a:cxn>
                <a:cxn ang="0">
                  <a:pos x="9" y="44"/>
                </a:cxn>
                <a:cxn ang="0">
                  <a:pos x="14" y="35"/>
                </a:cxn>
                <a:cxn ang="0">
                  <a:pos x="21" y="25"/>
                </a:cxn>
                <a:cxn ang="0">
                  <a:pos x="26" y="15"/>
                </a:cxn>
                <a:cxn ang="0">
                  <a:pos x="28" y="9"/>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46">
                  <a:moveTo>
                    <a:pt x="19" y="4"/>
                  </a:moveTo>
                  <a:lnTo>
                    <a:pt x="19" y="4"/>
                  </a:lnTo>
                  <a:lnTo>
                    <a:pt x="19" y="9"/>
                  </a:lnTo>
                  <a:lnTo>
                    <a:pt x="17" y="13"/>
                  </a:lnTo>
                  <a:lnTo>
                    <a:pt x="11" y="23"/>
                  </a:lnTo>
                  <a:lnTo>
                    <a:pt x="6" y="31"/>
                  </a:lnTo>
                  <a:lnTo>
                    <a:pt x="1" y="39"/>
                  </a:lnTo>
                  <a:lnTo>
                    <a:pt x="1" y="39"/>
                  </a:lnTo>
                  <a:lnTo>
                    <a:pt x="0" y="41"/>
                  </a:lnTo>
                  <a:lnTo>
                    <a:pt x="0" y="43"/>
                  </a:lnTo>
                  <a:lnTo>
                    <a:pt x="1" y="45"/>
                  </a:lnTo>
                  <a:lnTo>
                    <a:pt x="2" y="46"/>
                  </a:lnTo>
                  <a:lnTo>
                    <a:pt x="4" y="46"/>
                  </a:lnTo>
                  <a:lnTo>
                    <a:pt x="6" y="46"/>
                  </a:lnTo>
                  <a:lnTo>
                    <a:pt x="7" y="46"/>
                  </a:lnTo>
                  <a:lnTo>
                    <a:pt x="9" y="44"/>
                  </a:lnTo>
                  <a:lnTo>
                    <a:pt x="9" y="44"/>
                  </a:lnTo>
                  <a:lnTo>
                    <a:pt x="14" y="35"/>
                  </a:lnTo>
                  <a:lnTo>
                    <a:pt x="21" y="25"/>
                  </a:lnTo>
                  <a:lnTo>
                    <a:pt x="26" y="15"/>
                  </a:lnTo>
                  <a:lnTo>
                    <a:pt x="28" y="9"/>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2" name="Freeform 111"/>
            <p:cNvSpPr/>
            <p:nvPr/>
          </p:nvSpPr>
          <p:spPr bwMode="auto">
            <a:xfrm>
              <a:off x="4654550" y="4332288"/>
              <a:ext cx="19050" cy="22225"/>
            </a:xfrm>
            <a:custGeom>
              <a:avLst/>
              <a:gdLst/>
              <a:ahLst/>
              <a:cxnLst>
                <a:cxn ang="0">
                  <a:pos x="26" y="2"/>
                </a:cxn>
                <a:cxn ang="0">
                  <a:pos x="26" y="2"/>
                </a:cxn>
                <a:cxn ang="0">
                  <a:pos x="22" y="11"/>
                </a:cxn>
                <a:cxn ang="0">
                  <a:pos x="17" y="20"/>
                </a:cxn>
                <a:cxn ang="0">
                  <a:pos x="11" y="27"/>
                </a:cxn>
                <a:cxn ang="0">
                  <a:pos x="7" y="30"/>
                </a:cxn>
                <a:cxn ang="0">
                  <a:pos x="3" y="32"/>
                </a:cxn>
                <a:cxn ang="0">
                  <a:pos x="3" y="32"/>
                </a:cxn>
                <a:cxn ang="0">
                  <a:pos x="2" y="34"/>
                </a:cxn>
                <a:cxn ang="0">
                  <a:pos x="0" y="35"/>
                </a:cxn>
                <a:cxn ang="0">
                  <a:pos x="0" y="37"/>
                </a:cxn>
                <a:cxn ang="0">
                  <a:pos x="0" y="38"/>
                </a:cxn>
                <a:cxn ang="0">
                  <a:pos x="3" y="40"/>
                </a:cxn>
                <a:cxn ang="0">
                  <a:pos x="4" y="42"/>
                </a:cxn>
                <a:cxn ang="0">
                  <a:pos x="6" y="42"/>
                </a:cxn>
                <a:cxn ang="0">
                  <a:pos x="8" y="40"/>
                </a:cxn>
                <a:cxn ang="0">
                  <a:pos x="8" y="40"/>
                </a:cxn>
                <a:cxn ang="0">
                  <a:pos x="12" y="37"/>
                </a:cxn>
                <a:cxn ang="0">
                  <a:pos x="16" y="34"/>
                </a:cxn>
                <a:cxn ang="0">
                  <a:pos x="23" y="26"/>
                </a:cxn>
                <a:cxn ang="0">
                  <a:pos x="30" y="17"/>
                </a:cxn>
                <a:cxn ang="0">
                  <a:pos x="35" y="7"/>
                </a:cxn>
                <a:cxn ang="0">
                  <a:pos x="35" y="7"/>
                </a:cxn>
                <a:cxn ang="0">
                  <a:pos x="35" y="5"/>
                </a:cxn>
                <a:cxn ang="0">
                  <a:pos x="35" y="3"/>
                </a:cxn>
                <a:cxn ang="0">
                  <a:pos x="34" y="2"/>
                </a:cxn>
                <a:cxn ang="0">
                  <a:pos x="33" y="1"/>
                </a:cxn>
                <a:cxn ang="0">
                  <a:pos x="31" y="0"/>
                </a:cxn>
                <a:cxn ang="0">
                  <a:pos x="30" y="0"/>
                </a:cxn>
                <a:cxn ang="0">
                  <a:pos x="27" y="1"/>
                </a:cxn>
                <a:cxn ang="0">
                  <a:pos x="26" y="2"/>
                </a:cxn>
                <a:cxn ang="0">
                  <a:pos x="26" y="2"/>
                </a:cxn>
              </a:cxnLst>
              <a:rect l="0" t="0" r="r" b="b"/>
              <a:pathLst>
                <a:path w="35" h="42">
                  <a:moveTo>
                    <a:pt x="26" y="2"/>
                  </a:moveTo>
                  <a:lnTo>
                    <a:pt x="26" y="2"/>
                  </a:lnTo>
                  <a:lnTo>
                    <a:pt x="22" y="11"/>
                  </a:lnTo>
                  <a:lnTo>
                    <a:pt x="17" y="20"/>
                  </a:lnTo>
                  <a:lnTo>
                    <a:pt x="11" y="27"/>
                  </a:lnTo>
                  <a:lnTo>
                    <a:pt x="7" y="30"/>
                  </a:lnTo>
                  <a:lnTo>
                    <a:pt x="3" y="32"/>
                  </a:lnTo>
                  <a:lnTo>
                    <a:pt x="3" y="32"/>
                  </a:lnTo>
                  <a:lnTo>
                    <a:pt x="2" y="34"/>
                  </a:lnTo>
                  <a:lnTo>
                    <a:pt x="0" y="35"/>
                  </a:lnTo>
                  <a:lnTo>
                    <a:pt x="0" y="37"/>
                  </a:lnTo>
                  <a:lnTo>
                    <a:pt x="0" y="38"/>
                  </a:lnTo>
                  <a:lnTo>
                    <a:pt x="3" y="40"/>
                  </a:lnTo>
                  <a:lnTo>
                    <a:pt x="4" y="42"/>
                  </a:lnTo>
                  <a:lnTo>
                    <a:pt x="6" y="42"/>
                  </a:lnTo>
                  <a:lnTo>
                    <a:pt x="8" y="40"/>
                  </a:lnTo>
                  <a:lnTo>
                    <a:pt x="8" y="40"/>
                  </a:lnTo>
                  <a:lnTo>
                    <a:pt x="12" y="37"/>
                  </a:lnTo>
                  <a:lnTo>
                    <a:pt x="16" y="34"/>
                  </a:lnTo>
                  <a:lnTo>
                    <a:pt x="23" y="26"/>
                  </a:lnTo>
                  <a:lnTo>
                    <a:pt x="30" y="17"/>
                  </a:lnTo>
                  <a:lnTo>
                    <a:pt x="35" y="7"/>
                  </a:lnTo>
                  <a:lnTo>
                    <a:pt x="35" y="7"/>
                  </a:lnTo>
                  <a:lnTo>
                    <a:pt x="35" y="5"/>
                  </a:lnTo>
                  <a:lnTo>
                    <a:pt x="35" y="3"/>
                  </a:lnTo>
                  <a:lnTo>
                    <a:pt x="34" y="2"/>
                  </a:lnTo>
                  <a:lnTo>
                    <a:pt x="33" y="1"/>
                  </a:lnTo>
                  <a:lnTo>
                    <a:pt x="31" y="0"/>
                  </a:lnTo>
                  <a:lnTo>
                    <a:pt x="30"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3" name="Freeform 343"/>
            <p:cNvSpPr>
              <a:spLocks noEditPoints="1"/>
            </p:cNvSpPr>
            <p:nvPr/>
          </p:nvSpPr>
          <p:spPr bwMode="auto">
            <a:xfrm>
              <a:off x="4140201" y="4081463"/>
              <a:ext cx="773113" cy="749300"/>
            </a:xfrm>
            <a:custGeom>
              <a:avLst/>
              <a:gdLst/>
              <a:ahLst/>
              <a:cxnLst>
                <a:cxn ang="0">
                  <a:pos x="660" y="1409"/>
                </a:cxn>
                <a:cxn ang="0">
                  <a:pos x="437" y="1357"/>
                </a:cxn>
                <a:cxn ang="0">
                  <a:pos x="220" y="1233"/>
                </a:cxn>
                <a:cxn ang="0">
                  <a:pos x="105" y="1094"/>
                </a:cxn>
                <a:cxn ang="0">
                  <a:pos x="37" y="966"/>
                </a:cxn>
                <a:cxn ang="0">
                  <a:pos x="16" y="903"/>
                </a:cxn>
                <a:cxn ang="0">
                  <a:pos x="0" y="765"/>
                </a:cxn>
                <a:cxn ang="0">
                  <a:pos x="6" y="573"/>
                </a:cxn>
                <a:cxn ang="0">
                  <a:pos x="26" y="437"/>
                </a:cxn>
                <a:cxn ang="0">
                  <a:pos x="119" y="274"/>
                </a:cxn>
                <a:cxn ang="0">
                  <a:pos x="247" y="130"/>
                </a:cxn>
                <a:cxn ang="0">
                  <a:pos x="385" y="54"/>
                </a:cxn>
                <a:cxn ang="0">
                  <a:pos x="774" y="0"/>
                </a:cxn>
                <a:cxn ang="0">
                  <a:pos x="790" y="8"/>
                </a:cxn>
                <a:cxn ang="0">
                  <a:pos x="977" y="40"/>
                </a:cxn>
                <a:cxn ang="0">
                  <a:pos x="1140" y="97"/>
                </a:cxn>
                <a:cxn ang="0">
                  <a:pos x="1278" y="200"/>
                </a:cxn>
                <a:cxn ang="0">
                  <a:pos x="1381" y="329"/>
                </a:cxn>
                <a:cxn ang="0">
                  <a:pos x="1451" y="487"/>
                </a:cxn>
                <a:cxn ang="0">
                  <a:pos x="1458" y="627"/>
                </a:cxn>
                <a:cxn ang="0">
                  <a:pos x="1445" y="848"/>
                </a:cxn>
                <a:cxn ang="0">
                  <a:pos x="1418" y="950"/>
                </a:cxn>
                <a:cxn ang="0">
                  <a:pos x="1354" y="1081"/>
                </a:cxn>
                <a:cxn ang="0">
                  <a:pos x="1301" y="1185"/>
                </a:cxn>
                <a:cxn ang="0">
                  <a:pos x="1186" y="1291"/>
                </a:cxn>
                <a:cxn ang="0">
                  <a:pos x="1021" y="1377"/>
                </a:cxn>
                <a:cxn ang="0">
                  <a:pos x="887" y="1401"/>
                </a:cxn>
                <a:cxn ang="0">
                  <a:pos x="823" y="1413"/>
                </a:cxn>
                <a:cxn ang="0">
                  <a:pos x="614" y="43"/>
                </a:cxn>
                <a:cxn ang="0">
                  <a:pos x="347" y="109"/>
                </a:cxn>
                <a:cxn ang="0">
                  <a:pos x="228" y="192"/>
                </a:cxn>
                <a:cxn ang="0">
                  <a:pos x="84" y="387"/>
                </a:cxn>
                <a:cxn ang="0">
                  <a:pos x="47" y="502"/>
                </a:cxn>
                <a:cxn ang="0">
                  <a:pos x="38" y="655"/>
                </a:cxn>
                <a:cxn ang="0">
                  <a:pos x="39" y="824"/>
                </a:cxn>
                <a:cxn ang="0">
                  <a:pos x="75" y="959"/>
                </a:cxn>
                <a:cxn ang="0">
                  <a:pos x="112" y="1016"/>
                </a:cxn>
                <a:cxn ang="0">
                  <a:pos x="183" y="1141"/>
                </a:cxn>
                <a:cxn ang="0">
                  <a:pos x="339" y="1269"/>
                </a:cxn>
                <a:cxn ang="0">
                  <a:pos x="521" y="1348"/>
                </a:cxn>
                <a:cxn ang="0">
                  <a:pos x="812" y="1377"/>
                </a:cxn>
                <a:cxn ang="0">
                  <a:pos x="899" y="1362"/>
                </a:cxn>
                <a:cxn ang="0">
                  <a:pos x="1113" y="1297"/>
                </a:cxn>
                <a:cxn ang="0">
                  <a:pos x="1252" y="1183"/>
                </a:cxn>
                <a:cxn ang="0">
                  <a:pos x="1310" y="1101"/>
                </a:cxn>
                <a:cxn ang="0">
                  <a:pos x="1358" y="984"/>
                </a:cxn>
                <a:cxn ang="0">
                  <a:pos x="1415" y="800"/>
                </a:cxn>
                <a:cxn ang="0">
                  <a:pos x="1422" y="566"/>
                </a:cxn>
                <a:cxn ang="0">
                  <a:pos x="1407" y="461"/>
                </a:cxn>
                <a:cxn ang="0">
                  <a:pos x="1324" y="310"/>
                </a:cxn>
                <a:cxn ang="0">
                  <a:pos x="1217" y="190"/>
                </a:cxn>
                <a:cxn ang="0">
                  <a:pos x="1126" y="132"/>
                </a:cxn>
                <a:cxn ang="0">
                  <a:pos x="1047" y="93"/>
                </a:cxn>
                <a:cxn ang="0">
                  <a:pos x="954" y="76"/>
                </a:cxn>
                <a:cxn ang="0">
                  <a:pos x="817" y="46"/>
                </a:cxn>
                <a:cxn ang="0">
                  <a:pos x="758" y="37"/>
                </a:cxn>
              </a:cxnLst>
              <a:rect l="0" t="0" r="r" b="b"/>
              <a:pathLst>
                <a:path w="1459" h="1414">
                  <a:moveTo>
                    <a:pt x="799" y="1414"/>
                  </a:moveTo>
                  <a:lnTo>
                    <a:pt x="799" y="1414"/>
                  </a:lnTo>
                  <a:lnTo>
                    <a:pt x="774" y="1413"/>
                  </a:lnTo>
                  <a:lnTo>
                    <a:pt x="774" y="1413"/>
                  </a:lnTo>
                  <a:lnTo>
                    <a:pt x="747" y="1413"/>
                  </a:lnTo>
                  <a:lnTo>
                    <a:pt x="747" y="1413"/>
                  </a:lnTo>
                  <a:lnTo>
                    <a:pt x="703" y="1412"/>
                  </a:lnTo>
                  <a:lnTo>
                    <a:pt x="660" y="1409"/>
                  </a:lnTo>
                  <a:lnTo>
                    <a:pt x="612" y="1403"/>
                  </a:lnTo>
                  <a:lnTo>
                    <a:pt x="559" y="1393"/>
                  </a:lnTo>
                  <a:lnTo>
                    <a:pt x="559" y="1393"/>
                  </a:lnTo>
                  <a:lnTo>
                    <a:pt x="534" y="1388"/>
                  </a:lnTo>
                  <a:lnTo>
                    <a:pt x="509" y="1382"/>
                  </a:lnTo>
                  <a:lnTo>
                    <a:pt x="484" y="1375"/>
                  </a:lnTo>
                  <a:lnTo>
                    <a:pt x="461" y="1366"/>
                  </a:lnTo>
                  <a:lnTo>
                    <a:pt x="437" y="1357"/>
                  </a:lnTo>
                  <a:lnTo>
                    <a:pt x="414" y="1347"/>
                  </a:lnTo>
                  <a:lnTo>
                    <a:pt x="391" y="1336"/>
                  </a:lnTo>
                  <a:lnTo>
                    <a:pt x="369" y="1326"/>
                  </a:lnTo>
                  <a:lnTo>
                    <a:pt x="327" y="1303"/>
                  </a:lnTo>
                  <a:lnTo>
                    <a:pt x="289" y="1279"/>
                  </a:lnTo>
                  <a:lnTo>
                    <a:pt x="252" y="1256"/>
                  </a:lnTo>
                  <a:lnTo>
                    <a:pt x="220" y="1233"/>
                  </a:lnTo>
                  <a:lnTo>
                    <a:pt x="220" y="1233"/>
                  </a:lnTo>
                  <a:lnTo>
                    <a:pt x="205" y="1219"/>
                  </a:lnTo>
                  <a:lnTo>
                    <a:pt x="189" y="1206"/>
                  </a:lnTo>
                  <a:lnTo>
                    <a:pt x="174" y="1190"/>
                  </a:lnTo>
                  <a:lnTo>
                    <a:pt x="160" y="1174"/>
                  </a:lnTo>
                  <a:lnTo>
                    <a:pt x="145" y="1156"/>
                  </a:lnTo>
                  <a:lnTo>
                    <a:pt x="132" y="1136"/>
                  </a:lnTo>
                  <a:lnTo>
                    <a:pt x="119" y="1116"/>
                  </a:lnTo>
                  <a:lnTo>
                    <a:pt x="105" y="1094"/>
                  </a:lnTo>
                  <a:lnTo>
                    <a:pt x="105" y="1094"/>
                  </a:lnTo>
                  <a:lnTo>
                    <a:pt x="93" y="1070"/>
                  </a:lnTo>
                  <a:lnTo>
                    <a:pt x="81" y="1046"/>
                  </a:lnTo>
                  <a:lnTo>
                    <a:pt x="81" y="1046"/>
                  </a:lnTo>
                  <a:lnTo>
                    <a:pt x="72" y="1026"/>
                  </a:lnTo>
                  <a:lnTo>
                    <a:pt x="62" y="1005"/>
                  </a:lnTo>
                  <a:lnTo>
                    <a:pt x="50" y="985"/>
                  </a:lnTo>
                  <a:lnTo>
                    <a:pt x="37" y="966"/>
                  </a:lnTo>
                  <a:lnTo>
                    <a:pt x="37" y="966"/>
                  </a:lnTo>
                  <a:lnTo>
                    <a:pt x="33" y="961"/>
                  </a:lnTo>
                  <a:lnTo>
                    <a:pt x="29" y="956"/>
                  </a:lnTo>
                  <a:lnTo>
                    <a:pt x="25" y="944"/>
                  </a:lnTo>
                  <a:lnTo>
                    <a:pt x="21" y="931"/>
                  </a:lnTo>
                  <a:lnTo>
                    <a:pt x="19" y="918"/>
                  </a:lnTo>
                  <a:lnTo>
                    <a:pt x="19" y="918"/>
                  </a:lnTo>
                  <a:lnTo>
                    <a:pt x="16" y="903"/>
                  </a:lnTo>
                  <a:lnTo>
                    <a:pt x="13" y="890"/>
                  </a:lnTo>
                  <a:lnTo>
                    <a:pt x="13" y="890"/>
                  </a:lnTo>
                  <a:lnTo>
                    <a:pt x="8" y="870"/>
                  </a:lnTo>
                  <a:lnTo>
                    <a:pt x="3" y="851"/>
                  </a:lnTo>
                  <a:lnTo>
                    <a:pt x="1" y="833"/>
                  </a:lnTo>
                  <a:lnTo>
                    <a:pt x="1" y="812"/>
                  </a:lnTo>
                  <a:lnTo>
                    <a:pt x="1" y="812"/>
                  </a:lnTo>
                  <a:lnTo>
                    <a:pt x="0" y="765"/>
                  </a:lnTo>
                  <a:lnTo>
                    <a:pt x="0" y="765"/>
                  </a:lnTo>
                  <a:lnTo>
                    <a:pt x="0" y="697"/>
                  </a:lnTo>
                  <a:lnTo>
                    <a:pt x="1" y="663"/>
                  </a:lnTo>
                  <a:lnTo>
                    <a:pt x="3" y="629"/>
                  </a:lnTo>
                  <a:lnTo>
                    <a:pt x="3" y="629"/>
                  </a:lnTo>
                  <a:lnTo>
                    <a:pt x="6" y="601"/>
                  </a:lnTo>
                  <a:lnTo>
                    <a:pt x="6" y="573"/>
                  </a:lnTo>
                  <a:lnTo>
                    <a:pt x="6" y="573"/>
                  </a:lnTo>
                  <a:lnTo>
                    <a:pt x="8" y="538"/>
                  </a:lnTo>
                  <a:lnTo>
                    <a:pt x="9" y="521"/>
                  </a:lnTo>
                  <a:lnTo>
                    <a:pt x="10" y="503"/>
                  </a:lnTo>
                  <a:lnTo>
                    <a:pt x="13" y="487"/>
                  </a:lnTo>
                  <a:lnTo>
                    <a:pt x="16" y="470"/>
                  </a:lnTo>
                  <a:lnTo>
                    <a:pt x="20" y="453"/>
                  </a:lnTo>
                  <a:lnTo>
                    <a:pt x="26" y="437"/>
                  </a:lnTo>
                  <a:lnTo>
                    <a:pt x="26" y="437"/>
                  </a:lnTo>
                  <a:lnTo>
                    <a:pt x="35" y="416"/>
                  </a:lnTo>
                  <a:lnTo>
                    <a:pt x="45" y="396"/>
                  </a:lnTo>
                  <a:lnTo>
                    <a:pt x="55" y="376"/>
                  </a:lnTo>
                  <a:lnTo>
                    <a:pt x="66" y="356"/>
                  </a:lnTo>
                  <a:lnTo>
                    <a:pt x="78" y="335"/>
                  </a:lnTo>
                  <a:lnTo>
                    <a:pt x="91" y="316"/>
                  </a:lnTo>
                  <a:lnTo>
                    <a:pt x="104" y="295"/>
                  </a:lnTo>
                  <a:lnTo>
                    <a:pt x="119" y="274"/>
                  </a:lnTo>
                  <a:lnTo>
                    <a:pt x="119" y="274"/>
                  </a:lnTo>
                  <a:lnTo>
                    <a:pt x="143" y="240"/>
                  </a:lnTo>
                  <a:lnTo>
                    <a:pt x="170" y="207"/>
                  </a:lnTo>
                  <a:lnTo>
                    <a:pt x="185" y="190"/>
                  </a:lnTo>
                  <a:lnTo>
                    <a:pt x="199" y="175"/>
                  </a:lnTo>
                  <a:lnTo>
                    <a:pt x="215" y="159"/>
                  </a:lnTo>
                  <a:lnTo>
                    <a:pt x="230" y="145"/>
                  </a:lnTo>
                  <a:lnTo>
                    <a:pt x="247" y="130"/>
                  </a:lnTo>
                  <a:lnTo>
                    <a:pt x="264" y="117"/>
                  </a:lnTo>
                  <a:lnTo>
                    <a:pt x="282" y="104"/>
                  </a:lnTo>
                  <a:lnTo>
                    <a:pt x="301" y="92"/>
                  </a:lnTo>
                  <a:lnTo>
                    <a:pt x="321" y="81"/>
                  </a:lnTo>
                  <a:lnTo>
                    <a:pt x="341" y="71"/>
                  </a:lnTo>
                  <a:lnTo>
                    <a:pt x="363" y="62"/>
                  </a:lnTo>
                  <a:lnTo>
                    <a:pt x="385" y="54"/>
                  </a:lnTo>
                  <a:lnTo>
                    <a:pt x="385" y="54"/>
                  </a:lnTo>
                  <a:lnTo>
                    <a:pt x="429" y="42"/>
                  </a:lnTo>
                  <a:lnTo>
                    <a:pt x="475" y="30"/>
                  </a:lnTo>
                  <a:lnTo>
                    <a:pt x="522" y="21"/>
                  </a:lnTo>
                  <a:lnTo>
                    <a:pt x="569" y="14"/>
                  </a:lnTo>
                  <a:lnTo>
                    <a:pt x="618" y="9"/>
                  </a:lnTo>
                  <a:lnTo>
                    <a:pt x="669" y="5"/>
                  </a:lnTo>
                  <a:lnTo>
                    <a:pt x="721" y="1"/>
                  </a:lnTo>
                  <a:lnTo>
                    <a:pt x="774" y="0"/>
                  </a:lnTo>
                  <a:lnTo>
                    <a:pt x="774" y="0"/>
                  </a:lnTo>
                  <a:lnTo>
                    <a:pt x="778" y="1"/>
                  </a:lnTo>
                  <a:lnTo>
                    <a:pt x="781" y="3"/>
                  </a:lnTo>
                  <a:lnTo>
                    <a:pt x="784" y="4"/>
                  </a:lnTo>
                  <a:lnTo>
                    <a:pt x="786" y="6"/>
                  </a:lnTo>
                  <a:lnTo>
                    <a:pt x="788" y="8"/>
                  </a:lnTo>
                  <a:lnTo>
                    <a:pt x="790" y="8"/>
                  </a:lnTo>
                  <a:lnTo>
                    <a:pt x="790" y="8"/>
                  </a:lnTo>
                  <a:lnTo>
                    <a:pt x="814" y="10"/>
                  </a:lnTo>
                  <a:lnTo>
                    <a:pt x="838" y="14"/>
                  </a:lnTo>
                  <a:lnTo>
                    <a:pt x="884" y="23"/>
                  </a:lnTo>
                  <a:lnTo>
                    <a:pt x="884" y="23"/>
                  </a:lnTo>
                  <a:lnTo>
                    <a:pt x="930" y="34"/>
                  </a:lnTo>
                  <a:lnTo>
                    <a:pt x="954" y="37"/>
                  </a:lnTo>
                  <a:lnTo>
                    <a:pt x="977" y="40"/>
                  </a:lnTo>
                  <a:lnTo>
                    <a:pt x="977" y="40"/>
                  </a:lnTo>
                  <a:lnTo>
                    <a:pt x="996" y="42"/>
                  </a:lnTo>
                  <a:lnTo>
                    <a:pt x="1016" y="45"/>
                  </a:lnTo>
                  <a:lnTo>
                    <a:pt x="1037" y="50"/>
                  </a:lnTo>
                  <a:lnTo>
                    <a:pt x="1056" y="56"/>
                  </a:lnTo>
                  <a:lnTo>
                    <a:pt x="1077" y="65"/>
                  </a:lnTo>
                  <a:lnTo>
                    <a:pt x="1098" y="74"/>
                  </a:lnTo>
                  <a:lnTo>
                    <a:pt x="1119" y="84"/>
                  </a:lnTo>
                  <a:lnTo>
                    <a:pt x="1140" y="97"/>
                  </a:lnTo>
                  <a:lnTo>
                    <a:pt x="1140" y="97"/>
                  </a:lnTo>
                  <a:lnTo>
                    <a:pt x="1190" y="128"/>
                  </a:lnTo>
                  <a:lnTo>
                    <a:pt x="1235" y="158"/>
                  </a:lnTo>
                  <a:lnTo>
                    <a:pt x="1235" y="158"/>
                  </a:lnTo>
                  <a:lnTo>
                    <a:pt x="1246" y="167"/>
                  </a:lnTo>
                  <a:lnTo>
                    <a:pt x="1258" y="178"/>
                  </a:lnTo>
                  <a:lnTo>
                    <a:pt x="1278" y="200"/>
                  </a:lnTo>
                  <a:lnTo>
                    <a:pt x="1278" y="200"/>
                  </a:lnTo>
                  <a:lnTo>
                    <a:pt x="1290" y="213"/>
                  </a:lnTo>
                  <a:lnTo>
                    <a:pt x="1301" y="225"/>
                  </a:lnTo>
                  <a:lnTo>
                    <a:pt x="1301" y="225"/>
                  </a:lnTo>
                  <a:lnTo>
                    <a:pt x="1319" y="244"/>
                  </a:lnTo>
                  <a:lnTo>
                    <a:pt x="1335" y="264"/>
                  </a:lnTo>
                  <a:lnTo>
                    <a:pt x="1351" y="284"/>
                  </a:lnTo>
                  <a:lnTo>
                    <a:pt x="1366" y="306"/>
                  </a:lnTo>
                  <a:lnTo>
                    <a:pt x="1381" y="329"/>
                  </a:lnTo>
                  <a:lnTo>
                    <a:pt x="1395" y="354"/>
                  </a:lnTo>
                  <a:lnTo>
                    <a:pt x="1409" y="380"/>
                  </a:lnTo>
                  <a:lnTo>
                    <a:pt x="1422" y="407"/>
                  </a:lnTo>
                  <a:lnTo>
                    <a:pt x="1422" y="407"/>
                  </a:lnTo>
                  <a:lnTo>
                    <a:pt x="1434" y="435"/>
                  </a:lnTo>
                  <a:lnTo>
                    <a:pt x="1444" y="461"/>
                  </a:lnTo>
                  <a:lnTo>
                    <a:pt x="1448" y="474"/>
                  </a:lnTo>
                  <a:lnTo>
                    <a:pt x="1451" y="487"/>
                  </a:lnTo>
                  <a:lnTo>
                    <a:pt x="1454" y="500"/>
                  </a:lnTo>
                  <a:lnTo>
                    <a:pt x="1456" y="513"/>
                  </a:lnTo>
                  <a:lnTo>
                    <a:pt x="1456" y="513"/>
                  </a:lnTo>
                  <a:lnTo>
                    <a:pt x="1457" y="538"/>
                  </a:lnTo>
                  <a:lnTo>
                    <a:pt x="1458" y="563"/>
                  </a:lnTo>
                  <a:lnTo>
                    <a:pt x="1458" y="612"/>
                  </a:lnTo>
                  <a:lnTo>
                    <a:pt x="1458" y="627"/>
                  </a:lnTo>
                  <a:lnTo>
                    <a:pt x="1458" y="627"/>
                  </a:lnTo>
                  <a:lnTo>
                    <a:pt x="1459" y="670"/>
                  </a:lnTo>
                  <a:lnTo>
                    <a:pt x="1459" y="670"/>
                  </a:lnTo>
                  <a:lnTo>
                    <a:pt x="1459" y="715"/>
                  </a:lnTo>
                  <a:lnTo>
                    <a:pt x="1458" y="760"/>
                  </a:lnTo>
                  <a:lnTo>
                    <a:pt x="1457" y="783"/>
                  </a:lnTo>
                  <a:lnTo>
                    <a:pt x="1453" y="805"/>
                  </a:lnTo>
                  <a:lnTo>
                    <a:pt x="1450" y="826"/>
                  </a:lnTo>
                  <a:lnTo>
                    <a:pt x="1445" y="848"/>
                  </a:lnTo>
                  <a:lnTo>
                    <a:pt x="1445" y="848"/>
                  </a:lnTo>
                  <a:lnTo>
                    <a:pt x="1438" y="881"/>
                  </a:lnTo>
                  <a:lnTo>
                    <a:pt x="1438" y="881"/>
                  </a:lnTo>
                  <a:lnTo>
                    <a:pt x="1434" y="899"/>
                  </a:lnTo>
                  <a:lnTo>
                    <a:pt x="1430" y="916"/>
                  </a:lnTo>
                  <a:lnTo>
                    <a:pt x="1424" y="933"/>
                  </a:lnTo>
                  <a:lnTo>
                    <a:pt x="1418" y="950"/>
                  </a:lnTo>
                  <a:lnTo>
                    <a:pt x="1418" y="950"/>
                  </a:lnTo>
                  <a:lnTo>
                    <a:pt x="1407" y="971"/>
                  </a:lnTo>
                  <a:lnTo>
                    <a:pt x="1394" y="992"/>
                  </a:lnTo>
                  <a:lnTo>
                    <a:pt x="1394" y="992"/>
                  </a:lnTo>
                  <a:lnTo>
                    <a:pt x="1377" y="1021"/>
                  </a:lnTo>
                  <a:lnTo>
                    <a:pt x="1369" y="1036"/>
                  </a:lnTo>
                  <a:lnTo>
                    <a:pt x="1363" y="1051"/>
                  </a:lnTo>
                  <a:lnTo>
                    <a:pt x="1363" y="1051"/>
                  </a:lnTo>
                  <a:lnTo>
                    <a:pt x="1354" y="1081"/>
                  </a:lnTo>
                  <a:lnTo>
                    <a:pt x="1354" y="1081"/>
                  </a:lnTo>
                  <a:lnTo>
                    <a:pt x="1348" y="1100"/>
                  </a:lnTo>
                  <a:lnTo>
                    <a:pt x="1341" y="1118"/>
                  </a:lnTo>
                  <a:lnTo>
                    <a:pt x="1334" y="1135"/>
                  </a:lnTo>
                  <a:lnTo>
                    <a:pt x="1326" y="1152"/>
                  </a:lnTo>
                  <a:lnTo>
                    <a:pt x="1326" y="1152"/>
                  </a:lnTo>
                  <a:lnTo>
                    <a:pt x="1314" y="1170"/>
                  </a:lnTo>
                  <a:lnTo>
                    <a:pt x="1301" y="1185"/>
                  </a:lnTo>
                  <a:lnTo>
                    <a:pt x="1287" y="1201"/>
                  </a:lnTo>
                  <a:lnTo>
                    <a:pt x="1271" y="1215"/>
                  </a:lnTo>
                  <a:lnTo>
                    <a:pt x="1271" y="1215"/>
                  </a:lnTo>
                  <a:lnTo>
                    <a:pt x="1260" y="1228"/>
                  </a:lnTo>
                  <a:lnTo>
                    <a:pt x="1260" y="1228"/>
                  </a:lnTo>
                  <a:lnTo>
                    <a:pt x="1233" y="1252"/>
                  </a:lnTo>
                  <a:lnTo>
                    <a:pt x="1203" y="1278"/>
                  </a:lnTo>
                  <a:lnTo>
                    <a:pt x="1186" y="1291"/>
                  </a:lnTo>
                  <a:lnTo>
                    <a:pt x="1168" y="1304"/>
                  </a:lnTo>
                  <a:lnTo>
                    <a:pt x="1150" y="1316"/>
                  </a:lnTo>
                  <a:lnTo>
                    <a:pt x="1130" y="1328"/>
                  </a:lnTo>
                  <a:lnTo>
                    <a:pt x="1110" y="1340"/>
                  </a:lnTo>
                  <a:lnTo>
                    <a:pt x="1090" y="1350"/>
                  </a:lnTo>
                  <a:lnTo>
                    <a:pt x="1068" y="1359"/>
                  </a:lnTo>
                  <a:lnTo>
                    <a:pt x="1045" y="1369"/>
                  </a:lnTo>
                  <a:lnTo>
                    <a:pt x="1021" y="1377"/>
                  </a:lnTo>
                  <a:lnTo>
                    <a:pt x="997" y="1383"/>
                  </a:lnTo>
                  <a:lnTo>
                    <a:pt x="971" y="1388"/>
                  </a:lnTo>
                  <a:lnTo>
                    <a:pt x="947" y="1392"/>
                  </a:lnTo>
                  <a:lnTo>
                    <a:pt x="947" y="1392"/>
                  </a:lnTo>
                  <a:lnTo>
                    <a:pt x="930" y="1394"/>
                  </a:lnTo>
                  <a:lnTo>
                    <a:pt x="930" y="1394"/>
                  </a:lnTo>
                  <a:lnTo>
                    <a:pt x="901" y="1398"/>
                  </a:lnTo>
                  <a:lnTo>
                    <a:pt x="887" y="1401"/>
                  </a:lnTo>
                  <a:lnTo>
                    <a:pt x="873" y="1405"/>
                  </a:lnTo>
                  <a:lnTo>
                    <a:pt x="871" y="1406"/>
                  </a:lnTo>
                  <a:lnTo>
                    <a:pt x="871" y="1406"/>
                  </a:lnTo>
                  <a:lnTo>
                    <a:pt x="857" y="1410"/>
                  </a:lnTo>
                  <a:lnTo>
                    <a:pt x="850" y="1411"/>
                  </a:lnTo>
                  <a:lnTo>
                    <a:pt x="844" y="1412"/>
                  </a:lnTo>
                  <a:lnTo>
                    <a:pt x="844" y="1412"/>
                  </a:lnTo>
                  <a:lnTo>
                    <a:pt x="823" y="1413"/>
                  </a:lnTo>
                  <a:lnTo>
                    <a:pt x="799" y="1414"/>
                  </a:lnTo>
                  <a:lnTo>
                    <a:pt x="799" y="1414"/>
                  </a:lnTo>
                  <a:close/>
                  <a:moveTo>
                    <a:pt x="758" y="37"/>
                  </a:moveTo>
                  <a:lnTo>
                    <a:pt x="758" y="37"/>
                  </a:lnTo>
                  <a:lnTo>
                    <a:pt x="723" y="38"/>
                  </a:lnTo>
                  <a:lnTo>
                    <a:pt x="688" y="39"/>
                  </a:lnTo>
                  <a:lnTo>
                    <a:pt x="651" y="41"/>
                  </a:lnTo>
                  <a:lnTo>
                    <a:pt x="614" y="43"/>
                  </a:lnTo>
                  <a:lnTo>
                    <a:pt x="578" y="47"/>
                  </a:lnTo>
                  <a:lnTo>
                    <a:pt x="540" y="52"/>
                  </a:lnTo>
                  <a:lnTo>
                    <a:pt x="504" y="58"/>
                  </a:lnTo>
                  <a:lnTo>
                    <a:pt x="468" y="67"/>
                  </a:lnTo>
                  <a:lnTo>
                    <a:pt x="432" y="76"/>
                  </a:lnTo>
                  <a:lnTo>
                    <a:pt x="397" y="87"/>
                  </a:lnTo>
                  <a:lnTo>
                    <a:pt x="363" y="102"/>
                  </a:lnTo>
                  <a:lnTo>
                    <a:pt x="347" y="109"/>
                  </a:lnTo>
                  <a:lnTo>
                    <a:pt x="330" y="118"/>
                  </a:lnTo>
                  <a:lnTo>
                    <a:pt x="314" y="126"/>
                  </a:lnTo>
                  <a:lnTo>
                    <a:pt x="299" y="135"/>
                  </a:lnTo>
                  <a:lnTo>
                    <a:pt x="284" y="146"/>
                  </a:lnTo>
                  <a:lnTo>
                    <a:pt x="270" y="156"/>
                  </a:lnTo>
                  <a:lnTo>
                    <a:pt x="255" y="167"/>
                  </a:lnTo>
                  <a:lnTo>
                    <a:pt x="242" y="180"/>
                  </a:lnTo>
                  <a:lnTo>
                    <a:pt x="228" y="192"/>
                  </a:lnTo>
                  <a:lnTo>
                    <a:pt x="216" y="206"/>
                  </a:lnTo>
                  <a:lnTo>
                    <a:pt x="216" y="206"/>
                  </a:lnTo>
                  <a:lnTo>
                    <a:pt x="183" y="245"/>
                  </a:lnTo>
                  <a:lnTo>
                    <a:pt x="153" y="283"/>
                  </a:lnTo>
                  <a:lnTo>
                    <a:pt x="126" y="320"/>
                  </a:lnTo>
                  <a:lnTo>
                    <a:pt x="103" y="354"/>
                  </a:lnTo>
                  <a:lnTo>
                    <a:pt x="94" y="370"/>
                  </a:lnTo>
                  <a:lnTo>
                    <a:pt x="84" y="387"/>
                  </a:lnTo>
                  <a:lnTo>
                    <a:pt x="77" y="403"/>
                  </a:lnTo>
                  <a:lnTo>
                    <a:pt x="70" y="418"/>
                  </a:lnTo>
                  <a:lnTo>
                    <a:pt x="64" y="434"/>
                  </a:lnTo>
                  <a:lnTo>
                    <a:pt x="58" y="449"/>
                  </a:lnTo>
                  <a:lnTo>
                    <a:pt x="54" y="464"/>
                  </a:lnTo>
                  <a:lnTo>
                    <a:pt x="51" y="478"/>
                  </a:lnTo>
                  <a:lnTo>
                    <a:pt x="51" y="478"/>
                  </a:lnTo>
                  <a:lnTo>
                    <a:pt x="47" y="502"/>
                  </a:lnTo>
                  <a:lnTo>
                    <a:pt x="44" y="527"/>
                  </a:lnTo>
                  <a:lnTo>
                    <a:pt x="43" y="551"/>
                  </a:lnTo>
                  <a:lnTo>
                    <a:pt x="42" y="576"/>
                  </a:lnTo>
                  <a:lnTo>
                    <a:pt x="42" y="576"/>
                  </a:lnTo>
                  <a:lnTo>
                    <a:pt x="41" y="602"/>
                  </a:lnTo>
                  <a:lnTo>
                    <a:pt x="40" y="627"/>
                  </a:lnTo>
                  <a:lnTo>
                    <a:pt x="40" y="627"/>
                  </a:lnTo>
                  <a:lnTo>
                    <a:pt x="38" y="655"/>
                  </a:lnTo>
                  <a:lnTo>
                    <a:pt x="37" y="683"/>
                  </a:lnTo>
                  <a:lnTo>
                    <a:pt x="37" y="737"/>
                  </a:lnTo>
                  <a:lnTo>
                    <a:pt x="37" y="737"/>
                  </a:lnTo>
                  <a:lnTo>
                    <a:pt x="37" y="764"/>
                  </a:lnTo>
                  <a:lnTo>
                    <a:pt x="37" y="768"/>
                  </a:lnTo>
                  <a:lnTo>
                    <a:pt x="37" y="768"/>
                  </a:lnTo>
                  <a:lnTo>
                    <a:pt x="38" y="797"/>
                  </a:lnTo>
                  <a:lnTo>
                    <a:pt x="39" y="824"/>
                  </a:lnTo>
                  <a:lnTo>
                    <a:pt x="40" y="839"/>
                  </a:lnTo>
                  <a:lnTo>
                    <a:pt x="42" y="852"/>
                  </a:lnTo>
                  <a:lnTo>
                    <a:pt x="44" y="867"/>
                  </a:lnTo>
                  <a:lnTo>
                    <a:pt x="48" y="880"/>
                  </a:lnTo>
                  <a:lnTo>
                    <a:pt x="48" y="880"/>
                  </a:lnTo>
                  <a:lnTo>
                    <a:pt x="57" y="913"/>
                  </a:lnTo>
                  <a:lnTo>
                    <a:pt x="69" y="943"/>
                  </a:lnTo>
                  <a:lnTo>
                    <a:pt x="75" y="959"/>
                  </a:lnTo>
                  <a:lnTo>
                    <a:pt x="75" y="959"/>
                  </a:lnTo>
                  <a:lnTo>
                    <a:pt x="78" y="968"/>
                  </a:lnTo>
                  <a:lnTo>
                    <a:pt x="83" y="976"/>
                  </a:lnTo>
                  <a:lnTo>
                    <a:pt x="95" y="990"/>
                  </a:lnTo>
                  <a:lnTo>
                    <a:pt x="95" y="990"/>
                  </a:lnTo>
                  <a:lnTo>
                    <a:pt x="105" y="1003"/>
                  </a:lnTo>
                  <a:lnTo>
                    <a:pt x="109" y="1009"/>
                  </a:lnTo>
                  <a:lnTo>
                    <a:pt x="112" y="1016"/>
                  </a:lnTo>
                  <a:lnTo>
                    <a:pt x="112" y="1016"/>
                  </a:lnTo>
                  <a:lnTo>
                    <a:pt x="121" y="1039"/>
                  </a:lnTo>
                  <a:lnTo>
                    <a:pt x="130" y="1061"/>
                  </a:lnTo>
                  <a:lnTo>
                    <a:pt x="141" y="1083"/>
                  </a:lnTo>
                  <a:lnTo>
                    <a:pt x="155" y="1104"/>
                  </a:lnTo>
                  <a:lnTo>
                    <a:pt x="155" y="1104"/>
                  </a:lnTo>
                  <a:lnTo>
                    <a:pt x="168" y="1123"/>
                  </a:lnTo>
                  <a:lnTo>
                    <a:pt x="183" y="1141"/>
                  </a:lnTo>
                  <a:lnTo>
                    <a:pt x="198" y="1158"/>
                  </a:lnTo>
                  <a:lnTo>
                    <a:pt x="215" y="1176"/>
                  </a:lnTo>
                  <a:lnTo>
                    <a:pt x="234" y="1192"/>
                  </a:lnTo>
                  <a:lnTo>
                    <a:pt x="252" y="1209"/>
                  </a:lnTo>
                  <a:lnTo>
                    <a:pt x="273" y="1226"/>
                  </a:lnTo>
                  <a:lnTo>
                    <a:pt x="294" y="1241"/>
                  </a:lnTo>
                  <a:lnTo>
                    <a:pt x="316" y="1256"/>
                  </a:lnTo>
                  <a:lnTo>
                    <a:pt x="339" y="1269"/>
                  </a:lnTo>
                  <a:lnTo>
                    <a:pt x="363" y="1283"/>
                  </a:lnTo>
                  <a:lnTo>
                    <a:pt x="387" y="1296"/>
                  </a:lnTo>
                  <a:lnTo>
                    <a:pt x="413" y="1307"/>
                  </a:lnTo>
                  <a:lnTo>
                    <a:pt x="439" y="1319"/>
                  </a:lnTo>
                  <a:lnTo>
                    <a:pt x="465" y="1329"/>
                  </a:lnTo>
                  <a:lnTo>
                    <a:pt x="492" y="1339"/>
                  </a:lnTo>
                  <a:lnTo>
                    <a:pt x="492" y="1339"/>
                  </a:lnTo>
                  <a:lnTo>
                    <a:pt x="521" y="1348"/>
                  </a:lnTo>
                  <a:lnTo>
                    <a:pt x="550" y="1355"/>
                  </a:lnTo>
                  <a:lnTo>
                    <a:pt x="578" y="1362"/>
                  </a:lnTo>
                  <a:lnTo>
                    <a:pt x="606" y="1368"/>
                  </a:lnTo>
                  <a:lnTo>
                    <a:pt x="633" y="1372"/>
                  </a:lnTo>
                  <a:lnTo>
                    <a:pt x="660" y="1375"/>
                  </a:lnTo>
                  <a:lnTo>
                    <a:pt x="686" y="1377"/>
                  </a:lnTo>
                  <a:lnTo>
                    <a:pt x="712" y="1377"/>
                  </a:lnTo>
                  <a:lnTo>
                    <a:pt x="812" y="1377"/>
                  </a:lnTo>
                  <a:lnTo>
                    <a:pt x="812" y="1377"/>
                  </a:lnTo>
                  <a:lnTo>
                    <a:pt x="825" y="1377"/>
                  </a:lnTo>
                  <a:lnTo>
                    <a:pt x="839" y="1375"/>
                  </a:lnTo>
                  <a:lnTo>
                    <a:pt x="864" y="1370"/>
                  </a:lnTo>
                  <a:lnTo>
                    <a:pt x="864" y="1370"/>
                  </a:lnTo>
                  <a:lnTo>
                    <a:pt x="881" y="1365"/>
                  </a:lnTo>
                  <a:lnTo>
                    <a:pt x="899" y="1362"/>
                  </a:lnTo>
                  <a:lnTo>
                    <a:pt x="899" y="1362"/>
                  </a:lnTo>
                  <a:lnTo>
                    <a:pt x="928" y="1358"/>
                  </a:lnTo>
                  <a:lnTo>
                    <a:pt x="956" y="1353"/>
                  </a:lnTo>
                  <a:lnTo>
                    <a:pt x="984" y="1347"/>
                  </a:lnTo>
                  <a:lnTo>
                    <a:pt x="1011" y="1339"/>
                  </a:lnTo>
                  <a:lnTo>
                    <a:pt x="1038" y="1330"/>
                  </a:lnTo>
                  <a:lnTo>
                    <a:pt x="1064" y="1320"/>
                  </a:lnTo>
                  <a:lnTo>
                    <a:pt x="1089" y="1309"/>
                  </a:lnTo>
                  <a:lnTo>
                    <a:pt x="1113" y="1297"/>
                  </a:lnTo>
                  <a:lnTo>
                    <a:pt x="1113" y="1297"/>
                  </a:lnTo>
                  <a:lnTo>
                    <a:pt x="1133" y="1286"/>
                  </a:lnTo>
                  <a:lnTo>
                    <a:pt x="1152" y="1273"/>
                  </a:lnTo>
                  <a:lnTo>
                    <a:pt x="1170" y="1260"/>
                  </a:lnTo>
                  <a:lnTo>
                    <a:pt x="1187" y="1245"/>
                  </a:lnTo>
                  <a:lnTo>
                    <a:pt x="1204" y="1231"/>
                  </a:lnTo>
                  <a:lnTo>
                    <a:pt x="1220" y="1215"/>
                  </a:lnTo>
                  <a:lnTo>
                    <a:pt x="1252" y="1183"/>
                  </a:lnTo>
                  <a:lnTo>
                    <a:pt x="1252" y="1183"/>
                  </a:lnTo>
                  <a:lnTo>
                    <a:pt x="1269" y="1166"/>
                  </a:lnTo>
                  <a:lnTo>
                    <a:pt x="1269" y="1166"/>
                  </a:lnTo>
                  <a:lnTo>
                    <a:pt x="1279" y="1155"/>
                  </a:lnTo>
                  <a:lnTo>
                    <a:pt x="1289" y="1143"/>
                  </a:lnTo>
                  <a:lnTo>
                    <a:pt x="1297" y="1129"/>
                  </a:lnTo>
                  <a:lnTo>
                    <a:pt x="1303" y="1116"/>
                  </a:lnTo>
                  <a:lnTo>
                    <a:pt x="1310" y="1101"/>
                  </a:lnTo>
                  <a:lnTo>
                    <a:pt x="1316" y="1088"/>
                  </a:lnTo>
                  <a:lnTo>
                    <a:pt x="1327" y="1058"/>
                  </a:lnTo>
                  <a:lnTo>
                    <a:pt x="1327" y="1058"/>
                  </a:lnTo>
                  <a:lnTo>
                    <a:pt x="1333" y="1039"/>
                  </a:lnTo>
                  <a:lnTo>
                    <a:pt x="1340" y="1019"/>
                  </a:lnTo>
                  <a:lnTo>
                    <a:pt x="1349" y="1002"/>
                  </a:lnTo>
                  <a:lnTo>
                    <a:pt x="1358" y="984"/>
                  </a:lnTo>
                  <a:lnTo>
                    <a:pt x="1358" y="984"/>
                  </a:lnTo>
                  <a:lnTo>
                    <a:pt x="1369" y="963"/>
                  </a:lnTo>
                  <a:lnTo>
                    <a:pt x="1380" y="943"/>
                  </a:lnTo>
                  <a:lnTo>
                    <a:pt x="1388" y="921"/>
                  </a:lnTo>
                  <a:lnTo>
                    <a:pt x="1396" y="899"/>
                  </a:lnTo>
                  <a:lnTo>
                    <a:pt x="1403" y="875"/>
                  </a:lnTo>
                  <a:lnTo>
                    <a:pt x="1408" y="851"/>
                  </a:lnTo>
                  <a:lnTo>
                    <a:pt x="1412" y="825"/>
                  </a:lnTo>
                  <a:lnTo>
                    <a:pt x="1415" y="800"/>
                  </a:lnTo>
                  <a:lnTo>
                    <a:pt x="1415" y="800"/>
                  </a:lnTo>
                  <a:lnTo>
                    <a:pt x="1419" y="748"/>
                  </a:lnTo>
                  <a:lnTo>
                    <a:pt x="1421" y="697"/>
                  </a:lnTo>
                  <a:lnTo>
                    <a:pt x="1421" y="645"/>
                  </a:lnTo>
                  <a:lnTo>
                    <a:pt x="1421" y="592"/>
                  </a:lnTo>
                  <a:lnTo>
                    <a:pt x="1421" y="590"/>
                  </a:lnTo>
                  <a:lnTo>
                    <a:pt x="1421" y="590"/>
                  </a:lnTo>
                  <a:lnTo>
                    <a:pt x="1422" y="566"/>
                  </a:lnTo>
                  <a:lnTo>
                    <a:pt x="1422" y="566"/>
                  </a:lnTo>
                  <a:lnTo>
                    <a:pt x="1422" y="547"/>
                  </a:lnTo>
                  <a:lnTo>
                    <a:pt x="1422" y="525"/>
                  </a:lnTo>
                  <a:lnTo>
                    <a:pt x="1420" y="505"/>
                  </a:lnTo>
                  <a:lnTo>
                    <a:pt x="1418" y="496"/>
                  </a:lnTo>
                  <a:lnTo>
                    <a:pt x="1416" y="487"/>
                  </a:lnTo>
                  <a:lnTo>
                    <a:pt x="1416" y="487"/>
                  </a:lnTo>
                  <a:lnTo>
                    <a:pt x="1407" y="461"/>
                  </a:lnTo>
                  <a:lnTo>
                    <a:pt x="1395" y="435"/>
                  </a:lnTo>
                  <a:lnTo>
                    <a:pt x="1382" y="407"/>
                  </a:lnTo>
                  <a:lnTo>
                    <a:pt x="1367" y="377"/>
                  </a:lnTo>
                  <a:lnTo>
                    <a:pt x="1367" y="377"/>
                  </a:lnTo>
                  <a:lnTo>
                    <a:pt x="1357" y="359"/>
                  </a:lnTo>
                  <a:lnTo>
                    <a:pt x="1347" y="342"/>
                  </a:lnTo>
                  <a:lnTo>
                    <a:pt x="1335" y="326"/>
                  </a:lnTo>
                  <a:lnTo>
                    <a:pt x="1324" y="310"/>
                  </a:lnTo>
                  <a:lnTo>
                    <a:pt x="1299" y="280"/>
                  </a:lnTo>
                  <a:lnTo>
                    <a:pt x="1273" y="249"/>
                  </a:lnTo>
                  <a:lnTo>
                    <a:pt x="1273" y="249"/>
                  </a:lnTo>
                  <a:lnTo>
                    <a:pt x="1243" y="216"/>
                  </a:lnTo>
                  <a:lnTo>
                    <a:pt x="1243" y="216"/>
                  </a:lnTo>
                  <a:lnTo>
                    <a:pt x="1235" y="207"/>
                  </a:lnTo>
                  <a:lnTo>
                    <a:pt x="1225" y="198"/>
                  </a:lnTo>
                  <a:lnTo>
                    <a:pt x="1217" y="190"/>
                  </a:lnTo>
                  <a:lnTo>
                    <a:pt x="1208" y="183"/>
                  </a:lnTo>
                  <a:lnTo>
                    <a:pt x="1188" y="171"/>
                  </a:lnTo>
                  <a:lnTo>
                    <a:pt x="1170" y="161"/>
                  </a:lnTo>
                  <a:lnTo>
                    <a:pt x="1170" y="161"/>
                  </a:lnTo>
                  <a:lnTo>
                    <a:pt x="1154" y="151"/>
                  </a:lnTo>
                  <a:lnTo>
                    <a:pt x="1137" y="140"/>
                  </a:lnTo>
                  <a:lnTo>
                    <a:pt x="1137" y="140"/>
                  </a:lnTo>
                  <a:lnTo>
                    <a:pt x="1126" y="132"/>
                  </a:lnTo>
                  <a:lnTo>
                    <a:pt x="1115" y="124"/>
                  </a:lnTo>
                  <a:lnTo>
                    <a:pt x="1102" y="118"/>
                  </a:lnTo>
                  <a:lnTo>
                    <a:pt x="1088" y="111"/>
                  </a:lnTo>
                  <a:lnTo>
                    <a:pt x="1088" y="111"/>
                  </a:lnTo>
                  <a:lnTo>
                    <a:pt x="1074" y="105"/>
                  </a:lnTo>
                  <a:lnTo>
                    <a:pt x="1061" y="99"/>
                  </a:lnTo>
                  <a:lnTo>
                    <a:pt x="1061" y="99"/>
                  </a:lnTo>
                  <a:lnTo>
                    <a:pt x="1047" y="93"/>
                  </a:lnTo>
                  <a:lnTo>
                    <a:pt x="1034" y="87"/>
                  </a:lnTo>
                  <a:lnTo>
                    <a:pt x="1018" y="83"/>
                  </a:lnTo>
                  <a:lnTo>
                    <a:pt x="1011" y="82"/>
                  </a:lnTo>
                  <a:lnTo>
                    <a:pt x="1003" y="81"/>
                  </a:lnTo>
                  <a:lnTo>
                    <a:pt x="1003" y="81"/>
                  </a:lnTo>
                  <a:lnTo>
                    <a:pt x="988" y="80"/>
                  </a:lnTo>
                  <a:lnTo>
                    <a:pt x="970" y="79"/>
                  </a:lnTo>
                  <a:lnTo>
                    <a:pt x="954" y="76"/>
                  </a:lnTo>
                  <a:lnTo>
                    <a:pt x="940" y="73"/>
                  </a:lnTo>
                  <a:lnTo>
                    <a:pt x="940" y="73"/>
                  </a:lnTo>
                  <a:lnTo>
                    <a:pt x="923" y="67"/>
                  </a:lnTo>
                  <a:lnTo>
                    <a:pt x="903" y="61"/>
                  </a:lnTo>
                  <a:lnTo>
                    <a:pt x="882" y="55"/>
                  </a:lnTo>
                  <a:lnTo>
                    <a:pt x="861" y="51"/>
                  </a:lnTo>
                  <a:lnTo>
                    <a:pt x="839" y="48"/>
                  </a:lnTo>
                  <a:lnTo>
                    <a:pt x="817" y="46"/>
                  </a:lnTo>
                  <a:lnTo>
                    <a:pt x="795" y="44"/>
                  </a:lnTo>
                  <a:lnTo>
                    <a:pt x="774" y="43"/>
                  </a:lnTo>
                  <a:lnTo>
                    <a:pt x="774" y="43"/>
                  </a:lnTo>
                  <a:lnTo>
                    <a:pt x="767" y="42"/>
                  </a:lnTo>
                  <a:lnTo>
                    <a:pt x="764" y="41"/>
                  </a:lnTo>
                  <a:lnTo>
                    <a:pt x="762" y="39"/>
                  </a:lnTo>
                  <a:lnTo>
                    <a:pt x="760" y="37"/>
                  </a:lnTo>
                  <a:lnTo>
                    <a:pt x="758"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4" name="Freeform 344"/>
            <p:cNvSpPr>
              <a:spLocks noEditPoints="1"/>
            </p:cNvSpPr>
            <p:nvPr/>
          </p:nvSpPr>
          <p:spPr bwMode="auto">
            <a:xfrm>
              <a:off x="4273551" y="4206876"/>
              <a:ext cx="504825" cy="487363"/>
            </a:xfrm>
            <a:custGeom>
              <a:avLst/>
              <a:gdLst/>
              <a:ahLst/>
              <a:cxnLst>
                <a:cxn ang="0">
                  <a:pos x="380" y="911"/>
                </a:cxn>
                <a:cxn ang="0">
                  <a:pos x="258" y="876"/>
                </a:cxn>
                <a:cxn ang="0">
                  <a:pos x="157" y="807"/>
                </a:cxn>
                <a:cxn ang="0">
                  <a:pos x="110" y="744"/>
                </a:cxn>
                <a:cxn ang="0">
                  <a:pos x="64" y="684"/>
                </a:cxn>
                <a:cxn ang="0">
                  <a:pos x="35" y="628"/>
                </a:cxn>
                <a:cxn ang="0">
                  <a:pos x="15" y="570"/>
                </a:cxn>
                <a:cxn ang="0">
                  <a:pos x="0" y="466"/>
                </a:cxn>
                <a:cxn ang="0">
                  <a:pos x="6" y="356"/>
                </a:cxn>
                <a:cxn ang="0">
                  <a:pos x="23" y="271"/>
                </a:cxn>
                <a:cxn ang="0">
                  <a:pos x="63" y="189"/>
                </a:cxn>
                <a:cxn ang="0">
                  <a:pos x="152" y="100"/>
                </a:cxn>
                <a:cxn ang="0">
                  <a:pos x="248" y="46"/>
                </a:cxn>
                <a:cxn ang="0">
                  <a:pos x="443" y="3"/>
                </a:cxn>
                <a:cxn ang="0">
                  <a:pos x="498" y="5"/>
                </a:cxn>
                <a:cxn ang="0">
                  <a:pos x="533" y="13"/>
                </a:cxn>
                <a:cxn ang="0">
                  <a:pos x="639" y="17"/>
                </a:cxn>
                <a:cxn ang="0">
                  <a:pos x="690" y="38"/>
                </a:cxn>
                <a:cxn ang="0">
                  <a:pos x="740" y="61"/>
                </a:cxn>
                <a:cxn ang="0">
                  <a:pos x="783" y="87"/>
                </a:cxn>
                <a:cxn ang="0">
                  <a:pos x="848" y="144"/>
                </a:cxn>
                <a:cxn ang="0">
                  <a:pos x="919" y="258"/>
                </a:cxn>
                <a:cxn ang="0">
                  <a:pos x="952" y="383"/>
                </a:cxn>
                <a:cxn ang="0">
                  <a:pos x="954" y="499"/>
                </a:cxn>
                <a:cxn ang="0">
                  <a:pos x="942" y="607"/>
                </a:cxn>
                <a:cxn ang="0">
                  <a:pos x="894" y="727"/>
                </a:cxn>
                <a:cxn ang="0">
                  <a:pos x="833" y="808"/>
                </a:cxn>
                <a:cxn ang="0">
                  <a:pos x="728" y="871"/>
                </a:cxn>
                <a:cxn ang="0">
                  <a:pos x="585" y="911"/>
                </a:cxn>
                <a:cxn ang="0">
                  <a:pos x="486" y="920"/>
                </a:cxn>
                <a:cxn ang="0">
                  <a:pos x="378" y="48"/>
                </a:cxn>
                <a:cxn ang="0">
                  <a:pos x="266" y="81"/>
                </a:cxn>
                <a:cxn ang="0">
                  <a:pos x="184" y="123"/>
                </a:cxn>
                <a:cxn ang="0">
                  <a:pos x="140" y="162"/>
                </a:cxn>
                <a:cxn ang="0">
                  <a:pos x="91" y="210"/>
                </a:cxn>
                <a:cxn ang="0">
                  <a:pos x="48" y="323"/>
                </a:cxn>
                <a:cxn ang="0">
                  <a:pos x="40" y="430"/>
                </a:cxn>
                <a:cxn ang="0">
                  <a:pos x="40" y="514"/>
                </a:cxn>
                <a:cxn ang="0">
                  <a:pos x="65" y="599"/>
                </a:cxn>
                <a:cxn ang="0">
                  <a:pos x="158" y="751"/>
                </a:cxn>
                <a:cxn ang="0">
                  <a:pos x="239" y="827"/>
                </a:cxn>
                <a:cxn ang="0">
                  <a:pos x="354" y="869"/>
                </a:cxn>
                <a:cxn ang="0">
                  <a:pos x="510" y="884"/>
                </a:cxn>
                <a:cxn ang="0">
                  <a:pos x="584" y="876"/>
                </a:cxn>
                <a:cxn ang="0">
                  <a:pos x="704" y="844"/>
                </a:cxn>
                <a:cxn ang="0">
                  <a:pos x="787" y="801"/>
                </a:cxn>
                <a:cxn ang="0">
                  <a:pos x="843" y="743"/>
                </a:cxn>
                <a:cxn ang="0">
                  <a:pos x="878" y="668"/>
                </a:cxn>
                <a:cxn ang="0">
                  <a:pos x="905" y="601"/>
                </a:cxn>
                <a:cxn ang="0">
                  <a:pos x="919" y="452"/>
                </a:cxn>
                <a:cxn ang="0">
                  <a:pos x="907" y="326"/>
                </a:cxn>
                <a:cxn ang="0">
                  <a:pos x="853" y="209"/>
                </a:cxn>
                <a:cxn ang="0">
                  <a:pos x="768" y="120"/>
                </a:cxn>
                <a:cxn ang="0">
                  <a:pos x="694" y="81"/>
                </a:cxn>
                <a:cxn ang="0">
                  <a:pos x="651" y="60"/>
                </a:cxn>
                <a:cxn ang="0">
                  <a:pos x="580" y="46"/>
                </a:cxn>
                <a:cxn ang="0">
                  <a:pos x="506" y="46"/>
                </a:cxn>
                <a:cxn ang="0">
                  <a:pos x="466" y="37"/>
                </a:cxn>
              </a:cxnLst>
              <a:rect l="0" t="0" r="r" b="b"/>
              <a:pathLst>
                <a:path w="954" h="920">
                  <a:moveTo>
                    <a:pt x="486" y="920"/>
                  </a:moveTo>
                  <a:lnTo>
                    <a:pt x="486" y="920"/>
                  </a:lnTo>
                  <a:lnTo>
                    <a:pt x="459" y="919"/>
                  </a:lnTo>
                  <a:lnTo>
                    <a:pt x="433" y="917"/>
                  </a:lnTo>
                  <a:lnTo>
                    <a:pt x="406" y="914"/>
                  </a:lnTo>
                  <a:lnTo>
                    <a:pt x="380" y="911"/>
                  </a:lnTo>
                  <a:lnTo>
                    <a:pt x="354" y="906"/>
                  </a:lnTo>
                  <a:lnTo>
                    <a:pt x="328" y="899"/>
                  </a:lnTo>
                  <a:lnTo>
                    <a:pt x="303" y="892"/>
                  </a:lnTo>
                  <a:lnTo>
                    <a:pt x="279" y="884"/>
                  </a:lnTo>
                  <a:lnTo>
                    <a:pt x="279" y="884"/>
                  </a:lnTo>
                  <a:lnTo>
                    <a:pt x="258" y="876"/>
                  </a:lnTo>
                  <a:lnTo>
                    <a:pt x="239" y="866"/>
                  </a:lnTo>
                  <a:lnTo>
                    <a:pt x="220" y="857"/>
                  </a:lnTo>
                  <a:lnTo>
                    <a:pt x="202" y="845"/>
                  </a:lnTo>
                  <a:lnTo>
                    <a:pt x="186" y="834"/>
                  </a:lnTo>
                  <a:lnTo>
                    <a:pt x="170" y="821"/>
                  </a:lnTo>
                  <a:lnTo>
                    <a:pt x="157" y="807"/>
                  </a:lnTo>
                  <a:lnTo>
                    <a:pt x="143" y="793"/>
                  </a:lnTo>
                  <a:lnTo>
                    <a:pt x="143" y="793"/>
                  </a:lnTo>
                  <a:lnTo>
                    <a:pt x="133" y="779"/>
                  </a:lnTo>
                  <a:lnTo>
                    <a:pt x="124" y="764"/>
                  </a:lnTo>
                  <a:lnTo>
                    <a:pt x="124" y="764"/>
                  </a:lnTo>
                  <a:lnTo>
                    <a:pt x="110" y="744"/>
                  </a:lnTo>
                  <a:lnTo>
                    <a:pt x="103" y="735"/>
                  </a:lnTo>
                  <a:lnTo>
                    <a:pt x="95" y="725"/>
                  </a:lnTo>
                  <a:lnTo>
                    <a:pt x="95" y="725"/>
                  </a:lnTo>
                  <a:lnTo>
                    <a:pt x="84" y="713"/>
                  </a:lnTo>
                  <a:lnTo>
                    <a:pt x="74" y="699"/>
                  </a:lnTo>
                  <a:lnTo>
                    <a:pt x="64" y="684"/>
                  </a:lnTo>
                  <a:lnTo>
                    <a:pt x="57" y="668"/>
                  </a:lnTo>
                  <a:lnTo>
                    <a:pt x="57" y="668"/>
                  </a:lnTo>
                  <a:lnTo>
                    <a:pt x="50" y="653"/>
                  </a:lnTo>
                  <a:lnTo>
                    <a:pt x="42" y="639"/>
                  </a:lnTo>
                  <a:lnTo>
                    <a:pt x="42" y="639"/>
                  </a:lnTo>
                  <a:lnTo>
                    <a:pt x="35" y="628"/>
                  </a:lnTo>
                  <a:lnTo>
                    <a:pt x="29" y="616"/>
                  </a:lnTo>
                  <a:lnTo>
                    <a:pt x="25" y="605"/>
                  </a:lnTo>
                  <a:lnTo>
                    <a:pt x="21" y="594"/>
                  </a:lnTo>
                  <a:lnTo>
                    <a:pt x="21" y="594"/>
                  </a:lnTo>
                  <a:lnTo>
                    <a:pt x="15" y="570"/>
                  </a:lnTo>
                  <a:lnTo>
                    <a:pt x="15" y="570"/>
                  </a:lnTo>
                  <a:lnTo>
                    <a:pt x="8" y="547"/>
                  </a:lnTo>
                  <a:lnTo>
                    <a:pt x="4" y="524"/>
                  </a:lnTo>
                  <a:lnTo>
                    <a:pt x="4" y="524"/>
                  </a:lnTo>
                  <a:lnTo>
                    <a:pt x="2" y="506"/>
                  </a:lnTo>
                  <a:lnTo>
                    <a:pt x="1" y="487"/>
                  </a:lnTo>
                  <a:lnTo>
                    <a:pt x="0" y="466"/>
                  </a:lnTo>
                  <a:lnTo>
                    <a:pt x="0" y="445"/>
                  </a:lnTo>
                  <a:lnTo>
                    <a:pt x="0" y="424"/>
                  </a:lnTo>
                  <a:lnTo>
                    <a:pt x="1" y="402"/>
                  </a:lnTo>
                  <a:lnTo>
                    <a:pt x="3" y="379"/>
                  </a:lnTo>
                  <a:lnTo>
                    <a:pt x="6" y="356"/>
                  </a:lnTo>
                  <a:lnTo>
                    <a:pt x="6" y="356"/>
                  </a:lnTo>
                  <a:lnTo>
                    <a:pt x="10" y="336"/>
                  </a:lnTo>
                  <a:lnTo>
                    <a:pt x="15" y="315"/>
                  </a:lnTo>
                  <a:lnTo>
                    <a:pt x="15" y="315"/>
                  </a:lnTo>
                  <a:lnTo>
                    <a:pt x="19" y="293"/>
                  </a:lnTo>
                  <a:lnTo>
                    <a:pt x="23" y="271"/>
                  </a:lnTo>
                  <a:lnTo>
                    <a:pt x="23" y="271"/>
                  </a:lnTo>
                  <a:lnTo>
                    <a:pt x="26" y="256"/>
                  </a:lnTo>
                  <a:lnTo>
                    <a:pt x="30" y="240"/>
                  </a:lnTo>
                  <a:lnTo>
                    <a:pt x="38" y="227"/>
                  </a:lnTo>
                  <a:lnTo>
                    <a:pt x="47" y="211"/>
                  </a:lnTo>
                  <a:lnTo>
                    <a:pt x="47" y="211"/>
                  </a:lnTo>
                  <a:lnTo>
                    <a:pt x="63" y="189"/>
                  </a:lnTo>
                  <a:lnTo>
                    <a:pt x="81" y="170"/>
                  </a:lnTo>
                  <a:lnTo>
                    <a:pt x="100" y="152"/>
                  </a:lnTo>
                  <a:lnTo>
                    <a:pt x="118" y="133"/>
                  </a:lnTo>
                  <a:lnTo>
                    <a:pt x="118" y="133"/>
                  </a:lnTo>
                  <a:lnTo>
                    <a:pt x="152" y="100"/>
                  </a:lnTo>
                  <a:lnTo>
                    <a:pt x="152" y="100"/>
                  </a:lnTo>
                  <a:lnTo>
                    <a:pt x="159" y="94"/>
                  </a:lnTo>
                  <a:lnTo>
                    <a:pt x="167" y="87"/>
                  </a:lnTo>
                  <a:lnTo>
                    <a:pt x="185" y="75"/>
                  </a:lnTo>
                  <a:lnTo>
                    <a:pt x="205" y="64"/>
                  </a:lnTo>
                  <a:lnTo>
                    <a:pt x="226" y="55"/>
                  </a:lnTo>
                  <a:lnTo>
                    <a:pt x="248" y="46"/>
                  </a:lnTo>
                  <a:lnTo>
                    <a:pt x="269" y="39"/>
                  </a:lnTo>
                  <a:lnTo>
                    <a:pt x="306" y="29"/>
                  </a:lnTo>
                  <a:lnTo>
                    <a:pt x="306" y="29"/>
                  </a:lnTo>
                  <a:lnTo>
                    <a:pt x="352" y="18"/>
                  </a:lnTo>
                  <a:lnTo>
                    <a:pt x="398" y="9"/>
                  </a:lnTo>
                  <a:lnTo>
                    <a:pt x="443" y="3"/>
                  </a:lnTo>
                  <a:lnTo>
                    <a:pt x="485" y="0"/>
                  </a:lnTo>
                  <a:lnTo>
                    <a:pt x="486" y="0"/>
                  </a:lnTo>
                  <a:lnTo>
                    <a:pt x="486" y="0"/>
                  </a:lnTo>
                  <a:lnTo>
                    <a:pt x="491" y="0"/>
                  </a:lnTo>
                  <a:lnTo>
                    <a:pt x="496" y="2"/>
                  </a:lnTo>
                  <a:lnTo>
                    <a:pt x="498" y="5"/>
                  </a:lnTo>
                  <a:lnTo>
                    <a:pt x="500" y="7"/>
                  </a:lnTo>
                  <a:lnTo>
                    <a:pt x="501" y="10"/>
                  </a:lnTo>
                  <a:lnTo>
                    <a:pt x="504" y="10"/>
                  </a:lnTo>
                  <a:lnTo>
                    <a:pt x="504" y="10"/>
                  </a:lnTo>
                  <a:lnTo>
                    <a:pt x="518" y="12"/>
                  </a:lnTo>
                  <a:lnTo>
                    <a:pt x="533" y="13"/>
                  </a:lnTo>
                  <a:lnTo>
                    <a:pt x="563" y="13"/>
                  </a:lnTo>
                  <a:lnTo>
                    <a:pt x="572" y="13"/>
                  </a:lnTo>
                  <a:lnTo>
                    <a:pt x="572" y="13"/>
                  </a:lnTo>
                  <a:lnTo>
                    <a:pt x="595" y="13"/>
                  </a:lnTo>
                  <a:lnTo>
                    <a:pt x="617" y="14"/>
                  </a:lnTo>
                  <a:lnTo>
                    <a:pt x="639" y="17"/>
                  </a:lnTo>
                  <a:lnTo>
                    <a:pt x="649" y="19"/>
                  </a:lnTo>
                  <a:lnTo>
                    <a:pt x="659" y="23"/>
                  </a:lnTo>
                  <a:lnTo>
                    <a:pt x="659" y="23"/>
                  </a:lnTo>
                  <a:lnTo>
                    <a:pt x="667" y="26"/>
                  </a:lnTo>
                  <a:lnTo>
                    <a:pt x="675" y="29"/>
                  </a:lnTo>
                  <a:lnTo>
                    <a:pt x="690" y="38"/>
                  </a:lnTo>
                  <a:lnTo>
                    <a:pt x="690" y="38"/>
                  </a:lnTo>
                  <a:lnTo>
                    <a:pt x="705" y="45"/>
                  </a:lnTo>
                  <a:lnTo>
                    <a:pt x="719" y="53"/>
                  </a:lnTo>
                  <a:lnTo>
                    <a:pt x="719" y="53"/>
                  </a:lnTo>
                  <a:lnTo>
                    <a:pt x="730" y="57"/>
                  </a:lnTo>
                  <a:lnTo>
                    <a:pt x="740" y="61"/>
                  </a:lnTo>
                  <a:lnTo>
                    <a:pt x="748" y="66"/>
                  </a:lnTo>
                  <a:lnTo>
                    <a:pt x="756" y="71"/>
                  </a:lnTo>
                  <a:lnTo>
                    <a:pt x="756" y="71"/>
                  </a:lnTo>
                  <a:lnTo>
                    <a:pt x="769" y="80"/>
                  </a:lnTo>
                  <a:lnTo>
                    <a:pt x="783" y="87"/>
                  </a:lnTo>
                  <a:lnTo>
                    <a:pt x="783" y="87"/>
                  </a:lnTo>
                  <a:lnTo>
                    <a:pt x="799" y="97"/>
                  </a:lnTo>
                  <a:lnTo>
                    <a:pt x="808" y="102"/>
                  </a:lnTo>
                  <a:lnTo>
                    <a:pt x="815" y="109"/>
                  </a:lnTo>
                  <a:lnTo>
                    <a:pt x="815" y="109"/>
                  </a:lnTo>
                  <a:lnTo>
                    <a:pt x="831" y="126"/>
                  </a:lnTo>
                  <a:lnTo>
                    <a:pt x="848" y="144"/>
                  </a:lnTo>
                  <a:lnTo>
                    <a:pt x="862" y="162"/>
                  </a:lnTo>
                  <a:lnTo>
                    <a:pt x="876" y="181"/>
                  </a:lnTo>
                  <a:lnTo>
                    <a:pt x="888" y="200"/>
                  </a:lnTo>
                  <a:lnTo>
                    <a:pt x="900" y="218"/>
                  </a:lnTo>
                  <a:lnTo>
                    <a:pt x="910" y="238"/>
                  </a:lnTo>
                  <a:lnTo>
                    <a:pt x="919" y="258"/>
                  </a:lnTo>
                  <a:lnTo>
                    <a:pt x="928" y="277"/>
                  </a:lnTo>
                  <a:lnTo>
                    <a:pt x="934" y="298"/>
                  </a:lnTo>
                  <a:lnTo>
                    <a:pt x="940" y="319"/>
                  </a:lnTo>
                  <a:lnTo>
                    <a:pt x="944" y="340"/>
                  </a:lnTo>
                  <a:lnTo>
                    <a:pt x="949" y="361"/>
                  </a:lnTo>
                  <a:lnTo>
                    <a:pt x="952" y="383"/>
                  </a:lnTo>
                  <a:lnTo>
                    <a:pt x="953" y="406"/>
                  </a:lnTo>
                  <a:lnTo>
                    <a:pt x="954" y="429"/>
                  </a:lnTo>
                  <a:lnTo>
                    <a:pt x="954" y="429"/>
                  </a:lnTo>
                  <a:lnTo>
                    <a:pt x="954" y="463"/>
                  </a:lnTo>
                  <a:lnTo>
                    <a:pt x="954" y="463"/>
                  </a:lnTo>
                  <a:lnTo>
                    <a:pt x="954" y="499"/>
                  </a:lnTo>
                  <a:lnTo>
                    <a:pt x="953" y="537"/>
                  </a:lnTo>
                  <a:lnTo>
                    <a:pt x="952" y="555"/>
                  </a:lnTo>
                  <a:lnTo>
                    <a:pt x="950" y="573"/>
                  </a:lnTo>
                  <a:lnTo>
                    <a:pt x="946" y="590"/>
                  </a:lnTo>
                  <a:lnTo>
                    <a:pt x="942" y="607"/>
                  </a:lnTo>
                  <a:lnTo>
                    <a:pt x="942" y="607"/>
                  </a:lnTo>
                  <a:lnTo>
                    <a:pt x="936" y="628"/>
                  </a:lnTo>
                  <a:lnTo>
                    <a:pt x="929" y="649"/>
                  </a:lnTo>
                  <a:lnTo>
                    <a:pt x="921" y="669"/>
                  </a:lnTo>
                  <a:lnTo>
                    <a:pt x="912" y="689"/>
                  </a:lnTo>
                  <a:lnTo>
                    <a:pt x="903" y="709"/>
                  </a:lnTo>
                  <a:lnTo>
                    <a:pt x="894" y="727"/>
                  </a:lnTo>
                  <a:lnTo>
                    <a:pt x="883" y="745"/>
                  </a:lnTo>
                  <a:lnTo>
                    <a:pt x="874" y="760"/>
                  </a:lnTo>
                  <a:lnTo>
                    <a:pt x="874" y="760"/>
                  </a:lnTo>
                  <a:lnTo>
                    <a:pt x="861" y="778"/>
                  </a:lnTo>
                  <a:lnTo>
                    <a:pt x="848" y="794"/>
                  </a:lnTo>
                  <a:lnTo>
                    <a:pt x="833" y="808"/>
                  </a:lnTo>
                  <a:lnTo>
                    <a:pt x="818" y="822"/>
                  </a:lnTo>
                  <a:lnTo>
                    <a:pt x="801" y="834"/>
                  </a:lnTo>
                  <a:lnTo>
                    <a:pt x="784" y="844"/>
                  </a:lnTo>
                  <a:lnTo>
                    <a:pt x="766" y="855"/>
                  </a:lnTo>
                  <a:lnTo>
                    <a:pt x="747" y="863"/>
                  </a:lnTo>
                  <a:lnTo>
                    <a:pt x="728" y="871"/>
                  </a:lnTo>
                  <a:lnTo>
                    <a:pt x="708" y="879"/>
                  </a:lnTo>
                  <a:lnTo>
                    <a:pt x="688" y="885"/>
                  </a:lnTo>
                  <a:lnTo>
                    <a:pt x="668" y="891"/>
                  </a:lnTo>
                  <a:lnTo>
                    <a:pt x="626" y="901"/>
                  </a:lnTo>
                  <a:lnTo>
                    <a:pt x="585" y="911"/>
                  </a:lnTo>
                  <a:lnTo>
                    <a:pt x="585" y="911"/>
                  </a:lnTo>
                  <a:lnTo>
                    <a:pt x="562" y="914"/>
                  </a:lnTo>
                  <a:lnTo>
                    <a:pt x="537" y="917"/>
                  </a:lnTo>
                  <a:lnTo>
                    <a:pt x="512" y="919"/>
                  </a:lnTo>
                  <a:lnTo>
                    <a:pt x="486" y="920"/>
                  </a:lnTo>
                  <a:lnTo>
                    <a:pt x="486" y="920"/>
                  </a:lnTo>
                  <a:lnTo>
                    <a:pt x="486" y="920"/>
                  </a:lnTo>
                  <a:lnTo>
                    <a:pt x="486" y="920"/>
                  </a:lnTo>
                  <a:close/>
                  <a:moveTo>
                    <a:pt x="463" y="37"/>
                  </a:moveTo>
                  <a:lnTo>
                    <a:pt x="463" y="37"/>
                  </a:lnTo>
                  <a:lnTo>
                    <a:pt x="424" y="41"/>
                  </a:lnTo>
                  <a:lnTo>
                    <a:pt x="402" y="44"/>
                  </a:lnTo>
                  <a:lnTo>
                    <a:pt x="378" y="48"/>
                  </a:lnTo>
                  <a:lnTo>
                    <a:pt x="355" y="54"/>
                  </a:lnTo>
                  <a:lnTo>
                    <a:pt x="331" y="59"/>
                  </a:lnTo>
                  <a:lnTo>
                    <a:pt x="307" y="66"/>
                  </a:lnTo>
                  <a:lnTo>
                    <a:pt x="282" y="73"/>
                  </a:lnTo>
                  <a:lnTo>
                    <a:pt x="282" y="73"/>
                  </a:lnTo>
                  <a:lnTo>
                    <a:pt x="266" y="81"/>
                  </a:lnTo>
                  <a:lnTo>
                    <a:pt x="249" y="88"/>
                  </a:lnTo>
                  <a:lnTo>
                    <a:pt x="217" y="104"/>
                  </a:lnTo>
                  <a:lnTo>
                    <a:pt x="217" y="104"/>
                  </a:lnTo>
                  <a:lnTo>
                    <a:pt x="193" y="117"/>
                  </a:lnTo>
                  <a:lnTo>
                    <a:pt x="193" y="117"/>
                  </a:lnTo>
                  <a:lnTo>
                    <a:pt x="184" y="123"/>
                  </a:lnTo>
                  <a:lnTo>
                    <a:pt x="174" y="129"/>
                  </a:lnTo>
                  <a:lnTo>
                    <a:pt x="166" y="138"/>
                  </a:lnTo>
                  <a:lnTo>
                    <a:pt x="159" y="145"/>
                  </a:lnTo>
                  <a:lnTo>
                    <a:pt x="159" y="145"/>
                  </a:lnTo>
                  <a:lnTo>
                    <a:pt x="146" y="157"/>
                  </a:lnTo>
                  <a:lnTo>
                    <a:pt x="140" y="162"/>
                  </a:lnTo>
                  <a:lnTo>
                    <a:pt x="134" y="168"/>
                  </a:lnTo>
                  <a:lnTo>
                    <a:pt x="134" y="168"/>
                  </a:lnTo>
                  <a:lnTo>
                    <a:pt x="126" y="173"/>
                  </a:lnTo>
                  <a:lnTo>
                    <a:pt x="118" y="179"/>
                  </a:lnTo>
                  <a:lnTo>
                    <a:pt x="104" y="194"/>
                  </a:lnTo>
                  <a:lnTo>
                    <a:pt x="91" y="210"/>
                  </a:lnTo>
                  <a:lnTo>
                    <a:pt x="80" y="229"/>
                  </a:lnTo>
                  <a:lnTo>
                    <a:pt x="70" y="248"/>
                  </a:lnTo>
                  <a:lnTo>
                    <a:pt x="60" y="271"/>
                  </a:lnTo>
                  <a:lnTo>
                    <a:pt x="53" y="296"/>
                  </a:lnTo>
                  <a:lnTo>
                    <a:pt x="48" y="323"/>
                  </a:lnTo>
                  <a:lnTo>
                    <a:pt x="48" y="323"/>
                  </a:lnTo>
                  <a:lnTo>
                    <a:pt x="44" y="344"/>
                  </a:lnTo>
                  <a:lnTo>
                    <a:pt x="42" y="366"/>
                  </a:lnTo>
                  <a:lnTo>
                    <a:pt x="41" y="388"/>
                  </a:lnTo>
                  <a:lnTo>
                    <a:pt x="40" y="414"/>
                  </a:lnTo>
                  <a:lnTo>
                    <a:pt x="40" y="414"/>
                  </a:lnTo>
                  <a:lnTo>
                    <a:pt x="40" y="430"/>
                  </a:lnTo>
                  <a:lnTo>
                    <a:pt x="39" y="447"/>
                  </a:lnTo>
                  <a:lnTo>
                    <a:pt x="39" y="447"/>
                  </a:lnTo>
                  <a:lnTo>
                    <a:pt x="36" y="464"/>
                  </a:lnTo>
                  <a:lnTo>
                    <a:pt x="36" y="481"/>
                  </a:lnTo>
                  <a:lnTo>
                    <a:pt x="36" y="497"/>
                  </a:lnTo>
                  <a:lnTo>
                    <a:pt x="40" y="514"/>
                  </a:lnTo>
                  <a:lnTo>
                    <a:pt x="40" y="514"/>
                  </a:lnTo>
                  <a:lnTo>
                    <a:pt x="43" y="530"/>
                  </a:lnTo>
                  <a:lnTo>
                    <a:pt x="48" y="548"/>
                  </a:lnTo>
                  <a:lnTo>
                    <a:pt x="53" y="565"/>
                  </a:lnTo>
                  <a:lnTo>
                    <a:pt x="59" y="581"/>
                  </a:lnTo>
                  <a:lnTo>
                    <a:pt x="65" y="599"/>
                  </a:lnTo>
                  <a:lnTo>
                    <a:pt x="73" y="615"/>
                  </a:lnTo>
                  <a:lnTo>
                    <a:pt x="81" y="633"/>
                  </a:lnTo>
                  <a:lnTo>
                    <a:pt x="90" y="650"/>
                  </a:lnTo>
                  <a:lnTo>
                    <a:pt x="110" y="684"/>
                  </a:lnTo>
                  <a:lnTo>
                    <a:pt x="133" y="718"/>
                  </a:lnTo>
                  <a:lnTo>
                    <a:pt x="158" y="751"/>
                  </a:lnTo>
                  <a:lnTo>
                    <a:pt x="187" y="784"/>
                  </a:lnTo>
                  <a:lnTo>
                    <a:pt x="187" y="784"/>
                  </a:lnTo>
                  <a:lnTo>
                    <a:pt x="198" y="797"/>
                  </a:lnTo>
                  <a:lnTo>
                    <a:pt x="211" y="807"/>
                  </a:lnTo>
                  <a:lnTo>
                    <a:pt x="224" y="817"/>
                  </a:lnTo>
                  <a:lnTo>
                    <a:pt x="239" y="827"/>
                  </a:lnTo>
                  <a:lnTo>
                    <a:pt x="255" y="836"/>
                  </a:lnTo>
                  <a:lnTo>
                    <a:pt x="273" y="844"/>
                  </a:lnTo>
                  <a:lnTo>
                    <a:pt x="291" y="852"/>
                  </a:lnTo>
                  <a:lnTo>
                    <a:pt x="311" y="858"/>
                  </a:lnTo>
                  <a:lnTo>
                    <a:pt x="332" y="864"/>
                  </a:lnTo>
                  <a:lnTo>
                    <a:pt x="354" y="869"/>
                  </a:lnTo>
                  <a:lnTo>
                    <a:pt x="377" y="873"/>
                  </a:lnTo>
                  <a:lnTo>
                    <a:pt x="401" y="877"/>
                  </a:lnTo>
                  <a:lnTo>
                    <a:pt x="427" y="880"/>
                  </a:lnTo>
                  <a:lnTo>
                    <a:pt x="454" y="882"/>
                  </a:lnTo>
                  <a:lnTo>
                    <a:pt x="481" y="883"/>
                  </a:lnTo>
                  <a:lnTo>
                    <a:pt x="510" y="884"/>
                  </a:lnTo>
                  <a:lnTo>
                    <a:pt x="512" y="884"/>
                  </a:lnTo>
                  <a:lnTo>
                    <a:pt x="512" y="884"/>
                  </a:lnTo>
                  <a:lnTo>
                    <a:pt x="530" y="883"/>
                  </a:lnTo>
                  <a:lnTo>
                    <a:pt x="547" y="882"/>
                  </a:lnTo>
                  <a:lnTo>
                    <a:pt x="566" y="879"/>
                  </a:lnTo>
                  <a:lnTo>
                    <a:pt x="584" y="876"/>
                  </a:lnTo>
                  <a:lnTo>
                    <a:pt x="619" y="867"/>
                  </a:lnTo>
                  <a:lnTo>
                    <a:pt x="654" y="858"/>
                  </a:lnTo>
                  <a:lnTo>
                    <a:pt x="654" y="858"/>
                  </a:lnTo>
                  <a:lnTo>
                    <a:pt x="693" y="848"/>
                  </a:lnTo>
                  <a:lnTo>
                    <a:pt x="693" y="848"/>
                  </a:lnTo>
                  <a:lnTo>
                    <a:pt x="704" y="844"/>
                  </a:lnTo>
                  <a:lnTo>
                    <a:pt x="715" y="840"/>
                  </a:lnTo>
                  <a:lnTo>
                    <a:pt x="728" y="835"/>
                  </a:lnTo>
                  <a:lnTo>
                    <a:pt x="739" y="830"/>
                  </a:lnTo>
                  <a:lnTo>
                    <a:pt x="763" y="816"/>
                  </a:lnTo>
                  <a:lnTo>
                    <a:pt x="775" y="808"/>
                  </a:lnTo>
                  <a:lnTo>
                    <a:pt x="787" y="801"/>
                  </a:lnTo>
                  <a:lnTo>
                    <a:pt x="797" y="792"/>
                  </a:lnTo>
                  <a:lnTo>
                    <a:pt x="808" y="782"/>
                  </a:lnTo>
                  <a:lnTo>
                    <a:pt x="818" y="773"/>
                  </a:lnTo>
                  <a:lnTo>
                    <a:pt x="827" y="764"/>
                  </a:lnTo>
                  <a:lnTo>
                    <a:pt x="836" y="753"/>
                  </a:lnTo>
                  <a:lnTo>
                    <a:pt x="843" y="743"/>
                  </a:lnTo>
                  <a:lnTo>
                    <a:pt x="849" y="731"/>
                  </a:lnTo>
                  <a:lnTo>
                    <a:pt x="854" y="721"/>
                  </a:lnTo>
                  <a:lnTo>
                    <a:pt x="854" y="721"/>
                  </a:lnTo>
                  <a:lnTo>
                    <a:pt x="866" y="694"/>
                  </a:lnTo>
                  <a:lnTo>
                    <a:pt x="878" y="668"/>
                  </a:lnTo>
                  <a:lnTo>
                    <a:pt x="878" y="668"/>
                  </a:lnTo>
                  <a:lnTo>
                    <a:pt x="888" y="649"/>
                  </a:lnTo>
                  <a:lnTo>
                    <a:pt x="888" y="649"/>
                  </a:lnTo>
                  <a:lnTo>
                    <a:pt x="894" y="636"/>
                  </a:lnTo>
                  <a:lnTo>
                    <a:pt x="898" y="625"/>
                  </a:lnTo>
                  <a:lnTo>
                    <a:pt x="902" y="612"/>
                  </a:lnTo>
                  <a:lnTo>
                    <a:pt x="905" y="601"/>
                  </a:lnTo>
                  <a:lnTo>
                    <a:pt x="909" y="577"/>
                  </a:lnTo>
                  <a:lnTo>
                    <a:pt x="912" y="551"/>
                  </a:lnTo>
                  <a:lnTo>
                    <a:pt x="912" y="551"/>
                  </a:lnTo>
                  <a:lnTo>
                    <a:pt x="917" y="503"/>
                  </a:lnTo>
                  <a:lnTo>
                    <a:pt x="918" y="478"/>
                  </a:lnTo>
                  <a:lnTo>
                    <a:pt x="919" y="452"/>
                  </a:lnTo>
                  <a:lnTo>
                    <a:pt x="919" y="426"/>
                  </a:lnTo>
                  <a:lnTo>
                    <a:pt x="918" y="400"/>
                  </a:lnTo>
                  <a:lnTo>
                    <a:pt x="916" y="373"/>
                  </a:lnTo>
                  <a:lnTo>
                    <a:pt x="911" y="348"/>
                  </a:lnTo>
                  <a:lnTo>
                    <a:pt x="911" y="348"/>
                  </a:lnTo>
                  <a:lnTo>
                    <a:pt x="907" y="326"/>
                  </a:lnTo>
                  <a:lnTo>
                    <a:pt x="901" y="305"/>
                  </a:lnTo>
                  <a:lnTo>
                    <a:pt x="894" y="285"/>
                  </a:lnTo>
                  <a:lnTo>
                    <a:pt x="884" y="265"/>
                  </a:lnTo>
                  <a:lnTo>
                    <a:pt x="875" y="245"/>
                  </a:lnTo>
                  <a:lnTo>
                    <a:pt x="865" y="227"/>
                  </a:lnTo>
                  <a:lnTo>
                    <a:pt x="853" y="209"/>
                  </a:lnTo>
                  <a:lnTo>
                    <a:pt x="842" y="191"/>
                  </a:lnTo>
                  <a:lnTo>
                    <a:pt x="828" y="176"/>
                  </a:lnTo>
                  <a:lnTo>
                    <a:pt x="815" y="160"/>
                  </a:lnTo>
                  <a:lnTo>
                    <a:pt x="799" y="146"/>
                  </a:lnTo>
                  <a:lnTo>
                    <a:pt x="784" y="132"/>
                  </a:lnTo>
                  <a:lnTo>
                    <a:pt x="768" y="120"/>
                  </a:lnTo>
                  <a:lnTo>
                    <a:pt x="752" y="109"/>
                  </a:lnTo>
                  <a:lnTo>
                    <a:pt x="734" y="99"/>
                  </a:lnTo>
                  <a:lnTo>
                    <a:pt x="716" y="90"/>
                  </a:lnTo>
                  <a:lnTo>
                    <a:pt x="716" y="90"/>
                  </a:lnTo>
                  <a:lnTo>
                    <a:pt x="705" y="85"/>
                  </a:lnTo>
                  <a:lnTo>
                    <a:pt x="694" y="81"/>
                  </a:lnTo>
                  <a:lnTo>
                    <a:pt x="694" y="81"/>
                  </a:lnTo>
                  <a:lnTo>
                    <a:pt x="682" y="76"/>
                  </a:lnTo>
                  <a:lnTo>
                    <a:pt x="671" y="72"/>
                  </a:lnTo>
                  <a:lnTo>
                    <a:pt x="660" y="67"/>
                  </a:lnTo>
                  <a:lnTo>
                    <a:pt x="651" y="60"/>
                  </a:lnTo>
                  <a:lnTo>
                    <a:pt x="651" y="60"/>
                  </a:lnTo>
                  <a:lnTo>
                    <a:pt x="646" y="58"/>
                  </a:lnTo>
                  <a:lnTo>
                    <a:pt x="638" y="56"/>
                  </a:lnTo>
                  <a:lnTo>
                    <a:pt x="615" y="52"/>
                  </a:lnTo>
                  <a:lnTo>
                    <a:pt x="593" y="47"/>
                  </a:lnTo>
                  <a:lnTo>
                    <a:pt x="580" y="46"/>
                  </a:lnTo>
                  <a:lnTo>
                    <a:pt x="580" y="46"/>
                  </a:lnTo>
                  <a:lnTo>
                    <a:pt x="564" y="47"/>
                  </a:lnTo>
                  <a:lnTo>
                    <a:pt x="564" y="47"/>
                  </a:lnTo>
                  <a:lnTo>
                    <a:pt x="534" y="47"/>
                  </a:lnTo>
                  <a:lnTo>
                    <a:pt x="534" y="47"/>
                  </a:lnTo>
                  <a:lnTo>
                    <a:pt x="520" y="47"/>
                  </a:lnTo>
                  <a:lnTo>
                    <a:pt x="506" y="46"/>
                  </a:lnTo>
                  <a:lnTo>
                    <a:pt x="490" y="44"/>
                  </a:lnTo>
                  <a:lnTo>
                    <a:pt x="474" y="41"/>
                  </a:lnTo>
                  <a:lnTo>
                    <a:pt x="474" y="41"/>
                  </a:lnTo>
                  <a:lnTo>
                    <a:pt x="470" y="40"/>
                  </a:lnTo>
                  <a:lnTo>
                    <a:pt x="467" y="38"/>
                  </a:lnTo>
                  <a:lnTo>
                    <a:pt x="466" y="37"/>
                  </a:lnTo>
                  <a:lnTo>
                    <a:pt x="463"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5" name="Freeform 345"/>
            <p:cNvSpPr>
              <a:spLocks noEditPoints="1"/>
            </p:cNvSpPr>
            <p:nvPr/>
          </p:nvSpPr>
          <p:spPr bwMode="auto">
            <a:xfrm>
              <a:off x="4468813" y="4410076"/>
              <a:ext cx="112713" cy="107950"/>
            </a:xfrm>
            <a:custGeom>
              <a:avLst/>
              <a:gdLst/>
              <a:ahLst/>
              <a:cxnLst>
                <a:cxn ang="0">
                  <a:pos x="97" y="202"/>
                </a:cxn>
                <a:cxn ang="0">
                  <a:pos x="75" y="196"/>
                </a:cxn>
                <a:cxn ang="0">
                  <a:pos x="48" y="182"/>
                </a:cxn>
                <a:cxn ang="0">
                  <a:pos x="25" y="162"/>
                </a:cxn>
                <a:cxn ang="0">
                  <a:pos x="8" y="137"/>
                </a:cxn>
                <a:cxn ang="0">
                  <a:pos x="0" y="109"/>
                </a:cxn>
                <a:cxn ang="0">
                  <a:pos x="3" y="78"/>
                </a:cxn>
                <a:cxn ang="0">
                  <a:pos x="12" y="52"/>
                </a:cxn>
                <a:cxn ang="0">
                  <a:pos x="25" y="29"/>
                </a:cxn>
                <a:cxn ang="0">
                  <a:pos x="39" y="18"/>
                </a:cxn>
                <a:cxn ang="0">
                  <a:pos x="63" y="9"/>
                </a:cxn>
                <a:cxn ang="0">
                  <a:pos x="89" y="8"/>
                </a:cxn>
                <a:cxn ang="0">
                  <a:pos x="110" y="5"/>
                </a:cxn>
                <a:cxn ang="0">
                  <a:pos x="117" y="0"/>
                </a:cxn>
                <a:cxn ang="0">
                  <a:pos x="122" y="1"/>
                </a:cxn>
                <a:cxn ang="0">
                  <a:pos x="142" y="8"/>
                </a:cxn>
                <a:cxn ang="0">
                  <a:pos x="165" y="17"/>
                </a:cxn>
                <a:cxn ang="0">
                  <a:pos x="186" y="30"/>
                </a:cxn>
                <a:cxn ang="0">
                  <a:pos x="196" y="44"/>
                </a:cxn>
                <a:cxn ang="0">
                  <a:pos x="208" y="71"/>
                </a:cxn>
                <a:cxn ang="0">
                  <a:pos x="213" y="104"/>
                </a:cxn>
                <a:cxn ang="0">
                  <a:pos x="210" y="126"/>
                </a:cxn>
                <a:cxn ang="0">
                  <a:pos x="198" y="150"/>
                </a:cxn>
                <a:cxn ang="0">
                  <a:pos x="169" y="182"/>
                </a:cxn>
                <a:cxn ang="0">
                  <a:pos x="140" y="197"/>
                </a:cxn>
                <a:cxn ang="0">
                  <a:pos x="116" y="203"/>
                </a:cxn>
                <a:cxn ang="0">
                  <a:pos x="109" y="203"/>
                </a:cxn>
                <a:cxn ang="0">
                  <a:pos x="94" y="44"/>
                </a:cxn>
                <a:cxn ang="0">
                  <a:pos x="70" y="47"/>
                </a:cxn>
                <a:cxn ang="0">
                  <a:pos x="49" y="60"/>
                </a:cxn>
                <a:cxn ang="0">
                  <a:pos x="41" y="80"/>
                </a:cxn>
                <a:cxn ang="0">
                  <a:pos x="37" y="100"/>
                </a:cxn>
                <a:cxn ang="0">
                  <a:pos x="42" y="119"/>
                </a:cxn>
                <a:cxn ang="0">
                  <a:pos x="48" y="132"/>
                </a:cxn>
                <a:cxn ang="0">
                  <a:pos x="61" y="148"/>
                </a:cxn>
                <a:cxn ang="0">
                  <a:pos x="80" y="161"/>
                </a:cxn>
                <a:cxn ang="0">
                  <a:pos x="94" y="165"/>
                </a:cxn>
                <a:cxn ang="0">
                  <a:pos x="107" y="166"/>
                </a:cxn>
                <a:cxn ang="0">
                  <a:pos x="128" y="163"/>
                </a:cxn>
                <a:cxn ang="0">
                  <a:pos x="147" y="154"/>
                </a:cxn>
                <a:cxn ang="0">
                  <a:pos x="159" y="143"/>
                </a:cxn>
                <a:cxn ang="0">
                  <a:pos x="175" y="111"/>
                </a:cxn>
                <a:cxn ang="0">
                  <a:pos x="176" y="100"/>
                </a:cxn>
                <a:cxn ang="0">
                  <a:pos x="168" y="69"/>
                </a:cxn>
                <a:cxn ang="0">
                  <a:pos x="148" y="51"/>
                </a:cxn>
                <a:cxn ang="0">
                  <a:pos x="131" y="42"/>
                </a:cxn>
                <a:cxn ang="0">
                  <a:pos x="122" y="44"/>
                </a:cxn>
                <a:cxn ang="0">
                  <a:pos x="108" y="44"/>
                </a:cxn>
              </a:cxnLst>
              <a:rect l="0" t="0" r="r" b="b"/>
              <a:pathLst>
                <a:path w="213" h="203">
                  <a:moveTo>
                    <a:pt x="109" y="203"/>
                  </a:moveTo>
                  <a:lnTo>
                    <a:pt x="109" y="203"/>
                  </a:lnTo>
                  <a:lnTo>
                    <a:pt x="97" y="202"/>
                  </a:lnTo>
                  <a:lnTo>
                    <a:pt x="85" y="200"/>
                  </a:lnTo>
                  <a:lnTo>
                    <a:pt x="85" y="200"/>
                  </a:lnTo>
                  <a:lnTo>
                    <a:pt x="75" y="196"/>
                  </a:lnTo>
                  <a:lnTo>
                    <a:pt x="65" y="192"/>
                  </a:lnTo>
                  <a:lnTo>
                    <a:pt x="56" y="188"/>
                  </a:lnTo>
                  <a:lnTo>
                    <a:pt x="48" y="182"/>
                  </a:lnTo>
                  <a:lnTo>
                    <a:pt x="40" y="175"/>
                  </a:lnTo>
                  <a:lnTo>
                    <a:pt x="32" y="169"/>
                  </a:lnTo>
                  <a:lnTo>
                    <a:pt x="25" y="162"/>
                  </a:lnTo>
                  <a:lnTo>
                    <a:pt x="19" y="154"/>
                  </a:lnTo>
                  <a:lnTo>
                    <a:pt x="14" y="145"/>
                  </a:lnTo>
                  <a:lnTo>
                    <a:pt x="8" y="137"/>
                  </a:lnTo>
                  <a:lnTo>
                    <a:pt x="5" y="128"/>
                  </a:lnTo>
                  <a:lnTo>
                    <a:pt x="2" y="118"/>
                  </a:lnTo>
                  <a:lnTo>
                    <a:pt x="0" y="109"/>
                  </a:lnTo>
                  <a:lnTo>
                    <a:pt x="0" y="99"/>
                  </a:lnTo>
                  <a:lnTo>
                    <a:pt x="1" y="88"/>
                  </a:lnTo>
                  <a:lnTo>
                    <a:pt x="3" y="78"/>
                  </a:lnTo>
                  <a:lnTo>
                    <a:pt x="3" y="78"/>
                  </a:lnTo>
                  <a:lnTo>
                    <a:pt x="8" y="61"/>
                  </a:lnTo>
                  <a:lnTo>
                    <a:pt x="12" y="52"/>
                  </a:lnTo>
                  <a:lnTo>
                    <a:pt x="16" y="44"/>
                  </a:lnTo>
                  <a:lnTo>
                    <a:pt x="20" y="37"/>
                  </a:lnTo>
                  <a:lnTo>
                    <a:pt x="25" y="29"/>
                  </a:lnTo>
                  <a:lnTo>
                    <a:pt x="31" y="23"/>
                  </a:lnTo>
                  <a:lnTo>
                    <a:pt x="39" y="18"/>
                  </a:lnTo>
                  <a:lnTo>
                    <a:pt x="39" y="18"/>
                  </a:lnTo>
                  <a:lnTo>
                    <a:pt x="45" y="15"/>
                  </a:lnTo>
                  <a:lnTo>
                    <a:pt x="51" y="12"/>
                  </a:lnTo>
                  <a:lnTo>
                    <a:pt x="63" y="9"/>
                  </a:lnTo>
                  <a:lnTo>
                    <a:pt x="77" y="8"/>
                  </a:lnTo>
                  <a:lnTo>
                    <a:pt x="89" y="8"/>
                  </a:lnTo>
                  <a:lnTo>
                    <a:pt x="89" y="8"/>
                  </a:lnTo>
                  <a:lnTo>
                    <a:pt x="106" y="8"/>
                  </a:lnTo>
                  <a:lnTo>
                    <a:pt x="108" y="8"/>
                  </a:lnTo>
                  <a:lnTo>
                    <a:pt x="110" y="5"/>
                  </a:lnTo>
                  <a:lnTo>
                    <a:pt x="110" y="5"/>
                  </a:lnTo>
                  <a:lnTo>
                    <a:pt x="114" y="1"/>
                  </a:lnTo>
                  <a:lnTo>
                    <a:pt x="117" y="0"/>
                  </a:lnTo>
                  <a:lnTo>
                    <a:pt x="119" y="0"/>
                  </a:lnTo>
                  <a:lnTo>
                    <a:pt x="119" y="0"/>
                  </a:lnTo>
                  <a:lnTo>
                    <a:pt x="122" y="1"/>
                  </a:lnTo>
                  <a:lnTo>
                    <a:pt x="127" y="2"/>
                  </a:lnTo>
                  <a:lnTo>
                    <a:pt x="127" y="2"/>
                  </a:lnTo>
                  <a:lnTo>
                    <a:pt x="142" y="8"/>
                  </a:lnTo>
                  <a:lnTo>
                    <a:pt x="142" y="8"/>
                  </a:lnTo>
                  <a:lnTo>
                    <a:pt x="158" y="14"/>
                  </a:lnTo>
                  <a:lnTo>
                    <a:pt x="165" y="17"/>
                  </a:lnTo>
                  <a:lnTo>
                    <a:pt x="172" y="21"/>
                  </a:lnTo>
                  <a:lnTo>
                    <a:pt x="179" y="25"/>
                  </a:lnTo>
                  <a:lnTo>
                    <a:pt x="186" y="30"/>
                  </a:lnTo>
                  <a:lnTo>
                    <a:pt x="191" y="37"/>
                  </a:lnTo>
                  <a:lnTo>
                    <a:pt x="196" y="44"/>
                  </a:lnTo>
                  <a:lnTo>
                    <a:pt x="196" y="44"/>
                  </a:lnTo>
                  <a:lnTo>
                    <a:pt x="201" y="52"/>
                  </a:lnTo>
                  <a:lnTo>
                    <a:pt x="204" y="61"/>
                  </a:lnTo>
                  <a:lnTo>
                    <a:pt x="208" y="71"/>
                  </a:lnTo>
                  <a:lnTo>
                    <a:pt x="211" y="81"/>
                  </a:lnTo>
                  <a:lnTo>
                    <a:pt x="213" y="93"/>
                  </a:lnTo>
                  <a:lnTo>
                    <a:pt x="213" y="104"/>
                  </a:lnTo>
                  <a:lnTo>
                    <a:pt x="213" y="114"/>
                  </a:lnTo>
                  <a:lnTo>
                    <a:pt x="210" y="126"/>
                  </a:lnTo>
                  <a:lnTo>
                    <a:pt x="210" y="126"/>
                  </a:lnTo>
                  <a:lnTo>
                    <a:pt x="206" y="134"/>
                  </a:lnTo>
                  <a:lnTo>
                    <a:pt x="202" y="141"/>
                  </a:lnTo>
                  <a:lnTo>
                    <a:pt x="198" y="150"/>
                  </a:lnTo>
                  <a:lnTo>
                    <a:pt x="193" y="157"/>
                  </a:lnTo>
                  <a:lnTo>
                    <a:pt x="183" y="170"/>
                  </a:lnTo>
                  <a:lnTo>
                    <a:pt x="169" y="182"/>
                  </a:lnTo>
                  <a:lnTo>
                    <a:pt x="156" y="191"/>
                  </a:lnTo>
                  <a:lnTo>
                    <a:pt x="147" y="194"/>
                  </a:lnTo>
                  <a:lnTo>
                    <a:pt x="140" y="197"/>
                  </a:lnTo>
                  <a:lnTo>
                    <a:pt x="133" y="200"/>
                  </a:lnTo>
                  <a:lnTo>
                    <a:pt x="125" y="202"/>
                  </a:lnTo>
                  <a:lnTo>
                    <a:pt x="116" y="203"/>
                  </a:lnTo>
                  <a:lnTo>
                    <a:pt x="109" y="203"/>
                  </a:lnTo>
                  <a:lnTo>
                    <a:pt x="109" y="203"/>
                  </a:lnTo>
                  <a:lnTo>
                    <a:pt x="109" y="203"/>
                  </a:lnTo>
                  <a:lnTo>
                    <a:pt x="109" y="203"/>
                  </a:lnTo>
                  <a:close/>
                  <a:moveTo>
                    <a:pt x="94" y="44"/>
                  </a:moveTo>
                  <a:lnTo>
                    <a:pt x="94" y="44"/>
                  </a:lnTo>
                  <a:lnTo>
                    <a:pt x="86" y="44"/>
                  </a:lnTo>
                  <a:lnTo>
                    <a:pt x="78" y="45"/>
                  </a:lnTo>
                  <a:lnTo>
                    <a:pt x="70" y="47"/>
                  </a:lnTo>
                  <a:lnTo>
                    <a:pt x="62" y="50"/>
                  </a:lnTo>
                  <a:lnTo>
                    <a:pt x="55" y="54"/>
                  </a:lnTo>
                  <a:lnTo>
                    <a:pt x="49" y="60"/>
                  </a:lnTo>
                  <a:lnTo>
                    <a:pt x="44" y="69"/>
                  </a:lnTo>
                  <a:lnTo>
                    <a:pt x="41" y="80"/>
                  </a:lnTo>
                  <a:lnTo>
                    <a:pt x="41" y="80"/>
                  </a:lnTo>
                  <a:lnTo>
                    <a:pt x="39" y="86"/>
                  </a:lnTo>
                  <a:lnTo>
                    <a:pt x="37" y="94"/>
                  </a:lnTo>
                  <a:lnTo>
                    <a:pt x="37" y="100"/>
                  </a:lnTo>
                  <a:lnTo>
                    <a:pt x="39" y="106"/>
                  </a:lnTo>
                  <a:lnTo>
                    <a:pt x="40" y="113"/>
                  </a:lnTo>
                  <a:lnTo>
                    <a:pt x="42" y="119"/>
                  </a:lnTo>
                  <a:lnTo>
                    <a:pt x="45" y="126"/>
                  </a:lnTo>
                  <a:lnTo>
                    <a:pt x="48" y="132"/>
                  </a:lnTo>
                  <a:lnTo>
                    <a:pt x="48" y="132"/>
                  </a:lnTo>
                  <a:lnTo>
                    <a:pt x="52" y="138"/>
                  </a:lnTo>
                  <a:lnTo>
                    <a:pt x="56" y="143"/>
                  </a:lnTo>
                  <a:lnTo>
                    <a:pt x="61" y="148"/>
                  </a:lnTo>
                  <a:lnTo>
                    <a:pt x="68" y="153"/>
                  </a:lnTo>
                  <a:lnTo>
                    <a:pt x="74" y="157"/>
                  </a:lnTo>
                  <a:lnTo>
                    <a:pt x="80" y="161"/>
                  </a:lnTo>
                  <a:lnTo>
                    <a:pt x="87" y="163"/>
                  </a:lnTo>
                  <a:lnTo>
                    <a:pt x="94" y="165"/>
                  </a:lnTo>
                  <a:lnTo>
                    <a:pt x="94" y="165"/>
                  </a:lnTo>
                  <a:lnTo>
                    <a:pt x="101" y="166"/>
                  </a:lnTo>
                  <a:lnTo>
                    <a:pt x="107" y="166"/>
                  </a:lnTo>
                  <a:lnTo>
                    <a:pt x="107" y="166"/>
                  </a:lnTo>
                  <a:lnTo>
                    <a:pt x="114" y="166"/>
                  </a:lnTo>
                  <a:lnTo>
                    <a:pt x="120" y="165"/>
                  </a:lnTo>
                  <a:lnTo>
                    <a:pt x="128" y="163"/>
                  </a:lnTo>
                  <a:lnTo>
                    <a:pt x="134" y="161"/>
                  </a:lnTo>
                  <a:lnTo>
                    <a:pt x="141" y="157"/>
                  </a:lnTo>
                  <a:lnTo>
                    <a:pt x="147" y="154"/>
                  </a:lnTo>
                  <a:lnTo>
                    <a:pt x="153" y="148"/>
                  </a:lnTo>
                  <a:lnTo>
                    <a:pt x="159" y="143"/>
                  </a:lnTo>
                  <a:lnTo>
                    <a:pt x="159" y="143"/>
                  </a:lnTo>
                  <a:lnTo>
                    <a:pt x="166" y="134"/>
                  </a:lnTo>
                  <a:lnTo>
                    <a:pt x="172" y="123"/>
                  </a:lnTo>
                  <a:lnTo>
                    <a:pt x="175" y="111"/>
                  </a:lnTo>
                  <a:lnTo>
                    <a:pt x="176" y="106"/>
                  </a:lnTo>
                  <a:lnTo>
                    <a:pt x="176" y="100"/>
                  </a:lnTo>
                  <a:lnTo>
                    <a:pt x="176" y="100"/>
                  </a:lnTo>
                  <a:lnTo>
                    <a:pt x="174" y="87"/>
                  </a:lnTo>
                  <a:lnTo>
                    <a:pt x="172" y="77"/>
                  </a:lnTo>
                  <a:lnTo>
                    <a:pt x="168" y="69"/>
                  </a:lnTo>
                  <a:lnTo>
                    <a:pt x="162" y="61"/>
                  </a:lnTo>
                  <a:lnTo>
                    <a:pt x="156" y="55"/>
                  </a:lnTo>
                  <a:lnTo>
                    <a:pt x="148" y="51"/>
                  </a:lnTo>
                  <a:lnTo>
                    <a:pt x="141" y="47"/>
                  </a:lnTo>
                  <a:lnTo>
                    <a:pt x="133" y="43"/>
                  </a:lnTo>
                  <a:lnTo>
                    <a:pt x="131" y="42"/>
                  </a:lnTo>
                  <a:lnTo>
                    <a:pt x="129" y="43"/>
                  </a:lnTo>
                  <a:lnTo>
                    <a:pt x="129" y="43"/>
                  </a:lnTo>
                  <a:lnTo>
                    <a:pt x="122" y="44"/>
                  </a:lnTo>
                  <a:lnTo>
                    <a:pt x="122" y="44"/>
                  </a:lnTo>
                  <a:lnTo>
                    <a:pt x="108" y="44"/>
                  </a:lnTo>
                  <a:lnTo>
                    <a:pt x="108" y="44"/>
                  </a:lnTo>
                  <a:lnTo>
                    <a:pt x="94" y="44"/>
                  </a:lnTo>
                  <a:lnTo>
                    <a:pt x="9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6" name="Freeform 346"/>
            <p:cNvSpPr/>
            <p:nvPr/>
          </p:nvSpPr>
          <p:spPr bwMode="auto">
            <a:xfrm>
              <a:off x="4344988" y="4435476"/>
              <a:ext cx="47625" cy="46038"/>
            </a:xfrm>
            <a:custGeom>
              <a:avLst/>
              <a:gdLst/>
              <a:ahLst/>
              <a:cxnLst>
                <a:cxn ang="0">
                  <a:pos x="42" y="87"/>
                </a:cxn>
                <a:cxn ang="0">
                  <a:pos x="32" y="86"/>
                </a:cxn>
                <a:cxn ang="0">
                  <a:pos x="29" y="84"/>
                </a:cxn>
                <a:cxn ang="0">
                  <a:pos x="25" y="81"/>
                </a:cxn>
                <a:cxn ang="0">
                  <a:pos x="24" y="81"/>
                </a:cxn>
                <a:cxn ang="0">
                  <a:pos x="14" y="75"/>
                </a:cxn>
                <a:cxn ang="0">
                  <a:pos x="6" y="66"/>
                </a:cxn>
                <a:cxn ang="0">
                  <a:pos x="1" y="55"/>
                </a:cxn>
                <a:cxn ang="0">
                  <a:pos x="1" y="41"/>
                </a:cxn>
                <a:cxn ang="0">
                  <a:pos x="1" y="39"/>
                </a:cxn>
                <a:cxn ang="0">
                  <a:pos x="1" y="35"/>
                </a:cxn>
                <a:cxn ang="0">
                  <a:pos x="2" y="27"/>
                </a:cxn>
                <a:cxn ang="0">
                  <a:pos x="10" y="13"/>
                </a:cxn>
                <a:cxn ang="0">
                  <a:pos x="17" y="7"/>
                </a:cxn>
                <a:cxn ang="0">
                  <a:pos x="28" y="2"/>
                </a:cxn>
                <a:cxn ang="0">
                  <a:pos x="41" y="0"/>
                </a:cxn>
                <a:cxn ang="0">
                  <a:pos x="50" y="0"/>
                </a:cxn>
                <a:cxn ang="0">
                  <a:pos x="64" y="5"/>
                </a:cxn>
                <a:cxn ang="0">
                  <a:pos x="70" y="8"/>
                </a:cxn>
                <a:cxn ang="0">
                  <a:pos x="78" y="16"/>
                </a:cxn>
                <a:cxn ang="0">
                  <a:pos x="84" y="26"/>
                </a:cxn>
                <a:cxn ang="0">
                  <a:pos x="88" y="36"/>
                </a:cxn>
                <a:cxn ang="0">
                  <a:pos x="89" y="47"/>
                </a:cxn>
                <a:cxn ang="0">
                  <a:pos x="88" y="53"/>
                </a:cxn>
                <a:cxn ang="0">
                  <a:pos x="81" y="65"/>
                </a:cxn>
                <a:cxn ang="0">
                  <a:pos x="75" y="70"/>
                </a:cxn>
                <a:cxn ang="0">
                  <a:pos x="71" y="72"/>
                </a:cxn>
                <a:cxn ang="0">
                  <a:pos x="68" y="77"/>
                </a:cxn>
                <a:cxn ang="0">
                  <a:pos x="62" y="81"/>
                </a:cxn>
                <a:cxn ang="0">
                  <a:pos x="54" y="84"/>
                </a:cxn>
                <a:cxn ang="0">
                  <a:pos x="54" y="84"/>
                </a:cxn>
                <a:cxn ang="0">
                  <a:pos x="45" y="87"/>
                </a:cxn>
              </a:cxnLst>
              <a:rect l="0" t="0" r="r" b="b"/>
              <a:pathLst>
                <a:path w="89" h="87">
                  <a:moveTo>
                    <a:pt x="42" y="87"/>
                  </a:moveTo>
                  <a:lnTo>
                    <a:pt x="42" y="87"/>
                  </a:lnTo>
                  <a:lnTo>
                    <a:pt x="35" y="86"/>
                  </a:lnTo>
                  <a:lnTo>
                    <a:pt x="32" y="86"/>
                  </a:lnTo>
                  <a:lnTo>
                    <a:pt x="29" y="84"/>
                  </a:lnTo>
                  <a:lnTo>
                    <a:pt x="29" y="84"/>
                  </a:lnTo>
                  <a:lnTo>
                    <a:pt x="26" y="82"/>
                  </a:lnTo>
                  <a:lnTo>
                    <a:pt x="25" y="81"/>
                  </a:lnTo>
                  <a:lnTo>
                    <a:pt x="24" y="81"/>
                  </a:lnTo>
                  <a:lnTo>
                    <a:pt x="24" y="81"/>
                  </a:lnTo>
                  <a:lnTo>
                    <a:pt x="19" y="79"/>
                  </a:lnTo>
                  <a:lnTo>
                    <a:pt x="14"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7" y="7"/>
                  </a:lnTo>
                  <a:lnTo>
                    <a:pt x="17" y="7"/>
                  </a:lnTo>
                  <a:lnTo>
                    <a:pt x="22" y="4"/>
                  </a:lnTo>
                  <a:lnTo>
                    <a:pt x="28" y="2"/>
                  </a:lnTo>
                  <a:lnTo>
                    <a:pt x="34" y="0"/>
                  </a:lnTo>
                  <a:lnTo>
                    <a:pt x="41" y="0"/>
                  </a:lnTo>
                  <a:lnTo>
                    <a:pt x="41" y="0"/>
                  </a:lnTo>
                  <a:lnTo>
                    <a:pt x="50" y="0"/>
                  </a:lnTo>
                  <a:lnTo>
                    <a:pt x="57" y="2"/>
                  </a:lnTo>
                  <a:lnTo>
                    <a:pt x="64" y="5"/>
                  </a:lnTo>
                  <a:lnTo>
                    <a:pt x="70" y="8"/>
                  </a:lnTo>
                  <a:lnTo>
                    <a:pt x="70" y="8"/>
                  </a:lnTo>
                  <a:lnTo>
                    <a:pt x="75" y="12"/>
                  </a:lnTo>
                  <a:lnTo>
                    <a:pt x="78" y="16"/>
                  </a:lnTo>
                  <a:lnTo>
                    <a:pt x="81" y="21"/>
                  </a:lnTo>
                  <a:lnTo>
                    <a:pt x="84" y="26"/>
                  </a:lnTo>
                  <a:lnTo>
                    <a:pt x="86" y="31"/>
                  </a:lnTo>
                  <a:lnTo>
                    <a:pt x="88" y="36"/>
                  </a:lnTo>
                  <a:lnTo>
                    <a:pt x="89" y="41"/>
                  </a:lnTo>
                  <a:lnTo>
                    <a:pt x="89" y="47"/>
                  </a:lnTo>
                  <a:lnTo>
                    <a:pt x="89" y="47"/>
                  </a:lnTo>
                  <a:lnTo>
                    <a:pt x="88" y="53"/>
                  </a:lnTo>
                  <a:lnTo>
                    <a:pt x="86" y="59"/>
                  </a:lnTo>
                  <a:lnTo>
                    <a:pt x="81" y="65"/>
                  </a:lnTo>
                  <a:lnTo>
                    <a:pt x="78" y="68"/>
                  </a:lnTo>
                  <a:lnTo>
                    <a:pt x="75" y="70"/>
                  </a:lnTo>
                  <a:lnTo>
                    <a:pt x="74" y="71"/>
                  </a:lnTo>
                  <a:lnTo>
                    <a:pt x="71" y="72"/>
                  </a:lnTo>
                  <a:lnTo>
                    <a:pt x="71" y="72"/>
                  </a:lnTo>
                  <a:lnTo>
                    <a:pt x="68" y="77"/>
                  </a:lnTo>
                  <a:lnTo>
                    <a:pt x="68" y="77"/>
                  </a:lnTo>
                  <a:lnTo>
                    <a:pt x="62" y="81"/>
                  </a:lnTo>
                  <a:lnTo>
                    <a:pt x="55" y="84"/>
                  </a:lnTo>
                  <a:lnTo>
                    <a:pt x="54" y="84"/>
                  </a:lnTo>
                  <a:lnTo>
                    <a:pt x="54" y="84"/>
                  </a:lnTo>
                  <a:lnTo>
                    <a:pt x="54" y="84"/>
                  </a:lnTo>
                  <a:lnTo>
                    <a:pt x="49" y="86"/>
                  </a:lnTo>
                  <a:lnTo>
                    <a:pt x="45"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7" name="Freeform 347"/>
            <p:cNvSpPr/>
            <p:nvPr/>
          </p:nvSpPr>
          <p:spPr bwMode="auto">
            <a:xfrm>
              <a:off x="4675188" y="4435476"/>
              <a:ext cx="46038" cy="46038"/>
            </a:xfrm>
            <a:custGeom>
              <a:avLst/>
              <a:gdLst/>
              <a:ahLst/>
              <a:cxnLst>
                <a:cxn ang="0">
                  <a:pos x="42" y="87"/>
                </a:cxn>
                <a:cxn ang="0">
                  <a:pos x="32" y="86"/>
                </a:cxn>
                <a:cxn ang="0">
                  <a:pos x="29" y="84"/>
                </a:cxn>
                <a:cxn ang="0">
                  <a:pos x="25" y="81"/>
                </a:cxn>
                <a:cxn ang="0">
                  <a:pos x="24" y="81"/>
                </a:cxn>
                <a:cxn ang="0">
                  <a:pos x="13" y="75"/>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50" y="0"/>
                </a:cxn>
                <a:cxn ang="0">
                  <a:pos x="63" y="5"/>
                </a:cxn>
                <a:cxn ang="0">
                  <a:pos x="69" y="8"/>
                </a:cxn>
                <a:cxn ang="0">
                  <a:pos x="78" y="16"/>
                </a:cxn>
                <a:cxn ang="0">
                  <a:pos x="84" y="26"/>
                </a:cxn>
                <a:cxn ang="0">
                  <a:pos x="87" y="36"/>
                </a:cxn>
                <a:cxn ang="0">
                  <a:pos x="88" y="47"/>
                </a:cxn>
                <a:cxn ang="0">
                  <a:pos x="88" y="53"/>
                </a:cxn>
                <a:cxn ang="0">
                  <a:pos x="81" y="65"/>
                </a:cxn>
                <a:cxn ang="0">
                  <a:pos x="73" y="70"/>
                </a:cxn>
                <a:cxn ang="0">
                  <a:pos x="71" y="72"/>
                </a:cxn>
                <a:cxn ang="0">
                  <a:pos x="68" y="77"/>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9"/>
                  </a:lnTo>
                  <a:lnTo>
                    <a:pt x="13"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2" y="4"/>
                  </a:lnTo>
                  <a:lnTo>
                    <a:pt x="28" y="2"/>
                  </a:lnTo>
                  <a:lnTo>
                    <a:pt x="34" y="0"/>
                  </a:lnTo>
                  <a:lnTo>
                    <a:pt x="41" y="0"/>
                  </a:lnTo>
                  <a:lnTo>
                    <a:pt x="41" y="0"/>
                  </a:lnTo>
                  <a:lnTo>
                    <a:pt x="50" y="0"/>
                  </a:lnTo>
                  <a:lnTo>
                    <a:pt x="57" y="2"/>
                  </a:lnTo>
                  <a:lnTo>
                    <a:pt x="63" y="5"/>
                  </a:lnTo>
                  <a:lnTo>
                    <a:pt x="69" y="8"/>
                  </a:lnTo>
                  <a:lnTo>
                    <a:pt x="69" y="8"/>
                  </a:lnTo>
                  <a:lnTo>
                    <a:pt x="73" y="12"/>
                  </a:lnTo>
                  <a:lnTo>
                    <a:pt x="78" y="16"/>
                  </a:lnTo>
                  <a:lnTo>
                    <a:pt x="81" y="21"/>
                  </a:lnTo>
                  <a:lnTo>
                    <a:pt x="84" y="26"/>
                  </a:lnTo>
                  <a:lnTo>
                    <a:pt x="86" y="31"/>
                  </a:lnTo>
                  <a:lnTo>
                    <a:pt x="87" y="36"/>
                  </a:lnTo>
                  <a:lnTo>
                    <a:pt x="88" y="41"/>
                  </a:lnTo>
                  <a:lnTo>
                    <a:pt x="88" y="47"/>
                  </a:lnTo>
                  <a:lnTo>
                    <a:pt x="88" y="47"/>
                  </a:lnTo>
                  <a:lnTo>
                    <a:pt x="88" y="53"/>
                  </a:lnTo>
                  <a:lnTo>
                    <a:pt x="85" y="59"/>
                  </a:lnTo>
                  <a:lnTo>
                    <a:pt x="81" y="65"/>
                  </a:lnTo>
                  <a:lnTo>
                    <a:pt x="78" y="68"/>
                  </a:lnTo>
                  <a:lnTo>
                    <a:pt x="73" y="70"/>
                  </a:lnTo>
                  <a:lnTo>
                    <a:pt x="72" y="71"/>
                  </a:lnTo>
                  <a:lnTo>
                    <a:pt x="71" y="72"/>
                  </a:lnTo>
                  <a:lnTo>
                    <a:pt x="71" y="72"/>
                  </a:lnTo>
                  <a:lnTo>
                    <a:pt x="68" y="77"/>
                  </a:lnTo>
                  <a:lnTo>
                    <a:pt x="68" y="77"/>
                  </a:lnTo>
                  <a:lnTo>
                    <a:pt x="62" y="81"/>
                  </a:lnTo>
                  <a:lnTo>
                    <a:pt x="54" y="84"/>
                  </a:lnTo>
                  <a:lnTo>
                    <a:pt x="54" y="84"/>
                  </a:lnTo>
                  <a:lnTo>
                    <a:pt x="53" y="84"/>
                  </a:lnTo>
                  <a:lnTo>
                    <a:pt x="53" y="84"/>
                  </a:lnTo>
                  <a:lnTo>
                    <a:pt x="49"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8" name="Freeform 348"/>
            <p:cNvSpPr/>
            <p:nvPr/>
          </p:nvSpPr>
          <p:spPr bwMode="auto">
            <a:xfrm>
              <a:off x="4506913" y="4276726"/>
              <a:ext cx="46038" cy="46038"/>
            </a:xfrm>
            <a:custGeom>
              <a:avLst/>
              <a:gdLst/>
              <a:ahLst/>
              <a:cxnLst>
                <a:cxn ang="0">
                  <a:pos x="42" y="87"/>
                </a:cxn>
                <a:cxn ang="0">
                  <a:pos x="32" y="86"/>
                </a:cxn>
                <a:cxn ang="0">
                  <a:pos x="29" y="85"/>
                </a:cxn>
                <a:cxn ang="0">
                  <a:pos x="25" y="82"/>
                </a:cxn>
                <a:cxn ang="0">
                  <a:pos x="24" y="81"/>
                </a:cxn>
                <a:cxn ang="0">
                  <a:pos x="13" y="76"/>
                </a:cxn>
                <a:cxn ang="0">
                  <a:pos x="6" y="67"/>
                </a:cxn>
                <a:cxn ang="0">
                  <a:pos x="1" y="55"/>
                </a:cxn>
                <a:cxn ang="0">
                  <a:pos x="1" y="42"/>
                </a:cxn>
                <a:cxn ang="0">
                  <a:pos x="1" y="41"/>
                </a:cxn>
                <a:cxn ang="0">
                  <a:pos x="1" y="36"/>
                </a:cxn>
                <a:cxn ang="0">
                  <a:pos x="2" y="28"/>
                </a:cxn>
                <a:cxn ang="0">
                  <a:pos x="10" y="14"/>
                </a:cxn>
                <a:cxn ang="0">
                  <a:pos x="16" y="8"/>
                </a:cxn>
                <a:cxn ang="0">
                  <a:pos x="28" y="2"/>
                </a:cxn>
                <a:cxn ang="0">
                  <a:pos x="41" y="0"/>
                </a:cxn>
                <a:cxn ang="0">
                  <a:pos x="49" y="1"/>
                </a:cxn>
                <a:cxn ang="0">
                  <a:pos x="63" y="6"/>
                </a:cxn>
                <a:cxn ang="0">
                  <a:pos x="69" y="10"/>
                </a:cxn>
                <a:cxn ang="0">
                  <a:pos x="77" y="17"/>
                </a:cxn>
                <a:cxn ang="0">
                  <a:pos x="84" y="26"/>
                </a:cxn>
                <a:cxn ang="0">
                  <a:pos x="87" y="37"/>
                </a:cxn>
                <a:cxn ang="0">
                  <a:pos x="88" y="48"/>
                </a:cxn>
                <a:cxn ang="0">
                  <a:pos x="88" y="53"/>
                </a:cxn>
                <a:cxn ang="0">
                  <a:pos x="81" y="66"/>
                </a:cxn>
                <a:cxn ang="0">
                  <a:pos x="73" y="71"/>
                </a:cxn>
                <a:cxn ang="0">
                  <a:pos x="71" y="73"/>
                </a:cxn>
                <a:cxn ang="0">
                  <a:pos x="68" y="77"/>
                </a:cxn>
                <a:cxn ang="0">
                  <a:pos x="62" y="81"/>
                </a:cxn>
                <a:cxn ang="0">
                  <a:pos x="54" y="85"/>
                </a:cxn>
                <a:cxn ang="0">
                  <a:pos x="53" y="85"/>
                </a:cxn>
                <a:cxn ang="0">
                  <a:pos x="44" y="87"/>
                </a:cxn>
              </a:cxnLst>
              <a:rect l="0" t="0" r="r" b="b"/>
              <a:pathLst>
                <a:path w="88" h="87">
                  <a:moveTo>
                    <a:pt x="42" y="87"/>
                  </a:moveTo>
                  <a:lnTo>
                    <a:pt x="42" y="87"/>
                  </a:lnTo>
                  <a:lnTo>
                    <a:pt x="35" y="87"/>
                  </a:lnTo>
                  <a:lnTo>
                    <a:pt x="32" y="86"/>
                  </a:lnTo>
                  <a:lnTo>
                    <a:pt x="29" y="85"/>
                  </a:lnTo>
                  <a:lnTo>
                    <a:pt x="29" y="85"/>
                  </a:lnTo>
                  <a:lnTo>
                    <a:pt x="25" y="82"/>
                  </a:lnTo>
                  <a:lnTo>
                    <a:pt x="25" y="82"/>
                  </a:lnTo>
                  <a:lnTo>
                    <a:pt x="24" y="81"/>
                  </a:lnTo>
                  <a:lnTo>
                    <a:pt x="24" y="81"/>
                  </a:lnTo>
                  <a:lnTo>
                    <a:pt x="18" y="79"/>
                  </a:lnTo>
                  <a:lnTo>
                    <a:pt x="13" y="76"/>
                  </a:lnTo>
                  <a:lnTo>
                    <a:pt x="9" y="72"/>
                  </a:lnTo>
                  <a:lnTo>
                    <a:pt x="6" y="67"/>
                  </a:lnTo>
                  <a:lnTo>
                    <a:pt x="3" y="62"/>
                  </a:lnTo>
                  <a:lnTo>
                    <a:pt x="1" y="55"/>
                  </a:lnTo>
                  <a:lnTo>
                    <a:pt x="0" y="49"/>
                  </a:lnTo>
                  <a:lnTo>
                    <a:pt x="1" y="42"/>
                  </a:lnTo>
                  <a:lnTo>
                    <a:pt x="1" y="41"/>
                  </a:lnTo>
                  <a:lnTo>
                    <a:pt x="1" y="41"/>
                  </a:lnTo>
                  <a:lnTo>
                    <a:pt x="1" y="41"/>
                  </a:lnTo>
                  <a:lnTo>
                    <a:pt x="1" y="36"/>
                  </a:lnTo>
                  <a:lnTo>
                    <a:pt x="1" y="36"/>
                  </a:lnTo>
                  <a:lnTo>
                    <a:pt x="2" y="28"/>
                  </a:lnTo>
                  <a:lnTo>
                    <a:pt x="5" y="21"/>
                  </a:lnTo>
                  <a:lnTo>
                    <a:pt x="10" y="14"/>
                  </a:lnTo>
                  <a:lnTo>
                    <a:pt x="16" y="8"/>
                  </a:lnTo>
                  <a:lnTo>
                    <a:pt x="16" y="8"/>
                  </a:lnTo>
                  <a:lnTo>
                    <a:pt x="21" y="5"/>
                  </a:lnTo>
                  <a:lnTo>
                    <a:pt x="28" y="2"/>
                  </a:lnTo>
                  <a:lnTo>
                    <a:pt x="34" y="1"/>
                  </a:lnTo>
                  <a:lnTo>
                    <a:pt x="41" y="0"/>
                  </a:lnTo>
                  <a:lnTo>
                    <a:pt x="41" y="0"/>
                  </a:lnTo>
                  <a:lnTo>
                    <a:pt x="49" y="1"/>
                  </a:lnTo>
                  <a:lnTo>
                    <a:pt x="57" y="2"/>
                  </a:lnTo>
                  <a:lnTo>
                    <a:pt x="63" y="6"/>
                  </a:lnTo>
                  <a:lnTo>
                    <a:pt x="69" y="10"/>
                  </a:lnTo>
                  <a:lnTo>
                    <a:pt x="69" y="10"/>
                  </a:lnTo>
                  <a:lnTo>
                    <a:pt x="73" y="13"/>
                  </a:lnTo>
                  <a:lnTo>
                    <a:pt x="77" y="17"/>
                  </a:lnTo>
                  <a:lnTo>
                    <a:pt x="81" y="21"/>
                  </a:lnTo>
                  <a:lnTo>
                    <a:pt x="84" y="26"/>
                  </a:lnTo>
                  <a:lnTo>
                    <a:pt x="86" y="31"/>
                  </a:lnTo>
                  <a:lnTo>
                    <a:pt x="87" y="37"/>
                  </a:lnTo>
                  <a:lnTo>
                    <a:pt x="88" y="42"/>
                  </a:lnTo>
                  <a:lnTo>
                    <a:pt x="88" y="48"/>
                  </a:lnTo>
                  <a:lnTo>
                    <a:pt x="88" y="48"/>
                  </a:lnTo>
                  <a:lnTo>
                    <a:pt x="88" y="53"/>
                  </a:lnTo>
                  <a:lnTo>
                    <a:pt x="85" y="59"/>
                  </a:lnTo>
                  <a:lnTo>
                    <a:pt x="81" y="66"/>
                  </a:lnTo>
                  <a:lnTo>
                    <a:pt x="77" y="69"/>
                  </a:lnTo>
                  <a:lnTo>
                    <a:pt x="73" y="71"/>
                  </a:lnTo>
                  <a:lnTo>
                    <a:pt x="72" y="72"/>
                  </a:lnTo>
                  <a:lnTo>
                    <a:pt x="71" y="73"/>
                  </a:lnTo>
                  <a:lnTo>
                    <a:pt x="71" y="73"/>
                  </a:lnTo>
                  <a:lnTo>
                    <a:pt x="68" y="77"/>
                  </a:lnTo>
                  <a:lnTo>
                    <a:pt x="68" y="77"/>
                  </a:lnTo>
                  <a:lnTo>
                    <a:pt x="62" y="81"/>
                  </a:lnTo>
                  <a:lnTo>
                    <a:pt x="54" y="84"/>
                  </a:lnTo>
                  <a:lnTo>
                    <a:pt x="54" y="85"/>
                  </a:lnTo>
                  <a:lnTo>
                    <a:pt x="53" y="85"/>
                  </a:lnTo>
                  <a:lnTo>
                    <a:pt x="53" y="85"/>
                  </a:lnTo>
                  <a:lnTo>
                    <a:pt x="48" y="87"/>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9" name="Freeform 349"/>
            <p:cNvSpPr/>
            <p:nvPr/>
          </p:nvSpPr>
          <p:spPr bwMode="auto">
            <a:xfrm>
              <a:off x="4506913" y="4598988"/>
              <a:ext cx="46038" cy="46038"/>
            </a:xfrm>
            <a:custGeom>
              <a:avLst/>
              <a:gdLst/>
              <a:ahLst/>
              <a:cxnLst>
                <a:cxn ang="0">
                  <a:pos x="42" y="87"/>
                </a:cxn>
                <a:cxn ang="0">
                  <a:pos x="32" y="86"/>
                </a:cxn>
                <a:cxn ang="0">
                  <a:pos x="29" y="84"/>
                </a:cxn>
                <a:cxn ang="0">
                  <a:pos x="25" y="81"/>
                </a:cxn>
                <a:cxn ang="0">
                  <a:pos x="24" y="81"/>
                </a:cxn>
                <a:cxn ang="0">
                  <a:pos x="13" y="74"/>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49" y="0"/>
                </a:cxn>
                <a:cxn ang="0">
                  <a:pos x="63" y="5"/>
                </a:cxn>
                <a:cxn ang="0">
                  <a:pos x="69" y="8"/>
                </a:cxn>
                <a:cxn ang="0">
                  <a:pos x="77" y="15"/>
                </a:cxn>
                <a:cxn ang="0">
                  <a:pos x="84" y="26"/>
                </a:cxn>
                <a:cxn ang="0">
                  <a:pos x="87" y="36"/>
                </a:cxn>
                <a:cxn ang="0">
                  <a:pos x="88" y="46"/>
                </a:cxn>
                <a:cxn ang="0">
                  <a:pos x="88" y="53"/>
                </a:cxn>
                <a:cxn ang="0">
                  <a:pos x="81" y="65"/>
                </a:cxn>
                <a:cxn ang="0">
                  <a:pos x="73" y="70"/>
                </a:cxn>
                <a:cxn ang="0">
                  <a:pos x="71" y="72"/>
                </a:cxn>
                <a:cxn ang="0">
                  <a:pos x="68" y="75"/>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8"/>
                  </a:lnTo>
                  <a:lnTo>
                    <a:pt x="13" y="74"/>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1" y="4"/>
                  </a:lnTo>
                  <a:lnTo>
                    <a:pt x="28" y="2"/>
                  </a:lnTo>
                  <a:lnTo>
                    <a:pt x="34" y="0"/>
                  </a:lnTo>
                  <a:lnTo>
                    <a:pt x="41" y="0"/>
                  </a:lnTo>
                  <a:lnTo>
                    <a:pt x="41" y="0"/>
                  </a:lnTo>
                  <a:lnTo>
                    <a:pt x="49" y="0"/>
                  </a:lnTo>
                  <a:lnTo>
                    <a:pt x="57" y="2"/>
                  </a:lnTo>
                  <a:lnTo>
                    <a:pt x="63" y="5"/>
                  </a:lnTo>
                  <a:lnTo>
                    <a:pt x="69" y="8"/>
                  </a:lnTo>
                  <a:lnTo>
                    <a:pt x="69" y="8"/>
                  </a:lnTo>
                  <a:lnTo>
                    <a:pt x="73" y="11"/>
                  </a:lnTo>
                  <a:lnTo>
                    <a:pt x="77" y="15"/>
                  </a:lnTo>
                  <a:lnTo>
                    <a:pt x="81" y="21"/>
                  </a:lnTo>
                  <a:lnTo>
                    <a:pt x="84" y="26"/>
                  </a:lnTo>
                  <a:lnTo>
                    <a:pt x="86" y="31"/>
                  </a:lnTo>
                  <a:lnTo>
                    <a:pt x="87" y="36"/>
                  </a:lnTo>
                  <a:lnTo>
                    <a:pt x="88" y="41"/>
                  </a:lnTo>
                  <a:lnTo>
                    <a:pt x="88" y="46"/>
                  </a:lnTo>
                  <a:lnTo>
                    <a:pt x="88" y="46"/>
                  </a:lnTo>
                  <a:lnTo>
                    <a:pt x="88" y="53"/>
                  </a:lnTo>
                  <a:lnTo>
                    <a:pt x="85" y="59"/>
                  </a:lnTo>
                  <a:lnTo>
                    <a:pt x="81" y="65"/>
                  </a:lnTo>
                  <a:lnTo>
                    <a:pt x="77" y="68"/>
                  </a:lnTo>
                  <a:lnTo>
                    <a:pt x="73" y="70"/>
                  </a:lnTo>
                  <a:lnTo>
                    <a:pt x="72" y="71"/>
                  </a:lnTo>
                  <a:lnTo>
                    <a:pt x="71" y="72"/>
                  </a:lnTo>
                  <a:lnTo>
                    <a:pt x="71" y="72"/>
                  </a:lnTo>
                  <a:lnTo>
                    <a:pt x="68" y="75"/>
                  </a:lnTo>
                  <a:lnTo>
                    <a:pt x="68" y="75"/>
                  </a:lnTo>
                  <a:lnTo>
                    <a:pt x="62" y="81"/>
                  </a:lnTo>
                  <a:lnTo>
                    <a:pt x="54" y="84"/>
                  </a:lnTo>
                  <a:lnTo>
                    <a:pt x="54" y="84"/>
                  </a:lnTo>
                  <a:lnTo>
                    <a:pt x="53" y="84"/>
                  </a:lnTo>
                  <a:lnTo>
                    <a:pt x="53" y="84"/>
                  </a:lnTo>
                  <a:lnTo>
                    <a:pt x="48"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0" name="Freeform 350"/>
            <p:cNvSpPr/>
            <p:nvPr/>
          </p:nvSpPr>
          <p:spPr bwMode="auto">
            <a:xfrm>
              <a:off x="4533901" y="4359276"/>
              <a:ext cx="115888" cy="107950"/>
            </a:xfrm>
            <a:custGeom>
              <a:avLst/>
              <a:gdLst/>
              <a:ahLst/>
              <a:cxnLst>
                <a:cxn ang="0">
                  <a:pos x="85" y="205"/>
                </a:cxn>
                <a:cxn ang="0">
                  <a:pos x="76" y="202"/>
                </a:cxn>
                <a:cxn ang="0">
                  <a:pos x="69" y="193"/>
                </a:cxn>
                <a:cxn ang="0">
                  <a:pos x="68" y="190"/>
                </a:cxn>
                <a:cxn ang="0">
                  <a:pos x="69" y="179"/>
                </a:cxn>
                <a:cxn ang="0">
                  <a:pos x="72" y="173"/>
                </a:cxn>
                <a:cxn ang="0">
                  <a:pos x="79" y="166"/>
                </a:cxn>
                <a:cxn ang="0">
                  <a:pos x="102" y="147"/>
                </a:cxn>
                <a:cxn ang="0">
                  <a:pos x="116" y="137"/>
                </a:cxn>
                <a:cxn ang="0">
                  <a:pos x="129" y="125"/>
                </a:cxn>
                <a:cxn ang="0">
                  <a:pos x="136" y="118"/>
                </a:cxn>
                <a:cxn ang="0">
                  <a:pos x="157" y="98"/>
                </a:cxn>
                <a:cxn ang="0">
                  <a:pos x="169" y="83"/>
                </a:cxn>
                <a:cxn ang="0">
                  <a:pos x="177" y="66"/>
                </a:cxn>
                <a:cxn ang="0">
                  <a:pos x="177" y="59"/>
                </a:cxn>
                <a:cxn ang="0">
                  <a:pos x="174" y="49"/>
                </a:cxn>
                <a:cxn ang="0">
                  <a:pos x="164" y="40"/>
                </a:cxn>
                <a:cxn ang="0">
                  <a:pos x="157" y="37"/>
                </a:cxn>
                <a:cxn ang="0">
                  <a:pos x="149" y="35"/>
                </a:cxn>
                <a:cxn ang="0">
                  <a:pos x="133" y="39"/>
                </a:cxn>
                <a:cxn ang="0">
                  <a:pos x="119" y="48"/>
                </a:cxn>
                <a:cxn ang="0">
                  <a:pos x="94" y="71"/>
                </a:cxn>
                <a:cxn ang="0">
                  <a:pos x="85" y="81"/>
                </a:cxn>
                <a:cxn ang="0">
                  <a:pos x="66" y="99"/>
                </a:cxn>
                <a:cxn ang="0">
                  <a:pos x="43" y="123"/>
                </a:cxn>
                <a:cxn ang="0">
                  <a:pos x="43" y="124"/>
                </a:cxn>
                <a:cxn ang="0">
                  <a:pos x="38" y="133"/>
                </a:cxn>
                <a:cxn ang="0">
                  <a:pos x="33" y="136"/>
                </a:cxn>
                <a:cxn ang="0">
                  <a:pos x="23" y="140"/>
                </a:cxn>
                <a:cxn ang="0">
                  <a:pos x="17" y="141"/>
                </a:cxn>
                <a:cxn ang="0">
                  <a:pos x="15" y="141"/>
                </a:cxn>
                <a:cxn ang="0">
                  <a:pos x="7" y="138"/>
                </a:cxn>
                <a:cxn ang="0">
                  <a:pos x="3" y="131"/>
                </a:cxn>
                <a:cxn ang="0">
                  <a:pos x="0" y="125"/>
                </a:cxn>
                <a:cxn ang="0">
                  <a:pos x="3" y="115"/>
                </a:cxn>
                <a:cxn ang="0">
                  <a:pos x="6" y="110"/>
                </a:cxn>
                <a:cxn ang="0">
                  <a:pos x="28" y="86"/>
                </a:cxn>
                <a:cxn ang="0">
                  <a:pos x="71" y="41"/>
                </a:cxn>
                <a:cxn ang="0">
                  <a:pos x="102" y="17"/>
                </a:cxn>
                <a:cxn ang="0">
                  <a:pos x="118" y="8"/>
                </a:cxn>
                <a:cxn ang="0">
                  <a:pos x="134" y="2"/>
                </a:cxn>
                <a:cxn ang="0">
                  <a:pos x="151" y="0"/>
                </a:cxn>
                <a:cxn ang="0">
                  <a:pos x="157" y="0"/>
                </a:cxn>
                <a:cxn ang="0">
                  <a:pos x="170" y="3"/>
                </a:cxn>
                <a:cxn ang="0">
                  <a:pos x="183" y="9"/>
                </a:cxn>
                <a:cxn ang="0">
                  <a:pos x="203" y="24"/>
                </a:cxn>
                <a:cxn ang="0">
                  <a:pos x="210" y="32"/>
                </a:cxn>
                <a:cxn ang="0">
                  <a:pos x="218" y="51"/>
                </a:cxn>
                <a:cxn ang="0">
                  <a:pos x="219" y="60"/>
                </a:cxn>
                <a:cxn ang="0">
                  <a:pos x="217" y="73"/>
                </a:cxn>
                <a:cxn ang="0">
                  <a:pos x="210" y="88"/>
                </a:cxn>
                <a:cxn ang="0">
                  <a:pos x="189" y="116"/>
                </a:cxn>
                <a:cxn ang="0">
                  <a:pos x="161" y="143"/>
                </a:cxn>
                <a:cxn ang="0">
                  <a:pos x="133" y="168"/>
                </a:cxn>
                <a:cxn ang="0">
                  <a:pos x="104" y="193"/>
                </a:cxn>
                <a:cxn ang="0">
                  <a:pos x="97" y="199"/>
                </a:cxn>
                <a:cxn ang="0">
                  <a:pos x="92" y="204"/>
                </a:cxn>
                <a:cxn ang="0">
                  <a:pos x="85" y="205"/>
                </a:cxn>
              </a:cxnLst>
              <a:rect l="0" t="0" r="r" b="b"/>
              <a:pathLst>
                <a:path w="219" h="205">
                  <a:moveTo>
                    <a:pt x="85" y="205"/>
                  </a:moveTo>
                  <a:lnTo>
                    <a:pt x="85" y="205"/>
                  </a:lnTo>
                  <a:lnTo>
                    <a:pt x="81" y="204"/>
                  </a:lnTo>
                  <a:lnTo>
                    <a:pt x="76" y="202"/>
                  </a:lnTo>
                  <a:lnTo>
                    <a:pt x="72" y="198"/>
                  </a:lnTo>
                  <a:lnTo>
                    <a:pt x="69" y="193"/>
                  </a:lnTo>
                  <a:lnTo>
                    <a:pt x="69" y="193"/>
                  </a:lnTo>
                  <a:lnTo>
                    <a:pt x="68" y="190"/>
                  </a:lnTo>
                  <a:lnTo>
                    <a:pt x="68" y="184"/>
                  </a:lnTo>
                  <a:lnTo>
                    <a:pt x="69" y="179"/>
                  </a:lnTo>
                  <a:lnTo>
                    <a:pt x="70" y="176"/>
                  </a:lnTo>
                  <a:lnTo>
                    <a:pt x="72" y="173"/>
                  </a:lnTo>
                  <a:lnTo>
                    <a:pt x="72" y="173"/>
                  </a:lnTo>
                  <a:lnTo>
                    <a:pt x="79" y="166"/>
                  </a:lnTo>
                  <a:lnTo>
                    <a:pt x="87" y="159"/>
                  </a:lnTo>
                  <a:lnTo>
                    <a:pt x="102" y="147"/>
                  </a:lnTo>
                  <a:lnTo>
                    <a:pt x="102" y="147"/>
                  </a:lnTo>
                  <a:lnTo>
                    <a:pt x="116" y="137"/>
                  </a:lnTo>
                  <a:lnTo>
                    <a:pt x="129" y="125"/>
                  </a:lnTo>
                  <a:lnTo>
                    <a:pt x="129" y="125"/>
                  </a:lnTo>
                  <a:lnTo>
                    <a:pt x="136" y="118"/>
                  </a:lnTo>
                  <a:lnTo>
                    <a:pt x="136" y="118"/>
                  </a:lnTo>
                  <a:lnTo>
                    <a:pt x="150" y="106"/>
                  </a:lnTo>
                  <a:lnTo>
                    <a:pt x="157" y="98"/>
                  </a:lnTo>
                  <a:lnTo>
                    <a:pt x="164" y="90"/>
                  </a:lnTo>
                  <a:lnTo>
                    <a:pt x="169" y="83"/>
                  </a:lnTo>
                  <a:lnTo>
                    <a:pt x="174" y="74"/>
                  </a:lnTo>
                  <a:lnTo>
                    <a:pt x="177" y="66"/>
                  </a:lnTo>
                  <a:lnTo>
                    <a:pt x="177" y="59"/>
                  </a:lnTo>
                  <a:lnTo>
                    <a:pt x="177" y="59"/>
                  </a:lnTo>
                  <a:lnTo>
                    <a:pt x="176" y="53"/>
                  </a:lnTo>
                  <a:lnTo>
                    <a:pt x="174" y="49"/>
                  </a:lnTo>
                  <a:lnTo>
                    <a:pt x="169" y="44"/>
                  </a:lnTo>
                  <a:lnTo>
                    <a:pt x="164" y="40"/>
                  </a:lnTo>
                  <a:lnTo>
                    <a:pt x="164" y="40"/>
                  </a:lnTo>
                  <a:lnTo>
                    <a:pt x="157" y="37"/>
                  </a:lnTo>
                  <a:lnTo>
                    <a:pt x="149" y="35"/>
                  </a:lnTo>
                  <a:lnTo>
                    <a:pt x="149" y="35"/>
                  </a:lnTo>
                  <a:lnTo>
                    <a:pt x="140" y="36"/>
                  </a:lnTo>
                  <a:lnTo>
                    <a:pt x="133" y="39"/>
                  </a:lnTo>
                  <a:lnTo>
                    <a:pt x="126" y="43"/>
                  </a:lnTo>
                  <a:lnTo>
                    <a:pt x="119" y="48"/>
                  </a:lnTo>
                  <a:lnTo>
                    <a:pt x="105" y="59"/>
                  </a:lnTo>
                  <a:lnTo>
                    <a:pt x="94" y="71"/>
                  </a:lnTo>
                  <a:lnTo>
                    <a:pt x="94" y="71"/>
                  </a:lnTo>
                  <a:lnTo>
                    <a:pt x="85" y="81"/>
                  </a:lnTo>
                  <a:lnTo>
                    <a:pt x="85" y="81"/>
                  </a:lnTo>
                  <a:lnTo>
                    <a:pt x="66" y="99"/>
                  </a:lnTo>
                  <a:lnTo>
                    <a:pt x="47" y="118"/>
                  </a:lnTo>
                  <a:lnTo>
                    <a:pt x="43" y="123"/>
                  </a:lnTo>
                  <a:lnTo>
                    <a:pt x="43" y="124"/>
                  </a:lnTo>
                  <a:lnTo>
                    <a:pt x="43" y="124"/>
                  </a:lnTo>
                  <a:lnTo>
                    <a:pt x="41" y="128"/>
                  </a:lnTo>
                  <a:lnTo>
                    <a:pt x="38" y="133"/>
                  </a:lnTo>
                  <a:lnTo>
                    <a:pt x="38" y="133"/>
                  </a:lnTo>
                  <a:lnTo>
                    <a:pt x="33" y="136"/>
                  </a:lnTo>
                  <a:lnTo>
                    <a:pt x="28" y="139"/>
                  </a:lnTo>
                  <a:lnTo>
                    <a:pt x="23" y="140"/>
                  </a:lnTo>
                  <a:lnTo>
                    <a:pt x="17" y="141"/>
                  </a:lnTo>
                  <a:lnTo>
                    <a:pt x="17" y="141"/>
                  </a:lnTo>
                  <a:lnTo>
                    <a:pt x="15" y="141"/>
                  </a:lnTo>
                  <a:lnTo>
                    <a:pt x="15" y="141"/>
                  </a:lnTo>
                  <a:lnTo>
                    <a:pt x="10" y="140"/>
                  </a:lnTo>
                  <a:lnTo>
                    <a:pt x="7" y="138"/>
                  </a:lnTo>
                  <a:lnTo>
                    <a:pt x="4" y="135"/>
                  </a:lnTo>
                  <a:lnTo>
                    <a:pt x="3" y="131"/>
                  </a:lnTo>
                  <a:lnTo>
                    <a:pt x="3" y="131"/>
                  </a:lnTo>
                  <a:lnTo>
                    <a:pt x="0" y="125"/>
                  </a:lnTo>
                  <a:lnTo>
                    <a:pt x="0" y="120"/>
                  </a:lnTo>
                  <a:lnTo>
                    <a:pt x="3" y="115"/>
                  </a:lnTo>
                  <a:lnTo>
                    <a:pt x="6" y="110"/>
                  </a:lnTo>
                  <a:lnTo>
                    <a:pt x="6" y="110"/>
                  </a:lnTo>
                  <a:lnTo>
                    <a:pt x="28" y="86"/>
                  </a:lnTo>
                  <a:lnTo>
                    <a:pt x="28" y="86"/>
                  </a:lnTo>
                  <a:lnTo>
                    <a:pt x="55" y="56"/>
                  </a:lnTo>
                  <a:lnTo>
                    <a:pt x="71" y="41"/>
                  </a:lnTo>
                  <a:lnTo>
                    <a:pt x="85" y="29"/>
                  </a:lnTo>
                  <a:lnTo>
                    <a:pt x="102" y="17"/>
                  </a:lnTo>
                  <a:lnTo>
                    <a:pt x="109" y="12"/>
                  </a:lnTo>
                  <a:lnTo>
                    <a:pt x="118" y="8"/>
                  </a:lnTo>
                  <a:lnTo>
                    <a:pt x="126" y="5"/>
                  </a:lnTo>
                  <a:lnTo>
                    <a:pt x="134" y="2"/>
                  </a:lnTo>
                  <a:lnTo>
                    <a:pt x="142" y="1"/>
                  </a:lnTo>
                  <a:lnTo>
                    <a:pt x="151" y="0"/>
                  </a:lnTo>
                  <a:lnTo>
                    <a:pt x="151" y="0"/>
                  </a:lnTo>
                  <a:lnTo>
                    <a:pt x="157" y="0"/>
                  </a:lnTo>
                  <a:lnTo>
                    <a:pt x="164" y="1"/>
                  </a:lnTo>
                  <a:lnTo>
                    <a:pt x="170" y="3"/>
                  </a:lnTo>
                  <a:lnTo>
                    <a:pt x="177" y="6"/>
                  </a:lnTo>
                  <a:lnTo>
                    <a:pt x="183" y="9"/>
                  </a:lnTo>
                  <a:lnTo>
                    <a:pt x="190" y="13"/>
                  </a:lnTo>
                  <a:lnTo>
                    <a:pt x="203" y="24"/>
                  </a:lnTo>
                  <a:lnTo>
                    <a:pt x="203" y="24"/>
                  </a:lnTo>
                  <a:lnTo>
                    <a:pt x="210" y="32"/>
                  </a:lnTo>
                  <a:lnTo>
                    <a:pt x="215" y="41"/>
                  </a:lnTo>
                  <a:lnTo>
                    <a:pt x="218" y="51"/>
                  </a:lnTo>
                  <a:lnTo>
                    <a:pt x="219" y="60"/>
                  </a:lnTo>
                  <a:lnTo>
                    <a:pt x="219" y="60"/>
                  </a:lnTo>
                  <a:lnTo>
                    <a:pt x="218" y="67"/>
                  </a:lnTo>
                  <a:lnTo>
                    <a:pt x="217" y="73"/>
                  </a:lnTo>
                  <a:lnTo>
                    <a:pt x="214" y="81"/>
                  </a:lnTo>
                  <a:lnTo>
                    <a:pt x="210" y="88"/>
                  </a:lnTo>
                  <a:lnTo>
                    <a:pt x="201" y="102"/>
                  </a:lnTo>
                  <a:lnTo>
                    <a:pt x="189" y="116"/>
                  </a:lnTo>
                  <a:lnTo>
                    <a:pt x="176" y="130"/>
                  </a:lnTo>
                  <a:lnTo>
                    <a:pt x="161" y="143"/>
                  </a:lnTo>
                  <a:lnTo>
                    <a:pt x="133" y="168"/>
                  </a:lnTo>
                  <a:lnTo>
                    <a:pt x="133" y="168"/>
                  </a:lnTo>
                  <a:lnTo>
                    <a:pt x="112" y="184"/>
                  </a:lnTo>
                  <a:lnTo>
                    <a:pt x="104" y="193"/>
                  </a:lnTo>
                  <a:lnTo>
                    <a:pt x="97" y="199"/>
                  </a:lnTo>
                  <a:lnTo>
                    <a:pt x="97" y="199"/>
                  </a:lnTo>
                  <a:lnTo>
                    <a:pt x="95" y="202"/>
                  </a:lnTo>
                  <a:lnTo>
                    <a:pt x="92" y="204"/>
                  </a:lnTo>
                  <a:lnTo>
                    <a:pt x="89" y="205"/>
                  </a:lnTo>
                  <a:lnTo>
                    <a:pt x="85" y="205"/>
                  </a:lnTo>
                  <a:lnTo>
                    <a:pt x="85" y="2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1" name="Freeform 351"/>
            <p:cNvSpPr/>
            <p:nvPr/>
          </p:nvSpPr>
          <p:spPr bwMode="auto">
            <a:xfrm>
              <a:off x="4371976" y="4330701"/>
              <a:ext cx="141288" cy="127000"/>
            </a:xfrm>
            <a:custGeom>
              <a:avLst/>
              <a:gdLst/>
              <a:ahLst/>
              <a:cxnLst>
                <a:cxn ang="0">
                  <a:pos x="198" y="238"/>
                </a:cxn>
                <a:cxn ang="0">
                  <a:pos x="158" y="211"/>
                </a:cxn>
                <a:cxn ang="0">
                  <a:pos x="60" y="133"/>
                </a:cxn>
                <a:cxn ang="0">
                  <a:pos x="33" y="111"/>
                </a:cxn>
                <a:cxn ang="0">
                  <a:pos x="4" y="80"/>
                </a:cxn>
                <a:cxn ang="0">
                  <a:pos x="0" y="65"/>
                </a:cxn>
                <a:cxn ang="0">
                  <a:pos x="2" y="50"/>
                </a:cxn>
                <a:cxn ang="0">
                  <a:pos x="17" y="25"/>
                </a:cxn>
                <a:cxn ang="0">
                  <a:pos x="32" y="9"/>
                </a:cxn>
                <a:cxn ang="0">
                  <a:pos x="48" y="2"/>
                </a:cxn>
                <a:cxn ang="0">
                  <a:pos x="61" y="0"/>
                </a:cxn>
                <a:cxn ang="0">
                  <a:pos x="91" y="7"/>
                </a:cxn>
                <a:cxn ang="0">
                  <a:pos x="119" y="22"/>
                </a:cxn>
                <a:cxn ang="0">
                  <a:pos x="152" y="47"/>
                </a:cxn>
                <a:cxn ang="0">
                  <a:pos x="202" y="90"/>
                </a:cxn>
                <a:cxn ang="0">
                  <a:pos x="217" y="104"/>
                </a:cxn>
                <a:cxn ang="0">
                  <a:pos x="242" y="127"/>
                </a:cxn>
                <a:cxn ang="0">
                  <a:pos x="249" y="138"/>
                </a:cxn>
                <a:cxn ang="0">
                  <a:pos x="250" y="135"/>
                </a:cxn>
                <a:cxn ang="0">
                  <a:pos x="253" y="145"/>
                </a:cxn>
                <a:cxn ang="0">
                  <a:pos x="260" y="146"/>
                </a:cxn>
                <a:cxn ang="0">
                  <a:pos x="267" y="153"/>
                </a:cxn>
                <a:cxn ang="0">
                  <a:pos x="269" y="163"/>
                </a:cxn>
                <a:cxn ang="0">
                  <a:pos x="265" y="175"/>
                </a:cxn>
                <a:cxn ang="0">
                  <a:pos x="257" y="180"/>
                </a:cxn>
                <a:cxn ang="0">
                  <a:pos x="245" y="180"/>
                </a:cxn>
                <a:cxn ang="0">
                  <a:pos x="227" y="168"/>
                </a:cxn>
                <a:cxn ang="0">
                  <a:pos x="202" y="142"/>
                </a:cxn>
                <a:cxn ang="0">
                  <a:pos x="186" y="125"/>
                </a:cxn>
                <a:cxn ang="0">
                  <a:pos x="160" y="105"/>
                </a:cxn>
                <a:cxn ang="0">
                  <a:pos x="129" y="80"/>
                </a:cxn>
                <a:cxn ang="0">
                  <a:pos x="112" y="60"/>
                </a:cxn>
                <a:cxn ang="0">
                  <a:pos x="88" y="42"/>
                </a:cxn>
                <a:cxn ang="0">
                  <a:pos x="73" y="39"/>
                </a:cxn>
                <a:cxn ang="0">
                  <a:pos x="62" y="40"/>
                </a:cxn>
                <a:cxn ang="0">
                  <a:pos x="46" y="47"/>
                </a:cxn>
                <a:cxn ang="0">
                  <a:pos x="37" y="57"/>
                </a:cxn>
                <a:cxn ang="0">
                  <a:pos x="37" y="65"/>
                </a:cxn>
                <a:cxn ang="0">
                  <a:pos x="45" y="75"/>
                </a:cxn>
                <a:cxn ang="0">
                  <a:pos x="82" y="104"/>
                </a:cxn>
                <a:cxn ang="0">
                  <a:pos x="117" y="134"/>
                </a:cxn>
                <a:cxn ang="0">
                  <a:pos x="210" y="204"/>
                </a:cxn>
                <a:cxn ang="0">
                  <a:pos x="216" y="210"/>
                </a:cxn>
                <a:cxn ang="0">
                  <a:pos x="218" y="222"/>
                </a:cxn>
                <a:cxn ang="0">
                  <a:pos x="215" y="231"/>
                </a:cxn>
                <a:cxn ang="0">
                  <a:pos x="202" y="239"/>
                </a:cxn>
              </a:cxnLst>
              <a:rect l="0" t="0" r="r" b="b"/>
              <a:pathLst>
                <a:path w="269" h="239">
                  <a:moveTo>
                    <a:pt x="202" y="239"/>
                  </a:moveTo>
                  <a:lnTo>
                    <a:pt x="202" y="239"/>
                  </a:lnTo>
                  <a:lnTo>
                    <a:pt x="198" y="238"/>
                  </a:lnTo>
                  <a:lnTo>
                    <a:pt x="192" y="236"/>
                  </a:lnTo>
                  <a:lnTo>
                    <a:pt x="192" y="236"/>
                  </a:lnTo>
                  <a:lnTo>
                    <a:pt x="158" y="211"/>
                  </a:lnTo>
                  <a:lnTo>
                    <a:pt x="125" y="187"/>
                  </a:lnTo>
                  <a:lnTo>
                    <a:pt x="92" y="160"/>
                  </a:lnTo>
                  <a:lnTo>
                    <a:pt x="60" y="133"/>
                  </a:lnTo>
                  <a:lnTo>
                    <a:pt x="60" y="133"/>
                  </a:lnTo>
                  <a:lnTo>
                    <a:pt x="33" y="111"/>
                  </a:lnTo>
                  <a:lnTo>
                    <a:pt x="33" y="111"/>
                  </a:lnTo>
                  <a:lnTo>
                    <a:pt x="20" y="99"/>
                  </a:lnTo>
                  <a:lnTo>
                    <a:pt x="10" y="89"/>
                  </a:lnTo>
                  <a:lnTo>
                    <a:pt x="4" y="80"/>
                  </a:lnTo>
                  <a:lnTo>
                    <a:pt x="2" y="76"/>
                  </a:lnTo>
                  <a:lnTo>
                    <a:pt x="0" y="70"/>
                  </a:lnTo>
                  <a:lnTo>
                    <a:pt x="0" y="65"/>
                  </a:lnTo>
                  <a:lnTo>
                    <a:pt x="0" y="60"/>
                  </a:lnTo>
                  <a:lnTo>
                    <a:pt x="1" y="55"/>
                  </a:lnTo>
                  <a:lnTo>
                    <a:pt x="2" y="50"/>
                  </a:lnTo>
                  <a:lnTo>
                    <a:pt x="8" y="38"/>
                  </a:lnTo>
                  <a:lnTo>
                    <a:pt x="17" y="25"/>
                  </a:lnTo>
                  <a:lnTo>
                    <a:pt x="17" y="25"/>
                  </a:lnTo>
                  <a:lnTo>
                    <a:pt x="22" y="19"/>
                  </a:lnTo>
                  <a:lnTo>
                    <a:pt x="27" y="13"/>
                  </a:lnTo>
                  <a:lnTo>
                    <a:pt x="32" y="9"/>
                  </a:lnTo>
                  <a:lnTo>
                    <a:pt x="37" y="6"/>
                  </a:lnTo>
                  <a:lnTo>
                    <a:pt x="43" y="4"/>
                  </a:lnTo>
                  <a:lnTo>
                    <a:pt x="48" y="2"/>
                  </a:lnTo>
                  <a:lnTo>
                    <a:pt x="55" y="1"/>
                  </a:lnTo>
                  <a:lnTo>
                    <a:pt x="61" y="0"/>
                  </a:lnTo>
                  <a:lnTo>
                    <a:pt x="61" y="0"/>
                  </a:lnTo>
                  <a:lnTo>
                    <a:pt x="71" y="1"/>
                  </a:lnTo>
                  <a:lnTo>
                    <a:pt x="81" y="3"/>
                  </a:lnTo>
                  <a:lnTo>
                    <a:pt x="91" y="7"/>
                  </a:lnTo>
                  <a:lnTo>
                    <a:pt x="100" y="11"/>
                  </a:lnTo>
                  <a:lnTo>
                    <a:pt x="110" y="17"/>
                  </a:lnTo>
                  <a:lnTo>
                    <a:pt x="119" y="22"/>
                  </a:lnTo>
                  <a:lnTo>
                    <a:pt x="133" y="33"/>
                  </a:lnTo>
                  <a:lnTo>
                    <a:pt x="133" y="33"/>
                  </a:lnTo>
                  <a:lnTo>
                    <a:pt x="152" y="47"/>
                  </a:lnTo>
                  <a:lnTo>
                    <a:pt x="169" y="61"/>
                  </a:lnTo>
                  <a:lnTo>
                    <a:pt x="185" y="76"/>
                  </a:lnTo>
                  <a:lnTo>
                    <a:pt x="202" y="90"/>
                  </a:lnTo>
                  <a:lnTo>
                    <a:pt x="202" y="90"/>
                  </a:lnTo>
                  <a:lnTo>
                    <a:pt x="217" y="104"/>
                  </a:lnTo>
                  <a:lnTo>
                    <a:pt x="217" y="104"/>
                  </a:lnTo>
                  <a:lnTo>
                    <a:pt x="231" y="116"/>
                  </a:lnTo>
                  <a:lnTo>
                    <a:pt x="242" y="127"/>
                  </a:lnTo>
                  <a:lnTo>
                    <a:pt x="242" y="127"/>
                  </a:lnTo>
                  <a:lnTo>
                    <a:pt x="246" y="133"/>
                  </a:lnTo>
                  <a:lnTo>
                    <a:pt x="249" y="138"/>
                  </a:lnTo>
                  <a:lnTo>
                    <a:pt x="249" y="138"/>
                  </a:lnTo>
                  <a:lnTo>
                    <a:pt x="249" y="137"/>
                  </a:lnTo>
                  <a:lnTo>
                    <a:pt x="250" y="135"/>
                  </a:lnTo>
                  <a:lnTo>
                    <a:pt x="250" y="135"/>
                  </a:lnTo>
                  <a:lnTo>
                    <a:pt x="252" y="134"/>
                  </a:lnTo>
                  <a:lnTo>
                    <a:pt x="253" y="134"/>
                  </a:lnTo>
                  <a:lnTo>
                    <a:pt x="253" y="145"/>
                  </a:lnTo>
                  <a:lnTo>
                    <a:pt x="253" y="145"/>
                  </a:lnTo>
                  <a:lnTo>
                    <a:pt x="257" y="145"/>
                  </a:lnTo>
                  <a:lnTo>
                    <a:pt x="260" y="146"/>
                  </a:lnTo>
                  <a:lnTo>
                    <a:pt x="263" y="148"/>
                  </a:lnTo>
                  <a:lnTo>
                    <a:pt x="265" y="150"/>
                  </a:lnTo>
                  <a:lnTo>
                    <a:pt x="267" y="153"/>
                  </a:lnTo>
                  <a:lnTo>
                    <a:pt x="268" y="156"/>
                  </a:lnTo>
                  <a:lnTo>
                    <a:pt x="269" y="163"/>
                  </a:lnTo>
                  <a:lnTo>
                    <a:pt x="269" y="163"/>
                  </a:lnTo>
                  <a:lnTo>
                    <a:pt x="268" y="170"/>
                  </a:lnTo>
                  <a:lnTo>
                    <a:pt x="267" y="173"/>
                  </a:lnTo>
                  <a:lnTo>
                    <a:pt x="265" y="175"/>
                  </a:lnTo>
                  <a:lnTo>
                    <a:pt x="263" y="178"/>
                  </a:lnTo>
                  <a:lnTo>
                    <a:pt x="260" y="179"/>
                  </a:lnTo>
                  <a:lnTo>
                    <a:pt x="257" y="180"/>
                  </a:lnTo>
                  <a:lnTo>
                    <a:pt x="253" y="181"/>
                  </a:lnTo>
                  <a:lnTo>
                    <a:pt x="253" y="181"/>
                  </a:lnTo>
                  <a:lnTo>
                    <a:pt x="245" y="180"/>
                  </a:lnTo>
                  <a:lnTo>
                    <a:pt x="239" y="177"/>
                  </a:lnTo>
                  <a:lnTo>
                    <a:pt x="233" y="173"/>
                  </a:lnTo>
                  <a:lnTo>
                    <a:pt x="227" y="168"/>
                  </a:lnTo>
                  <a:lnTo>
                    <a:pt x="213" y="155"/>
                  </a:lnTo>
                  <a:lnTo>
                    <a:pt x="202" y="142"/>
                  </a:lnTo>
                  <a:lnTo>
                    <a:pt x="202" y="142"/>
                  </a:lnTo>
                  <a:lnTo>
                    <a:pt x="193" y="133"/>
                  </a:lnTo>
                  <a:lnTo>
                    <a:pt x="186" y="125"/>
                  </a:lnTo>
                  <a:lnTo>
                    <a:pt x="186" y="125"/>
                  </a:lnTo>
                  <a:lnTo>
                    <a:pt x="174" y="115"/>
                  </a:lnTo>
                  <a:lnTo>
                    <a:pt x="160" y="105"/>
                  </a:lnTo>
                  <a:lnTo>
                    <a:pt x="160" y="105"/>
                  </a:lnTo>
                  <a:lnTo>
                    <a:pt x="144" y="93"/>
                  </a:lnTo>
                  <a:lnTo>
                    <a:pt x="136" y="86"/>
                  </a:lnTo>
                  <a:lnTo>
                    <a:pt x="129" y="80"/>
                  </a:lnTo>
                  <a:lnTo>
                    <a:pt x="129" y="80"/>
                  </a:lnTo>
                  <a:lnTo>
                    <a:pt x="122" y="70"/>
                  </a:lnTo>
                  <a:lnTo>
                    <a:pt x="112" y="60"/>
                  </a:lnTo>
                  <a:lnTo>
                    <a:pt x="100" y="51"/>
                  </a:lnTo>
                  <a:lnTo>
                    <a:pt x="94" y="46"/>
                  </a:lnTo>
                  <a:lnTo>
                    <a:pt x="88" y="42"/>
                  </a:lnTo>
                  <a:lnTo>
                    <a:pt x="88" y="42"/>
                  </a:lnTo>
                  <a:lnTo>
                    <a:pt x="81" y="40"/>
                  </a:lnTo>
                  <a:lnTo>
                    <a:pt x="73" y="39"/>
                  </a:lnTo>
                  <a:lnTo>
                    <a:pt x="73" y="39"/>
                  </a:lnTo>
                  <a:lnTo>
                    <a:pt x="67" y="39"/>
                  </a:lnTo>
                  <a:lnTo>
                    <a:pt x="62" y="40"/>
                  </a:lnTo>
                  <a:lnTo>
                    <a:pt x="57" y="42"/>
                  </a:lnTo>
                  <a:lnTo>
                    <a:pt x="50" y="45"/>
                  </a:lnTo>
                  <a:lnTo>
                    <a:pt x="46" y="47"/>
                  </a:lnTo>
                  <a:lnTo>
                    <a:pt x="42" y="50"/>
                  </a:lnTo>
                  <a:lnTo>
                    <a:pt x="39" y="53"/>
                  </a:lnTo>
                  <a:lnTo>
                    <a:pt x="37" y="57"/>
                  </a:lnTo>
                  <a:lnTo>
                    <a:pt x="37" y="57"/>
                  </a:lnTo>
                  <a:lnTo>
                    <a:pt x="37" y="60"/>
                  </a:lnTo>
                  <a:lnTo>
                    <a:pt x="37" y="65"/>
                  </a:lnTo>
                  <a:lnTo>
                    <a:pt x="40" y="69"/>
                  </a:lnTo>
                  <a:lnTo>
                    <a:pt x="45" y="75"/>
                  </a:lnTo>
                  <a:lnTo>
                    <a:pt x="45" y="75"/>
                  </a:lnTo>
                  <a:lnTo>
                    <a:pt x="64" y="88"/>
                  </a:lnTo>
                  <a:lnTo>
                    <a:pt x="82" y="104"/>
                  </a:lnTo>
                  <a:lnTo>
                    <a:pt x="82" y="104"/>
                  </a:lnTo>
                  <a:lnTo>
                    <a:pt x="92" y="113"/>
                  </a:lnTo>
                  <a:lnTo>
                    <a:pt x="92" y="113"/>
                  </a:lnTo>
                  <a:lnTo>
                    <a:pt x="117" y="134"/>
                  </a:lnTo>
                  <a:lnTo>
                    <a:pt x="145" y="156"/>
                  </a:lnTo>
                  <a:lnTo>
                    <a:pt x="176" y="180"/>
                  </a:lnTo>
                  <a:lnTo>
                    <a:pt x="210" y="204"/>
                  </a:lnTo>
                  <a:lnTo>
                    <a:pt x="210" y="204"/>
                  </a:lnTo>
                  <a:lnTo>
                    <a:pt x="213" y="207"/>
                  </a:lnTo>
                  <a:lnTo>
                    <a:pt x="216" y="210"/>
                  </a:lnTo>
                  <a:lnTo>
                    <a:pt x="217" y="214"/>
                  </a:lnTo>
                  <a:lnTo>
                    <a:pt x="218" y="217"/>
                  </a:lnTo>
                  <a:lnTo>
                    <a:pt x="218" y="222"/>
                  </a:lnTo>
                  <a:lnTo>
                    <a:pt x="217" y="225"/>
                  </a:lnTo>
                  <a:lnTo>
                    <a:pt x="217" y="225"/>
                  </a:lnTo>
                  <a:lnTo>
                    <a:pt x="215" y="231"/>
                  </a:lnTo>
                  <a:lnTo>
                    <a:pt x="211" y="235"/>
                  </a:lnTo>
                  <a:lnTo>
                    <a:pt x="207" y="238"/>
                  </a:lnTo>
                  <a:lnTo>
                    <a:pt x="202" y="239"/>
                  </a:lnTo>
                  <a:lnTo>
                    <a:pt x="202" y="23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82" name="组合 1081"/>
          <p:cNvGrpSpPr/>
          <p:nvPr/>
        </p:nvGrpSpPr>
        <p:grpSpPr>
          <a:xfrm>
            <a:off x="9713394" y="1157836"/>
            <a:ext cx="1047751" cy="905933"/>
            <a:chOff x="4124326" y="1127126"/>
            <a:chExt cx="785813" cy="679450"/>
          </a:xfrm>
          <a:solidFill>
            <a:schemeClr val="tx1"/>
          </a:solidFill>
        </p:grpSpPr>
        <p:sp>
          <p:nvSpPr>
            <p:cNvPr id="1083" name="Freeform 844"/>
            <p:cNvSpPr/>
            <p:nvPr/>
          </p:nvSpPr>
          <p:spPr bwMode="auto">
            <a:xfrm>
              <a:off x="4197351" y="1195388"/>
              <a:ext cx="53975" cy="157163"/>
            </a:xfrm>
            <a:custGeom>
              <a:avLst/>
              <a:gdLst/>
              <a:ahLst/>
              <a:cxnLst>
                <a:cxn ang="0">
                  <a:pos x="94" y="2"/>
                </a:cxn>
                <a:cxn ang="0">
                  <a:pos x="94" y="2"/>
                </a:cxn>
                <a:cxn ang="0">
                  <a:pos x="85" y="13"/>
                </a:cxn>
                <a:cxn ang="0">
                  <a:pos x="77" y="24"/>
                </a:cxn>
                <a:cxn ang="0">
                  <a:pos x="71" y="38"/>
                </a:cxn>
                <a:cxn ang="0">
                  <a:pos x="64" y="51"/>
                </a:cxn>
                <a:cxn ang="0">
                  <a:pos x="64" y="51"/>
                </a:cxn>
                <a:cxn ang="0">
                  <a:pos x="47" y="97"/>
                </a:cxn>
                <a:cxn ang="0">
                  <a:pos x="28" y="144"/>
                </a:cxn>
                <a:cxn ang="0">
                  <a:pos x="28" y="144"/>
                </a:cxn>
                <a:cxn ang="0">
                  <a:pos x="21" y="164"/>
                </a:cxn>
                <a:cxn ang="0">
                  <a:pos x="15" y="186"/>
                </a:cxn>
                <a:cxn ang="0">
                  <a:pos x="10" y="207"/>
                </a:cxn>
                <a:cxn ang="0">
                  <a:pos x="5" y="229"/>
                </a:cxn>
                <a:cxn ang="0">
                  <a:pos x="5" y="229"/>
                </a:cxn>
                <a:cxn ang="0">
                  <a:pos x="3" y="244"/>
                </a:cxn>
                <a:cxn ang="0">
                  <a:pos x="1" y="261"/>
                </a:cxn>
                <a:cxn ang="0">
                  <a:pos x="0" y="269"/>
                </a:cxn>
                <a:cxn ang="0">
                  <a:pos x="0" y="276"/>
                </a:cxn>
                <a:cxn ang="0">
                  <a:pos x="1" y="285"/>
                </a:cxn>
                <a:cxn ang="0">
                  <a:pos x="3" y="292"/>
                </a:cxn>
                <a:cxn ang="0">
                  <a:pos x="3" y="292"/>
                </a:cxn>
                <a:cxn ang="0">
                  <a:pos x="4" y="293"/>
                </a:cxn>
                <a:cxn ang="0">
                  <a:pos x="5" y="295"/>
                </a:cxn>
                <a:cxn ang="0">
                  <a:pos x="7" y="295"/>
                </a:cxn>
                <a:cxn ang="0">
                  <a:pos x="8" y="295"/>
                </a:cxn>
                <a:cxn ang="0">
                  <a:pos x="10" y="294"/>
                </a:cxn>
                <a:cxn ang="0">
                  <a:pos x="11" y="293"/>
                </a:cxn>
                <a:cxn ang="0">
                  <a:pos x="13" y="291"/>
                </a:cxn>
                <a:cxn ang="0">
                  <a:pos x="13" y="289"/>
                </a:cxn>
                <a:cxn ang="0">
                  <a:pos x="13" y="289"/>
                </a:cxn>
                <a:cxn ang="0">
                  <a:pos x="10" y="281"/>
                </a:cxn>
                <a:cxn ang="0">
                  <a:pos x="9" y="273"/>
                </a:cxn>
                <a:cxn ang="0">
                  <a:pos x="9" y="265"/>
                </a:cxn>
                <a:cxn ang="0">
                  <a:pos x="10" y="256"/>
                </a:cxn>
                <a:cxn ang="0">
                  <a:pos x="14" y="239"/>
                </a:cxn>
                <a:cxn ang="0">
                  <a:pos x="17" y="223"/>
                </a:cxn>
                <a:cxn ang="0">
                  <a:pos x="17" y="223"/>
                </a:cxn>
                <a:cxn ang="0">
                  <a:pos x="21" y="204"/>
                </a:cxn>
                <a:cxn ang="0">
                  <a:pos x="25" y="184"/>
                </a:cxn>
                <a:cxn ang="0">
                  <a:pos x="31" y="164"/>
                </a:cxn>
                <a:cxn ang="0">
                  <a:pos x="37" y="146"/>
                </a:cxn>
                <a:cxn ang="0">
                  <a:pos x="37" y="146"/>
                </a:cxn>
                <a:cxn ang="0">
                  <a:pos x="64" y="79"/>
                </a:cxn>
                <a:cxn ang="0">
                  <a:pos x="64" y="79"/>
                </a:cxn>
                <a:cxn ang="0">
                  <a:pos x="72" y="61"/>
                </a:cxn>
                <a:cxn ang="0">
                  <a:pos x="79" y="42"/>
                </a:cxn>
                <a:cxn ang="0">
                  <a:pos x="84" y="33"/>
                </a:cxn>
                <a:cxn ang="0">
                  <a:pos x="89" y="24"/>
                </a:cxn>
                <a:cxn ang="0">
                  <a:pos x="94" y="16"/>
                </a:cxn>
                <a:cxn ang="0">
                  <a:pos x="102" y="8"/>
                </a:cxn>
                <a:cxn ang="0">
                  <a:pos x="102" y="8"/>
                </a:cxn>
                <a:cxn ang="0">
                  <a:pos x="103" y="7"/>
                </a:cxn>
                <a:cxn ang="0">
                  <a:pos x="103" y="5"/>
                </a:cxn>
                <a:cxn ang="0">
                  <a:pos x="102" y="3"/>
                </a:cxn>
                <a:cxn ang="0">
                  <a:pos x="101" y="2"/>
                </a:cxn>
                <a:cxn ang="0">
                  <a:pos x="100" y="1"/>
                </a:cxn>
                <a:cxn ang="0">
                  <a:pos x="98" y="0"/>
                </a:cxn>
                <a:cxn ang="0">
                  <a:pos x="96" y="1"/>
                </a:cxn>
                <a:cxn ang="0">
                  <a:pos x="94" y="2"/>
                </a:cxn>
                <a:cxn ang="0">
                  <a:pos x="94" y="2"/>
                </a:cxn>
              </a:cxnLst>
              <a:rect l="0" t="0" r="r" b="b"/>
              <a:pathLst>
                <a:path w="103" h="295">
                  <a:moveTo>
                    <a:pt x="94" y="2"/>
                  </a:moveTo>
                  <a:lnTo>
                    <a:pt x="94" y="2"/>
                  </a:lnTo>
                  <a:lnTo>
                    <a:pt x="85" y="13"/>
                  </a:lnTo>
                  <a:lnTo>
                    <a:pt x="77" y="24"/>
                  </a:lnTo>
                  <a:lnTo>
                    <a:pt x="71" y="38"/>
                  </a:lnTo>
                  <a:lnTo>
                    <a:pt x="64" y="51"/>
                  </a:lnTo>
                  <a:lnTo>
                    <a:pt x="64" y="51"/>
                  </a:lnTo>
                  <a:lnTo>
                    <a:pt x="47" y="97"/>
                  </a:lnTo>
                  <a:lnTo>
                    <a:pt x="28" y="144"/>
                  </a:lnTo>
                  <a:lnTo>
                    <a:pt x="28" y="144"/>
                  </a:lnTo>
                  <a:lnTo>
                    <a:pt x="21" y="164"/>
                  </a:lnTo>
                  <a:lnTo>
                    <a:pt x="15" y="186"/>
                  </a:lnTo>
                  <a:lnTo>
                    <a:pt x="10" y="207"/>
                  </a:lnTo>
                  <a:lnTo>
                    <a:pt x="5" y="229"/>
                  </a:lnTo>
                  <a:lnTo>
                    <a:pt x="5" y="229"/>
                  </a:lnTo>
                  <a:lnTo>
                    <a:pt x="3" y="244"/>
                  </a:lnTo>
                  <a:lnTo>
                    <a:pt x="1" y="261"/>
                  </a:lnTo>
                  <a:lnTo>
                    <a:pt x="0" y="269"/>
                  </a:lnTo>
                  <a:lnTo>
                    <a:pt x="0" y="276"/>
                  </a:lnTo>
                  <a:lnTo>
                    <a:pt x="1" y="285"/>
                  </a:lnTo>
                  <a:lnTo>
                    <a:pt x="3" y="292"/>
                  </a:lnTo>
                  <a:lnTo>
                    <a:pt x="3" y="292"/>
                  </a:lnTo>
                  <a:lnTo>
                    <a:pt x="4" y="293"/>
                  </a:lnTo>
                  <a:lnTo>
                    <a:pt x="5" y="295"/>
                  </a:lnTo>
                  <a:lnTo>
                    <a:pt x="7" y="295"/>
                  </a:lnTo>
                  <a:lnTo>
                    <a:pt x="8" y="295"/>
                  </a:lnTo>
                  <a:lnTo>
                    <a:pt x="10" y="294"/>
                  </a:lnTo>
                  <a:lnTo>
                    <a:pt x="11" y="293"/>
                  </a:lnTo>
                  <a:lnTo>
                    <a:pt x="13" y="291"/>
                  </a:lnTo>
                  <a:lnTo>
                    <a:pt x="13" y="289"/>
                  </a:lnTo>
                  <a:lnTo>
                    <a:pt x="13" y="289"/>
                  </a:lnTo>
                  <a:lnTo>
                    <a:pt x="10" y="281"/>
                  </a:lnTo>
                  <a:lnTo>
                    <a:pt x="9" y="273"/>
                  </a:lnTo>
                  <a:lnTo>
                    <a:pt x="9" y="265"/>
                  </a:lnTo>
                  <a:lnTo>
                    <a:pt x="10" y="256"/>
                  </a:lnTo>
                  <a:lnTo>
                    <a:pt x="14" y="239"/>
                  </a:lnTo>
                  <a:lnTo>
                    <a:pt x="17" y="223"/>
                  </a:lnTo>
                  <a:lnTo>
                    <a:pt x="17" y="223"/>
                  </a:lnTo>
                  <a:lnTo>
                    <a:pt x="21" y="204"/>
                  </a:lnTo>
                  <a:lnTo>
                    <a:pt x="25" y="184"/>
                  </a:lnTo>
                  <a:lnTo>
                    <a:pt x="31" y="164"/>
                  </a:lnTo>
                  <a:lnTo>
                    <a:pt x="37" y="146"/>
                  </a:lnTo>
                  <a:lnTo>
                    <a:pt x="37" y="146"/>
                  </a:lnTo>
                  <a:lnTo>
                    <a:pt x="64" y="79"/>
                  </a:lnTo>
                  <a:lnTo>
                    <a:pt x="64" y="79"/>
                  </a:lnTo>
                  <a:lnTo>
                    <a:pt x="72" y="61"/>
                  </a:lnTo>
                  <a:lnTo>
                    <a:pt x="79" y="42"/>
                  </a:lnTo>
                  <a:lnTo>
                    <a:pt x="84" y="33"/>
                  </a:lnTo>
                  <a:lnTo>
                    <a:pt x="89" y="24"/>
                  </a:lnTo>
                  <a:lnTo>
                    <a:pt x="94" y="16"/>
                  </a:lnTo>
                  <a:lnTo>
                    <a:pt x="102" y="8"/>
                  </a:lnTo>
                  <a:lnTo>
                    <a:pt x="102" y="8"/>
                  </a:lnTo>
                  <a:lnTo>
                    <a:pt x="103" y="7"/>
                  </a:lnTo>
                  <a:lnTo>
                    <a:pt x="103" y="5"/>
                  </a:lnTo>
                  <a:lnTo>
                    <a:pt x="102" y="3"/>
                  </a:lnTo>
                  <a:lnTo>
                    <a:pt x="101" y="2"/>
                  </a:lnTo>
                  <a:lnTo>
                    <a:pt x="100" y="1"/>
                  </a:lnTo>
                  <a:lnTo>
                    <a:pt x="98" y="0"/>
                  </a:lnTo>
                  <a:lnTo>
                    <a:pt x="96" y="1"/>
                  </a:lnTo>
                  <a:lnTo>
                    <a:pt x="94" y="2"/>
                  </a:lnTo>
                  <a:lnTo>
                    <a:pt x="9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4" name="Freeform 845"/>
            <p:cNvSpPr/>
            <p:nvPr/>
          </p:nvSpPr>
          <p:spPr bwMode="auto">
            <a:xfrm>
              <a:off x="4225926" y="1171576"/>
              <a:ext cx="76200" cy="177800"/>
            </a:xfrm>
            <a:custGeom>
              <a:avLst/>
              <a:gdLst/>
              <a:ahLst/>
              <a:cxnLst>
                <a:cxn ang="0">
                  <a:pos x="136" y="1"/>
                </a:cxn>
                <a:cxn ang="0">
                  <a:pos x="136" y="1"/>
                </a:cxn>
                <a:cxn ang="0">
                  <a:pos x="120" y="20"/>
                </a:cxn>
                <a:cxn ang="0">
                  <a:pos x="106" y="39"/>
                </a:cxn>
                <a:cxn ang="0">
                  <a:pos x="92" y="60"/>
                </a:cxn>
                <a:cxn ang="0">
                  <a:pos x="81" y="83"/>
                </a:cxn>
                <a:cxn ang="0">
                  <a:pos x="70" y="106"/>
                </a:cxn>
                <a:cxn ang="0">
                  <a:pos x="61" y="128"/>
                </a:cxn>
                <a:cxn ang="0">
                  <a:pos x="52" y="151"/>
                </a:cxn>
                <a:cxn ang="0">
                  <a:pos x="44" y="174"/>
                </a:cxn>
                <a:cxn ang="0">
                  <a:pos x="44" y="174"/>
                </a:cxn>
                <a:cxn ang="0">
                  <a:pos x="26" y="223"/>
                </a:cxn>
                <a:cxn ang="0">
                  <a:pos x="18" y="247"/>
                </a:cxn>
                <a:cxn ang="0">
                  <a:pos x="10" y="271"/>
                </a:cxn>
                <a:cxn ang="0">
                  <a:pos x="10" y="271"/>
                </a:cxn>
                <a:cxn ang="0">
                  <a:pos x="6" y="286"/>
                </a:cxn>
                <a:cxn ang="0">
                  <a:pos x="2" y="303"/>
                </a:cxn>
                <a:cxn ang="0">
                  <a:pos x="0" y="311"/>
                </a:cxn>
                <a:cxn ang="0">
                  <a:pos x="0" y="319"/>
                </a:cxn>
                <a:cxn ang="0">
                  <a:pos x="0" y="326"/>
                </a:cxn>
                <a:cxn ang="0">
                  <a:pos x="1" y="334"/>
                </a:cxn>
                <a:cxn ang="0">
                  <a:pos x="1" y="334"/>
                </a:cxn>
                <a:cxn ang="0">
                  <a:pos x="2" y="336"/>
                </a:cxn>
                <a:cxn ang="0">
                  <a:pos x="3" y="337"/>
                </a:cxn>
                <a:cxn ang="0">
                  <a:pos x="5" y="337"/>
                </a:cxn>
                <a:cxn ang="0">
                  <a:pos x="7" y="337"/>
                </a:cxn>
                <a:cxn ang="0">
                  <a:pos x="8" y="336"/>
                </a:cxn>
                <a:cxn ang="0">
                  <a:pos x="10" y="335"/>
                </a:cxn>
                <a:cxn ang="0">
                  <a:pos x="10" y="334"/>
                </a:cxn>
                <a:cxn ang="0">
                  <a:pos x="10" y="332"/>
                </a:cxn>
                <a:cxn ang="0">
                  <a:pos x="10" y="332"/>
                </a:cxn>
                <a:cxn ang="0">
                  <a:pos x="9" y="323"/>
                </a:cxn>
                <a:cxn ang="0">
                  <a:pos x="9" y="314"/>
                </a:cxn>
                <a:cxn ang="0">
                  <a:pos x="10" y="305"/>
                </a:cxn>
                <a:cxn ang="0">
                  <a:pos x="12" y="294"/>
                </a:cxn>
                <a:cxn ang="0">
                  <a:pos x="19" y="275"/>
                </a:cxn>
                <a:cxn ang="0">
                  <a:pos x="24" y="258"/>
                </a:cxn>
                <a:cxn ang="0">
                  <a:pos x="24" y="258"/>
                </a:cxn>
                <a:cxn ang="0">
                  <a:pos x="30" y="238"/>
                </a:cxn>
                <a:cxn ang="0">
                  <a:pos x="37" y="218"/>
                </a:cxn>
                <a:cxn ang="0">
                  <a:pos x="53" y="177"/>
                </a:cxn>
                <a:cxn ang="0">
                  <a:pos x="53" y="177"/>
                </a:cxn>
                <a:cxn ang="0">
                  <a:pos x="70" y="133"/>
                </a:cxn>
                <a:cxn ang="0">
                  <a:pos x="80" y="110"/>
                </a:cxn>
                <a:cxn ang="0">
                  <a:pos x="89" y="88"/>
                </a:cxn>
                <a:cxn ang="0">
                  <a:pos x="101" y="66"/>
                </a:cxn>
                <a:cxn ang="0">
                  <a:pos x="113" y="45"/>
                </a:cxn>
                <a:cxn ang="0">
                  <a:pos x="126" y="26"/>
                </a:cxn>
                <a:cxn ang="0">
                  <a:pos x="135" y="16"/>
                </a:cxn>
                <a:cxn ang="0">
                  <a:pos x="142" y="7"/>
                </a:cxn>
                <a:cxn ang="0">
                  <a:pos x="142" y="7"/>
                </a:cxn>
                <a:cxn ang="0">
                  <a:pos x="143" y="6"/>
                </a:cxn>
                <a:cxn ang="0">
                  <a:pos x="144" y="4"/>
                </a:cxn>
                <a:cxn ang="0">
                  <a:pos x="143" y="2"/>
                </a:cxn>
                <a:cxn ang="0">
                  <a:pos x="142" y="1"/>
                </a:cxn>
                <a:cxn ang="0">
                  <a:pos x="141" y="0"/>
                </a:cxn>
                <a:cxn ang="0">
                  <a:pos x="139" y="0"/>
                </a:cxn>
                <a:cxn ang="0">
                  <a:pos x="137" y="0"/>
                </a:cxn>
                <a:cxn ang="0">
                  <a:pos x="136" y="1"/>
                </a:cxn>
                <a:cxn ang="0">
                  <a:pos x="136" y="1"/>
                </a:cxn>
              </a:cxnLst>
              <a:rect l="0" t="0" r="r" b="b"/>
              <a:pathLst>
                <a:path w="144" h="337">
                  <a:moveTo>
                    <a:pt x="136" y="1"/>
                  </a:moveTo>
                  <a:lnTo>
                    <a:pt x="136" y="1"/>
                  </a:lnTo>
                  <a:lnTo>
                    <a:pt x="120" y="20"/>
                  </a:lnTo>
                  <a:lnTo>
                    <a:pt x="106" y="39"/>
                  </a:lnTo>
                  <a:lnTo>
                    <a:pt x="92" y="60"/>
                  </a:lnTo>
                  <a:lnTo>
                    <a:pt x="81" y="83"/>
                  </a:lnTo>
                  <a:lnTo>
                    <a:pt x="70" y="106"/>
                  </a:lnTo>
                  <a:lnTo>
                    <a:pt x="61" y="128"/>
                  </a:lnTo>
                  <a:lnTo>
                    <a:pt x="52" y="151"/>
                  </a:lnTo>
                  <a:lnTo>
                    <a:pt x="44" y="174"/>
                  </a:lnTo>
                  <a:lnTo>
                    <a:pt x="44" y="174"/>
                  </a:lnTo>
                  <a:lnTo>
                    <a:pt x="26" y="223"/>
                  </a:lnTo>
                  <a:lnTo>
                    <a:pt x="18" y="247"/>
                  </a:lnTo>
                  <a:lnTo>
                    <a:pt x="10" y="271"/>
                  </a:lnTo>
                  <a:lnTo>
                    <a:pt x="10" y="271"/>
                  </a:lnTo>
                  <a:lnTo>
                    <a:pt x="6" y="286"/>
                  </a:lnTo>
                  <a:lnTo>
                    <a:pt x="2" y="303"/>
                  </a:lnTo>
                  <a:lnTo>
                    <a:pt x="0" y="311"/>
                  </a:lnTo>
                  <a:lnTo>
                    <a:pt x="0" y="319"/>
                  </a:lnTo>
                  <a:lnTo>
                    <a:pt x="0" y="326"/>
                  </a:lnTo>
                  <a:lnTo>
                    <a:pt x="1" y="334"/>
                  </a:lnTo>
                  <a:lnTo>
                    <a:pt x="1" y="334"/>
                  </a:lnTo>
                  <a:lnTo>
                    <a:pt x="2" y="336"/>
                  </a:lnTo>
                  <a:lnTo>
                    <a:pt x="3" y="337"/>
                  </a:lnTo>
                  <a:lnTo>
                    <a:pt x="5" y="337"/>
                  </a:lnTo>
                  <a:lnTo>
                    <a:pt x="7" y="337"/>
                  </a:lnTo>
                  <a:lnTo>
                    <a:pt x="8" y="336"/>
                  </a:lnTo>
                  <a:lnTo>
                    <a:pt x="10" y="335"/>
                  </a:lnTo>
                  <a:lnTo>
                    <a:pt x="10" y="334"/>
                  </a:lnTo>
                  <a:lnTo>
                    <a:pt x="10" y="332"/>
                  </a:lnTo>
                  <a:lnTo>
                    <a:pt x="10" y="332"/>
                  </a:lnTo>
                  <a:lnTo>
                    <a:pt x="9" y="323"/>
                  </a:lnTo>
                  <a:lnTo>
                    <a:pt x="9" y="314"/>
                  </a:lnTo>
                  <a:lnTo>
                    <a:pt x="10" y="305"/>
                  </a:lnTo>
                  <a:lnTo>
                    <a:pt x="12" y="294"/>
                  </a:lnTo>
                  <a:lnTo>
                    <a:pt x="19" y="275"/>
                  </a:lnTo>
                  <a:lnTo>
                    <a:pt x="24" y="258"/>
                  </a:lnTo>
                  <a:lnTo>
                    <a:pt x="24" y="258"/>
                  </a:lnTo>
                  <a:lnTo>
                    <a:pt x="30" y="238"/>
                  </a:lnTo>
                  <a:lnTo>
                    <a:pt x="37" y="218"/>
                  </a:lnTo>
                  <a:lnTo>
                    <a:pt x="53" y="177"/>
                  </a:lnTo>
                  <a:lnTo>
                    <a:pt x="53" y="177"/>
                  </a:lnTo>
                  <a:lnTo>
                    <a:pt x="70" y="133"/>
                  </a:lnTo>
                  <a:lnTo>
                    <a:pt x="80" y="110"/>
                  </a:lnTo>
                  <a:lnTo>
                    <a:pt x="89" y="88"/>
                  </a:lnTo>
                  <a:lnTo>
                    <a:pt x="101" y="66"/>
                  </a:lnTo>
                  <a:lnTo>
                    <a:pt x="113" y="45"/>
                  </a:lnTo>
                  <a:lnTo>
                    <a:pt x="126" y="26"/>
                  </a:lnTo>
                  <a:lnTo>
                    <a:pt x="135" y="16"/>
                  </a:lnTo>
                  <a:lnTo>
                    <a:pt x="142" y="7"/>
                  </a:lnTo>
                  <a:lnTo>
                    <a:pt x="142" y="7"/>
                  </a:lnTo>
                  <a:lnTo>
                    <a:pt x="143" y="6"/>
                  </a:lnTo>
                  <a:lnTo>
                    <a:pt x="144" y="4"/>
                  </a:lnTo>
                  <a:lnTo>
                    <a:pt x="143" y="2"/>
                  </a:lnTo>
                  <a:lnTo>
                    <a:pt x="142" y="1"/>
                  </a:lnTo>
                  <a:lnTo>
                    <a:pt x="141" y="0"/>
                  </a:lnTo>
                  <a:lnTo>
                    <a:pt x="139" y="0"/>
                  </a:lnTo>
                  <a:lnTo>
                    <a:pt x="137" y="0"/>
                  </a:lnTo>
                  <a:lnTo>
                    <a:pt x="136" y="1"/>
                  </a:lnTo>
                  <a:lnTo>
                    <a:pt x="1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5" name="Freeform 846"/>
            <p:cNvSpPr/>
            <p:nvPr/>
          </p:nvSpPr>
          <p:spPr bwMode="auto">
            <a:xfrm>
              <a:off x="4248151" y="1147763"/>
              <a:ext cx="88900" cy="204788"/>
            </a:xfrm>
            <a:custGeom>
              <a:avLst/>
              <a:gdLst/>
              <a:ahLst/>
              <a:cxnLst>
                <a:cxn ang="0">
                  <a:pos x="157" y="3"/>
                </a:cxn>
                <a:cxn ang="0">
                  <a:pos x="148" y="22"/>
                </a:cxn>
                <a:cxn ang="0">
                  <a:pos x="136" y="40"/>
                </a:cxn>
                <a:cxn ang="0">
                  <a:pos x="114" y="83"/>
                </a:cxn>
                <a:cxn ang="0">
                  <a:pos x="92" y="133"/>
                </a:cxn>
                <a:cxn ang="0">
                  <a:pos x="69" y="182"/>
                </a:cxn>
                <a:cxn ang="0">
                  <a:pos x="57" y="207"/>
                </a:cxn>
                <a:cxn ang="0">
                  <a:pos x="34" y="256"/>
                </a:cxn>
                <a:cxn ang="0">
                  <a:pos x="24" y="281"/>
                </a:cxn>
                <a:cxn ang="0">
                  <a:pos x="8" y="330"/>
                </a:cxn>
                <a:cxn ang="0">
                  <a:pos x="3" y="355"/>
                </a:cxn>
                <a:cxn ang="0">
                  <a:pos x="0" y="381"/>
                </a:cxn>
                <a:cxn ang="0">
                  <a:pos x="1" y="382"/>
                </a:cxn>
                <a:cxn ang="0">
                  <a:pos x="3" y="385"/>
                </a:cxn>
                <a:cxn ang="0">
                  <a:pos x="6" y="385"/>
                </a:cxn>
                <a:cxn ang="0">
                  <a:pos x="9" y="382"/>
                </a:cxn>
                <a:cxn ang="0">
                  <a:pos x="9" y="381"/>
                </a:cxn>
                <a:cxn ang="0">
                  <a:pos x="12" y="354"/>
                </a:cxn>
                <a:cxn ang="0">
                  <a:pos x="19" y="327"/>
                </a:cxn>
                <a:cxn ang="0">
                  <a:pos x="37" y="275"/>
                </a:cxn>
                <a:cxn ang="0">
                  <a:pos x="47" y="249"/>
                </a:cxn>
                <a:cxn ang="0">
                  <a:pos x="72" y="197"/>
                </a:cxn>
                <a:cxn ang="0">
                  <a:pos x="86" y="171"/>
                </a:cxn>
                <a:cxn ang="0">
                  <a:pos x="106" y="126"/>
                </a:cxn>
                <a:cxn ang="0">
                  <a:pos x="126" y="80"/>
                </a:cxn>
                <a:cxn ang="0">
                  <a:pos x="130" y="71"/>
                </a:cxn>
                <a:cxn ang="0">
                  <a:pos x="147" y="43"/>
                </a:cxn>
                <a:cxn ang="0">
                  <a:pos x="162" y="16"/>
                </a:cxn>
                <a:cxn ang="0">
                  <a:pos x="166" y="6"/>
                </a:cxn>
                <a:cxn ang="0">
                  <a:pos x="165" y="2"/>
                </a:cxn>
                <a:cxn ang="0">
                  <a:pos x="163" y="0"/>
                </a:cxn>
                <a:cxn ang="0">
                  <a:pos x="159" y="0"/>
                </a:cxn>
                <a:cxn ang="0">
                  <a:pos x="157" y="3"/>
                </a:cxn>
              </a:cxnLst>
              <a:rect l="0" t="0" r="r" b="b"/>
              <a:pathLst>
                <a:path w="166" h="385">
                  <a:moveTo>
                    <a:pt x="157" y="3"/>
                  </a:moveTo>
                  <a:lnTo>
                    <a:pt x="157" y="3"/>
                  </a:lnTo>
                  <a:lnTo>
                    <a:pt x="153" y="13"/>
                  </a:lnTo>
                  <a:lnTo>
                    <a:pt x="148" y="22"/>
                  </a:lnTo>
                  <a:lnTo>
                    <a:pt x="136" y="40"/>
                  </a:lnTo>
                  <a:lnTo>
                    <a:pt x="136" y="40"/>
                  </a:lnTo>
                  <a:lnTo>
                    <a:pt x="124" y="60"/>
                  </a:lnTo>
                  <a:lnTo>
                    <a:pt x="114" y="83"/>
                  </a:lnTo>
                  <a:lnTo>
                    <a:pt x="114" y="83"/>
                  </a:lnTo>
                  <a:lnTo>
                    <a:pt x="92" y="133"/>
                  </a:lnTo>
                  <a:lnTo>
                    <a:pt x="81" y="158"/>
                  </a:lnTo>
                  <a:lnTo>
                    <a:pt x="69" y="182"/>
                  </a:lnTo>
                  <a:lnTo>
                    <a:pt x="69" y="182"/>
                  </a:lnTo>
                  <a:lnTo>
                    <a:pt x="57" y="207"/>
                  </a:lnTo>
                  <a:lnTo>
                    <a:pt x="45" y="230"/>
                  </a:lnTo>
                  <a:lnTo>
                    <a:pt x="34" y="256"/>
                  </a:lnTo>
                  <a:lnTo>
                    <a:pt x="24" y="281"/>
                  </a:lnTo>
                  <a:lnTo>
                    <a:pt x="24" y="281"/>
                  </a:lnTo>
                  <a:lnTo>
                    <a:pt x="16" y="305"/>
                  </a:lnTo>
                  <a:lnTo>
                    <a:pt x="8" y="330"/>
                  </a:lnTo>
                  <a:lnTo>
                    <a:pt x="5" y="342"/>
                  </a:lnTo>
                  <a:lnTo>
                    <a:pt x="3" y="355"/>
                  </a:lnTo>
                  <a:lnTo>
                    <a:pt x="1" y="367"/>
                  </a:lnTo>
                  <a:lnTo>
                    <a:pt x="0" y="381"/>
                  </a:lnTo>
                  <a:lnTo>
                    <a:pt x="0" y="381"/>
                  </a:lnTo>
                  <a:lnTo>
                    <a:pt x="1" y="382"/>
                  </a:lnTo>
                  <a:lnTo>
                    <a:pt x="2" y="384"/>
                  </a:lnTo>
                  <a:lnTo>
                    <a:pt x="3" y="385"/>
                  </a:lnTo>
                  <a:lnTo>
                    <a:pt x="5" y="385"/>
                  </a:lnTo>
                  <a:lnTo>
                    <a:pt x="6" y="385"/>
                  </a:lnTo>
                  <a:lnTo>
                    <a:pt x="8" y="384"/>
                  </a:lnTo>
                  <a:lnTo>
                    <a:pt x="9" y="382"/>
                  </a:lnTo>
                  <a:lnTo>
                    <a:pt x="9" y="381"/>
                  </a:lnTo>
                  <a:lnTo>
                    <a:pt x="9" y="381"/>
                  </a:lnTo>
                  <a:lnTo>
                    <a:pt x="10" y="367"/>
                  </a:lnTo>
                  <a:lnTo>
                    <a:pt x="12" y="354"/>
                  </a:lnTo>
                  <a:lnTo>
                    <a:pt x="15" y="340"/>
                  </a:lnTo>
                  <a:lnTo>
                    <a:pt x="19" y="327"/>
                  </a:lnTo>
                  <a:lnTo>
                    <a:pt x="27" y="301"/>
                  </a:lnTo>
                  <a:lnTo>
                    <a:pt x="37" y="275"/>
                  </a:lnTo>
                  <a:lnTo>
                    <a:pt x="37" y="275"/>
                  </a:lnTo>
                  <a:lnTo>
                    <a:pt x="47" y="249"/>
                  </a:lnTo>
                  <a:lnTo>
                    <a:pt x="59" y="222"/>
                  </a:lnTo>
                  <a:lnTo>
                    <a:pt x="72" y="197"/>
                  </a:lnTo>
                  <a:lnTo>
                    <a:pt x="86" y="171"/>
                  </a:lnTo>
                  <a:lnTo>
                    <a:pt x="86" y="171"/>
                  </a:lnTo>
                  <a:lnTo>
                    <a:pt x="96" y="149"/>
                  </a:lnTo>
                  <a:lnTo>
                    <a:pt x="106" y="126"/>
                  </a:lnTo>
                  <a:lnTo>
                    <a:pt x="116" y="103"/>
                  </a:lnTo>
                  <a:lnTo>
                    <a:pt x="126" y="80"/>
                  </a:lnTo>
                  <a:lnTo>
                    <a:pt x="126" y="80"/>
                  </a:lnTo>
                  <a:lnTo>
                    <a:pt x="130" y="71"/>
                  </a:lnTo>
                  <a:lnTo>
                    <a:pt x="135" y="62"/>
                  </a:lnTo>
                  <a:lnTo>
                    <a:pt x="147" y="43"/>
                  </a:lnTo>
                  <a:lnTo>
                    <a:pt x="158" y="25"/>
                  </a:lnTo>
                  <a:lnTo>
                    <a:pt x="162" y="16"/>
                  </a:lnTo>
                  <a:lnTo>
                    <a:pt x="166" y="6"/>
                  </a:lnTo>
                  <a:lnTo>
                    <a:pt x="166" y="6"/>
                  </a:lnTo>
                  <a:lnTo>
                    <a:pt x="166" y="3"/>
                  </a:lnTo>
                  <a:lnTo>
                    <a:pt x="165" y="2"/>
                  </a:lnTo>
                  <a:lnTo>
                    <a:pt x="164" y="0"/>
                  </a:lnTo>
                  <a:lnTo>
                    <a:pt x="163" y="0"/>
                  </a:lnTo>
                  <a:lnTo>
                    <a:pt x="161"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6" name="Freeform 847"/>
            <p:cNvSpPr/>
            <p:nvPr/>
          </p:nvSpPr>
          <p:spPr bwMode="auto">
            <a:xfrm>
              <a:off x="4278313" y="1141413"/>
              <a:ext cx="93663" cy="217488"/>
            </a:xfrm>
            <a:custGeom>
              <a:avLst/>
              <a:gdLst/>
              <a:ahLst/>
              <a:cxnLst>
                <a:cxn ang="0">
                  <a:pos x="167" y="2"/>
                </a:cxn>
                <a:cxn ang="0">
                  <a:pos x="167" y="2"/>
                </a:cxn>
                <a:cxn ang="0">
                  <a:pos x="152" y="25"/>
                </a:cxn>
                <a:cxn ang="0">
                  <a:pos x="137" y="50"/>
                </a:cxn>
                <a:cxn ang="0">
                  <a:pos x="125" y="74"/>
                </a:cxn>
                <a:cxn ang="0">
                  <a:pos x="112" y="100"/>
                </a:cxn>
                <a:cxn ang="0">
                  <a:pos x="90" y="151"/>
                </a:cxn>
                <a:cxn ang="0">
                  <a:pos x="78" y="177"/>
                </a:cxn>
                <a:cxn ang="0">
                  <a:pos x="67" y="203"/>
                </a:cxn>
                <a:cxn ang="0">
                  <a:pos x="67" y="203"/>
                </a:cxn>
                <a:cxn ang="0">
                  <a:pos x="43" y="252"/>
                </a:cxn>
                <a:cxn ang="0">
                  <a:pos x="32" y="277"/>
                </a:cxn>
                <a:cxn ang="0">
                  <a:pos x="22" y="303"/>
                </a:cxn>
                <a:cxn ang="0">
                  <a:pos x="13" y="328"/>
                </a:cxn>
                <a:cxn ang="0">
                  <a:pos x="6" y="355"/>
                </a:cxn>
                <a:cxn ang="0">
                  <a:pos x="4" y="369"/>
                </a:cxn>
                <a:cxn ang="0">
                  <a:pos x="2" y="381"/>
                </a:cxn>
                <a:cxn ang="0">
                  <a:pos x="1" y="395"/>
                </a:cxn>
                <a:cxn ang="0">
                  <a:pos x="0" y="408"/>
                </a:cxn>
                <a:cxn ang="0">
                  <a:pos x="0" y="408"/>
                </a:cxn>
                <a:cxn ang="0">
                  <a:pos x="1" y="410"/>
                </a:cxn>
                <a:cxn ang="0">
                  <a:pos x="2" y="412"/>
                </a:cxn>
                <a:cxn ang="0">
                  <a:pos x="3" y="412"/>
                </a:cxn>
                <a:cxn ang="0">
                  <a:pos x="5" y="413"/>
                </a:cxn>
                <a:cxn ang="0">
                  <a:pos x="7" y="412"/>
                </a:cxn>
                <a:cxn ang="0">
                  <a:pos x="8" y="412"/>
                </a:cxn>
                <a:cxn ang="0">
                  <a:pos x="9" y="410"/>
                </a:cxn>
                <a:cxn ang="0">
                  <a:pos x="10" y="408"/>
                </a:cxn>
                <a:cxn ang="0">
                  <a:pos x="10" y="408"/>
                </a:cxn>
                <a:cxn ang="0">
                  <a:pos x="10" y="395"/>
                </a:cxn>
                <a:cxn ang="0">
                  <a:pos x="11" y="382"/>
                </a:cxn>
                <a:cxn ang="0">
                  <a:pos x="13" y="369"/>
                </a:cxn>
                <a:cxn ang="0">
                  <a:pos x="16" y="356"/>
                </a:cxn>
                <a:cxn ang="0">
                  <a:pos x="23" y="333"/>
                </a:cxn>
                <a:cxn ang="0">
                  <a:pos x="32" y="307"/>
                </a:cxn>
                <a:cxn ang="0">
                  <a:pos x="32" y="307"/>
                </a:cxn>
                <a:cxn ang="0">
                  <a:pos x="57" y="249"/>
                </a:cxn>
                <a:cxn ang="0">
                  <a:pos x="82" y="191"/>
                </a:cxn>
                <a:cxn ang="0">
                  <a:pos x="82" y="191"/>
                </a:cxn>
                <a:cxn ang="0">
                  <a:pos x="104" y="144"/>
                </a:cxn>
                <a:cxn ang="0">
                  <a:pos x="125" y="96"/>
                </a:cxn>
                <a:cxn ang="0">
                  <a:pos x="136" y="73"/>
                </a:cxn>
                <a:cxn ang="0">
                  <a:pos x="148" y="51"/>
                </a:cxn>
                <a:cxn ang="0">
                  <a:pos x="161" y="28"/>
                </a:cxn>
                <a:cxn ang="0">
                  <a:pos x="176" y="6"/>
                </a:cxn>
                <a:cxn ang="0">
                  <a:pos x="176" y="6"/>
                </a:cxn>
                <a:cxn ang="0">
                  <a:pos x="176" y="5"/>
                </a:cxn>
                <a:cxn ang="0">
                  <a:pos x="176" y="3"/>
                </a:cxn>
                <a:cxn ang="0">
                  <a:pos x="176" y="2"/>
                </a:cxn>
                <a:cxn ang="0">
                  <a:pos x="174" y="1"/>
                </a:cxn>
                <a:cxn ang="0">
                  <a:pos x="171" y="0"/>
                </a:cxn>
                <a:cxn ang="0">
                  <a:pos x="168" y="0"/>
                </a:cxn>
                <a:cxn ang="0">
                  <a:pos x="167" y="2"/>
                </a:cxn>
                <a:cxn ang="0">
                  <a:pos x="167" y="2"/>
                </a:cxn>
              </a:cxnLst>
              <a:rect l="0" t="0" r="r" b="b"/>
              <a:pathLst>
                <a:path w="176" h="413">
                  <a:moveTo>
                    <a:pt x="167" y="2"/>
                  </a:moveTo>
                  <a:lnTo>
                    <a:pt x="167" y="2"/>
                  </a:lnTo>
                  <a:lnTo>
                    <a:pt x="152" y="25"/>
                  </a:lnTo>
                  <a:lnTo>
                    <a:pt x="137" y="50"/>
                  </a:lnTo>
                  <a:lnTo>
                    <a:pt x="125" y="74"/>
                  </a:lnTo>
                  <a:lnTo>
                    <a:pt x="112" y="100"/>
                  </a:lnTo>
                  <a:lnTo>
                    <a:pt x="90" y="151"/>
                  </a:lnTo>
                  <a:lnTo>
                    <a:pt x="78" y="177"/>
                  </a:lnTo>
                  <a:lnTo>
                    <a:pt x="67" y="203"/>
                  </a:lnTo>
                  <a:lnTo>
                    <a:pt x="67" y="203"/>
                  </a:lnTo>
                  <a:lnTo>
                    <a:pt x="43" y="252"/>
                  </a:lnTo>
                  <a:lnTo>
                    <a:pt x="32" y="277"/>
                  </a:lnTo>
                  <a:lnTo>
                    <a:pt x="22" y="303"/>
                  </a:lnTo>
                  <a:lnTo>
                    <a:pt x="13" y="328"/>
                  </a:lnTo>
                  <a:lnTo>
                    <a:pt x="6" y="355"/>
                  </a:lnTo>
                  <a:lnTo>
                    <a:pt x="4" y="369"/>
                  </a:lnTo>
                  <a:lnTo>
                    <a:pt x="2" y="381"/>
                  </a:lnTo>
                  <a:lnTo>
                    <a:pt x="1" y="395"/>
                  </a:lnTo>
                  <a:lnTo>
                    <a:pt x="0" y="408"/>
                  </a:lnTo>
                  <a:lnTo>
                    <a:pt x="0" y="408"/>
                  </a:lnTo>
                  <a:lnTo>
                    <a:pt x="1" y="410"/>
                  </a:lnTo>
                  <a:lnTo>
                    <a:pt x="2" y="412"/>
                  </a:lnTo>
                  <a:lnTo>
                    <a:pt x="3" y="412"/>
                  </a:lnTo>
                  <a:lnTo>
                    <a:pt x="5" y="413"/>
                  </a:lnTo>
                  <a:lnTo>
                    <a:pt x="7" y="412"/>
                  </a:lnTo>
                  <a:lnTo>
                    <a:pt x="8" y="412"/>
                  </a:lnTo>
                  <a:lnTo>
                    <a:pt x="9" y="410"/>
                  </a:lnTo>
                  <a:lnTo>
                    <a:pt x="10" y="408"/>
                  </a:lnTo>
                  <a:lnTo>
                    <a:pt x="10" y="408"/>
                  </a:lnTo>
                  <a:lnTo>
                    <a:pt x="10" y="395"/>
                  </a:lnTo>
                  <a:lnTo>
                    <a:pt x="11" y="382"/>
                  </a:lnTo>
                  <a:lnTo>
                    <a:pt x="13" y="369"/>
                  </a:lnTo>
                  <a:lnTo>
                    <a:pt x="16" y="356"/>
                  </a:lnTo>
                  <a:lnTo>
                    <a:pt x="23" y="333"/>
                  </a:lnTo>
                  <a:lnTo>
                    <a:pt x="32" y="307"/>
                  </a:lnTo>
                  <a:lnTo>
                    <a:pt x="32" y="307"/>
                  </a:lnTo>
                  <a:lnTo>
                    <a:pt x="57" y="249"/>
                  </a:lnTo>
                  <a:lnTo>
                    <a:pt x="82" y="191"/>
                  </a:lnTo>
                  <a:lnTo>
                    <a:pt x="82" y="191"/>
                  </a:lnTo>
                  <a:lnTo>
                    <a:pt x="104" y="144"/>
                  </a:lnTo>
                  <a:lnTo>
                    <a:pt x="125" y="96"/>
                  </a:lnTo>
                  <a:lnTo>
                    <a:pt x="136" y="73"/>
                  </a:lnTo>
                  <a:lnTo>
                    <a:pt x="148" y="51"/>
                  </a:lnTo>
                  <a:lnTo>
                    <a:pt x="161" y="28"/>
                  </a:lnTo>
                  <a:lnTo>
                    <a:pt x="176" y="6"/>
                  </a:lnTo>
                  <a:lnTo>
                    <a:pt x="176" y="6"/>
                  </a:lnTo>
                  <a:lnTo>
                    <a:pt x="176" y="5"/>
                  </a:lnTo>
                  <a:lnTo>
                    <a:pt x="176" y="3"/>
                  </a:lnTo>
                  <a:lnTo>
                    <a:pt x="176" y="2"/>
                  </a:lnTo>
                  <a:lnTo>
                    <a:pt x="174" y="1"/>
                  </a:lnTo>
                  <a:lnTo>
                    <a:pt x="171" y="0"/>
                  </a:lnTo>
                  <a:lnTo>
                    <a:pt x="168" y="0"/>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7" name="Freeform 848"/>
            <p:cNvSpPr/>
            <p:nvPr/>
          </p:nvSpPr>
          <p:spPr bwMode="auto">
            <a:xfrm>
              <a:off x="4298951" y="1160463"/>
              <a:ext cx="85725" cy="211138"/>
            </a:xfrm>
            <a:custGeom>
              <a:avLst/>
              <a:gdLst/>
              <a:ahLst/>
              <a:cxnLst>
                <a:cxn ang="0">
                  <a:pos x="152" y="5"/>
                </a:cxn>
                <a:cxn ang="0">
                  <a:pos x="149" y="18"/>
                </a:cxn>
                <a:cxn ang="0">
                  <a:pos x="143" y="28"/>
                </a:cxn>
                <a:cxn ang="0">
                  <a:pos x="134" y="44"/>
                </a:cxn>
                <a:cxn ang="0">
                  <a:pos x="131" y="50"/>
                </a:cxn>
                <a:cxn ang="0">
                  <a:pos x="120" y="78"/>
                </a:cxn>
                <a:cxn ang="0">
                  <a:pos x="106" y="104"/>
                </a:cxn>
                <a:cxn ang="0">
                  <a:pos x="93" y="128"/>
                </a:cxn>
                <a:cxn ang="0">
                  <a:pos x="72" y="174"/>
                </a:cxn>
                <a:cxn ang="0">
                  <a:pos x="63" y="199"/>
                </a:cxn>
                <a:cxn ang="0">
                  <a:pos x="33" y="271"/>
                </a:cxn>
                <a:cxn ang="0">
                  <a:pos x="15" y="319"/>
                </a:cxn>
                <a:cxn ang="0">
                  <a:pos x="3" y="369"/>
                </a:cxn>
                <a:cxn ang="0">
                  <a:pos x="0" y="395"/>
                </a:cxn>
                <a:cxn ang="0">
                  <a:pos x="1" y="399"/>
                </a:cxn>
                <a:cxn ang="0">
                  <a:pos x="4" y="400"/>
                </a:cxn>
                <a:cxn ang="0">
                  <a:pos x="9" y="397"/>
                </a:cxn>
                <a:cxn ang="0">
                  <a:pos x="9" y="395"/>
                </a:cxn>
                <a:cxn ang="0">
                  <a:pos x="13" y="368"/>
                </a:cxn>
                <a:cxn ang="0">
                  <a:pos x="27" y="314"/>
                </a:cxn>
                <a:cxn ang="0">
                  <a:pos x="47" y="263"/>
                </a:cxn>
                <a:cxn ang="0">
                  <a:pos x="67" y="212"/>
                </a:cxn>
                <a:cxn ang="0">
                  <a:pos x="78" y="187"/>
                </a:cxn>
                <a:cxn ang="0">
                  <a:pos x="89" y="159"/>
                </a:cxn>
                <a:cxn ang="0">
                  <a:pos x="116" y="107"/>
                </a:cxn>
                <a:cxn ang="0">
                  <a:pos x="128" y="81"/>
                </a:cxn>
                <a:cxn ang="0">
                  <a:pos x="141" y="50"/>
                </a:cxn>
                <a:cxn ang="0">
                  <a:pos x="147" y="41"/>
                </a:cxn>
                <a:cxn ang="0">
                  <a:pos x="157" y="24"/>
                </a:cxn>
                <a:cxn ang="0">
                  <a:pos x="162" y="5"/>
                </a:cxn>
                <a:cxn ang="0">
                  <a:pos x="162" y="3"/>
                </a:cxn>
                <a:cxn ang="0">
                  <a:pos x="159" y="1"/>
                </a:cxn>
                <a:cxn ang="0">
                  <a:pos x="154" y="2"/>
                </a:cxn>
                <a:cxn ang="0">
                  <a:pos x="152" y="5"/>
                </a:cxn>
              </a:cxnLst>
              <a:rect l="0" t="0" r="r" b="b"/>
              <a:pathLst>
                <a:path w="162" h="400">
                  <a:moveTo>
                    <a:pt x="152" y="5"/>
                  </a:moveTo>
                  <a:lnTo>
                    <a:pt x="152" y="5"/>
                  </a:lnTo>
                  <a:lnTo>
                    <a:pt x="151" y="12"/>
                  </a:lnTo>
                  <a:lnTo>
                    <a:pt x="149" y="18"/>
                  </a:lnTo>
                  <a:lnTo>
                    <a:pt x="146" y="23"/>
                  </a:lnTo>
                  <a:lnTo>
                    <a:pt x="143" y="28"/>
                  </a:lnTo>
                  <a:lnTo>
                    <a:pt x="137" y="39"/>
                  </a:lnTo>
                  <a:lnTo>
                    <a:pt x="134" y="44"/>
                  </a:lnTo>
                  <a:lnTo>
                    <a:pt x="131" y="50"/>
                  </a:lnTo>
                  <a:lnTo>
                    <a:pt x="131" y="50"/>
                  </a:lnTo>
                  <a:lnTo>
                    <a:pt x="126" y="63"/>
                  </a:lnTo>
                  <a:lnTo>
                    <a:pt x="120" y="78"/>
                  </a:lnTo>
                  <a:lnTo>
                    <a:pt x="113" y="91"/>
                  </a:lnTo>
                  <a:lnTo>
                    <a:pt x="106" y="104"/>
                  </a:lnTo>
                  <a:lnTo>
                    <a:pt x="106" y="104"/>
                  </a:lnTo>
                  <a:lnTo>
                    <a:pt x="93" y="128"/>
                  </a:lnTo>
                  <a:lnTo>
                    <a:pt x="82" y="150"/>
                  </a:lnTo>
                  <a:lnTo>
                    <a:pt x="72" y="174"/>
                  </a:lnTo>
                  <a:lnTo>
                    <a:pt x="63" y="199"/>
                  </a:lnTo>
                  <a:lnTo>
                    <a:pt x="63" y="199"/>
                  </a:lnTo>
                  <a:lnTo>
                    <a:pt x="43" y="247"/>
                  </a:lnTo>
                  <a:lnTo>
                    <a:pt x="33" y="271"/>
                  </a:lnTo>
                  <a:lnTo>
                    <a:pt x="24" y="296"/>
                  </a:lnTo>
                  <a:lnTo>
                    <a:pt x="15" y="319"/>
                  </a:lnTo>
                  <a:lnTo>
                    <a:pt x="8" y="344"/>
                  </a:lnTo>
                  <a:lnTo>
                    <a:pt x="3" y="369"/>
                  </a:lnTo>
                  <a:lnTo>
                    <a:pt x="0" y="395"/>
                  </a:lnTo>
                  <a:lnTo>
                    <a:pt x="0" y="395"/>
                  </a:lnTo>
                  <a:lnTo>
                    <a:pt x="0" y="397"/>
                  </a:lnTo>
                  <a:lnTo>
                    <a:pt x="1" y="399"/>
                  </a:lnTo>
                  <a:lnTo>
                    <a:pt x="3" y="399"/>
                  </a:lnTo>
                  <a:lnTo>
                    <a:pt x="4" y="400"/>
                  </a:lnTo>
                  <a:lnTo>
                    <a:pt x="8" y="399"/>
                  </a:lnTo>
                  <a:lnTo>
                    <a:pt x="9" y="397"/>
                  </a:lnTo>
                  <a:lnTo>
                    <a:pt x="9" y="395"/>
                  </a:lnTo>
                  <a:lnTo>
                    <a:pt x="9" y="395"/>
                  </a:lnTo>
                  <a:lnTo>
                    <a:pt x="11" y="382"/>
                  </a:lnTo>
                  <a:lnTo>
                    <a:pt x="13" y="368"/>
                  </a:lnTo>
                  <a:lnTo>
                    <a:pt x="19" y="341"/>
                  </a:lnTo>
                  <a:lnTo>
                    <a:pt x="27" y="314"/>
                  </a:lnTo>
                  <a:lnTo>
                    <a:pt x="36" y="288"/>
                  </a:lnTo>
                  <a:lnTo>
                    <a:pt x="47" y="263"/>
                  </a:lnTo>
                  <a:lnTo>
                    <a:pt x="57" y="238"/>
                  </a:lnTo>
                  <a:lnTo>
                    <a:pt x="67" y="212"/>
                  </a:lnTo>
                  <a:lnTo>
                    <a:pt x="78" y="187"/>
                  </a:lnTo>
                  <a:lnTo>
                    <a:pt x="78" y="187"/>
                  </a:lnTo>
                  <a:lnTo>
                    <a:pt x="83" y="172"/>
                  </a:lnTo>
                  <a:lnTo>
                    <a:pt x="89" y="159"/>
                  </a:lnTo>
                  <a:lnTo>
                    <a:pt x="102" y="133"/>
                  </a:lnTo>
                  <a:lnTo>
                    <a:pt x="116" y="107"/>
                  </a:lnTo>
                  <a:lnTo>
                    <a:pt x="128" y="81"/>
                  </a:lnTo>
                  <a:lnTo>
                    <a:pt x="128" y="81"/>
                  </a:lnTo>
                  <a:lnTo>
                    <a:pt x="137" y="60"/>
                  </a:lnTo>
                  <a:lnTo>
                    <a:pt x="141" y="50"/>
                  </a:lnTo>
                  <a:lnTo>
                    <a:pt x="147" y="41"/>
                  </a:lnTo>
                  <a:lnTo>
                    <a:pt x="147" y="41"/>
                  </a:lnTo>
                  <a:lnTo>
                    <a:pt x="152" y="32"/>
                  </a:lnTo>
                  <a:lnTo>
                    <a:pt x="157" y="24"/>
                  </a:lnTo>
                  <a:lnTo>
                    <a:pt x="159" y="15"/>
                  </a:lnTo>
                  <a:lnTo>
                    <a:pt x="162" y="5"/>
                  </a:lnTo>
                  <a:lnTo>
                    <a:pt x="162" y="5"/>
                  </a:lnTo>
                  <a:lnTo>
                    <a:pt x="162" y="3"/>
                  </a:lnTo>
                  <a:lnTo>
                    <a:pt x="161" y="2"/>
                  </a:lnTo>
                  <a:lnTo>
                    <a:pt x="159" y="1"/>
                  </a:lnTo>
                  <a:lnTo>
                    <a:pt x="157" y="0"/>
                  </a:lnTo>
                  <a:lnTo>
                    <a:pt x="154" y="2"/>
                  </a:lnTo>
                  <a:lnTo>
                    <a:pt x="153" y="3"/>
                  </a:lnTo>
                  <a:lnTo>
                    <a:pt x="152" y="5"/>
                  </a:lnTo>
                  <a:lnTo>
                    <a:pt x="15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8" name="Freeform 849"/>
            <p:cNvSpPr/>
            <p:nvPr/>
          </p:nvSpPr>
          <p:spPr bwMode="auto">
            <a:xfrm>
              <a:off x="4332288" y="1171576"/>
              <a:ext cx="74613" cy="193675"/>
            </a:xfrm>
            <a:custGeom>
              <a:avLst/>
              <a:gdLst/>
              <a:ahLst/>
              <a:cxnLst>
                <a:cxn ang="0">
                  <a:pos x="133" y="4"/>
                </a:cxn>
                <a:cxn ang="0">
                  <a:pos x="133" y="4"/>
                </a:cxn>
                <a:cxn ang="0">
                  <a:pos x="131" y="14"/>
                </a:cxn>
                <a:cxn ang="0">
                  <a:pos x="126" y="25"/>
                </a:cxn>
                <a:cxn ang="0">
                  <a:pos x="117" y="43"/>
                </a:cxn>
                <a:cxn ang="0">
                  <a:pos x="117" y="43"/>
                </a:cxn>
                <a:cxn ang="0">
                  <a:pos x="108" y="64"/>
                </a:cxn>
                <a:cxn ang="0">
                  <a:pos x="101" y="84"/>
                </a:cxn>
                <a:cxn ang="0">
                  <a:pos x="101" y="84"/>
                </a:cxn>
                <a:cxn ang="0">
                  <a:pos x="91" y="107"/>
                </a:cxn>
                <a:cxn ang="0">
                  <a:pos x="83" y="129"/>
                </a:cxn>
                <a:cxn ang="0">
                  <a:pos x="68" y="175"/>
                </a:cxn>
                <a:cxn ang="0">
                  <a:pos x="68" y="175"/>
                </a:cxn>
                <a:cxn ang="0">
                  <a:pos x="61" y="197"/>
                </a:cxn>
                <a:cxn ang="0">
                  <a:pos x="53" y="219"/>
                </a:cxn>
                <a:cxn ang="0">
                  <a:pos x="36" y="262"/>
                </a:cxn>
                <a:cxn ang="0">
                  <a:pos x="36" y="262"/>
                </a:cxn>
                <a:cxn ang="0">
                  <a:pos x="27" y="287"/>
                </a:cxn>
                <a:cxn ang="0">
                  <a:pos x="18" y="311"/>
                </a:cxn>
                <a:cxn ang="0">
                  <a:pos x="8" y="335"/>
                </a:cxn>
                <a:cxn ang="0">
                  <a:pos x="0" y="360"/>
                </a:cxn>
                <a:cxn ang="0">
                  <a:pos x="0" y="360"/>
                </a:cxn>
                <a:cxn ang="0">
                  <a:pos x="0" y="362"/>
                </a:cxn>
                <a:cxn ang="0">
                  <a:pos x="0" y="364"/>
                </a:cxn>
                <a:cxn ang="0">
                  <a:pos x="2" y="365"/>
                </a:cxn>
                <a:cxn ang="0">
                  <a:pos x="3" y="366"/>
                </a:cxn>
                <a:cxn ang="0">
                  <a:pos x="5" y="366"/>
                </a:cxn>
                <a:cxn ang="0">
                  <a:pos x="7" y="366"/>
                </a:cxn>
                <a:cxn ang="0">
                  <a:pos x="8" y="364"/>
                </a:cxn>
                <a:cxn ang="0">
                  <a:pos x="9" y="363"/>
                </a:cxn>
                <a:cxn ang="0">
                  <a:pos x="9" y="363"/>
                </a:cxn>
                <a:cxn ang="0">
                  <a:pos x="17" y="340"/>
                </a:cxn>
                <a:cxn ang="0">
                  <a:pos x="26" y="317"/>
                </a:cxn>
                <a:cxn ang="0">
                  <a:pos x="34" y="295"/>
                </a:cxn>
                <a:cxn ang="0">
                  <a:pos x="43" y="272"/>
                </a:cxn>
                <a:cxn ang="0">
                  <a:pos x="43" y="272"/>
                </a:cxn>
                <a:cxn ang="0">
                  <a:pos x="52" y="249"/>
                </a:cxn>
                <a:cxn ang="0">
                  <a:pos x="60" y="225"/>
                </a:cxn>
                <a:cxn ang="0">
                  <a:pos x="69" y="201"/>
                </a:cxn>
                <a:cxn ang="0">
                  <a:pos x="78" y="177"/>
                </a:cxn>
                <a:cxn ang="0">
                  <a:pos x="78" y="177"/>
                </a:cxn>
                <a:cxn ang="0">
                  <a:pos x="95" y="124"/>
                </a:cxn>
                <a:cxn ang="0">
                  <a:pos x="106" y="97"/>
                </a:cxn>
                <a:cxn ang="0">
                  <a:pos x="116" y="70"/>
                </a:cxn>
                <a:cxn ang="0">
                  <a:pos x="116" y="70"/>
                </a:cxn>
                <a:cxn ang="0">
                  <a:pos x="123" y="55"/>
                </a:cxn>
                <a:cxn ang="0">
                  <a:pos x="132" y="38"/>
                </a:cxn>
                <a:cxn ang="0">
                  <a:pos x="139" y="22"/>
                </a:cxn>
                <a:cxn ang="0">
                  <a:pos x="141" y="13"/>
                </a:cxn>
                <a:cxn ang="0">
                  <a:pos x="142" y="4"/>
                </a:cxn>
                <a:cxn ang="0">
                  <a:pos x="142" y="4"/>
                </a:cxn>
                <a:cxn ang="0">
                  <a:pos x="142" y="2"/>
                </a:cxn>
                <a:cxn ang="0">
                  <a:pos x="141" y="1"/>
                </a:cxn>
                <a:cxn ang="0">
                  <a:pos x="140" y="0"/>
                </a:cxn>
                <a:cxn ang="0">
                  <a:pos x="138" y="0"/>
                </a:cxn>
                <a:cxn ang="0">
                  <a:pos x="135" y="1"/>
                </a:cxn>
                <a:cxn ang="0">
                  <a:pos x="134" y="2"/>
                </a:cxn>
                <a:cxn ang="0">
                  <a:pos x="133" y="4"/>
                </a:cxn>
                <a:cxn ang="0">
                  <a:pos x="133" y="4"/>
                </a:cxn>
              </a:cxnLst>
              <a:rect l="0" t="0" r="r" b="b"/>
              <a:pathLst>
                <a:path w="142" h="366">
                  <a:moveTo>
                    <a:pt x="133" y="4"/>
                  </a:moveTo>
                  <a:lnTo>
                    <a:pt x="133" y="4"/>
                  </a:lnTo>
                  <a:lnTo>
                    <a:pt x="131" y="14"/>
                  </a:lnTo>
                  <a:lnTo>
                    <a:pt x="126" y="25"/>
                  </a:lnTo>
                  <a:lnTo>
                    <a:pt x="117" y="43"/>
                  </a:lnTo>
                  <a:lnTo>
                    <a:pt x="117" y="43"/>
                  </a:lnTo>
                  <a:lnTo>
                    <a:pt x="108" y="64"/>
                  </a:lnTo>
                  <a:lnTo>
                    <a:pt x="101" y="84"/>
                  </a:lnTo>
                  <a:lnTo>
                    <a:pt x="101" y="84"/>
                  </a:lnTo>
                  <a:lnTo>
                    <a:pt x="91" y="107"/>
                  </a:lnTo>
                  <a:lnTo>
                    <a:pt x="83" y="129"/>
                  </a:lnTo>
                  <a:lnTo>
                    <a:pt x="68" y="175"/>
                  </a:lnTo>
                  <a:lnTo>
                    <a:pt x="68" y="175"/>
                  </a:lnTo>
                  <a:lnTo>
                    <a:pt x="61" y="197"/>
                  </a:lnTo>
                  <a:lnTo>
                    <a:pt x="53" y="219"/>
                  </a:lnTo>
                  <a:lnTo>
                    <a:pt x="36" y="262"/>
                  </a:lnTo>
                  <a:lnTo>
                    <a:pt x="36" y="262"/>
                  </a:lnTo>
                  <a:lnTo>
                    <a:pt x="27" y="287"/>
                  </a:lnTo>
                  <a:lnTo>
                    <a:pt x="18" y="311"/>
                  </a:lnTo>
                  <a:lnTo>
                    <a:pt x="8" y="335"/>
                  </a:lnTo>
                  <a:lnTo>
                    <a:pt x="0" y="360"/>
                  </a:lnTo>
                  <a:lnTo>
                    <a:pt x="0" y="360"/>
                  </a:lnTo>
                  <a:lnTo>
                    <a:pt x="0" y="362"/>
                  </a:lnTo>
                  <a:lnTo>
                    <a:pt x="0" y="364"/>
                  </a:lnTo>
                  <a:lnTo>
                    <a:pt x="2" y="365"/>
                  </a:lnTo>
                  <a:lnTo>
                    <a:pt x="3" y="366"/>
                  </a:lnTo>
                  <a:lnTo>
                    <a:pt x="5" y="366"/>
                  </a:lnTo>
                  <a:lnTo>
                    <a:pt x="7" y="366"/>
                  </a:lnTo>
                  <a:lnTo>
                    <a:pt x="8" y="364"/>
                  </a:lnTo>
                  <a:lnTo>
                    <a:pt x="9" y="363"/>
                  </a:lnTo>
                  <a:lnTo>
                    <a:pt x="9" y="363"/>
                  </a:lnTo>
                  <a:lnTo>
                    <a:pt x="17" y="340"/>
                  </a:lnTo>
                  <a:lnTo>
                    <a:pt x="26" y="317"/>
                  </a:lnTo>
                  <a:lnTo>
                    <a:pt x="34" y="295"/>
                  </a:lnTo>
                  <a:lnTo>
                    <a:pt x="43" y="272"/>
                  </a:lnTo>
                  <a:lnTo>
                    <a:pt x="43" y="272"/>
                  </a:lnTo>
                  <a:lnTo>
                    <a:pt x="52" y="249"/>
                  </a:lnTo>
                  <a:lnTo>
                    <a:pt x="60" y="225"/>
                  </a:lnTo>
                  <a:lnTo>
                    <a:pt x="69" y="201"/>
                  </a:lnTo>
                  <a:lnTo>
                    <a:pt x="78" y="177"/>
                  </a:lnTo>
                  <a:lnTo>
                    <a:pt x="78" y="177"/>
                  </a:lnTo>
                  <a:lnTo>
                    <a:pt x="95" y="124"/>
                  </a:lnTo>
                  <a:lnTo>
                    <a:pt x="106" y="97"/>
                  </a:lnTo>
                  <a:lnTo>
                    <a:pt x="116" y="70"/>
                  </a:lnTo>
                  <a:lnTo>
                    <a:pt x="116" y="70"/>
                  </a:lnTo>
                  <a:lnTo>
                    <a:pt x="123" y="55"/>
                  </a:lnTo>
                  <a:lnTo>
                    <a:pt x="132" y="38"/>
                  </a:lnTo>
                  <a:lnTo>
                    <a:pt x="139" y="22"/>
                  </a:lnTo>
                  <a:lnTo>
                    <a:pt x="141" y="13"/>
                  </a:lnTo>
                  <a:lnTo>
                    <a:pt x="142" y="4"/>
                  </a:lnTo>
                  <a:lnTo>
                    <a:pt x="142" y="4"/>
                  </a:lnTo>
                  <a:lnTo>
                    <a:pt x="142" y="2"/>
                  </a:lnTo>
                  <a:lnTo>
                    <a:pt x="141" y="1"/>
                  </a:lnTo>
                  <a:lnTo>
                    <a:pt x="140" y="0"/>
                  </a:lnTo>
                  <a:lnTo>
                    <a:pt x="138" y="0"/>
                  </a:lnTo>
                  <a:lnTo>
                    <a:pt x="135" y="1"/>
                  </a:lnTo>
                  <a:lnTo>
                    <a:pt x="134" y="2"/>
                  </a:lnTo>
                  <a:lnTo>
                    <a:pt x="133" y="4"/>
                  </a:lnTo>
                  <a:lnTo>
                    <a:pt x="1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9" name="Freeform 850"/>
            <p:cNvSpPr/>
            <p:nvPr/>
          </p:nvSpPr>
          <p:spPr bwMode="auto">
            <a:xfrm>
              <a:off x="4376738" y="1214438"/>
              <a:ext cx="47625" cy="114300"/>
            </a:xfrm>
            <a:custGeom>
              <a:avLst/>
              <a:gdLst/>
              <a:ahLst/>
              <a:cxnLst>
                <a:cxn ang="0">
                  <a:pos x="81" y="3"/>
                </a:cxn>
                <a:cxn ang="0">
                  <a:pos x="81" y="3"/>
                </a:cxn>
                <a:cxn ang="0">
                  <a:pos x="72" y="30"/>
                </a:cxn>
                <a:cxn ang="0">
                  <a:pos x="60" y="56"/>
                </a:cxn>
                <a:cxn ang="0">
                  <a:pos x="36" y="106"/>
                </a:cxn>
                <a:cxn ang="0">
                  <a:pos x="25" y="132"/>
                </a:cxn>
                <a:cxn ang="0">
                  <a:pos x="14" y="158"/>
                </a:cxn>
                <a:cxn ang="0">
                  <a:pos x="9" y="171"/>
                </a:cxn>
                <a:cxn ang="0">
                  <a:pos x="5" y="184"/>
                </a:cxn>
                <a:cxn ang="0">
                  <a:pos x="2" y="199"/>
                </a:cxn>
                <a:cxn ang="0">
                  <a:pos x="0" y="212"/>
                </a:cxn>
                <a:cxn ang="0">
                  <a:pos x="0" y="212"/>
                </a:cxn>
                <a:cxn ang="0">
                  <a:pos x="0" y="214"/>
                </a:cxn>
                <a:cxn ang="0">
                  <a:pos x="0" y="216"/>
                </a:cxn>
                <a:cxn ang="0">
                  <a:pos x="3" y="218"/>
                </a:cxn>
                <a:cxn ang="0">
                  <a:pos x="5" y="218"/>
                </a:cxn>
                <a:cxn ang="0">
                  <a:pos x="7" y="217"/>
                </a:cxn>
                <a:cxn ang="0">
                  <a:pos x="8" y="216"/>
                </a:cxn>
                <a:cxn ang="0">
                  <a:pos x="8" y="214"/>
                </a:cxn>
                <a:cxn ang="0">
                  <a:pos x="8" y="214"/>
                </a:cxn>
                <a:cxn ang="0">
                  <a:pos x="11" y="201"/>
                </a:cxn>
                <a:cxn ang="0">
                  <a:pos x="15" y="187"/>
                </a:cxn>
                <a:cxn ang="0">
                  <a:pos x="19" y="174"/>
                </a:cxn>
                <a:cxn ang="0">
                  <a:pos x="23" y="160"/>
                </a:cxn>
                <a:cxn ang="0">
                  <a:pos x="33" y="134"/>
                </a:cxn>
                <a:cxn ang="0">
                  <a:pos x="46" y="109"/>
                </a:cxn>
                <a:cxn ang="0">
                  <a:pos x="70" y="58"/>
                </a:cxn>
                <a:cxn ang="0">
                  <a:pos x="81" y="32"/>
                </a:cxn>
                <a:cxn ang="0">
                  <a:pos x="89" y="5"/>
                </a:cxn>
                <a:cxn ang="0">
                  <a:pos x="89" y="5"/>
                </a:cxn>
                <a:cxn ang="0">
                  <a:pos x="90" y="3"/>
                </a:cxn>
                <a:cxn ang="0">
                  <a:pos x="89" y="2"/>
                </a:cxn>
                <a:cxn ang="0">
                  <a:pos x="88" y="1"/>
                </a:cxn>
                <a:cxn ang="0">
                  <a:pos x="86" y="0"/>
                </a:cxn>
                <a:cxn ang="0">
                  <a:pos x="85" y="0"/>
                </a:cxn>
                <a:cxn ang="0">
                  <a:pos x="83" y="0"/>
                </a:cxn>
                <a:cxn ang="0">
                  <a:pos x="82" y="1"/>
                </a:cxn>
                <a:cxn ang="0">
                  <a:pos x="81" y="3"/>
                </a:cxn>
                <a:cxn ang="0">
                  <a:pos x="81" y="3"/>
                </a:cxn>
              </a:cxnLst>
              <a:rect l="0" t="0" r="r" b="b"/>
              <a:pathLst>
                <a:path w="90" h="218">
                  <a:moveTo>
                    <a:pt x="81" y="3"/>
                  </a:moveTo>
                  <a:lnTo>
                    <a:pt x="81" y="3"/>
                  </a:lnTo>
                  <a:lnTo>
                    <a:pt x="72" y="30"/>
                  </a:lnTo>
                  <a:lnTo>
                    <a:pt x="60" y="56"/>
                  </a:lnTo>
                  <a:lnTo>
                    <a:pt x="36" y="106"/>
                  </a:lnTo>
                  <a:lnTo>
                    <a:pt x="25" y="132"/>
                  </a:lnTo>
                  <a:lnTo>
                    <a:pt x="14" y="158"/>
                  </a:lnTo>
                  <a:lnTo>
                    <a:pt x="9" y="171"/>
                  </a:lnTo>
                  <a:lnTo>
                    <a:pt x="5" y="184"/>
                  </a:lnTo>
                  <a:lnTo>
                    <a:pt x="2" y="199"/>
                  </a:lnTo>
                  <a:lnTo>
                    <a:pt x="0" y="212"/>
                  </a:lnTo>
                  <a:lnTo>
                    <a:pt x="0" y="212"/>
                  </a:lnTo>
                  <a:lnTo>
                    <a:pt x="0" y="214"/>
                  </a:lnTo>
                  <a:lnTo>
                    <a:pt x="0" y="216"/>
                  </a:lnTo>
                  <a:lnTo>
                    <a:pt x="3" y="218"/>
                  </a:lnTo>
                  <a:lnTo>
                    <a:pt x="5" y="218"/>
                  </a:lnTo>
                  <a:lnTo>
                    <a:pt x="7" y="217"/>
                  </a:lnTo>
                  <a:lnTo>
                    <a:pt x="8" y="216"/>
                  </a:lnTo>
                  <a:lnTo>
                    <a:pt x="8" y="214"/>
                  </a:lnTo>
                  <a:lnTo>
                    <a:pt x="8" y="214"/>
                  </a:lnTo>
                  <a:lnTo>
                    <a:pt x="11" y="201"/>
                  </a:lnTo>
                  <a:lnTo>
                    <a:pt x="15" y="187"/>
                  </a:lnTo>
                  <a:lnTo>
                    <a:pt x="19" y="174"/>
                  </a:lnTo>
                  <a:lnTo>
                    <a:pt x="23" y="160"/>
                  </a:lnTo>
                  <a:lnTo>
                    <a:pt x="33" y="134"/>
                  </a:lnTo>
                  <a:lnTo>
                    <a:pt x="46" y="109"/>
                  </a:lnTo>
                  <a:lnTo>
                    <a:pt x="70" y="58"/>
                  </a:lnTo>
                  <a:lnTo>
                    <a:pt x="81" y="32"/>
                  </a:lnTo>
                  <a:lnTo>
                    <a:pt x="89" y="5"/>
                  </a:lnTo>
                  <a:lnTo>
                    <a:pt x="89" y="5"/>
                  </a:lnTo>
                  <a:lnTo>
                    <a:pt x="90" y="3"/>
                  </a:lnTo>
                  <a:lnTo>
                    <a:pt x="89" y="2"/>
                  </a:lnTo>
                  <a:lnTo>
                    <a:pt x="88" y="1"/>
                  </a:lnTo>
                  <a:lnTo>
                    <a:pt x="86"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0" name="Freeform 851"/>
            <p:cNvSpPr/>
            <p:nvPr/>
          </p:nvSpPr>
          <p:spPr bwMode="auto">
            <a:xfrm>
              <a:off x="4418013" y="1258888"/>
              <a:ext cx="17463" cy="38100"/>
            </a:xfrm>
            <a:custGeom>
              <a:avLst/>
              <a:gdLst/>
              <a:ahLst/>
              <a:cxnLst>
                <a:cxn ang="0">
                  <a:pos x="24" y="5"/>
                </a:cxn>
                <a:cxn ang="0">
                  <a:pos x="24" y="5"/>
                </a:cxn>
                <a:cxn ang="0">
                  <a:pos x="21" y="12"/>
                </a:cxn>
                <a:cxn ang="0">
                  <a:pos x="19" y="19"/>
                </a:cxn>
                <a:cxn ang="0">
                  <a:pos x="12" y="33"/>
                </a:cxn>
                <a:cxn ang="0">
                  <a:pos x="12" y="33"/>
                </a:cxn>
                <a:cxn ang="0">
                  <a:pos x="9" y="41"/>
                </a:cxn>
                <a:cxn ang="0">
                  <a:pos x="5" y="48"/>
                </a:cxn>
                <a:cxn ang="0">
                  <a:pos x="0" y="65"/>
                </a:cxn>
                <a:cxn ang="0">
                  <a:pos x="0" y="65"/>
                </a:cxn>
                <a:cxn ang="0">
                  <a:pos x="0" y="67"/>
                </a:cxn>
                <a:cxn ang="0">
                  <a:pos x="0" y="69"/>
                </a:cxn>
                <a:cxn ang="0">
                  <a:pos x="1" y="70"/>
                </a:cxn>
                <a:cxn ang="0">
                  <a:pos x="3" y="71"/>
                </a:cxn>
                <a:cxn ang="0">
                  <a:pos x="5" y="71"/>
                </a:cxn>
                <a:cxn ang="0">
                  <a:pos x="6" y="71"/>
                </a:cxn>
                <a:cxn ang="0">
                  <a:pos x="8" y="69"/>
                </a:cxn>
                <a:cxn ang="0">
                  <a:pos x="9" y="68"/>
                </a:cxn>
                <a:cxn ang="0">
                  <a:pos x="9" y="68"/>
                </a:cxn>
                <a:cxn ang="0">
                  <a:pos x="16" y="48"/>
                </a:cxn>
                <a:cxn ang="0">
                  <a:pos x="20" y="39"/>
                </a:cxn>
                <a:cxn ang="0">
                  <a:pos x="25" y="30"/>
                </a:cxn>
                <a:cxn ang="0">
                  <a:pos x="25" y="30"/>
                </a:cxn>
                <a:cxn ang="0">
                  <a:pos x="28" y="25"/>
                </a:cxn>
                <a:cxn ang="0">
                  <a:pos x="30" y="18"/>
                </a:cxn>
                <a:cxn ang="0">
                  <a:pos x="33" y="5"/>
                </a:cxn>
                <a:cxn ang="0">
                  <a:pos x="33" y="5"/>
                </a:cxn>
                <a:cxn ang="0">
                  <a:pos x="33" y="3"/>
                </a:cxn>
                <a:cxn ang="0">
                  <a:pos x="32" y="2"/>
                </a:cxn>
                <a:cxn ang="0">
                  <a:pos x="31" y="1"/>
                </a:cxn>
                <a:cxn ang="0">
                  <a:pos x="29" y="0"/>
                </a:cxn>
                <a:cxn ang="0">
                  <a:pos x="26" y="2"/>
                </a:cxn>
                <a:cxn ang="0">
                  <a:pos x="24" y="3"/>
                </a:cxn>
                <a:cxn ang="0">
                  <a:pos x="24" y="5"/>
                </a:cxn>
                <a:cxn ang="0">
                  <a:pos x="24" y="5"/>
                </a:cxn>
              </a:cxnLst>
              <a:rect l="0" t="0" r="r" b="b"/>
              <a:pathLst>
                <a:path w="33" h="71">
                  <a:moveTo>
                    <a:pt x="24" y="5"/>
                  </a:moveTo>
                  <a:lnTo>
                    <a:pt x="24" y="5"/>
                  </a:lnTo>
                  <a:lnTo>
                    <a:pt x="21" y="12"/>
                  </a:lnTo>
                  <a:lnTo>
                    <a:pt x="19" y="19"/>
                  </a:lnTo>
                  <a:lnTo>
                    <a:pt x="12" y="33"/>
                  </a:lnTo>
                  <a:lnTo>
                    <a:pt x="12" y="33"/>
                  </a:lnTo>
                  <a:lnTo>
                    <a:pt x="9" y="41"/>
                  </a:lnTo>
                  <a:lnTo>
                    <a:pt x="5" y="48"/>
                  </a:lnTo>
                  <a:lnTo>
                    <a:pt x="0" y="65"/>
                  </a:lnTo>
                  <a:lnTo>
                    <a:pt x="0" y="65"/>
                  </a:lnTo>
                  <a:lnTo>
                    <a:pt x="0" y="67"/>
                  </a:lnTo>
                  <a:lnTo>
                    <a:pt x="0" y="69"/>
                  </a:lnTo>
                  <a:lnTo>
                    <a:pt x="1" y="70"/>
                  </a:lnTo>
                  <a:lnTo>
                    <a:pt x="3" y="71"/>
                  </a:lnTo>
                  <a:lnTo>
                    <a:pt x="5" y="71"/>
                  </a:lnTo>
                  <a:lnTo>
                    <a:pt x="6" y="71"/>
                  </a:lnTo>
                  <a:lnTo>
                    <a:pt x="8" y="69"/>
                  </a:lnTo>
                  <a:lnTo>
                    <a:pt x="9" y="68"/>
                  </a:lnTo>
                  <a:lnTo>
                    <a:pt x="9" y="68"/>
                  </a:lnTo>
                  <a:lnTo>
                    <a:pt x="16" y="48"/>
                  </a:lnTo>
                  <a:lnTo>
                    <a:pt x="20" y="39"/>
                  </a:lnTo>
                  <a:lnTo>
                    <a:pt x="25" y="30"/>
                  </a:lnTo>
                  <a:lnTo>
                    <a:pt x="25" y="30"/>
                  </a:lnTo>
                  <a:lnTo>
                    <a:pt x="28" y="25"/>
                  </a:lnTo>
                  <a:lnTo>
                    <a:pt x="30" y="18"/>
                  </a:lnTo>
                  <a:lnTo>
                    <a:pt x="33" y="5"/>
                  </a:lnTo>
                  <a:lnTo>
                    <a:pt x="33" y="5"/>
                  </a:lnTo>
                  <a:lnTo>
                    <a:pt x="33" y="3"/>
                  </a:lnTo>
                  <a:lnTo>
                    <a:pt x="32" y="2"/>
                  </a:lnTo>
                  <a:lnTo>
                    <a:pt x="31" y="1"/>
                  </a:lnTo>
                  <a:lnTo>
                    <a:pt x="29" y="0"/>
                  </a:lnTo>
                  <a:lnTo>
                    <a:pt x="26"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1" name="Freeform 852"/>
            <p:cNvSpPr/>
            <p:nvPr/>
          </p:nvSpPr>
          <p:spPr bwMode="auto">
            <a:xfrm>
              <a:off x="4648201" y="1181101"/>
              <a:ext cx="84138" cy="155575"/>
            </a:xfrm>
            <a:custGeom>
              <a:avLst/>
              <a:gdLst/>
              <a:ahLst/>
              <a:cxnLst>
                <a:cxn ang="0">
                  <a:pos x="148" y="2"/>
                </a:cxn>
                <a:cxn ang="0">
                  <a:pos x="148" y="2"/>
                </a:cxn>
                <a:cxn ang="0">
                  <a:pos x="139" y="19"/>
                </a:cxn>
                <a:cxn ang="0">
                  <a:pos x="131" y="37"/>
                </a:cxn>
                <a:cxn ang="0">
                  <a:pos x="122" y="55"/>
                </a:cxn>
                <a:cxn ang="0">
                  <a:pos x="115" y="74"/>
                </a:cxn>
                <a:cxn ang="0">
                  <a:pos x="101" y="112"/>
                </a:cxn>
                <a:cxn ang="0">
                  <a:pos x="86" y="150"/>
                </a:cxn>
                <a:cxn ang="0">
                  <a:pos x="86" y="150"/>
                </a:cxn>
                <a:cxn ang="0">
                  <a:pos x="78" y="167"/>
                </a:cxn>
                <a:cxn ang="0">
                  <a:pos x="69" y="185"/>
                </a:cxn>
                <a:cxn ang="0">
                  <a:pos x="57" y="203"/>
                </a:cxn>
                <a:cxn ang="0">
                  <a:pos x="47" y="219"/>
                </a:cxn>
                <a:cxn ang="0">
                  <a:pos x="23" y="253"/>
                </a:cxn>
                <a:cxn ang="0">
                  <a:pos x="11" y="270"/>
                </a:cxn>
                <a:cxn ang="0">
                  <a:pos x="1" y="288"/>
                </a:cxn>
                <a:cxn ang="0">
                  <a:pos x="1" y="288"/>
                </a:cxn>
                <a:cxn ang="0">
                  <a:pos x="0" y="290"/>
                </a:cxn>
                <a:cxn ang="0">
                  <a:pos x="0" y="291"/>
                </a:cxn>
                <a:cxn ang="0">
                  <a:pos x="1" y="293"/>
                </a:cxn>
                <a:cxn ang="0">
                  <a:pos x="2" y="294"/>
                </a:cxn>
                <a:cxn ang="0">
                  <a:pos x="4" y="294"/>
                </a:cxn>
                <a:cxn ang="0">
                  <a:pos x="6" y="294"/>
                </a:cxn>
                <a:cxn ang="0">
                  <a:pos x="7" y="294"/>
                </a:cxn>
                <a:cxn ang="0">
                  <a:pos x="9" y="292"/>
                </a:cxn>
                <a:cxn ang="0">
                  <a:pos x="9" y="292"/>
                </a:cxn>
                <a:cxn ang="0">
                  <a:pos x="31" y="258"/>
                </a:cxn>
                <a:cxn ang="0">
                  <a:pos x="53" y="223"/>
                </a:cxn>
                <a:cxn ang="0">
                  <a:pos x="75" y="189"/>
                </a:cxn>
                <a:cxn ang="0">
                  <a:pos x="85" y="172"/>
                </a:cxn>
                <a:cxn ang="0">
                  <a:pos x="94" y="154"/>
                </a:cxn>
                <a:cxn ang="0">
                  <a:pos x="94" y="154"/>
                </a:cxn>
                <a:cxn ang="0">
                  <a:pos x="103" y="136"/>
                </a:cxn>
                <a:cxn ang="0">
                  <a:pos x="111" y="118"/>
                </a:cxn>
                <a:cxn ang="0">
                  <a:pos x="124" y="80"/>
                </a:cxn>
                <a:cxn ang="0">
                  <a:pos x="132" y="61"/>
                </a:cxn>
                <a:cxn ang="0">
                  <a:pos x="139" y="42"/>
                </a:cxn>
                <a:cxn ang="0">
                  <a:pos x="147" y="24"/>
                </a:cxn>
                <a:cxn ang="0">
                  <a:pos x="157" y="7"/>
                </a:cxn>
                <a:cxn ang="0">
                  <a:pos x="157" y="7"/>
                </a:cxn>
                <a:cxn ang="0">
                  <a:pos x="158" y="5"/>
                </a:cxn>
                <a:cxn ang="0">
                  <a:pos x="157" y="3"/>
                </a:cxn>
                <a:cxn ang="0">
                  <a:pos x="157" y="2"/>
                </a:cxn>
                <a:cxn ang="0">
                  <a:pos x="155" y="1"/>
                </a:cxn>
                <a:cxn ang="0">
                  <a:pos x="153" y="0"/>
                </a:cxn>
                <a:cxn ang="0">
                  <a:pos x="151" y="0"/>
                </a:cxn>
                <a:cxn ang="0">
                  <a:pos x="149" y="1"/>
                </a:cxn>
                <a:cxn ang="0">
                  <a:pos x="148" y="2"/>
                </a:cxn>
                <a:cxn ang="0">
                  <a:pos x="148" y="2"/>
                </a:cxn>
              </a:cxnLst>
              <a:rect l="0" t="0" r="r" b="b"/>
              <a:pathLst>
                <a:path w="158" h="294">
                  <a:moveTo>
                    <a:pt x="148" y="2"/>
                  </a:moveTo>
                  <a:lnTo>
                    <a:pt x="148" y="2"/>
                  </a:lnTo>
                  <a:lnTo>
                    <a:pt x="139" y="19"/>
                  </a:lnTo>
                  <a:lnTo>
                    <a:pt x="131" y="37"/>
                  </a:lnTo>
                  <a:lnTo>
                    <a:pt x="122" y="55"/>
                  </a:lnTo>
                  <a:lnTo>
                    <a:pt x="115" y="74"/>
                  </a:lnTo>
                  <a:lnTo>
                    <a:pt x="101" y="112"/>
                  </a:lnTo>
                  <a:lnTo>
                    <a:pt x="86" y="150"/>
                  </a:lnTo>
                  <a:lnTo>
                    <a:pt x="86" y="150"/>
                  </a:lnTo>
                  <a:lnTo>
                    <a:pt x="78" y="167"/>
                  </a:lnTo>
                  <a:lnTo>
                    <a:pt x="69" y="185"/>
                  </a:lnTo>
                  <a:lnTo>
                    <a:pt x="57" y="203"/>
                  </a:lnTo>
                  <a:lnTo>
                    <a:pt x="47" y="219"/>
                  </a:lnTo>
                  <a:lnTo>
                    <a:pt x="23" y="253"/>
                  </a:lnTo>
                  <a:lnTo>
                    <a:pt x="11" y="270"/>
                  </a:lnTo>
                  <a:lnTo>
                    <a:pt x="1" y="288"/>
                  </a:lnTo>
                  <a:lnTo>
                    <a:pt x="1" y="288"/>
                  </a:lnTo>
                  <a:lnTo>
                    <a:pt x="0" y="290"/>
                  </a:lnTo>
                  <a:lnTo>
                    <a:pt x="0" y="291"/>
                  </a:lnTo>
                  <a:lnTo>
                    <a:pt x="1" y="293"/>
                  </a:lnTo>
                  <a:lnTo>
                    <a:pt x="2" y="294"/>
                  </a:lnTo>
                  <a:lnTo>
                    <a:pt x="4" y="294"/>
                  </a:lnTo>
                  <a:lnTo>
                    <a:pt x="6" y="294"/>
                  </a:lnTo>
                  <a:lnTo>
                    <a:pt x="7" y="294"/>
                  </a:lnTo>
                  <a:lnTo>
                    <a:pt x="9" y="292"/>
                  </a:lnTo>
                  <a:lnTo>
                    <a:pt x="9" y="292"/>
                  </a:lnTo>
                  <a:lnTo>
                    <a:pt x="31" y="258"/>
                  </a:lnTo>
                  <a:lnTo>
                    <a:pt x="53" y="223"/>
                  </a:lnTo>
                  <a:lnTo>
                    <a:pt x="75" y="189"/>
                  </a:lnTo>
                  <a:lnTo>
                    <a:pt x="85" y="172"/>
                  </a:lnTo>
                  <a:lnTo>
                    <a:pt x="94" y="154"/>
                  </a:lnTo>
                  <a:lnTo>
                    <a:pt x="94" y="154"/>
                  </a:lnTo>
                  <a:lnTo>
                    <a:pt x="103" y="136"/>
                  </a:lnTo>
                  <a:lnTo>
                    <a:pt x="111" y="118"/>
                  </a:lnTo>
                  <a:lnTo>
                    <a:pt x="124" y="80"/>
                  </a:lnTo>
                  <a:lnTo>
                    <a:pt x="132" y="61"/>
                  </a:lnTo>
                  <a:lnTo>
                    <a:pt x="139" y="42"/>
                  </a:lnTo>
                  <a:lnTo>
                    <a:pt x="147" y="24"/>
                  </a:lnTo>
                  <a:lnTo>
                    <a:pt x="157" y="7"/>
                  </a:lnTo>
                  <a:lnTo>
                    <a:pt x="157" y="7"/>
                  </a:lnTo>
                  <a:lnTo>
                    <a:pt x="158" y="5"/>
                  </a:lnTo>
                  <a:lnTo>
                    <a:pt x="157" y="3"/>
                  </a:lnTo>
                  <a:lnTo>
                    <a:pt x="157" y="2"/>
                  </a:lnTo>
                  <a:lnTo>
                    <a:pt x="155" y="1"/>
                  </a:lnTo>
                  <a:lnTo>
                    <a:pt x="153" y="0"/>
                  </a:lnTo>
                  <a:lnTo>
                    <a:pt x="151" y="0"/>
                  </a:lnTo>
                  <a:lnTo>
                    <a:pt x="149"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2" name="Freeform 853"/>
            <p:cNvSpPr/>
            <p:nvPr/>
          </p:nvSpPr>
          <p:spPr bwMode="auto">
            <a:xfrm>
              <a:off x="4672013" y="1206501"/>
              <a:ext cx="82550" cy="146050"/>
            </a:xfrm>
            <a:custGeom>
              <a:avLst/>
              <a:gdLst/>
              <a:ahLst/>
              <a:cxnLst>
                <a:cxn ang="0">
                  <a:pos x="148" y="3"/>
                </a:cxn>
                <a:cxn ang="0">
                  <a:pos x="148" y="3"/>
                </a:cxn>
                <a:cxn ang="0">
                  <a:pos x="146" y="12"/>
                </a:cxn>
                <a:cxn ang="0">
                  <a:pos x="144" y="21"/>
                </a:cxn>
                <a:cxn ang="0">
                  <a:pos x="137" y="38"/>
                </a:cxn>
                <a:cxn ang="0">
                  <a:pos x="123" y="71"/>
                </a:cxn>
                <a:cxn ang="0">
                  <a:pos x="123" y="71"/>
                </a:cxn>
                <a:cxn ang="0">
                  <a:pos x="115" y="92"/>
                </a:cxn>
                <a:cxn ang="0">
                  <a:pos x="104" y="113"/>
                </a:cxn>
                <a:cxn ang="0">
                  <a:pos x="94" y="134"/>
                </a:cxn>
                <a:cxn ang="0">
                  <a:pos x="83" y="154"/>
                </a:cxn>
                <a:cxn ang="0">
                  <a:pos x="83" y="154"/>
                </a:cxn>
                <a:cxn ang="0">
                  <a:pos x="71" y="172"/>
                </a:cxn>
                <a:cxn ang="0">
                  <a:pos x="60" y="191"/>
                </a:cxn>
                <a:cxn ang="0">
                  <a:pos x="34" y="226"/>
                </a:cxn>
                <a:cxn ang="0">
                  <a:pos x="34" y="226"/>
                </a:cxn>
                <a:cxn ang="0">
                  <a:pos x="24" y="237"/>
                </a:cxn>
                <a:cxn ang="0">
                  <a:pos x="15" y="247"/>
                </a:cxn>
                <a:cxn ang="0">
                  <a:pos x="7" y="257"/>
                </a:cxn>
                <a:cxn ang="0">
                  <a:pos x="3" y="263"/>
                </a:cxn>
                <a:cxn ang="0">
                  <a:pos x="1" y="270"/>
                </a:cxn>
                <a:cxn ang="0">
                  <a:pos x="1" y="270"/>
                </a:cxn>
                <a:cxn ang="0">
                  <a:pos x="0" y="272"/>
                </a:cxn>
                <a:cxn ang="0">
                  <a:pos x="1" y="274"/>
                </a:cxn>
                <a:cxn ang="0">
                  <a:pos x="2" y="275"/>
                </a:cxn>
                <a:cxn ang="0">
                  <a:pos x="4" y="276"/>
                </a:cxn>
                <a:cxn ang="0">
                  <a:pos x="5" y="276"/>
                </a:cxn>
                <a:cxn ang="0">
                  <a:pos x="7" y="275"/>
                </a:cxn>
                <a:cxn ang="0">
                  <a:pos x="8" y="274"/>
                </a:cxn>
                <a:cxn ang="0">
                  <a:pos x="9" y="273"/>
                </a:cxn>
                <a:cxn ang="0">
                  <a:pos x="9" y="273"/>
                </a:cxn>
                <a:cxn ang="0">
                  <a:pos x="13" y="264"/>
                </a:cxn>
                <a:cxn ang="0">
                  <a:pos x="17" y="257"/>
                </a:cxn>
                <a:cxn ang="0">
                  <a:pos x="22" y="251"/>
                </a:cxn>
                <a:cxn ang="0">
                  <a:pos x="29" y="244"/>
                </a:cxn>
                <a:cxn ang="0">
                  <a:pos x="41" y="230"/>
                </a:cxn>
                <a:cxn ang="0">
                  <a:pos x="52" y="218"/>
                </a:cxn>
                <a:cxn ang="0">
                  <a:pos x="52" y="218"/>
                </a:cxn>
                <a:cxn ang="0">
                  <a:pos x="66" y="199"/>
                </a:cxn>
                <a:cxn ang="0">
                  <a:pos x="77" y="182"/>
                </a:cxn>
                <a:cxn ang="0">
                  <a:pos x="100" y="143"/>
                </a:cxn>
                <a:cxn ang="0">
                  <a:pos x="100" y="143"/>
                </a:cxn>
                <a:cxn ang="0">
                  <a:pos x="108" y="127"/>
                </a:cxn>
                <a:cxn ang="0">
                  <a:pos x="118" y="109"/>
                </a:cxn>
                <a:cxn ang="0">
                  <a:pos x="125" y="91"/>
                </a:cxn>
                <a:cxn ang="0">
                  <a:pos x="132" y="73"/>
                </a:cxn>
                <a:cxn ang="0">
                  <a:pos x="132" y="73"/>
                </a:cxn>
                <a:cxn ang="0">
                  <a:pos x="146" y="40"/>
                </a:cxn>
                <a:cxn ang="0">
                  <a:pos x="153" y="23"/>
                </a:cxn>
                <a:cxn ang="0">
                  <a:pos x="155" y="15"/>
                </a:cxn>
                <a:cxn ang="0">
                  <a:pos x="157" y="6"/>
                </a:cxn>
                <a:cxn ang="0">
                  <a:pos x="157" y="6"/>
                </a:cxn>
                <a:cxn ang="0">
                  <a:pos x="157" y="4"/>
                </a:cxn>
                <a:cxn ang="0">
                  <a:pos x="156" y="2"/>
                </a:cxn>
                <a:cxn ang="0">
                  <a:pos x="153" y="0"/>
                </a:cxn>
                <a:cxn ang="0">
                  <a:pos x="151" y="0"/>
                </a:cxn>
                <a:cxn ang="0">
                  <a:pos x="150" y="0"/>
                </a:cxn>
                <a:cxn ang="0">
                  <a:pos x="149" y="1"/>
                </a:cxn>
                <a:cxn ang="0">
                  <a:pos x="148" y="3"/>
                </a:cxn>
                <a:cxn ang="0">
                  <a:pos x="148" y="3"/>
                </a:cxn>
              </a:cxnLst>
              <a:rect l="0" t="0" r="r" b="b"/>
              <a:pathLst>
                <a:path w="157" h="276">
                  <a:moveTo>
                    <a:pt x="148" y="3"/>
                  </a:moveTo>
                  <a:lnTo>
                    <a:pt x="148" y="3"/>
                  </a:lnTo>
                  <a:lnTo>
                    <a:pt x="146" y="12"/>
                  </a:lnTo>
                  <a:lnTo>
                    <a:pt x="144" y="21"/>
                  </a:lnTo>
                  <a:lnTo>
                    <a:pt x="137" y="38"/>
                  </a:lnTo>
                  <a:lnTo>
                    <a:pt x="123" y="71"/>
                  </a:lnTo>
                  <a:lnTo>
                    <a:pt x="123" y="71"/>
                  </a:lnTo>
                  <a:lnTo>
                    <a:pt x="115" y="92"/>
                  </a:lnTo>
                  <a:lnTo>
                    <a:pt x="104" y="113"/>
                  </a:lnTo>
                  <a:lnTo>
                    <a:pt x="94" y="134"/>
                  </a:lnTo>
                  <a:lnTo>
                    <a:pt x="83" y="154"/>
                  </a:lnTo>
                  <a:lnTo>
                    <a:pt x="83" y="154"/>
                  </a:lnTo>
                  <a:lnTo>
                    <a:pt x="71" y="172"/>
                  </a:lnTo>
                  <a:lnTo>
                    <a:pt x="60" y="191"/>
                  </a:lnTo>
                  <a:lnTo>
                    <a:pt x="34" y="226"/>
                  </a:lnTo>
                  <a:lnTo>
                    <a:pt x="34" y="226"/>
                  </a:lnTo>
                  <a:lnTo>
                    <a:pt x="24" y="237"/>
                  </a:lnTo>
                  <a:lnTo>
                    <a:pt x="15" y="247"/>
                  </a:lnTo>
                  <a:lnTo>
                    <a:pt x="7" y="257"/>
                  </a:lnTo>
                  <a:lnTo>
                    <a:pt x="3" y="263"/>
                  </a:lnTo>
                  <a:lnTo>
                    <a:pt x="1" y="270"/>
                  </a:lnTo>
                  <a:lnTo>
                    <a:pt x="1" y="270"/>
                  </a:lnTo>
                  <a:lnTo>
                    <a:pt x="0" y="272"/>
                  </a:lnTo>
                  <a:lnTo>
                    <a:pt x="1" y="274"/>
                  </a:lnTo>
                  <a:lnTo>
                    <a:pt x="2" y="275"/>
                  </a:lnTo>
                  <a:lnTo>
                    <a:pt x="4" y="276"/>
                  </a:lnTo>
                  <a:lnTo>
                    <a:pt x="5" y="276"/>
                  </a:lnTo>
                  <a:lnTo>
                    <a:pt x="7" y="275"/>
                  </a:lnTo>
                  <a:lnTo>
                    <a:pt x="8" y="274"/>
                  </a:lnTo>
                  <a:lnTo>
                    <a:pt x="9" y="273"/>
                  </a:lnTo>
                  <a:lnTo>
                    <a:pt x="9" y="273"/>
                  </a:lnTo>
                  <a:lnTo>
                    <a:pt x="13" y="264"/>
                  </a:lnTo>
                  <a:lnTo>
                    <a:pt x="17" y="257"/>
                  </a:lnTo>
                  <a:lnTo>
                    <a:pt x="22" y="251"/>
                  </a:lnTo>
                  <a:lnTo>
                    <a:pt x="29" y="244"/>
                  </a:lnTo>
                  <a:lnTo>
                    <a:pt x="41" y="230"/>
                  </a:lnTo>
                  <a:lnTo>
                    <a:pt x="52" y="218"/>
                  </a:lnTo>
                  <a:lnTo>
                    <a:pt x="52" y="218"/>
                  </a:lnTo>
                  <a:lnTo>
                    <a:pt x="66" y="199"/>
                  </a:lnTo>
                  <a:lnTo>
                    <a:pt x="77" y="182"/>
                  </a:lnTo>
                  <a:lnTo>
                    <a:pt x="100" y="143"/>
                  </a:lnTo>
                  <a:lnTo>
                    <a:pt x="100" y="143"/>
                  </a:lnTo>
                  <a:lnTo>
                    <a:pt x="108" y="127"/>
                  </a:lnTo>
                  <a:lnTo>
                    <a:pt x="118" y="109"/>
                  </a:lnTo>
                  <a:lnTo>
                    <a:pt x="125" y="91"/>
                  </a:lnTo>
                  <a:lnTo>
                    <a:pt x="132" y="73"/>
                  </a:lnTo>
                  <a:lnTo>
                    <a:pt x="132" y="73"/>
                  </a:lnTo>
                  <a:lnTo>
                    <a:pt x="146" y="40"/>
                  </a:lnTo>
                  <a:lnTo>
                    <a:pt x="153" y="23"/>
                  </a:lnTo>
                  <a:lnTo>
                    <a:pt x="155" y="15"/>
                  </a:lnTo>
                  <a:lnTo>
                    <a:pt x="157" y="6"/>
                  </a:lnTo>
                  <a:lnTo>
                    <a:pt x="157" y="6"/>
                  </a:lnTo>
                  <a:lnTo>
                    <a:pt x="157" y="4"/>
                  </a:lnTo>
                  <a:lnTo>
                    <a:pt x="156" y="2"/>
                  </a:lnTo>
                  <a:lnTo>
                    <a:pt x="153" y="0"/>
                  </a:lnTo>
                  <a:lnTo>
                    <a:pt x="151" y="0"/>
                  </a:lnTo>
                  <a:lnTo>
                    <a:pt x="150" y="0"/>
                  </a:lnTo>
                  <a:lnTo>
                    <a:pt x="149" y="1"/>
                  </a:lnTo>
                  <a:lnTo>
                    <a:pt x="148" y="3"/>
                  </a:lnTo>
                  <a:lnTo>
                    <a:pt x="1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3" name="Freeform 854"/>
            <p:cNvSpPr/>
            <p:nvPr/>
          </p:nvSpPr>
          <p:spPr bwMode="auto">
            <a:xfrm>
              <a:off x="4699001" y="1227138"/>
              <a:ext cx="77788" cy="138113"/>
            </a:xfrm>
            <a:custGeom>
              <a:avLst/>
              <a:gdLst/>
              <a:ahLst/>
              <a:cxnLst>
                <a:cxn ang="0">
                  <a:pos x="138" y="3"/>
                </a:cxn>
                <a:cxn ang="0">
                  <a:pos x="138" y="3"/>
                </a:cxn>
                <a:cxn ang="0">
                  <a:pos x="134" y="18"/>
                </a:cxn>
                <a:cxn ang="0">
                  <a:pos x="131" y="34"/>
                </a:cxn>
                <a:cxn ang="0">
                  <a:pos x="128" y="49"/>
                </a:cxn>
                <a:cxn ang="0">
                  <a:pos x="126" y="58"/>
                </a:cxn>
                <a:cxn ang="0">
                  <a:pos x="123" y="65"/>
                </a:cxn>
                <a:cxn ang="0">
                  <a:pos x="123" y="65"/>
                </a:cxn>
                <a:cxn ang="0">
                  <a:pos x="106" y="98"/>
                </a:cxn>
                <a:cxn ang="0">
                  <a:pos x="97" y="114"/>
                </a:cxn>
                <a:cxn ang="0">
                  <a:pos x="88" y="130"/>
                </a:cxn>
                <a:cxn ang="0">
                  <a:pos x="88" y="130"/>
                </a:cxn>
                <a:cxn ang="0">
                  <a:pos x="66" y="161"/>
                </a:cxn>
                <a:cxn ang="0">
                  <a:pos x="44" y="191"/>
                </a:cxn>
                <a:cxn ang="0">
                  <a:pos x="22" y="222"/>
                </a:cxn>
                <a:cxn ang="0">
                  <a:pos x="11" y="238"/>
                </a:cxn>
                <a:cxn ang="0">
                  <a:pos x="1" y="253"/>
                </a:cxn>
                <a:cxn ang="0">
                  <a:pos x="1" y="253"/>
                </a:cxn>
                <a:cxn ang="0">
                  <a:pos x="0" y="256"/>
                </a:cxn>
                <a:cxn ang="0">
                  <a:pos x="0" y="258"/>
                </a:cxn>
                <a:cxn ang="0">
                  <a:pos x="1" y="259"/>
                </a:cxn>
                <a:cxn ang="0">
                  <a:pos x="3" y="260"/>
                </a:cxn>
                <a:cxn ang="0">
                  <a:pos x="5" y="261"/>
                </a:cxn>
                <a:cxn ang="0">
                  <a:pos x="7" y="261"/>
                </a:cxn>
                <a:cxn ang="0">
                  <a:pos x="8" y="260"/>
                </a:cxn>
                <a:cxn ang="0">
                  <a:pos x="9" y="259"/>
                </a:cxn>
                <a:cxn ang="0">
                  <a:pos x="9" y="259"/>
                </a:cxn>
                <a:cxn ang="0">
                  <a:pos x="29" y="227"/>
                </a:cxn>
                <a:cxn ang="0">
                  <a:pos x="52" y="196"/>
                </a:cxn>
                <a:cxn ang="0">
                  <a:pos x="74" y="165"/>
                </a:cxn>
                <a:cxn ang="0">
                  <a:pos x="96" y="134"/>
                </a:cxn>
                <a:cxn ang="0">
                  <a:pos x="96" y="134"/>
                </a:cxn>
                <a:cxn ang="0">
                  <a:pos x="105" y="119"/>
                </a:cxn>
                <a:cxn ang="0">
                  <a:pos x="114" y="102"/>
                </a:cxn>
                <a:cxn ang="0">
                  <a:pos x="131" y="69"/>
                </a:cxn>
                <a:cxn ang="0">
                  <a:pos x="131" y="69"/>
                </a:cxn>
                <a:cxn ang="0">
                  <a:pos x="134" y="62"/>
                </a:cxn>
                <a:cxn ang="0">
                  <a:pos x="137" y="53"/>
                </a:cxn>
                <a:cxn ang="0">
                  <a:pos x="140" y="38"/>
                </a:cxn>
                <a:cxn ang="0">
                  <a:pos x="143" y="21"/>
                </a:cxn>
                <a:cxn ang="0">
                  <a:pos x="148" y="5"/>
                </a:cxn>
                <a:cxn ang="0">
                  <a:pos x="148" y="5"/>
                </a:cxn>
                <a:cxn ang="0">
                  <a:pos x="148" y="3"/>
                </a:cxn>
                <a:cxn ang="0">
                  <a:pos x="148" y="2"/>
                </a:cxn>
                <a:cxn ang="0">
                  <a:pos x="147" y="1"/>
                </a:cxn>
                <a:cxn ang="0">
                  <a:pos x="145" y="0"/>
                </a:cxn>
                <a:cxn ang="0">
                  <a:pos x="142" y="0"/>
                </a:cxn>
                <a:cxn ang="0">
                  <a:pos x="141" y="0"/>
                </a:cxn>
                <a:cxn ang="0">
                  <a:pos x="139" y="1"/>
                </a:cxn>
                <a:cxn ang="0">
                  <a:pos x="138" y="3"/>
                </a:cxn>
                <a:cxn ang="0">
                  <a:pos x="138" y="3"/>
                </a:cxn>
              </a:cxnLst>
              <a:rect l="0" t="0" r="r" b="b"/>
              <a:pathLst>
                <a:path w="148" h="261">
                  <a:moveTo>
                    <a:pt x="138" y="3"/>
                  </a:moveTo>
                  <a:lnTo>
                    <a:pt x="138" y="3"/>
                  </a:lnTo>
                  <a:lnTo>
                    <a:pt x="134" y="18"/>
                  </a:lnTo>
                  <a:lnTo>
                    <a:pt x="131" y="34"/>
                  </a:lnTo>
                  <a:lnTo>
                    <a:pt x="128" y="49"/>
                  </a:lnTo>
                  <a:lnTo>
                    <a:pt x="126" y="58"/>
                  </a:lnTo>
                  <a:lnTo>
                    <a:pt x="123" y="65"/>
                  </a:lnTo>
                  <a:lnTo>
                    <a:pt x="123" y="65"/>
                  </a:lnTo>
                  <a:lnTo>
                    <a:pt x="106" y="98"/>
                  </a:lnTo>
                  <a:lnTo>
                    <a:pt x="97" y="114"/>
                  </a:lnTo>
                  <a:lnTo>
                    <a:pt x="88" y="130"/>
                  </a:lnTo>
                  <a:lnTo>
                    <a:pt x="88" y="130"/>
                  </a:lnTo>
                  <a:lnTo>
                    <a:pt x="66" y="161"/>
                  </a:lnTo>
                  <a:lnTo>
                    <a:pt x="44" y="191"/>
                  </a:lnTo>
                  <a:lnTo>
                    <a:pt x="22" y="222"/>
                  </a:lnTo>
                  <a:lnTo>
                    <a:pt x="11" y="238"/>
                  </a:lnTo>
                  <a:lnTo>
                    <a:pt x="1" y="253"/>
                  </a:lnTo>
                  <a:lnTo>
                    <a:pt x="1" y="253"/>
                  </a:lnTo>
                  <a:lnTo>
                    <a:pt x="0" y="256"/>
                  </a:lnTo>
                  <a:lnTo>
                    <a:pt x="0" y="258"/>
                  </a:lnTo>
                  <a:lnTo>
                    <a:pt x="1" y="259"/>
                  </a:lnTo>
                  <a:lnTo>
                    <a:pt x="3" y="260"/>
                  </a:lnTo>
                  <a:lnTo>
                    <a:pt x="5" y="261"/>
                  </a:lnTo>
                  <a:lnTo>
                    <a:pt x="7" y="261"/>
                  </a:lnTo>
                  <a:lnTo>
                    <a:pt x="8" y="260"/>
                  </a:lnTo>
                  <a:lnTo>
                    <a:pt x="9" y="259"/>
                  </a:lnTo>
                  <a:lnTo>
                    <a:pt x="9" y="259"/>
                  </a:lnTo>
                  <a:lnTo>
                    <a:pt x="29" y="227"/>
                  </a:lnTo>
                  <a:lnTo>
                    <a:pt x="52" y="196"/>
                  </a:lnTo>
                  <a:lnTo>
                    <a:pt x="74" y="165"/>
                  </a:lnTo>
                  <a:lnTo>
                    <a:pt x="96" y="134"/>
                  </a:lnTo>
                  <a:lnTo>
                    <a:pt x="96" y="134"/>
                  </a:lnTo>
                  <a:lnTo>
                    <a:pt x="105" y="119"/>
                  </a:lnTo>
                  <a:lnTo>
                    <a:pt x="114" y="102"/>
                  </a:lnTo>
                  <a:lnTo>
                    <a:pt x="131" y="69"/>
                  </a:lnTo>
                  <a:lnTo>
                    <a:pt x="131" y="69"/>
                  </a:lnTo>
                  <a:lnTo>
                    <a:pt x="134" y="62"/>
                  </a:lnTo>
                  <a:lnTo>
                    <a:pt x="137" y="53"/>
                  </a:lnTo>
                  <a:lnTo>
                    <a:pt x="140" y="38"/>
                  </a:lnTo>
                  <a:lnTo>
                    <a:pt x="143" y="21"/>
                  </a:lnTo>
                  <a:lnTo>
                    <a:pt x="148" y="5"/>
                  </a:lnTo>
                  <a:lnTo>
                    <a:pt x="148" y="5"/>
                  </a:lnTo>
                  <a:lnTo>
                    <a:pt x="148" y="3"/>
                  </a:lnTo>
                  <a:lnTo>
                    <a:pt x="148" y="2"/>
                  </a:lnTo>
                  <a:lnTo>
                    <a:pt x="147" y="1"/>
                  </a:lnTo>
                  <a:lnTo>
                    <a:pt x="145" y="0"/>
                  </a:lnTo>
                  <a:lnTo>
                    <a:pt x="142" y="0"/>
                  </a:lnTo>
                  <a:lnTo>
                    <a:pt x="141" y="0"/>
                  </a:lnTo>
                  <a:lnTo>
                    <a:pt x="139" y="1"/>
                  </a:lnTo>
                  <a:lnTo>
                    <a:pt x="138" y="3"/>
                  </a:lnTo>
                  <a:lnTo>
                    <a:pt x="1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4" name="Freeform 855"/>
            <p:cNvSpPr/>
            <p:nvPr/>
          </p:nvSpPr>
          <p:spPr bwMode="auto">
            <a:xfrm>
              <a:off x="4721226" y="1233488"/>
              <a:ext cx="79375" cy="141288"/>
            </a:xfrm>
            <a:custGeom>
              <a:avLst/>
              <a:gdLst/>
              <a:ahLst/>
              <a:cxnLst>
                <a:cxn ang="0">
                  <a:pos x="138" y="4"/>
                </a:cxn>
                <a:cxn ang="0">
                  <a:pos x="138" y="4"/>
                </a:cxn>
                <a:cxn ang="0">
                  <a:pos x="137" y="11"/>
                </a:cxn>
                <a:cxn ang="0">
                  <a:pos x="135" y="19"/>
                </a:cxn>
                <a:cxn ang="0">
                  <a:pos x="128" y="34"/>
                </a:cxn>
                <a:cxn ang="0">
                  <a:pos x="122" y="49"/>
                </a:cxn>
                <a:cxn ang="0">
                  <a:pos x="116" y="63"/>
                </a:cxn>
                <a:cxn ang="0">
                  <a:pos x="116" y="63"/>
                </a:cxn>
                <a:cxn ang="0">
                  <a:pos x="109" y="81"/>
                </a:cxn>
                <a:cxn ang="0">
                  <a:pos x="100" y="99"/>
                </a:cxn>
                <a:cxn ang="0">
                  <a:pos x="92" y="115"/>
                </a:cxn>
                <a:cxn ang="0">
                  <a:pos x="82" y="131"/>
                </a:cxn>
                <a:cxn ang="0">
                  <a:pos x="82" y="131"/>
                </a:cxn>
                <a:cxn ang="0">
                  <a:pos x="71" y="147"/>
                </a:cxn>
                <a:cxn ang="0">
                  <a:pos x="61" y="163"/>
                </a:cxn>
                <a:cxn ang="0">
                  <a:pos x="38" y="193"/>
                </a:cxn>
                <a:cxn ang="0">
                  <a:pos x="38" y="193"/>
                </a:cxn>
                <a:cxn ang="0">
                  <a:pos x="28" y="209"/>
                </a:cxn>
                <a:cxn ang="0">
                  <a:pos x="20" y="226"/>
                </a:cxn>
                <a:cxn ang="0">
                  <a:pos x="10" y="243"/>
                </a:cxn>
                <a:cxn ang="0">
                  <a:pos x="1" y="259"/>
                </a:cxn>
                <a:cxn ang="0">
                  <a:pos x="1" y="259"/>
                </a:cxn>
                <a:cxn ang="0">
                  <a:pos x="0" y="260"/>
                </a:cxn>
                <a:cxn ang="0">
                  <a:pos x="0" y="262"/>
                </a:cxn>
                <a:cxn ang="0">
                  <a:pos x="1" y="263"/>
                </a:cxn>
                <a:cxn ang="0">
                  <a:pos x="2" y="265"/>
                </a:cxn>
                <a:cxn ang="0">
                  <a:pos x="4" y="265"/>
                </a:cxn>
                <a:cxn ang="0">
                  <a:pos x="6" y="265"/>
                </a:cxn>
                <a:cxn ang="0">
                  <a:pos x="7" y="265"/>
                </a:cxn>
                <a:cxn ang="0">
                  <a:pos x="9" y="263"/>
                </a:cxn>
                <a:cxn ang="0">
                  <a:pos x="9" y="263"/>
                </a:cxn>
                <a:cxn ang="0">
                  <a:pos x="19" y="247"/>
                </a:cxn>
                <a:cxn ang="0">
                  <a:pos x="28" y="230"/>
                </a:cxn>
                <a:cxn ang="0">
                  <a:pos x="36" y="214"/>
                </a:cxn>
                <a:cxn ang="0">
                  <a:pos x="47" y="198"/>
                </a:cxn>
                <a:cxn ang="0">
                  <a:pos x="47" y="198"/>
                </a:cxn>
                <a:cxn ang="0">
                  <a:pos x="71" y="164"/>
                </a:cxn>
                <a:cxn ang="0">
                  <a:pos x="84" y="146"/>
                </a:cxn>
                <a:cxn ang="0">
                  <a:pos x="95" y="129"/>
                </a:cxn>
                <a:cxn ang="0">
                  <a:pos x="95" y="129"/>
                </a:cxn>
                <a:cxn ang="0">
                  <a:pos x="104" y="113"/>
                </a:cxn>
                <a:cxn ang="0">
                  <a:pos x="112" y="97"/>
                </a:cxn>
                <a:cxn ang="0">
                  <a:pos x="119" y="82"/>
                </a:cxn>
                <a:cxn ang="0">
                  <a:pos x="125" y="66"/>
                </a:cxn>
                <a:cxn ang="0">
                  <a:pos x="125" y="66"/>
                </a:cxn>
                <a:cxn ang="0">
                  <a:pos x="132" y="51"/>
                </a:cxn>
                <a:cxn ang="0">
                  <a:pos x="139" y="35"/>
                </a:cxn>
                <a:cxn ang="0">
                  <a:pos x="144" y="20"/>
                </a:cxn>
                <a:cxn ang="0">
                  <a:pos x="146" y="12"/>
                </a:cxn>
                <a:cxn ang="0">
                  <a:pos x="148" y="4"/>
                </a:cxn>
                <a:cxn ang="0">
                  <a:pos x="148" y="4"/>
                </a:cxn>
                <a:cxn ang="0">
                  <a:pos x="147" y="2"/>
                </a:cxn>
                <a:cxn ang="0">
                  <a:pos x="146" y="1"/>
                </a:cxn>
                <a:cxn ang="0">
                  <a:pos x="145" y="0"/>
                </a:cxn>
                <a:cxn ang="0">
                  <a:pos x="143" y="0"/>
                </a:cxn>
                <a:cxn ang="0">
                  <a:pos x="140" y="1"/>
                </a:cxn>
                <a:cxn ang="0">
                  <a:pos x="139" y="2"/>
                </a:cxn>
                <a:cxn ang="0">
                  <a:pos x="138" y="4"/>
                </a:cxn>
                <a:cxn ang="0">
                  <a:pos x="138" y="4"/>
                </a:cxn>
              </a:cxnLst>
              <a:rect l="0" t="0" r="r" b="b"/>
              <a:pathLst>
                <a:path w="148" h="265">
                  <a:moveTo>
                    <a:pt x="138" y="4"/>
                  </a:moveTo>
                  <a:lnTo>
                    <a:pt x="138" y="4"/>
                  </a:lnTo>
                  <a:lnTo>
                    <a:pt x="137" y="11"/>
                  </a:lnTo>
                  <a:lnTo>
                    <a:pt x="135" y="19"/>
                  </a:lnTo>
                  <a:lnTo>
                    <a:pt x="128" y="34"/>
                  </a:lnTo>
                  <a:lnTo>
                    <a:pt x="122" y="49"/>
                  </a:lnTo>
                  <a:lnTo>
                    <a:pt x="116" y="63"/>
                  </a:lnTo>
                  <a:lnTo>
                    <a:pt x="116" y="63"/>
                  </a:lnTo>
                  <a:lnTo>
                    <a:pt x="109" y="81"/>
                  </a:lnTo>
                  <a:lnTo>
                    <a:pt x="100" y="99"/>
                  </a:lnTo>
                  <a:lnTo>
                    <a:pt x="92" y="115"/>
                  </a:lnTo>
                  <a:lnTo>
                    <a:pt x="82" y="131"/>
                  </a:lnTo>
                  <a:lnTo>
                    <a:pt x="82" y="131"/>
                  </a:lnTo>
                  <a:lnTo>
                    <a:pt x="71" y="147"/>
                  </a:lnTo>
                  <a:lnTo>
                    <a:pt x="61" y="163"/>
                  </a:lnTo>
                  <a:lnTo>
                    <a:pt x="38" y="193"/>
                  </a:lnTo>
                  <a:lnTo>
                    <a:pt x="38" y="193"/>
                  </a:lnTo>
                  <a:lnTo>
                    <a:pt x="28" y="209"/>
                  </a:lnTo>
                  <a:lnTo>
                    <a:pt x="20" y="226"/>
                  </a:lnTo>
                  <a:lnTo>
                    <a:pt x="10" y="243"/>
                  </a:lnTo>
                  <a:lnTo>
                    <a:pt x="1" y="259"/>
                  </a:lnTo>
                  <a:lnTo>
                    <a:pt x="1" y="259"/>
                  </a:lnTo>
                  <a:lnTo>
                    <a:pt x="0" y="260"/>
                  </a:lnTo>
                  <a:lnTo>
                    <a:pt x="0" y="262"/>
                  </a:lnTo>
                  <a:lnTo>
                    <a:pt x="1" y="263"/>
                  </a:lnTo>
                  <a:lnTo>
                    <a:pt x="2" y="265"/>
                  </a:lnTo>
                  <a:lnTo>
                    <a:pt x="4" y="265"/>
                  </a:lnTo>
                  <a:lnTo>
                    <a:pt x="6" y="265"/>
                  </a:lnTo>
                  <a:lnTo>
                    <a:pt x="7" y="265"/>
                  </a:lnTo>
                  <a:lnTo>
                    <a:pt x="9" y="263"/>
                  </a:lnTo>
                  <a:lnTo>
                    <a:pt x="9" y="263"/>
                  </a:lnTo>
                  <a:lnTo>
                    <a:pt x="19" y="247"/>
                  </a:lnTo>
                  <a:lnTo>
                    <a:pt x="28" y="230"/>
                  </a:lnTo>
                  <a:lnTo>
                    <a:pt x="36" y="214"/>
                  </a:lnTo>
                  <a:lnTo>
                    <a:pt x="47" y="198"/>
                  </a:lnTo>
                  <a:lnTo>
                    <a:pt x="47" y="198"/>
                  </a:lnTo>
                  <a:lnTo>
                    <a:pt x="71" y="164"/>
                  </a:lnTo>
                  <a:lnTo>
                    <a:pt x="84" y="146"/>
                  </a:lnTo>
                  <a:lnTo>
                    <a:pt x="95" y="129"/>
                  </a:lnTo>
                  <a:lnTo>
                    <a:pt x="95" y="129"/>
                  </a:lnTo>
                  <a:lnTo>
                    <a:pt x="104" y="113"/>
                  </a:lnTo>
                  <a:lnTo>
                    <a:pt x="112" y="97"/>
                  </a:lnTo>
                  <a:lnTo>
                    <a:pt x="119" y="82"/>
                  </a:lnTo>
                  <a:lnTo>
                    <a:pt x="125" y="66"/>
                  </a:lnTo>
                  <a:lnTo>
                    <a:pt x="125" y="66"/>
                  </a:lnTo>
                  <a:lnTo>
                    <a:pt x="132" y="51"/>
                  </a:lnTo>
                  <a:lnTo>
                    <a:pt x="139" y="35"/>
                  </a:lnTo>
                  <a:lnTo>
                    <a:pt x="144" y="20"/>
                  </a:lnTo>
                  <a:lnTo>
                    <a:pt x="146" y="12"/>
                  </a:lnTo>
                  <a:lnTo>
                    <a:pt x="148" y="4"/>
                  </a:lnTo>
                  <a:lnTo>
                    <a:pt x="148" y="4"/>
                  </a:lnTo>
                  <a:lnTo>
                    <a:pt x="147" y="2"/>
                  </a:lnTo>
                  <a:lnTo>
                    <a:pt x="146" y="1"/>
                  </a:lnTo>
                  <a:lnTo>
                    <a:pt x="145" y="0"/>
                  </a:lnTo>
                  <a:lnTo>
                    <a:pt x="143" y="0"/>
                  </a:lnTo>
                  <a:lnTo>
                    <a:pt x="140" y="1"/>
                  </a:lnTo>
                  <a:lnTo>
                    <a:pt x="139" y="2"/>
                  </a:lnTo>
                  <a:lnTo>
                    <a:pt x="138" y="4"/>
                  </a:lnTo>
                  <a:lnTo>
                    <a:pt x="1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5" name="Freeform 856"/>
            <p:cNvSpPr/>
            <p:nvPr/>
          </p:nvSpPr>
          <p:spPr bwMode="auto">
            <a:xfrm>
              <a:off x="4732338" y="1254126"/>
              <a:ext cx="85725" cy="142875"/>
            </a:xfrm>
            <a:custGeom>
              <a:avLst/>
              <a:gdLst/>
              <a:ahLst/>
              <a:cxnLst>
                <a:cxn ang="0">
                  <a:pos x="152" y="2"/>
                </a:cxn>
                <a:cxn ang="0">
                  <a:pos x="152" y="2"/>
                </a:cxn>
                <a:cxn ang="0">
                  <a:pos x="148" y="9"/>
                </a:cxn>
                <a:cxn ang="0">
                  <a:pos x="146" y="15"/>
                </a:cxn>
                <a:cxn ang="0">
                  <a:pos x="142" y="27"/>
                </a:cxn>
                <a:cxn ang="0">
                  <a:pos x="139" y="41"/>
                </a:cxn>
                <a:cxn ang="0">
                  <a:pos x="134" y="54"/>
                </a:cxn>
                <a:cxn ang="0">
                  <a:pos x="134" y="54"/>
                </a:cxn>
                <a:cxn ang="0">
                  <a:pos x="118" y="93"/>
                </a:cxn>
                <a:cxn ang="0">
                  <a:pos x="109" y="111"/>
                </a:cxn>
                <a:cxn ang="0">
                  <a:pos x="99" y="130"/>
                </a:cxn>
                <a:cxn ang="0">
                  <a:pos x="99" y="130"/>
                </a:cxn>
                <a:cxn ang="0">
                  <a:pos x="89" y="145"/>
                </a:cxn>
                <a:cxn ang="0">
                  <a:pos x="76" y="162"/>
                </a:cxn>
                <a:cxn ang="0">
                  <a:pos x="52" y="193"/>
                </a:cxn>
                <a:cxn ang="0">
                  <a:pos x="52" y="193"/>
                </a:cxn>
                <a:cxn ang="0">
                  <a:pos x="29" y="226"/>
                </a:cxn>
                <a:cxn ang="0">
                  <a:pos x="29" y="226"/>
                </a:cxn>
                <a:cxn ang="0">
                  <a:pos x="16" y="246"/>
                </a:cxn>
                <a:cxn ang="0">
                  <a:pos x="10" y="255"/>
                </a:cxn>
                <a:cxn ang="0">
                  <a:pos x="6" y="259"/>
                </a:cxn>
                <a:cxn ang="0">
                  <a:pos x="2" y="263"/>
                </a:cxn>
                <a:cxn ang="0">
                  <a:pos x="2" y="263"/>
                </a:cxn>
                <a:cxn ang="0">
                  <a:pos x="0" y="265"/>
                </a:cxn>
                <a:cxn ang="0">
                  <a:pos x="0" y="266"/>
                </a:cxn>
                <a:cxn ang="0">
                  <a:pos x="1" y="270"/>
                </a:cxn>
                <a:cxn ang="0">
                  <a:pos x="2" y="271"/>
                </a:cxn>
                <a:cxn ang="0">
                  <a:pos x="3" y="272"/>
                </a:cxn>
                <a:cxn ang="0">
                  <a:pos x="5" y="272"/>
                </a:cxn>
                <a:cxn ang="0">
                  <a:pos x="7" y="271"/>
                </a:cxn>
                <a:cxn ang="0">
                  <a:pos x="7" y="271"/>
                </a:cxn>
                <a:cxn ang="0">
                  <a:pos x="12" y="267"/>
                </a:cxn>
                <a:cxn ang="0">
                  <a:pos x="17" y="262"/>
                </a:cxn>
                <a:cxn ang="0">
                  <a:pos x="26" y="249"/>
                </a:cxn>
                <a:cxn ang="0">
                  <a:pos x="41" y="224"/>
                </a:cxn>
                <a:cxn ang="0">
                  <a:pos x="41" y="224"/>
                </a:cxn>
                <a:cxn ang="0">
                  <a:pos x="55" y="206"/>
                </a:cxn>
                <a:cxn ang="0">
                  <a:pos x="69" y="186"/>
                </a:cxn>
                <a:cxn ang="0">
                  <a:pos x="98" y="149"/>
                </a:cxn>
                <a:cxn ang="0">
                  <a:pos x="98" y="149"/>
                </a:cxn>
                <a:cxn ang="0">
                  <a:pos x="107" y="134"/>
                </a:cxn>
                <a:cxn ang="0">
                  <a:pos x="117" y="119"/>
                </a:cxn>
                <a:cxn ang="0">
                  <a:pos x="124" y="102"/>
                </a:cxn>
                <a:cxn ang="0">
                  <a:pos x="131" y="86"/>
                </a:cxn>
                <a:cxn ang="0">
                  <a:pos x="131" y="86"/>
                </a:cxn>
                <a:cxn ang="0">
                  <a:pos x="140" y="68"/>
                </a:cxn>
                <a:cxn ang="0">
                  <a:pos x="144" y="58"/>
                </a:cxn>
                <a:cxn ang="0">
                  <a:pos x="147" y="49"/>
                </a:cxn>
                <a:cxn ang="0">
                  <a:pos x="147" y="49"/>
                </a:cxn>
                <a:cxn ang="0">
                  <a:pos x="152" y="27"/>
                </a:cxn>
                <a:cxn ang="0">
                  <a:pos x="155" y="17"/>
                </a:cxn>
                <a:cxn ang="0">
                  <a:pos x="157" y="12"/>
                </a:cxn>
                <a:cxn ang="0">
                  <a:pos x="160" y="8"/>
                </a:cxn>
                <a:cxn ang="0">
                  <a:pos x="160" y="8"/>
                </a:cxn>
                <a:cxn ang="0">
                  <a:pos x="161" y="6"/>
                </a:cxn>
                <a:cxn ang="0">
                  <a:pos x="161" y="5"/>
                </a:cxn>
                <a:cxn ang="0">
                  <a:pos x="160" y="2"/>
                </a:cxn>
                <a:cxn ang="0">
                  <a:pos x="159" y="1"/>
                </a:cxn>
                <a:cxn ang="0">
                  <a:pos x="155" y="0"/>
                </a:cxn>
                <a:cxn ang="0">
                  <a:pos x="154" y="1"/>
                </a:cxn>
                <a:cxn ang="0">
                  <a:pos x="152" y="2"/>
                </a:cxn>
                <a:cxn ang="0">
                  <a:pos x="152" y="2"/>
                </a:cxn>
              </a:cxnLst>
              <a:rect l="0" t="0" r="r" b="b"/>
              <a:pathLst>
                <a:path w="161" h="272">
                  <a:moveTo>
                    <a:pt x="152" y="2"/>
                  </a:moveTo>
                  <a:lnTo>
                    <a:pt x="152" y="2"/>
                  </a:lnTo>
                  <a:lnTo>
                    <a:pt x="148" y="9"/>
                  </a:lnTo>
                  <a:lnTo>
                    <a:pt x="146" y="15"/>
                  </a:lnTo>
                  <a:lnTo>
                    <a:pt x="142" y="27"/>
                  </a:lnTo>
                  <a:lnTo>
                    <a:pt x="139" y="41"/>
                  </a:lnTo>
                  <a:lnTo>
                    <a:pt x="134" y="54"/>
                  </a:lnTo>
                  <a:lnTo>
                    <a:pt x="134" y="54"/>
                  </a:lnTo>
                  <a:lnTo>
                    <a:pt x="118" y="93"/>
                  </a:lnTo>
                  <a:lnTo>
                    <a:pt x="109" y="111"/>
                  </a:lnTo>
                  <a:lnTo>
                    <a:pt x="99" y="130"/>
                  </a:lnTo>
                  <a:lnTo>
                    <a:pt x="99" y="130"/>
                  </a:lnTo>
                  <a:lnTo>
                    <a:pt x="89" y="145"/>
                  </a:lnTo>
                  <a:lnTo>
                    <a:pt x="76" y="162"/>
                  </a:lnTo>
                  <a:lnTo>
                    <a:pt x="52" y="193"/>
                  </a:lnTo>
                  <a:lnTo>
                    <a:pt x="52" y="193"/>
                  </a:lnTo>
                  <a:lnTo>
                    <a:pt x="29" y="226"/>
                  </a:lnTo>
                  <a:lnTo>
                    <a:pt x="29" y="226"/>
                  </a:lnTo>
                  <a:lnTo>
                    <a:pt x="16" y="246"/>
                  </a:lnTo>
                  <a:lnTo>
                    <a:pt x="10" y="255"/>
                  </a:lnTo>
                  <a:lnTo>
                    <a:pt x="6" y="259"/>
                  </a:lnTo>
                  <a:lnTo>
                    <a:pt x="2" y="263"/>
                  </a:lnTo>
                  <a:lnTo>
                    <a:pt x="2" y="263"/>
                  </a:lnTo>
                  <a:lnTo>
                    <a:pt x="0" y="265"/>
                  </a:lnTo>
                  <a:lnTo>
                    <a:pt x="0" y="266"/>
                  </a:lnTo>
                  <a:lnTo>
                    <a:pt x="1" y="270"/>
                  </a:lnTo>
                  <a:lnTo>
                    <a:pt x="2" y="271"/>
                  </a:lnTo>
                  <a:lnTo>
                    <a:pt x="3" y="272"/>
                  </a:lnTo>
                  <a:lnTo>
                    <a:pt x="5" y="272"/>
                  </a:lnTo>
                  <a:lnTo>
                    <a:pt x="7" y="271"/>
                  </a:lnTo>
                  <a:lnTo>
                    <a:pt x="7" y="271"/>
                  </a:lnTo>
                  <a:lnTo>
                    <a:pt x="12" y="267"/>
                  </a:lnTo>
                  <a:lnTo>
                    <a:pt x="17" y="262"/>
                  </a:lnTo>
                  <a:lnTo>
                    <a:pt x="26" y="249"/>
                  </a:lnTo>
                  <a:lnTo>
                    <a:pt x="41" y="224"/>
                  </a:lnTo>
                  <a:lnTo>
                    <a:pt x="41" y="224"/>
                  </a:lnTo>
                  <a:lnTo>
                    <a:pt x="55" y="206"/>
                  </a:lnTo>
                  <a:lnTo>
                    <a:pt x="69" y="186"/>
                  </a:lnTo>
                  <a:lnTo>
                    <a:pt x="98" y="149"/>
                  </a:lnTo>
                  <a:lnTo>
                    <a:pt x="98" y="149"/>
                  </a:lnTo>
                  <a:lnTo>
                    <a:pt x="107" y="134"/>
                  </a:lnTo>
                  <a:lnTo>
                    <a:pt x="117" y="119"/>
                  </a:lnTo>
                  <a:lnTo>
                    <a:pt x="124" y="102"/>
                  </a:lnTo>
                  <a:lnTo>
                    <a:pt x="131" y="86"/>
                  </a:lnTo>
                  <a:lnTo>
                    <a:pt x="131" y="86"/>
                  </a:lnTo>
                  <a:lnTo>
                    <a:pt x="140" y="68"/>
                  </a:lnTo>
                  <a:lnTo>
                    <a:pt x="144" y="58"/>
                  </a:lnTo>
                  <a:lnTo>
                    <a:pt x="147" y="49"/>
                  </a:lnTo>
                  <a:lnTo>
                    <a:pt x="147" y="49"/>
                  </a:lnTo>
                  <a:lnTo>
                    <a:pt x="152" y="27"/>
                  </a:lnTo>
                  <a:lnTo>
                    <a:pt x="155" y="17"/>
                  </a:lnTo>
                  <a:lnTo>
                    <a:pt x="157" y="12"/>
                  </a:lnTo>
                  <a:lnTo>
                    <a:pt x="160" y="8"/>
                  </a:lnTo>
                  <a:lnTo>
                    <a:pt x="160" y="8"/>
                  </a:lnTo>
                  <a:lnTo>
                    <a:pt x="161" y="6"/>
                  </a:lnTo>
                  <a:lnTo>
                    <a:pt x="161" y="5"/>
                  </a:lnTo>
                  <a:lnTo>
                    <a:pt x="160" y="2"/>
                  </a:lnTo>
                  <a:lnTo>
                    <a:pt x="159" y="1"/>
                  </a:lnTo>
                  <a:lnTo>
                    <a:pt x="155" y="0"/>
                  </a:lnTo>
                  <a:lnTo>
                    <a:pt x="154" y="1"/>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6" name="Freeform 857"/>
            <p:cNvSpPr/>
            <p:nvPr/>
          </p:nvSpPr>
          <p:spPr bwMode="auto">
            <a:xfrm>
              <a:off x="4764088" y="1279526"/>
              <a:ext cx="73025" cy="117475"/>
            </a:xfrm>
            <a:custGeom>
              <a:avLst/>
              <a:gdLst/>
              <a:ahLst/>
              <a:cxnLst>
                <a:cxn ang="0">
                  <a:pos x="128" y="5"/>
                </a:cxn>
                <a:cxn ang="0">
                  <a:pos x="128" y="5"/>
                </a:cxn>
                <a:cxn ang="0">
                  <a:pos x="127" y="12"/>
                </a:cxn>
                <a:cxn ang="0">
                  <a:pos x="125" y="21"/>
                </a:cxn>
                <a:cxn ang="0">
                  <a:pos x="118" y="35"/>
                </a:cxn>
                <a:cxn ang="0">
                  <a:pos x="103" y="65"/>
                </a:cxn>
                <a:cxn ang="0">
                  <a:pos x="103" y="65"/>
                </a:cxn>
                <a:cxn ang="0">
                  <a:pos x="92" y="89"/>
                </a:cxn>
                <a:cxn ang="0">
                  <a:pos x="80" y="113"/>
                </a:cxn>
                <a:cxn ang="0">
                  <a:pos x="80" y="113"/>
                </a:cxn>
                <a:cxn ang="0">
                  <a:pos x="62" y="140"/>
                </a:cxn>
                <a:cxn ang="0">
                  <a:pos x="43" y="167"/>
                </a:cxn>
                <a:cxn ang="0">
                  <a:pos x="24" y="192"/>
                </a:cxn>
                <a:cxn ang="0">
                  <a:pos x="2" y="216"/>
                </a:cxn>
                <a:cxn ang="0">
                  <a:pos x="2" y="216"/>
                </a:cxn>
                <a:cxn ang="0">
                  <a:pos x="1" y="218"/>
                </a:cxn>
                <a:cxn ang="0">
                  <a:pos x="0" y="219"/>
                </a:cxn>
                <a:cxn ang="0">
                  <a:pos x="1" y="221"/>
                </a:cxn>
                <a:cxn ang="0">
                  <a:pos x="2" y="222"/>
                </a:cxn>
                <a:cxn ang="0">
                  <a:pos x="3" y="223"/>
                </a:cxn>
                <a:cxn ang="0">
                  <a:pos x="5" y="224"/>
                </a:cxn>
                <a:cxn ang="0">
                  <a:pos x="6" y="223"/>
                </a:cxn>
                <a:cxn ang="0">
                  <a:pos x="8" y="222"/>
                </a:cxn>
                <a:cxn ang="0">
                  <a:pos x="8" y="222"/>
                </a:cxn>
                <a:cxn ang="0">
                  <a:pos x="31" y="198"/>
                </a:cxn>
                <a:cxn ang="0">
                  <a:pos x="51" y="172"/>
                </a:cxn>
                <a:cxn ang="0">
                  <a:pos x="70" y="145"/>
                </a:cxn>
                <a:cxn ang="0">
                  <a:pos x="88" y="118"/>
                </a:cxn>
                <a:cxn ang="0">
                  <a:pos x="88" y="118"/>
                </a:cxn>
                <a:cxn ang="0">
                  <a:pos x="96" y="103"/>
                </a:cxn>
                <a:cxn ang="0">
                  <a:pos x="104" y="87"/>
                </a:cxn>
                <a:cxn ang="0">
                  <a:pos x="118" y="56"/>
                </a:cxn>
                <a:cxn ang="0">
                  <a:pos x="118" y="56"/>
                </a:cxn>
                <a:cxn ang="0">
                  <a:pos x="130" y="31"/>
                </a:cxn>
                <a:cxn ang="0">
                  <a:pos x="136" y="19"/>
                </a:cxn>
                <a:cxn ang="0">
                  <a:pos x="137" y="11"/>
                </a:cxn>
                <a:cxn ang="0">
                  <a:pos x="138" y="5"/>
                </a:cxn>
                <a:cxn ang="0">
                  <a:pos x="138" y="5"/>
                </a:cxn>
                <a:cxn ang="0">
                  <a:pos x="138" y="3"/>
                </a:cxn>
                <a:cxn ang="0">
                  <a:pos x="137" y="1"/>
                </a:cxn>
                <a:cxn ang="0">
                  <a:pos x="136" y="0"/>
                </a:cxn>
                <a:cxn ang="0">
                  <a:pos x="133" y="0"/>
                </a:cxn>
                <a:cxn ang="0">
                  <a:pos x="130" y="1"/>
                </a:cxn>
                <a:cxn ang="0">
                  <a:pos x="129" y="3"/>
                </a:cxn>
                <a:cxn ang="0">
                  <a:pos x="128" y="5"/>
                </a:cxn>
                <a:cxn ang="0">
                  <a:pos x="128" y="5"/>
                </a:cxn>
              </a:cxnLst>
              <a:rect l="0" t="0" r="r" b="b"/>
              <a:pathLst>
                <a:path w="138" h="224">
                  <a:moveTo>
                    <a:pt x="128" y="5"/>
                  </a:moveTo>
                  <a:lnTo>
                    <a:pt x="128" y="5"/>
                  </a:lnTo>
                  <a:lnTo>
                    <a:pt x="127" y="12"/>
                  </a:lnTo>
                  <a:lnTo>
                    <a:pt x="125" y="21"/>
                  </a:lnTo>
                  <a:lnTo>
                    <a:pt x="118" y="35"/>
                  </a:lnTo>
                  <a:lnTo>
                    <a:pt x="103" y="65"/>
                  </a:lnTo>
                  <a:lnTo>
                    <a:pt x="103" y="65"/>
                  </a:lnTo>
                  <a:lnTo>
                    <a:pt x="92" y="89"/>
                  </a:lnTo>
                  <a:lnTo>
                    <a:pt x="80" y="113"/>
                  </a:lnTo>
                  <a:lnTo>
                    <a:pt x="80" y="113"/>
                  </a:lnTo>
                  <a:lnTo>
                    <a:pt x="62" y="140"/>
                  </a:lnTo>
                  <a:lnTo>
                    <a:pt x="43" y="167"/>
                  </a:lnTo>
                  <a:lnTo>
                    <a:pt x="24" y="192"/>
                  </a:lnTo>
                  <a:lnTo>
                    <a:pt x="2" y="216"/>
                  </a:lnTo>
                  <a:lnTo>
                    <a:pt x="2" y="216"/>
                  </a:lnTo>
                  <a:lnTo>
                    <a:pt x="1" y="218"/>
                  </a:lnTo>
                  <a:lnTo>
                    <a:pt x="0" y="219"/>
                  </a:lnTo>
                  <a:lnTo>
                    <a:pt x="1" y="221"/>
                  </a:lnTo>
                  <a:lnTo>
                    <a:pt x="2" y="222"/>
                  </a:lnTo>
                  <a:lnTo>
                    <a:pt x="3" y="223"/>
                  </a:lnTo>
                  <a:lnTo>
                    <a:pt x="5" y="224"/>
                  </a:lnTo>
                  <a:lnTo>
                    <a:pt x="6" y="223"/>
                  </a:lnTo>
                  <a:lnTo>
                    <a:pt x="8" y="222"/>
                  </a:lnTo>
                  <a:lnTo>
                    <a:pt x="8" y="222"/>
                  </a:lnTo>
                  <a:lnTo>
                    <a:pt x="31" y="198"/>
                  </a:lnTo>
                  <a:lnTo>
                    <a:pt x="51" y="172"/>
                  </a:lnTo>
                  <a:lnTo>
                    <a:pt x="70" y="145"/>
                  </a:lnTo>
                  <a:lnTo>
                    <a:pt x="88" y="118"/>
                  </a:lnTo>
                  <a:lnTo>
                    <a:pt x="88" y="118"/>
                  </a:lnTo>
                  <a:lnTo>
                    <a:pt x="96" y="103"/>
                  </a:lnTo>
                  <a:lnTo>
                    <a:pt x="104" y="87"/>
                  </a:lnTo>
                  <a:lnTo>
                    <a:pt x="118" y="56"/>
                  </a:lnTo>
                  <a:lnTo>
                    <a:pt x="118" y="56"/>
                  </a:lnTo>
                  <a:lnTo>
                    <a:pt x="130" y="31"/>
                  </a:lnTo>
                  <a:lnTo>
                    <a:pt x="136" y="19"/>
                  </a:lnTo>
                  <a:lnTo>
                    <a:pt x="137" y="11"/>
                  </a:lnTo>
                  <a:lnTo>
                    <a:pt x="138" y="5"/>
                  </a:lnTo>
                  <a:lnTo>
                    <a:pt x="138" y="5"/>
                  </a:lnTo>
                  <a:lnTo>
                    <a:pt x="138" y="3"/>
                  </a:lnTo>
                  <a:lnTo>
                    <a:pt x="137" y="1"/>
                  </a:lnTo>
                  <a:lnTo>
                    <a:pt x="136" y="0"/>
                  </a:lnTo>
                  <a:lnTo>
                    <a:pt x="133" y="0"/>
                  </a:lnTo>
                  <a:lnTo>
                    <a:pt x="130" y="1"/>
                  </a:lnTo>
                  <a:lnTo>
                    <a:pt x="129" y="3"/>
                  </a:lnTo>
                  <a:lnTo>
                    <a:pt x="128" y="5"/>
                  </a:lnTo>
                  <a:lnTo>
                    <a:pt x="1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7" name="Freeform 858"/>
            <p:cNvSpPr/>
            <p:nvPr/>
          </p:nvSpPr>
          <p:spPr bwMode="auto">
            <a:xfrm>
              <a:off x="4811713" y="1298576"/>
              <a:ext cx="46038" cy="79375"/>
            </a:xfrm>
            <a:custGeom>
              <a:avLst/>
              <a:gdLst/>
              <a:ahLst/>
              <a:cxnLst>
                <a:cxn ang="0">
                  <a:pos x="78" y="2"/>
                </a:cxn>
                <a:cxn ang="0">
                  <a:pos x="78" y="2"/>
                </a:cxn>
                <a:cxn ang="0">
                  <a:pos x="60" y="40"/>
                </a:cxn>
                <a:cxn ang="0">
                  <a:pos x="42" y="78"/>
                </a:cxn>
                <a:cxn ang="0">
                  <a:pos x="42" y="78"/>
                </a:cxn>
                <a:cxn ang="0">
                  <a:pos x="38" y="86"/>
                </a:cxn>
                <a:cxn ang="0">
                  <a:pos x="33" y="95"/>
                </a:cxn>
                <a:cxn ang="0">
                  <a:pos x="23" y="110"/>
                </a:cxn>
                <a:cxn ang="0">
                  <a:pos x="11" y="125"/>
                </a:cxn>
                <a:cxn ang="0">
                  <a:pos x="1" y="140"/>
                </a:cxn>
                <a:cxn ang="0">
                  <a:pos x="1" y="140"/>
                </a:cxn>
                <a:cxn ang="0">
                  <a:pos x="0" y="142"/>
                </a:cxn>
                <a:cxn ang="0">
                  <a:pos x="1" y="144"/>
                </a:cxn>
                <a:cxn ang="0">
                  <a:pos x="1" y="145"/>
                </a:cxn>
                <a:cxn ang="0">
                  <a:pos x="3" y="147"/>
                </a:cxn>
                <a:cxn ang="0">
                  <a:pos x="4" y="148"/>
                </a:cxn>
                <a:cxn ang="0">
                  <a:pos x="6" y="148"/>
                </a:cxn>
                <a:cxn ang="0">
                  <a:pos x="8" y="147"/>
                </a:cxn>
                <a:cxn ang="0">
                  <a:pos x="9" y="145"/>
                </a:cxn>
                <a:cxn ang="0">
                  <a:pos x="9" y="145"/>
                </a:cxn>
                <a:cxn ang="0">
                  <a:pos x="13" y="139"/>
                </a:cxn>
                <a:cxn ang="0">
                  <a:pos x="19" y="133"/>
                </a:cxn>
                <a:cxn ang="0">
                  <a:pos x="28" y="122"/>
                </a:cxn>
                <a:cxn ang="0">
                  <a:pos x="28" y="122"/>
                </a:cxn>
                <a:cxn ang="0">
                  <a:pos x="34" y="112"/>
                </a:cxn>
                <a:cxn ang="0">
                  <a:pos x="40" y="103"/>
                </a:cxn>
                <a:cxn ang="0">
                  <a:pos x="51" y="82"/>
                </a:cxn>
                <a:cxn ang="0">
                  <a:pos x="51" y="82"/>
                </a:cxn>
                <a:cxn ang="0">
                  <a:pos x="67" y="45"/>
                </a:cxn>
                <a:cxn ang="0">
                  <a:pos x="85" y="8"/>
                </a:cxn>
                <a:cxn ang="0">
                  <a:pos x="85" y="8"/>
                </a:cxn>
                <a:cxn ang="0">
                  <a:pos x="86" y="6"/>
                </a:cxn>
                <a:cxn ang="0">
                  <a:pos x="86" y="4"/>
                </a:cxn>
                <a:cxn ang="0">
                  <a:pos x="85" y="1"/>
                </a:cxn>
                <a:cxn ang="0">
                  <a:pos x="83" y="0"/>
                </a:cxn>
                <a:cxn ang="0">
                  <a:pos x="82" y="0"/>
                </a:cxn>
                <a:cxn ang="0">
                  <a:pos x="80" y="0"/>
                </a:cxn>
                <a:cxn ang="0">
                  <a:pos x="79" y="0"/>
                </a:cxn>
                <a:cxn ang="0">
                  <a:pos x="78" y="2"/>
                </a:cxn>
                <a:cxn ang="0">
                  <a:pos x="78" y="2"/>
                </a:cxn>
              </a:cxnLst>
              <a:rect l="0" t="0" r="r" b="b"/>
              <a:pathLst>
                <a:path w="86" h="148">
                  <a:moveTo>
                    <a:pt x="78" y="2"/>
                  </a:moveTo>
                  <a:lnTo>
                    <a:pt x="78" y="2"/>
                  </a:lnTo>
                  <a:lnTo>
                    <a:pt x="60" y="40"/>
                  </a:lnTo>
                  <a:lnTo>
                    <a:pt x="42" y="78"/>
                  </a:lnTo>
                  <a:lnTo>
                    <a:pt x="42" y="78"/>
                  </a:lnTo>
                  <a:lnTo>
                    <a:pt x="38" y="86"/>
                  </a:lnTo>
                  <a:lnTo>
                    <a:pt x="33" y="95"/>
                  </a:lnTo>
                  <a:lnTo>
                    <a:pt x="23" y="110"/>
                  </a:lnTo>
                  <a:lnTo>
                    <a:pt x="11" y="125"/>
                  </a:lnTo>
                  <a:lnTo>
                    <a:pt x="1" y="140"/>
                  </a:lnTo>
                  <a:lnTo>
                    <a:pt x="1" y="140"/>
                  </a:lnTo>
                  <a:lnTo>
                    <a:pt x="0" y="142"/>
                  </a:lnTo>
                  <a:lnTo>
                    <a:pt x="1" y="144"/>
                  </a:lnTo>
                  <a:lnTo>
                    <a:pt x="1" y="145"/>
                  </a:lnTo>
                  <a:lnTo>
                    <a:pt x="3" y="147"/>
                  </a:lnTo>
                  <a:lnTo>
                    <a:pt x="4" y="148"/>
                  </a:lnTo>
                  <a:lnTo>
                    <a:pt x="6" y="148"/>
                  </a:lnTo>
                  <a:lnTo>
                    <a:pt x="8" y="147"/>
                  </a:lnTo>
                  <a:lnTo>
                    <a:pt x="9" y="145"/>
                  </a:lnTo>
                  <a:lnTo>
                    <a:pt x="9" y="145"/>
                  </a:lnTo>
                  <a:lnTo>
                    <a:pt x="13" y="139"/>
                  </a:lnTo>
                  <a:lnTo>
                    <a:pt x="19" y="133"/>
                  </a:lnTo>
                  <a:lnTo>
                    <a:pt x="28" y="122"/>
                  </a:lnTo>
                  <a:lnTo>
                    <a:pt x="28" y="122"/>
                  </a:lnTo>
                  <a:lnTo>
                    <a:pt x="34" y="112"/>
                  </a:lnTo>
                  <a:lnTo>
                    <a:pt x="40" y="103"/>
                  </a:lnTo>
                  <a:lnTo>
                    <a:pt x="51" y="82"/>
                  </a:lnTo>
                  <a:lnTo>
                    <a:pt x="51" y="82"/>
                  </a:lnTo>
                  <a:lnTo>
                    <a:pt x="67" y="45"/>
                  </a:lnTo>
                  <a:lnTo>
                    <a:pt x="85" y="8"/>
                  </a:lnTo>
                  <a:lnTo>
                    <a:pt x="85" y="8"/>
                  </a:lnTo>
                  <a:lnTo>
                    <a:pt x="86" y="6"/>
                  </a:lnTo>
                  <a:lnTo>
                    <a:pt x="86" y="4"/>
                  </a:lnTo>
                  <a:lnTo>
                    <a:pt x="85" y="1"/>
                  </a:lnTo>
                  <a:lnTo>
                    <a:pt x="83" y="0"/>
                  </a:lnTo>
                  <a:lnTo>
                    <a:pt x="82" y="0"/>
                  </a:lnTo>
                  <a:lnTo>
                    <a:pt x="80" y="0"/>
                  </a:lnTo>
                  <a:lnTo>
                    <a:pt x="79" y="0"/>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8" name="Freeform 859"/>
            <p:cNvSpPr/>
            <p:nvPr/>
          </p:nvSpPr>
          <p:spPr bwMode="auto">
            <a:xfrm>
              <a:off x="4832351" y="1322388"/>
              <a:ext cx="38100" cy="52388"/>
            </a:xfrm>
            <a:custGeom>
              <a:avLst/>
              <a:gdLst/>
              <a:ahLst/>
              <a:cxnLst>
                <a:cxn ang="0">
                  <a:pos x="64" y="2"/>
                </a:cxn>
                <a:cxn ang="0">
                  <a:pos x="64" y="2"/>
                </a:cxn>
                <a:cxn ang="0">
                  <a:pos x="49" y="26"/>
                </a:cxn>
                <a:cxn ang="0">
                  <a:pos x="34" y="49"/>
                </a:cxn>
                <a:cxn ang="0">
                  <a:pos x="19" y="70"/>
                </a:cxn>
                <a:cxn ang="0">
                  <a:pos x="2" y="92"/>
                </a:cxn>
                <a:cxn ang="0">
                  <a:pos x="2" y="92"/>
                </a:cxn>
                <a:cxn ang="0">
                  <a:pos x="1" y="93"/>
                </a:cxn>
                <a:cxn ang="0">
                  <a:pos x="0" y="95"/>
                </a:cxn>
                <a:cxn ang="0">
                  <a:pos x="2" y="98"/>
                </a:cxn>
                <a:cxn ang="0">
                  <a:pos x="3" y="99"/>
                </a:cxn>
                <a:cxn ang="0">
                  <a:pos x="5" y="100"/>
                </a:cxn>
                <a:cxn ang="0">
                  <a:pos x="8" y="99"/>
                </a:cxn>
                <a:cxn ang="0">
                  <a:pos x="9" y="98"/>
                </a:cxn>
                <a:cxn ang="0">
                  <a:pos x="9" y="98"/>
                </a:cxn>
                <a:cxn ang="0">
                  <a:pos x="26" y="77"/>
                </a:cxn>
                <a:cxn ang="0">
                  <a:pos x="42" y="54"/>
                </a:cxn>
                <a:cxn ang="0">
                  <a:pos x="57" y="31"/>
                </a:cxn>
                <a:cxn ang="0">
                  <a:pos x="71" y="7"/>
                </a:cxn>
                <a:cxn ang="0">
                  <a:pos x="71" y="7"/>
                </a:cxn>
                <a:cxn ang="0">
                  <a:pos x="72" y="5"/>
                </a:cxn>
                <a:cxn ang="0">
                  <a:pos x="72" y="3"/>
                </a:cxn>
                <a:cxn ang="0">
                  <a:pos x="71" y="2"/>
                </a:cxn>
                <a:cxn ang="0">
                  <a:pos x="70" y="1"/>
                </a:cxn>
                <a:cxn ang="0">
                  <a:pos x="68" y="0"/>
                </a:cxn>
                <a:cxn ang="0">
                  <a:pos x="66" y="0"/>
                </a:cxn>
                <a:cxn ang="0">
                  <a:pos x="65" y="1"/>
                </a:cxn>
                <a:cxn ang="0">
                  <a:pos x="64" y="2"/>
                </a:cxn>
                <a:cxn ang="0">
                  <a:pos x="64" y="2"/>
                </a:cxn>
              </a:cxnLst>
              <a:rect l="0" t="0" r="r" b="b"/>
              <a:pathLst>
                <a:path w="72" h="100">
                  <a:moveTo>
                    <a:pt x="64" y="2"/>
                  </a:moveTo>
                  <a:lnTo>
                    <a:pt x="64" y="2"/>
                  </a:lnTo>
                  <a:lnTo>
                    <a:pt x="49" y="26"/>
                  </a:lnTo>
                  <a:lnTo>
                    <a:pt x="34" y="49"/>
                  </a:lnTo>
                  <a:lnTo>
                    <a:pt x="19" y="70"/>
                  </a:lnTo>
                  <a:lnTo>
                    <a:pt x="2" y="92"/>
                  </a:lnTo>
                  <a:lnTo>
                    <a:pt x="2" y="92"/>
                  </a:lnTo>
                  <a:lnTo>
                    <a:pt x="1" y="93"/>
                  </a:lnTo>
                  <a:lnTo>
                    <a:pt x="0" y="95"/>
                  </a:lnTo>
                  <a:lnTo>
                    <a:pt x="2" y="98"/>
                  </a:lnTo>
                  <a:lnTo>
                    <a:pt x="3" y="99"/>
                  </a:lnTo>
                  <a:lnTo>
                    <a:pt x="5" y="100"/>
                  </a:lnTo>
                  <a:lnTo>
                    <a:pt x="8" y="99"/>
                  </a:lnTo>
                  <a:lnTo>
                    <a:pt x="9" y="98"/>
                  </a:lnTo>
                  <a:lnTo>
                    <a:pt x="9" y="98"/>
                  </a:lnTo>
                  <a:lnTo>
                    <a:pt x="26" y="77"/>
                  </a:lnTo>
                  <a:lnTo>
                    <a:pt x="42" y="54"/>
                  </a:lnTo>
                  <a:lnTo>
                    <a:pt x="57" y="31"/>
                  </a:lnTo>
                  <a:lnTo>
                    <a:pt x="71" y="7"/>
                  </a:lnTo>
                  <a:lnTo>
                    <a:pt x="71" y="7"/>
                  </a:lnTo>
                  <a:lnTo>
                    <a:pt x="72" y="5"/>
                  </a:lnTo>
                  <a:lnTo>
                    <a:pt x="72" y="3"/>
                  </a:lnTo>
                  <a:lnTo>
                    <a:pt x="71" y="2"/>
                  </a:lnTo>
                  <a:lnTo>
                    <a:pt x="70" y="1"/>
                  </a:lnTo>
                  <a:lnTo>
                    <a:pt x="68" y="0"/>
                  </a:lnTo>
                  <a:lnTo>
                    <a:pt x="66"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9" name="Freeform 860"/>
            <p:cNvSpPr/>
            <p:nvPr/>
          </p:nvSpPr>
          <p:spPr bwMode="auto">
            <a:xfrm>
              <a:off x="4197351" y="1582738"/>
              <a:ext cx="23813" cy="76200"/>
            </a:xfrm>
            <a:custGeom>
              <a:avLst/>
              <a:gdLst/>
              <a:ahLst/>
              <a:cxnLst>
                <a:cxn ang="0">
                  <a:pos x="35" y="4"/>
                </a:cxn>
                <a:cxn ang="0">
                  <a:pos x="35" y="4"/>
                </a:cxn>
                <a:cxn ang="0">
                  <a:pos x="30" y="27"/>
                </a:cxn>
                <a:cxn ang="0">
                  <a:pos x="25" y="50"/>
                </a:cxn>
                <a:cxn ang="0">
                  <a:pos x="19" y="73"/>
                </a:cxn>
                <a:cxn ang="0">
                  <a:pos x="15" y="84"/>
                </a:cxn>
                <a:cxn ang="0">
                  <a:pos x="9" y="96"/>
                </a:cxn>
                <a:cxn ang="0">
                  <a:pos x="9" y="96"/>
                </a:cxn>
                <a:cxn ang="0">
                  <a:pos x="5" y="106"/>
                </a:cxn>
                <a:cxn ang="0">
                  <a:pos x="1" y="117"/>
                </a:cxn>
                <a:cxn ang="0">
                  <a:pos x="0" y="124"/>
                </a:cxn>
                <a:cxn ang="0">
                  <a:pos x="0" y="130"/>
                </a:cxn>
                <a:cxn ang="0">
                  <a:pos x="0" y="135"/>
                </a:cxn>
                <a:cxn ang="0">
                  <a:pos x="2" y="141"/>
                </a:cxn>
                <a:cxn ang="0">
                  <a:pos x="2" y="141"/>
                </a:cxn>
                <a:cxn ang="0">
                  <a:pos x="3" y="142"/>
                </a:cxn>
                <a:cxn ang="0">
                  <a:pos x="5" y="143"/>
                </a:cxn>
                <a:cxn ang="0">
                  <a:pos x="6" y="143"/>
                </a:cxn>
                <a:cxn ang="0">
                  <a:pos x="8" y="143"/>
                </a:cxn>
                <a:cxn ang="0">
                  <a:pos x="10" y="140"/>
                </a:cxn>
                <a:cxn ang="0">
                  <a:pos x="12" y="138"/>
                </a:cxn>
                <a:cxn ang="0">
                  <a:pos x="10" y="136"/>
                </a:cxn>
                <a:cxn ang="0">
                  <a:pos x="10" y="136"/>
                </a:cxn>
                <a:cxn ang="0">
                  <a:pos x="9" y="133"/>
                </a:cxn>
                <a:cxn ang="0">
                  <a:pos x="8" y="130"/>
                </a:cxn>
                <a:cxn ang="0">
                  <a:pos x="9" y="123"/>
                </a:cxn>
                <a:cxn ang="0">
                  <a:pos x="10" y="114"/>
                </a:cxn>
                <a:cxn ang="0">
                  <a:pos x="14" y="106"/>
                </a:cxn>
                <a:cxn ang="0">
                  <a:pos x="22" y="90"/>
                </a:cxn>
                <a:cxn ang="0">
                  <a:pos x="28" y="78"/>
                </a:cxn>
                <a:cxn ang="0">
                  <a:pos x="28" y="78"/>
                </a:cxn>
                <a:cxn ang="0">
                  <a:pos x="31" y="70"/>
                </a:cxn>
                <a:cxn ang="0">
                  <a:pos x="34" y="60"/>
                </a:cxn>
                <a:cxn ang="0">
                  <a:pos x="38" y="43"/>
                </a:cxn>
                <a:cxn ang="0">
                  <a:pos x="45" y="7"/>
                </a:cxn>
                <a:cxn ang="0">
                  <a:pos x="45" y="7"/>
                </a:cxn>
                <a:cxn ang="0">
                  <a:pos x="45" y="4"/>
                </a:cxn>
                <a:cxn ang="0">
                  <a:pos x="44" y="3"/>
                </a:cxn>
                <a:cxn ang="0">
                  <a:pos x="43" y="1"/>
                </a:cxn>
                <a:cxn ang="0">
                  <a:pos x="41" y="1"/>
                </a:cxn>
                <a:cxn ang="0">
                  <a:pos x="38" y="0"/>
                </a:cxn>
                <a:cxn ang="0">
                  <a:pos x="37" y="1"/>
                </a:cxn>
                <a:cxn ang="0">
                  <a:pos x="36" y="2"/>
                </a:cxn>
                <a:cxn ang="0">
                  <a:pos x="35" y="4"/>
                </a:cxn>
                <a:cxn ang="0">
                  <a:pos x="35" y="4"/>
                </a:cxn>
              </a:cxnLst>
              <a:rect l="0" t="0" r="r" b="b"/>
              <a:pathLst>
                <a:path w="45" h="143">
                  <a:moveTo>
                    <a:pt x="35" y="4"/>
                  </a:moveTo>
                  <a:lnTo>
                    <a:pt x="35" y="4"/>
                  </a:lnTo>
                  <a:lnTo>
                    <a:pt x="30" y="27"/>
                  </a:lnTo>
                  <a:lnTo>
                    <a:pt x="25" y="50"/>
                  </a:lnTo>
                  <a:lnTo>
                    <a:pt x="19" y="73"/>
                  </a:lnTo>
                  <a:lnTo>
                    <a:pt x="15" y="84"/>
                  </a:lnTo>
                  <a:lnTo>
                    <a:pt x="9" y="96"/>
                  </a:lnTo>
                  <a:lnTo>
                    <a:pt x="9" y="96"/>
                  </a:lnTo>
                  <a:lnTo>
                    <a:pt x="5" y="106"/>
                  </a:lnTo>
                  <a:lnTo>
                    <a:pt x="1" y="117"/>
                  </a:lnTo>
                  <a:lnTo>
                    <a:pt x="0" y="124"/>
                  </a:lnTo>
                  <a:lnTo>
                    <a:pt x="0" y="130"/>
                  </a:lnTo>
                  <a:lnTo>
                    <a:pt x="0" y="135"/>
                  </a:lnTo>
                  <a:lnTo>
                    <a:pt x="2" y="141"/>
                  </a:lnTo>
                  <a:lnTo>
                    <a:pt x="2" y="141"/>
                  </a:lnTo>
                  <a:lnTo>
                    <a:pt x="3" y="142"/>
                  </a:lnTo>
                  <a:lnTo>
                    <a:pt x="5" y="143"/>
                  </a:lnTo>
                  <a:lnTo>
                    <a:pt x="6" y="143"/>
                  </a:lnTo>
                  <a:lnTo>
                    <a:pt x="8" y="143"/>
                  </a:lnTo>
                  <a:lnTo>
                    <a:pt x="10" y="140"/>
                  </a:lnTo>
                  <a:lnTo>
                    <a:pt x="12" y="138"/>
                  </a:lnTo>
                  <a:lnTo>
                    <a:pt x="10" y="136"/>
                  </a:lnTo>
                  <a:lnTo>
                    <a:pt x="10" y="136"/>
                  </a:lnTo>
                  <a:lnTo>
                    <a:pt x="9" y="133"/>
                  </a:lnTo>
                  <a:lnTo>
                    <a:pt x="8" y="130"/>
                  </a:lnTo>
                  <a:lnTo>
                    <a:pt x="9" y="123"/>
                  </a:lnTo>
                  <a:lnTo>
                    <a:pt x="10" y="114"/>
                  </a:lnTo>
                  <a:lnTo>
                    <a:pt x="14" y="106"/>
                  </a:lnTo>
                  <a:lnTo>
                    <a:pt x="22" y="90"/>
                  </a:lnTo>
                  <a:lnTo>
                    <a:pt x="28" y="78"/>
                  </a:lnTo>
                  <a:lnTo>
                    <a:pt x="28" y="78"/>
                  </a:lnTo>
                  <a:lnTo>
                    <a:pt x="31" y="70"/>
                  </a:lnTo>
                  <a:lnTo>
                    <a:pt x="34" y="60"/>
                  </a:lnTo>
                  <a:lnTo>
                    <a:pt x="38" y="43"/>
                  </a:lnTo>
                  <a:lnTo>
                    <a:pt x="45" y="7"/>
                  </a:lnTo>
                  <a:lnTo>
                    <a:pt x="45" y="7"/>
                  </a:lnTo>
                  <a:lnTo>
                    <a:pt x="45" y="4"/>
                  </a:lnTo>
                  <a:lnTo>
                    <a:pt x="44" y="3"/>
                  </a:lnTo>
                  <a:lnTo>
                    <a:pt x="43" y="1"/>
                  </a:lnTo>
                  <a:lnTo>
                    <a:pt x="41" y="1"/>
                  </a:lnTo>
                  <a:lnTo>
                    <a:pt x="38"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0" name="Freeform 861"/>
            <p:cNvSpPr/>
            <p:nvPr/>
          </p:nvSpPr>
          <p:spPr bwMode="auto">
            <a:xfrm>
              <a:off x="4222751" y="1576388"/>
              <a:ext cx="44450" cy="125413"/>
            </a:xfrm>
            <a:custGeom>
              <a:avLst/>
              <a:gdLst/>
              <a:ahLst/>
              <a:cxnLst>
                <a:cxn ang="0">
                  <a:pos x="71" y="3"/>
                </a:cxn>
                <a:cxn ang="0">
                  <a:pos x="71" y="3"/>
                </a:cxn>
                <a:cxn ang="0">
                  <a:pos x="66" y="14"/>
                </a:cxn>
                <a:cxn ang="0">
                  <a:pos x="61" y="26"/>
                </a:cxn>
                <a:cxn ang="0">
                  <a:pos x="55" y="37"/>
                </a:cxn>
                <a:cxn ang="0">
                  <a:pos x="50" y="49"/>
                </a:cxn>
                <a:cxn ang="0">
                  <a:pos x="50" y="49"/>
                </a:cxn>
                <a:cxn ang="0">
                  <a:pos x="44" y="64"/>
                </a:cxn>
                <a:cxn ang="0">
                  <a:pos x="40" y="81"/>
                </a:cxn>
                <a:cxn ang="0">
                  <a:pos x="32" y="113"/>
                </a:cxn>
                <a:cxn ang="0">
                  <a:pos x="32" y="113"/>
                </a:cxn>
                <a:cxn ang="0">
                  <a:pos x="23" y="143"/>
                </a:cxn>
                <a:cxn ang="0">
                  <a:pos x="12" y="172"/>
                </a:cxn>
                <a:cxn ang="0">
                  <a:pos x="8" y="187"/>
                </a:cxn>
                <a:cxn ang="0">
                  <a:pos x="4" y="202"/>
                </a:cxn>
                <a:cxn ang="0">
                  <a:pos x="2" y="217"/>
                </a:cxn>
                <a:cxn ang="0">
                  <a:pos x="0" y="233"/>
                </a:cxn>
                <a:cxn ang="0">
                  <a:pos x="0" y="233"/>
                </a:cxn>
                <a:cxn ang="0">
                  <a:pos x="1" y="234"/>
                </a:cxn>
                <a:cxn ang="0">
                  <a:pos x="2" y="236"/>
                </a:cxn>
                <a:cxn ang="0">
                  <a:pos x="3" y="237"/>
                </a:cxn>
                <a:cxn ang="0">
                  <a:pos x="5" y="237"/>
                </a:cxn>
                <a:cxn ang="0">
                  <a:pos x="7" y="237"/>
                </a:cxn>
                <a:cxn ang="0">
                  <a:pos x="8" y="236"/>
                </a:cxn>
                <a:cxn ang="0">
                  <a:pos x="9" y="234"/>
                </a:cxn>
                <a:cxn ang="0">
                  <a:pos x="10" y="233"/>
                </a:cxn>
                <a:cxn ang="0">
                  <a:pos x="10" y="233"/>
                </a:cxn>
                <a:cxn ang="0">
                  <a:pos x="11" y="217"/>
                </a:cxn>
                <a:cxn ang="0">
                  <a:pos x="13" y="203"/>
                </a:cxn>
                <a:cxn ang="0">
                  <a:pos x="17" y="188"/>
                </a:cxn>
                <a:cxn ang="0">
                  <a:pos x="22" y="173"/>
                </a:cxn>
                <a:cxn ang="0">
                  <a:pos x="31" y="144"/>
                </a:cxn>
                <a:cxn ang="0">
                  <a:pos x="41" y="116"/>
                </a:cxn>
                <a:cxn ang="0">
                  <a:pos x="41" y="116"/>
                </a:cxn>
                <a:cxn ang="0">
                  <a:pos x="49" y="87"/>
                </a:cxn>
                <a:cxn ang="0">
                  <a:pos x="57" y="58"/>
                </a:cxn>
                <a:cxn ang="0">
                  <a:pos x="57" y="58"/>
                </a:cxn>
                <a:cxn ang="0">
                  <a:pos x="62" y="44"/>
                </a:cxn>
                <a:cxn ang="0">
                  <a:pos x="68" y="32"/>
                </a:cxn>
                <a:cxn ang="0">
                  <a:pos x="74" y="18"/>
                </a:cxn>
                <a:cxn ang="0">
                  <a:pos x="81" y="5"/>
                </a:cxn>
                <a:cxn ang="0">
                  <a:pos x="81" y="5"/>
                </a:cxn>
                <a:cxn ang="0">
                  <a:pos x="82" y="4"/>
                </a:cxn>
                <a:cxn ang="0">
                  <a:pos x="81" y="2"/>
                </a:cxn>
                <a:cxn ang="0">
                  <a:pos x="80" y="1"/>
                </a:cxn>
                <a:cxn ang="0">
                  <a:pos x="78" y="0"/>
                </a:cxn>
                <a:cxn ang="0">
                  <a:pos x="74" y="0"/>
                </a:cxn>
                <a:cxn ang="0">
                  <a:pos x="73" y="1"/>
                </a:cxn>
                <a:cxn ang="0">
                  <a:pos x="71" y="3"/>
                </a:cxn>
                <a:cxn ang="0">
                  <a:pos x="71" y="3"/>
                </a:cxn>
              </a:cxnLst>
              <a:rect l="0" t="0" r="r" b="b"/>
              <a:pathLst>
                <a:path w="82" h="237">
                  <a:moveTo>
                    <a:pt x="71" y="3"/>
                  </a:moveTo>
                  <a:lnTo>
                    <a:pt x="71" y="3"/>
                  </a:lnTo>
                  <a:lnTo>
                    <a:pt x="66" y="14"/>
                  </a:lnTo>
                  <a:lnTo>
                    <a:pt x="61" y="26"/>
                  </a:lnTo>
                  <a:lnTo>
                    <a:pt x="55" y="37"/>
                  </a:lnTo>
                  <a:lnTo>
                    <a:pt x="50" y="49"/>
                  </a:lnTo>
                  <a:lnTo>
                    <a:pt x="50" y="49"/>
                  </a:lnTo>
                  <a:lnTo>
                    <a:pt x="44" y="64"/>
                  </a:lnTo>
                  <a:lnTo>
                    <a:pt x="40" y="81"/>
                  </a:lnTo>
                  <a:lnTo>
                    <a:pt x="32" y="113"/>
                  </a:lnTo>
                  <a:lnTo>
                    <a:pt x="32" y="113"/>
                  </a:lnTo>
                  <a:lnTo>
                    <a:pt x="23" y="143"/>
                  </a:lnTo>
                  <a:lnTo>
                    <a:pt x="12" y="172"/>
                  </a:lnTo>
                  <a:lnTo>
                    <a:pt x="8" y="187"/>
                  </a:lnTo>
                  <a:lnTo>
                    <a:pt x="4" y="202"/>
                  </a:lnTo>
                  <a:lnTo>
                    <a:pt x="2" y="217"/>
                  </a:lnTo>
                  <a:lnTo>
                    <a:pt x="0" y="233"/>
                  </a:lnTo>
                  <a:lnTo>
                    <a:pt x="0" y="233"/>
                  </a:lnTo>
                  <a:lnTo>
                    <a:pt x="1" y="234"/>
                  </a:lnTo>
                  <a:lnTo>
                    <a:pt x="2" y="236"/>
                  </a:lnTo>
                  <a:lnTo>
                    <a:pt x="3" y="237"/>
                  </a:lnTo>
                  <a:lnTo>
                    <a:pt x="5" y="237"/>
                  </a:lnTo>
                  <a:lnTo>
                    <a:pt x="7" y="237"/>
                  </a:lnTo>
                  <a:lnTo>
                    <a:pt x="8" y="236"/>
                  </a:lnTo>
                  <a:lnTo>
                    <a:pt x="9" y="234"/>
                  </a:lnTo>
                  <a:lnTo>
                    <a:pt x="10" y="233"/>
                  </a:lnTo>
                  <a:lnTo>
                    <a:pt x="10" y="233"/>
                  </a:lnTo>
                  <a:lnTo>
                    <a:pt x="11" y="217"/>
                  </a:lnTo>
                  <a:lnTo>
                    <a:pt x="13" y="203"/>
                  </a:lnTo>
                  <a:lnTo>
                    <a:pt x="17" y="188"/>
                  </a:lnTo>
                  <a:lnTo>
                    <a:pt x="22" y="173"/>
                  </a:lnTo>
                  <a:lnTo>
                    <a:pt x="31" y="144"/>
                  </a:lnTo>
                  <a:lnTo>
                    <a:pt x="41" y="116"/>
                  </a:lnTo>
                  <a:lnTo>
                    <a:pt x="41" y="116"/>
                  </a:lnTo>
                  <a:lnTo>
                    <a:pt x="49" y="87"/>
                  </a:lnTo>
                  <a:lnTo>
                    <a:pt x="57" y="58"/>
                  </a:lnTo>
                  <a:lnTo>
                    <a:pt x="57" y="58"/>
                  </a:lnTo>
                  <a:lnTo>
                    <a:pt x="62" y="44"/>
                  </a:lnTo>
                  <a:lnTo>
                    <a:pt x="68" y="32"/>
                  </a:lnTo>
                  <a:lnTo>
                    <a:pt x="74" y="18"/>
                  </a:lnTo>
                  <a:lnTo>
                    <a:pt x="81" y="5"/>
                  </a:lnTo>
                  <a:lnTo>
                    <a:pt x="81" y="5"/>
                  </a:lnTo>
                  <a:lnTo>
                    <a:pt x="82" y="4"/>
                  </a:lnTo>
                  <a:lnTo>
                    <a:pt x="81" y="2"/>
                  </a:lnTo>
                  <a:lnTo>
                    <a:pt x="80" y="1"/>
                  </a:lnTo>
                  <a:lnTo>
                    <a:pt x="78" y="0"/>
                  </a:lnTo>
                  <a:lnTo>
                    <a:pt x="74" y="0"/>
                  </a:lnTo>
                  <a:lnTo>
                    <a:pt x="73"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1" name="Freeform 862"/>
            <p:cNvSpPr/>
            <p:nvPr/>
          </p:nvSpPr>
          <p:spPr bwMode="auto">
            <a:xfrm>
              <a:off x="4248151" y="1555751"/>
              <a:ext cx="63500" cy="155575"/>
            </a:xfrm>
            <a:custGeom>
              <a:avLst/>
              <a:gdLst/>
              <a:ahLst/>
              <a:cxnLst>
                <a:cxn ang="0">
                  <a:pos x="110" y="3"/>
                </a:cxn>
                <a:cxn ang="0">
                  <a:pos x="110" y="3"/>
                </a:cxn>
                <a:cxn ang="0">
                  <a:pos x="100" y="19"/>
                </a:cxn>
                <a:cxn ang="0">
                  <a:pos x="92" y="37"/>
                </a:cxn>
                <a:cxn ang="0">
                  <a:pos x="75" y="72"/>
                </a:cxn>
                <a:cxn ang="0">
                  <a:pos x="61" y="108"/>
                </a:cxn>
                <a:cxn ang="0">
                  <a:pos x="47" y="143"/>
                </a:cxn>
                <a:cxn ang="0">
                  <a:pos x="47" y="143"/>
                </a:cxn>
                <a:cxn ang="0">
                  <a:pos x="40" y="166"/>
                </a:cxn>
                <a:cxn ang="0">
                  <a:pos x="33" y="189"/>
                </a:cxn>
                <a:cxn ang="0">
                  <a:pos x="25" y="211"/>
                </a:cxn>
                <a:cxn ang="0">
                  <a:pos x="21" y="222"/>
                </a:cxn>
                <a:cxn ang="0">
                  <a:pos x="16" y="233"/>
                </a:cxn>
                <a:cxn ang="0">
                  <a:pos x="16" y="233"/>
                </a:cxn>
                <a:cxn ang="0">
                  <a:pos x="10" y="247"/>
                </a:cxn>
                <a:cxn ang="0">
                  <a:pos x="5" y="261"/>
                </a:cxn>
                <a:cxn ang="0">
                  <a:pos x="2" y="275"/>
                </a:cxn>
                <a:cxn ang="0">
                  <a:pos x="0" y="291"/>
                </a:cxn>
                <a:cxn ang="0">
                  <a:pos x="0" y="291"/>
                </a:cxn>
                <a:cxn ang="0">
                  <a:pos x="1" y="293"/>
                </a:cxn>
                <a:cxn ang="0">
                  <a:pos x="2" y="294"/>
                </a:cxn>
                <a:cxn ang="0">
                  <a:pos x="3" y="295"/>
                </a:cxn>
                <a:cxn ang="0">
                  <a:pos x="5" y="295"/>
                </a:cxn>
                <a:cxn ang="0">
                  <a:pos x="6" y="295"/>
                </a:cxn>
                <a:cxn ang="0">
                  <a:pos x="8" y="294"/>
                </a:cxn>
                <a:cxn ang="0">
                  <a:pos x="9" y="293"/>
                </a:cxn>
                <a:cxn ang="0">
                  <a:pos x="9" y="291"/>
                </a:cxn>
                <a:cxn ang="0">
                  <a:pos x="9" y="291"/>
                </a:cxn>
                <a:cxn ang="0">
                  <a:pos x="10" y="281"/>
                </a:cxn>
                <a:cxn ang="0">
                  <a:pos x="12" y="272"/>
                </a:cxn>
                <a:cxn ang="0">
                  <a:pos x="18" y="255"/>
                </a:cxn>
                <a:cxn ang="0">
                  <a:pos x="24" y="239"/>
                </a:cxn>
                <a:cxn ang="0">
                  <a:pos x="31" y="221"/>
                </a:cxn>
                <a:cxn ang="0">
                  <a:pos x="31" y="221"/>
                </a:cxn>
                <a:cxn ang="0">
                  <a:pos x="36" y="203"/>
                </a:cxn>
                <a:cxn ang="0">
                  <a:pos x="42" y="184"/>
                </a:cxn>
                <a:cxn ang="0">
                  <a:pos x="57" y="147"/>
                </a:cxn>
                <a:cxn ang="0">
                  <a:pos x="57" y="147"/>
                </a:cxn>
                <a:cxn ang="0">
                  <a:pos x="70" y="111"/>
                </a:cxn>
                <a:cxn ang="0">
                  <a:pos x="85" y="75"/>
                </a:cxn>
                <a:cxn ang="0">
                  <a:pos x="100" y="41"/>
                </a:cxn>
                <a:cxn ang="0">
                  <a:pos x="108" y="24"/>
                </a:cxn>
                <a:cxn ang="0">
                  <a:pos x="118" y="8"/>
                </a:cxn>
                <a:cxn ang="0">
                  <a:pos x="118" y="8"/>
                </a:cxn>
                <a:cxn ang="0">
                  <a:pos x="119" y="6"/>
                </a:cxn>
                <a:cxn ang="0">
                  <a:pos x="119" y="4"/>
                </a:cxn>
                <a:cxn ang="0">
                  <a:pos x="118" y="3"/>
                </a:cxn>
                <a:cxn ang="0">
                  <a:pos x="117" y="1"/>
                </a:cxn>
                <a:cxn ang="0">
                  <a:pos x="115" y="0"/>
                </a:cxn>
                <a:cxn ang="0">
                  <a:pos x="112" y="0"/>
                </a:cxn>
                <a:cxn ang="0">
                  <a:pos x="111" y="1"/>
                </a:cxn>
                <a:cxn ang="0">
                  <a:pos x="110" y="3"/>
                </a:cxn>
                <a:cxn ang="0">
                  <a:pos x="110" y="3"/>
                </a:cxn>
              </a:cxnLst>
              <a:rect l="0" t="0" r="r" b="b"/>
              <a:pathLst>
                <a:path w="119" h="295">
                  <a:moveTo>
                    <a:pt x="110" y="3"/>
                  </a:moveTo>
                  <a:lnTo>
                    <a:pt x="110" y="3"/>
                  </a:lnTo>
                  <a:lnTo>
                    <a:pt x="100" y="19"/>
                  </a:lnTo>
                  <a:lnTo>
                    <a:pt x="92" y="37"/>
                  </a:lnTo>
                  <a:lnTo>
                    <a:pt x="75" y="72"/>
                  </a:lnTo>
                  <a:lnTo>
                    <a:pt x="61" y="108"/>
                  </a:lnTo>
                  <a:lnTo>
                    <a:pt x="47" y="143"/>
                  </a:lnTo>
                  <a:lnTo>
                    <a:pt x="47" y="143"/>
                  </a:lnTo>
                  <a:lnTo>
                    <a:pt x="40" y="166"/>
                  </a:lnTo>
                  <a:lnTo>
                    <a:pt x="33" y="189"/>
                  </a:lnTo>
                  <a:lnTo>
                    <a:pt x="25" y="211"/>
                  </a:lnTo>
                  <a:lnTo>
                    <a:pt x="21" y="222"/>
                  </a:lnTo>
                  <a:lnTo>
                    <a:pt x="16" y="233"/>
                  </a:lnTo>
                  <a:lnTo>
                    <a:pt x="16" y="233"/>
                  </a:lnTo>
                  <a:lnTo>
                    <a:pt x="10" y="247"/>
                  </a:lnTo>
                  <a:lnTo>
                    <a:pt x="5" y="261"/>
                  </a:lnTo>
                  <a:lnTo>
                    <a:pt x="2" y="275"/>
                  </a:lnTo>
                  <a:lnTo>
                    <a:pt x="0" y="291"/>
                  </a:lnTo>
                  <a:lnTo>
                    <a:pt x="0" y="291"/>
                  </a:lnTo>
                  <a:lnTo>
                    <a:pt x="1" y="293"/>
                  </a:lnTo>
                  <a:lnTo>
                    <a:pt x="2" y="294"/>
                  </a:lnTo>
                  <a:lnTo>
                    <a:pt x="3" y="295"/>
                  </a:lnTo>
                  <a:lnTo>
                    <a:pt x="5" y="295"/>
                  </a:lnTo>
                  <a:lnTo>
                    <a:pt x="6" y="295"/>
                  </a:lnTo>
                  <a:lnTo>
                    <a:pt x="8" y="294"/>
                  </a:lnTo>
                  <a:lnTo>
                    <a:pt x="9" y="293"/>
                  </a:lnTo>
                  <a:lnTo>
                    <a:pt x="9" y="291"/>
                  </a:lnTo>
                  <a:lnTo>
                    <a:pt x="9" y="291"/>
                  </a:lnTo>
                  <a:lnTo>
                    <a:pt x="10" y="281"/>
                  </a:lnTo>
                  <a:lnTo>
                    <a:pt x="12" y="272"/>
                  </a:lnTo>
                  <a:lnTo>
                    <a:pt x="18" y="255"/>
                  </a:lnTo>
                  <a:lnTo>
                    <a:pt x="24" y="239"/>
                  </a:lnTo>
                  <a:lnTo>
                    <a:pt x="31" y="221"/>
                  </a:lnTo>
                  <a:lnTo>
                    <a:pt x="31" y="221"/>
                  </a:lnTo>
                  <a:lnTo>
                    <a:pt x="36" y="203"/>
                  </a:lnTo>
                  <a:lnTo>
                    <a:pt x="42" y="184"/>
                  </a:lnTo>
                  <a:lnTo>
                    <a:pt x="57" y="147"/>
                  </a:lnTo>
                  <a:lnTo>
                    <a:pt x="57" y="147"/>
                  </a:lnTo>
                  <a:lnTo>
                    <a:pt x="70" y="111"/>
                  </a:lnTo>
                  <a:lnTo>
                    <a:pt x="85" y="75"/>
                  </a:lnTo>
                  <a:lnTo>
                    <a:pt x="100" y="41"/>
                  </a:lnTo>
                  <a:lnTo>
                    <a:pt x="108" y="24"/>
                  </a:lnTo>
                  <a:lnTo>
                    <a:pt x="118" y="8"/>
                  </a:lnTo>
                  <a:lnTo>
                    <a:pt x="118" y="8"/>
                  </a:lnTo>
                  <a:lnTo>
                    <a:pt x="119" y="6"/>
                  </a:lnTo>
                  <a:lnTo>
                    <a:pt x="119" y="4"/>
                  </a:lnTo>
                  <a:lnTo>
                    <a:pt x="118" y="3"/>
                  </a:lnTo>
                  <a:lnTo>
                    <a:pt x="117" y="1"/>
                  </a:lnTo>
                  <a:lnTo>
                    <a:pt x="115" y="0"/>
                  </a:lnTo>
                  <a:lnTo>
                    <a:pt x="112" y="0"/>
                  </a:lnTo>
                  <a:lnTo>
                    <a:pt x="111" y="1"/>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2" name="Freeform 863"/>
            <p:cNvSpPr/>
            <p:nvPr/>
          </p:nvSpPr>
          <p:spPr bwMode="auto">
            <a:xfrm>
              <a:off x="4270376" y="1550988"/>
              <a:ext cx="69850" cy="173038"/>
            </a:xfrm>
            <a:custGeom>
              <a:avLst/>
              <a:gdLst/>
              <a:ahLst/>
              <a:cxnLst>
                <a:cxn ang="0">
                  <a:pos x="120" y="2"/>
                </a:cxn>
                <a:cxn ang="0">
                  <a:pos x="120" y="2"/>
                </a:cxn>
                <a:cxn ang="0">
                  <a:pos x="111" y="21"/>
                </a:cxn>
                <a:cxn ang="0">
                  <a:pos x="103" y="40"/>
                </a:cxn>
                <a:cxn ang="0">
                  <a:pos x="95" y="58"/>
                </a:cxn>
                <a:cxn ang="0">
                  <a:pos x="89" y="78"/>
                </a:cxn>
                <a:cxn ang="0">
                  <a:pos x="79" y="117"/>
                </a:cxn>
                <a:cxn ang="0">
                  <a:pos x="69" y="157"/>
                </a:cxn>
                <a:cxn ang="0">
                  <a:pos x="69" y="157"/>
                </a:cxn>
                <a:cxn ang="0">
                  <a:pos x="62" y="180"/>
                </a:cxn>
                <a:cxn ang="0">
                  <a:pos x="54" y="204"/>
                </a:cxn>
                <a:cxn ang="0">
                  <a:pos x="45" y="227"/>
                </a:cxn>
                <a:cxn ang="0">
                  <a:pos x="35" y="250"/>
                </a:cxn>
                <a:cxn ang="0">
                  <a:pos x="35" y="250"/>
                </a:cxn>
                <a:cxn ang="0">
                  <a:pos x="26" y="268"/>
                </a:cxn>
                <a:cxn ang="0">
                  <a:pos x="18" y="285"/>
                </a:cxn>
                <a:cxn ang="0">
                  <a:pos x="8" y="304"/>
                </a:cxn>
                <a:cxn ang="0">
                  <a:pos x="1" y="322"/>
                </a:cxn>
                <a:cxn ang="0">
                  <a:pos x="1" y="322"/>
                </a:cxn>
                <a:cxn ang="0">
                  <a:pos x="0" y="325"/>
                </a:cxn>
                <a:cxn ang="0">
                  <a:pos x="1" y="326"/>
                </a:cxn>
                <a:cxn ang="0">
                  <a:pos x="2" y="327"/>
                </a:cxn>
                <a:cxn ang="0">
                  <a:pos x="4" y="328"/>
                </a:cxn>
                <a:cxn ang="0">
                  <a:pos x="7" y="328"/>
                </a:cxn>
                <a:cxn ang="0">
                  <a:pos x="9" y="327"/>
                </a:cxn>
                <a:cxn ang="0">
                  <a:pos x="10" y="325"/>
                </a:cxn>
                <a:cxn ang="0">
                  <a:pos x="10" y="325"/>
                </a:cxn>
                <a:cxn ang="0">
                  <a:pos x="19" y="305"/>
                </a:cxn>
                <a:cxn ang="0">
                  <a:pos x="28" y="285"/>
                </a:cxn>
                <a:cxn ang="0">
                  <a:pos x="37" y="267"/>
                </a:cxn>
                <a:cxn ang="0">
                  <a:pos x="47" y="247"/>
                </a:cxn>
                <a:cxn ang="0">
                  <a:pos x="47" y="247"/>
                </a:cxn>
                <a:cxn ang="0">
                  <a:pos x="61" y="212"/>
                </a:cxn>
                <a:cxn ang="0">
                  <a:pos x="68" y="194"/>
                </a:cxn>
                <a:cxn ang="0">
                  <a:pos x="75" y="175"/>
                </a:cxn>
                <a:cxn ang="0">
                  <a:pos x="75" y="175"/>
                </a:cxn>
                <a:cxn ang="0">
                  <a:pos x="81" y="155"/>
                </a:cxn>
                <a:cxn ang="0">
                  <a:pos x="86" y="133"/>
                </a:cxn>
                <a:cxn ang="0">
                  <a:pos x="96" y="89"/>
                </a:cxn>
                <a:cxn ang="0">
                  <a:pos x="103" y="69"/>
                </a:cxn>
                <a:cxn ang="0">
                  <a:pos x="110" y="48"/>
                </a:cxn>
                <a:cxn ang="0">
                  <a:pos x="118" y="27"/>
                </a:cxn>
                <a:cxn ang="0">
                  <a:pos x="129" y="7"/>
                </a:cxn>
                <a:cxn ang="0">
                  <a:pos x="129" y="7"/>
                </a:cxn>
                <a:cxn ang="0">
                  <a:pos x="130" y="5"/>
                </a:cxn>
                <a:cxn ang="0">
                  <a:pos x="129" y="3"/>
                </a:cxn>
                <a:cxn ang="0">
                  <a:pos x="127" y="2"/>
                </a:cxn>
                <a:cxn ang="0">
                  <a:pos x="126" y="0"/>
                </a:cxn>
                <a:cxn ang="0">
                  <a:pos x="125" y="0"/>
                </a:cxn>
                <a:cxn ang="0">
                  <a:pos x="123" y="0"/>
                </a:cxn>
                <a:cxn ang="0">
                  <a:pos x="121" y="1"/>
                </a:cxn>
                <a:cxn ang="0">
                  <a:pos x="120" y="2"/>
                </a:cxn>
                <a:cxn ang="0">
                  <a:pos x="120" y="2"/>
                </a:cxn>
              </a:cxnLst>
              <a:rect l="0" t="0" r="r" b="b"/>
              <a:pathLst>
                <a:path w="130" h="328">
                  <a:moveTo>
                    <a:pt x="120" y="2"/>
                  </a:moveTo>
                  <a:lnTo>
                    <a:pt x="120" y="2"/>
                  </a:lnTo>
                  <a:lnTo>
                    <a:pt x="111" y="21"/>
                  </a:lnTo>
                  <a:lnTo>
                    <a:pt x="103" y="40"/>
                  </a:lnTo>
                  <a:lnTo>
                    <a:pt x="95" y="58"/>
                  </a:lnTo>
                  <a:lnTo>
                    <a:pt x="89" y="78"/>
                  </a:lnTo>
                  <a:lnTo>
                    <a:pt x="79" y="117"/>
                  </a:lnTo>
                  <a:lnTo>
                    <a:pt x="69" y="157"/>
                  </a:lnTo>
                  <a:lnTo>
                    <a:pt x="69" y="157"/>
                  </a:lnTo>
                  <a:lnTo>
                    <a:pt x="62" y="180"/>
                  </a:lnTo>
                  <a:lnTo>
                    <a:pt x="54" y="204"/>
                  </a:lnTo>
                  <a:lnTo>
                    <a:pt x="45" y="227"/>
                  </a:lnTo>
                  <a:lnTo>
                    <a:pt x="35" y="250"/>
                  </a:lnTo>
                  <a:lnTo>
                    <a:pt x="35" y="250"/>
                  </a:lnTo>
                  <a:lnTo>
                    <a:pt x="26" y="268"/>
                  </a:lnTo>
                  <a:lnTo>
                    <a:pt x="18" y="285"/>
                  </a:lnTo>
                  <a:lnTo>
                    <a:pt x="8" y="304"/>
                  </a:lnTo>
                  <a:lnTo>
                    <a:pt x="1" y="322"/>
                  </a:lnTo>
                  <a:lnTo>
                    <a:pt x="1" y="322"/>
                  </a:lnTo>
                  <a:lnTo>
                    <a:pt x="0" y="325"/>
                  </a:lnTo>
                  <a:lnTo>
                    <a:pt x="1" y="326"/>
                  </a:lnTo>
                  <a:lnTo>
                    <a:pt x="2" y="327"/>
                  </a:lnTo>
                  <a:lnTo>
                    <a:pt x="4" y="328"/>
                  </a:lnTo>
                  <a:lnTo>
                    <a:pt x="7" y="328"/>
                  </a:lnTo>
                  <a:lnTo>
                    <a:pt x="9" y="327"/>
                  </a:lnTo>
                  <a:lnTo>
                    <a:pt x="10" y="325"/>
                  </a:lnTo>
                  <a:lnTo>
                    <a:pt x="10" y="325"/>
                  </a:lnTo>
                  <a:lnTo>
                    <a:pt x="19" y="305"/>
                  </a:lnTo>
                  <a:lnTo>
                    <a:pt x="28" y="285"/>
                  </a:lnTo>
                  <a:lnTo>
                    <a:pt x="37" y="267"/>
                  </a:lnTo>
                  <a:lnTo>
                    <a:pt x="47" y="247"/>
                  </a:lnTo>
                  <a:lnTo>
                    <a:pt x="47" y="247"/>
                  </a:lnTo>
                  <a:lnTo>
                    <a:pt x="61" y="212"/>
                  </a:lnTo>
                  <a:lnTo>
                    <a:pt x="68" y="194"/>
                  </a:lnTo>
                  <a:lnTo>
                    <a:pt x="75" y="175"/>
                  </a:lnTo>
                  <a:lnTo>
                    <a:pt x="75" y="175"/>
                  </a:lnTo>
                  <a:lnTo>
                    <a:pt x="81" y="155"/>
                  </a:lnTo>
                  <a:lnTo>
                    <a:pt x="86" y="133"/>
                  </a:lnTo>
                  <a:lnTo>
                    <a:pt x="96" y="89"/>
                  </a:lnTo>
                  <a:lnTo>
                    <a:pt x="103" y="69"/>
                  </a:lnTo>
                  <a:lnTo>
                    <a:pt x="110" y="48"/>
                  </a:lnTo>
                  <a:lnTo>
                    <a:pt x="118" y="27"/>
                  </a:lnTo>
                  <a:lnTo>
                    <a:pt x="129" y="7"/>
                  </a:lnTo>
                  <a:lnTo>
                    <a:pt x="129" y="7"/>
                  </a:lnTo>
                  <a:lnTo>
                    <a:pt x="130" y="5"/>
                  </a:lnTo>
                  <a:lnTo>
                    <a:pt x="129" y="3"/>
                  </a:lnTo>
                  <a:lnTo>
                    <a:pt x="127" y="2"/>
                  </a:lnTo>
                  <a:lnTo>
                    <a:pt x="126" y="0"/>
                  </a:lnTo>
                  <a:lnTo>
                    <a:pt x="125" y="0"/>
                  </a:lnTo>
                  <a:lnTo>
                    <a:pt x="123" y="0"/>
                  </a:lnTo>
                  <a:lnTo>
                    <a:pt x="121"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3" name="Freeform 864"/>
            <p:cNvSpPr/>
            <p:nvPr/>
          </p:nvSpPr>
          <p:spPr bwMode="auto">
            <a:xfrm>
              <a:off x="4294188" y="1577976"/>
              <a:ext cx="60325" cy="163513"/>
            </a:xfrm>
            <a:custGeom>
              <a:avLst/>
              <a:gdLst/>
              <a:ahLst/>
              <a:cxnLst>
                <a:cxn ang="0">
                  <a:pos x="105" y="2"/>
                </a:cxn>
                <a:cxn ang="0">
                  <a:pos x="105" y="2"/>
                </a:cxn>
                <a:cxn ang="0">
                  <a:pos x="97" y="21"/>
                </a:cxn>
                <a:cxn ang="0">
                  <a:pos x="91" y="38"/>
                </a:cxn>
                <a:cxn ang="0">
                  <a:pos x="85" y="57"/>
                </a:cxn>
                <a:cxn ang="0">
                  <a:pos x="79" y="77"/>
                </a:cxn>
                <a:cxn ang="0">
                  <a:pos x="69" y="114"/>
                </a:cxn>
                <a:cxn ang="0">
                  <a:pos x="59" y="152"/>
                </a:cxn>
                <a:cxn ang="0">
                  <a:pos x="59" y="152"/>
                </a:cxn>
                <a:cxn ang="0">
                  <a:pos x="47" y="191"/>
                </a:cxn>
                <a:cxn ang="0">
                  <a:pos x="35" y="229"/>
                </a:cxn>
                <a:cxn ang="0">
                  <a:pos x="28" y="248"/>
                </a:cxn>
                <a:cxn ang="0">
                  <a:pos x="19" y="266"/>
                </a:cxn>
                <a:cxn ang="0">
                  <a:pos x="10" y="285"/>
                </a:cxn>
                <a:cxn ang="0">
                  <a:pos x="1" y="303"/>
                </a:cxn>
                <a:cxn ang="0">
                  <a:pos x="1" y="303"/>
                </a:cxn>
                <a:cxn ang="0">
                  <a:pos x="0" y="305"/>
                </a:cxn>
                <a:cxn ang="0">
                  <a:pos x="0" y="306"/>
                </a:cxn>
                <a:cxn ang="0">
                  <a:pos x="1" y="308"/>
                </a:cxn>
                <a:cxn ang="0">
                  <a:pos x="2" y="309"/>
                </a:cxn>
                <a:cxn ang="0">
                  <a:pos x="4" y="309"/>
                </a:cxn>
                <a:cxn ang="0">
                  <a:pos x="5" y="309"/>
                </a:cxn>
                <a:cxn ang="0">
                  <a:pos x="7" y="309"/>
                </a:cxn>
                <a:cxn ang="0">
                  <a:pos x="8" y="307"/>
                </a:cxn>
                <a:cxn ang="0">
                  <a:pos x="8" y="307"/>
                </a:cxn>
                <a:cxn ang="0">
                  <a:pos x="18" y="291"/>
                </a:cxn>
                <a:cxn ang="0">
                  <a:pos x="26" y="275"/>
                </a:cxn>
                <a:cxn ang="0">
                  <a:pos x="34" y="258"/>
                </a:cxn>
                <a:cxn ang="0">
                  <a:pos x="41" y="240"/>
                </a:cxn>
                <a:cxn ang="0">
                  <a:pos x="53" y="206"/>
                </a:cxn>
                <a:cxn ang="0">
                  <a:pos x="64" y="171"/>
                </a:cxn>
                <a:cxn ang="0">
                  <a:pos x="64" y="171"/>
                </a:cxn>
                <a:cxn ang="0">
                  <a:pos x="74" y="130"/>
                </a:cxn>
                <a:cxn ang="0">
                  <a:pos x="86" y="88"/>
                </a:cxn>
                <a:cxn ang="0">
                  <a:pos x="91" y="67"/>
                </a:cxn>
                <a:cxn ang="0">
                  <a:pos x="98" y="47"/>
                </a:cxn>
                <a:cxn ang="0">
                  <a:pos x="105" y="27"/>
                </a:cxn>
                <a:cxn ang="0">
                  <a:pos x="113" y="7"/>
                </a:cxn>
                <a:cxn ang="0">
                  <a:pos x="113" y="7"/>
                </a:cxn>
                <a:cxn ang="0">
                  <a:pos x="114" y="5"/>
                </a:cxn>
                <a:cxn ang="0">
                  <a:pos x="114" y="3"/>
                </a:cxn>
                <a:cxn ang="0">
                  <a:pos x="110" y="1"/>
                </a:cxn>
                <a:cxn ang="0">
                  <a:pos x="109" y="0"/>
                </a:cxn>
                <a:cxn ang="0">
                  <a:pos x="107" y="0"/>
                </a:cxn>
                <a:cxn ang="0">
                  <a:pos x="106" y="1"/>
                </a:cxn>
                <a:cxn ang="0">
                  <a:pos x="105" y="2"/>
                </a:cxn>
                <a:cxn ang="0">
                  <a:pos x="105" y="2"/>
                </a:cxn>
              </a:cxnLst>
              <a:rect l="0" t="0" r="r" b="b"/>
              <a:pathLst>
                <a:path w="114" h="309">
                  <a:moveTo>
                    <a:pt x="105" y="2"/>
                  </a:moveTo>
                  <a:lnTo>
                    <a:pt x="105" y="2"/>
                  </a:lnTo>
                  <a:lnTo>
                    <a:pt x="97" y="21"/>
                  </a:lnTo>
                  <a:lnTo>
                    <a:pt x="91" y="38"/>
                  </a:lnTo>
                  <a:lnTo>
                    <a:pt x="85" y="57"/>
                  </a:lnTo>
                  <a:lnTo>
                    <a:pt x="79" y="77"/>
                  </a:lnTo>
                  <a:lnTo>
                    <a:pt x="69" y="114"/>
                  </a:lnTo>
                  <a:lnTo>
                    <a:pt x="59" y="152"/>
                  </a:lnTo>
                  <a:lnTo>
                    <a:pt x="59" y="152"/>
                  </a:lnTo>
                  <a:lnTo>
                    <a:pt x="47" y="191"/>
                  </a:lnTo>
                  <a:lnTo>
                    <a:pt x="35" y="229"/>
                  </a:lnTo>
                  <a:lnTo>
                    <a:pt x="28" y="248"/>
                  </a:lnTo>
                  <a:lnTo>
                    <a:pt x="19" y="266"/>
                  </a:lnTo>
                  <a:lnTo>
                    <a:pt x="10" y="285"/>
                  </a:lnTo>
                  <a:lnTo>
                    <a:pt x="1" y="303"/>
                  </a:lnTo>
                  <a:lnTo>
                    <a:pt x="1" y="303"/>
                  </a:lnTo>
                  <a:lnTo>
                    <a:pt x="0" y="305"/>
                  </a:lnTo>
                  <a:lnTo>
                    <a:pt x="0" y="306"/>
                  </a:lnTo>
                  <a:lnTo>
                    <a:pt x="1" y="308"/>
                  </a:lnTo>
                  <a:lnTo>
                    <a:pt x="2" y="309"/>
                  </a:lnTo>
                  <a:lnTo>
                    <a:pt x="4" y="309"/>
                  </a:lnTo>
                  <a:lnTo>
                    <a:pt x="5" y="309"/>
                  </a:lnTo>
                  <a:lnTo>
                    <a:pt x="7" y="309"/>
                  </a:lnTo>
                  <a:lnTo>
                    <a:pt x="8" y="307"/>
                  </a:lnTo>
                  <a:lnTo>
                    <a:pt x="8" y="307"/>
                  </a:lnTo>
                  <a:lnTo>
                    <a:pt x="18" y="291"/>
                  </a:lnTo>
                  <a:lnTo>
                    <a:pt x="26" y="275"/>
                  </a:lnTo>
                  <a:lnTo>
                    <a:pt x="34" y="258"/>
                  </a:lnTo>
                  <a:lnTo>
                    <a:pt x="41" y="240"/>
                  </a:lnTo>
                  <a:lnTo>
                    <a:pt x="53" y="206"/>
                  </a:lnTo>
                  <a:lnTo>
                    <a:pt x="64" y="171"/>
                  </a:lnTo>
                  <a:lnTo>
                    <a:pt x="64" y="171"/>
                  </a:lnTo>
                  <a:lnTo>
                    <a:pt x="74" y="130"/>
                  </a:lnTo>
                  <a:lnTo>
                    <a:pt x="86" y="88"/>
                  </a:lnTo>
                  <a:lnTo>
                    <a:pt x="91" y="67"/>
                  </a:lnTo>
                  <a:lnTo>
                    <a:pt x="98" y="47"/>
                  </a:lnTo>
                  <a:lnTo>
                    <a:pt x="105" y="27"/>
                  </a:lnTo>
                  <a:lnTo>
                    <a:pt x="113" y="7"/>
                  </a:lnTo>
                  <a:lnTo>
                    <a:pt x="113" y="7"/>
                  </a:lnTo>
                  <a:lnTo>
                    <a:pt x="114" y="5"/>
                  </a:lnTo>
                  <a:lnTo>
                    <a:pt x="114" y="3"/>
                  </a:lnTo>
                  <a:lnTo>
                    <a:pt x="110" y="1"/>
                  </a:lnTo>
                  <a:lnTo>
                    <a:pt x="109" y="0"/>
                  </a:lnTo>
                  <a:lnTo>
                    <a:pt x="107" y="0"/>
                  </a:lnTo>
                  <a:lnTo>
                    <a:pt x="106" y="1"/>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4" name="Freeform 865"/>
            <p:cNvSpPr/>
            <p:nvPr/>
          </p:nvSpPr>
          <p:spPr bwMode="auto">
            <a:xfrm>
              <a:off x="4316413" y="1590676"/>
              <a:ext cx="63500" cy="161925"/>
            </a:xfrm>
            <a:custGeom>
              <a:avLst/>
              <a:gdLst/>
              <a:ahLst/>
              <a:cxnLst>
                <a:cxn ang="0">
                  <a:pos x="111" y="2"/>
                </a:cxn>
                <a:cxn ang="0">
                  <a:pos x="111" y="2"/>
                </a:cxn>
                <a:cxn ang="0">
                  <a:pos x="106" y="8"/>
                </a:cxn>
                <a:cxn ang="0">
                  <a:pos x="101" y="14"/>
                </a:cxn>
                <a:cxn ang="0">
                  <a:pos x="93" y="28"/>
                </a:cxn>
                <a:cxn ang="0">
                  <a:pos x="86" y="42"/>
                </a:cxn>
                <a:cxn ang="0">
                  <a:pos x="81" y="58"/>
                </a:cxn>
                <a:cxn ang="0">
                  <a:pos x="81" y="58"/>
                </a:cxn>
                <a:cxn ang="0">
                  <a:pos x="67" y="97"/>
                </a:cxn>
                <a:cxn ang="0">
                  <a:pos x="62" y="117"/>
                </a:cxn>
                <a:cxn ang="0">
                  <a:pos x="57" y="137"/>
                </a:cxn>
                <a:cxn ang="0">
                  <a:pos x="57" y="137"/>
                </a:cxn>
                <a:cxn ang="0">
                  <a:pos x="55" y="147"/>
                </a:cxn>
                <a:cxn ang="0">
                  <a:pos x="53" y="157"/>
                </a:cxn>
                <a:cxn ang="0">
                  <a:pos x="45" y="179"/>
                </a:cxn>
                <a:cxn ang="0">
                  <a:pos x="37" y="200"/>
                </a:cxn>
                <a:cxn ang="0">
                  <a:pos x="29" y="220"/>
                </a:cxn>
                <a:cxn ang="0">
                  <a:pos x="29" y="220"/>
                </a:cxn>
                <a:cxn ang="0">
                  <a:pos x="22" y="239"/>
                </a:cxn>
                <a:cxn ang="0">
                  <a:pos x="14" y="259"/>
                </a:cxn>
                <a:cxn ang="0">
                  <a:pos x="6" y="279"/>
                </a:cxn>
                <a:cxn ang="0">
                  <a:pos x="3" y="288"/>
                </a:cxn>
                <a:cxn ang="0">
                  <a:pos x="0" y="298"/>
                </a:cxn>
                <a:cxn ang="0">
                  <a:pos x="0" y="298"/>
                </a:cxn>
                <a:cxn ang="0">
                  <a:pos x="0" y="300"/>
                </a:cxn>
                <a:cxn ang="0">
                  <a:pos x="1" y="302"/>
                </a:cxn>
                <a:cxn ang="0">
                  <a:pos x="2" y="303"/>
                </a:cxn>
                <a:cxn ang="0">
                  <a:pos x="4" y="305"/>
                </a:cxn>
                <a:cxn ang="0">
                  <a:pos x="6" y="305"/>
                </a:cxn>
                <a:cxn ang="0">
                  <a:pos x="7" y="303"/>
                </a:cxn>
                <a:cxn ang="0">
                  <a:pos x="8" y="302"/>
                </a:cxn>
                <a:cxn ang="0">
                  <a:pos x="9" y="301"/>
                </a:cxn>
                <a:cxn ang="0">
                  <a:pos x="9" y="301"/>
                </a:cxn>
                <a:cxn ang="0">
                  <a:pos x="11" y="293"/>
                </a:cxn>
                <a:cxn ang="0">
                  <a:pos x="15" y="285"/>
                </a:cxn>
                <a:cxn ang="0">
                  <a:pos x="21" y="269"/>
                </a:cxn>
                <a:cxn ang="0">
                  <a:pos x="28" y="255"/>
                </a:cxn>
                <a:cxn ang="0">
                  <a:pos x="33" y="239"/>
                </a:cxn>
                <a:cxn ang="0">
                  <a:pos x="33" y="239"/>
                </a:cxn>
                <a:cxn ang="0">
                  <a:pos x="46" y="202"/>
                </a:cxn>
                <a:cxn ang="0">
                  <a:pos x="59" y="165"/>
                </a:cxn>
                <a:cxn ang="0">
                  <a:pos x="59" y="165"/>
                </a:cxn>
                <a:cxn ang="0">
                  <a:pos x="65" y="145"/>
                </a:cxn>
                <a:cxn ang="0">
                  <a:pos x="71" y="124"/>
                </a:cxn>
                <a:cxn ang="0">
                  <a:pos x="81" y="83"/>
                </a:cxn>
                <a:cxn ang="0">
                  <a:pos x="87" y="62"/>
                </a:cxn>
                <a:cxn ang="0">
                  <a:pos x="95" y="42"/>
                </a:cxn>
                <a:cxn ang="0">
                  <a:pos x="100" y="33"/>
                </a:cxn>
                <a:cxn ang="0">
                  <a:pos x="106" y="25"/>
                </a:cxn>
                <a:cxn ang="0">
                  <a:pos x="111" y="16"/>
                </a:cxn>
                <a:cxn ang="0">
                  <a:pos x="118" y="8"/>
                </a:cxn>
                <a:cxn ang="0">
                  <a:pos x="118" y="8"/>
                </a:cxn>
                <a:cxn ang="0">
                  <a:pos x="119" y="6"/>
                </a:cxn>
                <a:cxn ang="0">
                  <a:pos x="119" y="5"/>
                </a:cxn>
                <a:cxn ang="0">
                  <a:pos x="118" y="3"/>
                </a:cxn>
                <a:cxn ang="0">
                  <a:pos x="117" y="1"/>
                </a:cxn>
                <a:cxn ang="0">
                  <a:pos x="116" y="1"/>
                </a:cxn>
                <a:cxn ang="0">
                  <a:pos x="114" y="0"/>
                </a:cxn>
                <a:cxn ang="0">
                  <a:pos x="113" y="0"/>
                </a:cxn>
                <a:cxn ang="0">
                  <a:pos x="111" y="2"/>
                </a:cxn>
                <a:cxn ang="0">
                  <a:pos x="111" y="2"/>
                </a:cxn>
              </a:cxnLst>
              <a:rect l="0" t="0" r="r" b="b"/>
              <a:pathLst>
                <a:path w="119" h="305">
                  <a:moveTo>
                    <a:pt x="111" y="2"/>
                  </a:moveTo>
                  <a:lnTo>
                    <a:pt x="111" y="2"/>
                  </a:lnTo>
                  <a:lnTo>
                    <a:pt x="106" y="8"/>
                  </a:lnTo>
                  <a:lnTo>
                    <a:pt x="101" y="14"/>
                  </a:lnTo>
                  <a:lnTo>
                    <a:pt x="93" y="28"/>
                  </a:lnTo>
                  <a:lnTo>
                    <a:pt x="86" y="42"/>
                  </a:lnTo>
                  <a:lnTo>
                    <a:pt x="81" y="58"/>
                  </a:lnTo>
                  <a:lnTo>
                    <a:pt x="81" y="58"/>
                  </a:lnTo>
                  <a:lnTo>
                    <a:pt x="67" y="97"/>
                  </a:lnTo>
                  <a:lnTo>
                    <a:pt x="62" y="117"/>
                  </a:lnTo>
                  <a:lnTo>
                    <a:pt x="57" y="137"/>
                  </a:lnTo>
                  <a:lnTo>
                    <a:pt x="57" y="137"/>
                  </a:lnTo>
                  <a:lnTo>
                    <a:pt x="55" y="147"/>
                  </a:lnTo>
                  <a:lnTo>
                    <a:pt x="53" y="157"/>
                  </a:lnTo>
                  <a:lnTo>
                    <a:pt x="45" y="179"/>
                  </a:lnTo>
                  <a:lnTo>
                    <a:pt x="37" y="200"/>
                  </a:lnTo>
                  <a:lnTo>
                    <a:pt x="29" y="220"/>
                  </a:lnTo>
                  <a:lnTo>
                    <a:pt x="29" y="220"/>
                  </a:lnTo>
                  <a:lnTo>
                    <a:pt x="22" y="239"/>
                  </a:lnTo>
                  <a:lnTo>
                    <a:pt x="14" y="259"/>
                  </a:lnTo>
                  <a:lnTo>
                    <a:pt x="6" y="279"/>
                  </a:lnTo>
                  <a:lnTo>
                    <a:pt x="3" y="288"/>
                  </a:lnTo>
                  <a:lnTo>
                    <a:pt x="0" y="298"/>
                  </a:lnTo>
                  <a:lnTo>
                    <a:pt x="0" y="298"/>
                  </a:lnTo>
                  <a:lnTo>
                    <a:pt x="0" y="300"/>
                  </a:lnTo>
                  <a:lnTo>
                    <a:pt x="1" y="302"/>
                  </a:lnTo>
                  <a:lnTo>
                    <a:pt x="2" y="303"/>
                  </a:lnTo>
                  <a:lnTo>
                    <a:pt x="4" y="305"/>
                  </a:lnTo>
                  <a:lnTo>
                    <a:pt x="6" y="305"/>
                  </a:lnTo>
                  <a:lnTo>
                    <a:pt x="7" y="303"/>
                  </a:lnTo>
                  <a:lnTo>
                    <a:pt x="8" y="302"/>
                  </a:lnTo>
                  <a:lnTo>
                    <a:pt x="9" y="301"/>
                  </a:lnTo>
                  <a:lnTo>
                    <a:pt x="9" y="301"/>
                  </a:lnTo>
                  <a:lnTo>
                    <a:pt x="11" y="293"/>
                  </a:lnTo>
                  <a:lnTo>
                    <a:pt x="15" y="285"/>
                  </a:lnTo>
                  <a:lnTo>
                    <a:pt x="21" y="269"/>
                  </a:lnTo>
                  <a:lnTo>
                    <a:pt x="28" y="255"/>
                  </a:lnTo>
                  <a:lnTo>
                    <a:pt x="33" y="239"/>
                  </a:lnTo>
                  <a:lnTo>
                    <a:pt x="33" y="239"/>
                  </a:lnTo>
                  <a:lnTo>
                    <a:pt x="46" y="202"/>
                  </a:lnTo>
                  <a:lnTo>
                    <a:pt x="59" y="165"/>
                  </a:lnTo>
                  <a:lnTo>
                    <a:pt x="59" y="165"/>
                  </a:lnTo>
                  <a:lnTo>
                    <a:pt x="65" y="145"/>
                  </a:lnTo>
                  <a:lnTo>
                    <a:pt x="71" y="124"/>
                  </a:lnTo>
                  <a:lnTo>
                    <a:pt x="81" y="83"/>
                  </a:lnTo>
                  <a:lnTo>
                    <a:pt x="87" y="62"/>
                  </a:lnTo>
                  <a:lnTo>
                    <a:pt x="95" y="42"/>
                  </a:lnTo>
                  <a:lnTo>
                    <a:pt x="100" y="33"/>
                  </a:lnTo>
                  <a:lnTo>
                    <a:pt x="106" y="25"/>
                  </a:lnTo>
                  <a:lnTo>
                    <a:pt x="111" y="16"/>
                  </a:lnTo>
                  <a:lnTo>
                    <a:pt x="118" y="8"/>
                  </a:lnTo>
                  <a:lnTo>
                    <a:pt x="118" y="8"/>
                  </a:lnTo>
                  <a:lnTo>
                    <a:pt x="119" y="6"/>
                  </a:lnTo>
                  <a:lnTo>
                    <a:pt x="119" y="5"/>
                  </a:lnTo>
                  <a:lnTo>
                    <a:pt x="118" y="3"/>
                  </a:lnTo>
                  <a:lnTo>
                    <a:pt x="117" y="1"/>
                  </a:lnTo>
                  <a:lnTo>
                    <a:pt x="116" y="1"/>
                  </a:lnTo>
                  <a:lnTo>
                    <a:pt x="114" y="0"/>
                  </a:lnTo>
                  <a:lnTo>
                    <a:pt x="113"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5" name="Freeform 866"/>
            <p:cNvSpPr/>
            <p:nvPr/>
          </p:nvSpPr>
          <p:spPr bwMode="auto">
            <a:xfrm>
              <a:off x="4344988" y="1597026"/>
              <a:ext cx="52388" cy="157163"/>
            </a:xfrm>
            <a:custGeom>
              <a:avLst/>
              <a:gdLst/>
              <a:ahLst/>
              <a:cxnLst>
                <a:cxn ang="0">
                  <a:pos x="90" y="4"/>
                </a:cxn>
                <a:cxn ang="0">
                  <a:pos x="90" y="4"/>
                </a:cxn>
                <a:cxn ang="0">
                  <a:pos x="89" y="23"/>
                </a:cxn>
                <a:cxn ang="0">
                  <a:pos x="86" y="42"/>
                </a:cxn>
                <a:cxn ang="0">
                  <a:pos x="82" y="60"/>
                </a:cxn>
                <a:cxn ang="0">
                  <a:pos x="77" y="79"/>
                </a:cxn>
                <a:cxn ang="0">
                  <a:pos x="70" y="98"/>
                </a:cxn>
                <a:cxn ang="0">
                  <a:pos x="64" y="116"/>
                </a:cxn>
                <a:cxn ang="0">
                  <a:pos x="51" y="151"/>
                </a:cxn>
                <a:cxn ang="0">
                  <a:pos x="51" y="151"/>
                </a:cxn>
                <a:cxn ang="0">
                  <a:pos x="25" y="222"/>
                </a:cxn>
                <a:cxn ang="0">
                  <a:pos x="0" y="293"/>
                </a:cxn>
                <a:cxn ang="0">
                  <a:pos x="0" y="293"/>
                </a:cxn>
                <a:cxn ang="0">
                  <a:pos x="0" y="296"/>
                </a:cxn>
                <a:cxn ang="0">
                  <a:pos x="0" y="297"/>
                </a:cxn>
                <a:cxn ang="0">
                  <a:pos x="1" y="298"/>
                </a:cxn>
                <a:cxn ang="0">
                  <a:pos x="3" y="299"/>
                </a:cxn>
                <a:cxn ang="0">
                  <a:pos x="5" y="299"/>
                </a:cxn>
                <a:cxn ang="0">
                  <a:pos x="6" y="299"/>
                </a:cxn>
                <a:cxn ang="0">
                  <a:pos x="8" y="298"/>
                </a:cxn>
                <a:cxn ang="0">
                  <a:pos x="9" y="296"/>
                </a:cxn>
                <a:cxn ang="0">
                  <a:pos x="9" y="296"/>
                </a:cxn>
                <a:cxn ang="0">
                  <a:pos x="33" y="224"/>
                </a:cxn>
                <a:cxn ang="0">
                  <a:pos x="47" y="189"/>
                </a:cxn>
                <a:cxn ang="0">
                  <a:pos x="60" y="155"/>
                </a:cxn>
                <a:cxn ang="0">
                  <a:pos x="60" y="155"/>
                </a:cxn>
                <a:cxn ang="0">
                  <a:pos x="75" y="118"/>
                </a:cxn>
                <a:cxn ang="0">
                  <a:pos x="81" y="100"/>
                </a:cxn>
                <a:cxn ang="0">
                  <a:pos x="86" y="81"/>
                </a:cxn>
                <a:cxn ang="0">
                  <a:pos x="91" y="61"/>
                </a:cxn>
                <a:cxn ang="0">
                  <a:pos x="95" y="43"/>
                </a:cxn>
                <a:cxn ang="0">
                  <a:pos x="98" y="23"/>
                </a:cxn>
                <a:cxn ang="0">
                  <a:pos x="99" y="4"/>
                </a:cxn>
                <a:cxn ang="0">
                  <a:pos x="99" y="4"/>
                </a:cxn>
                <a:cxn ang="0">
                  <a:pos x="99" y="2"/>
                </a:cxn>
                <a:cxn ang="0">
                  <a:pos x="98" y="1"/>
                </a:cxn>
                <a:cxn ang="0">
                  <a:pos x="96" y="0"/>
                </a:cxn>
                <a:cxn ang="0">
                  <a:pos x="95" y="0"/>
                </a:cxn>
                <a:cxn ang="0">
                  <a:pos x="93" y="0"/>
                </a:cxn>
                <a:cxn ang="0">
                  <a:pos x="91" y="1"/>
                </a:cxn>
                <a:cxn ang="0">
                  <a:pos x="90" y="2"/>
                </a:cxn>
                <a:cxn ang="0">
                  <a:pos x="90" y="4"/>
                </a:cxn>
                <a:cxn ang="0">
                  <a:pos x="90" y="4"/>
                </a:cxn>
              </a:cxnLst>
              <a:rect l="0" t="0" r="r" b="b"/>
              <a:pathLst>
                <a:path w="99" h="299">
                  <a:moveTo>
                    <a:pt x="90" y="4"/>
                  </a:moveTo>
                  <a:lnTo>
                    <a:pt x="90" y="4"/>
                  </a:lnTo>
                  <a:lnTo>
                    <a:pt x="89" y="23"/>
                  </a:lnTo>
                  <a:lnTo>
                    <a:pt x="86" y="42"/>
                  </a:lnTo>
                  <a:lnTo>
                    <a:pt x="82" y="60"/>
                  </a:lnTo>
                  <a:lnTo>
                    <a:pt x="77" y="79"/>
                  </a:lnTo>
                  <a:lnTo>
                    <a:pt x="70" y="98"/>
                  </a:lnTo>
                  <a:lnTo>
                    <a:pt x="64" y="116"/>
                  </a:lnTo>
                  <a:lnTo>
                    <a:pt x="51" y="151"/>
                  </a:lnTo>
                  <a:lnTo>
                    <a:pt x="51" y="151"/>
                  </a:lnTo>
                  <a:lnTo>
                    <a:pt x="25" y="222"/>
                  </a:lnTo>
                  <a:lnTo>
                    <a:pt x="0" y="293"/>
                  </a:lnTo>
                  <a:lnTo>
                    <a:pt x="0" y="293"/>
                  </a:lnTo>
                  <a:lnTo>
                    <a:pt x="0" y="296"/>
                  </a:lnTo>
                  <a:lnTo>
                    <a:pt x="0" y="297"/>
                  </a:lnTo>
                  <a:lnTo>
                    <a:pt x="1" y="298"/>
                  </a:lnTo>
                  <a:lnTo>
                    <a:pt x="3" y="299"/>
                  </a:lnTo>
                  <a:lnTo>
                    <a:pt x="5" y="299"/>
                  </a:lnTo>
                  <a:lnTo>
                    <a:pt x="6" y="299"/>
                  </a:lnTo>
                  <a:lnTo>
                    <a:pt x="8" y="298"/>
                  </a:lnTo>
                  <a:lnTo>
                    <a:pt x="9" y="296"/>
                  </a:lnTo>
                  <a:lnTo>
                    <a:pt x="9" y="296"/>
                  </a:lnTo>
                  <a:lnTo>
                    <a:pt x="33" y="224"/>
                  </a:lnTo>
                  <a:lnTo>
                    <a:pt x="47" y="189"/>
                  </a:lnTo>
                  <a:lnTo>
                    <a:pt x="60" y="155"/>
                  </a:lnTo>
                  <a:lnTo>
                    <a:pt x="60" y="155"/>
                  </a:lnTo>
                  <a:lnTo>
                    <a:pt x="75" y="118"/>
                  </a:lnTo>
                  <a:lnTo>
                    <a:pt x="81" y="100"/>
                  </a:lnTo>
                  <a:lnTo>
                    <a:pt x="86" y="81"/>
                  </a:lnTo>
                  <a:lnTo>
                    <a:pt x="91" y="61"/>
                  </a:lnTo>
                  <a:lnTo>
                    <a:pt x="95" y="43"/>
                  </a:lnTo>
                  <a:lnTo>
                    <a:pt x="98" y="23"/>
                  </a:lnTo>
                  <a:lnTo>
                    <a:pt x="99" y="4"/>
                  </a:lnTo>
                  <a:lnTo>
                    <a:pt x="99" y="4"/>
                  </a:lnTo>
                  <a:lnTo>
                    <a:pt x="99" y="2"/>
                  </a:lnTo>
                  <a:lnTo>
                    <a:pt x="98" y="1"/>
                  </a:lnTo>
                  <a:lnTo>
                    <a:pt x="96" y="0"/>
                  </a:lnTo>
                  <a:lnTo>
                    <a:pt x="95"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6" name="Freeform 867"/>
            <p:cNvSpPr/>
            <p:nvPr/>
          </p:nvSpPr>
          <p:spPr bwMode="auto">
            <a:xfrm>
              <a:off x="4397376" y="1598613"/>
              <a:ext cx="17463" cy="77788"/>
            </a:xfrm>
            <a:custGeom>
              <a:avLst/>
              <a:gdLst/>
              <a:ahLst/>
              <a:cxnLst>
                <a:cxn ang="0">
                  <a:pos x="24" y="5"/>
                </a:cxn>
                <a:cxn ang="0">
                  <a:pos x="24" y="5"/>
                </a:cxn>
                <a:cxn ang="0">
                  <a:pos x="21" y="40"/>
                </a:cxn>
                <a:cxn ang="0">
                  <a:pos x="16" y="74"/>
                </a:cxn>
                <a:cxn ang="0">
                  <a:pos x="9" y="108"/>
                </a:cxn>
                <a:cxn ang="0">
                  <a:pos x="0" y="141"/>
                </a:cxn>
                <a:cxn ang="0">
                  <a:pos x="0" y="141"/>
                </a:cxn>
                <a:cxn ang="0">
                  <a:pos x="0" y="143"/>
                </a:cxn>
                <a:cxn ang="0">
                  <a:pos x="1" y="145"/>
                </a:cxn>
                <a:cxn ang="0">
                  <a:pos x="2" y="146"/>
                </a:cxn>
                <a:cxn ang="0">
                  <a:pos x="5" y="147"/>
                </a:cxn>
                <a:cxn ang="0">
                  <a:pos x="6" y="147"/>
                </a:cxn>
                <a:cxn ang="0">
                  <a:pos x="8" y="147"/>
                </a:cxn>
                <a:cxn ang="0">
                  <a:pos x="9" y="146"/>
                </a:cxn>
                <a:cxn ang="0">
                  <a:pos x="10" y="144"/>
                </a:cxn>
                <a:cxn ang="0">
                  <a:pos x="10" y="144"/>
                </a:cxn>
                <a:cxn ang="0">
                  <a:pos x="18" y="110"/>
                </a:cxn>
                <a:cxn ang="0">
                  <a:pos x="25" y="75"/>
                </a:cxn>
                <a:cxn ang="0">
                  <a:pos x="30" y="40"/>
                </a:cxn>
                <a:cxn ang="0">
                  <a:pos x="34" y="5"/>
                </a:cxn>
                <a:cxn ang="0">
                  <a:pos x="34" y="5"/>
                </a:cxn>
                <a:cxn ang="0">
                  <a:pos x="34" y="3"/>
                </a:cxn>
                <a:cxn ang="0">
                  <a:pos x="33" y="1"/>
                </a:cxn>
                <a:cxn ang="0">
                  <a:pos x="31" y="0"/>
                </a:cxn>
                <a:cxn ang="0">
                  <a:pos x="29" y="0"/>
                </a:cxn>
                <a:cxn ang="0">
                  <a:pos x="27" y="0"/>
                </a:cxn>
                <a:cxn ang="0">
                  <a:pos x="26" y="1"/>
                </a:cxn>
                <a:cxn ang="0">
                  <a:pos x="25" y="3"/>
                </a:cxn>
                <a:cxn ang="0">
                  <a:pos x="24" y="5"/>
                </a:cxn>
                <a:cxn ang="0">
                  <a:pos x="24" y="5"/>
                </a:cxn>
              </a:cxnLst>
              <a:rect l="0" t="0" r="r" b="b"/>
              <a:pathLst>
                <a:path w="34" h="147">
                  <a:moveTo>
                    <a:pt x="24" y="5"/>
                  </a:moveTo>
                  <a:lnTo>
                    <a:pt x="24" y="5"/>
                  </a:lnTo>
                  <a:lnTo>
                    <a:pt x="21" y="40"/>
                  </a:lnTo>
                  <a:lnTo>
                    <a:pt x="16" y="74"/>
                  </a:lnTo>
                  <a:lnTo>
                    <a:pt x="9" y="108"/>
                  </a:lnTo>
                  <a:lnTo>
                    <a:pt x="0" y="141"/>
                  </a:lnTo>
                  <a:lnTo>
                    <a:pt x="0" y="141"/>
                  </a:lnTo>
                  <a:lnTo>
                    <a:pt x="0" y="143"/>
                  </a:lnTo>
                  <a:lnTo>
                    <a:pt x="1" y="145"/>
                  </a:lnTo>
                  <a:lnTo>
                    <a:pt x="2" y="146"/>
                  </a:lnTo>
                  <a:lnTo>
                    <a:pt x="5" y="147"/>
                  </a:lnTo>
                  <a:lnTo>
                    <a:pt x="6" y="147"/>
                  </a:lnTo>
                  <a:lnTo>
                    <a:pt x="8" y="147"/>
                  </a:lnTo>
                  <a:lnTo>
                    <a:pt x="9" y="146"/>
                  </a:lnTo>
                  <a:lnTo>
                    <a:pt x="10" y="144"/>
                  </a:lnTo>
                  <a:lnTo>
                    <a:pt x="10" y="144"/>
                  </a:lnTo>
                  <a:lnTo>
                    <a:pt x="18" y="110"/>
                  </a:lnTo>
                  <a:lnTo>
                    <a:pt x="25" y="75"/>
                  </a:lnTo>
                  <a:lnTo>
                    <a:pt x="30" y="40"/>
                  </a:lnTo>
                  <a:lnTo>
                    <a:pt x="34" y="5"/>
                  </a:lnTo>
                  <a:lnTo>
                    <a:pt x="34" y="5"/>
                  </a:lnTo>
                  <a:lnTo>
                    <a:pt x="34" y="3"/>
                  </a:lnTo>
                  <a:lnTo>
                    <a:pt x="33" y="1"/>
                  </a:lnTo>
                  <a:lnTo>
                    <a:pt x="31" y="0"/>
                  </a:lnTo>
                  <a:lnTo>
                    <a:pt x="29" y="0"/>
                  </a:lnTo>
                  <a:lnTo>
                    <a:pt x="27" y="0"/>
                  </a:lnTo>
                  <a:lnTo>
                    <a:pt x="26" y="1"/>
                  </a:lnTo>
                  <a:lnTo>
                    <a:pt x="25"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7" name="Freeform 868"/>
            <p:cNvSpPr/>
            <p:nvPr/>
          </p:nvSpPr>
          <p:spPr bwMode="auto">
            <a:xfrm>
              <a:off x="4611688" y="1601788"/>
              <a:ext cx="19050" cy="79375"/>
            </a:xfrm>
            <a:custGeom>
              <a:avLst/>
              <a:gdLst/>
              <a:ahLst/>
              <a:cxnLst>
                <a:cxn ang="0">
                  <a:pos x="29" y="4"/>
                </a:cxn>
                <a:cxn ang="0">
                  <a:pos x="29" y="4"/>
                </a:cxn>
                <a:cxn ang="0">
                  <a:pos x="19" y="40"/>
                </a:cxn>
                <a:cxn ang="0">
                  <a:pos x="11" y="75"/>
                </a:cxn>
                <a:cxn ang="0">
                  <a:pos x="7" y="93"/>
                </a:cxn>
                <a:cxn ang="0">
                  <a:pos x="4" y="110"/>
                </a:cxn>
                <a:cxn ang="0">
                  <a:pos x="1" y="129"/>
                </a:cxn>
                <a:cxn ang="0">
                  <a:pos x="0" y="148"/>
                </a:cxn>
                <a:cxn ang="0">
                  <a:pos x="0" y="148"/>
                </a:cxn>
                <a:cxn ang="0">
                  <a:pos x="1" y="150"/>
                </a:cxn>
                <a:cxn ang="0">
                  <a:pos x="2" y="151"/>
                </a:cxn>
                <a:cxn ang="0">
                  <a:pos x="3" y="152"/>
                </a:cxn>
                <a:cxn ang="0">
                  <a:pos x="5" y="152"/>
                </a:cxn>
                <a:cxn ang="0">
                  <a:pos x="6" y="152"/>
                </a:cxn>
                <a:cxn ang="0">
                  <a:pos x="8" y="151"/>
                </a:cxn>
                <a:cxn ang="0">
                  <a:pos x="9" y="150"/>
                </a:cxn>
                <a:cxn ang="0">
                  <a:pos x="9" y="148"/>
                </a:cxn>
                <a:cxn ang="0">
                  <a:pos x="9" y="148"/>
                </a:cxn>
                <a:cxn ang="0">
                  <a:pos x="10" y="129"/>
                </a:cxn>
                <a:cxn ang="0">
                  <a:pos x="13" y="111"/>
                </a:cxn>
                <a:cxn ang="0">
                  <a:pos x="16" y="94"/>
                </a:cxn>
                <a:cxn ang="0">
                  <a:pos x="20" y="76"/>
                </a:cxn>
                <a:cxn ang="0">
                  <a:pos x="29" y="41"/>
                </a:cxn>
                <a:cxn ang="0">
                  <a:pos x="38" y="6"/>
                </a:cxn>
                <a:cxn ang="0">
                  <a:pos x="38" y="6"/>
                </a:cxn>
                <a:cxn ang="0">
                  <a:pos x="38" y="4"/>
                </a:cxn>
                <a:cxn ang="0">
                  <a:pos x="37" y="3"/>
                </a:cxn>
                <a:cxn ang="0">
                  <a:pos x="36" y="2"/>
                </a:cxn>
                <a:cxn ang="0">
                  <a:pos x="34" y="0"/>
                </a:cxn>
                <a:cxn ang="0">
                  <a:pos x="33" y="0"/>
                </a:cxn>
                <a:cxn ang="0">
                  <a:pos x="31" y="0"/>
                </a:cxn>
                <a:cxn ang="0">
                  <a:pos x="30" y="2"/>
                </a:cxn>
                <a:cxn ang="0">
                  <a:pos x="29" y="4"/>
                </a:cxn>
                <a:cxn ang="0">
                  <a:pos x="29" y="4"/>
                </a:cxn>
              </a:cxnLst>
              <a:rect l="0" t="0" r="r" b="b"/>
              <a:pathLst>
                <a:path w="38" h="152">
                  <a:moveTo>
                    <a:pt x="29" y="4"/>
                  </a:moveTo>
                  <a:lnTo>
                    <a:pt x="29" y="4"/>
                  </a:lnTo>
                  <a:lnTo>
                    <a:pt x="19" y="40"/>
                  </a:lnTo>
                  <a:lnTo>
                    <a:pt x="11" y="75"/>
                  </a:lnTo>
                  <a:lnTo>
                    <a:pt x="7" y="93"/>
                  </a:lnTo>
                  <a:lnTo>
                    <a:pt x="4" y="110"/>
                  </a:lnTo>
                  <a:lnTo>
                    <a:pt x="1" y="129"/>
                  </a:lnTo>
                  <a:lnTo>
                    <a:pt x="0" y="148"/>
                  </a:lnTo>
                  <a:lnTo>
                    <a:pt x="0" y="148"/>
                  </a:lnTo>
                  <a:lnTo>
                    <a:pt x="1" y="150"/>
                  </a:lnTo>
                  <a:lnTo>
                    <a:pt x="2" y="151"/>
                  </a:lnTo>
                  <a:lnTo>
                    <a:pt x="3" y="152"/>
                  </a:lnTo>
                  <a:lnTo>
                    <a:pt x="5" y="152"/>
                  </a:lnTo>
                  <a:lnTo>
                    <a:pt x="6" y="152"/>
                  </a:lnTo>
                  <a:lnTo>
                    <a:pt x="8" y="151"/>
                  </a:lnTo>
                  <a:lnTo>
                    <a:pt x="9" y="150"/>
                  </a:lnTo>
                  <a:lnTo>
                    <a:pt x="9" y="148"/>
                  </a:lnTo>
                  <a:lnTo>
                    <a:pt x="9" y="148"/>
                  </a:lnTo>
                  <a:lnTo>
                    <a:pt x="10" y="129"/>
                  </a:lnTo>
                  <a:lnTo>
                    <a:pt x="13" y="111"/>
                  </a:lnTo>
                  <a:lnTo>
                    <a:pt x="16" y="94"/>
                  </a:lnTo>
                  <a:lnTo>
                    <a:pt x="20" y="76"/>
                  </a:lnTo>
                  <a:lnTo>
                    <a:pt x="29" y="41"/>
                  </a:lnTo>
                  <a:lnTo>
                    <a:pt x="38" y="6"/>
                  </a:lnTo>
                  <a:lnTo>
                    <a:pt x="38" y="6"/>
                  </a:lnTo>
                  <a:lnTo>
                    <a:pt x="38" y="4"/>
                  </a:lnTo>
                  <a:lnTo>
                    <a:pt x="37" y="3"/>
                  </a:lnTo>
                  <a:lnTo>
                    <a:pt x="36" y="2"/>
                  </a:lnTo>
                  <a:lnTo>
                    <a:pt x="34" y="0"/>
                  </a:lnTo>
                  <a:lnTo>
                    <a:pt x="33" y="0"/>
                  </a:lnTo>
                  <a:lnTo>
                    <a:pt x="31" y="0"/>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8" name="Freeform 869"/>
            <p:cNvSpPr/>
            <p:nvPr/>
          </p:nvSpPr>
          <p:spPr bwMode="auto">
            <a:xfrm>
              <a:off x="4629151" y="1573213"/>
              <a:ext cx="30163" cy="138113"/>
            </a:xfrm>
            <a:custGeom>
              <a:avLst/>
              <a:gdLst/>
              <a:ahLst/>
              <a:cxnLst>
                <a:cxn ang="0">
                  <a:pos x="49" y="1"/>
                </a:cxn>
                <a:cxn ang="0">
                  <a:pos x="49" y="1"/>
                </a:cxn>
                <a:cxn ang="0">
                  <a:pos x="42" y="10"/>
                </a:cxn>
                <a:cxn ang="0">
                  <a:pos x="36" y="19"/>
                </a:cxn>
                <a:cxn ang="0">
                  <a:pos x="32" y="30"/>
                </a:cxn>
                <a:cxn ang="0">
                  <a:pos x="29" y="41"/>
                </a:cxn>
                <a:cxn ang="0">
                  <a:pos x="29" y="41"/>
                </a:cxn>
                <a:cxn ang="0">
                  <a:pos x="19" y="77"/>
                </a:cxn>
                <a:cxn ang="0">
                  <a:pos x="11" y="114"/>
                </a:cxn>
                <a:cxn ang="0">
                  <a:pos x="11" y="114"/>
                </a:cxn>
                <a:cxn ang="0">
                  <a:pos x="8" y="131"/>
                </a:cxn>
                <a:cxn ang="0">
                  <a:pos x="6" y="149"/>
                </a:cxn>
                <a:cxn ang="0">
                  <a:pos x="2" y="185"/>
                </a:cxn>
                <a:cxn ang="0">
                  <a:pos x="1" y="221"/>
                </a:cxn>
                <a:cxn ang="0">
                  <a:pos x="0" y="257"/>
                </a:cxn>
                <a:cxn ang="0">
                  <a:pos x="0" y="257"/>
                </a:cxn>
                <a:cxn ang="0">
                  <a:pos x="1" y="259"/>
                </a:cxn>
                <a:cxn ang="0">
                  <a:pos x="2" y="260"/>
                </a:cxn>
                <a:cxn ang="0">
                  <a:pos x="3" y="261"/>
                </a:cxn>
                <a:cxn ang="0">
                  <a:pos x="5" y="261"/>
                </a:cxn>
                <a:cxn ang="0">
                  <a:pos x="7" y="261"/>
                </a:cxn>
                <a:cxn ang="0">
                  <a:pos x="8" y="260"/>
                </a:cxn>
                <a:cxn ang="0">
                  <a:pos x="9" y="259"/>
                </a:cxn>
                <a:cxn ang="0">
                  <a:pos x="10" y="257"/>
                </a:cxn>
                <a:cxn ang="0">
                  <a:pos x="10" y="257"/>
                </a:cxn>
                <a:cxn ang="0">
                  <a:pos x="10" y="226"/>
                </a:cxn>
                <a:cxn ang="0">
                  <a:pos x="12" y="193"/>
                </a:cxn>
                <a:cxn ang="0">
                  <a:pos x="15" y="162"/>
                </a:cxn>
                <a:cxn ang="0">
                  <a:pos x="18" y="131"/>
                </a:cxn>
                <a:cxn ang="0">
                  <a:pos x="18" y="131"/>
                </a:cxn>
                <a:cxn ang="0">
                  <a:pos x="20" y="115"/>
                </a:cxn>
                <a:cxn ang="0">
                  <a:pos x="25" y="98"/>
                </a:cxn>
                <a:cxn ang="0">
                  <a:pos x="33" y="66"/>
                </a:cxn>
                <a:cxn ang="0">
                  <a:pos x="33" y="66"/>
                </a:cxn>
                <a:cxn ang="0">
                  <a:pos x="36" y="50"/>
                </a:cxn>
                <a:cxn ang="0">
                  <a:pos x="40" y="36"/>
                </a:cxn>
                <a:cxn ang="0">
                  <a:pos x="43" y="28"/>
                </a:cxn>
                <a:cxn ang="0">
                  <a:pos x="46" y="21"/>
                </a:cxn>
                <a:cxn ang="0">
                  <a:pos x="51" y="14"/>
                </a:cxn>
                <a:cxn ang="0">
                  <a:pos x="56" y="8"/>
                </a:cxn>
                <a:cxn ang="0">
                  <a:pos x="56" y="8"/>
                </a:cxn>
                <a:cxn ang="0">
                  <a:pos x="57" y="6"/>
                </a:cxn>
                <a:cxn ang="0">
                  <a:pos x="57" y="4"/>
                </a:cxn>
                <a:cxn ang="0">
                  <a:pos x="57" y="3"/>
                </a:cxn>
                <a:cxn ang="0">
                  <a:pos x="56" y="1"/>
                </a:cxn>
                <a:cxn ang="0">
                  <a:pos x="55" y="0"/>
                </a:cxn>
                <a:cxn ang="0">
                  <a:pos x="53" y="0"/>
                </a:cxn>
                <a:cxn ang="0">
                  <a:pos x="51" y="0"/>
                </a:cxn>
                <a:cxn ang="0">
                  <a:pos x="49" y="1"/>
                </a:cxn>
                <a:cxn ang="0">
                  <a:pos x="49" y="1"/>
                </a:cxn>
              </a:cxnLst>
              <a:rect l="0" t="0" r="r" b="b"/>
              <a:pathLst>
                <a:path w="57" h="261">
                  <a:moveTo>
                    <a:pt x="49" y="1"/>
                  </a:moveTo>
                  <a:lnTo>
                    <a:pt x="49" y="1"/>
                  </a:lnTo>
                  <a:lnTo>
                    <a:pt x="42" y="10"/>
                  </a:lnTo>
                  <a:lnTo>
                    <a:pt x="36" y="19"/>
                  </a:lnTo>
                  <a:lnTo>
                    <a:pt x="32" y="30"/>
                  </a:lnTo>
                  <a:lnTo>
                    <a:pt x="29" y="41"/>
                  </a:lnTo>
                  <a:lnTo>
                    <a:pt x="29" y="41"/>
                  </a:lnTo>
                  <a:lnTo>
                    <a:pt x="19" y="77"/>
                  </a:lnTo>
                  <a:lnTo>
                    <a:pt x="11" y="114"/>
                  </a:lnTo>
                  <a:lnTo>
                    <a:pt x="11" y="114"/>
                  </a:lnTo>
                  <a:lnTo>
                    <a:pt x="8" y="131"/>
                  </a:lnTo>
                  <a:lnTo>
                    <a:pt x="6" y="149"/>
                  </a:lnTo>
                  <a:lnTo>
                    <a:pt x="2" y="185"/>
                  </a:lnTo>
                  <a:lnTo>
                    <a:pt x="1" y="221"/>
                  </a:lnTo>
                  <a:lnTo>
                    <a:pt x="0" y="257"/>
                  </a:lnTo>
                  <a:lnTo>
                    <a:pt x="0" y="257"/>
                  </a:lnTo>
                  <a:lnTo>
                    <a:pt x="1" y="259"/>
                  </a:lnTo>
                  <a:lnTo>
                    <a:pt x="2" y="260"/>
                  </a:lnTo>
                  <a:lnTo>
                    <a:pt x="3" y="261"/>
                  </a:lnTo>
                  <a:lnTo>
                    <a:pt x="5" y="261"/>
                  </a:lnTo>
                  <a:lnTo>
                    <a:pt x="7" y="261"/>
                  </a:lnTo>
                  <a:lnTo>
                    <a:pt x="8" y="260"/>
                  </a:lnTo>
                  <a:lnTo>
                    <a:pt x="9" y="259"/>
                  </a:lnTo>
                  <a:lnTo>
                    <a:pt x="10" y="257"/>
                  </a:lnTo>
                  <a:lnTo>
                    <a:pt x="10" y="257"/>
                  </a:lnTo>
                  <a:lnTo>
                    <a:pt x="10" y="226"/>
                  </a:lnTo>
                  <a:lnTo>
                    <a:pt x="12" y="193"/>
                  </a:lnTo>
                  <a:lnTo>
                    <a:pt x="15" y="162"/>
                  </a:lnTo>
                  <a:lnTo>
                    <a:pt x="18" y="131"/>
                  </a:lnTo>
                  <a:lnTo>
                    <a:pt x="18" y="131"/>
                  </a:lnTo>
                  <a:lnTo>
                    <a:pt x="20" y="115"/>
                  </a:lnTo>
                  <a:lnTo>
                    <a:pt x="25" y="98"/>
                  </a:lnTo>
                  <a:lnTo>
                    <a:pt x="33" y="66"/>
                  </a:lnTo>
                  <a:lnTo>
                    <a:pt x="33" y="66"/>
                  </a:lnTo>
                  <a:lnTo>
                    <a:pt x="36" y="50"/>
                  </a:lnTo>
                  <a:lnTo>
                    <a:pt x="40" y="36"/>
                  </a:lnTo>
                  <a:lnTo>
                    <a:pt x="43" y="28"/>
                  </a:lnTo>
                  <a:lnTo>
                    <a:pt x="46" y="21"/>
                  </a:lnTo>
                  <a:lnTo>
                    <a:pt x="51" y="14"/>
                  </a:lnTo>
                  <a:lnTo>
                    <a:pt x="56" y="8"/>
                  </a:lnTo>
                  <a:lnTo>
                    <a:pt x="56" y="8"/>
                  </a:lnTo>
                  <a:lnTo>
                    <a:pt x="57" y="6"/>
                  </a:lnTo>
                  <a:lnTo>
                    <a:pt x="57" y="4"/>
                  </a:lnTo>
                  <a:lnTo>
                    <a:pt x="57" y="3"/>
                  </a:lnTo>
                  <a:lnTo>
                    <a:pt x="56" y="1"/>
                  </a:lnTo>
                  <a:lnTo>
                    <a:pt x="55" y="0"/>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9" name="Freeform 870"/>
            <p:cNvSpPr/>
            <p:nvPr/>
          </p:nvSpPr>
          <p:spPr bwMode="auto">
            <a:xfrm>
              <a:off x="4648201" y="1558926"/>
              <a:ext cx="53975" cy="182563"/>
            </a:xfrm>
            <a:custGeom>
              <a:avLst/>
              <a:gdLst/>
              <a:ahLst/>
              <a:cxnLst>
                <a:cxn ang="0">
                  <a:pos x="93" y="1"/>
                </a:cxn>
                <a:cxn ang="0">
                  <a:pos x="93" y="1"/>
                </a:cxn>
                <a:cxn ang="0">
                  <a:pos x="87" y="5"/>
                </a:cxn>
                <a:cxn ang="0">
                  <a:pos x="83" y="9"/>
                </a:cxn>
                <a:cxn ang="0">
                  <a:pos x="79" y="13"/>
                </a:cxn>
                <a:cxn ang="0">
                  <a:pos x="76" y="18"/>
                </a:cxn>
                <a:cxn ang="0">
                  <a:pos x="70" y="30"/>
                </a:cxn>
                <a:cxn ang="0">
                  <a:pos x="65" y="42"/>
                </a:cxn>
                <a:cxn ang="0">
                  <a:pos x="65" y="42"/>
                </a:cxn>
                <a:cxn ang="0">
                  <a:pos x="50" y="92"/>
                </a:cxn>
                <a:cxn ang="0">
                  <a:pos x="36" y="142"/>
                </a:cxn>
                <a:cxn ang="0">
                  <a:pos x="36" y="142"/>
                </a:cxn>
                <a:cxn ang="0">
                  <a:pos x="30" y="168"/>
                </a:cxn>
                <a:cxn ang="0">
                  <a:pos x="25" y="193"/>
                </a:cxn>
                <a:cxn ang="0">
                  <a:pos x="16" y="245"/>
                </a:cxn>
                <a:cxn ang="0">
                  <a:pos x="16" y="245"/>
                </a:cxn>
                <a:cxn ang="0">
                  <a:pos x="5" y="294"/>
                </a:cxn>
                <a:cxn ang="0">
                  <a:pos x="2" y="318"/>
                </a:cxn>
                <a:cxn ang="0">
                  <a:pos x="0" y="343"/>
                </a:cxn>
                <a:cxn ang="0">
                  <a:pos x="0" y="343"/>
                </a:cxn>
                <a:cxn ang="0">
                  <a:pos x="0" y="345"/>
                </a:cxn>
                <a:cxn ang="0">
                  <a:pos x="1" y="346"/>
                </a:cxn>
                <a:cxn ang="0">
                  <a:pos x="3" y="347"/>
                </a:cxn>
                <a:cxn ang="0">
                  <a:pos x="5" y="347"/>
                </a:cxn>
                <a:cxn ang="0">
                  <a:pos x="6" y="347"/>
                </a:cxn>
                <a:cxn ang="0">
                  <a:pos x="8" y="346"/>
                </a:cxn>
                <a:cxn ang="0">
                  <a:pos x="9" y="345"/>
                </a:cxn>
                <a:cxn ang="0">
                  <a:pos x="9" y="343"/>
                </a:cxn>
                <a:cxn ang="0">
                  <a:pos x="9" y="343"/>
                </a:cxn>
                <a:cxn ang="0">
                  <a:pos x="10" y="321"/>
                </a:cxn>
                <a:cxn ang="0">
                  <a:pos x="14" y="300"/>
                </a:cxn>
                <a:cxn ang="0">
                  <a:pos x="17" y="278"/>
                </a:cxn>
                <a:cxn ang="0">
                  <a:pos x="21" y="257"/>
                </a:cxn>
                <a:cxn ang="0">
                  <a:pos x="30" y="214"/>
                </a:cxn>
                <a:cxn ang="0">
                  <a:pos x="39" y="172"/>
                </a:cxn>
                <a:cxn ang="0">
                  <a:pos x="39" y="172"/>
                </a:cxn>
                <a:cxn ang="0">
                  <a:pos x="45" y="149"/>
                </a:cxn>
                <a:cxn ang="0">
                  <a:pos x="51" y="126"/>
                </a:cxn>
                <a:cxn ang="0">
                  <a:pos x="63" y="80"/>
                </a:cxn>
                <a:cxn ang="0">
                  <a:pos x="63" y="80"/>
                </a:cxn>
                <a:cxn ang="0">
                  <a:pos x="69" y="62"/>
                </a:cxn>
                <a:cxn ang="0">
                  <a:pos x="72" y="51"/>
                </a:cxn>
                <a:cxn ang="0">
                  <a:pos x="75" y="41"/>
                </a:cxn>
                <a:cxn ang="0">
                  <a:pos x="79" y="32"/>
                </a:cxn>
                <a:cxn ang="0">
                  <a:pos x="84" y="22"/>
                </a:cxn>
                <a:cxn ang="0">
                  <a:pos x="90" y="15"/>
                </a:cxn>
                <a:cxn ang="0">
                  <a:pos x="98" y="9"/>
                </a:cxn>
                <a:cxn ang="0">
                  <a:pos x="98" y="9"/>
                </a:cxn>
                <a:cxn ang="0">
                  <a:pos x="100" y="8"/>
                </a:cxn>
                <a:cxn ang="0">
                  <a:pos x="100" y="6"/>
                </a:cxn>
                <a:cxn ang="0">
                  <a:pos x="100" y="4"/>
                </a:cxn>
                <a:cxn ang="0">
                  <a:pos x="100" y="3"/>
                </a:cxn>
                <a:cxn ang="0">
                  <a:pos x="99" y="1"/>
                </a:cxn>
                <a:cxn ang="0">
                  <a:pos x="96" y="1"/>
                </a:cxn>
                <a:cxn ang="0">
                  <a:pos x="94" y="0"/>
                </a:cxn>
                <a:cxn ang="0">
                  <a:pos x="93" y="1"/>
                </a:cxn>
                <a:cxn ang="0">
                  <a:pos x="93" y="1"/>
                </a:cxn>
              </a:cxnLst>
              <a:rect l="0" t="0" r="r" b="b"/>
              <a:pathLst>
                <a:path w="100" h="347">
                  <a:moveTo>
                    <a:pt x="93" y="1"/>
                  </a:moveTo>
                  <a:lnTo>
                    <a:pt x="93" y="1"/>
                  </a:lnTo>
                  <a:lnTo>
                    <a:pt x="87" y="5"/>
                  </a:lnTo>
                  <a:lnTo>
                    <a:pt x="83" y="9"/>
                  </a:lnTo>
                  <a:lnTo>
                    <a:pt x="79" y="13"/>
                  </a:lnTo>
                  <a:lnTo>
                    <a:pt x="76" y="18"/>
                  </a:lnTo>
                  <a:lnTo>
                    <a:pt x="70" y="30"/>
                  </a:lnTo>
                  <a:lnTo>
                    <a:pt x="65" y="42"/>
                  </a:lnTo>
                  <a:lnTo>
                    <a:pt x="65" y="42"/>
                  </a:lnTo>
                  <a:lnTo>
                    <a:pt x="50" y="92"/>
                  </a:lnTo>
                  <a:lnTo>
                    <a:pt x="36" y="142"/>
                  </a:lnTo>
                  <a:lnTo>
                    <a:pt x="36" y="142"/>
                  </a:lnTo>
                  <a:lnTo>
                    <a:pt x="30" y="168"/>
                  </a:lnTo>
                  <a:lnTo>
                    <a:pt x="25" y="193"/>
                  </a:lnTo>
                  <a:lnTo>
                    <a:pt x="16" y="245"/>
                  </a:lnTo>
                  <a:lnTo>
                    <a:pt x="16" y="245"/>
                  </a:lnTo>
                  <a:lnTo>
                    <a:pt x="5" y="294"/>
                  </a:lnTo>
                  <a:lnTo>
                    <a:pt x="2" y="318"/>
                  </a:lnTo>
                  <a:lnTo>
                    <a:pt x="0" y="343"/>
                  </a:lnTo>
                  <a:lnTo>
                    <a:pt x="0" y="343"/>
                  </a:lnTo>
                  <a:lnTo>
                    <a:pt x="0" y="345"/>
                  </a:lnTo>
                  <a:lnTo>
                    <a:pt x="1" y="346"/>
                  </a:lnTo>
                  <a:lnTo>
                    <a:pt x="3" y="347"/>
                  </a:lnTo>
                  <a:lnTo>
                    <a:pt x="5" y="347"/>
                  </a:lnTo>
                  <a:lnTo>
                    <a:pt x="6" y="347"/>
                  </a:lnTo>
                  <a:lnTo>
                    <a:pt x="8" y="346"/>
                  </a:lnTo>
                  <a:lnTo>
                    <a:pt x="9" y="345"/>
                  </a:lnTo>
                  <a:lnTo>
                    <a:pt x="9" y="343"/>
                  </a:lnTo>
                  <a:lnTo>
                    <a:pt x="9" y="343"/>
                  </a:lnTo>
                  <a:lnTo>
                    <a:pt x="10" y="321"/>
                  </a:lnTo>
                  <a:lnTo>
                    <a:pt x="14" y="300"/>
                  </a:lnTo>
                  <a:lnTo>
                    <a:pt x="17" y="278"/>
                  </a:lnTo>
                  <a:lnTo>
                    <a:pt x="21" y="257"/>
                  </a:lnTo>
                  <a:lnTo>
                    <a:pt x="30" y="214"/>
                  </a:lnTo>
                  <a:lnTo>
                    <a:pt x="39" y="172"/>
                  </a:lnTo>
                  <a:lnTo>
                    <a:pt x="39" y="172"/>
                  </a:lnTo>
                  <a:lnTo>
                    <a:pt x="45" y="149"/>
                  </a:lnTo>
                  <a:lnTo>
                    <a:pt x="51" y="126"/>
                  </a:lnTo>
                  <a:lnTo>
                    <a:pt x="63" y="80"/>
                  </a:lnTo>
                  <a:lnTo>
                    <a:pt x="63" y="80"/>
                  </a:lnTo>
                  <a:lnTo>
                    <a:pt x="69" y="62"/>
                  </a:lnTo>
                  <a:lnTo>
                    <a:pt x="72" y="51"/>
                  </a:lnTo>
                  <a:lnTo>
                    <a:pt x="75" y="41"/>
                  </a:lnTo>
                  <a:lnTo>
                    <a:pt x="79" y="32"/>
                  </a:lnTo>
                  <a:lnTo>
                    <a:pt x="84" y="22"/>
                  </a:lnTo>
                  <a:lnTo>
                    <a:pt x="90" y="15"/>
                  </a:lnTo>
                  <a:lnTo>
                    <a:pt x="98" y="9"/>
                  </a:lnTo>
                  <a:lnTo>
                    <a:pt x="98" y="9"/>
                  </a:lnTo>
                  <a:lnTo>
                    <a:pt x="100" y="8"/>
                  </a:lnTo>
                  <a:lnTo>
                    <a:pt x="100" y="6"/>
                  </a:lnTo>
                  <a:lnTo>
                    <a:pt x="100" y="4"/>
                  </a:lnTo>
                  <a:lnTo>
                    <a:pt x="100" y="3"/>
                  </a:lnTo>
                  <a:lnTo>
                    <a:pt x="99" y="1"/>
                  </a:lnTo>
                  <a:lnTo>
                    <a:pt x="96" y="1"/>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0" name="Freeform 871"/>
            <p:cNvSpPr/>
            <p:nvPr/>
          </p:nvSpPr>
          <p:spPr bwMode="auto">
            <a:xfrm>
              <a:off x="4673601" y="1576388"/>
              <a:ext cx="50800" cy="190500"/>
            </a:xfrm>
            <a:custGeom>
              <a:avLst/>
              <a:gdLst/>
              <a:ahLst/>
              <a:cxnLst>
                <a:cxn ang="0">
                  <a:pos x="88" y="2"/>
                </a:cxn>
                <a:cxn ang="0">
                  <a:pos x="88" y="2"/>
                </a:cxn>
                <a:cxn ang="0">
                  <a:pos x="78" y="24"/>
                </a:cxn>
                <a:cxn ang="0">
                  <a:pos x="70" y="46"/>
                </a:cxn>
                <a:cxn ang="0">
                  <a:pos x="62" y="69"/>
                </a:cxn>
                <a:cxn ang="0">
                  <a:pos x="55" y="92"/>
                </a:cxn>
                <a:cxn ang="0">
                  <a:pos x="42" y="139"/>
                </a:cxn>
                <a:cxn ang="0">
                  <a:pos x="30" y="185"/>
                </a:cxn>
                <a:cxn ang="0">
                  <a:pos x="30" y="185"/>
                </a:cxn>
                <a:cxn ang="0">
                  <a:pos x="24" y="211"/>
                </a:cxn>
                <a:cxn ang="0">
                  <a:pos x="17" y="237"/>
                </a:cxn>
                <a:cxn ang="0">
                  <a:pos x="7" y="288"/>
                </a:cxn>
                <a:cxn ang="0">
                  <a:pos x="7" y="288"/>
                </a:cxn>
                <a:cxn ang="0">
                  <a:pos x="4" y="306"/>
                </a:cxn>
                <a:cxn ang="0">
                  <a:pos x="1" y="323"/>
                </a:cxn>
                <a:cxn ang="0">
                  <a:pos x="0" y="340"/>
                </a:cxn>
                <a:cxn ang="0">
                  <a:pos x="1" y="349"/>
                </a:cxn>
                <a:cxn ang="0">
                  <a:pos x="2" y="357"/>
                </a:cxn>
                <a:cxn ang="0">
                  <a:pos x="2" y="357"/>
                </a:cxn>
                <a:cxn ang="0">
                  <a:pos x="3" y="359"/>
                </a:cxn>
                <a:cxn ang="0">
                  <a:pos x="4" y="361"/>
                </a:cxn>
                <a:cxn ang="0">
                  <a:pos x="6" y="361"/>
                </a:cxn>
                <a:cxn ang="0">
                  <a:pos x="7" y="361"/>
                </a:cxn>
                <a:cxn ang="0">
                  <a:pos x="10" y="358"/>
                </a:cxn>
                <a:cxn ang="0">
                  <a:pos x="11" y="357"/>
                </a:cxn>
                <a:cxn ang="0">
                  <a:pos x="11" y="355"/>
                </a:cxn>
                <a:cxn ang="0">
                  <a:pos x="11" y="355"/>
                </a:cxn>
                <a:cxn ang="0">
                  <a:pos x="10" y="346"/>
                </a:cxn>
                <a:cxn ang="0">
                  <a:pos x="9" y="337"/>
                </a:cxn>
                <a:cxn ang="0">
                  <a:pos x="10" y="327"/>
                </a:cxn>
                <a:cxn ang="0">
                  <a:pos x="11" y="318"/>
                </a:cxn>
                <a:cxn ang="0">
                  <a:pos x="14" y="300"/>
                </a:cxn>
                <a:cxn ang="0">
                  <a:pos x="17" y="282"/>
                </a:cxn>
                <a:cxn ang="0">
                  <a:pos x="17" y="282"/>
                </a:cxn>
                <a:cxn ang="0">
                  <a:pos x="28" y="235"/>
                </a:cxn>
                <a:cxn ang="0">
                  <a:pos x="39" y="187"/>
                </a:cxn>
                <a:cxn ang="0">
                  <a:pos x="39" y="187"/>
                </a:cxn>
                <a:cxn ang="0">
                  <a:pos x="52" y="142"/>
                </a:cxn>
                <a:cxn ang="0">
                  <a:pos x="64" y="96"/>
                </a:cxn>
                <a:cxn ang="0">
                  <a:pos x="70" y="72"/>
                </a:cxn>
                <a:cxn ang="0">
                  <a:pos x="78" y="51"/>
                </a:cxn>
                <a:cxn ang="0">
                  <a:pos x="87" y="28"/>
                </a:cxn>
                <a:cxn ang="0">
                  <a:pos x="96" y="7"/>
                </a:cxn>
                <a:cxn ang="0">
                  <a:pos x="96" y="7"/>
                </a:cxn>
                <a:cxn ang="0">
                  <a:pos x="97" y="5"/>
                </a:cxn>
                <a:cxn ang="0">
                  <a:pos x="96" y="3"/>
                </a:cxn>
                <a:cxn ang="0">
                  <a:pos x="94" y="0"/>
                </a:cxn>
                <a:cxn ang="0">
                  <a:pos x="93" y="0"/>
                </a:cxn>
                <a:cxn ang="0">
                  <a:pos x="91" y="0"/>
                </a:cxn>
                <a:cxn ang="0">
                  <a:pos x="89" y="0"/>
                </a:cxn>
                <a:cxn ang="0">
                  <a:pos x="88" y="2"/>
                </a:cxn>
                <a:cxn ang="0">
                  <a:pos x="88" y="2"/>
                </a:cxn>
              </a:cxnLst>
              <a:rect l="0" t="0" r="r" b="b"/>
              <a:pathLst>
                <a:path w="97" h="361">
                  <a:moveTo>
                    <a:pt x="88" y="2"/>
                  </a:moveTo>
                  <a:lnTo>
                    <a:pt x="88" y="2"/>
                  </a:lnTo>
                  <a:lnTo>
                    <a:pt x="78" y="24"/>
                  </a:lnTo>
                  <a:lnTo>
                    <a:pt x="70" y="46"/>
                  </a:lnTo>
                  <a:lnTo>
                    <a:pt x="62" y="69"/>
                  </a:lnTo>
                  <a:lnTo>
                    <a:pt x="55" y="92"/>
                  </a:lnTo>
                  <a:lnTo>
                    <a:pt x="42" y="139"/>
                  </a:lnTo>
                  <a:lnTo>
                    <a:pt x="30" y="185"/>
                  </a:lnTo>
                  <a:lnTo>
                    <a:pt x="30" y="185"/>
                  </a:lnTo>
                  <a:lnTo>
                    <a:pt x="24" y="211"/>
                  </a:lnTo>
                  <a:lnTo>
                    <a:pt x="17" y="237"/>
                  </a:lnTo>
                  <a:lnTo>
                    <a:pt x="7" y="288"/>
                  </a:lnTo>
                  <a:lnTo>
                    <a:pt x="7" y="288"/>
                  </a:lnTo>
                  <a:lnTo>
                    <a:pt x="4" y="306"/>
                  </a:lnTo>
                  <a:lnTo>
                    <a:pt x="1" y="323"/>
                  </a:lnTo>
                  <a:lnTo>
                    <a:pt x="0" y="340"/>
                  </a:lnTo>
                  <a:lnTo>
                    <a:pt x="1" y="349"/>
                  </a:lnTo>
                  <a:lnTo>
                    <a:pt x="2" y="357"/>
                  </a:lnTo>
                  <a:lnTo>
                    <a:pt x="2" y="357"/>
                  </a:lnTo>
                  <a:lnTo>
                    <a:pt x="3" y="359"/>
                  </a:lnTo>
                  <a:lnTo>
                    <a:pt x="4" y="361"/>
                  </a:lnTo>
                  <a:lnTo>
                    <a:pt x="6" y="361"/>
                  </a:lnTo>
                  <a:lnTo>
                    <a:pt x="7" y="361"/>
                  </a:lnTo>
                  <a:lnTo>
                    <a:pt x="10" y="358"/>
                  </a:lnTo>
                  <a:lnTo>
                    <a:pt x="11" y="357"/>
                  </a:lnTo>
                  <a:lnTo>
                    <a:pt x="11" y="355"/>
                  </a:lnTo>
                  <a:lnTo>
                    <a:pt x="11" y="355"/>
                  </a:lnTo>
                  <a:lnTo>
                    <a:pt x="10" y="346"/>
                  </a:lnTo>
                  <a:lnTo>
                    <a:pt x="9" y="337"/>
                  </a:lnTo>
                  <a:lnTo>
                    <a:pt x="10" y="327"/>
                  </a:lnTo>
                  <a:lnTo>
                    <a:pt x="11" y="318"/>
                  </a:lnTo>
                  <a:lnTo>
                    <a:pt x="14" y="300"/>
                  </a:lnTo>
                  <a:lnTo>
                    <a:pt x="17" y="282"/>
                  </a:lnTo>
                  <a:lnTo>
                    <a:pt x="17" y="282"/>
                  </a:lnTo>
                  <a:lnTo>
                    <a:pt x="28" y="235"/>
                  </a:lnTo>
                  <a:lnTo>
                    <a:pt x="39" y="187"/>
                  </a:lnTo>
                  <a:lnTo>
                    <a:pt x="39" y="187"/>
                  </a:lnTo>
                  <a:lnTo>
                    <a:pt x="52" y="142"/>
                  </a:lnTo>
                  <a:lnTo>
                    <a:pt x="64" y="96"/>
                  </a:lnTo>
                  <a:lnTo>
                    <a:pt x="70" y="72"/>
                  </a:lnTo>
                  <a:lnTo>
                    <a:pt x="78" y="51"/>
                  </a:lnTo>
                  <a:lnTo>
                    <a:pt x="87" y="28"/>
                  </a:lnTo>
                  <a:lnTo>
                    <a:pt x="96" y="7"/>
                  </a:lnTo>
                  <a:lnTo>
                    <a:pt x="96" y="7"/>
                  </a:lnTo>
                  <a:lnTo>
                    <a:pt x="97" y="5"/>
                  </a:lnTo>
                  <a:lnTo>
                    <a:pt x="96" y="3"/>
                  </a:lnTo>
                  <a:lnTo>
                    <a:pt x="94" y="0"/>
                  </a:lnTo>
                  <a:lnTo>
                    <a:pt x="93" y="0"/>
                  </a:lnTo>
                  <a:lnTo>
                    <a:pt x="91" y="0"/>
                  </a:lnTo>
                  <a:lnTo>
                    <a:pt x="89"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1" name="Freeform 872"/>
            <p:cNvSpPr/>
            <p:nvPr/>
          </p:nvSpPr>
          <p:spPr bwMode="auto">
            <a:xfrm>
              <a:off x="4692651" y="1576388"/>
              <a:ext cx="61913" cy="204788"/>
            </a:xfrm>
            <a:custGeom>
              <a:avLst/>
              <a:gdLst/>
              <a:ahLst/>
              <a:cxnLst>
                <a:cxn ang="0">
                  <a:pos x="107" y="4"/>
                </a:cxn>
                <a:cxn ang="0">
                  <a:pos x="104" y="16"/>
                </a:cxn>
                <a:cxn ang="0">
                  <a:pos x="94" y="38"/>
                </a:cxn>
                <a:cxn ang="0">
                  <a:pos x="90" y="50"/>
                </a:cxn>
                <a:cxn ang="0">
                  <a:pos x="76" y="99"/>
                </a:cxn>
                <a:cxn ang="0">
                  <a:pos x="60" y="154"/>
                </a:cxn>
                <a:cxn ang="0">
                  <a:pos x="43" y="208"/>
                </a:cxn>
                <a:cxn ang="0">
                  <a:pos x="11" y="309"/>
                </a:cxn>
                <a:cxn ang="0">
                  <a:pos x="6" y="326"/>
                </a:cxn>
                <a:cxn ang="0">
                  <a:pos x="0" y="357"/>
                </a:cxn>
                <a:cxn ang="0">
                  <a:pos x="1" y="377"/>
                </a:cxn>
                <a:cxn ang="0">
                  <a:pos x="4" y="384"/>
                </a:cxn>
                <a:cxn ang="0">
                  <a:pos x="5" y="386"/>
                </a:cxn>
                <a:cxn ang="0">
                  <a:pos x="10" y="386"/>
                </a:cxn>
                <a:cxn ang="0">
                  <a:pos x="15" y="383"/>
                </a:cxn>
                <a:cxn ang="0">
                  <a:pos x="16" y="382"/>
                </a:cxn>
                <a:cxn ang="0">
                  <a:pos x="16" y="378"/>
                </a:cxn>
                <a:cxn ang="0">
                  <a:pos x="10" y="376"/>
                </a:cxn>
                <a:cxn ang="0">
                  <a:pos x="10" y="366"/>
                </a:cxn>
                <a:cxn ang="0">
                  <a:pos x="15" y="337"/>
                </a:cxn>
                <a:cxn ang="0">
                  <a:pos x="17" y="324"/>
                </a:cxn>
                <a:cxn ang="0">
                  <a:pos x="28" y="286"/>
                </a:cxn>
                <a:cxn ang="0">
                  <a:pos x="44" y="235"/>
                </a:cxn>
                <a:cxn ang="0">
                  <a:pos x="60" y="185"/>
                </a:cxn>
                <a:cxn ang="0">
                  <a:pos x="76" y="136"/>
                </a:cxn>
                <a:cxn ang="0">
                  <a:pos x="89" y="85"/>
                </a:cxn>
                <a:cxn ang="0">
                  <a:pos x="102" y="46"/>
                </a:cxn>
                <a:cxn ang="0">
                  <a:pos x="107" y="34"/>
                </a:cxn>
                <a:cxn ang="0">
                  <a:pos x="113" y="20"/>
                </a:cxn>
                <a:cxn ang="0">
                  <a:pos x="116" y="4"/>
                </a:cxn>
                <a:cxn ang="0">
                  <a:pos x="116" y="2"/>
                </a:cxn>
                <a:cxn ang="0">
                  <a:pos x="113" y="0"/>
                </a:cxn>
                <a:cxn ang="0">
                  <a:pos x="109" y="1"/>
                </a:cxn>
                <a:cxn ang="0">
                  <a:pos x="107" y="4"/>
                </a:cxn>
              </a:cxnLst>
              <a:rect l="0" t="0" r="r" b="b"/>
              <a:pathLst>
                <a:path w="116" h="386">
                  <a:moveTo>
                    <a:pt x="107" y="4"/>
                  </a:moveTo>
                  <a:lnTo>
                    <a:pt x="107" y="4"/>
                  </a:lnTo>
                  <a:lnTo>
                    <a:pt x="106" y="10"/>
                  </a:lnTo>
                  <a:lnTo>
                    <a:pt x="104" y="16"/>
                  </a:lnTo>
                  <a:lnTo>
                    <a:pt x="100" y="27"/>
                  </a:lnTo>
                  <a:lnTo>
                    <a:pt x="94" y="38"/>
                  </a:lnTo>
                  <a:lnTo>
                    <a:pt x="90" y="50"/>
                  </a:lnTo>
                  <a:lnTo>
                    <a:pt x="90" y="50"/>
                  </a:lnTo>
                  <a:lnTo>
                    <a:pt x="82" y="74"/>
                  </a:lnTo>
                  <a:lnTo>
                    <a:pt x="76" y="99"/>
                  </a:lnTo>
                  <a:lnTo>
                    <a:pt x="76" y="99"/>
                  </a:lnTo>
                  <a:lnTo>
                    <a:pt x="60" y="154"/>
                  </a:lnTo>
                  <a:lnTo>
                    <a:pt x="43" y="208"/>
                  </a:lnTo>
                  <a:lnTo>
                    <a:pt x="43" y="208"/>
                  </a:lnTo>
                  <a:lnTo>
                    <a:pt x="26" y="259"/>
                  </a:lnTo>
                  <a:lnTo>
                    <a:pt x="11" y="309"/>
                  </a:lnTo>
                  <a:lnTo>
                    <a:pt x="11" y="309"/>
                  </a:lnTo>
                  <a:lnTo>
                    <a:pt x="6" y="326"/>
                  </a:lnTo>
                  <a:lnTo>
                    <a:pt x="2" y="347"/>
                  </a:lnTo>
                  <a:lnTo>
                    <a:pt x="0" y="357"/>
                  </a:lnTo>
                  <a:lnTo>
                    <a:pt x="0" y="368"/>
                  </a:lnTo>
                  <a:lnTo>
                    <a:pt x="1" y="377"/>
                  </a:lnTo>
                  <a:lnTo>
                    <a:pt x="2" y="381"/>
                  </a:lnTo>
                  <a:lnTo>
                    <a:pt x="4" y="384"/>
                  </a:lnTo>
                  <a:lnTo>
                    <a:pt x="4" y="384"/>
                  </a:lnTo>
                  <a:lnTo>
                    <a:pt x="5" y="386"/>
                  </a:lnTo>
                  <a:lnTo>
                    <a:pt x="6" y="386"/>
                  </a:lnTo>
                  <a:lnTo>
                    <a:pt x="10" y="386"/>
                  </a:lnTo>
                  <a:lnTo>
                    <a:pt x="10" y="386"/>
                  </a:lnTo>
                  <a:lnTo>
                    <a:pt x="15" y="383"/>
                  </a:lnTo>
                  <a:lnTo>
                    <a:pt x="15" y="383"/>
                  </a:lnTo>
                  <a:lnTo>
                    <a:pt x="16" y="382"/>
                  </a:lnTo>
                  <a:lnTo>
                    <a:pt x="17" y="380"/>
                  </a:lnTo>
                  <a:lnTo>
                    <a:pt x="16" y="378"/>
                  </a:lnTo>
                  <a:lnTo>
                    <a:pt x="14" y="376"/>
                  </a:lnTo>
                  <a:lnTo>
                    <a:pt x="10" y="376"/>
                  </a:lnTo>
                  <a:lnTo>
                    <a:pt x="10" y="376"/>
                  </a:lnTo>
                  <a:lnTo>
                    <a:pt x="10" y="366"/>
                  </a:lnTo>
                  <a:lnTo>
                    <a:pt x="11" y="355"/>
                  </a:lnTo>
                  <a:lnTo>
                    <a:pt x="15" y="337"/>
                  </a:lnTo>
                  <a:lnTo>
                    <a:pt x="15" y="337"/>
                  </a:lnTo>
                  <a:lnTo>
                    <a:pt x="17" y="324"/>
                  </a:lnTo>
                  <a:lnTo>
                    <a:pt x="21" y="312"/>
                  </a:lnTo>
                  <a:lnTo>
                    <a:pt x="28" y="286"/>
                  </a:lnTo>
                  <a:lnTo>
                    <a:pt x="28" y="286"/>
                  </a:lnTo>
                  <a:lnTo>
                    <a:pt x="44" y="235"/>
                  </a:lnTo>
                  <a:lnTo>
                    <a:pt x="60" y="185"/>
                  </a:lnTo>
                  <a:lnTo>
                    <a:pt x="60" y="185"/>
                  </a:lnTo>
                  <a:lnTo>
                    <a:pt x="68" y="160"/>
                  </a:lnTo>
                  <a:lnTo>
                    <a:pt x="76" y="136"/>
                  </a:lnTo>
                  <a:lnTo>
                    <a:pt x="89" y="85"/>
                  </a:lnTo>
                  <a:lnTo>
                    <a:pt x="89" y="85"/>
                  </a:lnTo>
                  <a:lnTo>
                    <a:pt x="96" y="59"/>
                  </a:lnTo>
                  <a:lnTo>
                    <a:pt x="102" y="46"/>
                  </a:lnTo>
                  <a:lnTo>
                    <a:pt x="107" y="34"/>
                  </a:lnTo>
                  <a:lnTo>
                    <a:pt x="107" y="34"/>
                  </a:lnTo>
                  <a:lnTo>
                    <a:pt x="110" y="27"/>
                  </a:lnTo>
                  <a:lnTo>
                    <a:pt x="113" y="20"/>
                  </a:lnTo>
                  <a:lnTo>
                    <a:pt x="115" y="12"/>
                  </a:lnTo>
                  <a:lnTo>
                    <a:pt x="116" y="4"/>
                  </a:lnTo>
                  <a:lnTo>
                    <a:pt x="116" y="4"/>
                  </a:lnTo>
                  <a:lnTo>
                    <a:pt x="116" y="2"/>
                  </a:lnTo>
                  <a:lnTo>
                    <a:pt x="115" y="1"/>
                  </a:lnTo>
                  <a:lnTo>
                    <a:pt x="113" y="0"/>
                  </a:lnTo>
                  <a:lnTo>
                    <a:pt x="112" y="0"/>
                  </a:lnTo>
                  <a:lnTo>
                    <a:pt x="109" y="1"/>
                  </a:lnTo>
                  <a:lnTo>
                    <a:pt x="107" y="2"/>
                  </a:lnTo>
                  <a:lnTo>
                    <a:pt x="107" y="4"/>
                  </a:lnTo>
                  <a:lnTo>
                    <a:pt x="10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2" name="Freeform 873"/>
            <p:cNvSpPr/>
            <p:nvPr/>
          </p:nvSpPr>
          <p:spPr bwMode="auto">
            <a:xfrm>
              <a:off x="4725988" y="1582738"/>
              <a:ext cx="58738" cy="203200"/>
            </a:xfrm>
            <a:custGeom>
              <a:avLst/>
              <a:gdLst/>
              <a:ahLst/>
              <a:cxnLst>
                <a:cxn ang="0">
                  <a:pos x="103" y="2"/>
                </a:cxn>
                <a:cxn ang="0">
                  <a:pos x="91" y="19"/>
                </a:cxn>
                <a:cxn ang="0">
                  <a:pos x="84" y="38"/>
                </a:cxn>
                <a:cxn ang="0">
                  <a:pos x="74" y="77"/>
                </a:cxn>
                <a:cxn ang="0">
                  <a:pos x="66" y="105"/>
                </a:cxn>
                <a:cxn ang="0">
                  <a:pos x="50" y="161"/>
                </a:cxn>
                <a:cxn ang="0">
                  <a:pos x="42" y="188"/>
                </a:cxn>
                <a:cxn ang="0">
                  <a:pos x="27" y="244"/>
                </a:cxn>
                <a:cxn ang="0">
                  <a:pos x="15" y="301"/>
                </a:cxn>
                <a:cxn ang="0">
                  <a:pos x="4" y="339"/>
                </a:cxn>
                <a:cxn ang="0">
                  <a:pos x="1" y="358"/>
                </a:cxn>
                <a:cxn ang="0">
                  <a:pos x="2" y="378"/>
                </a:cxn>
                <a:cxn ang="0">
                  <a:pos x="2" y="380"/>
                </a:cxn>
                <a:cxn ang="0">
                  <a:pos x="5" y="382"/>
                </a:cxn>
                <a:cxn ang="0">
                  <a:pos x="10" y="381"/>
                </a:cxn>
                <a:cxn ang="0">
                  <a:pos x="11" y="378"/>
                </a:cxn>
                <a:cxn ang="0">
                  <a:pos x="11" y="375"/>
                </a:cxn>
                <a:cxn ang="0">
                  <a:pos x="11" y="356"/>
                </a:cxn>
                <a:cxn ang="0">
                  <a:pos x="15" y="334"/>
                </a:cxn>
                <a:cxn ang="0">
                  <a:pos x="26" y="294"/>
                </a:cxn>
                <a:cxn ang="0">
                  <a:pos x="37" y="246"/>
                </a:cxn>
                <a:cxn ang="0">
                  <a:pos x="49" y="199"/>
                </a:cxn>
                <a:cxn ang="0">
                  <a:pos x="61" y="153"/>
                </a:cxn>
                <a:cxn ang="0">
                  <a:pos x="75" y="106"/>
                </a:cxn>
                <a:cxn ang="0">
                  <a:pos x="91" y="54"/>
                </a:cxn>
                <a:cxn ang="0">
                  <a:pos x="98" y="30"/>
                </a:cxn>
                <a:cxn ang="0">
                  <a:pos x="102" y="20"/>
                </a:cxn>
                <a:cxn ang="0">
                  <a:pos x="110" y="9"/>
                </a:cxn>
                <a:cxn ang="0">
                  <a:pos x="111" y="8"/>
                </a:cxn>
                <a:cxn ang="0">
                  <a:pos x="110" y="3"/>
                </a:cxn>
                <a:cxn ang="0">
                  <a:pos x="108" y="1"/>
                </a:cxn>
                <a:cxn ang="0">
                  <a:pos x="105" y="1"/>
                </a:cxn>
                <a:cxn ang="0">
                  <a:pos x="103" y="2"/>
                </a:cxn>
              </a:cxnLst>
              <a:rect l="0" t="0" r="r" b="b"/>
              <a:pathLst>
                <a:path w="111" h="382">
                  <a:moveTo>
                    <a:pt x="103" y="2"/>
                  </a:moveTo>
                  <a:lnTo>
                    <a:pt x="103" y="2"/>
                  </a:lnTo>
                  <a:lnTo>
                    <a:pt x="97" y="11"/>
                  </a:lnTo>
                  <a:lnTo>
                    <a:pt x="91" y="19"/>
                  </a:lnTo>
                  <a:lnTo>
                    <a:pt x="87" y="28"/>
                  </a:lnTo>
                  <a:lnTo>
                    <a:pt x="84" y="38"/>
                  </a:lnTo>
                  <a:lnTo>
                    <a:pt x="80" y="57"/>
                  </a:lnTo>
                  <a:lnTo>
                    <a:pt x="74" y="77"/>
                  </a:lnTo>
                  <a:lnTo>
                    <a:pt x="74" y="77"/>
                  </a:lnTo>
                  <a:lnTo>
                    <a:pt x="66" y="105"/>
                  </a:lnTo>
                  <a:lnTo>
                    <a:pt x="58" y="133"/>
                  </a:lnTo>
                  <a:lnTo>
                    <a:pt x="50" y="161"/>
                  </a:lnTo>
                  <a:lnTo>
                    <a:pt x="42" y="188"/>
                  </a:lnTo>
                  <a:lnTo>
                    <a:pt x="42" y="188"/>
                  </a:lnTo>
                  <a:lnTo>
                    <a:pt x="33" y="216"/>
                  </a:lnTo>
                  <a:lnTo>
                    <a:pt x="27" y="244"/>
                  </a:lnTo>
                  <a:lnTo>
                    <a:pt x="15" y="301"/>
                  </a:lnTo>
                  <a:lnTo>
                    <a:pt x="15" y="301"/>
                  </a:lnTo>
                  <a:lnTo>
                    <a:pt x="10" y="320"/>
                  </a:lnTo>
                  <a:lnTo>
                    <a:pt x="4" y="339"/>
                  </a:lnTo>
                  <a:lnTo>
                    <a:pt x="2" y="349"/>
                  </a:lnTo>
                  <a:lnTo>
                    <a:pt x="1" y="358"/>
                  </a:lnTo>
                  <a:lnTo>
                    <a:pt x="0" y="368"/>
                  </a:lnTo>
                  <a:lnTo>
                    <a:pt x="2" y="378"/>
                  </a:lnTo>
                  <a:lnTo>
                    <a:pt x="2" y="378"/>
                  </a:lnTo>
                  <a:lnTo>
                    <a:pt x="2" y="380"/>
                  </a:lnTo>
                  <a:lnTo>
                    <a:pt x="4" y="381"/>
                  </a:lnTo>
                  <a:lnTo>
                    <a:pt x="5" y="382"/>
                  </a:lnTo>
                  <a:lnTo>
                    <a:pt x="7" y="381"/>
                  </a:lnTo>
                  <a:lnTo>
                    <a:pt x="10" y="381"/>
                  </a:lnTo>
                  <a:lnTo>
                    <a:pt x="11" y="379"/>
                  </a:lnTo>
                  <a:lnTo>
                    <a:pt x="11" y="378"/>
                  </a:lnTo>
                  <a:lnTo>
                    <a:pt x="11" y="375"/>
                  </a:lnTo>
                  <a:lnTo>
                    <a:pt x="11" y="375"/>
                  </a:lnTo>
                  <a:lnTo>
                    <a:pt x="10" y="366"/>
                  </a:lnTo>
                  <a:lnTo>
                    <a:pt x="11" y="356"/>
                  </a:lnTo>
                  <a:lnTo>
                    <a:pt x="12" y="345"/>
                  </a:lnTo>
                  <a:lnTo>
                    <a:pt x="15" y="334"/>
                  </a:lnTo>
                  <a:lnTo>
                    <a:pt x="21" y="313"/>
                  </a:lnTo>
                  <a:lnTo>
                    <a:pt x="26" y="294"/>
                  </a:lnTo>
                  <a:lnTo>
                    <a:pt x="26" y="294"/>
                  </a:lnTo>
                  <a:lnTo>
                    <a:pt x="37" y="246"/>
                  </a:lnTo>
                  <a:lnTo>
                    <a:pt x="43" y="222"/>
                  </a:lnTo>
                  <a:lnTo>
                    <a:pt x="49" y="199"/>
                  </a:lnTo>
                  <a:lnTo>
                    <a:pt x="49" y="199"/>
                  </a:lnTo>
                  <a:lnTo>
                    <a:pt x="61" y="153"/>
                  </a:lnTo>
                  <a:lnTo>
                    <a:pt x="75" y="106"/>
                  </a:lnTo>
                  <a:lnTo>
                    <a:pt x="75" y="106"/>
                  </a:lnTo>
                  <a:lnTo>
                    <a:pt x="91" y="54"/>
                  </a:lnTo>
                  <a:lnTo>
                    <a:pt x="91" y="54"/>
                  </a:lnTo>
                  <a:lnTo>
                    <a:pt x="96" y="42"/>
                  </a:lnTo>
                  <a:lnTo>
                    <a:pt x="98" y="30"/>
                  </a:lnTo>
                  <a:lnTo>
                    <a:pt x="100" y="25"/>
                  </a:lnTo>
                  <a:lnTo>
                    <a:pt x="102" y="20"/>
                  </a:lnTo>
                  <a:lnTo>
                    <a:pt x="105" y="15"/>
                  </a:lnTo>
                  <a:lnTo>
                    <a:pt x="110" y="9"/>
                  </a:lnTo>
                  <a:lnTo>
                    <a:pt x="110" y="9"/>
                  </a:lnTo>
                  <a:lnTo>
                    <a:pt x="111" y="8"/>
                  </a:lnTo>
                  <a:lnTo>
                    <a:pt x="111" y="5"/>
                  </a:lnTo>
                  <a:lnTo>
                    <a:pt x="110" y="3"/>
                  </a:lnTo>
                  <a:lnTo>
                    <a:pt x="109" y="2"/>
                  </a:lnTo>
                  <a:lnTo>
                    <a:pt x="108" y="1"/>
                  </a:lnTo>
                  <a:lnTo>
                    <a:pt x="106" y="0"/>
                  </a:lnTo>
                  <a:lnTo>
                    <a:pt x="105" y="1"/>
                  </a:lnTo>
                  <a:lnTo>
                    <a:pt x="103" y="2"/>
                  </a:lnTo>
                  <a:lnTo>
                    <a:pt x="10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3" name="Freeform 874"/>
            <p:cNvSpPr/>
            <p:nvPr/>
          </p:nvSpPr>
          <p:spPr bwMode="auto">
            <a:xfrm>
              <a:off x="4762501" y="1589088"/>
              <a:ext cx="49213" cy="168275"/>
            </a:xfrm>
            <a:custGeom>
              <a:avLst/>
              <a:gdLst/>
              <a:ahLst/>
              <a:cxnLst>
                <a:cxn ang="0">
                  <a:pos x="86" y="2"/>
                </a:cxn>
                <a:cxn ang="0">
                  <a:pos x="86" y="2"/>
                </a:cxn>
                <a:cxn ang="0">
                  <a:pos x="77" y="19"/>
                </a:cxn>
                <a:cxn ang="0">
                  <a:pos x="70" y="37"/>
                </a:cxn>
                <a:cxn ang="0">
                  <a:pos x="64" y="56"/>
                </a:cxn>
                <a:cxn ang="0">
                  <a:pos x="59" y="74"/>
                </a:cxn>
                <a:cxn ang="0">
                  <a:pos x="49" y="112"/>
                </a:cxn>
                <a:cxn ang="0">
                  <a:pos x="40" y="150"/>
                </a:cxn>
                <a:cxn ang="0">
                  <a:pos x="40" y="150"/>
                </a:cxn>
                <a:cxn ang="0">
                  <a:pos x="0" y="312"/>
                </a:cxn>
                <a:cxn ang="0">
                  <a:pos x="0" y="312"/>
                </a:cxn>
                <a:cxn ang="0">
                  <a:pos x="0" y="315"/>
                </a:cxn>
                <a:cxn ang="0">
                  <a:pos x="0" y="315"/>
                </a:cxn>
                <a:cxn ang="0">
                  <a:pos x="0" y="316"/>
                </a:cxn>
                <a:cxn ang="0">
                  <a:pos x="0" y="316"/>
                </a:cxn>
                <a:cxn ang="0">
                  <a:pos x="1" y="316"/>
                </a:cxn>
                <a:cxn ang="0">
                  <a:pos x="1" y="316"/>
                </a:cxn>
                <a:cxn ang="0">
                  <a:pos x="2" y="318"/>
                </a:cxn>
                <a:cxn ang="0">
                  <a:pos x="4" y="318"/>
                </a:cxn>
                <a:cxn ang="0">
                  <a:pos x="6" y="318"/>
                </a:cxn>
                <a:cxn ang="0">
                  <a:pos x="6" y="318"/>
                </a:cxn>
                <a:cxn ang="0">
                  <a:pos x="9" y="317"/>
                </a:cxn>
                <a:cxn ang="0">
                  <a:pos x="10" y="315"/>
                </a:cxn>
                <a:cxn ang="0">
                  <a:pos x="11" y="313"/>
                </a:cxn>
                <a:cxn ang="0">
                  <a:pos x="10" y="311"/>
                </a:cxn>
                <a:cxn ang="0">
                  <a:pos x="10" y="311"/>
                </a:cxn>
                <a:cxn ang="0">
                  <a:pos x="47" y="160"/>
                </a:cxn>
                <a:cxn ang="0">
                  <a:pos x="47" y="160"/>
                </a:cxn>
                <a:cxn ang="0">
                  <a:pos x="57" y="122"/>
                </a:cxn>
                <a:cxn ang="0">
                  <a:pos x="66" y="82"/>
                </a:cxn>
                <a:cxn ang="0">
                  <a:pos x="71" y="63"/>
                </a:cxn>
                <a:cxn ang="0">
                  <a:pos x="77" y="43"/>
                </a:cxn>
                <a:cxn ang="0">
                  <a:pos x="86" y="25"/>
                </a:cxn>
                <a:cxn ang="0">
                  <a:pos x="94" y="6"/>
                </a:cxn>
                <a:cxn ang="0">
                  <a:pos x="94" y="6"/>
                </a:cxn>
                <a:cxn ang="0">
                  <a:pos x="94" y="5"/>
                </a:cxn>
                <a:cxn ang="0">
                  <a:pos x="94" y="3"/>
                </a:cxn>
                <a:cxn ang="0">
                  <a:pos x="93" y="1"/>
                </a:cxn>
                <a:cxn ang="0">
                  <a:pos x="92" y="0"/>
                </a:cxn>
                <a:cxn ang="0">
                  <a:pos x="90" y="0"/>
                </a:cxn>
                <a:cxn ang="0">
                  <a:pos x="89" y="0"/>
                </a:cxn>
                <a:cxn ang="0">
                  <a:pos x="87" y="0"/>
                </a:cxn>
                <a:cxn ang="0">
                  <a:pos x="86" y="2"/>
                </a:cxn>
                <a:cxn ang="0">
                  <a:pos x="86" y="2"/>
                </a:cxn>
              </a:cxnLst>
              <a:rect l="0" t="0" r="r" b="b"/>
              <a:pathLst>
                <a:path w="94" h="318">
                  <a:moveTo>
                    <a:pt x="86" y="2"/>
                  </a:moveTo>
                  <a:lnTo>
                    <a:pt x="86" y="2"/>
                  </a:lnTo>
                  <a:lnTo>
                    <a:pt x="77" y="19"/>
                  </a:lnTo>
                  <a:lnTo>
                    <a:pt x="70" y="37"/>
                  </a:lnTo>
                  <a:lnTo>
                    <a:pt x="64" y="56"/>
                  </a:lnTo>
                  <a:lnTo>
                    <a:pt x="59" y="74"/>
                  </a:lnTo>
                  <a:lnTo>
                    <a:pt x="49" y="112"/>
                  </a:lnTo>
                  <a:lnTo>
                    <a:pt x="40" y="150"/>
                  </a:lnTo>
                  <a:lnTo>
                    <a:pt x="40" y="150"/>
                  </a:lnTo>
                  <a:lnTo>
                    <a:pt x="0" y="312"/>
                  </a:lnTo>
                  <a:lnTo>
                    <a:pt x="0" y="312"/>
                  </a:lnTo>
                  <a:lnTo>
                    <a:pt x="0" y="315"/>
                  </a:lnTo>
                  <a:lnTo>
                    <a:pt x="0" y="315"/>
                  </a:lnTo>
                  <a:lnTo>
                    <a:pt x="0" y="316"/>
                  </a:lnTo>
                  <a:lnTo>
                    <a:pt x="0" y="316"/>
                  </a:lnTo>
                  <a:lnTo>
                    <a:pt x="1" y="316"/>
                  </a:lnTo>
                  <a:lnTo>
                    <a:pt x="1" y="316"/>
                  </a:lnTo>
                  <a:lnTo>
                    <a:pt x="2" y="318"/>
                  </a:lnTo>
                  <a:lnTo>
                    <a:pt x="4" y="318"/>
                  </a:lnTo>
                  <a:lnTo>
                    <a:pt x="6" y="318"/>
                  </a:lnTo>
                  <a:lnTo>
                    <a:pt x="6" y="318"/>
                  </a:lnTo>
                  <a:lnTo>
                    <a:pt x="9" y="317"/>
                  </a:lnTo>
                  <a:lnTo>
                    <a:pt x="10" y="315"/>
                  </a:lnTo>
                  <a:lnTo>
                    <a:pt x="11" y="313"/>
                  </a:lnTo>
                  <a:lnTo>
                    <a:pt x="10" y="311"/>
                  </a:lnTo>
                  <a:lnTo>
                    <a:pt x="10" y="311"/>
                  </a:lnTo>
                  <a:lnTo>
                    <a:pt x="47" y="160"/>
                  </a:lnTo>
                  <a:lnTo>
                    <a:pt x="47" y="160"/>
                  </a:lnTo>
                  <a:lnTo>
                    <a:pt x="57" y="122"/>
                  </a:lnTo>
                  <a:lnTo>
                    <a:pt x="66" y="82"/>
                  </a:lnTo>
                  <a:lnTo>
                    <a:pt x="71" y="63"/>
                  </a:lnTo>
                  <a:lnTo>
                    <a:pt x="77" y="43"/>
                  </a:lnTo>
                  <a:lnTo>
                    <a:pt x="86" y="25"/>
                  </a:lnTo>
                  <a:lnTo>
                    <a:pt x="94" y="6"/>
                  </a:lnTo>
                  <a:lnTo>
                    <a:pt x="94" y="6"/>
                  </a:lnTo>
                  <a:lnTo>
                    <a:pt x="94" y="5"/>
                  </a:lnTo>
                  <a:lnTo>
                    <a:pt x="94" y="3"/>
                  </a:lnTo>
                  <a:lnTo>
                    <a:pt x="93" y="1"/>
                  </a:lnTo>
                  <a:lnTo>
                    <a:pt x="92" y="0"/>
                  </a:lnTo>
                  <a:lnTo>
                    <a:pt x="90"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4" name="Freeform 875"/>
            <p:cNvSpPr/>
            <p:nvPr/>
          </p:nvSpPr>
          <p:spPr bwMode="auto">
            <a:xfrm>
              <a:off x="4792663" y="1601788"/>
              <a:ext cx="31750" cy="130175"/>
            </a:xfrm>
            <a:custGeom>
              <a:avLst/>
              <a:gdLst/>
              <a:ahLst/>
              <a:cxnLst>
                <a:cxn ang="0">
                  <a:pos x="51" y="5"/>
                </a:cxn>
                <a:cxn ang="0">
                  <a:pos x="51" y="5"/>
                </a:cxn>
                <a:cxn ang="0">
                  <a:pos x="51" y="20"/>
                </a:cxn>
                <a:cxn ang="0">
                  <a:pos x="49" y="35"/>
                </a:cxn>
                <a:cxn ang="0">
                  <a:pos x="44" y="64"/>
                </a:cxn>
                <a:cxn ang="0">
                  <a:pos x="31" y="122"/>
                </a:cxn>
                <a:cxn ang="0">
                  <a:pos x="31" y="122"/>
                </a:cxn>
                <a:cxn ang="0">
                  <a:pos x="25" y="152"/>
                </a:cxn>
                <a:cxn ang="0">
                  <a:pos x="18" y="182"/>
                </a:cxn>
                <a:cxn ang="0">
                  <a:pos x="10" y="211"/>
                </a:cxn>
                <a:cxn ang="0">
                  <a:pos x="6" y="225"/>
                </a:cxn>
                <a:cxn ang="0">
                  <a:pos x="0" y="240"/>
                </a:cxn>
                <a:cxn ang="0">
                  <a:pos x="0" y="240"/>
                </a:cxn>
                <a:cxn ang="0">
                  <a:pos x="0" y="242"/>
                </a:cxn>
                <a:cxn ang="0">
                  <a:pos x="0" y="244"/>
                </a:cxn>
                <a:cxn ang="0">
                  <a:pos x="3" y="247"/>
                </a:cxn>
                <a:cxn ang="0">
                  <a:pos x="4" y="247"/>
                </a:cxn>
                <a:cxn ang="0">
                  <a:pos x="6" y="247"/>
                </a:cxn>
                <a:cxn ang="0">
                  <a:pos x="7" y="247"/>
                </a:cxn>
                <a:cxn ang="0">
                  <a:pos x="8" y="245"/>
                </a:cxn>
                <a:cxn ang="0">
                  <a:pos x="8" y="245"/>
                </a:cxn>
                <a:cxn ang="0">
                  <a:pos x="14" y="231"/>
                </a:cxn>
                <a:cxn ang="0">
                  <a:pos x="19" y="215"/>
                </a:cxn>
                <a:cxn ang="0">
                  <a:pos x="28" y="185"/>
                </a:cxn>
                <a:cxn ang="0">
                  <a:pos x="34" y="155"/>
                </a:cxn>
                <a:cxn ang="0">
                  <a:pos x="40" y="124"/>
                </a:cxn>
                <a:cxn ang="0">
                  <a:pos x="40" y="124"/>
                </a:cxn>
                <a:cxn ang="0">
                  <a:pos x="54" y="65"/>
                </a:cxn>
                <a:cxn ang="0">
                  <a:pos x="59" y="36"/>
                </a:cxn>
                <a:cxn ang="0">
                  <a:pos x="61" y="20"/>
                </a:cxn>
                <a:cxn ang="0">
                  <a:pos x="61" y="5"/>
                </a:cxn>
                <a:cxn ang="0">
                  <a:pos x="61" y="5"/>
                </a:cxn>
                <a:cxn ang="0">
                  <a:pos x="61" y="3"/>
                </a:cxn>
                <a:cxn ang="0">
                  <a:pos x="60" y="2"/>
                </a:cxn>
                <a:cxn ang="0">
                  <a:pos x="59" y="0"/>
                </a:cxn>
                <a:cxn ang="0">
                  <a:pos x="57" y="0"/>
                </a:cxn>
                <a:cxn ang="0">
                  <a:pos x="55" y="0"/>
                </a:cxn>
                <a:cxn ang="0">
                  <a:pos x="54" y="2"/>
                </a:cxn>
                <a:cxn ang="0">
                  <a:pos x="52" y="3"/>
                </a:cxn>
                <a:cxn ang="0">
                  <a:pos x="51" y="5"/>
                </a:cxn>
                <a:cxn ang="0">
                  <a:pos x="51" y="5"/>
                </a:cxn>
              </a:cxnLst>
              <a:rect l="0" t="0" r="r" b="b"/>
              <a:pathLst>
                <a:path w="61" h="247">
                  <a:moveTo>
                    <a:pt x="51" y="5"/>
                  </a:moveTo>
                  <a:lnTo>
                    <a:pt x="51" y="5"/>
                  </a:lnTo>
                  <a:lnTo>
                    <a:pt x="51" y="20"/>
                  </a:lnTo>
                  <a:lnTo>
                    <a:pt x="49" y="35"/>
                  </a:lnTo>
                  <a:lnTo>
                    <a:pt x="44" y="64"/>
                  </a:lnTo>
                  <a:lnTo>
                    <a:pt x="31" y="122"/>
                  </a:lnTo>
                  <a:lnTo>
                    <a:pt x="31" y="122"/>
                  </a:lnTo>
                  <a:lnTo>
                    <a:pt x="25" y="152"/>
                  </a:lnTo>
                  <a:lnTo>
                    <a:pt x="18" y="182"/>
                  </a:lnTo>
                  <a:lnTo>
                    <a:pt x="10" y="211"/>
                  </a:lnTo>
                  <a:lnTo>
                    <a:pt x="6" y="225"/>
                  </a:lnTo>
                  <a:lnTo>
                    <a:pt x="0" y="240"/>
                  </a:lnTo>
                  <a:lnTo>
                    <a:pt x="0" y="240"/>
                  </a:lnTo>
                  <a:lnTo>
                    <a:pt x="0" y="242"/>
                  </a:lnTo>
                  <a:lnTo>
                    <a:pt x="0" y="244"/>
                  </a:lnTo>
                  <a:lnTo>
                    <a:pt x="3" y="247"/>
                  </a:lnTo>
                  <a:lnTo>
                    <a:pt x="4" y="247"/>
                  </a:lnTo>
                  <a:lnTo>
                    <a:pt x="6" y="247"/>
                  </a:lnTo>
                  <a:lnTo>
                    <a:pt x="7" y="247"/>
                  </a:lnTo>
                  <a:lnTo>
                    <a:pt x="8" y="245"/>
                  </a:lnTo>
                  <a:lnTo>
                    <a:pt x="8" y="245"/>
                  </a:lnTo>
                  <a:lnTo>
                    <a:pt x="14" y="231"/>
                  </a:lnTo>
                  <a:lnTo>
                    <a:pt x="19" y="215"/>
                  </a:lnTo>
                  <a:lnTo>
                    <a:pt x="28" y="185"/>
                  </a:lnTo>
                  <a:lnTo>
                    <a:pt x="34" y="155"/>
                  </a:lnTo>
                  <a:lnTo>
                    <a:pt x="40" y="124"/>
                  </a:lnTo>
                  <a:lnTo>
                    <a:pt x="40" y="124"/>
                  </a:lnTo>
                  <a:lnTo>
                    <a:pt x="54" y="65"/>
                  </a:lnTo>
                  <a:lnTo>
                    <a:pt x="59" y="36"/>
                  </a:lnTo>
                  <a:lnTo>
                    <a:pt x="61" y="20"/>
                  </a:lnTo>
                  <a:lnTo>
                    <a:pt x="61" y="5"/>
                  </a:lnTo>
                  <a:lnTo>
                    <a:pt x="61" y="5"/>
                  </a:lnTo>
                  <a:lnTo>
                    <a:pt x="61" y="3"/>
                  </a:lnTo>
                  <a:lnTo>
                    <a:pt x="60" y="2"/>
                  </a:lnTo>
                  <a:lnTo>
                    <a:pt x="59" y="0"/>
                  </a:lnTo>
                  <a:lnTo>
                    <a:pt x="57" y="0"/>
                  </a:lnTo>
                  <a:lnTo>
                    <a:pt x="55" y="0"/>
                  </a:lnTo>
                  <a:lnTo>
                    <a:pt x="54" y="2"/>
                  </a:lnTo>
                  <a:lnTo>
                    <a:pt x="52"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5" name="Freeform 876"/>
            <p:cNvSpPr/>
            <p:nvPr/>
          </p:nvSpPr>
          <p:spPr bwMode="auto">
            <a:xfrm>
              <a:off x="4830763" y="1595438"/>
              <a:ext cx="12700" cy="90488"/>
            </a:xfrm>
            <a:custGeom>
              <a:avLst/>
              <a:gdLst/>
              <a:ahLst/>
              <a:cxnLst>
                <a:cxn ang="0">
                  <a:pos x="14" y="5"/>
                </a:cxn>
                <a:cxn ang="0">
                  <a:pos x="14" y="5"/>
                </a:cxn>
                <a:cxn ang="0">
                  <a:pos x="14" y="26"/>
                </a:cxn>
                <a:cxn ang="0">
                  <a:pos x="13" y="46"/>
                </a:cxn>
                <a:cxn ang="0">
                  <a:pos x="8" y="86"/>
                </a:cxn>
                <a:cxn ang="0">
                  <a:pos x="0" y="167"/>
                </a:cxn>
                <a:cxn ang="0">
                  <a:pos x="0" y="167"/>
                </a:cxn>
                <a:cxn ang="0">
                  <a:pos x="0" y="169"/>
                </a:cxn>
                <a:cxn ang="0">
                  <a:pos x="1" y="170"/>
                </a:cxn>
                <a:cxn ang="0">
                  <a:pos x="2" y="171"/>
                </a:cxn>
                <a:cxn ang="0">
                  <a:pos x="4" y="171"/>
                </a:cxn>
                <a:cxn ang="0">
                  <a:pos x="7" y="170"/>
                </a:cxn>
                <a:cxn ang="0">
                  <a:pos x="8" y="169"/>
                </a:cxn>
                <a:cxn ang="0">
                  <a:pos x="9" y="167"/>
                </a:cxn>
                <a:cxn ang="0">
                  <a:pos x="9" y="167"/>
                </a:cxn>
                <a:cxn ang="0">
                  <a:pos x="18" y="86"/>
                </a:cxn>
                <a:cxn ang="0">
                  <a:pos x="22" y="46"/>
                </a:cxn>
                <a:cxn ang="0">
                  <a:pos x="23" y="26"/>
                </a:cxn>
                <a:cxn ang="0">
                  <a:pos x="24" y="5"/>
                </a:cxn>
                <a:cxn ang="0">
                  <a:pos x="24" y="5"/>
                </a:cxn>
                <a:cxn ang="0">
                  <a:pos x="23" y="3"/>
                </a:cxn>
                <a:cxn ang="0">
                  <a:pos x="22" y="2"/>
                </a:cxn>
                <a:cxn ang="0">
                  <a:pos x="21" y="1"/>
                </a:cxn>
                <a:cxn ang="0">
                  <a:pos x="19" y="0"/>
                </a:cxn>
                <a:cxn ang="0">
                  <a:pos x="17" y="1"/>
                </a:cxn>
                <a:cxn ang="0">
                  <a:pos x="16" y="2"/>
                </a:cxn>
                <a:cxn ang="0">
                  <a:pos x="15" y="3"/>
                </a:cxn>
                <a:cxn ang="0">
                  <a:pos x="14" y="5"/>
                </a:cxn>
                <a:cxn ang="0">
                  <a:pos x="14" y="5"/>
                </a:cxn>
              </a:cxnLst>
              <a:rect l="0" t="0" r="r" b="b"/>
              <a:pathLst>
                <a:path w="24" h="171">
                  <a:moveTo>
                    <a:pt x="14" y="5"/>
                  </a:moveTo>
                  <a:lnTo>
                    <a:pt x="14" y="5"/>
                  </a:lnTo>
                  <a:lnTo>
                    <a:pt x="14" y="26"/>
                  </a:lnTo>
                  <a:lnTo>
                    <a:pt x="13" y="46"/>
                  </a:lnTo>
                  <a:lnTo>
                    <a:pt x="8" y="86"/>
                  </a:lnTo>
                  <a:lnTo>
                    <a:pt x="0" y="167"/>
                  </a:lnTo>
                  <a:lnTo>
                    <a:pt x="0" y="167"/>
                  </a:lnTo>
                  <a:lnTo>
                    <a:pt x="0" y="169"/>
                  </a:lnTo>
                  <a:lnTo>
                    <a:pt x="1" y="170"/>
                  </a:lnTo>
                  <a:lnTo>
                    <a:pt x="2" y="171"/>
                  </a:lnTo>
                  <a:lnTo>
                    <a:pt x="4" y="171"/>
                  </a:lnTo>
                  <a:lnTo>
                    <a:pt x="7" y="170"/>
                  </a:lnTo>
                  <a:lnTo>
                    <a:pt x="8" y="169"/>
                  </a:lnTo>
                  <a:lnTo>
                    <a:pt x="9" y="167"/>
                  </a:lnTo>
                  <a:lnTo>
                    <a:pt x="9" y="167"/>
                  </a:lnTo>
                  <a:lnTo>
                    <a:pt x="18" y="86"/>
                  </a:lnTo>
                  <a:lnTo>
                    <a:pt x="22" y="46"/>
                  </a:lnTo>
                  <a:lnTo>
                    <a:pt x="23" y="26"/>
                  </a:lnTo>
                  <a:lnTo>
                    <a:pt x="24" y="5"/>
                  </a:lnTo>
                  <a:lnTo>
                    <a:pt x="24" y="5"/>
                  </a:lnTo>
                  <a:lnTo>
                    <a:pt x="23" y="3"/>
                  </a:lnTo>
                  <a:lnTo>
                    <a:pt x="22" y="2"/>
                  </a:lnTo>
                  <a:lnTo>
                    <a:pt x="21" y="1"/>
                  </a:lnTo>
                  <a:lnTo>
                    <a:pt x="19" y="0"/>
                  </a:lnTo>
                  <a:lnTo>
                    <a:pt x="17" y="1"/>
                  </a:lnTo>
                  <a:lnTo>
                    <a:pt x="16" y="2"/>
                  </a:lnTo>
                  <a:lnTo>
                    <a:pt x="15"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6" name="Freeform 877"/>
            <p:cNvSpPr/>
            <p:nvPr/>
          </p:nvSpPr>
          <p:spPr bwMode="auto">
            <a:xfrm>
              <a:off x="4433888" y="1717676"/>
              <a:ext cx="20638" cy="23813"/>
            </a:xfrm>
            <a:custGeom>
              <a:avLst/>
              <a:gdLst/>
              <a:ahLst/>
              <a:cxnLst>
                <a:cxn ang="0">
                  <a:pos x="33" y="1"/>
                </a:cxn>
                <a:cxn ang="0">
                  <a:pos x="33" y="1"/>
                </a:cxn>
                <a:cxn ang="0">
                  <a:pos x="23" y="10"/>
                </a:cxn>
                <a:cxn ang="0">
                  <a:pos x="12" y="20"/>
                </a:cxn>
                <a:cxn ang="0">
                  <a:pos x="8" y="25"/>
                </a:cxn>
                <a:cxn ang="0">
                  <a:pos x="4" y="30"/>
                </a:cxn>
                <a:cxn ang="0">
                  <a:pos x="1" y="36"/>
                </a:cxn>
                <a:cxn ang="0">
                  <a:pos x="0" y="43"/>
                </a:cxn>
                <a:cxn ang="0">
                  <a:pos x="0" y="43"/>
                </a:cxn>
                <a:cxn ang="0">
                  <a:pos x="0" y="45"/>
                </a:cxn>
                <a:cxn ang="0">
                  <a:pos x="1" y="46"/>
                </a:cxn>
                <a:cxn ang="0">
                  <a:pos x="3" y="47"/>
                </a:cxn>
                <a:cxn ang="0">
                  <a:pos x="4" y="47"/>
                </a:cxn>
                <a:cxn ang="0">
                  <a:pos x="6" y="47"/>
                </a:cxn>
                <a:cxn ang="0">
                  <a:pos x="7" y="46"/>
                </a:cxn>
                <a:cxn ang="0">
                  <a:pos x="9" y="45"/>
                </a:cxn>
                <a:cxn ang="0">
                  <a:pos x="9" y="43"/>
                </a:cxn>
                <a:cxn ang="0">
                  <a:pos x="9" y="43"/>
                </a:cxn>
                <a:cxn ang="0">
                  <a:pos x="10" y="37"/>
                </a:cxn>
                <a:cxn ang="0">
                  <a:pos x="13" y="32"/>
                </a:cxn>
                <a:cxn ang="0">
                  <a:pos x="22" y="24"/>
                </a:cxn>
                <a:cxn ang="0">
                  <a:pos x="22" y="24"/>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47">
                  <a:moveTo>
                    <a:pt x="33" y="1"/>
                  </a:moveTo>
                  <a:lnTo>
                    <a:pt x="33" y="1"/>
                  </a:lnTo>
                  <a:lnTo>
                    <a:pt x="23" y="10"/>
                  </a:lnTo>
                  <a:lnTo>
                    <a:pt x="12" y="20"/>
                  </a:lnTo>
                  <a:lnTo>
                    <a:pt x="8" y="25"/>
                  </a:lnTo>
                  <a:lnTo>
                    <a:pt x="4" y="30"/>
                  </a:lnTo>
                  <a:lnTo>
                    <a:pt x="1" y="36"/>
                  </a:lnTo>
                  <a:lnTo>
                    <a:pt x="0" y="43"/>
                  </a:lnTo>
                  <a:lnTo>
                    <a:pt x="0" y="43"/>
                  </a:lnTo>
                  <a:lnTo>
                    <a:pt x="0" y="45"/>
                  </a:lnTo>
                  <a:lnTo>
                    <a:pt x="1" y="46"/>
                  </a:lnTo>
                  <a:lnTo>
                    <a:pt x="3" y="47"/>
                  </a:lnTo>
                  <a:lnTo>
                    <a:pt x="4" y="47"/>
                  </a:lnTo>
                  <a:lnTo>
                    <a:pt x="6" y="47"/>
                  </a:lnTo>
                  <a:lnTo>
                    <a:pt x="7" y="46"/>
                  </a:lnTo>
                  <a:lnTo>
                    <a:pt x="9" y="45"/>
                  </a:lnTo>
                  <a:lnTo>
                    <a:pt x="9" y="43"/>
                  </a:lnTo>
                  <a:lnTo>
                    <a:pt x="9" y="43"/>
                  </a:lnTo>
                  <a:lnTo>
                    <a:pt x="10" y="37"/>
                  </a:lnTo>
                  <a:lnTo>
                    <a:pt x="13" y="32"/>
                  </a:lnTo>
                  <a:lnTo>
                    <a:pt x="22" y="24"/>
                  </a:lnTo>
                  <a:lnTo>
                    <a:pt x="22" y="24"/>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7" name="Freeform 878"/>
            <p:cNvSpPr/>
            <p:nvPr/>
          </p:nvSpPr>
          <p:spPr bwMode="auto">
            <a:xfrm>
              <a:off x="4479926" y="1717676"/>
              <a:ext cx="15875" cy="34925"/>
            </a:xfrm>
            <a:custGeom>
              <a:avLst/>
              <a:gdLst/>
              <a:ahLst/>
              <a:cxnLst>
                <a:cxn ang="0">
                  <a:pos x="20" y="2"/>
                </a:cxn>
                <a:cxn ang="0">
                  <a:pos x="20" y="2"/>
                </a:cxn>
                <a:cxn ang="0">
                  <a:pos x="11" y="17"/>
                </a:cxn>
                <a:cxn ang="0">
                  <a:pos x="5" y="30"/>
                </a:cxn>
                <a:cxn ang="0">
                  <a:pos x="3" y="37"/>
                </a:cxn>
                <a:cxn ang="0">
                  <a:pos x="1" y="46"/>
                </a:cxn>
                <a:cxn ang="0">
                  <a:pos x="0" y="53"/>
                </a:cxn>
                <a:cxn ang="0">
                  <a:pos x="0" y="61"/>
                </a:cxn>
                <a:cxn ang="0">
                  <a:pos x="0" y="61"/>
                </a:cxn>
                <a:cxn ang="0">
                  <a:pos x="0" y="63"/>
                </a:cxn>
                <a:cxn ang="0">
                  <a:pos x="1" y="65"/>
                </a:cxn>
                <a:cxn ang="0">
                  <a:pos x="2" y="67"/>
                </a:cxn>
                <a:cxn ang="0">
                  <a:pos x="4" y="67"/>
                </a:cxn>
                <a:cxn ang="0">
                  <a:pos x="6" y="67"/>
                </a:cxn>
                <a:cxn ang="0">
                  <a:pos x="7" y="65"/>
                </a:cxn>
                <a:cxn ang="0">
                  <a:pos x="8" y="63"/>
                </a:cxn>
                <a:cxn ang="0">
                  <a:pos x="9" y="61"/>
                </a:cxn>
                <a:cxn ang="0">
                  <a:pos x="9" y="61"/>
                </a:cxn>
                <a:cxn ang="0">
                  <a:pos x="10" y="47"/>
                </a:cxn>
                <a:cxn ang="0">
                  <a:pos x="14" y="33"/>
                </a:cxn>
                <a:cxn ang="0">
                  <a:pos x="20" y="20"/>
                </a:cxn>
                <a:cxn ang="0">
                  <a:pos x="28" y="7"/>
                </a:cxn>
                <a:cxn ang="0">
                  <a:pos x="28" y="7"/>
                </a:cxn>
                <a:cxn ang="0">
                  <a:pos x="28" y="5"/>
                </a:cxn>
                <a:cxn ang="0">
                  <a:pos x="28" y="3"/>
                </a:cxn>
                <a:cxn ang="0">
                  <a:pos x="27" y="2"/>
                </a:cxn>
                <a:cxn ang="0">
                  <a:pos x="26" y="1"/>
                </a:cxn>
                <a:cxn ang="0">
                  <a:pos x="24" y="0"/>
                </a:cxn>
                <a:cxn ang="0">
                  <a:pos x="23" y="0"/>
                </a:cxn>
                <a:cxn ang="0">
                  <a:pos x="21" y="1"/>
                </a:cxn>
                <a:cxn ang="0">
                  <a:pos x="20" y="2"/>
                </a:cxn>
                <a:cxn ang="0">
                  <a:pos x="20" y="2"/>
                </a:cxn>
              </a:cxnLst>
              <a:rect l="0" t="0" r="r" b="b"/>
              <a:pathLst>
                <a:path w="28" h="67">
                  <a:moveTo>
                    <a:pt x="20" y="2"/>
                  </a:moveTo>
                  <a:lnTo>
                    <a:pt x="20" y="2"/>
                  </a:lnTo>
                  <a:lnTo>
                    <a:pt x="11" y="17"/>
                  </a:lnTo>
                  <a:lnTo>
                    <a:pt x="5" y="30"/>
                  </a:lnTo>
                  <a:lnTo>
                    <a:pt x="3" y="37"/>
                  </a:lnTo>
                  <a:lnTo>
                    <a:pt x="1" y="46"/>
                  </a:lnTo>
                  <a:lnTo>
                    <a:pt x="0" y="53"/>
                  </a:lnTo>
                  <a:lnTo>
                    <a:pt x="0" y="61"/>
                  </a:lnTo>
                  <a:lnTo>
                    <a:pt x="0" y="61"/>
                  </a:lnTo>
                  <a:lnTo>
                    <a:pt x="0" y="63"/>
                  </a:lnTo>
                  <a:lnTo>
                    <a:pt x="1" y="65"/>
                  </a:lnTo>
                  <a:lnTo>
                    <a:pt x="2" y="67"/>
                  </a:lnTo>
                  <a:lnTo>
                    <a:pt x="4" y="67"/>
                  </a:lnTo>
                  <a:lnTo>
                    <a:pt x="6" y="67"/>
                  </a:lnTo>
                  <a:lnTo>
                    <a:pt x="7" y="65"/>
                  </a:lnTo>
                  <a:lnTo>
                    <a:pt x="8" y="63"/>
                  </a:lnTo>
                  <a:lnTo>
                    <a:pt x="9" y="61"/>
                  </a:lnTo>
                  <a:lnTo>
                    <a:pt x="9" y="61"/>
                  </a:lnTo>
                  <a:lnTo>
                    <a:pt x="10" y="47"/>
                  </a:lnTo>
                  <a:lnTo>
                    <a:pt x="14" y="33"/>
                  </a:lnTo>
                  <a:lnTo>
                    <a:pt x="20" y="20"/>
                  </a:lnTo>
                  <a:lnTo>
                    <a:pt x="28" y="7"/>
                  </a:lnTo>
                  <a:lnTo>
                    <a:pt x="28" y="7"/>
                  </a:lnTo>
                  <a:lnTo>
                    <a:pt x="28" y="5"/>
                  </a:lnTo>
                  <a:lnTo>
                    <a:pt x="28" y="3"/>
                  </a:lnTo>
                  <a:lnTo>
                    <a:pt x="27" y="2"/>
                  </a:lnTo>
                  <a:lnTo>
                    <a:pt x="26" y="1"/>
                  </a:lnTo>
                  <a:lnTo>
                    <a:pt x="24" y="0"/>
                  </a:lnTo>
                  <a:lnTo>
                    <a:pt x="23"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8" name="Freeform 879"/>
            <p:cNvSpPr/>
            <p:nvPr/>
          </p:nvSpPr>
          <p:spPr bwMode="auto">
            <a:xfrm>
              <a:off x="4521201" y="1730376"/>
              <a:ext cx="17463" cy="34925"/>
            </a:xfrm>
            <a:custGeom>
              <a:avLst/>
              <a:gdLst/>
              <a:ahLst/>
              <a:cxnLst>
                <a:cxn ang="0">
                  <a:pos x="25" y="4"/>
                </a:cxn>
                <a:cxn ang="0">
                  <a:pos x="25" y="4"/>
                </a:cxn>
                <a:cxn ang="0">
                  <a:pos x="19" y="18"/>
                </a:cxn>
                <a:cxn ang="0">
                  <a:pos x="14" y="32"/>
                </a:cxn>
                <a:cxn ang="0">
                  <a:pos x="1" y="60"/>
                </a:cxn>
                <a:cxn ang="0">
                  <a:pos x="1" y="60"/>
                </a:cxn>
                <a:cxn ang="0">
                  <a:pos x="0" y="61"/>
                </a:cxn>
                <a:cxn ang="0">
                  <a:pos x="0" y="63"/>
                </a:cxn>
                <a:cxn ang="0">
                  <a:pos x="1" y="65"/>
                </a:cxn>
                <a:cxn ang="0">
                  <a:pos x="3" y="66"/>
                </a:cxn>
                <a:cxn ang="0">
                  <a:pos x="4" y="66"/>
                </a:cxn>
                <a:cxn ang="0">
                  <a:pos x="6" y="66"/>
                </a:cxn>
                <a:cxn ang="0">
                  <a:pos x="7" y="66"/>
                </a:cxn>
                <a:cxn ang="0">
                  <a:pos x="9" y="64"/>
                </a:cxn>
                <a:cxn ang="0">
                  <a:pos x="9" y="64"/>
                </a:cxn>
                <a:cxn ang="0">
                  <a:pos x="22" y="35"/>
                </a:cxn>
                <a:cxn ang="0">
                  <a:pos x="29" y="21"/>
                </a:cxn>
                <a:cxn ang="0">
                  <a:pos x="35" y="6"/>
                </a:cxn>
                <a:cxn ang="0">
                  <a:pos x="35" y="6"/>
                </a:cxn>
                <a:cxn ang="0">
                  <a:pos x="35" y="4"/>
                </a:cxn>
                <a:cxn ang="0">
                  <a:pos x="34" y="2"/>
                </a:cxn>
                <a:cxn ang="0">
                  <a:pos x="33" y="1"/>
                </a:cxn>
                <a:cxn ang="0">
                  <a:pos x="32" y="1"/>
                </a:cxn>
                <a:cxn ang="0">
                  <a:pos x="30" y="0"/>
                </a:cxn>
                <a:cxn ang="0">
                  <a:pos x="28" y="1"/>
                </a:cxn>
                <a:cxn ang="0">
                  <a:pos x="27" y="2"/>
                </a:cxn>
                <a:cxn ang="0">
                  <a:pos x="25" y="4"/>
                </a:cxn>
                <a:cxn ang="0">
                  <a:pos x="25" y="4"/>
                </a:cxn>
              </a:cxnLst>
              <a:rect l="0" t="0" r="r" b="b"/>
              <a:pathLst>
                <a:path w="35" h="66">
                  <a:moveTo>
                    <a:pt x="25" y="4"/>
                  </a:moveTo>
                  <a:lnTo>
                    <a:pt x="25" y="4"/>
                  </a:lnTo>
                  <a:lnTo>
                    <a:pt x="19" y="18"/>
                  </a:lnTo>
                  <a:lnTo>
                    <a:pt x="14" y="32"/>
                  </a:lnTo>
                  <a:lnTo>
                    <a:pt x="1" y="60"/>
                  </a:lnTo>
                  <a:lnTo>
                    <a:pt x="1" y="60"/>
                  </a:lnTo>
                  <a:lnTo>
                    <a:pt x="0" y="61"/>
                  </a:lnTo>
                  <a:lnTo>
                    <a:pt x="0" y="63"/>
                  </a:lnTo>
                  <a:lnTo>
                    <a:pt x="1" y="65"/>
                  </a:lnTo>
                  <a:lnTo>
                    <a:pt x="3" y="66"/>
                  </a:lnTo>
                  <a:lnTo>
                    <a:pt x="4" y="66"/>
                  </a:lnTo>
                  <a:lnTo>
                    <a:pt x="6" y="66"/>
                  </a:lnTo>
                  <a:lnTo>
                    <a:pt x="7" y="66"/>
                  </a:lnTo>
                  <a:lnTo>
                    <a:pt x="9" y="64"/>
                  </a:lnTo>
                  <a:lnTo>
                    <a:pt x="9" y="64"/>
                  </a:lnTo>
                  <a:lnTo>
                    <a:pt x="22" y="35"/>
                  </a:lnTo>
                  <a:lnTo>
                    <a:pt x="29" y="21"/>
                  </a:lnTo>
                  <a:lnTo>
                    <a:pt x="35" y="6"/>
                  </a:lnTo>
                  <a:lnTo>
                    <a:pt x="35" y="6"/>
                  </a:lnTo>
                  <a:lnTo>
                    <a:pt x="35" y="4"/>
                  </a:lnTo>
                  <a:lnTo>
                    <a:pt x="34" y="2"/>
                  </a:lnTo>
                  <a:lnTo>
                    <a:pt x="33" y="1"/>
                  </a:lnTo>
                  <a:lnTo>
                    <a:pt x="32" y="1"/>
                  </a:lnTo>
                  <a:lnTo>
                    <a:pt x="30" y="0"/>
                  </a:lnTo>
                  <a:lnTo>
                    <a:pt x="28" y="1"/>
                  </a:lnTo>
                  <a:lnTo>
                    <a:pt x="27"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9" name="Freeform 880"/>
            <p:cNvSpPr/>
            <p:nvPr/>
          </p:nvSpPr>
          <p:spPr bwMode="auto">
            <a:xfrm>
              <a:off x="4184651" y="1482726"/>
              <a:ext cx="15875" cy="38100"/>
            </a:xfrm>
            <a:custGeom>
              <a:avLst/>
              <a:gdLst/>
              <a:ahLst/>
              <a:cxnLst>
                <a:cxn ang="0">
                  <a:pos x="20" y="4"/>
                </a:cxn>
                <a:cxn ang="0">
                  <a:pos x="20" y="4"/>
                </a:cxn>
                <a:cxn ang="0">
                  <a:pos x="10" y="35"/>
                </a:cxn>
                <a:cxn ang="0">
                  <a:pos x="0" y="67"/>
                </a:cxn>
                <a:cxn ang="0">
                  <a:pos x="0" y="67"/>
                </a:cxn>
                <a:cxn ang="0">
                  <a:pos x="0" y="69"/>
                </a:cxn>
                <a:cxn ang="0">
                  <a:pos x="1" y="70"/>
                </a:cxn>
                <a:cxn ang="0">
                  <a:pos x="2" y="72"/>
                </a:cxn>
                <a:cxn ang="0">
                  <a:pos x="3" y="72"/>
                </a:cxn>
                <a:cxn ang="0">
                  <a:pos x="5" y="72"/>
                </a:cxn>
                <a:cxn ang="0">
                  <a:pos x="8" y="72"/>
                </a:cxn>
                <a:cxn ang="0">
                  <a:pos x="9" y="71"/>
                </a:cxn>
                <a:cxn ang="0">
                  <a:pos x="10" y="69"/>
                </a:cxn>
                <a:cxn ang="0">
                  <a:pos x="10" y="69"/>
                </a:cxn>
                <a:cxn ang="0">
                  <a:pos x="19" y="38"/>
                </a:cxn>
                <a:cxn ang="0">
                  <a:pos x="28" y="6"/>
                </a:cxn>
                <a:cxn ang="0">
                  <a:pos x="28" y="6"/>
                </a:cxn>
                <a:cxn ang="0">
                  <a:pos x="29" y="4"/>
                </a:cxn>
                <a:cxn ang="0">
                  <a:pos x="28" y="3"/>
                </a:cxn>
                <a:cxn ang="0">
                  <a:pos x="27" y="1"/>
                </a:cxn>
                <a:cxn ang="0">
                  <a:pos x="25" y="1"/>
                </a:cxn>
                <a:cxn ang="0">
                  <a:pos x="24" y="0"/>
                </a:cxn>
                <a:cxn ang="0">
                  <a:pos x="22" y="1"/>
                </a:cxn>
                <a:cxn ang="0">
                  <a:pos x="21" y="2"/>
                </a:cxn>
                <a:cxn ang="0">
                  <a:pos x="20" y="4"/>
                </a:cxn>
                <a:cxn ang="0">
                  <a:pos x="20" y="4"/>
                </a:cxn>
              </a:cxnLst>
              <a:rect l="0" t="0" r="r" b="b"/>
              <a:pathLst>
                <a:path w="29" h="72">
                  <a:moveTo>
                    <a:pt x="20" y="4"/>
                  </a:moveTo>
                  <a:lnTo>
                    <a:pt x="20" y="4"/>
                  </a:lnTo>
                  <a:lnTo>
                    <a:pt x="10" y="35"/>
                  </a:lnTo>
                  <a:lnTo>
                    <a:pt x="0" y="67"/>
                  </a:lnTo>
                  <a:lnTo>
                    <a:pt x="0" y="67"/>
                  </a:lnTo>
                  <a:lnTo>
                    <a:pt x="0" y="69"/>
                  </a:lnTo>
                  <a:lnTo>
                    <a:pt x="1" y="70"/>
                  </a:lnTo>
                  <a:lnTo>
                    <a:pt x="2" y="72"/>
                  </a:lnTo>
                  <a:lnTo>
                    <a:pt x="3" y="72"/>
                  </a:lnTo>
                  <a:lnTo>
                    <a:pt x="5" y="72"/>
                  </a:lnTo>
                  <a:lnTo>
                    <a:pt x="8" y="72"/>
                  </a:lnTo>
                  <a:lnTo>
                    <a:pt x="9" y="71"/>
                  </a:lnTo>
                  <a:lnTo>
                    <a:pt x="10" y="69"/>
                  </a:lnTo>
                  <a:lnTo>
                    <a:pt x="10" y="69"/>
                  </a:lnTo>
                  <a:lnTo>
                    <a:pt x="19" y="38"/>
                  </a:lnTo>
                  <a:lnTo>
                    <a:pt x="28" y="6"/>
                  </a:lnTo>
                  <a:lnTo>
                    <a:pt x="28" y="6"/>
                  </a:lnTo>
                  <a:lnTo>
                    <a:pt x="29" y="4"/>
                  </a:lnTo>
                  <a:lnTo>
                    <a:pt x="28" y="3"/>
                  </a:lnTo>
                  <a:lnTo>
                    <a:pt x="27" y="1"/>
                  </a:lnTo>
                  <a:lnTo>
                    <a:pt x="25" y="1"/>
                  </a:lnTo>
                  <a:lnTo>
                    <a:pt x="24" y="0"/>
                  </a:lnTo>
                  <a:lnTo>
                    <a:pt x="22" y="1"/>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0" name="Freeform 881"/>
            <p:cNvSpPr/>
            <p:nvPr/>
          </p:nvSpPr>
          <p:spPr bwMode="auto">
            <a:xfrm>
              <a:off x="4214813" y="1498601"/>
              <a:ext cx="7938" cy="25400"/>
            </a:xfrm>
            <a:custGeom>
              <a:avLst/>
              <a:gdLst/>
              <a:ahLst/>
              <a:cxnLst>
                <a:cxn ang="0">
                  <a:pos x="8" y="2"/>
                </a:cxn>
                <a:cxn ang="0">
                  <a:pos x="8" y="2"/>
                </a:cxn>
                <a:cxn ang="0">
                  <a:pos x="3" y="12"/>
                </a:cxn>
                <a:cxn ang="0">
                  <a:pos x="1" y="21"/>
                </a:cxn>
                <a:cxn ang="0">
                  <a:pos x="0" y="32"/>
                </a:cxn>
                <a:cxn ang="0">
                  <a:pos x="0" y="42"/>
                </a:cxn>
                <a:cxn ang="0">
                  <a:pos x="0" y="42"/>
                </a:cxn>
                <a:cxn ang="0">
                  <a:pos x="1" y="44"/>
                </a:cxn>
                <a:cxn ang="0">
                  <a:pos x="2" y="46"/>
                </a:cxn>
                <a:cxn ang="0">
                  <a:pos x="3" y="46"/>
                </a:cxn>
                <a:cxn ang="0">
                  <a:pos x="5" y="47"/>
                </a:cxn>
                <a:cxn ang="0">
                  <a:pos x="7" y="46"/>
                </a:cxn>
                <a:cxn ang="0">
                  <a:pos x="9" y="46"/>
                </a:cxn>
                <a:cxn ang="0">
                  <a:pos x="10" y="44"/>
                </a:cxn>
                <a:cxn ang="0">
                  <a:pos x="10" y="42"/>
                </a:cxn>
                <a:cxn ang="0">
                  <a:pos x="10" y="42"/>
                </a:cxn>
                <a:cxn ang="0">
                  <a:pos x="10" y="33"/>
                </a:cxn>
                <a:cxn ang="0">
                  <a:pos x="11" y="25"/>
                </a:cxn>
                <a:cxn ang="0">
                  <a:pos x="13" y="15"/>
                </a:cxn>
                <a:cxn ang="0">
                  <a:pos x="16" y="7"/>
                </a:cxn>
                <a:cxn ang="0">
                  <a:pos x="16" y="7"/>
                </a:cxn>
                <a:cxn ang="0">
                  <a:pos x="16" y="5"/>
                </a:cxn>
                <a:cxn ang="0">
                  <a:pos x="16" y="3"/>
                </a:cxn>
                <a:cxn ang="0">
                  <a:pos x="14" y="0"/>
                </a:cxn>
                <a:cxn ang="0">
                  <a:pos x="12" y="0"/>
                </a:cxn>
                <a:cxn ang="0">
                  <a:pos x="11" y="0"/>
                </a:cxn>
                <a:cxn ang="0">
                  <a:pos x="9" y="1"/>
                </a:cxn>
                <a:cxn ang="0">
                  <a:pos x="8" y="2"/>
                </a:cxn>
                <a:cxn ang="0">
                  <a:pos x="8" y="2"/>
                </a:cxn>
              </a:cxnLst>
              <a:rect l="0" t="0" r="r" b="b"/>
              <a:pathLst>
                <a:path w="16" h="47">
                  <a:moveTo>
                    <a:pt x="8" y="2"/>
                  </a:moveTo>
                  <a:lnTo>
                    <a:pt x="8" y="2"/>
                  </a:lnTo>
                  <a:lnTo>
                    <a:pt x="3" y="12"/>
                  </a:lnTo>
                  <a:lnTo>
                    <a:pt x="1" y="21"/>
                  </a:lnTo>
                  <a:lnTo>
                    <a:pt x="0" y="32"/>
                  </a:lnTo>
                  <a:lnTo>
                    <a:pt x="0" y="42"/>
                  </a:lnTo>
                  <a:lnTo>
                    <a:pt x="0" y="42"/>
                  </a:lnTo>
                  <a:lnTo>
                    <a:pt x="1" y="44"/>
                  </a:lnTo>
                  <a:lnTo>
                    <a:pt x="2" y="46"/>
                  </a:lnTo>
                  <a:lnTo>
                    <a:pt x="3" y="46"/>
                  </a:lnTo>
                  <a:lnTo>
                    <a:pt x="5" y="47"/>
                  </a:lnTo>
                  <a:lnTo>
                    <a:pt x="7" y="46"/>
                  </a:lnTo>
                  <a:lnTo>
                    <a:pt x="9" y="46"/>
                  </a:lnTo>
                  <a:lnTo>
                    <a:pt x="10" y="44"/>
                  </a:lnTo>
                  <a:lnTo>
                    <a:pt x="10" y="42"/>
                  </a:lnTo>
                  <a:lnTo>
                    <a:pt x="10" y="42"/>
                  </a:lnTo>
                  <a:lnTo>
                    <a:pt x="10" y="33"/>
                  </a:lnTo>
                  <a:lnTo>
                    <a:pt x="11" y="25"/>
                  </a:lnTo>
                  <a:lnTo>
                    <a:pt x="13" y="15"/>
                  </a:lnTo>
                  <a:lnTo>
                    <a:pt x="16" y="7"/>
                  </a:lnTo>
                  <a:lnTo>
                    <a:pt x="16" y="7"/>
                  </a:lnTo>
                  <a:lnTo>
                    <a:pt x="16" y="5"/>
                  </a:lnTo>
                  <a:lnTo>
                    <a:pt x="16" y="3"/>
                  </a:lnTo>
                  <a:lnTo>
                    <a:pt x="14" y="0"/>
                  </a:lnTo>
                  <a:lnTo>
                    <a:pt x="12" y="0"/>
                  </a:lnTo>
                  <a:lnTo>
                    <a:pt x="11"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1" name="Freeform 882"/>
            <p:cNvSpPr/>
            <p:nvPr/>
          </p:nvSpPr>
          <p:spPr bwMode="auto">
            <a:xfrm>
              <a:off x="4244976" y="1498601"/>
              <a:ext cx="9525" cy="25400"/>
            </a:xfrm>
            <a:custGeom>
              <a:avLst/>
              <a:gdLst/>
              <a:ahLst/>
              <a:cxnLst>
                <a:cxn ang="0">
                  <a:pos x="7" y="4"/>
                </a:cxn>
                <a:cxn ang="0">
                  <a:pos x="7" y="4"/>
                </a:cxn>
                <a:cxn ang="0">
                  <a:pos x="5" y="14"/>
                </a:cxn>
                <a:cxn ang="0">
                  <a:pos x="3" y="24"/>
                </a:cxn>
                <a:cxn ang="0">
                  <a:pos x="1" y="33"/>
                </a:cxn>
                <a:cxn ang="0">
                  <a:pos x="0" y="42"/>
                </a:cxn>
                <a:cxn ang="0">
                  <a:pos x="0" y="42"/>
                </a:cxn>
                <a:cxn ang="0">
                  <a:pos x="1" y="44"/>
                </a:cxn>
                <a:cxn ang="0">
                  <a:pos x="1" y="46"/>
                </a:cxn>
                <a:cxn ang="0">
                  <a:pos x="3" y="46"/>
                </a:cxn>
                <a:cxn ang="0">
                  <a:pos x="5" y="47"/>
                </a:cxn>
                <a:cxn ang="0">
                  <a:pos x="7" y="46"/>
                </a:cxn>
                <a:cxn ang="0">
                  <a:pos x="9" y="46"/>
                </a:cxn>
                <a:cxn ang="0">
                  <a:pos x="10" y="44"/>
                </a:cxn>
                <a:cxn ang="0">
                  <a:pos x="10" y="42"/>
                </a:cxn>
                <a:cxn ang="0">
                  <a:pos x="10" y="42"/>
                </a:cxn>
                <a:cxn ang="0">
                  <a:pos x="12" y="33"/>
                </a:cxn>
                <a:cxn ang="0">
                  <a:pos x="14" y="24"/>
                </a:cxn>
                <a:cxn ang="0">
                  <a:pos x="16" y="14"/>
                </a:cxn>
                <a:cxn ang="0">
                  <a:pos x="17" y="4"/>
                </a:cxn>
                <a:cxn ang="0">
                  <a:pos x="17" y="4"/>
                </a:cxn>
                <a:cxn ang="0">
                  <a:pos x="16" y="3"/>
                </a:cxn>
                <a:cxn ang="0">
                  <a:pos x="15" y="1"/>
                </a:cxn>
                <a:cxn ang="0">
                  <a:pos x="14" y="0"/>
                </a:cxn>
                <a:cxn ang="0">
                  <a:pos x="12" y="0"/>
                </a:cxn>
                <a:cxn ang="0">
                  <a:pos x="10" y="0"/>
                </a:cxn>
                <a:cxn ang="0">
                  <a:pos x="9" y="1"/>
                </a:cxn>
                <a:cxn ang="0">
                  <a:pos x="8" y="3"/>
                </a:cxn>
                <a:cxn ang="0">
                  <a:pos x="7" y="4"/>
                </a:cxn>
                <a:cxn ang="0">
                  <a:pos x="7" y="4"/>
                </a:cxn>
              </a:cxnLst>
              <a:rect l="0" t="0" r="r" b="b"/>
              <a:pathLst>
                <a:path w="17" h="47">
                  <a:moveTo>
                    <a:pt x="7" y="4"/>
                  </a:moveTo>
                  <a:lnTo>
                    <a:pt x="7" y="4"/>
                  </a:lnTo>
                  <a:lnTo>
                    <a:pt x="5" y="14"/>
                  </a:lnTo>
                  <a:lnTo>
                    <a:pt x="3" y="24"/>
                  </a:lnTo>
                  <a:lnTo>
                    <a:pt x="1" y="33"/>
                  </a:lnTo>
                  <a:lnTo>
                    <a:pt x="0" y="42"/>
                  </a:lnTo>
                  <a:lnTo>
                    <a:pt x="0" y="42"/>
                  </a:lnTo>
                  <a:lnTo>
                    <a:pt x="1" y="44"/>
                  </a:lnTo>
                  <a:lnTo>
                    <a:pt x="1" y="46"/>
                  </a:lnTo>
                  <a:lnTo>
                    <a:pt x="3" y="46"/>
                  </a:lnTo>
                  <a:lnTo>
                    <a:pt x="5" y="47"/>
                  </a:lnTo>
                  <a:lnTo>
                    <a:pt x="7" y="46"/>
                  </a:lnTo>
                  <a:lnTo>
                    <a:pt x="9" y="46"/>
                  </a:lnTo>
                  <a:lnTo>
                    <a:pt x="10" y="44"/>
                  </a:lnTo>
                  <a:lnTo>
                    <a:pt x="10" y="42"/>
                  </a:lnTo>
                  <a:lnTo>
                    <a:pt x="10" y="42"/>
                  </a:lnTo>
                  <a:lnTo>
                    <a:pt x="12" y="33"/>
                  </a:lnTo>
                  <a:lnTo>
                    <a:pt x="14" y="24"/>
                  </a:lnTo>
                  <a:lnTo>
                    <a:pt x="16" y="14"/>
                  </a:lnTo>
                  <a:lnTo>
                    <a:pt x="17" y="4"/>
                  </a:lnTo>
                  <a:lnTo>
                    <a:pt x="17" y="4"/>
                  </a:lnTo>
                  <a:lnTo>
                    <a:pt x="16" y="3"/>
                  </a:lnTo>
                  <a:lnTo>
                    <a:pt x="15" y="1"/>
                  </a:lnTo>
                  <a:lnTo>
                    <a:pt x="14" y="0"/>
                  </a:lnTo>
                  <a:lnTo>
                    <a:pt x="12" y="0"/>
                  </a:lnTo>
                  <a:lnTo>
                    <a:pt x="10" y="0"/>
                  </a:lnTo>
                  <a:lnTo>
                    <a:pt x="9" y="1"/>
                  </a:lnTo>
                  <a:lnTo>
                    <a:pt x="8" y="3"/>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2" name="Freeform 883"/>
            <p:cNvSpPr/>
            <p:nvPr/>
          </p:nvSpPr>
          <p:spPr bwMode="auto">
            <a:xfrm>
              <a:off x="4778376" y="1522413"/>
              <a:ext cx="9525" cy="31750"/>
            </a:xfrm>
            <a:custGeom>
              <a:avLst/>
              <a:gdLst/>
              <a:ahLst/>
              <a:cxnLst>
                <a:cxn ang="0">
                  <a:pos x="6" y="4"/>
                </a:cxn>
                <a:cxn ang="0">
                  <a:pos x="6" y="4"/>
                </a:cxn>
                <a:cxn ang="0">
                  <a:pos x="5" y="18"/>
                </a:cxn>
                <a:cxn ang="0">
                  <a:pos x="3" y="30"/>
                </a:cxn>
                <a:cxn ang="0">
                  <a:pos x="1" y="43"/>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3"/>
                </a:cxn>
                <a:cxn ang="0">
                  <a:pos x="13" y="30"/>
                </a:cxn>
                <a:cxn ang="0">
                  <a:pos x="15" y="18"/>
                </a:cxn>
                <a:cxn ang="0">
                  <a:pos x="16" y="4"/>
                </a:cxn>
                <a:cxn ang="0">
                  <a:pos x="16" y="4"/>
                </a:cxn>
                <a:cxn ang="0">
                  <a:pos x="15" y="2"/>
                </a:cxn>
                <a:cxn ang="0">
                  <a:pos x="14" y="1"/>
                </a:cxn>
                <a:cxn ang="0">
                  <a:pos x="13" y="0"/>
                </a:cxn>
                <a:cxn ang="0">
                  <a:pos x="11" y="0"/>
                </a:cxn>
                <a:cxn ang="0">
                  <a:pos x="9" y="0"/>
                </a:cxn>
                <a:cxn ang="0">
                  <a:pos x="8" y="1"/>
                </a:cxn>
                <a:cxn ang="0">
                  <a:pos x="7" y="2"/>
                </a:cxn>
                <a:cxn ang="0">
                  <a:pos x="6" y="4"/>
                </a:cxn>
                <a:cxn ang="0">
                  <a:pos x="6" y="4"/>
                </a:cxn>
              </a:cxnLst>
              <a:rect l="0" t="0" r="r" b="b"/>
              <a:pathLst>
                <a:path w="16" h="60">
                  <a:moveTo>
                    <a:pt x="6" y="4"/>
                  </a:moveTo>
                  <a:lnTo>
                    <a:pt x="6" y="4"/>
                  </a:lnTo>
                  <a:lnTo>
                    <a:pt x="5" y="18"/>
                  </a:lnTo>
                  <a:lnTo>
                    <a:pt x="3" y="30"/>
                  </a:lnTo>
                  <a:lnTo>
                    <a:pt x="1" y="43"/>
                  </a:lnTo>
                  <a:lnTo>
                    <a:pt x="0" y="55"/>
                  </a:lnTo>
                  <a:lnTo>
                    <a:pt x="0" y="55"/>
                  </a:lnTo>
                  <a:lnTo>
                    <a:pt x="1" y="57"/>
                  </a:lnTo>
                  <a:lnTo>
                    <a:pt x="2" y="59"/>
                  </a:lnTo>
                  <a:lnTo>
                    <a:pt x="3" y="59"/>
                  </a:lnTo>
                  <a:lnTo>
                    <a:pt x="5" y="60"/>
                  </a:lnTo>
                  <a:lnTo>
                    <a:pt x="6" y="59"/>
                  </a:lnTo>
                  <a:lnTo>
                    <a:pt x="8" y="59"/>
                  </a:lnTo>
                  <a:lnTo>
                    <a:pt x="9" y="57"/>
                  </a:lnTo>
                  <a:lnTo>
                    <a:pt x="9" y="55"/>
                  </a:lnTo>
                  <a:lnTo>
                    <a:pt x="9" y="55"/>
                  </a:lnTo>
                  <a:lnTo>
                    <a:pt x="11" y="43"/>
                  </a:lnTo>
                  <a:lnTo>
                    <a:pt x="13" y="30"/>
                  </a:lnTo>
                  <a:lnTo>
                    <a:pt x="15" y="18"/>
                  </a:lnTo>
                  <a:lnTo>
                    <a:pt x="16" y="4"/>
                  </a:lnTo>
                  <a:lnTo>
                    <a:pt x="16" y="4"/>
                  </a:lnTo>
                  <a:lnTo>
                    <a:pt x="15" y="2"/>
                  </a:lnTo>
                  <a:lnTo>
                    <a:pt x="14" y="1"/>
                  </a:lnTo>
                  <a:lnTo>
                    <a:pt x="13" y="0"/>
                  </a:lnTo>
                  <a:lnTo>
                    <a:pt x="11" y="0"/>
                  </a:lnTo>
                  <a:lnTo>
                    <a:pt x="9" y="0"/>
                  </a:lnTo>
                  <a:lnTo>
                    <a:pt x="8" y="1"/>
                  </a:lnTo>
                  <a:lnTo>
                    <a:pt x="7"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3" name="Freeform 884"/>
            <p:cNvSpPr/>
            <p:nvPr/>
          </p:nvSpPr>
          <p:spPr bwMode="auto">
            <a:xfrm>
              <a:off x="4805363" y="1528763"/>
              <a:ext cx="12700" cy="31750"/>
            </a:xfrm>
            <a:custGeom>
              <a:avLst/>
              <a:gdLst/>
              <a:ahLst/>
              <a:cxnLst>
                <a:cxn ang="0">
                  <a:pos x="13" y="5"/>
                </a:cxn>
                <a:cxn ang="0">
                  <a:pos x="13" y="5"/>
                </a:cxn>
                <a:cxn ang="0">
                  <a:pos x="11" y="16"/>
                </a:cxn>
                <a:cxn ang="0">
                  <a:pos x="9" y="29"/>
                </a:cxn>
                <a:cxn ang="0">
                  <a:pos x="5" y="41"/>
                </a:cxn>
                <a:cxn ang="0">
                  <a:pos x="1" y="53"/>
                </a:cxn>
                <a:cxn ang="0">
                  <a:pos x="1" y="53"/>
                </a:cxn>
                <a:cxn ang="0">
                  <a:pos x="0" y="55"/>
                </a:cxn>
                <a:cxn ang="0">
                  <a:pos x="1" y="57"/>
                </a:cxn>
                <a:cxn ang="0">
                  <a:pos x="3" y="60"/>
                </a:cxn>
                <a:cxn ang="0">
                  <a:pos x="5" y="60"/>
                </a:cxn>
                <a:cxn ang="0">
                  <a:pos x="6" y="60"/>
                </a:cxn>
                <a:cxn ang="0">
                  <a:pos x="8" y="59"/>
                </a:cxn>
                <a:cxn ang="0">
                  <a:pos x="9" y="58"/>
                </a:cxn>
                <a:cxn ang="0">
                  <a:pos x="9" y="58"/>
                </a:cxn>
                <a:cxn ang="0">
                  <a:pos x="14" y="45"/>
                </a:cxn>
                <a:cxn ang="0">
                  <a:pos x="18" y="32"/>
                </a:cxn>
                <a:cxn ang="0">
                  <a:pos x="21" y="18"/>
                </a:cxn>
                <a:cxn ang="0">
                  <a:pos x="22" y="5"/>
                </a:cxn>
                <a:cxn ang="0">
                  <a:pos x="22" y="5"/>
                </a:cxn>
                <a:cxn ang="0">
                  <a:pos x="21" y="3"/>
                </a:cxn>
                <a:cxn ang="0">
                  <a:pos x="20" y="1"/>
                </a:cxn>
                <a:cxn ang="0">
                  <a:pos x="19" y="0"/>
                </a:cxn>
                <a:cxn ang="0">
                  <a:pos x="17" y="0"/>
                </a:cxn>
                <a:cxn ang="0">
                  <a:pos x="16" y="0"/>
                </a:cxn>
                <a:cxn ang="0">
                  <a:pos x="14" y="1"/>
                </a:cxn>
                <a:cxn ang="0">
                  <a:pos x="13" y="3"/>
                </a:cxn>
                <a:cxn ang="0">
                  <a:pos x="13" y="5"/>
                </a:cxn>
                <a:cxn ang="0">
                  <a:pos x="13" y="5"/>
                </a:cxn>
              </a:cxnLst>
              <a:rect l="0" t="0" r="r" b="b"/>
              <a:pathLst>
                <a:path w="22" h="60">
                  <a:moveTo>
                    <a:pt x="13" y="5"/>
                  </a:moveTo>
                  <a:lnTo>
                    <a:pt x="13" y="5"/>
                  </a:lnTo>
                  <a:lnTo>
                    <a:pt x="11" y="16"/>
                  </a:lnTo>
                  <a:lnTo>
                    <a:pt x="9" y="29"/>
                  </a:lnTo>
                  <a:lnTo>
                    <a:pt x="5" y="41"/>
                  </a:lnTo>
                  <a:lnTo>
                    <a:pt x="1" y="53"/>
                  </a:lnTo>
                  <a:lnTo>
                    <a:pt x="1" y="53"/>
                  </a:lnTo>
                  <a:lnTo>
                    <a:pt x="0" y="55"/>
                  </a:lnTo>
                  <a:lnTo>
                    <a:pt x="1" y="57"/>
                  </a:lnTo>
                  <a:lnTo>
                    <a:pt x="3" y="60"/>
                  </a:lnTo>
                  <a:lnTo>
                    <a:pt x="5" y="60"/>
                  </a:lnTo>
                  <a:lnTo>
                    <a:pt x="6" y="60"/>
                  </a:lnTo>
                  <a:lnTo>
                    <a:pt x="8" y="59"/>
                  </a:lnTo>
                  <a:lnTo>
                    <a:pt x="9" y="58"/>
                  </a:lnTo>
                  <a:lnTo>
                    <a:pt x="9" y="58"/>
                  </a:lnTo>
                  <a:lnTo>
                    <a:pt x="14" y="45"/>
                  </a:lnTo>
                  <a:lnTo>
                    <a:pt x="18" y="32"/>
                  </a:lnTo>
                  <a:lnTo>
                    <a:pt x="21" y="18"/>
                  </a:lnTo>
                  <a:lnTo>
                    <a:pt x="22" y="5"/>
                  </a:lnTo>
                  <a:lnTo>
                    <a:pt x="22" y="5"/>
                  </a:lnTo>
                  <a:lnTo>
                    <a:pt x="21" y="3"/>
                  </a:lnTo>
                  <a:lnTo>
                    <a:pt x="20" y="1"/>
                  </a:lnTo>
                  <a:lnTo>
                    <a:pt x="19" y="0"/>
                  </a:lnTo>
                  <a:lnTo>
                    <a:pt x="17" y="0"/>
                  </a:lnTo>
                  <a:lnTo>
                    <a:pt x="16" y="0"/>
                  </a:lnTo>
                  <a:lnTo>
                    <a:pt x="14" y="1"/>
                  </a:lnTo>
                  <a:lnTo>
                    <a:pt x="13" y="3"/>
                  </a:lnTo>
                  <a:lnTo>
                    <a:pt x="13" y="5"/>
                  </a:lnTo>
                  <a:lnTo>
                    <a:pt x="1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4" name="Freeform 885"/>
            <p:cNvSpPr/>
            <p:nvPr/>
          </p:nvSpPr>
          <p:spPr bwMode="auto">
            <a:xfrm>
              <a:off x="4494213" y="1227138"/>
              <a:ext cx="20638" cy="28575"/>
            </a:xfrm>
            <a:custGeom>
              <a:avLst/>
              <a:gdLst/>
              <a:ahLst/>
              <a:cxnLst>
                <a:cxn ang="0">
                  <a:pos x="32" y="5"/>
                </a:cxn>
                <a:cxn ang="0">
                  <a:pos x="32" y="5"/>
                </a:cxn>
                <a:cxn ang="0">
                  <a:pos x="31" y="8"/>
                </a:cxn>
                <a:cxn ang="0">
                  <a:pos x="30" y="11"/>
                </a:cxn>
                <a:cxn ang="0">
                  <a:pos x="26" y="17"/>
                </a:cxn>
                <a:cxn ang="0">
                  <a:pos x="21" y="22"/>
                </a:cxn>
                <a:cxn ang="0">
                  <a:pos x="15" y="27"/>
                </a:cxn>
                <a:cxn ang="0">
                  <a:pos x="15" y="27"/>
                </a:cxn>
                <a:cxn ang="0">
                  <a:pos x="11" y="32"/>
                </a:cxn>
                <a:cxn ang="0">
                  <a:pos x="6" y="36"/>
                </a:cxn>
                <a:cxn ang="0">
                  <a:pos x="3" y="42"/>
                </a:cxn>
                <a:cxn ang="0">
                  <a:pos x="0" y="47"/>
                </a:cxn>
                <a:cxn ang="0">
                  <a:pos x="0" y="47"/>
                </a:cxn>
                <a:cxn ang="0">
                  <a:pos x="0" y="49"/>
                </a:cxn>
                <a:cxn ang="0">
                  <a:pos x="0" y="51"/>
                </a:cxn>
                <a:cxn ang="0">
                  <a:pos x="2" y="52"/>
                </a:cxn>
                <a:cxn ang="0">
                  <a:pos x="3" y="53"/>
                </a:cxn>
                <a:cxn ang="0">
                  <a:pos x="7" y="53"/>
                </a:cxn>
                <a:cxn ang="0">
                  <a:pos x="8" y="52"/>
                </a:cxn>
                <a:cxn ang="0">
                  <a:pos x="9" y="50"/>
                </a:cxn>
                <a:cxn ang="0">
                  <a:pos x="9" y="50"/>
                </a:cxn>
                <a:cxn ang="0">
                  <a:pos x="12" y="44"/>
                </a:cxn>
                <a:cxn ang="0">
                  <a:pos x="17" y="38"/>
                </a:cxn>
                <a:cxn ang="0">
                  <a:pos x="28" y="29"/>
                </a:cxn>
                <a:cxn ang="0">
                  <a:pos x="32" y="23"/>
                </a:cxn>
                <a:cxn ang="0">
                  <a:pos x="37" y="18"/>
                </a:cxn>
                <a:cxn ang="0">
                  <a:pos x="40" y="12"/>
                </a:cxn>
                <a:cxn ang="0">
                  <a:pos x="41" y="5"/>
                </a:cxn>
                <a:cxn ang="0">
                  <a:pos x="41" y="5"/>
                </a:cxn>
                <a:cxn ang="0">
                  <a:pos x="41" y="3"/>
                </a:cxn>
                <a:cxn ang="0">
                  <a:pos x="40" y="1"/>
                </a:cxn>
                <a:cxn ang="0">
                  <a:pos x="38" y="1"/>
                </a:cxn>
                <a:cxn ang="0">
                  <a:pos x="37" y="0"/>
                </a:cxn>
                <a:cxn ang="0">
                  <a:pos x="35" y="1"/>
                </a:cxn>
                <a:cxn ang="0">
                  <a:pos x="33" y="1"/>
                </a:cxn>
                <a:cxn ang="0">
                  <a:pos x="32" y="3"/>
                </a:cxn>
                <a:cxn ang="0">
                  <a:pos x="32" y="5"/>
                </a:cxn>
                <a:cxn ang="0">
                  <a:pos x="32" y="5"/>
                </a:cxn>
              </a:cxnLst>
              <a:rect l="0" t="0" r="r" b="b"/>
              <a:pathLst>
                <a:path w="41" h="53">
                  <a:moveTo>
                    <a:pt x="32" y="5"/>
                  </a:moveTo>
                  <a:lnTo>
                    <a:pt x="32" y="5"/>
                  </a:lnTo>
                  <a:lnTo>
                    <a:pt x="31" y="8"/>
                  </a:lnTo>
                  <a:lnTo>
                    <a:pt x="30" y="11"/>
                  </a:lnTo>
                  <a:lnTo>
                    <a:pt x="26" y="17"/>
                  </a:lnTo>
                  <a:lnTo>
                    <a:pt x="21" y="22"/>
                  </a:lnTo>
                  <a:lnTo>
                    <a:pt x="15" y="27"/>
                  </a:lnTo>
                  <a:lnTo>
                    <a:pt x="15" y="27"/>
                  </a:lnTo>
                  <a:lnTo>
                    <a:pt x="11" y="32"/>
                  </a:lnTo>
                  <a:lnTo>
                    <a:pt x="6" y="36"/>
                  </a:lnTo>
                  <a:lnTo>
                    <a:pt x="3" y="42"/>
                  </a:lnTo>
                  <a:lnTo>
                    <a:pt x="0" y="47"/>
                  </a:lnTo>
                  <a:lnTo>
                    <a:pt x="0" y="47"/>
                  </a:lnTo>
                  <a:lnTo>
                    <a:pt x="0" y="49"/>
                  </a:lnTo>
                  <a:lnTo>
                    <a:pt x="0" y="51"/>
                  </a:lnTo>
                  <a:lnTo>
                    <a:pt x="2" y="52"/>
                  </a:lnTo>
                  <a:lnTo>
                    <a:pt x="3" y="53"/>
                  </a:lnTo>
                  <a:lnTo>
                    <a:pt x="7" y="53"/>
                  </a:lnTo>
                  <a:lnTo>
                    <a:pt x="8" y="52"/>
                  </a:lnTo>
                  <a:lnTo>
                    <a:pt x="9" y="50"/>
                  </a:lnTo>
                  <a:lnTo>
                    <a:pt x="9" y="50"/>
                  </a:lnTo>
                  <a:lnTo>
                    <a:pt x="12" y="44"/>
                  </a:lnTo>
                  <a:lnTo>
                    <a:pt x="17" y="38"/>
                  </a:lnTo>
                  <a:lnTo>
                    <a:pt x="28" y="29"/>
                  </a:lnTo>
                  <a:lnTo>
                    <a:pt x="32" y="23"/>
                  </a:lnTo>
                  <a:lnTo>
                    <a:pt x="37" y="18"/>
                  </a:lnTo>
                  <a:lnTo>
                    <a:pt x="40" y="12"/>
                  </a:lnTo>
                  <a:lnTo>
                    <a:pt x="41" y="5"/>
                  </a:lnTo>
                  <a:lnTo>
                    <a:pt x="41" y="5"/>
                  </a:lnTo>
                  <a:lnTo>
                    <a:pt x="41" y="3"/>
                  </a:lnTo>
                  <a:lnTo>
                    <a:pt x="40" y="1"/>
                  </a:lnTo>
                  <a:lnTo>
                    <a:pt x="38" y="1"/>
                  </a:lnTo>
                  <a:lnTo>
                    <a:pt x="37" y="0"/>
                  </a:lnTo>
                  <a:lnTo>
                    <a:pt x="35" y="1"/>
                  </a:lnTo>
                  <a:lnTo>
                    <a:pt x="33" y="1"/>
                  </a:lnTo>
                  <a:lnTo>
                    <a:pt x="32"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5" name="Freeform 886"/>
            <p:cNvSpPr/>
            <p:nvPr/>
          </p:nvSpPr>
          <p:spPr bwMode="auto">
            <a:xfrm>
              <a:off x="4527551" y="1233488"/>
              <a:ext cx="20638" cy="22225"/>
            </a:xfrm>
            <a:custGeom>
              <a:avLst/>
              <a:gdLst/>
              <a:ahLst/>
              <a:cxnLst>
                <a:cxn ang="0">
                  <a:pos x="33" y="2"/>
                </a:cxn>
                <a:cxn ang="0">
                  <a:pos x="33" y="2"/>
                </a:cxn>
                <a:cxn ang="0">
                  <a:pos x="2" y="33"/>
                </a:cxn>
                <a:cxn ang="0">
                  <a:pos x="2" y="33"/>
                </a:cxn>
                <a:cxn ang="0">
                  <a:pos x="1" y="35"/>
                </a:cxn>
                <a:cxn ang="0">
                  <a:pos x="0" y="37"/>
                </a:cxn>
                <a:cxn ang="0">
                  <a:pos x="1" y="38"/>
                </a:cxn>
                <a:cxn ang="0">
                  <a:pos x="2" y="40"/>
                </a:cxn>
                <a:cxn ang="0">
                  <a:pos x="3" y="41"/>
                </a:cxn>
                <a:cxn ang="0">
                  <a:pos x="5" y="41"/>
                </a:cxn>
                <a:cxn ang="0">
                  <a:pos x="6" y="41"/>
                </a:cxn>
                <a:cxn ang="0">
                  <a:pos x="8" y="40"/>
                </a:cxn>
                <a:cxn ang="0">
                  <a:pos x="8" y="40"/>
                </a:cxn>
                <a:cxn ang="0">
                  <a:pos x="40" y="8"/>
                </a:cxn>
                <a:cxn ang="0">
                  <a:pos x="40" y="8"/>
                </a:cxn>
                <a:cxn ang="0">
                  <a:pos x="41" y="7"/>
                </a:cxn>
                <a:cxn ang="0">
                  <a:pos x="41" y="5"/>
                </a:cxn>
                <a:cxn ang="0">
                  <a:pos x="41" y="3"/>
                </a:cxn>
                <a:cxn ang="0">
                  <a:pos x="40" y="2"/>
                </a:cxn>
                <a:cxn ang="0">
                  <a:pos x="38" y="1"/>
                </a:cxn>
                <a:cxn ang="0">
                  <a:pos x="37" y="0"/>
                </a:cxn>
                <a:cxn ang="0">
                  <a:pos x="35" y="1"/>
                </a:cxn>
                <a:cxn ang="0">
                  <a:pos x="33" y="2"/>
                </a:cxn>
                <a:cxn ang="0">
                  <a:pos x="33" y="2"/>
                </a:cxn>
              </a:cxnLst>
              <a:rect l="0" t="0" r="r" b="b"/>
              <a:pathLst>
                <a:path w="41" h="41">
                  <a:moveTo>
                    <a:pt x="33" y="2"/>
                  </a:moveTo>
                  <a:lnTo>
                    <a:pt x="33" y="2"/>
                  </a:lnTo>
                  <a:lnTo>
                    <a:pt x="2" y="33"/>
                  </a:lnTo>
                  <a:lnTo>
                    <a:pt x="2" y="33"/>
                  </a:lnTo>
                  <a:lnTo>
                    <a:pt x="1" y="35"/>
                  </a:lnTo>
                  <a:lnTo>
                    <a:pt x="0" y="37"/>
                  </a:lnTo>
                  <a:lnTo>
                    <a:pt x="1" y="38"/>
                  </a:lnTo>
                  <a:lnTo>
                    <a:pt x="2" y="40"/>
                  </a:lnTo>
                  <a:lnTo>
                    <a:pt x="3" y="41"/>
                  </a:lnTo>
                  <a:lnTo>
                    <a:pt x="5" y="41"/>
                  </a:lnTo>
                  <a:lnTo>
                    <a:pt x="6" y="41"/>
                  </a:lnTo>
                  <a:lnTo>
                    <a:pt x="8" y="40"/>
                  </a:lnTo>
                  <a:lnTo>
                    <a:pt x="8" y="40"/>
                  </a:lnTo>
                  <a:lnTo>
                    <a:pt x="40" y="8"/>
                  </a:lnTo>
                  <a:lnTo>
                    <a:pt x="40" y="8"/>
                  </a:lnTo>
                  <a:lnTo>
                    <a:pt x="41" y="7"/>
                  </a:lnTo>
                  <a:lnTo>
                    <a:pt x="41" y="5"/>
                  </a:lnTo>
                  <a:lnTo>
                    <a:pt x="41" y="3"/>
                  </a:lnTo>
                  <a:lnTo>
                    <a:pt x="40" y="2"/>
                  </a:lnTo>
                  <a:lnTo>
                    <a:pt x="38" y="1"/>
                  </a:lnTo>
                  <a:lnTo>
                    <a:pt x="37"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6" name="Freeform 887"/>
            <p:cNvSpPr/>
            <p:nvPr/>
          </p:nvSpPr>
          <p:spPr bwMode="auto">
            <a:xfrm>
              <a:off x="4564063" y="1230313"/>
              <a:ext cx="22225" cy="28575"/>
            </a:xfrm>
            <a:custGeom>
              <a:avLst/>
              <a:gdLst/>
              <a:ahLst/>
              <a:cxnLst>
                <a:cxn ang="0">
                  <a:pos x="32" y="5"/>
                </a:cxn>
                <a:cxn ang="0">
                  <a:pos x="32" y="5"/>
                </a:cxn>
                <a:cxn ang="0">
                  <a:pos x="31" y="11"/>
                </a:cxn>
                <a:cxn ang="0">
                  <a:pos x="27" y="16"/>
                </a:cxn>
                <a:cxn ang="0">
                  <a:pos x="19" y="27"/>
                </a:cxn>
                <a:cxn ang="0">
                  <a:pos x="19" y="27"/>
                </a:cxn>
                <a:cxn ang="0">
                  <a:pos x="11" y="36"/>
                </a:cxn>
                <a:cxn ang="0">
                  <a:pos x="2" y="45"/>
                </a:cxn>
                <a:cxn ang="0">
                  <a:pos x="2" y="45"/>
                </a:cxn>
                <a:cxn ang="0">
                  <a:pos x="0" y="47"/>
                </a:cxn>
                <a:cxn ang="0">
                  <a:pos x="0" y="50"/>
                </a:cxn>
                <a:cxn ang="0">
                  <a:pos x="0" y="51"/>
                </a:cxn>
                <a:cxn ang="0">
                  <a:pos x="2" y="53"/>
                </a:cxn>
                <a:cxn ang="0">
                  <a:pos x="3" y="54"/>
                </a:cxn>
                <a:cxn ang="0">
                  <a:pos x="5" y="54"/>
                </a:cxn>
                <a:cxn ang="0">
                  <a:pos x="7" y="54"/>
                </a:cxn>
                <a:cxn ang="0">
                  <a:pos x="8" y="53"/>
                </a:cxn>
                <a:cxn ang="0">
                  <a:pos x="8" y="53"/>
                </a:cxn>
                <a:cxn ang="0">
                  <a:pos x="18" y="42"/>
                </a:cxn>
                <a:cxn ang="0">
                  <a:pos x="30" y="31"/>
                </a:cxn>
                <a:cxn ang="0">
                  <a:pos x="34" y="25"/>
                </a:cxn>
                <a:cxn ang="0">
                  <a:pos x="38" y="18"/>
                </a:cxn>
                <a:cxn ang="0">
                  <a:pos x="40" y="12"/>
                </a:cxn>
                <a:cxn ang="0">
                  <a:pos x="41" y="5"/>
                </a:cxn>
                <a:cxn ang="0">
                  <a:pos x="41" y="5"/>
                </a:cxn>
                <a:cxn ang="0">
                  <a:pos x="41" y="3"/>
                </a:cxn>
                <a:cxn ang="0">
                  <a:pos x="40" y="2"/>
                </a:cxn>
                <a:cxn ang="0">
                  <a:pos x="39" y="1"/>
                </a:cxn>
                <a:cxn ang="0">
                  <a:pos x="37" y="0"/>
                </a:cxn>
                <a:cxn ang="0">
                  <a:pos x="35" y="1"/>
                </a:cxn>
                <a:cxn ang="0">
                  <a:pos x="34" y="2"/>
                </a:cxn>
                <a:cxn ang="0">
                  <a:pos x="33" y="3"/>
                </a:cxn>
                <a:cxn ang="0">
                  <a:pos x="32" y="5"/>
                </a:cxn>
                <a:cxn ang="0">
                  <a:pos x="32" y="5"/>
                </a:cxn>
              </a:cxnLst>
              <a:rect l="0" t="0" r="r" b="b"/>
              <a:pathLst>
                <a:path w="41" h="54">
                  <a:moveTo>
                    <a:pt x="32" y="5"/>
                  </a:moveTo>
                  <a:lnTo>
                    <a:pt x="32" y="5"/>
                  </a:lnTo>
                  <a:lnTo>
                    <a:pt x="31" y="11"/>
                  </a:lnTo>
                  <a:lnTo>
                    <a:pt x="27" y="16"/>
                  </a:lnTo>
                  <a:lnTo>
                    <a:pt x="19" y="27"/>
                  </a:lnTo>
                  <a:lnTo>
                    <a:pt x="19" y="27"/>
                  </a:lnTo>
                  <a:lnTo>
                    <a:pt x="11" y="36"/>
                  </a:lnTo>
                  <a:lnTo>
                    <a:pt x="2" y="45"/>
                  </a:lnTo>
                  <a:lnTo>
                    <a:pt x="2" y="45"/>
                  </a:lnTo>
                  <a:lnTo>
                    <a:pt x="0" y="47"/>
                  </a:lnTo>
                  <a:lnTo>
                    <a:pt x="0" y="50"/>
                  </a:lnTo>
                  <a:lnTo>
                    <a:pt x="0" y="51"/>
                  </a:lnTo>
                  <a:lnTo>
                    <a:pt x="2" y="53"/>
                  </a:lnTo>
                  <a:lnTo>
                    <a:pt x="3" y="54"/>
                  </a:lnTo>
                  <a:lnTo>
                    <a:pt x="5" y="54"/>
                  </a:lnTo>
                  <a:lnTo>
                    <a:pt x="7" y="54"/>
                  </a:lnTo>
                  <a:lnTo>
                    <a:pt x="8" y="53"/>
                  </a:lnTo>
                  <a:lnTo>
                    <a:pt x="8" y="53"/>
                  </a:lnTo>
                  <a:lnTo>
                    <a:pt x="18" y="42"/>
                  </a:lnTo>
                  <a:lnTo>
                    <a:pt x="30" y="31"/>
                  </a:lnTo>
                  <a:lnTo>
                    <a:pt x="34" y="25"/>
                  </a:lnTo>
                  <a:lnTo>
                    <a:pt x="38" y="18"/>
                  </a:lnTo>
                  <a:lnTo>
                    <a:pt x="40" y="12"/>
                  </a:lnTo>
                  <a:lnTo>
                    <a:pt x="41" y="5"/>
                  </a:lnTo>
                  <a:lnTo>
                    <a:pt x="41" y="5"/>
                  </a:lnTo>
                  <a:lnTo>
                    <a:pt x="41" y="3"/>
                  </a:lnTo>
                  <a:lnTo>
                    <a:pt x="40" y="2"/>
                  </a:lnTo>
                  <a:lnTo>
                    <a:pt x="39" y="1"/>
                  </a:lnTo>
                  <a:lnTo>
                    <a:pt x="37" y="0"/>
                  </a:lnTo>
                  <a:lnTo>
                    <a:pt x="35" y="1"/>
                  </a:lnTo>
                  <a:lnTo>
                    <a:pt x="34" y="2"/>
                  </a:lnTo>
                  <a:lnTo>
                    <a:pt x="33"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7" name="Freeform 888"/>
            <p:cNvSpPr>
              <a:spLocks noEditPoints="1"/>
            </p:cNvSpPr>
            <p:nvPr/>
          </p:nvSpPr>
          <p:spPr bwMode="auto">
            <a:xfrm>
              <a:off x="4124326" y="1127126"/>
              <a:ext cx="785813" cy="679450"/>
            </a:xfrm>
            <a:custGeom>
              <a:avLst/>
              <a:gdLst/>
              <a:ahLst/>
              <a:cxnLst>
                <a:cxn ang="0">
                  <a:pos x="634" y="1271"/>
                </a:cxn>
                <a:cxn ang="0">
                  <a:pos x="387" y="1234"/>
                </a:cxn>
                <a:cxn ang="0">
                  <a:pos x="279" y="1187"/>
                </a:cxn>
                <a:cxn ang="0">
                  <a:pos x="153" y="1083"/>
                </a:cxn>
                <a:cxn ang="0">
                  <a:pos x="66" y="954"/>
                </a:cxn>
                <a:cxn ang="0">
                  <a:pos x="17" y="807"/>
                </a:cxn>
                <a:cxn ang="0">
                  <a:pos x="1" y="598"/>
                </a:cxn>
                <a:cxn ang="0">
                  <a:pos x="25" y="439"/>
                </a:cxn>
                <a:cxn ang="0">
                  <a:pos x="63" y="319"/>
                </a:cxn>
                <a:cxn ang="0">
                  <a:pos x="107" y="205"/>
                </a:cxn>
                <a:cxn ang="0">
                  <a:pos x="207" y="99"/>
                </a:cxn>
                <a:cxn ang="0">
                  <a:pos x="338" y="36"/>
                </a:cxn>
                <a:cxn ang="0">
                  <a:pos x="560" y="4"/>
                </a:cxn>
                <a:cxn ang="0">
                  <a:pos x="748" y="0"/>
                </a:cxn>
                <a:cxn ang="0">
                  <a:pos x="830" y="3"/>
                </a:cxn>
                <a:cxn ang="0">
                  <a:pos x="977" y="24"/>
                </a:cxn>
                <a:cxn ang="0">
                  <a:pos x="1080" y="55"/>
                </a:cxn>
                <a:cxn ang="0">
                  <a:pos x="1243" y="152"/>
                </a:cxn>
                <a:cxn ang="0">
                  <a:pos x="1363" y="247"/>
                </a:cxn>
                <a:cxn ang="0">
                  <a:pos x="1435" y="371"/>
                </a:cxn>
                <a:cxn ang="0">
                  <a:pos x="1481" y="506"/>
                </a:cxn>
                <a:cxn ang="0">
                  <a:pos x="1480" y="666"/>
                </a:cxn>
                <a:cxn ang="0">
                  <a:pos x="1460" y="824"/>
                </a:cxn>
                <a:cxn ang="0">
                  <a:pos x="1402" y="976"/>
                </a:cxn>
                <a:cxn ang="0">
                  <a:pos x="1313" y="1099"/>
                </a:cxn>
                <a:cxn ang="0">
                  <a:pos x="1184" y="1204"/>
                </a:cxn>
                <a:cxn ang="0">
                  <a:pos x="1039" y="1257"/>
                </a:cxn>
                <a:cxn ang="0">
                  <a:pos x="808" y="1282"/>
                </a:cxn>
                <a:cxn ang="0">
                  <a:pos x="501" y="40"/>
                </a:cxn>
                <a:cxn ang="0">
                  <a:pos x="326" y="76"/>
                </a:cxn>
                <a:cxn ang="0">
                  <a:pos x="213" y="137"/>
                </a:cxn>
                <a:cxn ang="0">
                  <a:pos x="142" y="226"/>
                </a:cxn>
                <a:cxn ang="0">
                  <a:pos x="75" y="396"/>
                </a:cxn>
                <a:cxn ang="0">
                  <a:pos x="40" y="570"/>
                </a:cxn>
                <a:cxn ang="0">
                  <a:pos x="41" y="747"/>
                </a:cxn>
                <a:cxn ang="0">
                  <a:pos x="87" y="916"/>
                </a:cxn>
                <a:cxn ang="0">
                  <a:pos x="173" y="1051"/>
                </a:cxn>
                <a:cxn ang="0">
                  <a:pos x="310" y="1162"/>
                </a:cxn>
                <a:cxn ang="0">
                  <a:pos x="445" y="1210"/>
                </a:cxn>
                <a:cxn ang="0">
                  <a:pos x="791" y="1244"/>
                </a:cxn>
                <a:cxn ang="0">
                  <a:pos x="977" y="1230"/>
                </a:cxn>
                <a:cxn ang="0">
                  <a:pos x="1073" y="1215"/>
                </a:cxn>
                <a:cxn ang="0">
                  <a:pos x="1202" y="1150"/>
                </a:cxn>
                <a:cxn ang="0">
                  <a:pos x="1325" y="1029"/>
                </a:cxn>
                <a:cxn ang="0">
                  <a:pos x="1401" y="891"/>
                </a:cxn>
                <a:cxn ang="0">
                  <a:pos x="1444" y="708"/>
                </a:cxn>
                <a:cxn ang="0">
                  <a:pos x="1446" y="544"/>
                </a:cxn>
                <a:cxn ang="0">
                  <a:pos x="1395" y="376"/>
                </a:cxn>
                <a:cxn ang="0">
                  <a:pos x="1325" y="258"/>
                </a:cxn>
                <a:cxn ang="0">
                  <a:pos x="1268" y="211"/>
                </a:cxn>
                <a:cxn ang="0">
                  <a:pos x="1113" y="110"/>
                </a:cxn>
                <a:cxn ang="0">
                  <a:pos x="1046" y="84"/>
                </a:cxn>
                <a:cxn ang="0">
                  <a:pos x="939" y="51"/>
                </a:cxn>
                <a:cxn ang="0">
                  <a:pos x="751" y="36"/>
                </a:cxn>
                <a:cxn ang="0">
                  <a:pos x="700" y="36"/>
                </a:cxn>
              </a:cxnLst>
              <a:rect l="0" t="0" r="r" b="b"/>
              <a:pathLst>
                <a:path w="1484" h="1282">
                  <a:moveTo>
                    <a:pt x="779" y="1282"/>
                  </a:moveTo>
                  <a:lnTo>
                    <a:pt x="779" y="1282"/>
                  </a:lnTo>
                  <a:lnTo>
                    <a:pt x="740" y="1281"/>
                  </a:lnTo>
                  <a:lnTo>
                    <a:pt x="703" y="1279"/>
                  </a:lnTo>
                  <a:lnTo>
                    <a:pt x="668" y="1276"/>
                  </a:lnTo>
                  <a:lnTo>
                    <a:pt x="634" y="1271"/>
                  </a:lnTo>
                  <a:lnTo>
                    <a:pt x="634" y="1271"/>
                  </a:lnTo>
                  <a:lnTo>
                    <a:pt x="589" y="1264"/>
                  </a:lnTo>
                  <a:lnTo>
                    <a:pt x="543" y="1259"/>
                  </a:lnTo>
                  <a:lnTo>
                    <a:pt x="543" y="1259"/>
                  </a:lnTo>
                  <a:lnTo>
                    <a:pt x="480" y="1252"/>
                  </a:lnTo>
                  <a:lnTo>
                    <a:pt x="449" y="1248"/>
                  </a:lnTo>
                  <a:lnTo>
                    <a:pt x="418" y="1242"/>
                  </a:lnTo>
                  <a:lnTo>
                    <a:pt x="387" y="1234"/>
                  </a:lnTo>
                  <a:lnTo>
                    <a:pt x="357" y="1225"/>
                  </a:lnTo>
                  <a:lnTo>
                    <a:pt x="342" y="1220"/>
                  </a:lnTo>
                  <a:lnTo>
                    <a:pt x="328" y="1214"/>
                  </a:lnTo>
                  <a:lnTo>
                    <a:pt x="313" y="1206"/>
                  </a:lnTo>
                  <a:lnTo>
                    <a:pt x="300" y="1199"/>
                  </a:lnTo>
                  <a:lnTo>
                    <a:pt x="300" y="1199"/>
                  </a:lnTo>
                  <a:lnTo>
                    <a:pt x="279" y="1187"/>
                  </a:lnTo>
                  <a:lnTo>
                    <a:pt x="258" y="1173"/>
                  </a:lnTo>
                  <a:lnTo>
                    <a:pt x="239" y="1160"/>
                  </a:lnTo>
                  <a:lnTo>
                    <a:pt x="220" y="1145"/>
                  </a:lnTo>
                  <a:lnTo>
                    <a:pt x="202" y="1131"/>
                  </a:lnTo>
                  <a:lnTo>
                    <a:pt x="185" y="1115"/>
                  </a:lnTo>
                  <a:lnTo>
                    <a:pt x="168" y="1100"/>
                  </a:lnTo>
                  <a:lnTo>
                    <a:pt x="153" y="1083"/>
                  </a:lnTo>
                  <a:lnTo>
                    <a:pt x="138" y="1067"/>
                  </a:lnTo>
                  <a:lnTo>
                    <a:pt x="124" y="1049"/>
                  </a:lnTo>
                  <a:lnTo>
                    <a:pt x="110" y="1031"/>
                  </a:lnTo>
                  <a:lnTo>
                    <a:pt x="98" y="1013"/>
                  </a:lnTo>
                  <a:lnTo>
                    <a:pt x="86" y="993"/>
                  </a:lnTo>
                  <a:lnTo>
                    <a:pt x="75" y="973"/>
                  </a:lnTo>
                  <a:lnTo>
                    <a:pt x="66" y="954"/>
                  </a:lnTo>
                  <a:lnTo>
                    <a:pt x="56" y="933"/>
                  </a:lnTo>
                  <a:lnTo>
                    <a:pt x="56" y="933"/>
                  </a:lnTo>
                  <a:lnTo>
                    <a:pt x="46" y="908"/>
                  </a:lnTo>
                  <a:lnTo>
                    <a:pt x="37" y="882"/>
                  </a:lnTo>
                  <a:lnTo>
                    <a:pt x="29" y="857"/>
                  </a:lnTo>
                  <a:lnTo>
                    <a:pt x="22" y="832"/>
                  </a:lnTo>
                  <a:lnTo>
                    <a:pt x="17" y="807"/>
                  </a:lnTo>
                  <a:lnTo>
                    <a:pt x="12" y="784"/>
                  </a:lnTo>
                  <a:lnTo>
                    <a:pt x="9" y="759"/>
                  </a:lnTo>
                  <a:lnTo>
                    <a:pt x="6" y="735"/>
                  </a:lnTo>
                  <a:lnTo>
                    <a:pt x="3" y="711"/>
                  </a:lnTo>
                  <a:lnTo>
                    <a:pt x="1" y="688"/>
                  </a:lnTo>
                  <a:lnTo>
                    <a:pt x="0" y="643"/>
                  </a:lnTo>
                  <a:lnTo>
                    <a:pt x="1" y="598"/>
                  </a:lnTo>
                  <a:lnTo>
                    <a:pt x="3" y="556"/>
                  </a:lnTo>
                  <a:lnTo>
                    <a:pt x="3" y="556"/>
                  </a:lnTo>
                  <a:lnTo>
                    <a:pt x="6" y="532"/>
                  </a:lnTo>
                  <a:lnTo>
                    <a:pt x="9" y="508"/>
                  </a:lnTo>
                  <a:lnTo>
                    <a:pt x="14" y="485"/>
                  </a:lnTo>
                  <a:lnTo>
                    <a:pt x="19" y="462"/>
                  </a:lnTo>
                  <a:lnTo>
                    <a:pt x="25" y="439"/>
                  </a:lnTo>
                  <a:lnTo>
                    <a:pt x="32" y="418"/>
                  </a:lnTo>
                  <a:lnTo>
                    <a:pt x="47" y="372"/>
                  </a:lnTo>
                  <a:lnTo>
                    <a:pt x="50" y="363"/>
                  </a:lnTo>
                  <a:lnTo>
                    <a:pt x="50" y="363"/>
                  </a:lnTo>
                  <a:lnTo>
                    <a:pt x="56" y="342"/>
                  </a:lnTo>
                  <a:lnTo>
                    <a:pt x="63" y="319"/>
                  </a:lnTo>
                  <a:lnTo>
                    <a:pt x="63" y="319"/>
                  </a:lnTo>
                  <a:lnTo>
                    <a:pt x="72" y="288"/>
                  </a:lnTo>
                  <a:lnTo>
                    <a:pt x="81" y="259"/>
                  </a:lnTo>
                  <a:lnTo>
                    <a:pt x="86" y="245"/>
                  </a:lnTo>
                  <a:lnTo>
                    <a:pt x="93" y="231"/>
                  </a:lnTo>
                  <a:lnTo>
                    <a:pt x="100" y="218"/>
                  </a:lnTo>
                  <a:lnTo>
                    <a:pt x="107" y="205"/>
                  </a:lnTo>
                  <a:lnTo>
                    <a:pt x="107" y="205"/>
                  </a:lnTo>
                  <a:lnTo>
                    <a:pt x="120" y="188"/>
                  </a:lnTo>
                  <a:lnTo>
                    <a:pt x="133" y="170"/>
                  </a:lnTo>
                  <a:lnTo>
                    <a:pt x="146" y="154"/>
                  </a:lnTo>
                  <a:lnTo>
                    <a:pt x="161" y="139"/>
                  </a:lnTo>
                  <a:lnTo>
                    <a:pt x="175" y="125"/>
                  </a:lnTo>
                  <a:lnTo>
                    <a:pt x="191" y="112"/>
                  </a:lnTo>
                  <a:lnTo>
                    <a:pt x="207" y="99"/>
                  </a:lnTo>
                  <a:lnTo>
                    <a:pt x="223" y="88"/>
                  </a:lnTo>
                  <a:lnTo>
                    <a:pt x="241" y="78"/>
                  </a:lnTo>
                  <a:lnTo>
                    <a:pt x="258" y="67"/>
                  </a:lnTo>
                  <a:lnTo>
                    <a:pt x="277" y="59"/>
                  </a:lnTo>
                  <a:lnTo>
                    <a:pt x="297" y="51"/>
                  </a:lnTo>
                  <a:lnTo>
                    <a:pt x="317" y="44"/>
                  </a:lnTo>
                  <a:lnTo>
                    <a:pt x="338" y="36"/>
                  </a:lnTo>
                  <a:lnTo>
                    <a:pt x="360" y="31"/>
                  </a:lnTo>
                  <a:lnTo>
                    <a:pt x="383" y="26"/>
                  </a:lnTo>
                  <a:lnTo>
                    <a:pt x="383" y="26"/>
                  </a:lnTo>
                  <a:lnTo>
                    <a:pt x="427" y="18"/>
                  </a:lnTo>
                  <a:lnTo>
                    <a:pt x="472" y="11"/>
                  </a:lnTo>
                  <a:lnTo>
                    <a:pt x="516" y="7"/>
                  </a:lnTo>
                  <a:lnTo>
                    <a:pt x="560" y="4"/>
                  </a:lnTo>
                  <a:lnTo>
                    <a:pt x="606" y="2"/>
                  </a:lnTo>
                  <a:lnTo>
                    <a:pt x="651" y="1"/>
                  </a:lnTo>
                  <a:lnTo>
                    <a:pt x="744" y="0"/>
                  </a:lnTo>
                  <a:lnTo>
                    <a:pt x="744" y="0"/>
                  </a:lnTo>
                  <a:lnTo>
                    <a:pt x="746" y="0"/>
                  </a:lnTo>
                  <a:lnTo>
                    <a:pt x="747" y="0"/>
                  </a:lnTo>
                  <a:lnTo>
                    <a:pt x="748" y="0"/>
                  </a:lnTo>
                  <a:lnTo>
                    <a:pt x="748" y="0"/>
                  </a:lnTo>
                  <a:lnTo>
                    <a:pt x="750" y="0"/>
                  </a:lnTo>
                  <a:lnTo>
                    <a:pt x="751" y="0"/>
                  </a:lnTo>
                  <a:lnTo>
                    <a:pt x="751" y="0"/>
                  </a:lnTo>
                  <a:lnTo>
                    <a:pt x="792" y="1"/>
                  </a:lnTo>
                  <a:lnTo>
                    <a:pt x="792" y="1"/>
                  </a:lnTo>
                  <a:lnTo>
                    <a:pt x="830" y="3"/>
                  </a:lnTo>
                  <a:lnTo>
                    <a:pt x="868" y="5"/>
                  </a:lnTo>
                  <a:lnTo>
                    <a:pt x="905" y="8"/>
                  </a:lnTo>
                  <a:lnTo>
                    <a:pt x="923" y="11"/>
                  </a:lnTo>
                  <a:lnTo>
                    <a:pt x="941" y="14"/>
                  </a:lnTo>
                  <a:lnTo>
                    <a:pt x="941" y="14"/>
                  </a:lnTo>
                  <a:lnTo>
                    <a:pt x="959" y="19"/>
                  </a:lnTo>
                  <a:lnTo>
                    <a:pt x="977" y="24"/>
                  </a:lnTo>
                  <a:lnTo>
                    <a:pt x="1011" y="35"/>
                  </a:lnTo>
                  <a:lnTo>
                    <a:pt x="1011" y="35"/>
                  </a:lnTo>
                  <a:lnTo>
                    <a:pt x="1041" y="45"/>
                  </a:lnTo>
                  <a:lnTo>
                    <a:pt x="1041" y="45"/>
                  </a:lnTo>
                  <a:lnTo>
                    <a:pt x="1066" y="52"/>
                  </a:lnTo>
                  <a:lnTo>
                    <a:pt x="1066" y="52"/>
                  </a:lnTo>
                  <a:lnTo>
                    <a:pt x="1080" y="55"/>
                  </a:lnTo>
                  <a:lnTo>
                    <a:pt x="1094" y="59"/>
                  </a:lnTo>
                  <a:lnTo>
                    <a:pt x="1107" y="64"/>
                  </a:lnTo>
                  <a:lnTo>
                    <a:pt x="1120" y="70"/>
                  </a:lnTo>
                  <a:lnTo>
                    <a:pt x="1120" y="70"/>
                  </a:lnTo>
                  <a:lnTo>
                    <a:pt x="1189" y="116"/>
                  </a:lnTo>
                  <a:lnTo>
                    <a:pt x="1189" y="116"/>
                  </a:lnTo>
                  <a:lnTo>
                    <a:pt x="1243" y="152"/>
                  </a:lnTo>
                  <a:lnTo>
                    <a:pt x="1298" y="187"/>
                  </a:lnTo>
                  <a:lnTo>
                    <a:pt x="1298" y="187"/>
                  </a:lnTo>
                  <a:lnTo>
                    <a:pt x="1307" y="193"/>
                  </a:lnTo>
                  <a:lnTo>
                    <a:pt x="1317" y="200"/>
                  </a:lnTo>
                  <a:lnTo>
                    <a:pt x="1334" y="215"/>
                  </a:lnTo>
                  <a:lnTo>
                    <a:pt x="1350" y="230"/>
                  </a:lnTo>
                  <a:lnTo>
                    <a:pt x="1363" y="247"/>
                  </a:lnTo>
                  <a:lnTo>
                    <a:pt x="1377" y="264"/>
                  </a:lnTo>
                  <a:lnTo>
                    <a:pt x="1388" y="283"/>
                  </a:lnTo>
                  <a:lnTo>
                    <a:pt x="1398" y="301"/>
                  </a:lnTo>
                  <a:lnTo>
                    <a:pt x="1408" y="318"/>
                  </a:lnTo>
                  <a:lnTo>
                    <a:pt x="1415" y="334"/>
                  </a:lnTo>
                  <a:lnTo>
                    <a:pt x="1415" y="334"/>
                  </a:lnTo>
                  <a:lnTo>
                    <a:pt x="1435" y="371"/>
                  </a:lnTo>
                  <a:lnTo>
                    <a:pt x="1452" y="409"/>
                  </a:lnTo>
                  <a:lnTo>
                    <a:pt x="1461" y="429"/>
                  </a:lnTo>
                  <a:lnTo>
                    <a:pt x="1468" y="449"/>
                  </a:lnTo>
                  <a:lnTo>
                    <a:pt x="1474" y="469"/>
                  </a:lnTo>
                  <a:lnTo>
                    <a:pt x="1478" y="489"/>
                  </a:lnTo>
                  <a:lnTo>
                    <a:pt x="1478" y="489"/>
                  </a:lnTo>
                  <a:lnTo>
                    <a:pt x="1481" y="506"/>
                  </a:lnTo>
                  <a:lnTo>
                    <a:pt x="1483" y="523"/>
                  </a:lnTo>
                  <a:lnTo>
                    <a:pt x="1484" y="542"/>
                  </a:lnTo>
                  <a:lnTo>
                    <a:pt x="1484" y="560"/>
                  </a:lnTo>
                  <a:lnTo>
                    <a:pt x="1483" y="596"/>
                  </a:lnTo>
                  <a:lnTo>
                    <a:pt x="1481" y="632"/>
                  </a:lnTo>
                  <a:lnTo>
                    <a:pt x="1481" y="632"/>
                  </a:lnTo>
                  <a:lnTo>
                    <a:pt x="1480" y="666"/>
                  </a:lnTo>
                  <a:lnTo>
                    <a:pt x="1479" y="701"/>
                  </a:lnTo>
                  <a:lnTo>
                    <a:pt x="1479" y="701"/>
                  </a:lnTo>
                  <a:lnTo>
                    <a:pt x="1478" y="724"/>
                  </a:lnTo>
                  <a:lnTo>
                    <a:pt x="1475" y="749"/>
                  </a:lnTo>
                  <a:lnTo>
                    <a:pt x="1471" y="774"/>
                  </a:lnTo>
                  <a:lnTo>
                    <a:pt x="1466" y="799"/>
                  </a:lnTo>
                  <a:lnTo>
                    <a:pt x="1460" y="824"/>
                  </a:lnTo>
                  <a:lnTo>
                    <a:pt x="1453" y="848"/>
                  </a:lnTo>
                  <a:lnTo>
                    <a:pt x="1439" y="893"/>
                  </a:lnTo>
                  <a:lnTo>
                    <a:pt x="1439" y="893"/>
                  </a:lnTo>
                  <a:lnTo>
                    <a:pt x="1431" y="914"/>
                  </a:lnTo>
                  <a:lnTo>
                    <a:pt x="1422" y="936"/>
                  </a:lnTo>
                  <a:lnTo>
                    <a:pt x="1413" y="956"/>
                  </a:lnTo>
                  <a:lnTo>
                    <a:pt x="1402" y="976"/>
                  </a:lnTo>
                  <a:lnTo>
                    <a:pt x="1390" y="997"/>
                  </a:lnTo>
                  <a:lnTo>
                    <a:pt x="1377" y="1018"/>
                  </a:lnTo>
                  <a:lnTo>
                    <a:pt x="1362" y="1037"/>
                  </a:lnTo>
                  <a:lnTo>
                    <a:pt x="1347" y="1058"/>
                  </a:lnTo>
                  <a:lnTo>
                    <a:pt x="1347" y="1058"/>
                  </a:lnTo>
                  <a:lnTo>
                    <a:pt x="1330" y="1079"/>
                  </a:lnTo>
                  <a:lnTo>
                    <a:pt x="1313" y="1099"/>
                  </a:lnTo>
                  <a:lnTo>
                    <a:pt x="1296" y="1116"/>
                  </a:lnTo>
                  <a:lnTo>
                    <a:pt x="1278" y="1134"/>
                  </a:lnTo>
                  <a:lnTo>
                    <a:pt x="1260" y="1150"/>
                  </a:lnTo>
                  <a:lnTo>
                    <a:pt x="1242" y="1165"/>
                  </a:lnTo>
                  <a:lnTo>
                    <a:pt x="1222" y="1179"/>
                  </a:lnTo>
                  <a:lnTo>
                    <a:pt x="1204" y="1192"/>
                  </a:lnTo>
                  <a:lnTo>
                    <a:pt x="1184" y="1204"/>
                  </a:lnTo>
                  <a:lnTo>
                    <a:pt x="1164" y="1215"/>
                  </a:lnTo>
                  <a:lnTo>
                    <a:pt x="1145" y="1224"/>
                  </a:lnTo>
                  <a:lnTo>
                    <a:pt x="1124" y="1233"/>
                  </a:lnTo>
                  <a:lnTo>
                    <a:pt x="1103" y="1241"/>
                  </a:lnTo>
                  <a:lnTo>
                    <a:pt x="1082" y="1247"/>
                  </a:lnTo>
                  <a:lnTo>
                    <a:pt x="1061" y="1253"/>
                  </a:lnTo>
                  <a:lnTo>
                    <a:pt x="1039" y="1257"/>
                  </a:lnTo>
                  <a:lnTo>
                    <a:pt x="1039" y="1257"/>
                  </a:lnTo>
                  <a:lnTo>
                    <a:pt x="967" y="1268"/>
                  </a:lnTo>
                  <a:lnTo>
                    <a:pt x="933" y="1273"/>
                  </a:lnTo>
                  <a:lnTo>
                    <a:pt x="900" y="1276"/>
                  </a:lnTo>
                  <a:lnTo>
                    <a:pt x="869" y="1279"/>
                  </a:lnTo>
                  <a:lnTo>
                    <a:pt x="838" y="1280"/>
                  </a:lnTo>
                  <a:lnTo>
                    <a:pt x="808" y="1282"/>
                  </a:lnTo>
                  <a:lnTo>
                    <a:pt x="779" y="1282"/>
                  </a:lnTo>
                  <a:lnTo>
                    <a:pt x="779" y="1282"/>
                  </a:lnTo>
                  <a:close/>
                  <a:moveTo>
                    <a:pt x="653" y="36"/>
                  </a:moveTo>
                  <a:lnTo>
                    <a:pt x="653" y="36"/>
                  </a:lnTo>
                  <a:lnTo>
                    <a:pt x="604" y="36"/>
                  </a:lnTo>
                  <a:lnTo>
                    <a:pt x="553" y="37"/>
                  </a:lnTo>
                  <a:lnTo>
                    <a:pt x="501" y="40"/>
                  </a:lnTo>
                  <a:lnTo>
                    <a:pt x="475" y="44"/>
                  </a:lnTo>
                  <a:lnTo>
                    <a:pt x="450" y="47"/>
                  </a:lnTo>
                  <a:lnTo>
                    <a:pt x="424" y="51"/>
                  </a:lnTo>
                  <a:lnTo>
                    <a:pt x="399" y="55"/>
                  </a:lnTo>
                  <a:lnTo>
                    <a:pt x="374" y="61"/>
                  </a:lnTo>
                  <a:lnTo>
                    <a:pt x="350" y="67"/>
                  </a:lnTo>
                  <a:lnTo>
                    <a:pt x="326" y="76"/>
                  </a:lnTo>
                  <a:lnTo>
                    <a:pt x="302" y="84"/>
                  </a:lnTo>
                  <a:lnTo>
                    <a:pt x="279" y="94"/>
                  </a:lnTo>
                  <a:lnTo>
                    <a:pt x="257" y="106"/>
                  </a:lnTo>
                  <a:lnTo>
                    <a:pt x="257" y="106"/>
                  </a:lnTo>
                  <a:lnTo>
                    <a:pt x="242" y="115"/>
                  </a:lnTo>
                  <a:lnTo>
                    <a:pt x="226" y="125"/>
                  </a:lnTo>
                  <a:lnTo>
                    <a:pt x="213" y="137"/>
                  </a:lnTo>
                  <a:lnTo>
                    <a:pt x="200" y="148"/>
                  </a:lnTo>
                  <a:lnTo>
                    <a:pt x="189" y="160"/>
                  </a:lnTo>
                  <a:lnTo>
                    <a:pt x="178" y="172"/>
                  </a:lnTo>
                  <a:lnTo>
                    <a:pt x="167" y="186"/>
                  </a:lnTo>
                  <a:lnTo>
                    <a:pt x="158" y="199"/>
                  </a:lnTo>
                  <a:lnTo>
                    <a:pt x="150" y="212"/>
                  </a:lnTo>
                  <a:lnTo>
                    <a:pt x="142" y="226"/>
                  </a:lnTo>
                  <a:lnTo>
                    <a:pt x="128" y="254"/>
                  </a:lnTo>
                  <a:lnTo>
                    <a:pt x="116" y="282"/>
                  </a:lnTo>
                  <a:lnTo>
                    <a:pt x="106" y="310"/>
                  </a:lnTo>
                  <a:lnTo>
                    <a:pt x="106" y="310"/>
                  </a:lnTo>
                  <a:lnTo>
                    <a:pt x="95" y="340"/>
                  </a:lnTo>
                  <a:lnTo>
                    <a:pt x="95" y="340"/>
                  </a:lnTo>
                  <a:lnTo>
                    <a:pt x="75" y="396"/>
                  </a:lnTo>
                  <a:lnTo>
                    <a:pt x="66" y="424"/>
                  </a:lnTo>
                  <a:lnTo>
                    <a:pt x="57" y="453"/>
                  </a:lnTo>
                  <a:lnTo>
                    <a:pt x="50" y="482"/>
                  </a:lnTo>
                  <a:lnTo>
                    <a:pt x="45" y="511"/>
                  </a:lnTo>
                  <a:lnTo>
                    <a:pt x="41" y="540"/>
                  </a:lnTo>
                  <a:lnTo>
                    <a:pt x="40" y="570"/>
                  </a:lnTo>
                  <a:lnTo>
                    <a:pt x="40" y="570"/>
                  </a:lnTo>
                  <a:lnTo>
                    <a:pt x="38" y="617"/>
                  </a:lnTo>
                  <a:lnTo>
                    <a:pt x="38" y="617"/>
                  </a:lnTo>
                  <a:lnTo>
                    <a:pt x="37" y="661"/>
                  </a:lnTo>
                  <a:lnTo>
                    <a:pt x="37" y="683"/>
                  </a:lnTo>
                  <a:lnTo>
                    <a:pt x="38" y="704"/>
                  </a:lnTo>
                  <a:lnTo>
                    <a:pt x="39" y="726"/>
                  </a:lnTo>
                  <a:lnTo>
                    <a:pt x="41" y="747"/>
                  </a:lnTo>
                  <a:lnTo>
                    <a:pt x="44" y="769"/>
                  </a:lnTo>
                  <a:lnTo>
                    <a:pt x="49" y="791"/>
                  </a:lnTo>
                  <a:lnTo>
                    <a:pt x="49" y="791"/>
                  </a:lnTo>
                  <a:lnTo>
                    <a:pt x="63" y="842"/>
                  </a:lnTo>
                  <a:lnTo>
                    <a:pt x="70" y="866"/>
                  </a:lnTo>
                  <a:lnTo>
                    <a:pt x="78" y="891"/>
                  </a:lnTo>
                  <a:lnTo>
                    <a:pt x="87" y="916"/>
                  </a:lnTo>
                  <a:lnTo>
                    <a:pt x="98" y="940"/>
                  </a:lnTo>
                  <a:lnTo>
                    <a:pt x="110" y="963"/>
                  </a:lnTo>
                  <a:lnTo>
                    <a:pt x="124" y="986"/>
                  </a:lnTo>
                  <a:lnTo>
                    <a:pt x="124" y="986"/>
                  </a:lnTo>
                  <a:lnTo>
                    <a:pt x="139" y="1008"/>
                  </a:lnTo>
                  <a:lnTo>
                    <a:pt x="156" y="1030"/>
                  </a:lnTo>
                  <a:lnTo>
                    <a:pt x="173" y="1051"/>
                  </a:lnTo>
                  <a:lnTo>
                    <a:pt x="191" y="1070"/>
                  </a:lnTo>
                  <a:lnTo>
                    <a:pt x="210" y="1088"/>
                  </a:lnTo>
                  <a:lnTo>
                    <a:pt x="228" y="1106"/>
                  </a:lnTo>
                  <a:lnTo>
                    <a:pt x="248" y="1121"/>
                  </a:lnTo>
                  <a:lnTo>
                    <a:pt x="269" y="1136"/>
                  </a:lnTo>
                  <a:lnTo>
                    <a:pt x="288" y="1149"/>
                  </a:lnTo>
                  <a:lnTo>
                    <a:pt x="310" y="1162"/>
                  </a:lnTo>
                  <a:lnTo>
                    <a:pt x="332" y="1173"/>
                  </a:lnTo>
                  <a:lnTo>
                    <a:pt x="354" y="1184"/>
                  </a:lnTo>
                  <a:lnTo>
                    <a:pt x="376" y="1192"/>
                  </a:lnTo>
                  <a:lnTo>
                    <a:pt x="398" y="1199"/>
                  </a:lnTo>
                  <a:lnTo>
                    <a:pt x="421" y="1205"/>
                  </a:lnTo>
                  <a:lnTo>
                    <a:pt x="445" y="1210"/>
                  </a:lnTo>
                  <a:lnTo>
                    <a:pt x="445" y="1210"/>
                  </a:lnTo>
                  <a:lnTo>
                    <a:pt x="525" y="1222"/>
                  </a:lnTo>
                  <a:lnTo>
                    <a:pt x="567" y="1228"/>
                  </a:lnTo>
                  <a:lnTo>
                    <a:pt x="611" y="1233"/>
                  </a:lnTo>
                  <a:lnTo>
                    <a:pt x="654" y="1238"/>
                  </a:lnTo>
                  <a:lnTo>
                    <a:pt x="700" y="1241"/>
                  </a:lnTo>
                  <a:lnTo>
                    <a:pt x="746" y="1243"/>
                  </a:lnTo>
                  <a:lnTo>
                    <a:pt x="791" y="1244"/>
                  </a:lnTo>
                  <a:lnTo>
                    <a:pt x="791" y="1244"/>
                  </a:lnTo>
                  <a:lnTo>
                    <a:pt x="843" y="1243"/>
                  </a:lnTo>
                  <a:lnTo>
                    <a:pt x="843" y="1243"/>
                  </a:lnTo>
                  <a:lnTo>
                    <a:pt x="879" y="1241"/>
                  </a:lnTo>
                  <a:lnTo>
                    <a:pt x="913" y="1239"/>
                  </a:lnTo>
                  <a:lnTo>
                    <a:pt x="946" y="1234"/>
                  </a:lnTo>
                  <a:lnTo>
                    <a:pt x="977" y="1230"/>
                  </a:lnTo>
                  <a:lnTo>
                    <a:pt x="977" y="1230"/>
                  </a:lnTo>
                  <a:lnTo>
                    <a:pt x="1005" y="1227"/>
                  </a:lnTo>
                  <a:lnTo>
                    <a:pt x="1005" y="1227"/>
                  </a:lnTo>
                  <a:lnTo>
                    <a:pt x="1025" y="1225"/>
                  </a:lnTo>
                  <a:lnTo>
                    <a:pt x="1045" y="1222"/>
                  </a:lnTo>
                  <a:lnTo>
                    <a:pt x="1065" y="1218"/>
                  </a:lnTo>
                  <a:lnTo>
                    <a:pt x="1073" y="1215"/>
                  </a:lnTo>
                  <a:lnTo>
                    <a:pt x="1082" y="1212"/>
                  </a:lnTo>
                  <a:lnTo>
                    <a:pt x="1082" y="1212"/>
                  </a:lnTo>
                  <a:lnTo>
                    <a:pt x="1109" y="1200"/>
                  </a:lnTo>
                  <a:lnTo>
                    <a:pt x="1135" y="1189"/>
                  </a:lnTo>
                  <a:lnTo>
                    <a:pt x="1159" y="1176"/>
                  </a:lnTo>
                  <a:lnTo>
                    <a:pt x="1181" y="1163"/>
                  </a:lnTo>
                  <a:lnTo>
                    <a:pt x="1202" y="1150"/>
                  </a:lnTo>
                  <a:lnTo>
                    <a:pt x="1220" y="1136"/>
                  </a:lnTo>
                  <a:lnTo>
                    <a:pt x="1238" y="1121"/>
                  </a:lnTo>
                  <a:lnTo>
                    <a:pt x="1254" y="1106"/>
                  </a:lnTo>
                  <a:lnTo>
                    <a:pt x="1254" y="1106"/>
                  </a:lnTo>
                  <a:lnTo>
                    <a:pt x="1291" y="1070"/>
                  </a:lnTo>
                  <a:lnTo>
                    <a:pt x="1308" y="1050"/>
                  </a:lnTo>
                  <a:lnTo>
                    <a:pt x="1325" y="1029"/>
                  </a:lnTo>
                  <a:lnTo>
                    <a:pt x="1341" y="1008"/>
                  </a:lnTo>
                  <a:lnTo>
                    <a:pt x="1357" y="986"/>
                  </a:lnTo>
                  <a:lnTo>
                    <a:pt x="1370" y="963"/>
                  </a:lnTo>
                  <a:lnTo>
                    <a:pt x="1383" y="939"/>
                  </a:lnTo>
                  <a:lnTo>
                    <a:pt x="1383" y="939"/>
                  </a:lnTo>
                  <a:lnTo>
                    <a:pt x="1392" y="915"/>
                  </a:lnTo>
                  <a:lnTo>
                    <a:pt x="1401" y="891"/>
                  </a:lnTo>
                  <a:lnTo>
                    <a:pt x="1409" y="868"/>
                  </a:lnTo>
                  <a:lnTo>
                    <a:pt x="1416" y="844"/>
                  </a:lnTo>
                  <a:lnTo>
                    <a:pt x="1427" y="795"/>
                  </a:lnTo>
                  <a:lnTo>
                    <a:pt x="1438" y="749"/>
                  </a:lnTo>
                  <a:lnTo>
                    <a:pt x="1438" y="749"/>
                  </a:lnTo>
                  <a:lnTo>
                    <a:pt x="1442" y="729"/>
                  </a:lnTo>
                  <a:lnTo>
                    <a:pt x="1444" y="708"/>
                  </a:lnTo>
                  <a:lnTo>
                    <a:pt x="1446" y="686"/>
                  </a:lnTo>
                  <a:lnTo>
                    <a:pt x="1447" y="664"/>
                  </a:lnTo>
                  <a:lnTo>
                    <a:pt x="1447" y="620"/>
                  </a:lnTo>
                  <a:lnTo>
                    <a:pt x="1446" y="577"/>
                  </a:lnTo>
                  <a:lnTo>
                    <a:pt x="1446" y="577"/>
                  </a:lnTo>
                  <a:lnTo>
                    <a:pt x="1446" y="544"/>
                  </a:lnTo>
                  <a:lnTo>
                    <a:pt x="1446" y="544"/>
                  </a:lnTo>
                  <a:lnTo>
                    <a:pt x="1444" y="521"/>
                  </a:lnTo>
                  <a:lnTo>
                    <a:pt x="1441" y="500"/>
                  </a:lnTo>
                  <a:lnTo>
                    <a:pt x="1436" y="479"/>
                  </a:lnTo>
                  <a:lnTo>
                    <a:pt x="1430" y="458"/>
                  </a:lnTo>
                  <a:lnTo>
                    <a:pt x="1422" y="437"/>
                  </a:lnTo>
                  <a:lnTo>
                    <a:pt x="1414" y="417"/>
                  </a:lnTo>
                  <a:lnTo>
                    <a:pt x="1395" y="376"/>
                  </a:lnTo>
                  <a:lnTo>
                    <a:pt x="1388" y="361"/>
                  </a:lnTo>
                  <a:lnTo>
                    <a:pt x="1388" y="361"/>
                  </a:lnTo>
                  <a:lnTo>
                    <a:pt x="1378" y="340"/>
                  </a:lnTo>
                  <a:lnTo>
                    <a:pt x="1367" y="319"/>
                  </a:lnTo>
                  <a:lnTo>
                    <a:pt x="1355" y="297"/>
                  </a:lnTo>
                  <a:lnTo>
                    <a:pt x="1340" y="278"/>
                  </a:lnTo>
                  <a:lnTo>
                    <a:pt x="1325" y="258"/>
                  </a:lnTo>
                  <a:lnTo>
                    <a:pt x="1317" y="249"/>
                  </a:lnTo>
                  <a:lnTo>
                    <a:pt x="1308" y="239"/>
                  </a:lnTo>
                  <a:lnTo>
                    <a:pt x="1299" y="232"/>
                  </a:lnTo>
                  <a:lnTo>
                    <a:pt x="1289" y="224"/>
                  </a:lnTo>
                  <a:lnTo>
                    <a:pt x="1278" y="218"/>
                  </a:lnTo>
                  <a:lnTo>
                    <a:pt x="1268" y="211"/>
                  </a:lnTo>
                  <a:lnTo>
                    <a:pt x="1268" y="211"/>
                  </a:lnTo>
                  <a:lnTo>
                    <a:pt x="1242" y="197"/>
                  </a:lnTo>
                  <a:lnTo>
                    <a:pt x="1217" y="181"/>
                  </a:lnTo>
                  <a:lnTo>
                    <a:pt x="1193" y="165"/>
                  </a:lnTo>
                  <a:lnTo>
                    <a:pt x="1169" y="148"/>
                  </a:lnTo>
                  <a:lnTo>
                    <a:pt x="1169" y="148"/>
                  </a:lnTo>
                  <a:lnTo>
                    <a:pt x="1141" y="129"/>
                  </a:lnTo>
                  <a:lnTo>
                    <a:pt x="1113" y="110"/>
                  </a:lnTo>
                  <a:lnTo>
                    <a:pt x="1113" y="110"/>
                  </a:lnTo>
                  <a:lnTo>
                    <a:pt x="1105" y="105"/>
                  </a:lnTo>
                  <a:lnTo>
                    <a:pt x="1097" y="101"/>
                  </a:lnTo>
                  <a:lnTo>
                    <a:pt x="1080" y="94"/>
                  </a:lnTo>
                  <a:lnTo>
                    <a:pt x="1063" y="89"/>
                  </a:lnTo>
                  <a:lnTo>
                    <a:pt x="1046" y="84"/>
                  </a:lnTo>
                  <a:lnTo>
                    <a:pt x="1046" y="84"/>
                  </a:lnTo>
                  <a:lnTo>
                    <a:pt x="1017" y="77"/>
                  </a:lnTo>
                  <a:lnTo>
                    <a:pt x="1017" y="77"/>
                  </a:lnTo>
                  <a:lnTo>
                    <a:pt x="989" y="66"/>
                  </a:lnTo>
                  <a:lnTo>
                    <a:pt x="989" y="66"/>
                  </a:lnTo>
                  <a:lnTo>
                    <a:pt x="972" y="61"/>
                  </a:lnTo>
                  <a:lnTo>
                    <a:pt x="956" y="55"/>
                  </a:lnTo>
                  <a:lnTo>
                    <a:pt x="939" y="51"/>
                  </a:lnTo>
                  <a:lnTo>
                    <a:pt x="922" y="49"/>
                  </a:lnTo>
                  <a:lnTo>
                    <a:pt x="922" y="49"/>
                  </a:lnTo>
                  <a:lnTo>
                    <a:pt x="857" y="44"/>
                  </a:lnTo>
                  <a:lnTo>
                    <a:pt x="857" y="44"/>
                  </a:lnTo>
                  <a:lnTo>
                    <a:pt x="805" y="39"/>
                  </a:lnTo>
                  <a:lnTo>
                    <a:pt x="751" y="36"/>
                  </a:lnTo>
                  <a:lnTo>
                    <a:pt x="751" y="36"/>
                  </a:lnTo>
                  <a:lnTo>
                    <a:pt x="749" y="36"/>
                  </a:lnTo>
                  <a:lnTo>
                    <a:pt x="748" y="35"/>
                  </a:lnTo>
                  <a:lnTo>
                    <a:pt x="748" y="36"/>
                  </a:lnTo>
                  <a:lnTo>
                    <a:pt x="748" y="36"/>
                  </a:lnTo>
                  <a:lnTo>
                    <a:pt x="744" y="36"/>
                  </a:lnTo>
                  <a:lnTo>
                    <a:pt x="744" y="36"/>
                  </a:lnTo>
                  <a:lnTo>
                    <a:pt x="700" y="36"/>
                  </a:lnTo>
                  <a:lnTo>
                    <a:pt x="700" y="36"/>
                  </a:lnTo>
                  <a:lnTo>
                    <a:pt x="653" y="36"/>
                  </a:lnTo>
                  <a:lnTo>
                    <a:pt x="65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8" name="Freeform 889"/>
            <p:cNvSpPr>
              <a:spLocks noEditPoints="1"/>
            </p:cNvSpPr>
            <p:nvPr/>
          </p:nvSpPr>
          <p:spPr bwMode="auto">
            <a:xfrm>
              <a:off x="4303713" y="1290638"/>
              <a:ext cx="425450" cy="342900"/>
            </a:xfrm>
            <a:custGeom>
              <a:avLst/>
              <a:gdLst/>
              <a:ahLst/>
              <a:cxnLst>
                <a:cxn ang="0">
                  <a:pos x="345" y="637"/>
                </a:cxn>
                <a:cxn ang="0">
                  <a:pos x="242" y="623"/>
                </a:cxn>
                <a:cxn ang="0">
                  <a:pos x="163" y="597"/>
                </a:cxn>
                <a:cxn ang="0">
                  <a:pos x="98" y="559"/>
                </a:cxn>
                <a:cxn ang="0">
                  <a:pos x="51" y="512"/>
                </a:cxn>
                <a:cxn ang="0">
                  <a:pos x="15" y="430"/>
                </a:cxn>
                <a:cxn ang="0">
                  <a:pos x="1" y="302"/>
                </a:cxn>
                <a:cxn ang="0">
                  <a:pos x="1" y="238"/>
                </a:cxn>
                <a:cxn ang="0">
                  <a:pos x="4" y="181"/>
                </a:cxn>
                <a:cxn ang="0">
                  <a:pos x="34" y="116"/>
                </a:cxn>
                <a:cxn ang="0">
                  <a:pos x="69" y="80"/>
                </a:cxn>
                <a:cxn ang="0">
                  <a:pos x="146" y="34"/>
                </a:cxn>
                <a:cxn ang="0">
                  <a:pos x="233" y="8"/>
                </a:cxn>
                <a:cxn ang="0">
                  <a:pos x="314" y="2"/>
                </a:cxn>
                <a:cxn ang="0">
                  <a:pos x="364" y="1"/>
                </a:cxn>
                <a:cxn ang="0">
                  <a:pos x="383" y="4"/>
                </a:cxn>
                <a:cxn ang="0">
                  <a:pos x="435" y="1"/>
                </a:cxn>
                <a:cxn ang="0">
                  <a:pos x="520" y="16"/>
                </a:cxn>
                <a:cxn ang="0">
                  <a:pos x="633" y="63"/>
                </a:cxn>
                <a:cxn ang="0">
                  <a:pos x="725" y="119"/>
                </a:cxn>
                <a:cxn ang="0">
                  <a:pos x="782" y="179"/>
                </a:cxn>
                <a:cxn ang="0">
                  <a:pos x="802" y="245"/>
                </a:cxn>
                <a:cxn ang="0">
                  <a:pos x="803" y="343"/>
                </a:cxn>
                <a:cxn ang="0">
                  <a:pos x="788" y="412"/>
                </a:cxn>
                <a:cxn ang="0">
                  <a:pos x="743" y="494"/>
                </a:cxn>
                <a:cxn ang="0">
                  <a:pos x="676" y="567"/>
                </a:cxn>
                <a:cxn ang="0">
                  <a:pos x="602" y="616"/>
                </a:cxn>
                <a:cxn ang="0">
                  <a:pos x="486" y="645"/>
                </a:cxn>
                <a:cxn ang="0">
                  <a:pos x="312" y="36"/>
                </a:cxn>
                <a:cxn ang="0">
                  <a:pos x="249" y="42"/>
                </a:cxn>
                <a:cxn ang="0">
                  <a:pos x="166" y="64"/>
                </a:cxn>
                <a:cxn ang="0">
                  <a:pos x="98" y="108"/>
                </a:cxn>
                <a:cxn ang="0">
                  <a:pos x="53" y="156"/>
                </a:cxn>
                <a:cxn ang="0">
                  <a:pos x="36" y="221"/>
                </a:cxn>
                <a:cxn ang="0">
                  <a:pos x="38" y="289"/>
                </a:cxn>
                <a:cxn ang="0">
                  <a:pos x="47" y="408"/>
                </a:cxn>
                <a:cxn ang="0">
                  <a:pos x="76" y="484"/>
                </a:cxn>
                <a:cxn ang="0">
                  <a:pos x="121" y="531"/>
                </a:cxn>
                <a:cxn ang="0">
                  <a:pos x="244" y="584"/>
                </a:cxn>
                <a:cxn ang="0">
                  <a:pos x="372" y="604"/>
                </a:cxn>
                <a:cxn ang="0">
                  <a:pos x="468" y="611"/>
                </a:cxn>
                <a:cxn ang="0">
                  <a:pos x="540" y="603"/>
                </a:cxn>
                <a:cxn ang="0">
                  <a:pos x="600" y="577"/>
                </a:cxn>
                <a:cxn ang="0">
                  <a:pos x="678" y="515"/>
                </a:cxn>
                <a:cxn ang="0">
                  <a:pos x="733" y="446"/>
                </a:cxn>
                <a:cxn ang="0">
                  <a:pos x="765" y="364"/>
                </a:cxn>
                <a:cxn ang="0">
                  <a:pos x="769" y="292"/>
                </a:cxn>
                <a:cxn ang="0">
                  <a:pos x="757" y="215"/>
                </a:cxn>
                <a:cxn ang="0">
                  <a:pos x="734" y="175"/>
                </a:cxn>
                <a:cxn ang="0">
                  <a:pos x="653" y="116"/>
                </a:cxn>
                <a:cxn ang="0">
                  <a:pos x="527" y="56"/>
                </a:cxn>
                <a:cxn ang="0">
                  <a:pos x="453" y="37"/>
                </a:cxn>
                <a:cxn ang="0">
                  <a:pos x="404" y="36"/>
                </a:cxn>
                <a:cxn ang="0">
                  <a:pos x="377" y="33"/>
                </a:cxn>
                <a:cxn ang="0">
                  <a:pos x="349" y="35"/>
                </a:cxn>
              </a:cxnLst>
              <a:rect l="0" t="0" r="r" b="b"/>
              <a:pathLst>
                <a:path w="805" h="646">
                  <a:moveTo>
                    <a:pt x="459" y="646"/>
                  </a:moveTo>
                  <a:lnTo>
                    <a:pt x="459" y="646"/>
                  </a:lnTo>
                  <a:lnTo>
                    <a:pt x="431" y="645"/>
                  </a:lnTo>
                  <a:lnTo>
                    <a:pt x="403" y="642"/>
                  </a:lnTo>
                  <a:lnTo>
                    <a:pt x="345" y="637"/>
                  </a:lnTo>
                  <a:lnTo>
                    <a:pt x="345" y="637"/>
                  </a:lnTo>
                  <a:lnTo>
                    <a:pt x="317" y="634"/>
                  </a:lnTo>
                  <a:lnTo>
                    <a:pt x="317" y="634"/>
                  </a:lnTo>
                  <a:lnTo>
                    <a:pt x="278" y="629"/>
                  </a:lnTo>
                  <a:lnTo>
                    <a:pt x="242" y="623"/>
                  </a:lnTo>
                  <a:lnTo>
                    <a:pt x="225" y="619"/>
                  </a:lnTo>
                  <a:lnTo>
                    <a:pt x="209" y="614"/>
                  </a:lnTo>
                  <a:lnTo>
                    <a:pt x="193" y="609"/>
                  </a:lnTo>
                  <a:lnTo>
                    <a:pt x="177" y="603"/>
                  </a:lnTo>
                  <a:lnTo>
                    <a:pt x="163" y="597"/>
                  </a:lnTo>
                  <a:lnTo>
                    <a:pt x="148" y="591"/>
                  </a:lnTo>
                  <a:lnTo>
                    <a:pt x="135" y="583"/>
                  </a:lnTo>
                  <a:lnTo>
                    <a:pt x="122" y="576"/>
                  </a:lnTo>
                  <a:lnTo>
                    <a:pt x="110" y="568"/>
                  </a:lnTo>
                  <a:lnTo>
                    <a:pt x="98" y="559"/>
                  </a:lnTo>
                  <a:lnTo>
                    <a:pt x="86" y="549"/>
                  </a:lnTo>
                  <a:lnTo>
                    <a:pt x="76" y="540"/>
                  </a:lnTo>
                  <a:lnTo>
                    <a:pt x="76" y="540"/>
                  </a:lnTo>
                  <a:lnTo>
                    <a:pt x="62" y="525"/>
                  </a:lnTo>
                  <a:lnTo>
                    <a:pt x="51" y="512"/>
                  </a:lnTo>
                  <a:lnTo>
                    <a:pt x="41" y="496"/>
                  </a:lnTo>
                  <a:lnTo>
                    <a:pt x="32" y="481"/>
                  </a:lnTo>
                  <a:lnTo>
                    <a:pt x="25" y="464"/>
                  </a:lnTo>
                  <a:lnTo>
                    <a:pt x="19" y="447"/>
                  </a:lnTo>
                  <a:lnTo>
                    <a:pt x="15" y="430"/>
                  </a:lnTo>
                  <a:lnTo>
                    <a:pt x="11" y="411"/>
                  </a:lnTo>
                  <a:lnTo>
                    <a:pt x="7" y="394"/>
                  </a:lnTo>
                  <a:lnTo>
                    <a:pt x="5" y="376"/>
                  </a:lnTo>
                  <a:lnTo>
                    <a:pt x="2" y="339"/>
                  </a:lnTo>
                  <a:lnTo>
                    <a:pt x="1" y="302"/>
                  </a:lnTo>
                  <a:lnTo>
                    <a:pt x="1" y="266"/>
                  </a:lnTo>
                  <a:lnTo>
                    <a:pt x="1" y="256"/>
                  </a:lnTo>
                  <a:lnTo>
                    <a:pt x="1" y="256"/>
                  </a:lnTo>
                  <a:lnTo>
                    <a:pt x="1" y="238"/>
                  </a:lnTo>
                  <a:lnTo>
                    <a:pt x="1" y="238"/>
                  </a:lnTo>
                  <a:lnTo>
                    <a:pt x="0" y="224"/>
                  </a:lnTo>
                  <a:lnTo>
                    <a:pt x="0" y="209"/>
                  </a:lnTo>
                  <a:lnTo>
                    <a:pt x="2" y="195"/>
                  </a:lnTo>
                  <a:lnTo>
                    <a:pt x="4" y="181"/>
                  </a:lnTo>
                  <a:lnTo>
                    <a:pt x="4" y="181"/>
                  </a:lnTo>
                  <a:lnTo>
                    <a:pt x="10" y="167"/>
                  </a:lnTo>
                  <a:lnTo>
                    <a:pt x="15" y="154"/>
                  </a:lnTo>
                  <a:lnTo>
                    <a:pt x="27" y="128"/>
                  </a:lnTo>
                  <a:lnTo>
                    <a:pt x="27" y="128"/>
                  </a:lnTo>
                  <a:lnTo>
                    <a:pt x="34" y="116"/>
                  </a:lnTo>
                  <a:lnTo>
                    <a:pt x="34" y="116"/>
                  </a:lnTo>
                  <a:lnTo>
                    <a:pt x="38" y="110"/>
                  </a:lnTo>
                  <a:lnTo>
                    <a:pt x="43" y="103"/>
                  </a:lnTo>
                  <a:lnTo>
                    <a:pt x="54" y="91"/>
                  </a:lnTo>
                  <a:lnTo>
                    <a:pt x="69" y="80"/>
                  </a:lnTo>
                  <a:lnTo>
                    <a:pt x="84" y="68"/>
                  </a:lnTo>
                  <a:lnTo>
                    <a:pt x="101" y="59"/>
                  </a:lnTo>
                  <a:lnTo>
                    <a:pt x="116" y="50"/>
                  </a:lnTo>
                  <a:lnTo>
                    <a:pt x="146" y="34"/>
                  </a:lnTo>
                  <a:lnTo>
                    <a:pt x="146" y="34"/>
                  </a:lnTo>
                  <a:lnTo>
                    <a:pt x="163" y="28"/>
                  </a:lnTo>
                  <a:lnTo>
                    <a:pt x="179" y="22"/>
                  </a:lnTo>
                  <a:lnTo>
                    <a:pt x="197" y="16"/>
                  </a:lnTo>
                  <a:lnTo>
                    <a:pt x="215" y="12"/>
                  </a:lnTo>
                  <a:lnTo>
                    <a:pt x="233" y="8"/>
                  </a:lnTo>
                  <a:lnTo>
                    <a:pt x="252" y="5"/>
                  </a:lnTo>
                  <a:lnTo>
                    <a:pt x="271" y="4"/>
                  </a:lnTo>
                  <a:lnTo>
                    <a:pt x="289" y="3"/>
                  </a:lnTo>
                  <a:lnTo>
                    <a:pt x="289" y="3"/>
                  </a:lnTo>
                  <a:lnTo>
                    <a:pt x="314" y="2"/>
                  </a:lnTo>
                  <a:lnTo>
                    <a:pt x="314" y="2"/>
                  </a:lnTo>
                  <a:lnTo>
                    <a:pt x="330" y="1"/>
                  </a:lnTo>
                  <a:lnTo>
                    <a:pt x="345" y="0"/>
                  </a:lnTo>
                  <a:lnTo>
                    <a:pt x="345" y="0"/>
                  </a:lnTo>
                  <a:lnTo>
                    <a:pt x="364" y="1"/>
                  </a:lnTo>
                  <a:lnTo>
                    <a:pt x="372" y="2"/>
                  </a:lnTo>
                  <a:lnTo>
                    <a:pt x="380" y="4"/>
                  </a:lnTo>
                  <a:lnTo>
                    <a:pt x="382" y="4"/>
                  </a:lnTo>
                  <a:lnTo>
                    <a:pt x="383" y="4"/>
                  </a:lnTo>
                  <a:lnTo>
                    <a:pt x="383" y="4"/>
                  </a:lnTo>
                  <a:lnTo>
                    <a:pt x="391" y="2"/>
                  </a:lnTo>
                  <a:lnTo>
                    <a:pt x="398" y="1"/>
                  </a:lnTo>
                  <a:lnTo>
                    <a:pt x="417" y="0"/>
                  </a:lnTo>
                  <a:lnTo>
                    <a:pt x="417" y="0"/>
                  </a:lnTo>
                  <a:lnTo>
                    <a:pt x="435" y="1"/>
                  </a:lnTo>
                  <a:lnTo>
                    <a:pt x="454" y="3"/>
                  </a:lnTo>
                  <a:lnTo>
                    <a:pt x="488" y="9"/>
                  </a:lnTo>
                  <a:lnTo>
                    <a:pt x="498" y="10"/>
                  </a:lnTo>
                  <a:lnTo>
                    <a:pt x="498" y="10"/>
                  </a:lnTo>
                  <a:lnTo>
                    <a:pt x="520" y="16"/>
                  </a:lnTo>
                  <a:lnTo>
                    <a:pt x="544" y="24"/>
                  </a:lnTo>
                  <a:lnTo>
                    <a:pt x="567" y="32"/>
                  </a:lnTo>
                  <a:lnTo>
                    <a:pt x="590" y="42"/>
                  </a:lnTo>
                  <a:lnTo>
                    <a:pt x="613" y="53"/>
                  </a:lnTo>
                  <a:lnTo>
                    <a:pt x="633" y="63"/>
                  </a:lnTo>
                  <a:lnTo>
                    <a:pt x="672" y="85"/>
                  </a:lnTo>
                  <a:lnTo>
                    <a:pt x="678" y="89"/>
                  </a:lnTo>
                  <a:lnTo>
                    <a:pt x="678" y="89"/>
                  </a:lnTo>
                  <a:lnTo>
                    <a:pt x="710" y="109"/>
                  </a:lnTo>
                  <a:lnTo>
                    <a:pt x="725" y="119"/>
                  </a:lnTo>
                  <a:lnTo>
                    <a:pt x="740" y="130"/>
                  </a:lnTo>
                  <a:lnTo>
                    <a:pt x="754" y="143"/>
                  </a:lnTo>
                  <a:lnTo>
                    <a:pt x="766" y="156"/>
                  </a:lnTo>
                  <a:lnTo>
                    <a:pt x="778" y="172"/>
                  </a:lnTo>
                  <a:lnTo>
                    <a:pt x="782" y="179"/>
                  </a:lnTo>
                  <a:lnTo>
                    <a:pt x="786" y="188"/>
                  </a:lnTo>
                  <a:lnTo>
                    <a:pt x="786" y="188"/>
                  </a:lnTo>
                  <a:lnTo>
                    <a:pt x="793" y="206"/>
                  </a:lnTo>
                  <a:lnTo>
                    <a:pt x="798" y="226"/>
                  </a:lnTo>
                  <a:lnTo>
                    <a:pt x="802" y="245"/>
                  </a:lnTo>
                  <a:lnTo>
                    <a:pt x="804" y="266"/>
                  </a:lnTo>
                  <a:lnTo>
                    <a:pt x="805" y="287"/>
                  </a:lnTo>
                  <a:lnTo>
                    <a:pt x="805" y="308"/>
                  </a:lnTo>
                  <a:lnTo>
                    <a:pt x="805" y="326"/>
                  </a:lnTo>
                  <a:lnTo>
                    <a:pt x="803" y="343"/>
                  </a:lnTo>
                  <a:lnTo>
                    <a:pt x="803" y="343"/>
                  </a:lnTo>
                  <a:lnTo>
                    <a:pt x="801" y="361"/>
                  </a:lnTo>
                  <a:lnTo>
                    <a:pt x="798" y="378"/>
                  </a:lnTo>
                  <a:lnTo>
                    <a:pt x="793" y="395"/>
                  </a:lnTo>
                  <a:lnTo>
                    <a:pt x="788" y="412"/>
                  </a:lnTo>
                  <a:lnTo>
                    <a:pt x="781" y="429"/>
                  </a:lnTo>
                  <a:lnTo>
                    <a:pt x="772" y="446"/>
                  </a:lnTo>
                  <a:lnTo>
                    <a:pt x="764" y="462"/>
                  </a:lnTo>
                  <a:lnTo>
                    <a:pt x="754" y="479"/>
                  </a:lnTo>
                  <a:lnTo>
                    <a:pt x="743" y="494"/>
                  </a:lnTo>
                  <a:lnTo>
                    <a:pt x="731" y="510"/>
                  </a:lnTo>
                  <a:lnTo>
                    <a:pt x="718" y="525"/>
                  </a:lnTo>
                  <a:lnTo>
                    <a:pt x="705" y="540"/>
                  </a:lnTo>
                  <a:lnTo>
                    <a:pt x="690" y="553"/>
                  </a:lnTo>
                  <a:lnTo>
                    <a:pt x="676" y="567"/>
                  </a:lnTo>
                  <a:lnTo>
                    <a:pt x="659" y="580"/>
                  </a:lnTo>
                  <a:lnTo>
                    <a:pt x="643" y="592"/>
                  </a:lnTo>
                  <a:lnTo>
                    <a:pt x="643" y="592"/>
                  </a:lnTo>
                  <a:lnTo>
                    <a:pt x="623" y="605"/>
                  </a:lnTo>
                  <a:lnTo>
                    <a:pt x="602" y="616"/>
                  </a:lnTo>
                  <a:lnTo>
                    <a:pt x="582" y="625"/>
                  </a:lnTo>
                  <a:lnTo>
                    <a:pt x="559" y="632"/>
                  </a:lnTo>
                  <a:lnTo>
                    <a:pt x="536" y="638"/>
                  </a:lnTo>
                  <a:lnTo>
                    <a:pt x="512" y="642"/>
                  </a:lnTo>
                  <a:lnTo>
                    <a:pt x="486" y="645"/>
                  </a:lnTo>
                  <a:lnTo>
                    <a:pt x="459" y="646"/>
                  </a:lnTo>
                  <a:lnTo>
                    <a:pt x="459" y="646"/>
                  </a:lnTo>
                  <a:close/>
                  <a:moveTo>
                    <a:pt x="337" y="35"/>
                  </a:moveTo>
                  <a:lnTo>
                    <a:pt x="337" y="35"/>
                  </a:lnTo>
                  <a:lnTo>
                    <a:pt x="312" y="36"/>
                  </a:lnTo>
                  <a:lnTo>
                    <a:pt x="289" y="38"/>
                  </a:lnTo>
                  <a:lnTo>
                    <a:pt x="289" y="38"/>
                  </a:lnTo>
                  <a:lnTo>
                    <a:pt x="276" y="39"/>
                  </a:lnTo>
                  <a:lnTo>
                    <a:pt x="276" y="39"/>
                  </a:lnTo>
                  <a:lnTo>
                    <a:pt x="249" y="42"/>
                  </a:lnTo>
                  <a:lnTo>
                    <a:pt x="233" y="45"/>
                  </a:lnTo>
                  <a:lnTo>
                    <a:pt x="216" y="49"/>
                  </a:lnTo>
                  <a:lnTo>
                    <a:pt x="199" y="53"/>
                  </a:lnTo>
                  <a:lnTo>
                    <a:pt x="182" y="58"/>
                  </a:lnTo>
                  <a:lnTo>
                    <a:pt x="166" y="64"/>
                  </a:lnTo>
                  <a:lnTo>
                    <a:pt x="150" y="72"/>
                  </a:lnTo>
                  <a:lnTo>
                    <a:pt x="150" y="72"/>
                  </a:lnTo>
                  <a:lnTo>
                    <a:pt x="124" y="89"/>
                  </a:lnTo>
                  <a:lnTo>
                    <a:pt x="110" y="98"/>
                  </a:lnTo>
                  <a:lnTo>
                    <a:pt x="98" y="108"/>
                  </a:lnTo>
                  <a:lnTo>
                    <a:pt x="84" y="119"/>
                  </a:lnTo>
                  <a:lnTo>
                    <a:pt x="73" y="130"/>
                  </a:lnTo>
                  <a:lnTo>
                    <a:pt x="62" y="143"/>
                  </a:lnTo>
                  <a:lnTo>
                    <a:pt x="53" y="156"/>
                  </a:lnTo>
                  <a:lnTo>
                    <a:pt x="53" y="156"/>
                  </a:lnTo>
                  <a:lnTo>
                    <a:pt x="47" y="169"/>
                  </a:lnTo>
                  <a:lnTo>
                    <a:pt x="42" y="181"/>
                  </a:lnTo>
                  <a:lnTo>
                    <a:pt x="39" y="194"/>
                  </a:lnTo>
                  <a:lnTo>
                    <a:pt x="38" y="207"/>
                  </a:lnTo>
                  <a:lnTo>
                    <a:pt x="36" y="221"/>
                  </a:lnTo>
                  <a:lnTo>
                    <a:pt x="36" y="234"/>
                  </a:lnTo>
                  <a:lnTo>
                    <a:pt x="36" y="262"/>
                  </a:lnTo>
                  <a:lnTo>
                    <a:pt x="36" y="262"/>
                  </a:lnTo>
                  <a:lnTo>
                    <a:pt x="38" y="289"/>
                  </a:lnTo>
                  <a:lnTo>
                    <a:pt x="38" y="289"/>
                  </a:lnTo>
                  <a:lnTo>
                    <a:pt x="38" y="323"/>
                  </a:lnTo>
                  <a:lnTo>
                    <a:pt x="40" y="357"/>
                  </a:lnTo>
                  <a:lnTo>
                    <a:pt x="42" y="374"/>
                  </a:lnTo>
                  <a:lnTo>
                    <a:pt x="44" y="392"/>
                  </a:lnTo>
                  <a:lnTo>
                    <a:pt x="47" y="408"/>
                  </a:lnTo>
                  <a:lnTo>
                    <a:pt x="50" y="424"/>
                  </a:lnTo>
                  <a:lnTo>
                    <a:pt x="55" y="440"/>
                  </a:lnTo>
                  <a:lnTo>
                    <a:pt x="60" y="455"/>
                  </a:lnTo>
                  <a:lnTo>
                    <a:pt x="68" y="469"/>
                  </a:lnTo>
                  <a:lnTo>
                    <a:pt x="76" y="484"/>
                  </a:lnTo>
                  <a:lnTo>
                    <a:pt x="85" y="496"/>
                  </a:lnTo>
                  <a:lnTo>
                    <a:pt x="96" y="509"/>
                  </a:lnTo>
                  <a:lnTo>
                    <a:pt x="108" y="520"/>
                  </a:lnTo>
                  <a:lnTo>
                    <a:pt x="121" y="531"/>
                  </a:lnTo>
                  <a:lnTo>
                    <a:pt x="121" y="531"/>
                  </a:lnTo>
                  <a:lnTo>
                    <a:pt x="144" y="544"/>
                  </a:lnTo>
                  <a:lnTo>
                    <a:pt x="167" y="556"/>
                  </a:lnTo>
                  <a:lnTo>
                    <a:pt x="192" y="568"/>
                  </a:lnTo>
                  <a:lnTo>
                    <a:pt x="218" y="577"/>
                  </a:lnTo>
                  <a:lnTo>
                    <a:pt x="244" y="584"/>
                  </a:lnTo>
                  <a:lnTo>
                    <a:pt x="272" y="591"/>
                  </a:lnTo>
                  <a:lnTo>
                    <a:pt x="302" y="596"/>
                  </a:lnTo>
                  <a:lnTo>
                    <a:pt x="332" y="600"/>
                  </a:lnTo>
                  <a:lnTo>
                    <a:pt x="332" y="600"/>
                  </a:lnTo>
                  <a:lnTo>
                    <a:pt x="372" y="604"/>
                  </a:lnTo>
                  <a:lnTo>
                    <a:pt x="373" y="604"/>
                  </a:lnTo>
                  <a:lnTo>
                    <a:pt x="373" y="604"/>
                  </a:lnTo>
                  <a:lnTo>
                    <a:pt x="421" y="609"/>
                  </a:lnTo>
                  <a:lnTo>
                    <a:pt x="445" y="610"/>
                  </a:lnTo>
                  <a:lnTo>
                    <a:pt x="468" y="611"/>
                  </a:lnTo>
                  <a:lnTo>
                    <a:pt x="468" y="611"/>
                  </a:lnTo>
                  <a:lnTo>
                    <a:pt x="487" y="610"/>
                  </a:lnTo>
                  <a:lnTo>
                    <a:pt x="506" y="609"/>
                  </a:lnTo>
                  <a:lnTo>
                    <a:pt x="524" y="606"/>
                  </a:lnTo>
                  <a:lnTo>
                    <a:pt x="540" y="603"/>
                  </a:lnTo>
                  <a:lnTo>
                    <a:pt x="556" y="598"/>
                  </a:lnTo>
                  <a:lnTo>
                    <a:pt x="571" y="593"/>
                  </a:lnTo>
                  <a:lnTo>
                    <a:pt x="586" y="585"/>
                  </a:lnTo>
                  <a:lnTo>
                    <a:pt x="600" y="577"/>
                  </a:lnTo>
                  <a:lnTo>
                    <a:pt x="600" y="577"/>
                  </a:lnTo>
                  <a:lnTo>
                    <a:pt x="626" y="560"/>
                  </a:lnTo>
                  <a:lnTo>
                    <a:pt x="640" y="549"/>
                  </a:lnTo>
                  <a:lnTo>
                    <a:pt x="652" y="539"/>
                  </a:lnTo>
                  <a:lnTo>
                    <a:pt x="666" y="527"/>
                  </a:lnTo>
                  <a:lnTo>
                    <a:pt x="678" y="515"/>
                  </a:lnTo>
                  <a:lnTo>
                    <a:pt x="690" y="503"/>
                  </a:lnTo>
                  <a:lnTo>
                    <a:pt x="702" y="489"/>
                  </a:lnTo>
                  <a:lnTo>
                    <a:pt x="713" y="475"/>
                  </a:lnTo>
                  <a:lnTo>
                    <a:pt x="724" y="460"/>
                  </a:lnTo>
                  <a:lnTo>
                    <a:pt x="733" y="446"/>
                  </a:lnTo>
                  <a:lnTo>
                    <a:pt x="742" y="430"/>
                  </a:lnTo>
                  <a:lnTo>
                    <a:pt x="750" y="414"/>
                  </a:lnTo>
                  <a:lnTo>
                    <a:pt x="756" y="398"/>
                  </a:lnTo>
                  <a:lnTo>
                    <a:pt x="761" y="381"/>
                  </a:lnTo>
                  <a:lnTo>
                    <a:pt x="765" y="364"/>
                  </a:lnTo>
                  <a:lnTo>
                    <a:pt x="765" y="364"/>
                  </a:lnTo>
                  <a:lnTo>
                    <a:pt x="767" y="347"/>
                  </a:lnTo>
                  <a:lnTo>
                    <a:pt x="769" y="329"/>
                  </a:lnTo>
                  <a:lnTo>
                    <a:pt x="769" y="311"/>
                  </a:lnTo>
                  <a:lnTo>
                    <a:pt x="769" y="292"/>
                  </a:lnTo>
                  <a:lnTo>
                    <a:pt x="767" y="273"/>
                  </a:lnTo>
                  <a:lnTo>
                    <a:pt x="765" y="255"/>
                  </a:lnTo>
                  <a:lnTo>
                    <a:pt x="761" y="235"/>
                  </a:lnTo>
                  <a:lnTo>
                    <a:pt x="757" y="215"/>
                  </a:lnTo>
                  <a:lnTo>
                    <a:pt x="757" y="215"/>
                  </a:lnTo>
                  <a:lnTo>
                    <a:pt x="754" y="207"/>
                  </a:lnTo>
                  <a:lnTo>
                    <a:pt x="751" y="198"/>
                  </a:lnTo>
                  <a:lnTo>
                    <a:pt x="745" y="190"/>
                  </a:lnTo>
                  <a:lnTo>
                    <a:pt x="740" y="182"/>
                  </a:lnTo>
                  <a:lnTo>
                    <a:pt x="734" y="175"/>
                  </a:lnTo>
                  <a:lnTo>
                    <a:pt x="728" y="168"/>
                  </a:lnTo>
                  <a:lnTo>
                    <a:pt x="714" y="155"/>
                  </a:lnTo>
                  <a:lnTo>
                    <a:pt x="699" y="144"/>
                  </a:lnTo>
                  <a:lnTo>
                    <a:pt x="683" y="134"/>
                  </a:lnTo>
                  <a:lnTo>
                    <a:pt x="653" y="116"/>
                  </a:lnTo>
                  <a:lnTo>
                    <a:pt x="653" y="116"/>
                  </a:lnTo>
                  <a:lnTo>
                    <a:pt x="625" y="101"/>
                  </a:lnTo>
                  <a:lnTo>
                    <a:pt x="595" y="87"/>
                  </a:lnTo>
                  <a:lnTo>
                    <a:pt x="563" y="71"/>
                  </a:lnTo>
                  <a:lnTo>
                    <a:pt x="527" y="56"/>
                  </a:lnTo>
                  <a:lnTo>
                    <a:pt x="527" y="56"/>
                  </a:lnTo>
                  <a:lnTo>
                    <a:pt x="508" y="49"/>
                  </a:lnTo>
                  <a:lnTo>
                    <a:pt x="482" y="42"/>
                  </a:lnTo>
                  <a:lnTo>
                    <a:pt x="468" y="39"/>
                  </a:lnTo>
                  <a:lnTo>
                    <a:pt x="453" y="37"/>
                  </a:lnTo>
                  <a:lnTo>
                    <a:pt x="438" y="35"/>
                  </a:lnTo>
                  <a:lnTo>
                    <a:pt x="423" y="35"/>
                  </a:lnTo>
                  <a:lnTo>
                    <a:pt x="423" y="35"/>
                  </a:lnTo>
                  <a:lnTo>
                    <a:pt x="414" y="35"/>
                  </a:lnTo>
                  <a:lnTo>
                    <a:pt x="404" y="36"/>
                  </a:lnTo>
                  <a:lnTo>
                    <a:pt x="402" y="36"/>
                  </a:lnTo>
                  <a:lnTo>
                    <a:pt x="402" y="36"/>
                  </a:lnTo>
                  <a:lnTo>
                    <a:pt x="402" y="36"/>
                  </a:lnTo>
                  <a:lnTo>
                    <a:pt x="377" y="33"/>
                  </a:lnTo>
                  <a:lnTo>
                    <a:pt x="377" y="33"/>
                  </a:lnTo>
                  <a:lnTo>
                    <a:pt x="370" y="33"/>
                  </a:lnTo>
                  <a:lnTo>
                    <a:pt x="370" y="33"/>
                  </a:lnTo>
                  <a:lnTo>
                    <a:pt x="360" y="34"/>
                  </a:lnTo>
                  <a:lnTo>
                    <a:pt x="349" y="35"/>
                  </a:lnTo>
                  <a:lnTo>
                    <a:pt x="349" y="35"/>
                  </a:lnTo>
                  <a:lnTo>
                    <a:pt x="337" y="35"/>
                  </a:lnTo>
                  <a:lnTo>
                    <a:pt x="337"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9" name="Freeform 890"/>
            <p:cNvSpPr/>
            <p:nvPr/>
          </p:nvSpPr>
          <p:spPr bwMode="auto">
            <a:xfrm>
              <a:off x="4154488" y="1319213"/>
              <a:ext cx="180975" cy="63500"/>
            </a:xfrm>
            <a:custGeom>
              <a:avLst/>
              <a:gdLst/>
              <a:ahLst/>
              <a:cxnLst>
                <a:cxn ang="0">
                  <a:pos x="321" y="119"/>
                </a:cxn>
                <a:cxn ang="0">
                  <a:pos x="310" y="115"/>
                </a:cxn>
                <a:cxn ang="0">
                  <a:pos x="305" y="114"/>
                </a:cxn>
                <a:cxn ang="0">
                  <a:pos x="294" y="116"/>
                </a:cxn>
                <a:cxn ang="0">
                  <a:pos x="259" y="118"/>
                </a:cxn>
                <a:cxn ang="0">
                  <a:pos x="255" y="117"/>
                </a:cxn>
                <a:cxn ang="0">
                  <a:pos x="240" y="115"/>
                </a:cxn>
                <a:cxn ang="0">
                  <a:pos x="222" y="113"/>
                </a:cxn>
                <a:cxn ang="0">
                  <a:pos x="177" y="105"/>
                </a:cxn>
                <a:cxn ang="0">
                  <a:pos x="162" y="101"/>
                </a:cxn>
                <a:cxn ang="0">
                  <a:pos x="122" y="84"/>
                </a:cxn>
                <a:cxn ang="0">
                  <a:pos x="90" y="70"/>
                </a:cxn>
                <a:cxn ang="0">
                  <a:pos x="58" y="59"/>
                </a:cxn>
                <a:cxn ang="0">
                  <a:pos x="44" y="55"/>
                </a:cxn>
                <a:cxn ang="0">
                  <a:pos x="23" y="45"/>
                </a:cxn>
                <a:cxn ang="0">
                  <a:pos x="11" y="37"/>
                </a:cxn>
                <a:cxn ang="0">
                  <a:pos x="4" y="31"/>
                </a:cxn>
                <a:cxn ang="0">
                  <a:pos x="0" y="21"/>
                </a:cxn>
                <a:cxn ang="0">
                  <a:pos x="1" y="12"/>
                </a:cxn>
                <a:cxn ang="0">
                  <a:pos x="4" y="7"/>
                </a:cxn>
                <a:cxn ang="0">
                  <a:pos x="13" y="1"/>
                </a:cxn>
                <a:cxn ang="0">
                  <a:pos x="18" y="0"/>
                </a:cxn>
                <a:cxn ang="0">
                  <a:pos x="24" y="2"/>
                </a:cxn>
                <a:cxn ang="0">
                  <a:pos x="30" y="6"/>
                </a:cxn>
                <a:cxn ang="0">
                  <a:pos x="36" y="10"/>
                </a:cxn>
                <a:cxn ang="0">
                  <a:pos x="47" y="18"/>
                </a:cxn>
                <a:cxn ang="0">
                  <a:pos x="68" y="26"/>
                </a:cxn>
                <a:cxn ang="0">
                  <a:pos x="83" y="30"/>
                </a:cxn>
                <a:cxn ang="0">
                  <a:pos x="108" y="38"/>
                </a:cxn>
                <a:cxn ang="0">
                  <a:pos x="115" y="41"/>
                </a:cxn>
                <a:cxn ang="0">
                  <a:pos x="127" y="47"/>
                </a:cxn>
                <a:cxn ang="0">
                  <a:pos x="159" y="62"/>
                </a:cxn>
                <a:cxn ang="0">
                  <a:pos x="184" y="69"/>
                </a:cxn>
                <a:cxn ang="0">
                  <a:pos x="197" y="70"/>
                </a:cxn>
                <a:cxn ang="0">
                  <a:pos x="210" y="71"/>
                </a:cxn>
                <a:cxn ang="0">
                  <a:pos x="221" y="73"/>
                </a:cxn>
                <a:cxn ang="0">
                  <a:pos x="232" y="77"/>
                </a:cxn>
                <a:cxn ang="0">
                  <a:pos x="258" y="81"/>
                </a:cxn>
                <a:cxn ang="0">
                  <a:pos x="274" y="82"/>
                </a:cxn>
                <a:cxn ang="0">
                  <a:pos x="301" y="81"/>
                </a:cxn>
                <a:cxn ang="0">
                  <a:pos x="310" y="81"/>
                </a:cxn>
                <a:cxn ang="0">
                  <a:pos x="316" y="81"/>
                </a:cxn>
                <a:cxn ang="0">
                  <a:pos x="329" y="84"/>
                </a:cxn>
                <a:cxn ang="0">
                  <a:pos x="335" y="88"/>
                </a:cxn>
                <a:cxn ang="0">
                  <a:pos x="340" y="97"/>
                </a:cxn>
                <a:cxn ang="0">
                  <a:pos x="339" y="106"/>
                </a:cxn>
                <a:cxn ang="0">
                  <a:pos x="336" y="112"/>
                </a:cxn>
                <a:cxn ang="0">
                  <a:pos x="327" y="118"/>
                </a:cxn>
                <a:cxn ang="0">
                  <a:pos x="321" y="119"/>
                </a:cxn>
              </a:cxnLst>
              <a:rect l="0" t="0" r="r" b="b"/>
              <a:pathLst>
                <a:path w="340" h="119">
                  <a:moveTo>
                    <a:pt x="321" y="119"/>
                  </a:moveTo>
                  <a:lnTo>
                    <a:pt x="321" y="119"/>
                  </a:lnTo>
                  <a:lnTo>
                    <a:pt x="315" y="118"/>
                  </a:lnTo>
                  <a:lnTo>
                    <a:pt x="310" y="115"/>
                  </a:lnTo>
                  <a:lnTo>
                    <a:pt x="308" y="113"/>
                  </a:lnTo>
                  <a:lnTo>
                    <a:pt x="305" y="114"/>
                  </a:lnTo>
                  <a:lnTo>
                    <a:pt x="305" y="114"/>
                  </a:lnTo>
                  <a:lnTo>
                    <a:pt x="294" y="116"/>
                  </a:lnTo>
                  <a:lnTo>
                    <a:pt x="280" y="117"/>
                  </a:lnTo>
                  <a:lnTo>
                    <a:pt x="259" y="118"/>
                  </a:lnTo>
                  <a:lnTo>
                    <a:pt x="259" y="118"/>
                  </a:lnTo>
                  <a:lnTo>
                    <a:pt x="255" y="117"/>
                  </a:lnTo>
                  <a:lnTo>
                    <a:pt x="255" y="117"/>
                  </a:lnTo>
                  <a:lnTo>
                    <a:pt x="240" y="115"/>
                  </a:lnTo>
                  <a:lnTo>
                    <a:pt x="222" y="113"/>
                  </a:lnTo>
                  <a:lnTo>
                    <a:pt x="222" y="113"/>
                  </a:lnTo>
                  <a:lnTo>
                    <a:pt x="192" y="109"/>
                  </a:lnTo>
                  <a:lnTo>
                    <a:pt x="177" y="105"/>
                  </a:lnTo>
                  <a:lnTo>
                    <a:pt x="162" y="101"/>
                  </a:lnTo>
                  <a:lnTo>
                    <a:pt x="162" y="101"/>
                  </a:lnTo>
                  <a:lnTo>
                    <a:pt x="142" y="93"/>
                  </a:lnTo>
                  <a:lnTo>
                    <a:pt x="122" y="84"/>
                  </a:lnTo>
                  <a:lnTo>
                    <a:pt x="122" y="84"/>
                  </a:lnTo>
                  <a:lnTo>
                    <a:pt x="90" y="70"/>
                  </a:lnTo>
                  <a:lnTo>
                    <a:pt x="75" y="64"/>
                  </a:lnTo>
                  <a:lnTo>
                    <a:pt x="58" y="59"/>
                  </a:lnTo>
                  <a:lnTo>
                    <a:pt x="58" y="59"/>
                  </a:lnTo>
                  <a:lnTo>
                    <a:pt x="44" y="55"/>
                  </a:lnTo>
                  <a:lnTo>
                    <a:pt x="29" y="49"/>
                  </a:lnTo>
                  <a:lnTo>
                    <a:pt x="23" y="45"/>
                  </a:lnTo>
                  <a:lnTo>
                    <a:pt x="16" y="41"/>
                  </a:lnTo>
                  <a:lnTo>
                    <a:pt x="11" y="37"/>
                  </a:lnTo>
                  <a:lnTo>
                    <a:pt x="4" y="31"/>
                  </a:lnTo>
                  <a:lnTo>
                    <a:pt x="4" y="31"/>
                  </a:lnTo>
                  <a:lnTo>
                    <a:pt x="1" y="27"/>
                  </a:lnTo>
                  <a:lnTo>
                    <a:pt x="0" y="21"/>
                  </a:lnTo>
                  <a:lnTo>
                    <a:pt x="0" y="17"/>
                  </a:lnTo>
                  <a:lnTo>
                    <a:pt x="1" y="12"/>
                  </a:lnTo>
                  <a:lnTo>
                    <a:pt x="1" y="12"/>
                  </a:lnTo>
                  <a:lnTo>
                    <a:pt x="4" y="7"/>
                  </a:lnTo>
                  <a:lnTo>
                    <a:pt x="9" y="3"/>
                  </a:lnTo>
                  <a:lnTo>
                    <a:pt x="13" y="1"/>
                  </a:lnTo>
                  <a:lnTo>
                    <a:pt x="18" y="0"/>
                  </a:lnTo>
                  <a:lnTo>
                    <a:pt x="18" y="0"/>
                  </a:lnTo>
                  <a:lnTo>
                    <a:pt x="21" y="1"/>
                  </a:lnTo>
                  <a:lnTo>
                    <a:pt x="24" y="2"/>
                  </a:lnTo>
                  <a:lnTo>
                    <a:pt x="27" y="3"/>
                  </a:lnTo>
                  <a:lnTo>
                    <a:pt x="30" y="6"/>
                  </a:lnTo>
                  <a:lnTo>
                    <a:pt x="30" y="6"/>
                  </a:lnTo>
                  <a:lnTo>
                    <a:pt x="36" y="10"/>
                  </a:lnTo>
                  <a:lnTo>
                    <a:pt x="41" y="14"/>
                  </a:lnTo>
                  <a:lnTo>
                    <a:pt x="47" y="18"/>
                  </a:lnTo>
                  <a:lnTo>
                    <a:pt x="54" y="21"/>
                  </a:lnTo>
                  <a:lnTo>
                    <a:pt x="68" y="26"/>
                  </a:lnTo>
                  <a:lnTo>
                    <a:pt x="83" y="30"/>
                  </a:lnTo>
                  <a:lnTo>
                    <a:pt x="83" y="30"/>
                  </a:lnTo>
                  <a:lnTo>
                    <a:pt x="100" y="35"/>
                  </a:lnTo>
                  <a:lnTo>
                    <a:pt x="108" y="38"/>
                  </a:lnTo>
                  <a:lnTo>
                    <a:pt x="115" y="41"/>
                  </a:lnTo>
                  <a:lnTo>
                    <a:pt x="115" y="41"/>
                  </a:lnTo>
                  <a:lnTo>
                    <a:pt x="127" y="47"/>
                  </a:lnTo>
                  <a:lnTo>
                    <a:pt x="127" y="47"/>
                  </a:lnTo>
                  <a:lnTo>
                    <a:pt x="143" y="55"/>
                  </a:lnTo>
                  <a:lnTo>
                    <a:pt x="159" y="62"/>
                  </a:lnTo>
                  <a:lnTo>
                    <a:pt x="175" y="67"/>
                  </a:lnTo>
                  <a:lnTo>
                    <a:pt x="184" y="69"/>
                  </a:lnTo>
                  <a:lnTo>
                    <a:pt x="193" y="70"/>
                  </a:lnTo>
                  <a:lnTo>
                    <a:pt x="197" y="70"/>
                  </a:lnTo>
                  <a:lnTo>
                    <a:pt x="197" y="70"/>
                  </a:lnTo>
                  <a:lnTo>
                    <a:pt x="210" y="71"/>
                  </a:lnTo>
                  <a:lnTo>
                    <a:pt x="216" y="72"/>
                  </a:lnTo>
                  <a:lnTo>
                    <a:pt x="221" y="73"/>
                  </a:lnTo>
                  <a:lnTo>
                    <a:pt x="221" y="73"/>
                  </a:lnTo>
                  <a:lnTo>
                    <a:pt x="232" y="77"/>
                  </a:lnTo>
                  <a:lnTo>
                    <a:pt x="245" y="80"/>
                  </a:lnTo>
                  <a:lnTo>
                    <a:pt x="258" y="81"/>
                  </a:lnTo>
                  <a:lnTo>
                    <a:pt x="274" y="82"/>
                  </a:lnTo>
                  <a:lnTo>
                    <a:pt x="274" y="82"/>
                  </a:lnTo>
                  <a:lnTo>
                    <a:pt x="299" y="81"/>
                  </a:lnTo>
                  <a:lnTo>
                    <a:pt x="301" y="81"/>
                  </a:lnTo>
                  <a:lnTo>
                    <a:pt x="301" y="81"/>
                  </a:lnTo>
                  <a:lnTo>
                    <a:pt x="310" y="81"/>
                  </a:lnTo>
                  <a:lnTo>
                    <a:pt x="310" y="81"/>
                  </a:lnTo>
                  <a:lnTo>
                    <a:pt x="316" y="81"/>
                  </a:lnTo>
                  <a:lnTo>
                    <a:pt x="323" y="82"/>
                  </a:lnTo>
                  <a:lnTo>
                    <a:pt x="329" y="84"/>
                  </a:lnTo>
                  <a:lnTo>
                    <a:pt x="335" y="88"/>
                  </a:lnTo>
                  <a:lnTo>
                    <a:pt x="335" y="88"/>
                  </a:lnTo>
                  <a:lnTo>
                    <a:pt x="338" y="92"/>
                  </a:lnTo>
                  <a:lnTo>
                    <a:pt x="340" y="97"/>
                  </a:lnTo>
                  <a:lnTo>
                    <a:pt x="340" y="101"/>
                  </a:lnTo>
                  <a:lnTo>
                    <a:pt x="339" y="106"/>
                  </a:lnTo>
                  <a:lnTo>
                    <a:pt x="339" y="106"/>
                  </a:lnTo>
                  <a:lnTo>
                    <a:pt x="336" y="112"/>
                  </a:lnTo>
                  <a:lnTo>
                    <a:pt x="332" y="115"/>
                  </a:lnTo>
                  <a:lnTo>
                    <a:pt x="327" y="118"/>
                  </a:lnTo>
                  <a:lnTo>
                    <a:pt x="321" y="119"/>
                  </a:lnTo>
                  <a:lnTo>
                    <a:pt x="321" y="11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0" name="Freeform 891"/>
            <p:cNvSpPr/>
            <p:nvPr/>
          </p:nvSpPr>
          <p:spPr bwMode="auto">
            <a:xfrm>
              <a:off x="4400551" y="1135063"/>
              <a:ext cx="55563" cy="169863"/>
            </a:xfrm>
            <a:custGeom>
              <a:avLst/>
              <a:gdLst/>
              <a:ahLst/>
              <a:cxnLst>
                <a:cxn ang="0">
                  <a:pos x="86" y="321"/>
                </a:cxn>
                <a:cxn ang="0">
                  <a:pos x="78" y="319"/>
                </a:cxn>
                <a:cxn ang="0">
                  <a:pos x="72" y="316"/>
                </a:cxn>
                <a:cxn ang="0">
                  <a:pos x="71" y="312"/>
                </a:cxn>
                <a:cxn ang="0">
                  <a:pos x="69" y="306"/>
                </a:cxn>
                <a:cxn ang="0">
                  <a:pos x="69" y="303"/>
                </a:cxn>
                <a:cxn ang="0">
                  <a:pos x="68" y="296"/>
                </a:cxn>
                <a:cxn ang="0">
                  <a:pos x="61" y="276"/>
                </a:cxn>
                <a:cxn ang="0">
                  <a:pos x="54" y="264"/>
                </a:cxn>
                <a:cxn ang="0">
                  <a:pos x="44" y="244"/>
                </a:cxn>
                <a:cxn ang="0">
                  <a:pos x="42" y="238"/>
                </a:cxn>
                <a:cxn ang="0">
                  <a:pos x="34" y="208"/>
                </a:cxn>
                <a:cxn ang="0">
                  <a:pos x="27" y="182"/>
                </a:cxn>
                <a:cxn ang="0">
                  <a:pos x="9" y="99"/>
                </a:cxn>
                <a:cxn ang="0">
                  <a:pos x="0" y="17"/>
                </a:cxn>
                <a:cxn ang="0">
                  <a:pos x="0" y="14"/>
                </a:cxn>
                <a:cxn ang="0">
                  <a:pos x="2" y="8"/>
                </a:cxn>
                <a:cxn ang="0">
                  <a:pos x="3" y="6"/>
                </a:cxn>
                <a:cxn ang="0">
                  <a:pos x="9" y="2"/>
                </a:cxn>
                <a:cxn ang="0">
                  <a:pos x="16" y="0"/>
                </a:cxn>
                <a:cxn ang="0">
                  <a:pos x="22" y="2"/>
                </a:cxn>
                <a:cxn ang="0">
                  <a:pos x="29" y="5"/>
                </a:cxn>
                <a:cxn ang="0">
                  <a:pos x="34" y="10"/>
                </a:cxn>
                <a:cxn ang="0">
                  <a:pos x="36" y="18"/>
                </a:cxn>
                <a:cxn ang="0">
                  <a:pos x="38" y="39"/>
                </a:cxn>
                <a:cxn ang="0">
                  <a:pos x="49" y="102"/>
                </a:cxn>
                <a:cxn ang="0">
                  <a:pos x="50" y="111"/>
                </a:cxn>
                <a:cxn ang="0">
                  <a:pos x="54" y="135"/>
                </a:cxn>
                <a:cxn ang="0">
                  <a:pos x="61" y="168"/>
                </a:cxn>
                <a:cxn ang="0">
                  <a:pos x="71" y="198"/>
                </a:cxn>
                <a:cxn ang="0">
                  <a:pos x="74" y="206"/>
                </a:cxn>
                <a:cxn ang="0">
                  <a:pos x="78" y="226"/>
                </a:cxn>
                <a:cxn ang="0">
                  <a:pos x="80" y="235"/>
                </a:cxn>
                <a:cxn ang="0">
                  <a:pos x="86" y="252"/>
                </a:cxn>
                <a:cxn ang="0">
                  <a:pos x="90" y="261"/>
                </a:cxn>
                <a:cxn ang="0">
                  <a:pos x="101" y="280"/>
                </a:cxn>
                <a:cxn ang="0">
                  <a:pos x="105" y="292"/>
                </a:cxn>
                <a:cxn ang="0">
                  <a:pos x="105" y="303"/>
                </a:cxn>
                <a:cxn ang="0">
                  <a:pos x="104" y="307"/>
                </a:cxn>
                <a:cxn ang="0">
                  <a:pos x="101" y="314"/>
                </a:cxn>
                <a:cxn ang="0">
                  <a:pos x="92" y="319"/>
                </a:cxn>
                <a:cxn ang="0">
                  <a:pos x="86" y="321"/>
                </a:cxn>
              </a:cxnLst>
              <a:rect l="0" t="0" r="r" b="b"/>
              <a:pathLst>
                <a:path w="105" h="321">
                  <a:moveTo>
                    <a:pt x="86" y="321"/>
                  </a:moveTo>
                  <a:lnTo>
                    <a:pt x="86" y="321"/>
                  </a:lnTo>
                  <a:lnTo>
                    <a:pt x="81" y="320"/>
                  </a:lnTo>
                  <a:lnTo>
                    <a:pt x="78" y="319"/>
                  </a:lnTo>
                  <a:lnTo>
                    <a:pt x="75" y="318"/>
                  </a:lnTo>
                  <a:lnTo>
                    <a:pt x="72" y="316"/>
                  </a:lnTo>
                  <a:lnTo>
                    <a:pt x="72" y="316"/>
                  </a:lnTo>
                  <a:lnTo>
                    <a:pt x="71" y="312"/>
                  </a:lnTo>
                  <a:lnTo>
                    <a:pt x="70" y="309"/>
                  </a:lnTo>
                  <a:lnTo>
                    <a:pt x="69" y="306"/>
                  </a:lnTo>
                  <a:lnTo>
                    <a:pt x="69" y="303"/>
                  </a:lnTo>
                  <a:lnTo>
                    <a:pt x="69" y="303"/>
                  </a:lnTo>
                  <a:lnTo>
                    <a:pt x="69" y="300"/>
                  </a:lnTo>
                  <a:lnTo>
                    <a:pt x="68" y="296"/>
                  </a:lnTo>
                  <a:lnTo>
                    <a:pt x="66" y="287"/>
                  </a:lnTo>
                  <a:lnTo>
                    <a:pt x="61" y="276"/>
                  </a:lnTo>
                  <a:lnTo>
                    <a:pt x="54" y="264"/>
                  </a:lnTo>
                  <a:lnTo>
                    <a:pt x="54" y="264"/>
                  </a:lnTo>
                  <a:lnTo>
                    <a:pt x="46" y="250"/>
                  </a:lnTo>
                  <a:lnTo>
                    <a:pt x="44" y="244"/>
                  </a:lnTo>
                  <a:lnTo>
                    <a:pt x="42" y="238"/>
                  </a:lnTo>
                  <a:lnTo>
                    <a:pt x="42" y="238"/>
                  </a:lnTo>
                  <a:lnTo>
                    <a:pt x="34" y="208"/>
                  </a:lnTo>
                  <a:lnTo>
                    <a:pt x="34" y="208"/>
                  </a:lnTo>
                  <a:lnTo>
                    <a:pt x="27" y="182"/>
                  </a:lnTo>
                  <a:lnTo>
                    <a:pt x="27" y="182"/>
                  </a:lnTo>
                  <a:lnTo>
                    <a:pt x="17" y="140"/>
                  </a:lnTo>
                  <a:lnTo>
                    <a:pt x="9" y="99"/>
                  </a:lnTo>
                  <a:lnTo>
                    <a:pt x="4" y="57"/>
                  </a:lnTo>
                  <a:lnTo>
                    <a:pt x="0" y="17"/>
                  </a:lnTo>
                  <a:lnTo>
                    <a:pt x="0" y="17"/>
                  </a:lnTo>
                  <a:lnTo>
                    <a:pt x="0" y="14"/>
                  </a:lnTo>
                  <a:lnTo>
                    <a:pt x="0" y="11"/>
                  </a:lnTo>
                  <a:lnTo>
                    <a:pt x="2" y="8"/>
                  </a:lnTo>
                  <a:lnTo>
                    <a:pt x="3" y="6"/>
                  </a:lnTo>
                  <a:lnTo>
                    <a:pt x="3" y="6"/>
                  </a:lnTo>
                  <a:lnTo>
                    <a:pt x="6" y="4"/>
                  </a:lnTo>
                  <a:lnTo>
                    <a:pt x="9" y="2"/>
                  </a:lnTo>
                  <a:lnTo>
                    <a:pt x="12" y="0"/>
                  </a:lnTo>
                  <a:lnTo>
                    <a:pt x="16" y="0"/>
                  </a:lnTo>
                  <a:lnTo>
                    <a:pt x="16" y="0"/>
                  </a:lnTo>
                  <a:lnTo>
                    <a:pt x="22" y="2"/>
                  </a:lnTo>
                  <a:lnTo>
                    <a:pt x="25" y="3"/>
                  </a:lnTo>
                  <a:lnTo>
                    <a:pt x="29" y="5"/>
                  </a:lnTo>
                  <a:lnTo>
                    <a:pt x="32" y="7"/>
                  </a:lnTo>
                  <a:lnTo>
                    <a:pt x="34" y="10"/>
                  </a:lnTo>
                  <a:lnTo>
                    <a:pt x="35" y="14"/>
                  </a:lnTo>
                  <a:lnTo>
                    <a:pt x="36" y="18"/>
                  </a:lnTo>
                  <a:lnTo>
                    <a:pt x="36" y="18"/>
                  </a:lnTo>
                  <a:lnTo>
                    <a:pt x="38" y="39"/>
                  </a:lnTo>
                  <a:lnTo>
                    <a:pt x="41" y="61"/>
                  </a:lnTo>
                  <a:lnTo>
                    <a:pt x="49" y="102"/>
                  </a:lnTo>
                  <a:lnTo>
                    <a:pt x="50" y="111"/>
                  </a:lnTo>
                  <a:lnTo>
                    <a:pt x="50" y="111"/>
                  </a:lnTo>
                  <a:lnTo>
                    <a:pt x="54" y="135"/>
                  </a:lnTo>
                  <a:lnTo>
                    <a:pt x="54" y="135"/>
                  </a:lnTo>
                  <a:lnTo>
                    <a:pt x="58" y="152"/>
                  </a:lnTo>
                  <a:lnTo>
                    <a:pt x="61" y="168"/>
                  </a:lnTo>
                  <a:lnTo>
                    <a:pt x="65" y="184"/>
                  </a:lnTo>
                  <a:lnTo>
                    <a:pt x="71" y="198"/>
                  </a:lnTo>
                  <a:lnTo>
                    <a:pt x="71" y="198"/>
                  </a:lnTo>
                  <a:lnTo>
                    <a:pt x="74" y="206"/>
                  </a:lnTo>
                  <a:lnTo>
                    <a:pt x="76" y="212"/>
                  </a:lnTo>
                  <a:lnTo>
                    <a:pt x="78" y="226"/>
                  </a:lnTo>
                  <a:lnTo>
                    <a:pt x="78" y="226"/>
                  </a:lnTo>
                  <a:lnTo>
                    <a:pt x="80" y="235"/>
                  </a:lnTo>
                  <a:lnTo>
                    <a:pt x="82" y="244"/>
                  </a:lnTo>
                  <a:lnTo>
                    <a:pt x="86" y="252"/>
                  </a:lnTo>
                  <a:lnTo>
                    <a:pt x="90" y="261"/>
                  </a:lnTo>
                  <a:lnTo>
                    <a:pt x="90" y="261"/>
                  </a:lnTo>
                  <a:lnTo>
                    <a:pt x="96" y="271"/>
                  </a:lnTo>
                  <a:lnTo>
                    <a:pt x="101" y="280"/>
                  </a:lnTo>
                  <a:lnTo>
                    <a:pt x="103" y="286"/>
                  </a:lnTo>
                  <a:lnTo>
                    <a:pt x="105" y="292"/>
                  </a:lnTo>
                  <a:lnTo>
                    <a:pt x="105" y="297"/>
                  </a:lnTo>
                  <a:lnTo>
                    <a:pt x="105" y="303"/>
                  </a:lnTo>
                  <a:lnTo>
                    <a:pt x="105" y="303"/>
                  </a:lnTo>
                  <a:lnTo>
                    <a:pt x="104" y="307"/>
                  </a:lnTo>
                  <a:lnTo>
                    <a:pt x="103" y="310"/>
                  </a:lnTo>
                  <a:lnTo>
                    <a:pt x="101" y="314"/>
                  </a:lnTo>
                  <a:lnTo>
                    <a:pt x="98" y="316"/>
                  </a:lnTo>
                  <a:lnTo>
                    <a:pt x="92" y="319"/>
                  </a:lnTo>
                  <a:lnTo>
                    <a:pt x="86" y="321"/>
                  </a:lnTo>
                  <a:lnTo>
                    <a:pt x="86"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1" name="Freeform 892"/>
            <p:cNvSpPr/>
            <p:nvPr/>
          </p:nvSpPr>
          <p:spPr bwMode="auto">
            <a:xfrm>
              <a:off x="4614863" y="1162051"/>
              <a:ext cx="79375" cy="165100"/>
            </a:xfrm>
            <a:custGeom>
              <a:avLst/>
              <a:gdLst/>
              <a:ahLst/>
              <a:cxnLst>
                <a:cxn ang="0">
                  <a:pos x="18" y="313"/>
                </a:cxn>
                <a:cxn ang="0">
                  <a:pos x="18" y="313"/>
                </a:cxn>
                <a:cxn ang="0">
                  <a:pos x="13" y="312"/>
                </a:cxn>
                <a:cxn ang="0">
                  <a:pos x="8" y="310"/>
                </a:cxn>
                <a:cxn ang="0">
                  <a:pos x="4" y="307"/>
                </a:cxn>
                <a:cxn ang="0">
                  <a:pos x="1" y="303"/>
                </a:cxn>
                <a:cxn ang="0">
                  <a:pos x="1" y="303"/>
                </a:cxn>
                <a:cxn ang="0">
                  <a:pos x="0" y="300"/>
                </a:cxn>
                <a:cxn ang="0">
                  <a:pos x="0" y="296"/>
                </a:cxn>
                <a:cxn ang="0">
                  <a:pos x="1" y="292"/>
                </a:cxn>
                <a:cxn ang="0">
                  <a:pos x="3" y="287"/>
                </a:cxn>
                <a:cxn ang="0">
                  <a:pos x="3" y="287"/>
                </a:cxn>
                <a:cxn ang="0">
                  <a:pos x="25" y="255"/>
                </a:cxn>
                <a:cxn ang="0">
                  <a:pos x="44" y="222"/>
                </a:cxn>
                <a:cxn ang="0">
                  <a:pos x="62" y="189"/>
                </a:cxn>
                <a:cxn ang="0">
                  <a:pos x="76" y="155"/>
                </a:cxn>
                <a:cxn ang="0">
                  <a:pos x="90" y="121"/>
                </a:cxn>
                <a:cxn ang="0">
                  <a:pos x="100" y="85"/>
                </a:cxn>
                <a:cxn ang="0">
                  <a:pos x="109" y="51"/>
                </a:cxn>
                <a:cxn ang="0">
                  <a:pos x="115" y="18"/>
                </a:cxn>
                <a:cxn ang="0">
                  <a:pos x="115" y="18"/>
                </a:cxn>
                <a:cxn ang="0">
                  <a:pos x="115" y="14"/>
                </a:cxn>
                <a:cxn ang="0">
                  <a:pos x="117" y="10"/>
                </a:cxn>
                <a:cxn ang="0">
                  <a:pos x="119" y="6"/>
                </a:cxn>
                <a:cxn ang="0">
                  <a:pos x="122" y="4"/>
                </a:cxn>
                <a:cxn ang="0">
                  <a:pos x="128" y="1"/>
                </a:cxn>
                <a:cxn ang="0">
                  <a:pos x="135" y="0"/>
                </a:cxn>
                <a:cxn ang="0">
                  <a:pos x="135" y="0"/>
                </a:cxn>
                <a:cxn ang="0">
                  <a:pos x="139" y="0"/>
                </a:cxn>
                <a:cxn ang="0">
                  <a:pos x="142" y="1"/>
                </a:cxn>
                <a:cxn ang="0">
                  <a:pos x="145" y="3"/>
                </a:cxn>
                <a:cxn ang="0">
                  <a:pos x="148" y="5"/>
                </a:cxn>
                <a:cxn ang="0">
                  <a:pos x="148" y="5"/>
                </a:cxn>
                <a:cxn ang="0">
                  <a:pos x="150" y="10"/>
                </a:cxn>
                <a:cxn ang="0">
                  <a:pos x="151" y="13"/>
                </a:cxn>
                <a:cxn ang="0">
                  <a:pos x="151" y="17"/>
                </a:cxn>
                <a:cxn ang="0">
                  <a:pos x="151" y="17"/>
                </a:cxn>
                <a:cxn ang="0">
                  <a:pos x="148" y="36"/>
                </a:cxn>
                <a:cxn ang="0">
                  <a:pos x="145" y="55"/>
                </a:cxn>
                <a:cxn ang="0">
                  <a:pos x="136" y="93"/>
                </a:cxn>
                <a:cxn ang="0">
                  <a:pos x="124" y="129"/>
                </a:cxn>
                <a:cxn ang="0">
                  <a:pos x="111" y="166"/>
                </a:cxn>
                <a:cxn ang="0">
                  <a:pos x="95" y="202"/>
                </a:cxn>
                <a:cxn ang="0">
                  <a:pos x="78" y="238"/>
                </a:cxn>
                <a:cxn ang="0">
                  <a:pos x="57" y="272"/>
                </a:cxn>
                <a:cxn ang="0">
                  <a:pos x="34" y="305"/>
                </a:cxn>
                <a:cxn ang="0">
                  <a:pos x="34" y="305"/>
                </a:cxn>
                <a:cxn ang="0">
                  <a:pos x="31" y="309"/>
                </a:cxn>
                <a:cxn ang="0">
                  <a:pos x="28" y="311"/>
                </a:cxn>
                <a:cxn ang="0">
                  <a:pos x="24" y="313"/>
                </a:cxn>
                <a:cxn ang="0">
                  <a:pos x="18" y="313"/>
                </a:cxn>
                <a:cxn ang="0">
                  <a:pos x="18" y="313"/>
                </a:cxn>
              </a:cxnLst>
              <a:rect l="0" t="0" r="r" b="b"/>
              <a:pathLst>
                <a:path w="151" h="313">
                  <a:moveTo>
                    <a:pt x="18" y="313"/>
                  </a:moveTo>
                  <a:lnTo>
                    <a:pt x="18" y="313"/>
                  </a:lnTo>
                  <a:lnTo>
                    <a:pt x="13" y="312"/>
                  </a:lnTo>
                  <a:lnTo>
                    <a:pt x="8" y="310"/>
                  </a:lnTo>
                  <a:lnTo>
                    <a:pt x="4" y="307"/>
                  </a:lnTo>
                  <a:lnTo>
                    <a:pt x="1" y="303"/>
                  </a:lnTo>
                  <a:lnTo>
                    <a:pt x="1" y="303"/>
                  </a:lnTo>
                  <a:lnTo>
                    <a:pt x="0" y="300"/>
                  </a:lnTo>
                  <a:lnTo>
                    <a:pt x="0" y="296"/>
                  </a:lnTo>
                  <a:lnTo>
                    <a:pt x="1" y="292"/>
                  </a:lnTo>
                  <a:lnTo>
                    <a:pt x="3" y="287"/>
                  </a:lnTo>
                  <a:lnTo>
                    <a:pt x="3" y="287"/>
                  </a:lnTo>
                  <a:lnTo>
                    <a:pt x="25" y="255"/>
                  </a:lnTo>
                  <a:lnTo>
                    <a:pt x="44" y="222"/>
                  </a:lnTo>
                  <a:lnTo>
                    <a:pt x="62" y="189"/>
                  </a:lnTo>
                  <a:lnTo>
                    <a:pt x="76" y="155"/>
                  </a:lnTo>
                  <a:lnTo>
                    <a:pt x="90" y="121"/>
                  </a:lnTo>
                  <a:lnTo>
                    <a:pt x="100" y="85"/>
                  </a:lnTo>
                  <a:lnTo>
                    <a:pt x="109" y="51"/>
                  </a:lnTo>
                  <a:lnTo>
                    <a:pt x="115" y="18"/>
                  </a:lnTo>
                  <a:lnTo>
                    <a:pt x="115" y="18"/>
                  </a:lnTo>
                  <a:lnTo>
                    <a:pt x="115" y="14"/>
                  </a:lnTo>
                  <a:lnTo>
                    <a:pt x="117" y="10"/>
                  </a:lnTo>
                  <a:lnTo>
                    <a:pt x="119" y="6"/>
                  </a:lnTo>
                  <a:lnTo>
                    <a:pt x="122" y="4"/>
                  </a:lnTo>
                  <a:lnTo>
                    <a:pt x="128" y="1"/>
                  </a:lnTo>
                  <a:lnTo>
                    <a:pt x="135" y="0"/>
                  </a:lnTo>
                  <a:lnTo>
                    <a:pt x="135" y="0"/>
                  </a:lnTo>
                  <a:lnTo>
                    <a:pt x="139" y="0"/>
                  </a:lnTo>
                  <a:lnTo>
                    <a:pt x="142" y="1"/>
                  </a:lnTo>
                  <a:lnTo>
                    <a:pt x="145" y="3"/>
                  </a:lnTo>
                  <a:lnTo>
                    <a:pt x="148" y="5"/>
                  </a:lnTo>
                  <a:lnTo>
                    <a:pt x="148" y="5"/>
                  </a:lnTo>
                  <a:lnTo>
                    <a:pt x="150" y="10"/>
                  </a:lnTo>
                  <a:lnTo>
                    <a:pt x="151" y="13"/>
                  </a:lnTo>
                  <a:lnTo>
                    <a:pt x="151" y="17"/>
                  </a:lnTo>
                  <a:lnTo>
                    <a:pt x="151" y="17"/>
                  </a:lnTo>
                  <a:lnTo>
                    <a:pt x="148" y="36"/>
                  </a:lnTo>
                  <a:lnTo>
                    <a:pt x="145" y="55"/>
                  </a:lnTo>
                  <a:lnTo>
                    <a:pt x="136" y="93"/>
                  </a:lnTo>
                  <a:lnTo>
                    <a:pt x="124" y="129"/>
                  </a:lnTo>
                  <a:lnTo>
                    <a:pt x="111" y="166"/>
                  </a:lnTo>
                  <a:lnTo>
                    <a:pt x="95" y="202"/>
                  </a:lnTo>
                  <a:lnTo>
                    <a:pt x="78" y="238"/>
                  </a:lnTo>
                  <a:lnTo>
                    <a:pt x="57" y="272"/>
                  </a:lnTo>
                  <a:lnTo>
                    <a:pt x="34" y="305"/>
                  </a:lnTo>
                  <a:lnTo>
                    <a:pt x="34" y="305"/>
                  </a:lnTo>
                  <a:lnTo>
                    <a:pt x="31" y="309"/>
                  </a:lnTo>
                  <a:lnTo>
                    <a:pt x="28" y="311"/>
                  </a:lnTo>
                  <a:lnTo>
                    <a:pt x="24" y="313"/>
                  </a:lnTo>
                  <a:lnTo>
                    <a:pt x="18" y="313"/>
                  </a:lnTo>
                  <a:lnTo>
                    <a:pt x="18"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2" name="Freeform 893"/>
            <p:cNvSpPr/>
            <p:nvPr/>
          </p:nvSpPr>
          <p:spPr bwMode="auto">
            <a:xfrm>
              <a:off x="4699001" y="1349376"/>
              <a:ext cx="179388" cy="52388"/>
            </a:xfrm>
            <a:custGeom>
              <a:avLst/>
              <a:gdLst/>
              <a:ahLst/>
              <a:cxnLst>
                <a:cxn ang="0">
                  <a:pos x="18" y="100"/>
                </a:cxn>
                <a:cxn ang="0">
                  <a:pos x="10" y="98"/>
                </a:cxn>
                <a:cxn ang="0">
                  <a:pos x="5" y="94"/>
                </a:cxn>
                <a:cxn ang="0">
                  <a:pos x="1" y="89"/>
                </a:cxn>
                <a:cxn ang="0">
                  <a:pos x="0" y="82"/>
                </a:cxn>
                <a:cxn ang="0">
                  <a:pos x="2" y="72"/>
                </a:cxn>
                <a:cxn ang="0">
                  <a:pos x="7" y="67"/>
                </a:cxn>
                <a:cxn ang="0">
                  <a:pos x="14" y="64"/>
                </a:cxn>
                <a:cxn ang="0">
                  <a:pos x="18" y="64"/>
                </a:cxn>
                <a:cxn ang="0">
                  <a:pos x="98" y="62"/>
                </a:cxn>
                <a:cxn ang="0">
                  <a:pos x="140" y="58"/>
                </a:cxn>
                <a:cxn ang="0">
                  <a:pos x="181" y="48"/>
                </a:cxn>
                <a:cxn ang="0">
                  <a:pos x="215" y="39"/>
                </a:cxn>
                <a:cxn ang="0">
                  <a:pos x="242" y="33"/>
                </a:cxn>
                <a:cxn ang="0">
                  <a:pos x="280" y="20"/>
                </a:cxn>
                <a:cxn ang="0">
                  <a:pos x="303" y="10"/>
                </a:cxn>
                <a:cxn ang="0">
                  <a:pos x="313" y="3"/>
                </a:cxn>
                <a:cxn ang="0">
                  <a:pos x="323" y="0"/>
                </a:cxn>
                <a:cxn ang="0">
                  <a:pos x="328" y="1"/>
                </a:cxn>
                <a:cxn ang="0">
                  <a:pos x="335" y="7"/>
                </a:cxn>
                <a:cxn ang="0">
                  <a:pos x="338" y="12"/>
                </a:cxn>
                <a:cxn ang="0">
                  <a:pos x="338" y="25"/>
                </a:cxn>
                <a:cxn ang="0">
                  <a:pos x="331" y="34"/>
                </a:cxn>
                <a:cxn ang="0">
                  <a:pos x="319" y="42"/>
                </a:cxn>
                <a:cxn ang="0">
                  <a:pos x="289" y="57"/>
                </a:cxn>
                <a:cxn ang="0">
                  <a:pos x="256" y="67"/>
                </a:cxn>
                <a:cxn ang="0">
                  <a:pos x="207" y="80"/>
                </a:cxn>
                <a:cxn ang="0">
                  <a:pos x="190" y="83"/>
                </a:cxn>
                <a:cxn ang="0">
                  <a:pos x="171" y="87"/>
                </a:cxn>
                <a:cxn ang="0">
                  <a:pos x="132" y="94"/>
                </a:cxn>
                <a:cxn ang="0">
                  <a:pos x="67" y="99"/>
                </a:cxn>
                <a:cxn ang="0">
                  <a:pos x="18" y="100"/>
                </a:cxn>
              </a:cxnLst>
              <a:rect l="0" t="0" r="r" b="b"/>
              <a:pathLst>
                <a:path w="339" h="100">
                  <a:moveTo>
                    <a:pt x="18" y="100"/>
                  </a:moveTo>
                  <a:lnTo>
                    <a:pt x="18" y="100"/>
                  </a:lnTo>
                  <a:lnTo>
                    <a:pt x="14" y="99"/>
                  </a:lnTo>
                  <a:lnTo>
                    <a:pt x="10" y="98"/>
                  </a:lnTo>
                  <a:lnTo>
                    <a:pt x="7" y="97"/>
                  </a:lnTo>
                  <a:lnTo>
                    <a:pt x="5" y="94"/>
                  </a:lnTo>
                  <a:lnTo>
                    <a:pt x="2" y="92"/>
                  </a:lnTo>
                  <a:lnTo>
                    <a:pt x="1" y="89"/>
                  </a:lnTo>
                  <a:lnTo>
                    <a:pt x="0" y="82"/>
                  </a:lnTo>
                  <a:lnTo>
                    <a:pt x="0" y="82"/>
                  </a:lnTo>
                  <a:lnTo>
                    <a:pt x="1" y="75"/>
                  </a:lnTo>
                  <a:lnTo>
                    <a:pt x="2" y="72"/>
                  </a:lnTo>
                  <a:lnTo>
                    <a:pt x="5" y="69"/>
                  </a:lnTo>
                  <a:lnTo>
                    <a:pt x="7" y="67"/>
                  </a:lnTo>
                  <a:lnTo>
                    <a:pt x="10" y="65"/>
                  </a:lnTo>
                  <a:lnTo>
                    <a:pt x="14" y="64"/>
                  </a:lnTo>
                  <a:lnTo>
                    <a:pt x="18" y="64"/>
                  </a:lnTo>
                  <a:lnTo>
                    <a:pt x="18" y="64"/>
                  </a:lnTo>
                  <a:lnTo>
                    <a:pt x="56" y="64"/>
                  </a:lnTo>
                  <a:lnTo>
                    <a:pt x="98" y="62"/>
                  </a:lnTo>
                  <a:lnTo>
                    <a:pt x="119" y="60"/>
                  </a:lnTo>
                  <a:lnTo>
                    <a:pt x="140" y="58"/>
                  </a:lnTo>
                  <a:lnTo>
                    <a:pt x="161" y="54"/>
                  </a:lnTo>
                  <a:lnTo>
                    <a:pt x="181" y="48"/>
                  </a:lnTo>
                  <a:lnTo>
                    <a:pt x="181" y="48"/>
                  </a:lnTo>
                  <a:lnTo>
                    <a:pt x="215" y="39"/>
                  </a:lnTo>
                  <a:lnTo>
                    <a:pt x="215" y="39"/>
                  </a:lnTo>
                  <a:lnTo>
                    <a:pt x="242" y="33"/>
                  </a:lnTo>
                  <a:lnTo>
                    <a:pt x="268" y="26"/>
                  </a:lnTo>
                  <a:lnTo>
                    <a:pt x="280" y="20"/>
                  </a:lnTo>
                  <a:lnTo>
                    <a:pt x="293" y="15"/>
                  </a:lnTo>
                  <a:lnTo>
                    <a:pt x="303" y="10"/>
                  </a:lnTo>
                  <a:lnTo>
                    <a:pt x="313" y="3"/>
                  </a:lnTo>
                  <a:lnTo>
                    <a:pt x="313" y="3"/>
                  </a:lnTo>
                  <a:lnTo>
                    <a:pt x="319" y="1"/>
                  </a:lnTo>
                  <a:lnTo>
                    <a:pt x="323" y="0"/>
                  </a:lnTo>
                  <a:lnTo>
                    <a:pt x="323" y="0"/>
                  </a:lnTo>
                  <a:lnTo>
                    <a:pt x="328" y="1"/>
                  </a:lnTo>
                  <a:lnTo>
                    <a:pt x="332" y="3"/>
                  </a:lnTo>
                  <a:lnTo>
                    <a:pt x="335" y="7"/>
                  </a:lnTo>
                  <a:lnTo>
                    <a:pt x="338" y="12"/>
                  </a:lnTo>
                  <a:lnTo>
                    <a:pt x="338" y="12"/>
                  </a:lnTo>
                  <a:lnTo>
                    <a:pt x="339" y="18"/>
                  </a:lnTo>
                  <a:lnTo>
                    <a:pt x="338" y="25"/>
                  </a:lnTo>
                  <a:lnTo>
                    <a:pt x="336" y="30"/>
                  </a:lnTo>
                  <a:lnTo>
                    <a:pt x="331" y="34"/>
                  </a:lnTo>
                  <a:lnTo>
                    <a:pt x="331" y="34"/>
                  </a:lnTo>
                  <a:lnTo>
                    <a:pt x="319" y="42"/>
                  </a:lnTo>
                  <a:lnTo>
                    <a:pt x="304" y="49"/>
                  </a:lnTo>
                  <a:lnTo>
                    <a:pt x="289" y="57"/>
                  </a:lnTo>
                  <a:lnTo>
                    <a:pt x="273" y="62"/>
                  </a:lnTo>
                  <a:lnTo>
                    <a:pt x="256" y="67"/>
                  </a:lnTo>
                  <a:lnTo>
                    <a:pt x="239" y="71"/>
                  </a:lnTo>
                  <a:lnTo>
                    <a:pt x="207" y="80"/>
                  </a:lnTo>
                  <a:lnTo>
                    <a:pt x="207" y="80"/>
                  </a:lnTo>
                  <a:lnTo>
                    <a:pt x="190" y="83"/>
                  </a:lnTo>
                  <a:lnTo>
                    <a:pt x="190" y="83"/>
                  </a:lnTo>
                  <a:lnTo>
                    <a:pt x="171" y="87"/>
                  </a:lnTo>
                  <a:lnTo>
                    <a:pt x="153" y="91"/>
                  </a:lnTo>
                  <a:lnTo>
                    <a:pt x="132" y="94"/>
                  </a:lnTo>
                  <a:lnTo>
                    <a:pt x="111" y="96"/>
                  </a:lnTo>
                  <a:lnTo>
                    <a:pt x="67" y="99"/>
                  </a:lnTo>
                  <a:lnTo>
                    <a:pt x="18" y="100"/>
                  </a:lnTo>
                  <a:lnTo>
                    <a:pt x="1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3" name="Freeform 894"/>
            <p:cNvSpPr/>
            <p:nvPr/>
          </p:nvSpPr>
          <p:spPr bwMode="auto">
            <a:xfrm>
              <a:off x="4159251" y="1535113"/>
              <a:ext cx="165100" cy="61913"/>
            </a:xfrm>
            <a:custGeom>
              <a:avLst/>
              <a:gdLst/>
              <a:ahLst/>
              <a:cxnLst>
                <a:cxn ang="0">
                  <a:pos x="17" y="118"/>
                </a:cxn>
                <a:cxn ang="0">
                  <a:pos x="9" y="116"/>
                </a:cxn>
                <a:cxn ang="0">
                  <a:pos x="4" y="112"/>
                </a:cxn>
                <a:cxn ang="0">
                  <a:pos x="1" y="107"/>
                </a:cxn>
                <a:cxn ang="0">
                  <a:pos x="0" y="100"/>
                </a:cxn>
                <a:cxn ang="0">
                  <a:pos x="2" y="90"/>
                </a:cxn>
                <a:cxn ang="0">
                  <a:pos x="6" y="85"/>
                </a:cxn>
                <a:cxn ang="0">
                  <a:pos x="13" y="82"/>
                </a:cxn>
                <a:cxn ang="0">
                  <a:pos x="17" y="82"/>
                </a:cxn>
                <a:cxn ang="0">
                  <a:pos x="61" y="80"/>
                </a:cxn>
                <a:cxn ang="0">
                  <a:pos x="101" y="76"/>
                </a:cxn>
                <a:cxn ang="0">
                  <a:pos x="138" y="67"/>
                </a:cxn>
                <a:cxn ang="0">
                  <a:pos x="175" y="57"/>
                </a:cxn>
                <a:cxn ang="0">
                  <a:pos x="188" y="51"/>
                </a:cxn>
                <a:cxn ang="0">
                  <a:pos x="225" y="30"/>
                </a:cxn>
                <a:cxn ang="0">
                  <a:pos x="241" y="21"/>
                </a:cxn>
                <a:cxn ang="0">
                  <a:pos x="274" y="5"/>
                </a:cxn>
                <a:cxn ang="0">
                  <a:pos x="291" y="0"/>
                </a:cxn>
                <a:cxn ang="0">
                  <a:pos x="295" y="0"/>
                </a:cxn>
                <a:cxn ang="0">
                  <a:pos x="299" y="0"/>
                </a:cxn>
                <a:cxn ang="0">
                  <a:pos x="305" y="3"/>
                </a:cxn>
                <a:cxn ang="0">
                  <a:pos x="312" y="11"/>
                </a:cxn>
                <a:cxn ang="0">
                  <a:pos x="314" y="18"/>
                </a:cxn>
                <a:cxn ang="0">
                  <a:pos x="310" y="29"/>
                </a:cxn>
                <a:cxn ang="0">
                  <a:pos x="301" y="35"/>
                </a:cxn>
                <a:cxn ang="0">
                  <a:pos x="289" y="38"/>
                </a:cxn>
                <a:cxn ang="0">
                  <a:pos x="267" y="50"/>
                </a:cxn>
                <a:cxn ang="0">
                  <a:pos x="257" y="57"/>
                </a:cxn>
                <a:cxn ang="0">
                  <a:pos x="229" y="74"/>
                </a:cxn>
                <a:cxn ang="0">
                  <a:pos x="197" y="87"/>
                </a:cxn>
                <a:cxn ang="0">
                  <a:pos x="171" y="96"/>
                </a:cxn>
                <a:cxn ang="0">
                  <a:pos x="134" y="106"/>
                </a:cxn>
                <a:cxn ang="0">
                  <a:pos x="97" y="113"/>
                </a:cxn>
                <a:cxn ang="0">
                  <a:pos x="59" y="116"/>
                </a:cxn>
                <a:cxn ang="0">
                  <a:pos x="17" y="118"/>
                </a:cxn>
              </a:cxnLst>
              <a:rect l="0" t="0" r="r" b="b"/>
              <a:pathLst>
                <a:path w="314" h="118">
                  <a:moveTo>
                    <a:pt x="17" y="118"/>
                  </a:moveTo>
                  <a:lnTo>
                    <a:pt x="17" y="118"/>
                  </a:lnTo>
                  <a:lnTo>
                    <a:pt x="12" y="117"/>
                  </a:lnTo>
                  <a:lnTo>
                    <a:pt x="9" y="116"/>
                  </a:lnTo>
                  <a:lnTo>
                    <a:pt x="6" y="114"/>
                  </a:lnTo>
                  <a:lnTo>
                    <a:pt x="4" y="112"/>
                  </a:lnTo>
                  <a:lnTo>
                    <a:pt x="2" y="110"/>
                  </a:lnTo>
                  <a:lnTo>
                    <a:pt x="1" y="107"/>
                  </a:lnTo>
                  <a:lnTo>
                    <a:pt x="0" y="100"/>
                  </a:lnTo>
                  <a:lnTo>
                    <a:pt x="0" y="100"/>
                  </a:lnTo>
                  <a:lnTo>
                    <a:pt x="1" y="93"/>
                  </a:lnTo>
                  <a:lnTo>
                    <a:pt x="2" y="90"/>
                  </a:lnTo>
                  <a:lnTo>
                    <a:pt x="4" y="87"/>
                  </a:lnTo>
                  <a:lnTo>
                    <a:pt x="6" y="85"/>
                  </a:lnTo>
                  <a:lnTo>
                    <a:pt x="9" y="83"/>
                  </a:lnTo>
                  <a:lnTo>
                    <a:pt x="13" y="82"/>
                  </a:lnTo>
                  <a:lnTo>
                    <a:pt x="17" y="82"/>
                  </a:lnTo>
                  <a:lnTo>
                    <a:pt x="17" y="82"/>
                  </a:lnTo>
                  <a:lnTo>
                    <a:pt x="39" y="82"/>
                  </a:lnTo>
                  <a:lnTo>
                    <a:pt x="61" y="80"/>
                  </a:lnTo>
                  <a:lnTo>
                    <a:pt x="81" y="79"/>
                  </a:lnTo>
                  <a:lnTo>
                    <a:pt x="101" y="76"/>
                  </a:lnTo>
                  <a:lnTo>
                    <a:pt x="120" y="73"/>
                  </a:lnTo>
                  <a:lnTo>
                    <a:pt x="138" y="67"/>
                  </a:lnTo>
                  <a:lnTo>
                    <a:pt x="157" y="62"/>
                  </a:lnTo>
                  <a:lnTo>
                    <a:pt x="175" y="57"/>
                  </a:lnTo>
                  <a:lnTo>
                    <a:pt x="175" y="57"/>
                  </a:lnTo>
                  <a:lnTo>
                    <a:pt x="188" y="51"/>
                  </a:lnTo>
                  <a:lnTo>
                    <a:pt x="201" y="45"/>
                  </a:lnTo>
                  <a:lnTo>
                    <a:pt x="225" y="30"/>
                  </a:lnTo>
                  <a:lnTo>
                    <a:pt x="225" y="30"/>
                  </a:lnTo>
                  <a:lnTo>
                    <a:pt x="241" y="21"/>
                  </a:lnTo>
                  <a:lnTo>
                    <a:pt x="258" y="12"/>
                  </a:lnTo>
                  <a:lnTo>
                    <a:pt x="274" y="5"/>
                  </a:lnTo>
                  <a:lnTo>
                    <a:pt x="282" y="2"/>
                  </a:lnTo>
                  <a:lnTo>
                    <a:pt x="291" y="0"/>
                  </a:lnTo>
                  <a:lnTo>
                    <a:pt x="291" y="0"/>
                  </a:lnTo>
                  <a:lnTo>
                    <a:pt x="295" y="0"/>
                  </a:lnTo>
                  <a:lnTo>
                    <a:pt x="295" y="0"/>
                  </a:lnTo>
                  <a:lnTo>
                    <a:pt x="299" y="0"/>
                  </a:lnTo>
                  <a:lnTo>
                    <a:pt x="302" y="1"/>
                  </a:lnTo>
                  <a:lnTo>
                    <a:pt x="305" y="3"/>
                  </a:lnTo>
                  <a:lnTo>
                    <a:pt x="308" y="5"/>
                  </a:lnTo>
                  <a:lnTo>
                    <a:pt x="312" y="11"/>
                  </a:lnTo>
                  <a:lnTo>
                    <a:pt x="314" y="18"/>
                  </a:lnTo>
                  <a:lnTo>
                    <a:pt x="314" y="18"/>
                  </a:lnTo>
                  <a:lnTo>
                    <a:pt x="314" y="24"/>
                  </a:lnTo>
                  <a:lnTo>
                    <a:pt x="310" y="29"/>
                  </a:lnTo>
                  <a:lnTo>
                    <a:pt x="306" y="32"/>
                  </a:lnTo>
                  <a:lnTo>
                    <a:pt x="301" y="35"/>
                  </a:lnTo>
                  <a:lnTo>
                    <a:pt x="301" y="35"/>
                  </a:lnTo>
                  <a:lnTo>
                    <a:pt x="289" y="38"/>
                  </a:lnTo>
                  <a:lnTo>
                    <a:pt x="278" y="44"/>
                  </a:lnTo>
                  <a:lnTo>
                    <a:pt x="267" y="50"/>
                  </a:lnTo>
                  <a:lnTo>
                    <a:pt x="257" y="57"/>
                  </a:lnTo>
                  <a:lnTo>
                    <a:pt x="257" y="57"/>
                  </a:lnTo>
                  <a:lnTo>
                    <a:pt x="243" y="66"/>
                  </a:lnTo>
                  <a:lnTo>
                    <a:pt x="229" y="74"/>
                  </a:lnTo>
                  <a:lnTo>
                    <a:pt x="229" y="74"/>
                  </a:lnTo>
                  <a:lnTo>
                    <a:pt x="197" y="87"/>
                  </a:lnTo>
                  <a:lnTo>
                    <a:pt x="171" y="96"/>
                  </a:lnTo>
                  <a:lnTo>
                    <a:pt x="171" y="96"/>
                  </a:lnTo>
                  <a:lnTo>
                    <a:pt x="152" y="102"/>
                  </a:lnTo>
                  <a:lnTo>
                    <a:pt x="134" y="106"/>
                  </a:lnTo>
                  <a:lnTo>
                    <a:pt x="116" y="110"/>
                  </a:lnTo>
                  <a:lnTo>
                    <a:pt x="97" y="113"/>
                  </a:lnTo>
                  <a:lnTo>
                    <a:pt x="77" y="115"/>
                  </a:lnTo>
                  <a:lnTo>
                    <a:pt x="59" y="116"/>
                  </a:lnTo>
                  <a:lnTo>
                    <a:pt x="38" y="117"/>
                  </a:lnTo>
                  <a:lnTo>
                    <a:pt x="17" y="118"/>
                  </a:lnTo>
                  <a:lnTo>
                    <a:pt x="17"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4" name="Freeform 895"/>
            <p:cNvSpPr/>
            <p:nvPr/>
          </p:nvSpPr>
          <p:spPr bwMode="auto">
            <a:xfrm>
              <a:off x="4321176" y="1601788"/>
              <a:ext cx="111125" cy="176213"/>
            </a:xfrm>
            <a:custGeom>
              <a:avLst/>
              <a:gdLst/>
              <a:ahLst/>
              <a:cxnLst>
                <a:cxn ang="0">
                  <a:pos x="20" y="333"/>
                </a:cxn>
                <a:cxn ang="0">
                  <a:pos x="9" y="330"/>
                </a:cxn>
                <a:cxn ang="0">
                  <a:pos x="2" y="321"/>
                </a:cxn>
                <a:cxn ang="0">
                  <a:pos x="1" y="320"/>
                </a:cxn>
                <a:cxn ang="0">
                  <a:pos x="2" y="309"/>
                </a:cxn>
                <a:cxn ang="0">
                  <a:pos x="10" y="299"/>
                </a:cxn>
                <a:cxn ang="0">
                  <a:pos x="27" y="287"/>
                </a:cxn>
                <a:cxn ang="0">
                  <a:pos x="58" y="256"/>
                </a:cxn>
                <a:cxn ang="0">
                  <a:pos x="85" y="224"/>
                </a:cxn>
                <a:cxn ang="0">
                  <a:pos x="107" y="189"/>
                </a:cxn>
                <a:cxn ang="0">
                  <a:pos x="127" y="153"/>
                </a:cxn>
                <a:cxn ang="0">
                  <a:pos x="142" y="113"/>
                </a:cxn>
                <a:cxn ang="0">
                  <a:pos x="162" y="54"/>
                </a:cxn>
                <a:cxn ang="0">
                  <a:pos x="173" y="14"/>
                </a:cxn>
                <a:cxn ang="0">
                  <a:pos x="180" y="4"/>
                </a:cxn>
                <a:cxn ang="0">
                  <a:pos x="190" y="0"/>
                </a:cxn>
                <a:cxn ang="0">
                  <a:pos x="194" y="2"/>
                </a:cxn>
                <a:cxn ang="0">
                  <a:pos x="202" y="5"/>
                </a:cxn>
                <a:cxn ang="0">
                  <a:pos x="206" y="8"/>
                </a:cxn>
                <a:cxn ang="0">
                  <a:pos x="209" y="15"/>
                </a:cxn>
                <a:cxn ang="0">
                  <a:pos x="209" y="23"/>
                </a:cxn>
                <a:cxn ang="0">
                  <a:pos x="195" y="72"/>
                </a:cxn>
                <a:cxn ang="0">
                  <a:pos x="180" y="121"/>
                </a:cxn>
                <a:cxn ang="0">
                  <a:pos x="160" y="167"/>
                </a:cxn>
                <a:cxn ang="0">
                  <a:pos x="136" y="214"/>
                </a:cxn>
                <a:cxn ang="0">
                  <a:pos x="126" y="231"/>
                </a:cxn>
                <a:cxn ang="0">
                  <a:pos x="104" y="261"/>
                </a:cxn>
                <a:cxn ang="0">
                  <a:pos x="79" y="288"/>
                </a:cxn>
                <a:cxn ang="0">
                  <a:pos x="52" y="312"/>
                </a:cxn>
                <a:cxn ang="0">
                  <a:pos x="37" y="325"/>
                </a:cxn>
                <a:cxn ang="0">
                  <a:pos x="36" y="326"/>
                </a:cxn>
                <a:cxn ang="0">
                  <a:pos x="29" y="331"/>
                </a:cxn>
                <a:cxn ang="0">
                  <a:pos x="20" y="333"/>
                </a:cxn>
              </a:cxnLst>
              <a:rect l="0" t="0" r="r" b="b"/>
              <a:pathLst>
                <a:path w="209" h="333">
                  <a:moveTo>
                    <a:pt x="20" y="333"/>
                  </a:moveTo>
                  <a:lnTo>
                    <a:pt x="20" y="333"/>
                  </a:lnTo>
                  <a:lnTo>
                    <a:pt x="14" y="333"/>
                  </a:lnTo>
                  <a:lnTo>
                    <a:pt x="9" y="330"/>
                  </a:lnTo>
                  <a:lnTo>
                    <a:pt x="5" y="326"/>
                  </a:lnTo>
                  <a:lnTo>
                    <a:pt x="2" y="321"/>
                  </a:lnTo>
                  <a:lnTo>
                    <a:pt x="1" y="320"/>
                  </a:lnTo>
                  <a:lnTo>
                    <a:pt x="1" y="320"/>
                  </a:lnTo>
                  <a:lnTo>
                    <a:pt x="0" y="315"/>
                  </a:lnTo>
                  <a:lnTo>
                    <a:pt x="2" y="309"/>
                  </a:lnTo>
                  <a:lnTo>
                    <a:pt x="6" y="304"/>
                  </a:lnTo>
                  <a:lnTo>
                    <a:pt x="10" y="299"/>
                  </a:lnTo>
                  <a:lnTo>
                    <a:pt x="10" y="299"/>
                  </a:lnTo>
                  <a:lnTo>
                    <a:pt x="27" y="287"/>
                  </a:lnTo>
                  <a:lnTo>
                    <a:pt x="44" y="272"/>
                  </a:lnTo>
                  <a:lnTo>
                    <a:pt x="58" y="256"/>
                  </a:lnTo>
                  <a:lnTo>
                    <a:pt x="72" y="241"/>
                  </a:lnTo>
                  <a:lnTo>
                    <a:pt x="85" y="224"/>
                  </a:lnTo>
                  <a:lnTo>
                    <a:pt x="97" y="208"/>
                  </a:lnTo>
                  <a:lnTo>
                    <a:pt x="107" y="189"/>
                  </a:lnTo>
                  <a:lnTo>
                    <a:pt x="118" y="172"/>
                  </a:lnTo>
                  <a:lnTo>
                    <a:pt x="127" y="153"/>
                  </a:lnTo>
                  <a:lnTo>
                    <a:pt x="135" y="133"/>
                  </a:lnTo>
                  <a:lnTo>
                    <a:pt x="142" y="113"/>
                  </a:lnTo>
                  <a:lnTo>
                    <a:pt x="150" y="94"/>
                  </a:lnTo>
                  <a:lnTo>
                    <a:pt x="162" y="54"/>
                  </a:lnTo>
                  <a:lnTo>
                    <a:pt x="173" y="14"/>
                  </a:lnTo>
                  <a:lnTo>
                    <a:pt x="173" y="14"/>
                  </a:lnTo>
                  <a:lnTo>
                    <a:pt x="176" y="8"/>
                  </a:lnTo>
                  <a:lnTo>
                    <a:pt x="180" y="4"/>
                  </a:lnTo>
                  <a:lnTo>
                    <a:pt x="184" y="2"/>
                  </a:lnTo>
                  <a:lnTo>
                    <a:pt x="190" y="0"/>
                  </a:lnTo>
                  <a:lnTo>
                    <a:pt x="190" y="0"/>
                  </a:lnTo>
                  <a:lnTo>
                    <a:pt x="194" y="2"/>
                  </a:lnTo>
                  <a:lnTo>
                    <a:pt x="198" y="3"/>
                  </a:lnTo>
                  <a:lnTo>
                    <a:pt x="202" y="5"/>
                  </a:lnTo>
                  <a:lnTo>
                    <a:pt x="206" y="8"/>
                  </a:lnTo>
                  <a:lnTo>
                    <a:pt x="206" y="8"/>
                  </a:lnTo>
                  <a:lnTo>
                    <a:pt x="208" y="12"/>
                  </a:lnTo>
                  <a:lnTo>
                    <a:pt x="209" y="15"/>
                  </a:lnTo>
                  <a:lnTo>
                    <a:pt x="209" y="19"/>
                  </a:lnTo>
                  <a:lnTo>
                    <a:pt x="209" y="23"/>
                  </a:lnTo>
                  <a:lnTo>
                    <a:pt x="209" y="23"/>
                  </a:lnTo>
                  <a:lnTo>
                    <a:pt x="195" y="72"/>
                  </a:lnTo>
                  <a:lnTo>
                    <a:pt x="188" y="96"/>
                  </a:lnTo>
                  <a:lnTo>
                    <a:pt x="180" y="121"/>
                  </a:lnTo>
                  <a:lnTo>
                    <a:pt x="170" y="145"/>
                  </a:lnTo>
                  <a:lnTo>
                    <a:pt x="160" y="167"/>
                  </a:lnTo>
                  <a:lnTo>
                    <a:pt x="149" y="191"/>
                  </a:lnTo>
                  <a:lnTo>
                    <a:pt x="136" y="214"/>
                  </a:lnTo>
                  <a:lnTo>
                    <a:pt x="136" y="214"/>
                  </a:lnTo>
                  <a:lnTo>
                    <a:pt x="126" y="231"/>
                  </a:lnTo>
                  <a:lnTo>
                    <a:pt x="115" y="246"/>
                  </a:lnTo>
                  <a:lnTo>
                    <a:pt x="104" y="261"/>
                  </a:lnTo>
                  <a:lnTo>
                    <a:pt x="93" y="274"/>
                  </a:lnTo>
                  <a:lnTo>
                    <a:pt x="79" y="288"/>
                  </a:lnTo>
                  <a:lnTo>
                    <a:pt x="67" y="300"/>
                  </a:lnTo>
                  <a:lnTo>
                    <a:pt x="52" y="312"/>
                  </a:lnTo>
                  <a:lnTo>
                    <a:pt x="37" y="324"/>
                  </a:lnTo>
                  <a:lnTo>
                    <a:pt x="37" y="325"/>
                  </a:lnTo>
                  <a:lnTo>
                    <a:pt x="36" y="326"/>
                  </a:lnTo>
                  <a:lnTo>
                    <a:pt x="36" y="326"/>
                  </a:lnTo>
                  <a:lnTo>
                    <a:pt x="33" y="329"/>
                  </a:lnTo>
                  <a:lnTo>
                    <a:pt x="29" y="331"/>
                  </a:lnTo>
                  <a:lnTo>
                    <a:pt x="24" y="333"/>
                  </a:lnTo>
                  <a:lnTo>
                    <a:pt x="20" y="333"/>
                  </a:lnTo>
                  <a:lnTo>
                    <a:pt x="20"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5" name="Freeform 896"/>
            <p:cNvSpPr/>
            <p:nvPr/>
          </p:nvSpPr>
          <p:spPr bwMode="auto">
            <a:xfrm>
              <a:off x="4584701" y="1611313"/>
              <a:ext cx="106363" cy="166688"/>
            </a:xfrm>
            <a:custGeom>
              <a:avLst/>
              <a:gdLst/>
              <a:ahLst/>
              <a:cxnLst>
                <a:cxn ang="0">
                  <a:pos x="182" y="313"/>
                </a:cxn>
                <a:cxn ang="0">
                  <a:pos x="174" y="312"/>
                </a:cxn>
                <a:cxn ang="0">
                  <a:pos x="164" y="307"/>
                </a:cxn>
                <a:cxn ang="0">
                  <a:pos x="145" y="297"/>
                </a:cxn>
                <a:cxn ang="0">
                  <a:pos x="120" y="276"/>
                </a:cxn>
                <a:cxn ang="0">
                  <a:pos x="91" y="244"/>
                </a:cxn>
                <a:cxn ang="0">
                  <a:pos x="65" y="207"/>
                </a:cxn>
                <a:cxn ang="0">
                  <a:pos x="54" y="190"/>
                </a:cxn>
                <a:cxn ang="0">
                  <a:pos x="30" y="146"/>
                </a:cxn>
                <a:cxn ang="0">
                  <a:pos x="13" y="103"/>
                </a:cxn>
                <a:cxn ang="0">
                  <a:pos x="4" y="60"/>
                </a:cxn>
                <a:cxn ang="0">
                  <a:pos x="0" y="18"/>
                </a:cxn>
                <a:cxn ang="0">
                  <a:pos x="1" y="13"/>
                </a:cxn>
                <a:cxn ang="0">
                  <a:pos x="4" y="6"/>
                </a:cxn>
                <a:cxn ang="0">
                  <a:pos x="9" y="2"/>
                </a:cxn>
                <a:cxn ang="0">
                  <a:pos x="18" y="0"/>
                </a:cxn>
                <a:cxn ang="0">
                  <a:pos x="25" y="1"/>
                </a:cxn>
                <a:cxn ang="0">
                  <a:pos x="31" y="4"/>
                </a:cxn>
                <a:cxn ang="0">
                  <a:pos x="35" y="10"/>
                </a:cxn>
                <a:cxn ang="0">
                  <a:pos x="36" y="18"/>
                </a:cxn>
                <a:cxn ang="0">
                  <a:pos x="37" y="35"/>
                </a:cxn>
                <a:cxn ang="0">
                  <a:pos x="43" y="73"/>
                </a:cxn>
                <a:cxn ang="0">
                  <a:pos x="54" y="112"/>
                </a:cxn>
                <a:cxn ang="0">
                  <a:pos x="70" y="150"/>
                </a:cxn>
                <a:cxn ang="0">
                  <a:pos x="91" y="188"/>
                </a:cxn>
                <a:cxn ang="0">
                  <a:pos x="116" y="221"/>
                </a:cxn>
                <a:cxn ang="0">
                  <a:pos x="144" y="250"/>
                </a:cxn>
                <a:cxn ang="0">
                  <a:pos x="176" y="273"/>
                </a:cxn>
                <a:cxn ang="0">
                  <a:pos x="193" y="281"/>
                </a:cxn>
                <a:cxn ang="0">
                  <a:pos x="200" y="287"/>
                </a:cxn>
                <a:cxn ang="0">
                  <a:pos x="202" y="298"/>
                </a:cxn>
                <a:cxn ang="0">
                  <a:pos x="199" y="303"/>
                </a:cxn>
                <a:cxn ang="0">
                  <a:pos x="188" y="312"/>
                </a:cxn>
                <a:cxn ang="0">
                  <a:pos x="182" y="313"/>
                </a:cxn>
              </a:cxnLst>
              <a:rect l="0" t="0" r="r" b="b"/>
              <a:pathLst>
                <a:path w="202" h="313">
                  <a:moveTo>
                    <a:pt x="182" y="313"/>
                  </a:moveTo>
                  <a:lnTo>
                    <a:pt x="182" y="313"/>
                  </a:lnTo>
                  <a:lnTo>
                    <a:pt x="178" y="313"/>
                  </a:lnTo>
                  <a:lnTo>
                    <a:pt x="174" y="312"/>
                  </a:lnTo>
                  <a:lnTo>
                    <a:pt x="174" y="312"/>
                  </a:lnTo>
                  <a:lnTo>
                    <a:pt x="164" y="307"/>
                  </a:lnTo>
                  <a:lnTo>
                    <a:pt x="154" y="302"/>
                  </a:lnTo>
                  <a:lnTo>
                    <a:pt x="145" y="297"/>
                  </a:lnTo>
                  <a:lnTo>
                    <a:pt x="137" y="289"/>
                  </a:lnTo>
                  <a:lnTo>
                    <a:pt x="120" y="276"/>
                  </a:lnTo>
                  <a:lnTo>
                    <a:pt x="104" y="260"/>
                  </a:lnTo>
                  <a:lnTo>
                    <a:pt x="91" y="244"/>
                  </a:lnTo>
                  <a:lnTo>
                    <a:pt x="78" y="226"/>
                  </a:lnTo>
                  <a:lnTo>
                    <a:pt x="65" y="207"/>
                  </a:lnTo>
                  <a:lnTo>
                    <a:pt x="54" y="190"/>
                  </a:lnTo>
                  <a:lnTo>
                    <a:pt x="54" y="190"/>
                  </a:lnTo>
                  <a:lnTo>
                    <a:pt x="41" y="168"/>
                  </a:lnTo>
                  <a:lnTo>
                    <a:pt x="30" y="146"/>
                  </a:lnTo>
                  <a:lnTo>
                    <a:pt x="21" y="125"/>
                  </a:lnTo>
                  <a:lnTo>
                    <a:pt x="13" y="103"/>
                  </a:lnTo>
                  <a:lnTo>
                    <a:pt x="7" y="82"/>
                  </a:lnTo>
                  <a:lnTo>
                    <a:pt x="4" y="60"/>
                  </a:lnTo>
                  <a:lnTo>
                    <a:pt x="1" y="39"/>
                  </a:lnTo>
                  <a:lnTo>
                    <a:pt x="0" y="18"/>
                  </a:lnTo>
                  <a:lnTo>
                    <a:pt x="0" y="18"/>
                  </a:lnTo>
                  <a:lnTo>
                    <a:pt x="1" y="13"/>
                  </a:lnTo>
                  <a:lnTo>
                    <a:pt x="2" y="10"/>
                  </a:lnTo>
                  <a:lnTo>
                    <a:pt x="4" y="6"/>
                  </a:lnTo>
                  <a:lnTo>
                    <a:pt x="6" y="4"/>
                  </a:lnTo>
                  <a:lnTo>
                    <a:pt x="9" y="2"/>
                  </a:lnTo>
                  <a:lnTo>
                    <a:pt x="12" y="1"/>
                  </a:lnTo>
                  <a:lnTo>
                    <a:pt x="18" y="0"/>
                  </a:lnTo>
                  <a:lnTo>
                    <a:pt x="18" y="0"/>
                  </a:lnTo>
                  <a:lnTo>
                    <a:pt x="25" y="1"/>
                  </a:lnTo>
                  <a:lnTo>
                    <a:pt x="28" y="2"/>
                  </a:lnTo>
                  <a:lnTo>
                    <a:pt x="31" y="4"/>
                  </a:lnTo>
                  <a:lnTo>
                    <a:pt x="33" y="6"/>
                  </a:lnTo>
                  <a:lnTo>
                    <a:pt x="35" y="10"/>
                  </a:lnTo>
                  <a:lnTo>
                    <a:pt x="36" y="13"/>
                  </a:lnTo>
                  <a:lnTo>
                    <a:pt x="36" y="18"/>
                  </a:lnTo>
                  <a:lnTo>
                    <a:pt x="36" y="18"/>
                  </a:lnTo>
                  <a:lnTo>
                    <a:pt x="37" y="35"/>
                  </a:lnTo>
                  <a:lnTo>
                    <a:pt x="39" y="54"/>
                  </a:lnTo>
                  <a:lnTo>
                    <a:pt x="43" y="73"/>
                  </a:lnTo>
                  <a:lnTo>
                    <a:pt x="47" y="92"/>
                  </a:lnTo>
                  <a:lnTo>
                    <a:pt x="54" y="112"/>
                  </a:lnTo>
                  <a:lnTo>
                    <a:pt x="62" y="131"/>
                  </a:lnTo>
                  <a:lnTo>
                    <a:pt x="70" y="150"/>
                  </a:lnTo>
                  <a:lnTo>
                    <a:pt x="80" y="169"/>
                  </a:lnTo>
                  <a:lnTo>
                    <a:pt x="91" y="188"/>
                  </a:lnTo>
                  <a:lnTo>
                    <a:pt x="102" y="204"/>
                  </a:lnTo>
                  <a:lnTo>
                    <a:pt x="116" y="221"/>
                  </a:lnTo>
                  <a:lnTo>
                    <a:pt x="129" y="236"/>
                  </a:lnTo>
                  <a:lnTo>
                    <a:pt x="144" y="250"/>
                  </a:lnTo>
                  <a:lnTo>
                    <a:pt x="159" y="262"/>
                  </a:lnTo>
                  <a:lnTo>
                    <a:pt x="176" y="273"/>
                  </a:lnTo>
                  <a:lnTo>
                    <a:pt x="193" y="281"/>
                  </a:lnTo>
                  <a:lnTo>
                    <a:pt x="193" y="281"/>
                  </a:lnTo>
                  <a:lnTo>
                    <a:pt x="197" y="284"/>
                  </a:lnTo>
                  <a:lnTo>
                    <a:pt x="200" y="287"/>
                  </a:lnTo>
                  <a:lnTo>
                    <a:pt x="202" y="292"/>
                  </a:lnTo>
                  <a:lnTo>
                    <a:pt x="202" y="298"/>
                  </a:lnTo>
                  <a:lnTo>
                    <a:pt x="202" y="298"/>
                  </a:lnTo>
                  <a:lnTo>
                    <a:pt x="199" y="303"/>
                  </a:lnTo>
                  <a:lnTo>
                    <a:pt x="195" y="308"/>
                  </a:lnTo>
                  <a:lnTo>
                    <a:pt x="188" y="312"/>
                  </a:lnTo>
                  <a:lnTo>
                    <a:pt x="185" y="313"/>
                  </a:lnTo>
                  <a:lnTo>
                    <a:pt x="182" y="313"/>
                  </a:lnTo>
                  <a:lnTo>
                    <a:pt x="182"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6" name="Freeform 897"/>
            <p:cNvSpPr/>
            <p:nvPr/>
          </p:nvSpPr>
          <p:spPr bwMode="auto">
            <a:xfrm>
              <a:off x="4681538" y="1544638"/>
              <a:ext cx="187325" cy="61913"/>
            </a:xfrm>
            <a:custGeom>
              <a:avLst/>
              <a:gdLst/>
              <a:ahLst/>
              <a:cxnLst>
                <a:cxn ang="0">
                  <a:pos x="295" y="119"/>
                </a:cxn>
                <a:cxn ang="0">
                  <a:pos x="213" y="117"/>
                </a:cxn>
                <a:cxn ang="0">
                  <a:pos x="172" y="113"/>
                </a:cxn>
                <a:cxn ang="0">
                  <a:pos x="133" y="105"/>
                </a:cxn>
                <a:cxn ang="0">
                  <a:pos x="96" y="95"/>
                </a:cxn>
                <a:cxn ang="0">
                  <a:pos x="61" y="79"/>
                </a:cxn>
                <a:cxn ang="0">
                  <a:pos x="30" y="59"/>
                </a:cxn>
                <a:cxn ang="0">
                  <a:pos x="4" y="32"/>
                </a:cxn>
                <a:cxn ang="0">
                  <a:pos x="1" y="27"/>
                </a:cxn>
                <a:cxn ang="0">
                  <a:pos x="0" y="16"/>
                </a:cxn>
                <a:cxn ang="0">
                  <a:pos x="2" y="11"/>
                </a:cxn>
                <a:cxn ang="0">
                  <a:pos x="10" y="3"/>
                </a:cxn>
                <a:cxn ang="0">
                  <a:pos x="18" y="0"/>
                </a:cxn>
                <a:cxn ang="0">
                  <a:pos x="22" y="0"/>
                </a:cxn>
                <a:cxn ang="0">
                  <a:pos x="27" y="3"/>
                </a:cxn>
                <a:cxn ang="0">
                  <a:pos x="30" y="6"/>
                </a:cxn>
                <a:cxn ang="0">
                  <a:pos x="52" y="29"/>
                </a:cxn>
                <a:cxn ang="0">
                  <a:pos x="77" y="46"/>
                </a:cxn>
                <a:cxn ang="0">
                  <a:pos x="106" y="60"/>
                </a:cxn>
                <a:cxn ang="0">
                  <a:pos x="137" y="70"/>
                </a:cxn>
                <a:cxn ang="0">
                  <a:pos x="170" y="76"/>
                </a:cxn>
                <a:cxn ang="0">
                  <a:pos x="206" y="81"/>
                </a:cxn>
                <a:cxn ang="0">
                  <a:pos x="278" y="84"/>
                </a:cxn>
                <a:cxn ang="0">
                  <a:pos x="307" y="83"/>
                </a:cxn>
                <a:cxn ang="0">
                  <a:pos x="334" y="83"/>
                </a:cxn>
                <a:cxn ang="0">
                  <a:pos x="338" y="84"/>
                </a:cxn>
                <a:cxn ang="0">
                  <a:pos x="344" y="86"/>
                </a:cxn>
                <a:cxn ang="0">
                  <a:pos x="350" y="91"/>
                </a:cxn>
                <a:cxn ang="0">
                  <a:pos x="352" y="101"/>
                </a:cxn>
                <a:cxn ang="0">
                  <a:pos x="351" y="107"/>
                </a:cxn>
                <a:cxn ang="0">
                  <a:pos x="348" y="114"/>
                </a:cxn>
                <a:cxn ang="0">
                  <a:pos x="342" y="118"/>
                </a:cxn>
                <a:cxn ang="0">
                  <a:pos x="334" y="119"/>
                </a:cxn>
              </a:cxnLst>
              <a:rect l="0" t="0" r="r" b="b"/>
              <a:pathLst>
                <a:path w="352" h="119">
                  <a:moveTo>
                    <a:pt x="295" y="119"/>
                  </a:moveTo>
                  <a:lnTo>
                    <a:pt x="295" y="119"/>
                  </a:lnTo>
                  <a:lnTo>
                    <a:pt x="254" y="119"/>
                  </a:lnTo>
                  <a:lnTo>
                    <a:pt x="213" y="117"/>
                  </a:lnTo>
                  <a:lnTo>
                    <a:pt x="192" y="115"/>
                  </a:lnTo>
                  <a:lnTo>
                    <a:pt x="172" y="113"/>
                  </a:lnTo>
                  <a:lnTo>
                    <a:pt x="153" y="110"/>
                  </a:lnTo>
                  <a:lnTo>
                    <a:pt x="133" y="105"/>
                  </a:lnTo>
                  <a:lnTo>
                    <a:pt x="114" y="100"/>
                  </a:lnTo>
                  <a:lnTo>
                    <a:pt x="96" y="95"/>
                  </a:lnTo>
                  <a:lnTo>
                    <a:pt x="78" y="88"/>
                  </a:lnTo>
                  <a:lnTo>
                    <a:pt x="61" y="79"/>
                  </a:lnTo>
                  <a:lnTo>
                    <a:pt x="46" y="69"/>
                  </a:lnTo>
                  <a:lnTo>
                    <a:pt x="30" y="59"/>
                  </a:lnTo>
                  <a:lnTo>
                    <a:pt x="17" y="45"/>
                  </a:lnTo>
                  <a:lnTo>
                    <a:pt x="4" y="32"/>
                  </a:lnTo>
                  <a:lnTo>
                    <a:pt x="4" y="32"/>
                  </a:lnTo>
                  <a:lnTo>
                    <a:pt x="1" y="27"/>
                  </a:lnTo>
                  <a:lnTo>
                    <a:pt x="0" y="21"/>
                  </a:lnTo>
                  <a:lnTo>
                    <a:pt x="0" y="16"/>
                  </a:lnTo>
                  <a:lnTo>
                    <a:pt x="2" y="11"/>
                  </a:lnTo>
                  <a:lnTo>
                    <a:pt x="2" y="11"/>
                  </a:lnTo>
                  <a:lnTo>
                    <a:pt x="6" y="6"/>
                  </a:lnTo>
                  <a:lnTo>
                    <a:pt x="10" y="3"/>
                  </a:lnTo>
                  <a:lnTo>
                    <a:pt x="14" y="0"/>
                  </a:lnTo>
                  <a:lnTo>
                    <a:pt x="18" y="0"/>
                  </a:lnTo>
                  <a:lnTo>
                    <a:pt x="18" y="0"/>
                  </a:lnTo>
                  <a:lnTo>
                    <a:pt x="22" y="0"/>
                  </a:lnTo>
                  <a:lnTo>
                    <a:pt x="24" y="1"/>
                  </a:lnTo>
                  <a:lnTo>
                    <a:pt x="27" y="3"/>
                  </a:lnTo>
                  <a:lnTo>
                    <a:pt x="30" y="6"/>
                  </a:lnTo>
                  <a:lnTo>
                    <a:pt x="30" y="6"/>
                  </a:lnTo>
                  <a:lnTo>
                    <a:pt x="41" y="17"/>
                  </a:lnTo>
                  <a:lnTo>
                    <a:pt x="52" y="29"/>
                  </a:lnTo>
                  <a:lnTo>
                    <a:pt x="65" y="38"/>
                  </a:lnTo>
                  <a:lnTo>
                    <a:pt x="77" y="46"/>
                  </a:lnTo>
                  <a:lnTo>
                    <a:pt x="92" y="54"/>
                  </a:lnTo>
                  <a:lnTo>
                    <a:pt x="106" y="60"/>
                  </a:lnTo>
                  <a:lnTo>
                    <a:pt x="122" y="65"/>
                  </a:lnTo>
                  <a:lnTo>
                    <a:pt x="137" y="70"/>
                  </a:lnTo>
                  <a:lnTo>
                    <a:pt x="154" y="73"/>
                  </a:lnTo>
                  <a:lnTo>
                    <a:pt x="170" y="76"/>
                  </a:lnTo>
                  <a:lnTo>
                    <a:pt x="188" y="78"/>
                  </a:lnTo>
                  <a:lnTo>
                    <a:pt x="206" y="81"/>
                  </a:lnTo>
                  <a:lnTo>
                    <a:pt x="242" y="83"/>
                  </a:lnTo>
                  <a:lnTo>
                    <a:pt x="278" y="84"/>
                  </a:lnTo>
                  <a:lnTo>
                    <a:pt x="278" y="84"/>
                  </a:lnTo>
                  <a:lnTo>
                    <a:pt x="307" y="83"/>
                  </a:lnTo>
                  <a:lnTo>
                    <a:pt x="307" y="83"/>
                  </a:lnTo>
                  <a:lnTo>
                    <a:pt x="334" y="83"/>
                  </a:lnTo>
                  <a:lnTo>
                    <a:pt x="334" y="83"/>
                  </a:lnTo>
                  <a:lnTo>
                    <a:pt x="338" y="84"/>
                  </a:lnTo>
                  <a:lnTo>
                    <a:pt x="341" y="85"/>
                  </a:lnTo>
                  <a:lnTo>
                    <a:pt x="344" y="86"/>
                  </a:lnTo>
                  <a:lnTo>
                    <a:pt x="348" y="89"/>
                  </a:lnTo>
                  <a:lnTo>
                    <a:pt x="350" y="91"/>
                  </a:lnTo>
                  <a:lnTo>
                    <a:pt x="351" y="94"/>
                  </a:lnTo>
                  <a:lnTo>
                    <a:pt x="352" y="101"/>
                  </a:lnTo>
                  <a:lnTo>
                    <a:pt x="352" y="101"/>
                  </a:lnTo>
                  <a:lnTo>
                    <a:pt x="351" y="107"/>
                  </a:lnTo>
                  <a:lnTo>
                    <a:pt x="350" y="111"/>
                  </a:lnTo>
                  <a:lnTo>
                    <a:pt x="348" y="114"/>
                  </a:lnTo>
                  <a:lnTo>
                    <a:pt x="345" y="116"/>
                  </a:lnTo>
                  <a:lnTo>
                    <a:pt x="342" y="118"/>
                  </a:lnTo>
                  <a:lnTo>
                    <a:pt x="338" y="119"/>
                  </a:lnTo>
                  <a:lnTo>
                    <a:pt x="334" y="119"/>
                  </a:lnTo>
                  <a:lnTo>
                    <a:pt x="295" y="1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137" name="组合 1136"/>
          <p:cNvGrpSpPr/>
          <p:nvPr/>
        </p:nvGrpSpPr>
        <p:grpSpPr>
          <a:xfrm>
            <a:off x="9675294" y="2520970"/>
            <a:ext cx="1138765" cy="865717"/>
            <a:chOff x="4095751" y="2149476"/>
            <a:chExt cx="854074" cy="649288"/>
          </a:xfrm>
          <a:solidFill>
            <a:schemeClr val="tx1"/>
          </a:solidFill>
        </p:grpSpPr>
        <p:sp>
          <p:nvSpPr>
            <p:cNvPr id="1138" name="Freeform 981"/>
            <p:cNvSpPr/>
            <p:nvPr/>
          </p:nvSpPr>
          <p:spPr bwMode="auto">
            <a:xfrm>
              <a:off x="4114801" y="2484438"/>
              <a:ext cx="41275" cy="42863"/>
            </a:xfrm>
            <a:custGeom>
              <a:avLst/>
              <a:gdLst/>
              <a:ahLst/>
              <a:cxnLst>
                <a:cxn ang="0">
                  <a:pos x="72" y="1"/>
                </a:cxn>
                <a:cxn ang="0">
                  <a:pos x="72" y="1"/>
                </a:cxn>
                <a:cxn ang="0">
                  <a:pos x="51" y="17"/>
                </a:cxn>
                <a:cxn ang="0">
                  <a:pos x="33" y="34"/>
                </a:cxn>
                <a:cxn ang="0">
                  <a:pos x="23" y="45"/>
                </a:cxn>
                <a:cxn ang="0">
                  <a:pos x="15" y="54"/>
                </a:cxn>
                <a:cxn ang="0">
                  <a:pos x="8" y="64"/>
                </a:cxn>
                <a:cxn ang="0">
                  <a:pos x="1" y="76"/>
                </a:cxn>
                <a:cxn ang="0">
                  <a:pos x="1" y="76"/>
                </a:cxn>
                <a:cxn ang="0">
                  <a:pos x="0" y="78"/>
                </a:cxn>
                <a:cxn ang="0">
                  <a:pos x="1" y="79"/>
                </a:cxn>
                <a:cxn ang="0">
                  <a:pos x="2" y="81"/>
                </a:cxn>
                <a:cxn ang="0">
                  <a:pos x="3" y="82"/>
                </a:cxn>
                <a:cxn ang="0">
                  <a:pos x="4" y="83"/>
                </a:cxn>
                <a:cxn ang="0">
                  <a:pos x="6" y="83"/>
                </a:cxn>
                <a:cxn ang="0">
                  <a:pos x="8" y="82"/>
                </a:cxn>
                <a:cxn ang="0">
                  <a:pos x="9" y="80"/>
                </a:cxn>
                <a:cxn ang="0">
                  <a:pos x="9" y="80"/>
                </a:cxn>
                <a:cxn ang="0">
                  <a:pos x="15" y="70"/>
                </a:cxn>
                <a:cxn ang="0">
                  <a:pos x="23" y="60"/>
                </a:cxn>
                <a:cxn ang="0">
                  <a:pos x="31" y="51"/>
                </a:cxn>
                <a:cxn ang="0">
                  <a:pos x="39" y="42"/>
                </a:cxn>
                <a:cxn ang="0">
                  <a:pos x="58" y="25"/>
                </a:cxn>
                <a:cxn ang="0">
                  <a:pos x="77" y="9"/>
                </a:cxn>
                <a:cxn ang="0">
                  <a:pos x="77" y="9"/>
                </a:cxn>
                <a:cxn ang="0">
                  <a:pos x="78" y="7"/>
                </a:cxn>
                <a:cxn ang="0">
                  <a:pos x="79" y="6"/>
                </a:cxn>
                <a:cxn ang="0">
                  <a:pos x="78" y="2"/>
                </a:cxn>
                <a:cxn ang="0">
                  <a:pos x="77" y="1"/>
                </a:cxn>
                <a:cxn ang="0">
                  <a:pos x="75" y="0"/>
                </a:cxn>
                <a:cxn ang="0">
                  <a:pos x="74" y="0"/>
                </a:cxn>
                <a:cxn ang="0">
                  <a:pos x="72" y="1"/>
                </a:cxn>
                <a:cxn ang="0">
                  <a:pos x="72" y="1"/>
                </a:cxn>
              </a:cxnLst>
              <a:rect l="0" t="0" r="r" b="b"/>
              <a:pathLst>
                <a:path w="79" h="83">
                  <a:moveTo>
                    <a:pt x="72" y="1"/>
                  </a:moveTo>
                  <a:lnTo>
                    <a:pt x="72" y="1"/>
                  </a:lnTo>
                  <a:lnTo>
                    <a:pt x="51" y="17"/>
                  </a:lnTo>
                  <a:lnTo>
                    <a:pt x="33" y="34"/>
                  </a:lnTo>
                  <a:lnTo>
                    <a:pt x="23" y="45"/>
                  </a:lnTo>
                  <a:lnTo>
                    <a:pt x="15" y="54"/>
                  </a:lnTo>
                  <a:lnTo>
                    <a:pt x="8" y="64"/>
                  </a:lnTo>
                  <a:lnTo>
                    <a:pt x="1" y="76"/>
                  </a:lnTo>
                  <a:lnTo>
                    <a:pt x="1" y="76"/>
                  </a:lnTo>
                  <a:lnTo>
                    <a:pt x="0" y="78"/>
                  </a:lnTo>
                  <a:lnTo>
                    <a:pt x="1" y="79"/>
                  </a:lnTo>
                  <a:lnTo>
                    <a:pt x="2" y="81"/>
                  </a:lnTo>
                  <a:lnTo>
                    <a:pt x="3" y="82"/>
                  </a:lnTo>
                  <a:lnTo>
                    <a:pt x="4" y="83"/>
                  </a:lnTo>
                  <a:lnTo>
                    <a:pt x="6" y="83"/>
                  </a:lnTo>
                  <a:lnTo>
                    <a:pt x="8" y="82"/>
                  </a:lnTo>
                  <a:lnTo>
                    <a:pt x="9" y="80"/>
                  </a:lnTo>
                  <a:lnTo>
                    <a:pt x="9" y="80"/>
                  </a:lnTo>
                  <a:lnTo>
                    <a:pt x="15" y="70"/>
                  </a:lnTo>
                  <a:lnTo>
                    <a:pt x="23" y="60"/>
                  </a:lnTo>
                  <a:lnTo>
                    <a:pt x="31" y="51"/>
                  </a:lnTo>
                  <a:lnTo>
                    <a:pt x="39" y="42"/>
                  </a:lnTo>
                  <a:lnTo>
                    <a:pt x="58" y="25"/>
                  </a:lnTo>
                  <a:lnTo>
                    <a:pt x="77" y="9"/>
                  </a:lnTo>
                  <a:lnTo>
                    <a:pt x="77" y="9"/>
                  </a:lnTo>
                  <a:lnTo>
                    <a:pt x="78" y="7"/>
                  </a:lnTo>
                  <a:lnTo>
                    <a:pt x="79" y="6"/>
                  </a:lnTo>
                  <a:lnTo>
                    <a:pt x="78" y="2"/>
                  </a:lnTo>
                  <a:lnTo>
                    <a:pt x="77" y="1"/>
                  </a:lnTo>
                  <a:lnTo>
                    <a:pt x="75"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9" name="Freeform 982"/>
            <p:cNvSpPr/>
            <p:nvPr/>
          </p:nvSpPr>
          <p:spPr bwMode="auto">
            <a:xfrm>
              <a:off x="4122738" y="2492376"/>
              <a:ext cx="60325" cy="63500"/>
            </a:xfrm>
            <a:custGeom>
              <a:avLst/>
              <a:gdLst/>
              <a:ahLst/>
              <a:cxnLst>
                <a:cxn ang="0">
                  <a:pos x="106" y="1"/>
                </a:cxn>
                <a:cxn ang="0">
                  <a:pos x="106" y="1"/>
                </a:cxn>
                <a:cxn ang="0">
                  <a:pos x="44" y="63"/>
                </a:cxn>
                <a:cxn ang="0">
                  <a:pos x="44" y="63"/>
                </a:cxn>
                <a:cxn ang="0">
                  <a:pos x="20" y="87"/>
                </a:cxn>
                <a:cxn ang="0">
                  <a:pos x="10" y="99"/>
                </a:cxn>
                <a:cxn ang="0">
                  <a:pos x="4" y="105"/>
                </a:cxn>
                <a:cxn ang="0">
                  <a:pos x="0" y="113"/>
                </a:cxn>
                <a:cxn ang="0">
                  <a:pos x="0" y="113"/>
                </a:cxn>
                <a:cxn ang="0">
                  <a:pos x="0" y="115"/>
                </a:cxn>
                <a:cxn ang="0">
                  <a:pos x="0" y="117"/>
                </a:cxn>
                <a:cxn ang="0">
                  <a:pos x="2" y="119"/>
                </a:cxn>
                <a:cxn ang="0">
                  <a:pos x="4" y="120"/>
                </a:cxn>
                <a:cxn ang="0">
                  <a:pos x="6" y="120"/>
                </a:cxn>
                <a:cxn ang="0">
                  <a:pos x="7" y="119"/>
                </a:cxn>
                <a:cxn ang="0">
                  <a:pos x="8" y="118"/>
                </a:cxn>
                <a:cxn ang="0">
                  <a:pos x="8" y="118"/>
                </a:cxn>
                <a:cxn ang="0">
                  <a:pos x="13" y="110"/>
                </a:cxn>
                <a:cxn ang="0">
                  <a:pos x="18" y="103"/>
                </a:cxn>
                <a:cxn ang="0">
                  <a:pos x="30" y="90"/>
                </a:cxn>
                <a:cxn ang="0">
                  <a:pos x="55" y="65"/>
                </a:cxn>
                <a:cxn ang="0">
                  <a:pos x="55" y="65"/>
                </a:cxn>
                <a:cxn ang="0">
                  <a:pos x="113" y="7"/>
                </a:cxn>
                <a:cxn ang="0">
                  <a:pos x="113" y="7"/>
                </a:cxn>
                <a:cxn ang="0">
                  <a:pos x="114" y="6"/>
                </a:cxn>
                <a:cxn ang="0">
                  <a:pos x="114" y="4"/>
                </a:cxn>
                <a:cxn ang="0">
                  <a:pos x="114" y="2"/>
                </a:cxn>
                <a:cxn ang="0">
                  <a:pos x="113" y="1"/>
                </a:cxn>
                <a:cxn ang="0">
                  <a:pos x="111" y="0"/>
                </a:cxn>
                <a:cxn ang="0">
                  <a:pos x="110" y="0"/>
                </a:cxn>
                <a:cxn ang="0">
                  <a:pos x="108" y="0"/>
                </a:cxn>
                <a:cxn ang="0">
                  <a:pos x="106" y="1"/>
                </a:cxn>
                <a:cxn ang="0">
                  <a:pos x="106" y="1"/>
                </a:cxn>
              </a:cxnLst>
              <a:rect l="0" t="0" r="r" b="b"/>
              <a:pathLst>
                <a:path w="114" h="120">
                  <a:moveTo>
                    <a:pt x="106" y="1"/>
                  </a:moveTo>
                  <a:lnTo>
                    <a:pt x="106" y="1"/>
                  </a:lnTo>
                  <a:lnTo>
                    <a:pt x="44" y="63"/>
                  </a:lnTo>
                  <a:lnTo>
                    <a:pt x="44" y="63"/>
                  </a:lnTo>
                  <a:lnTo>
                    <a:pt x="20" y="87"/>
                  </a:lnTo>
                  <a:lnTo>
                    <a:pt x="10" y="99"/>
                  </a:lnTo>
                  <a:lnTo>
                    <a:pt x="4" y="105"/>
                  </a:lnTo>
                  <a:lnTo>
                    <a:pt x="0" y="113"/>
                  </a:lnTo>
                  <a:lnTo>
                    <a:pt x="0" y="113"/>
                  </a:lnTo>
                  <a:lnTo>
                    <a:pt x="0" y="115"/>
                  </a:lnTo>
                  <a:lnTo>
                    <a:pt x="0" y="117"/>
                  </a:lnTo>
                  <a:lnTo>
                    <a:pt x="2" y="119"/>
                  </a:lnTo>
                  <a:lnTo>
                    <a:pt x="4" y="120"/>
                  </a:lnTo>
                  <a:lnTo>
                    <a:pt x="6" y="120"/>
                  </a:lnTo>
                  <a:lnTo>
                    <a:pt x="7" y="119"/>
                  </a:lnTo>
                  <a:lnTo>
                    <a:pt x="8" y="118"/>
                  </a:lnTo>
                  <a:lnTo>
                    <a:pt x="8" y="118"/>
                  </a:lnTo>
                  <a:lnTo>
                    <a:pt x="13" y="110"/>
                  </a:lnTo>
                  <a:lnTo>
                    <a:pt x="18" y="103"/>
                  </a:lnTo>
                  <a:lnTo>
                    <a:pt x="30" y="90"/>
                  </a:lnTo>
                  <a:lnTo>
                    <a:pt x="55" y="65"/>
                  </a:lnTo>
                  <a:lnTo>
                    <a:pt x="55" y="65"/>
                  </a:lnTo>
                  <a:lnTo>
                    <a:pt x="113" y="7"/>
                  </a:lnTo>
                  <a:lnTo>
                    <a:pt x="113" y="7"/>
                  </a:lnTo>
                  <a:lnTo>
                    <a:pt x="114" y="6"/>
                  </a:lnTo>
                  <a:lnTo>
                    <a:pt x="114" y="4"/>
                  </a:lnTo>
                  <a:lnTo>
                    <a:pt x="114" y="2"/>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0" name="Freeform 983"/>
            <p:cNvSpPr/>
            <p:nvPr/>
          </p:nvSpPr>
          <p:spPr bwMode="auto">
            <a:xfrm>
              <a:off x="4133851" y="2506663"/>
              <a:ext cx="88900" cy="85725"/>
            </a:xfrm>
            <a:custGeom>
              <a:avLst/>
              <a:gdLst/>
              <a:ahLst/>
              <a:cxnLst>
                <a:cxn ang="0">
                  <a:pos x="161" y="1"/>
                </a:cxn>
                <a:cxn ang="0">
                  <a:pos x="161" y="1"/>
                </a:cxn>
                <a:cxn ang="0">
                  <a:pos x="141" y="21"/>
                </a:cxn>
                <a:cxn ang="0">
                  <a:pos x="122" y="41"/>
                </a:cxn>
                <a:cxn ang="0">
                  <a:pos x="82" y="79"/>
                </a:cxn>
                <a:cxn ang="0">
                  <a:pos x="41" y="118"/>
                </a:cxn>
                <a:cxn ang="0">
                  <a:pos x="2" y="156"/>
                </a:cxn>
                <a:cxn ang="0">
                  <a:pos x="2" y="156"/>
                </a:cxn>
                <a:cxn ang="0">
                  <a:pos x="0" y="158"/>
                </a:cxn>
                <a:cxn ang="0">
                  <a:pos x="0" y="160"/>
                </a:cxn>
                <a:cxn ang="0">
                  <a:pos x="1" y="161"/>
                </a:cxn>
                <a:cxn ang="0">
                  <a:pos x="2" y="163"/>
                </a:cxn>
                <a:cxn ang="0">
                  <a:pos x="3" y="164"/>
                </a:cxn>
                <a:cxn ang="0">
                  <a:pos x="5" y="164"/>
                </a:cxn>
                <a:cxn ang="0">
                  <a:pos x="6" y="164"/>
                </a:cxn>
                <a:cxn ang="0">
                  <a:pos x="8" y="163"/>
                </a:cxn>
                <a:cxn ang="0">
                  <a:pos x="8" y="163"/>
                </a:cxn>
                <a:cxn ang="0">
                  <a:pos x="49" y="125"/>
                </a:cxn>
                <a:cxn ang="0">
                  <a:pos x="89" y="87"/>
                </a:cxn>
                <a:cxn ang="0">
                  <a:pos x="128" y="48"/>
                </a:cxn>
                <a:cxn ang="0">
                  <a:pos x="148" y="29"/>
                </a:cxn>
                <a:cxn ang="0">
                  <a:pos x="167" y="8"/>
                </a:cxn>
                <a:cxn ang="0">
                  <a:pos x="167" y="8"/>
                </a:cxn>
                <a:cxn ang="0">
                  <a:pos x="168" y="6"/>
                </a:cxn>
                <a:cxn ang="0">
                  <a:pos x="168" y="4"/>
                </a:cxn>
                <a:cxn ang="0">
                  <a:pos x="168" y="3"/>
                </a:cxn>
                <a:cxn ang="0">
                  <a:pos x="167" y="1"/>
                </a:cxn>
                <a:cxn ang="0">
                  <a:pos x="165" y="0"/>
                </a:cxn>
                <a:cxn ang="0">
                  <a:pos x="164" y="0"/>
                </a:cxn>
                <a:cxn ang="0">
                  <a:pos x="162" y="0"/>
                </a:cxn>
                <a:cxn ang="0">
                  <a:pos x="161" y="1"/>
                </a:cxn>
                <a:cxn ang="0">
                  <a:pos x="161" y="1"/>
                </a:cxn>
              </a:cxnLst>
              <a:rect l="0" t="0" r="r" b="b"/>
              <a:pathLst>
                <a:path w="168" h="164">
                  <a:moveTo>
                    <a:pt x="161" y="1"/>
                  </a:moveTo>
                  <a:lnTo>
                    <a:pt x="161" y="1"/>
                  </a:lnTo>
                  <a:lnTo>
                    <a:pt x="141" y="21"/>
                  </a:lnTo>
                  <a:lnTo>
                    <a:pt x="122" y="41"/>
                  </a:lnTo>
                  <a:lnTo>
                    <a:pt x="82" y="79"/>
                  </a:lnTo>
                  <a:lnTo>
                    <a:pt x="41" y="118"/>
                  </a:lnTo>
                  <a:lnTo>
                    <a:pt x="2" y="156"/>
                  </a:lnTo>
                  <a:lnTo>
                    <a:pt x="2" y="156"/>
                  </a:lnTo>
                  <a:lnTo>
                    <a:pt x="0" y="158"/>
                  </a:lnTo>
                  <a:lnTo>
                    <a:pt x="0" y="160"/>
                  </a:lnTo>
                  <a:lnTo>
                    <a:pt x="1" y="161"/>
                  </a:lnTo>
                  <a:lnTo>
                    <a:pt x="2" y="163"/>
                  </a:lnTo>
                  <a:lnTo>
                    <a:pt x="3" y="164"/>
                  </a:lnTo>
                  <a:lnTo>
                    <a:pt x="5" y="164"/>
                  </a:lnTo>
                  <a:lnTo>
                    <a:pt x="6" y="164"/>
                  </a:lnTo>
                  <a:lnTo>
                    <a:pt x="8" y="163"/>
                  </a:lnTo>
                  <a:lnTo>
                    <a:pt x="8" y="163"/>
                  </a:lnTo>
                  <a:lnTo>
                    <a:pt x="49" y="125"/>
                  </a:lnTo>
                  <a:lnTo>
                    <a:pt x="89" y="87"/>
                  </a:lnTo>
                  <a:lnTo>
                    <a:pt x="128" y="48"/>
                  </a:lnTo>
                  <a:lnTo>
                    <a:pt x="148" y="29"/>
                  </a:lnTo>
                  <a:lnTo>
                    <a:pt x="167" y="8"/>
                  </a:lnTo>
                  <a:lnTo>
                    <a:pt x="167" y="8"/>
                  </a:lnTo>
                  <a:lnTo>
                    <a:pt x="168" y="6"/>
                  </a:lnTo>
                  <a:lnTo>
                    <a:pt x="168" y="4"/>
                  </a:lnTo>
                  <a:lnTo>
                    <a:pt x="168" y="3"/>
                  </a:lnTo>
                  <a:lnTo>
                    <a:pt x="167" y="1"/>
                  </a:lnTo>
                  <a:lnTo>
                    <a:pt x="165" y="0"/>
                  </a:lnTo>
                  <a:lnTo>
                    <a:pt x="164" y="0"/>
                  </a:lnTo>
                  <a:lnTo>
                    <a:pt x="162" y="0"/>
                  </a:lnTo>
                  <a:lnTo>
                    <a:pt x="161" y="1"/>
                  </a:lnTo>
                  <a:lnTo>
                    <a:pt x="1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1" name="Freeform 984"/>
            <p:cNvSpPr/>
            <p:nvPr/>
          </p:nvSpPr>
          <p:spPr bwMode="auto">
            <a:xfrm>
              <a:off x="4135438" y="2541588"/>
              <a:ext cx="88900" cy="87313"/>
            </a:xfrm>
            <a:custGeom>
              <a:avLst/>
              <a:gdLst/>
              <a:ahLst/>
              <a:cxnLst>
                <a:cxn ang="0">
                  <a:pos x="162" y="1"/>
                </a:cxn>
                <a:cxn ang="0">
                  <a:pos x="162" y="1"/>
                </a:cxn>
                <a:cxn ang="0">
                  <a:pos x="150" y="9"/>
                </a:cxn>
                <a:cxn ang="0">
                  <a:pos x="140" y="19"/>
                </a:cxn>
                <a:cxn ang="0">
                  <a:pos x="119" y="37"/>
                </a:cxn>
                <a:cxn ang="0">
                  <a:pos x="81" y="78"/>
                </a:cxn>
                <a:cxn ang="0">
                  <a:pos x="81" y="78"/>
                </a:cxn>
                <a:cxn ang="0">
                  <a:pos x="71" y="88"/>
                </a:cxn>
                <a:cxn ang="0">
                  <a:pos x="58" y="97"/>
                </a:cxn>
                <a:cxn ang="0">
                  <a:pos x="47" y="107"/>
                </a:cxn>
                <a:cxn ang="0">
                  <a:pos x="35" y="116"/>
                </a:cxn>
                <a:cxn ang="0">
                  <a:pos x="35" y="116"/>
                </a:cxn>
                <a:cxn ang="0">
                  <a:pos x="26" y="126"/>
                </a:cxn>
                <a:cxn ang="0">
                  <a:pos x="17" y="136"/>
                </a:cxn>
                <a:cxn ang="0">
                  <a:pos x="8" y="147"/>
                </a:cxn>
                <a:cxn ang="0">
                  <a:pos x="1" y="158"/>
                </a:cxn>
                <a:cxn ang="0">
                  <a:pos x="1" y="158"/>
                </a:cxn>
                <a:cxn ang="0">
                  <a:pos x="0" y="160"/>
                </a:cxn>
                <a:cxn ang="0">
                  <a:pos x="0" y="162"/>
                </a:cxn>
                <a:cxn ang="0">
                  <a:pos x="1" y="163"/>
                </a:cxn>
                <a:cxn ang="0">
                  <a:pos x="2" y="165"/>
                </a:cxn>
                <a:cxn ang="0">
                  <a:pos x="4" y="165"/>
                </a:cxn>
                <a:cxn ang="0">
                  <a:pos x="6" y="165"/>
                </a:cxn>
                <a:cxn ang="0">
                  <a:pos x="7" y="165"/>
                </a:cxn>
                <a:cxn ang="0">
                  <a:pos x="9" y="163"/>
                </a:cxn>
                <a:cxn ang="0">
                  <a:pos x="9" y="163"/>
                </a:cxn>
                <a:cxn ang="0">
                  <a:pos x="17" y="152"/>
                </a:cxn>
                <a:cxn ang="0">
                  <a:pos x="25" y="142"/>
                </a:cxn>
                <a:cxn ang="0">
                  <a:pos x="33" y="132"/>
                </a:cxn>
                <a:cxn ang="0">
                  <a:pos x="43" y="123"/>
                </a:cxn>
                <a:cxn ang="0">
                  <a:pos x="62" y="106"/>
                </a:cxn>
                <a:cxn ang="0">
                  <a:pos x="82" y="89"/>
                </a:cxn>
                <a:cxn ang="0">
                  <a:pos x="82" y="89"/>
                </a:cxn>
                <a:cxn ang="0">
                  <a:pos x="92" y="80"/>
                </a:cxn>
                <a:cxn ang="0">
                  <a:pos x="103" y="69"/>
                </a:cxn>
                <a:cxn ang="0">
                  <a:pos x="120" y="49"/>
                </a:cxn>
                <a:cxn ang="0">
                  <a:pos x="120" y="49"/>
                </a:cxn>
                <a:cxn ang="0">
                  <a:pos x="132" y="38"/>
                </a:cxn>
                <a:cxn ang="0">
                  <a:pos x="142" y="28"/>
                </a:cxn>
                <a:cxn ang="0">
                  <a:pos x="166" y="9"/>
                </a:cxn>
                <a:cxn ang="0">
                  <a:pos x="166" y="9"/>
                </a:cxn>
                <a:cxn ang="0">
                  <a:pos x="168" y="7"/>
                </a:cxn>
                <a:cxn ang="0">
                  <a:pos x="168" y="6"/>
                </a:cxn>
                <a:cxn ang="0">
                  <a:pos x="167" y="2"/>
                </a:cxn>
                <a:cxn ang="0">
                  <a:pos x="166" y="1"/>
                </a:cxn>
                <a:cxn ang="0">
                  <a:pos x="165" y="0"/>
                </a:cxn>
                <a:cxn ang="0">
                  <a:pos x="163" y="0"/>
                </a:cxn>
                <a:cxn ang="0">
                  <a:pos x="162" y="1"/>
                </a:cxn>
                <a:cxn ang="0">
                  <a:pos x="162" y="1"/>
                </a:cxn>
              </a:cxnLst>
              <a:rect l="0" t="0" r="r" b="b"/>
              <a:pathLst>
                <a:path w="168" h="165">
                  <a:moveTo>
                    <a:pt x="162" y="1"/>
                  </a:moveTo>
                  <a:lnTo>
                    <a:pt x="162" y="1"/>
                  </a:lnTo>
                  <a:lnTo>
                    <a:pt x="150" y="9"/>
                  </a:lnTo>
                  <a:lnTo>
                    <a:pt x="140" y="19"/>
                  </a:lnTo>
                  <a:lnTo>
                    <a:pt x="119" y="37"/>
                  </a:lnTo>
                  <a:lnTo>
                    <a:pt x="81" y="78"/>
                  </a:lnTo>
                  <a:lnTo>
                    <a:pt x="81" y="78"/>
                  </a:lnTo>
                  <a:lnTo>
                    <a:pt x="71" y="88"/>
                  </a:lnTo>
                  <a:lnTo>
                    <a:pt x="58" y="97"/>
                  </a:lnTo>
                  <a:lnTo>
                    <a:pt x="47" y="107"/>
                  </a:lnTo>
                  <a:lnTo>
                    <a:pt x="35" y="116"/>
                  </a:lnTo>
                  <a:lnTo>
                    <a:pt x="35" y="116"/>
                  </a:lnTo>
                  <a:lnTo>
                    <a:pt x="26" y="126"/>
                  </a:lnTo>
                  <a:lnTo>
                    <a:pt x="17" y="136"/>
                  </a:lnTo>
                  <a:lnTo>
                    <a:pt x="8" y="147"/>
                  </a:lnTo>
                  <a:lnTo>
                    <a:pt x="1" y="158"/>
                  </a:lnTo>
                  <a:lnTo>
                    <a:pt x="1" y="158"/>
                  </a:lnTo>
                  <a:lnTo>
                    <a:pt x="0" y="160"/>
                  </a:lnTo>
                  <a:lnTo>
                    <a:pt x="0" y="162"/>
                  </a:lnTo>
                  <a:lnTo>
                    <a:pt x="1" y="163"/>
                  </a:lnTo>
                  <a:lnTo>
                    <a:pt x="2" y="165"/>
                  </a:lnTo>
                  <a:lnTo>
                    <a:pt x="4" y="165"/>
                  </a:lnTo>
                  <a:lnTo>
                    <a:pt x="6" y="165"/>
                  </a:lnTo>
                  <a:lnTo>
                    <a:pt x="7" y="165"/>
                  </a:lnTo>
                  <a:lnTo>
                    <a:pt x="9" y="163"/>
                  </a:lnTo>
                  <a:lnTo>
                    <a:pt x="9" y="163"/>
                  </a:lnTo>
                  <a:lnTo>
                    <a:pt x="17" y="152"/>
                  </a:lnTo>
                  <a:lnTo>
                    <a:pt x="25" y="142"/>
                  </a:lnTo>
                  <a:lnTo>
                    <a:pt x="33" y="132"/>
                  </a:lnTo>
                  <a:lnTo>
                    <a:pt x="43" y="123"/>
                  </a:lnTo>
                  <a:lnTo>
                    <a:pt x="62" y="106"/>
                  </a:lnTo>
                  <a:lnTo>
                    <a:pt x="82" y="89"/>
                  </a:lnTo>
                  <a:lnTo>
                    <a:pt x="82" y="89"/>
                  </a:lnTo>
                  <a:lnTo>
                    <a:pt x="92" y="80"/>
                  </a:lnTo>
                  <a:lnTo>
                    <a:pt x="103" y="69"/>
                  </a:lnTo>
                  <a:lnTo>
                    <a:pt x="120" y="49"/>
                  </a:lnTo>
                  <a:lnTo>
                    <a:pt x="120" y="49"/>
                  </a:lnTo>
                  <a:lnTo>
                    <a:pt x="132" y="38"/>
                  </a:lnTo>
                  <a:lnTo>
                    <a:pt x="142" y="28"/>
                  </a:lnTo>
                  <a:lnTo>
                    <a:pt x="166" y="9"/>
                  </a:lnTo>
                  <a:lnTo>
                    <a:pt x="166" y="9"/>
                  </a:lnTo>
                  <a:lnTo>
                    <a:pt x="168" y="7"/>
                  </a:lnTo>
                  <a:lnTo>
                    <a:pt x="168" y="6"/>
                  </a:lnTo>
                  <a:lnTo>
                    <a:pt x="167" y="2"/>
                  </a:lnTo>
                  <a:lnTo>
                    <a:pt x="166" y="1"/>
                  </a:lnTo>
                  <a:lnTo>
                    <a:pt x="165" y="0"/>
                  </a:lnTo>
                  <a:lnTo>
                    <a:pt x="163"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2" name="Freeform 985"/>
            <p:cNvSpPr/>
            <p:nvPr/>
          </p:nvSpPr>
          <p:spPr bwMode="auto">
            <a:xfrm>
              <a:off x="4129088" y="2597151"/>
              <a:ext cx="71438" cy="68263"/>
            </a:xfrm>
            <a:custGeom>
              <a:avLst/>
              <a:gdLst/>
              <a:ahLst/>
              <a:cxnLst>
                <a:cxn ang="0">
                  <a:pos x="125" y="1"/>
                </a:cxn>
                <a:cxn ang="0">
                  <a:pos x="125" y="1"/>
                </a:cxn>
                <a:cxn ang="0">
                  <a:pos x="108" y="14"/>
                </a:cxn>
                <a:cxn ang="0">
                  <a:pos x="94" y="29"/>
                </a:cxn>
                <a:cxn ang="0">
                  <a:pos x="65" y="60"/>
                </a:cxn>
                <a:cxn ang="0">
                  <a:pos x="65" y="60"/>
                </a:cxn>
                <a:cxn ang="0">
                  <a:pos x="49" y="75"/>
                </a:cxn>
                <a:cxn ang="0">
                  <a:pos x="34" y="91"/>
                </a:cxn>
                <a:cxn ang="0">
                  <a:pos x="1" y="121"/>
                </a:cxn>
                <a:cxn ang="0">
                  <a:pos x="1" y="121"/>
                </a:cxn>
                <a:cxn ang="0">
                  <a:pos x="0" y="122"/>
                </a:cxn>
                <a:cxn ang="0">
                  <a:pos x="0" y="124"/>
                </a:cxn>
                <a:cxn ang="0">
                  <a:pos x="0" y="126"/>
                </a:cxn>
                <a:cxn ang="0">
                  <a:pos x="1" y="127"/>
                </a:cxn>
                <a:cxn ang="0">
                  <a:pos x="3" y="128"/>
                </a:cxn>
                <a:cxn ang="0">
                  <a:pos x="4" y="129"/>
                </a:cxn>
                <a:cxn ang="0">
                  <a:pos x="6" y="128"/>
                </a:cxn>
                <a:cxn ang="0">
                  <a:pos x="8" y="127"/>
                </a:cxn>
                <a:cxn ang="0">
                  <a:pos x="8" y="127"/>
                </a:cxn>
                <a:cxn ang="0">
                  <a:pos x="38" y="100"/>
                </a:cxn>
                <a:cxn ang="0">
                  <a:pos x="67" y="71"/>
                </a:cxn>
                <a:cxn ang="0">
                  <a:pos x="67" y="71"/>
                </a:cxn>
                <a:cxn ang="0">
                  <a:pos x="98" y="38"/>
                </a:cxn>
                <a:cxn ang="0">
                  <a:pos x="115" y="22"/>
                </a:cxn>
                <a:cxn ang="0">
                  <a:pos x="131" y="7"/>
                </a:cxn>
                <a:cxn ang="0">
                  <a:pos x="131" y="7"/>
                </a:cxn>
                <a:cxn ang="0">
                  <a:pos x="132" y="6"/>
                </a:cxn>
                <a:cxn ang="0">
                  <a:pos x="133" y="4"/>
                </a:cxn>
                <a:cxn ang="0">
                  <a:pos x="132" y="2"/>
                </a:cxn>
                <a:cxn ang="0">
                  <a:pos x="131" y="1"/>
                </a:cxn>
                <a:cxn ang="0">
                  <a:pos x="128" y="0"/>
                </a:cxn>
                <a:cxn ang="0">
                  <a:pos x="127" y="0"/>
                </a:cxn>
                <a:cxn ang="0">
                  <a:pos x="125" y="1"/>
                </a:cxn>
                <a:cxn ang="0">
                  <a:pos x="125" y="1"/>
                </a:cxn>
              </a:cxnLst>
              <a:rect l="0" t="0" r="r" b="b"/>
              <a:pathLst>
                <a:path w="133" h="129">
                  <a:moveTo>
                    <a:pt x="125" y="1"/>
                  </a:moveTo>
                  <a:lnTo>
                    <a:pt x="125" y="1"/>
                  </a:lnTo>
                  <a:lnTo>
                    <a:pt x="108" y="14"/>
                  </a:lnTo>
                  <a:lnTo>
                    <a:pt x="94" y="29"/>
                  </a:lnTo>
                  <a:lnTo>
                    <a:pt x="65" y="60"/>
                  </a:lnTo>
                  <a:lnTo>
                    <a:pt x="65" y="60"/>
                  </a:lnTo>
                  <a:lnTo>
                    <a:pt x="49" y="75"/>
                  </a:lnTo>
                  <a:lnTo>
                    <a:pt x="34" y="91"/>
                  </a:lnTo>
                  <a:lnTo>
                    <a:pt x="1" y="121"/>
                  </a:lnTo>
                  <a:lnTo>
                    <a:pt x="1" y="121"/>
                  </a:lnTo>
                  <a:lnTo>
                    <a:pt x="0" y="122"/>
                  </a:lnTo>
                  <a:lnTo>
                    <a:pt x="0" y="124"/>
                  </a:lnTo>
                  <a:lnTo>
                    <a:pt x="0" y="126"/>
                  </a:lnTo>
                  <a:lnTo>
                    <a:pt x="1" y="127"/>
                  </a:lnTo>
                  <a:lnTo>
                    <a:pt x="3" y="128"/>
                  </a:lnTo>
                  <a:lnTo>
                    <a:pt x="4" y="129"/>
                  </a:lnTo>
                  <a:lnTo>
                    <a:pt x="6" y="128"/>
                  </a:lnTo>
                  <a:lnTo>
                    <a:pt x="8" y="127"/>
                  </a:lnTo>
                  <a:lnTo>
                    <a:pt x="8" y="127"/>
                  </a:lnTo>
                  <a:lnTo>
                    <a:pt x="38" y="100"/>
                  </a:lnTo>
                  <a:lnTo>
                    <a:pt x="67" y="71"/>
                  </a:lnTo>
                  <a:lnTo>
                    <a:pt x="67" y="71"/>
                  </a:lnTo>
                  <a:lnTo>
                    <a:pt x="98" y="38"/>
                  </a:lnTo>
                  <a:lnTo>
                    <a:pt x="115" y="22"/>
                  </a:lnTo>
                  <a:lnTo>
                    <a:pt x="131" y="7"/>
                  </a:lnTo>
                  <a:lnTo>
                    <a:pt x="131" y="7"/>
                  </a:lnTo>
                  <a:lnTo>
                    <a:pt x="132" y="6"/>
                  </a:lnTo>
                  <a:lnTo>
                    <a:pt x="133" y="4"/>
                  </a:lnTo>
                  <a:lnTo>
                    <a:pt x="132" y="2"/>
                  </a:lnTo>
                  <a:lnTo>
                    <a:pt x="131" y="1"/>
                  </a:lnTo>
                  <a:lnTo>
                    <a:pt x="128"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3" name="Freeform 986"/>
            <p:cNvSpPr/>
            <p:nvPr/>
          </p:nvSpPr>
          <p:spPr bwMode="auto">
            <a:xfrm>
              <a:off x="4129088" y="2630488"/>
              <a:ext cx="71438" cy="66675"/>
            </a:xfrm>
            <a:custGeom>
              <a:avLst/>
              <a:gdLst/>
              <a:ahLst/>
              <a:cxnLst>
                <a:cxn ang="0">
                  <a:pos x="125" y="1"/>
                </a:cxn>
                <a:cxn ang="0">
                  <a:pos x="125" y="1"/>
                </a:cxn>
                <a:cxn ang="0">
                  <a:pos x="92" y="28"/>
                </a:cxn>
                <a:cxn ang="0">
                  <a:pos x="59" y="57"/>
                </a:cxn>
                <a:cxn ang="0">
                  <a:pos x="43" y="71"/>
                </a:cxn>
                <a:cxn ang="0">
                  <a:pos x="29" y="86"/>
                </a:cxn>
                <a:cxn ang="0">
                  <a:pos x="14" y="103"/>
                </a:cxn>
                <a:cxn ang="0">
                  <a:pos x="1" y="119"/>
                </a:cxn>
                <a:cxn ang="0">
                  <a:pos x="1" y="119"/>
                </a:cxn>
                <a:cxn ang="0">
                  <a:pos x="0" y="121"/>
                </a:cxn>
                <a:cxn ang="0">
                  <a:pos x="0" y="122"/>
                </a:cxn>
                <a:cxn ang="0">
                  <a:pos x="1" y="124"/>
                </a:cxn>
                <a:cxn ang="0">
                  <a:pos x="2" y="125"/>
                </a:cxn>
                <a:cxn ang="0">
                  <a:pos x="5" y="125"/>
                </a:cxn>
                <a:cxn ang="0">
                  <a:pos x="7" y="125"/>
                </a:cxn>
                <a:cxn ang="0">
                  <a:pos x="9" y="124"/>
                </a:cxn>
                <a:cxn ang="0">
                  <a:pos x="9" y="124"/>
                </a:cxn>
                <a:cxn ang="0">
                  <a:pos x="21" y="108"/>
                </a:cxn>
                <a:cxn ang="0">
                  <a:pos x="36" y="92"/>
                </a:cxn>
                <a:cxn ang="0">
                  <a:pos x="51" y="77"/>
                </a:cxn>
                <a:cxn ang="0">
                  <a:pos x="67" y="62"/>
                </a:cxn>
                <a:cxn ang="0">
                  <a:pos x="99" y="34"/>
                </a:cxn>
                <a:cxn ang="0">
                  <a:pos x="131" y="7"/>
                </a:cxn>
                <a:cxn ang="0">
                  <a:pos x="131" y="7"/>
                </a:cxn>
                <a:cxn ang="0">
                  <a:pos x="132" y="6"/>
                </a:cxn>
                <a:cxn ang="0">
                  <a:pos x="133" y="4"/>
                </a:cxn>
                <a:cxn ang="0">
                  <a:pos x="132" y="3"/>
                </a:cxn>
                <a:cxn ang="0">
                  <a:pos x="131" y="1"/>
                </a:cxn>
                <a:cxn ang="0">
                  <a:pos x="128" y="0"/>
                </a:cxn>
                <a:cxn ang="0">
                  <a:pos x="126" y="0"/>
                </a:cxn>
                <a:cxn ang="0">
                  <a:pos x="125" y="1"/>
                </a:cxn>
                <a:cxn ang="0">
                  <a:pos x="125" y="1"/>
                </a:cxn>
              </a:cxnLst>
              <a:rect l="0" t="0" r="r" b="b"/>
              <a:pathLst>
                <a:path w="133" h="125">
                  <a:moveTo>
                    <a:pt x="125" y="1"/>
                  </a:moveTo>
                  <a:lnTo>
                    <a:pt x="125" y="1"/>
                  </a:lnTo>
                  <a:lnTo>
                    <a:pt x="92" y="28"/>
                  </a:lnTo>
                  <a:lnTo>
                    <a:pt x="59" y="57"/>
                  </a:lnTo>
                  <a:lnTo>
                    <a:pt x="43" y="71"/>
                  </a:lnTo>
                  <a:lnTo>
                    <a:pt x="29" y="86"/>
                  </a:lnTo>
                  <a:lnTo>
                    <a:pt x="14" y="103"/>
                  </a:lnTo>
                  <a:lnTo>
                    <a:pt x="1" y="119"/>
                  </a:lnTo>
                  <a:lnTo>
                    <a:pt x="1" y="119"/>
                  </a:lnTo>
                  <a:lnTo>
                    <a:pt x="0" y="121"/>
                  </a:lnTo>
                  <a:lnTo>
                    <a:pt x="0" y="122"/>
                  </a:lnTo>
                  <a:lnTo>
                    <a:pt x="1" y="124"/>
                  </a:lnTo>
                  <a:lnTo>
                    <a:pt x="2" y="125"/>
                  </a:lnTo>
                  <a:lnTo>
                    <a:pt x="5" y="125"/>
                  </a:lnTo>
                  <a:lnTo>
                    <a:pt x="7" y="125"/>
                  </a:lnTo>
                  <a:lnTo>
                    <a:pt x="9" y="124"/>
                  </a:lnTo>
                  <a:lnTo>
                    <a:pt x="9" y="124"/>
                  </a:lnTo>
                  <a:lnTo>
                    <a:pt x="21" y="108"/>
                  </a:lnTo>
                  <a:lnTo>
                    <a:pt x="36" y="92"/>
                  </a:lnTo>
                  <a:lnTo>
                    <a:pt x="51" y="77"/>
                  </a:lnTo>
                  <a:lnTo>
                    <a:pt x="67" y="62"/>
                  </a:lnTo>
                  <a:lnTo>
                    <a:pt x="99" y="34"/>
                  </a:lnTo>
                  <a:lnTo>
                    <a:pt x="131" y="7"/>
                  </a:lnTo>
                  <a:lnTo>
                    <a:pt x="131" y="7"/>
                  </a:lnTo>
                  <a:lnTo>
                    <a:pt x="132" y="6"/>
                  </a:lnTo>
                  <a:lnTo>
                    <a:pt x="133" y="4"/>
                  </a:lnTo>
                  <a:lnTo>
                    <a:pt x="132" y="3"/>
                  </a:lnTo>
                  <a:lnTo>
                    <a:pt x="131" y="1"/>
                  </a:lnTo>
                  <a:lnTo>
                    <a:pt x="128" y="0"/>
                  </a:lnTo>
                  <a:lnTo>
                    <a:pt x="126"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4" name="Freeform 987"/>
            <p:cNvSpPr/>
            <p:nvPr/>
          </p:nvSpPr>
          <p:spPr bwMode="auto">
            <a:xfrm>
              <a:off x="4127501" y="2670176"/>
              <a:ext cx="55563" cy="55563"/>
            </a:xfrm>
            <a:custGeom>
              <a:avLst/>
              <a:gdLst/>
              <a:ahLst/>
              <a:cxnLst>
                <a:cxn ang="0">
                  <a:pos x="97" y="1"/>
                </a:cxn>
                <a:cxn ang="0">
                  <a:pos x="97" y="1"/>
                </a:cxn>
                <a:cxn ang="0">
                  <a:pos x="82" y="10"/>
                </a:cxn>
                <a:cxn ang="0">
                  <a:pos x="69" y="20"/>
                </a:cxn>
                <a:cxn ang="0">
                  <a:pos x="55" y="32"/>
                </a:cxn>
                <a:cxn ang="0">
                  <a:pos x="43" y="43"/>
                </a:cxn>
                <a:cxn ang="0">
                  <a:pos x="32" y="56"/>
                </a:cxn>
                <a:cxn ang="0">
                  <a:pos x="20" y="69"/>
                </a:cxn>
                <a:cxn ang="0">
                  <a:pos x="10" y="82"/>
                </a:cxn>
                <a:cxn ang="0">
                  <a:pos x="1" y="97"/>
                </a:cxn>
                <a:cxn ang="0">
                  <a:pos x="1" y="97"/>
                </a:cxn>
                <a:cxn ang="0">
                  <a:pos x="0" y="99"/>
                </a:cxn>
                <a:cxn ang="0">
                  <a:pos x="0" y="100"/>
                </a:cxn>
                <a:cxn ang="0">
                  <a:pos x="1" y="102"/>
                </a:cxn>
                <a:cxn ang="0">
                  <a:pos x="2" y="103"/>
                </a:cxn>
                <a:cxn ang="0">
                  <a:pos x="4" y="104"/>
                </a:cxn>
                <a:cxn ang="0">
                  <a:pos x="6" y="104"/>
                </a:cxn>
                <a:cxn ang="0">
                  <a:pos x="7" y="103"/>
                </a:cxn>
                <a:cxn ang="0">
                  <a:pos x="9" y="102"/>
                </a:cxn>
                <a:cxn ang="0">
                  <a:pos x="9" y="102"/>
                </a:cxn>
                <a:cxn ang="0">
                  <a:pos x="17" y="88"/>
                </a:cxn>
                <a:cxn ang="0">
                  <a:pos x="27" y="75"/>
                </a:cxn>
                <a:cxn ang="0">
                  <a:pos x="39" y="62"/>
                </a:cxn>
                <a:cxn ang="0">
                  <a:pos x="50" y="50"/>
                </a:cxn>
                <a:cxn ang="0">
                  <a:pos x="62" y="38"/>
                </a:cxn>
                <a:cxn ang="0">
                  <a:pos x="75" y="28"/>
                </a:cxn>
                <a:cxn ang="0">
                  <a:pos x="88" y="17"/>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04">
                  <a:moveTo>
                    <a:pt x="97" y="1"/>
                  </a:moveTo>
                  <a:lnTo>
                    <a:pt x="97" y="1"/>
                  </a:lnTo>
                  <a:lnTo>
                    <a:pt x="82" y="10"/>
                  </a:lnTo>
                  <a:lnTo>
                    <a:pt x="69" y="20"/>
                  </a:lnTo>
                  <a:lnTo>
                    <a:pt x="55" y="32"/>
                  </a:lnTo>
                  <a:lnTo>
                    <a:pt x="43" y="43"/>
                  </a:lnTo>
                  <a:lnTo>
                    <a:pt x="32" y="56"/>
                  </a:lnTo>
                  <a:lnTo>
                    <a:pt x="20" y="69"/>
                  </a:lnTo>
                  <a:lnTo>
                    <a:pt x="10" y="82"/>
                  </a:lnTo>
                  <a:lnTo>
                    <a:pt x="1" y="97"/>
                  </a:lnTo>
                  <a:lnTo>
                    <a:pt x="1" y="97"/>
                  </a:lnTo>
                  <a:lnTo>
                    <a:pt x="0" y="99"/>
                  </a:lnTo>
                  <a:lnTo>
                    <a:pt x="0" y="100"/>
                  </a:lnTo>
                  <a:lnTo>
                    <a:pt x="1" y="102"/>
                  </a:lnTo>
                  <a:lnTo>
                    <a:pt x="2" y="103"/>
                  </a:lnTo>
                  <a:lnTo>
                    <a:pt x="4" y="104"/>
                  </a:lnTo>
                  <a:lnTo>
                    <a:pt x="6" y="104"/>
                  </a:lnTo>
                  <a:lnTo>
                    <a:pt x="7" y="103"/>
                  </a:lnTo>
                  <a:lnTo>
                    <a:pt x="9" y="102"/>
                  </a:lnTo>
                  <a:lnTo>
                    <a:pt x="9" y="102"/>
                  </a:lnTo>
                  <a:lnTo>
                    <a:pt x="17" y="88"/>
                  </a:lnTo>
                  <a:lnTo>
                    <a:pt x="27" y="75"/>
                  </a:lnTo>
                  <a:lnTo>
                    <a:pt x="39" y="62"/>
                  </a:lnTo>
                  <a:lnTo>
                    <a:pt x="50" y="50"/>
                  </a:lnTo>
                  <a:lnTo>
                    <a:pt x="62" y="38"/>
                  </a:lnTo>
                  <a:lnTo>
                    <a:pt x="75" y="28"/>
                  </a:lnTo>
                  <a:lnTo>
                    <a:pt x="88" y="17"/>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5" name="Freeform 988"/>
            <p:cNvSpPr/>
            <p:nvPr/>
          </p:nvSpPr>
          <p:spPr bwMode="auto">
            <a:xfrm>
              <a:off x="4213226" y="2727326"/>
              <a:ext cx="26988" cy="46038"/>
            </a:xfrm>
            <a:custGeom>
              <a:avLst/>
              <a:gdLst/>
              <a:ahLst/>
              <a:cxnLst>
                <a:cxn ang="0">
                  <a:pos x="42" y="3"/>
                </a:cxn>
                <a:cxn ang="0">
                  <a:pos x="42" y="3"/>
                </a:cxn>
                <a:cxn ang="0">
                  <a:pos x="37" y="14"/>
                </a:cxn>
                <a:cxn ang="0">
                  <a:pos x="32" y="24"/>
                </a:cxn>
                <a:cxn ang="0">
                  <a:pos x="21" y="43"/>
                </a:cxn>
                <a:cxn ang="0">
                  <a:pos x="10" y="63"/>
                </a:cxn>
                <a:cxn ang="0">
                  <a:pos x="4" y="73"/>
                </a:cxn>
                <a:cxn ang="0">
                  <a:pos x="0" y="83"/>
                </a:cxn>
                <a:cxn ang="0">
                  <a:pos x="0" y="83"/>
                </a:cxn>
                <a:cxn ang="0">
                  <a:pos x="0" y="85"/>
                </a:cxn>
                <a:cxn ang="0">
                  <a:pos x="1" y="86"/>
                </a:cxn>
                <a:cxn ang="0">
                  <a:pos x="2" y="88"/>
                </a:cxn>
                <a:cxn ang="0">
                  <a:pos x="3" y="88"/>
                </a:cxn>
                <a:cxn ang="0">
                  <a:pos x="5" y="88"/>
                </a:cxn>
                <a:cxn ang="0">
                  <a:pos x="7" y="88"/>
                </a:cxn>
                <a:cxn ang="0">
                  <a:pos x="8" y="87"/>
                </a:cxn>
                <a:cxn ang="0">
                  <a:pos x="10" y="85"/>
                </a:cxn>
                <a:cxn ang="0">
                  <a:pos x="10" y="85"/>
                </a:cxn>
                <a:cxn ang="0">
                  <a:pos x="14" y="75"/>
                </a:cxn>
                <a:cxn ang="0">
                  <a:pos x="19" y="65"/>
                </a:cxn>
                <a:cxn ang="0">
                  <a:pos x="30" y="46"/>
                </a:cxn>
                <a:cxn ang="0">
                  <a:pos x="42" y="26"/>
                </a:cxn>
                <a:cxn ang="0">
                  <a:pos x="47" y="17"/>
                </a:cxn>
                <a:cxn ang="0">
                  <a:pos x="51" y="7"/>
                </a:cxn>
                <a:cxn ang="0">
                  <a:pos x="51" y="7"/>
                </a:cxn>
                <a:cxn ang="0">
                  <a:pos x="51" y="5"/>
                </a:cxn>
                <a:cxn ang="0">
                  <a:pos x="50" y="2"/>
                </a:cxn>
                <a:cxn ang="0">
                  <a:pos x="49" y="1"/>
                </a:cxn>
                <a:cxn ang="0">
                  <a:pos x="48" y="0"/>
                </a:cxn>
                <a:cxn ang="0">
                  <a:pos x="46" y="0"/>
                </a:cxn>
                <a:cxn ang="0">
                  <a:pos x="44" y="0"/>
                </a:cxn>
                <a:cxn ang="0">
                  <a:pos x="43" y="2"/>
                </a:cxn>
                <a:cxn ang="0">
                  <a:pos x="42" y="3"/>
                </a:cxn>
                <a:cxn ang="0">
                  <a:pos x="42" y="3"/>
                </a:cxn>
              </a:cxnLst>
              <a:rect l="0" t="0" r="r" b="b"/>
              <a:pathLst>
                <a:path w="51" h="88">
                  <a:moveTo>
                    <a:pt x="42" y="3"/>
                  </a:moveTo>
                  <a:lnTo>
                    <a:pt x="42" y="3"/>
                  </a:lnTo>
                  <a:lnTo>
                    <a:pt x="37" y="14"/>
                  </a:lnTo>
                  <a:lnTo>
                    <a:pt x="32" y="24"/>
                  </a:lnTo>
                  <a:lnTo>
                    <a:pt x="21" y="43"/>
                  </a:lnTo>
                  <a:lnTo>
                    <a:pt x="10" y="63"/>
                  </a:lnTo>
                  <a:lnTo>
                    <a:pt x="4" y="73"/>
                  </a:lnTo>
                  <a:lnTo>
                    <a:pt x="0" y="83"/>
                  </a:lnTo>
                  <a:lnTo>
                    <a:pt x="0" y="83"/>
                  </a:lnTo>
                  <a:lnTo>
                    <a:pt x="0" y="85"/>
                  </a:lnTo>
                  <a:lnTo>
                    <a:pt x="1" y="86"/>
                  </a:lnTo>
                  <a:lnTo>
                    <a:pt x="2" y="88"/>
                  </a:lnTo>
                  <a:lnTo>
                    <a:pt x="3" y="88"/>
                  </a:lnTo>
                  <a:lnTo>
                    <a:pt x="5" y="88"/>
                  </a:lnTo>
                  <a:lnTo>
                    <a:pt x="7" y="88"/>
                  </a:lnTo>
                  <a:lnTo>
                    <a:pt x="8" y="87"/>
                  </a:lnTo>
                  <a:lnTo>
                    <a:pt x="10" y="85"/>
                  </a:lnTo>
                  <a:lnTo>
                    <a:pt x="10" y="85"/>
                  </a:lnTo>
                  <a:lnTo>
                    <a:pt x="14" y="75"/>
                  </a:lnTo>
                  <a:lnTo>
                    <a:pt x="19" y="65"/>
                  </a:lnTo>
                  <a:lnTo>
                    <a:pt x="30" y="46"/>
                  </a:lnTo>
                  <a:lnTo>
                    <a:pt x="42" y="26"/>
                  </a:lnTo>
                  <a:lnTo>
                    <a:pt x="47" y="17"/>
                  </a:lnTo>
                  <a:lnTo>
                    <a:pt x="51" y="7"/>
                  </a:lnTo>
                  <a:lnTo>
                    <a:pt x="51" y="7"/>
                  </a:lnTo>
                  <a:lnTo>
                    <a:pt x="51" y="5"/>
                  </a:lnTo>
                  <a:lnTo>
                    <a:pt x="50" y="2"/>
                  </a:lnTo>
                  <a:lnTo>
                    <a:pt x="49" y="1"/>
                  </a:lnTo>
                  <a:lnTo>
                    <a:pt x="48" y="0"/>
                  </a:lnTo>
                  <a:lnTo>
                    <a:pt x="46" y="0"/>
                  </a:lnTo>
                  <a:lnTo>
                    <a:pt x="44" y="0"/>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6" name="Freeform 989"/>
            <p:cNvSpPr/>
            <p:nvPr/>
          </p:nvSpPr>
          <p:spPr bwMode="auto">
            <a:xfrm>
              <a:off x="4268788" y="2722563"/>
              <a:ext cx="44450" cy="61913"/>
            </a:xfrm>
            <a:custGeom>
              <a:avLst/>
              <a:gdLst/>
              <a:ahLst/>
              <a:cxnLst>
                <a:cxn ang="0">
                  <a:pos x="74" y="1"/>
                </a:cxn>
                <a:cxn ang="0">
                  <a:pos x="74" y="1"/>
                </a:cxn>
                <a:cxn ang="0">
                  <a:pos x="51" y="23"/>
                </a:cxn>
                <a:cxn ang="0">
                  <a:pos x="40" y="35"/>
                </a:cxn>
                <a:cxn ang="0">
                  <a:pos x="30" y="48"/>
                </a:cxn>
                <a:cxn ang="0">
                  <a:pos x="30" y="48"/>
                </a:cxn>
                <a:cxn ang="0">
                  <a:pos x="21" y="62"/>
                </a:cxn>
                <a:cxn ang="0">
                  <a:pos x="13" y="78"/>
                </a:cxn>
                <a:cxn ang="0">
                  <a:pos x="6" y="94"/>
                </a:cxn>
                <a:cxn ang="0">
                  <a:pos x="0" y="111"/>
                </a:cxn>
                <a:cxn ang="0">
                  <a:pos x="0" y="111"/>
                </a:cxn>
                <a:cxn ang="0">
                  <a:pos x="0" y="113"/>
                </a:cxn>
                <a:cxn ang="0">
                  <a:pos x="0" y="115"/>
                </a:cxn>
                <a:cxn ang="0">
                  <a:pos x="2" y="116"/>
                </a:cxn>
                <a:cxn ang="0">
                  <a:pos x="3" y="117"/>
                </a:cxn>
                <a:cxn ang="0">
                  <a:pos x="5" y="117"/>
                </a:cxn>
                <a:cxn ang="0">
                  <a:pos x="7" y="116"/>
                </a:cxn>
                <a:cxn ang="0">
                  <a:pos x="8" y="115"/>
                </a:cxn>
                <a:cxn ang="0">
                  <a:pos x="9" y="114"/>
                </a:cxn>
                <a:cxn ang="0">
                  <a:pos x="9" y="114"/>
                </a:cxn>
                <a:cxn ang="0">
                  <a:pos x="15" y="96"/>
                </a:cxn>
                <a:cxn ang="0">
                  <a:pos x="23" y="79"/>
                </a:cxn>
                <a:cxn ang="0">
                  <a:pos x="31" y="62"/>
                </a:cxn>
                <a:cxn ang="0">
                  <a:pos x="36" y="55"/>
                </a:cxn>
                <a:cxn ang="0">
                  <a:pos x="41" y="48"/>
                </a:cxn>
                <a:cxn ang="0">
                  <a:pos x="41" y="48"/>
                </a:cxn>
                <a:cxn ang="0">
                  <a:pos x="51" y="37"/>
                </a:cxn>
                <a:cxn ang="0">
                  <a:pos x="61" y="27"/>
                </a:cxn>
                <a:cxn ang="0">
                  <a:pos x="81" y="8"/>
                </a:cxn>
                <a:cxn ang="0">
                  <a:pos x="81" y="8"/>
                </a:cxn>
                <a:cxn ang="0">
                  <a:pos x="82" y="6"/>
                </a:cxn>
                <a:cxn ang="0">
                  <a:pos x="83" y="4"/>
                </a:cxn>
                <a:cxn ang="0">
                  <a:pos x="82" y="3"/>
                </a:cxn>
                <a:cxn ang="0">
                  <a:pos x="81" y="1"/>
                </a:cxn>
                <a:cxn ang="0">
                  <a:pos x="80" y="0"/>
                </a:cxn>
                <a:cxn ang="0">
                  <a:pos x="78" y="0"/>
                </a:cxn>
                <a:cxn ang="0">
                  <a:pos x="76" y="0"/>
                </a:cxn>
                <a:cxn ang="0">
                  <a:pos x="74" y="1"/>
                </a:cxn>
                <a:cxn ang="0">
                  <a:pos x="74" y="1"/>
                </a:cxn>
              </a:cxnLst>
              <a:rect l="0" t="0" r="r" b="b"/>
              <a:pathLst>
                <a:path w="83" h="117">
                  <a:moveTo>
                    <a:pt x="74" y="1"/>
                  </a:moveTo>
                  <a:lnTo>
                    <a:pt x="74" y="1"/>
                  </a:lnTo>
                  <a:lnTo>
                    <a:pt x="51" y="23"/>
                  </a:lnTo>
                  <a:lnTo>
                    <a:pt x="40" y="35"/>
                  </a:lnTo>
                  <a:lnTo>
                    <a:pt x="30" y="48"/>
                  </a:lnTo>
                  <a:lnTo>
                    <a:pt x="30" y="48"/>
                  </a:lnTo>
                  <a:lnTo>
                    <a:pt x="21" y="62"/>
                  </a:lnTo>
                  <a:lnTo>
                    <a:pt x="13" y="78"/>
                  </a:lnTo>
                  <a:lnTo>
                    <a:pt x="6" y="94"/>
                  </a:lnTo>
                  <a:lnTo>
                    <a:pt x="0" y="111"/>
                  </a:lnTo>
                  <a:lnTo>
                    <a:pt x="0" y="111"/>
                  </a:lnTo>
                  <a:lnTo>
                    <a:pt x="0" y="113"/>
                  </a:lnTo>
                  <a:lnTo>
                    <a:pt x="0" y="115"/>
                  </a:lnTo>
                  <a:lnTo>
                    <a:pt x="2" y="116"/>
                  </a:lnTo>
                  <a:lnTo>
                    <a:pt x="3" y="117"/>
                  </a:lnTo>
                  <a:lnTo>
                    <a:pt x="5" y="117"/>
                  </a:lnTo>
                  <a:lnTo>
                    <a:pt x="7" y="116"/>
                  </a:lnTo>
                  <a:lnTo>
                    <a:pt x="8" y="115"/>
                  </a:lnTo>
                  <a:lnTo>
                    <a:pt x="9" y="114"/>
                  </a:lnTo>
                  <a:lnTo>
                    <a:pt x="9" y="114"/>
                  </a:lnTo>
                  <a:lnTo>
                    <a:pt x="15" y="96"/>
                  </a:lnTo>
                  <a:lnTo>
                    <a:pt x="23" y="79"/>
                  </a:lnTo>
                  <a:lnTo>
                    <a:pt x="31" y="62"/>
                  </a:lnTo>
                  <a:lnTo>
                    <a:pt x="36" y="55"/>
                  </a:lnTo>
                  <a:lnTo>
                    <a:pt x="41" y="48"/>
                  </a:lnTo>
                  <a:lnTo>
                    <a:pt x="41" y="48"/>
                  </a:lnTo>
                  <a:lnTo>
                    <a:pt x="51" y="37"/>
                  </a:lnTo>
                  <a:lnTo>
                    <a:pt x="61" y="27"/>
                  </a:lnTo>
                  <a:lnTo>
                    <a:pt x="81" y="8"/>
                  </a:lnTo>
                  <a:lnTo>
                    <a:pt x="81" y="8"/>
                  </a:lnTo>
                  <a:lnTo>
                    <a:pt x="82" y="6"/>
                  </a:lnTo>
                  <a:lnTo>
                    <a:pt x="83" y="4"/>
                  </a:lnTo>
                  <a:lnTo>
                    <a:pt x="82" y="3"/>
                  </a:lnTo>
                  <a:lnTo>
                    <a:pt x="81" y="1"/>
                  </a:lnTo>
                  <a:lnTo>
                    <a:pt x="80" y="0"/>
                  </a:lnTo>
                  <a:lnTo>
                    <a:pt x="78" y="0"/>
                  </a:lnTo>
                  <a:lnTo>
                    <a:pt x="76" y="0"/>
                  </a:lnTo>
                  <a:lnTo>
                    <a:pt x="74" y="1"/>
                  </a:lnTo>
                  <a:lnTo>
                    <a:pt x="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7" name="Freeform 990"/>
            <p:cNvSpPr/>
            <p:nvPr/>
          </p:nvSpPr>
          <p:spPr bwMode="auto">
            <a:xfrm>
              <a:off x="4346576" y="2727326"/>
              <a:ext cx="36513" cy="47625"/>
            </a:xfrm>
            <a:custGeom>
              <a:avLst/>
              <a:gdLst/>
              <a:ahLst/>
              <a:cxnLst>
                <a:cxn ang="0">
                  <a:pos x="61" y="2"/>
                </a:cxn>
                <a:cxn ang="0">
                  <a:pos x="61" y="2"/>
                </a:cxn>
                <a:cxn ang="0">
                  <a:pos x="57" y="9"/>
                </a:cxn>
                <a:cxn ang="0">
                  <a:pos x="52" y="15"/>
                </a:cxn>
                <a:cxn ang="0">
                  <a:pos x="42" y="26"/>
                </a:cxn>
                <a:cxn ang="0">
                  <a:pos x="32" y="37"/>
                </a:cxn>
                <a:cxn ang="0">
                  <a:pos x="23" y="48"/>
                </a:cxn>
                <a:cxn ang="0">
                  <a:pos x="23" y="48"/>
                </a:cxn>
                <a:cxn ang="0">
                  <a:pos x="16" y="59"/>
                </a:cxn>
                <a:cxn ang="0">
                  <a:pos x="12" y="66"/>
                </a:cxn>
                <a:cxn ang="0">
                  <a:pos x="8" y="70"/>
                </a:cxn>
                <a:cxn ang="0">
                  <a:pos x="8" y="70"/>
                </a:cxn>
                <a:cxn ang="0">
                  <a:pos x="3" y="76"/>
                </a:cxn>
                <a:cxn ang="0">
                  <a:pos x="1" y="79"/>
                </a:cxn>
                <a:cxn ang="0">
                  <a:pos x="0" y="83"/>
                </a:cxn>
                <a:cxn ang="0">
                  <a:pos x="0" y="83"/>
                </a:cxn>
                <a:cxn ang="0">
                  <a:pos x="0" y="85"/>
                </a:cxn>
                <a:cxn ang="0">
                  <a:pos x="1" y="86"/>
                </a:cxn>
                <a:cxn ang="0">
                  <a:pos x="2" y="88"/>
                </a:cxn>
                <a:cxn ang="0">
                  <a:pos x="4" y="88"/>
                </a:cxn>
                <a:cxn ang="0">
                  <a:pos x="5" y="89"/>
                </a:cxn>
                <a:cxn ang="0">
                  <a:pos x="7" y="88"/>
                </a:cxn>
                <a:cxn ang="0">
                  <a:pos x="8" y="87"/>
                </a:cxn>
                <a:cxn ang="0">
                  <a:pos x="9" y="85"/>
                </a:cxn>
                <a:cxn ang="0">
                  <a:pos x="9" y="85"/>
                </a:cxn>
                <a:cxn ang="0">
                  <a:pos x="11" y="81"/>
                </a:cxn>
                <a:cxn ang="0">
                  <a:pos x="13" y="79"/>
                </a:cxn>
                <a:cxn ang="0">
                  <a:pos x="17" y="76"/>
                </a:cxn>
                <a:cxn ang="0">
                  <a:pos x="19" y="73"/>
                </a:cxn>
                <a:cxn ang="0">
                  <a:pos x="19" y="73"/>
                </a:cxn>
                <a:cxn ang="0">
                  <a:pos x="22" y="67"/>
                </a:cxn>
                <a:cxn ang="0">
                  <a:pos x="26" y="60"/>
                </a:cxn>
                <a:cxn ang="0">
                  <a:pos x="34" y="49"/>
                </a:cxn>
                <a:cxn ang="0">
                  <a:pos x="34" y="49"/>
                </a:cxn>
                <a:cxn ang="0">
                  <a:pos x="42" y="38"/>
                </a:cxn>
                <a:cxn ang="0">
                  <a:pos x="52" y="28"/>
                </a:cxn>
                <a:cxn ang="0">
                  <a:pos x="61" y="18"/>
                </a:cxn>
                <a:cxn ang="0">
                  <a:pos x="65" y="13"/>
                </a:cxn>
                <a:cxn ang="0">
                  <a:pos x="68" y="8"/>
                </a:cxn>
                <a:cxn ang="0">
                  <a:pos x="68" y="8"/>
                </a:cxn>
                <a:cxn ang="0">
                  <a:pos x="69" y="6"/>
                </a:cxn>
                <a:cxn ang="0">
                  <a:pos x="69" y="3"/>
                </a:cxn>
                <a:cxn ang="0">
                  <a:pos x="68" y="2"/>
                </a:cxn>
                <a:cxn ang="0">
                  <a:pos x="67" y="1"/>
                </a:cxn>
                <a:cxn ang="0">
                  <a:pos x="65" y="0"/>
                </a:cxn>
                <a:cxn ang="0">
                  <a:pos x="63" y="0"/>
                </a:cxn>
                <a:cxn ang="0">
                  <a:pos x="62" y="1"/>
                </a:cxn>
                <a:cxn ang="0">
                  <a:pos x="61" y="2"/>
                </a:cxn>
                <a:cxn ang="0">
                  <a:pos x="61" y="2"/>
                </a:cxn>
              </a:cxnLst>
              <a:rect l="0" t="0" r="r" b="b"/>
              <a:pathLst>
                <a:path w="69" h="89">
                  <a:moveTo>
                    <a:pt x="61" y="2"/>
                  </a:moveTo>
                  <a:lnTo>
                    <a:pt x="61" y="2"/>
                  </a:lnTo>
                  <a:lnTo>
                    <a:pt x="57" y="9"/>
                  </a:lnTo>
                  <a:lnTo>
                    <a:pt x="52" y="15"/>
                  </a:lnTo>
                  <a:lnTo>
                    <a:pt x="42" y="26"/>
                  </a:lnTo>
                  <a:lnTo>
                    <a:pt x="32" y="37"/>
                  </a:lnTo>
                  <a:lnTo>
                    <a:pt x="23" y="48"/>
                  </a:lnTo>
                  <a:lnTo>
                    <a:pt x="23" y="48"/>
                  </a:lnTo>
                  <a:lnTo>
                    <a:pt x="16" y="59"/>
                  </a:lnTo>
                  <a:lnTo>
                    <a:pt x="12" y="66"/>
                  </a:lnTo>
                  <a:lnTo>
                    <a:pt x="8" y="70"/>
                  </a:lnTo>
                  <a:lnTo>
                    <a:pt x="8" y="70"/>
                  </a:lnTo>
                  <a:lnTo>
                    <a:pt x="3" y="76"/>
                  </a:lnTo>
                  <a:lnTo>
                    <a:pt x="1" y="79"/>
                  </a:lnTo>
                  <a:lnTo>
                    <a:pt x="0" y="83"/>
                  </a:lnTo>
                  <a:lnTo>
                    <a:pt x="0" y="83"/>
                  </a:lnTo>
                  <a:lnTo>
                    <a:pt x="0" y="85"/>
                  </a:lnTo>
                  <a:lnTo>
                    <a:pt x="1" y="86"/>
                  </a:lnTo>
                  <a:lnTo>
                    <a:pt x="2" y="88"/>
                  </a:lnTo>
                  <a:lnTo>
                    <a:pt x="4" y="88"/>
                  </a:lnTo>
                  <a:lnTo>
                    <a:pt x="5" y="89"/>
                  </a:lnTo>
                  <a:lnTo>
                    <a:pt x="7" y="88"/>
                  </a:lnTo>
                  <a:lnTo>
                    <a:pt x="8" y="87"/>
                  </a:lnTo>
                  <a:lnTo>
                    <a:pt x="9" y="85"/>
                  </a:lnTo>
                  <a:lnTo>
                    <a:pt x="9" y="85"/>
                  </a:lnTo>
                  <a:lnTo>
                    <a:pt x="11" y="81"/>
                  </a:lnTo>
                  <a:lnTo>
                    <a:pt x="13" y="79"/>
                  </a:lnTo>
                  <a:lnTo>
                    <a:pt x="17" y="76"/>
                  </a:lnTo>
                  <a:lnTo>
                    <a:pt x="19" y="73"/>
                  </a:lnTo>
                  <a:lnTo>
                    <a:pt x="19" y="73"/>
                  </a:lnTo>
                  <a:lnTo>
                    <a:pt x="22" y="67"/>
                  </a:lnTo>
                  <a:lnTo>
                    <a:pt x="26" y="60"/>
                  </a:lnTo>
                  <a:lnTo>
                    <a:pt x="34" y="49"/>
                  </a:lnTo>
                  <a:lnTo>
                    <a:pt x="34" y="49"/>
                  </a:lnTo>
                  <a:lnTo>
                    <a:pt x="42" y="38"/>
                  </a:lnTo>
                  <a:lnTo>
                    <a:pt x="52" y="28"/>
                  </a:lnTo>
                  <a:lnTo>
                    <a:pt x="61" y="18"/>
                  </a:lnTo>
                  <a:lnTo>
                    <a:pt x="65" y="13"/>
                  </a:lnTo>
                  <a:lnTo>
                    <a:pt x="68" y="8"/>
                  </a:lnTo>
                  <a:lnTo>
                    <a:pt x="68" y="8"/>
                  </a:lnTo>
                  <a:lnTo>
                    <a:pt x="69" y="6"/>
                  </a:lnTo>
                  <a:lnTo>
                    <a:pt x="69" y="3"/>
                  </a:lnTo>
                  <a:lnTo>
                    <a:pt x="68" y="2"/>
                  </a:lnTo>
                  <a:lnTo>
                    <a:pt x="67" y="1"/>
                  </a:lnTo>
                  <a:lnTo>
                    <a:pt x="65" y="0"/>
                  </a:lnTo>
                  <a:lnTo>
                    <a:pt x="63" y="0"/>
                  </a:lnTo>
                  <a:lnTo>
                    <a:pt x="62" y="1"/>
                  </a:lnTo>
                  <a:lnTo>
                    <a:pt x="61" y="2"/>
                  </a:lnTo>
                  <a:lnTo>
                    <a:pt x="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8" name="Freeform 991"/>
            <p:cNvSpPr/>
            <p:nvPr/>
          </p:nvSpPr>
          <p:spPr bwMode="auto">
            <a:xfrm>
              <a:off x="4402138" y="2727326"/>
              <a:ext cx="28575" cy="49213"/>
            </a:xfrm>
            <a:custGeom>
              <a:avLst/>
              <a:gdLst/>
              <a:ahLst/>
              <a:cxnLst>
                <a:cxn ang="0">
                  <a:pos x="44" y="6"/>
                </a:cxn>
                <a:cxn ang="0">
                  <a:pos x="44" y="6"/>
                </a:cxn>
                <a:cxn ang="0">
                  <a:pos x="43" y="10"/>
                </a:cxn>
                <a:cxn ang="0">
                  <a:pos x="42" y="12"/>
                </a:cxn>
                <a:cxn ang="0">
                  <a:pos x="41" y="14"/>
                </a:cxn>
                <a:cxn ang="0">
                  <a:pos x="40" y="15"/>
                </a:cxn>
                <a:cxn ang="0">
                  <a:pos x="37" y="17"/>
                </a:cxn>
                <a:cxn ang="0">
                  <a:pos x="36" y="18"/>
                </a:cxn>
                <a:cxn ang="0">
                  <a:pos x="35" y="20"/>
                </a:cxn>
                <a:cxn ang="0">
                  <a:pos x="35" y="20"/>
                </a:cxn>
                <a:cxn ang="0">
                  <a:pos x="31" y="25"/>
                </a:cxn>
                <a:cxn ang="0">
                  <a:pos x="27" y="30"/>
                </a:cxn>
                <a:cxn ang="0">
                  <a:pos x="22" y="36"/>
                </a:cxn>
                <a:cxn ang="0">
                  <a:pos x="19" y="41"/>
                </a:cxn>
                <a:cxn ang="0">
                  <a:pos x="19" y="41"/>
                </a:cxn>
                <a:cxn ang="0">
                  <a:pos x="14" y="52"/>
                </a:cxn>
                <a:cxn ang="0">
                  <a:pos x="10" y="64"/>
                </a:cxn>
                <a:cxn ang="0">
                  <a:pos x="6" y="75"/>
                </a:cxn>
                <a:cxn ang="0">
                  <a:pos x="0" y="85"/>
                </a:cxn>
                <a:cxn ang="0">
                  <a:pos x="0" y="85"/>
                </a:cxn>
                <a:cxn ang="0">
                  <a:pos x="0" y="87"/>
                </a:cxn>
                <a:cxn ang="0">
                  <a:pos x="0" y="88"/>
                </a:cxn>
                <a:cxn ang="0">
                  <a:pos x="1" y="91"/>
                </a:cxn>
                <a:cxn ang="0">
                  <a:pos x="2" y="92"/>
                </a:cxn>
                <a:cxn ang="0">
                  <a:pos x="4" y="92"/>
                </a:cxn>
                <a:cxn ang="0">
                  <a:pos x="5" y="92"/>
                </a:cxn>
                <a:cxn ang="0">
                  <a:pos x="7" y="92"/>
                </a:cxn>
                <a:cxn ang="0">
                  <a:pos x="8" y="89"/>
                </a:cxn>
                <a:cxn ang="0">
                  <a:pos x="8" y="89"/>
                </a:cxn>
                <a:cxn ang="0">
                  <a:pos x="12" y="83"/>
                </a:cxn>
                <a:cxn ang="0">
                  <a:pos x="15" y="77"/>
                </a:cxn>
                <a:cxn ang="0">
                  <a:pos x="21" y="63"/>
                </a:cxn>
                <a:cxn ang="0">
                  <a:pos x="28" y="49"/>
                </a:cxn>
                <a:cxn ang="0">
                  <a:pos x="31" y="43"/>
                </a:cxn>
                <a:cxn ang="0">
                  <a:pos x="36" y="37"/>
                </a:cxn>
                <a:cxn ang="0">
                  <a:pos x="36" y="37"/>
                </a:cxn>
                <a:cxn ang="0">
                  <a:pos x="41" y="29"/>
                </a:cxn>
                <a:cxn ang="0">
                  <a:pos x="47" y="22"/>
                </a:cxn>
                <a:cxn ang="0">
                  <a:pos x="51" y="14"/>
                </a:cxn>
                <a:cxn ang="0">
                  <a:pos x="53" y="10"/>
                </a:cxn>
                <a:cxn ang="0">
                  <a:pos x="54" y="6"/>
                </a:cxn>
                <a:cxn ang="0">
                  <a:pos x="54" y="6"/>
                </a:cxn>
                <a:cxn ang="0">
                  <a:pos x="54" y="3"/>
                </a:cxn>
                <a:cxn ang="0">
                  <a:pos x="53" y="1"/>
                </a:cxn>
                <a:cxn ang="0">
                  <a:pos x="50" y="0"/>
                </a:cxn>
                <a:cxn ang="0">
                  <a:pos x="49" y="0"/>
                </a:cxn>
                <a:cxn ang="0">
                  <a:pos x="45" y="1"/>
                </a:cxn>
                <a:cxn ang="0">
                  <a:pos x="44" y="3"/>
                </a:cxn>
                <a:cxn ang="0">
                  <a:pos x="44" y="6"/>
                </a:cxn>
                <a:cxn ang="0">
                  <a:pos x="44" y="6"/>
                </a:cxn>
              </a:cxnLst>
              <a:rect l="0" t="0" r="r" b="b"/>
              <a:pathLst>
                <a:path w="54" h="92">
                  <a:moveTo>
                    <a:pt x="44" y="6"/>
                  </a:moveTo>
                  <a:lnTo>
                    <a:pt x="44" y="6"/>
                  </a:lnTo>
                  <a:lnTo>
                    <a:pt x="43" y="10"/>
                  </a:lnTo>
                  <a:lnTo>
                    <a:pt x="42" y="12"/>
                  </a:lnTo>
                  <a:lnTo>
                    <a:pt x="41" y="14"/>
                  </a:lnTo>
                  <a:lnTo>
                    <a:pt x="40" y="15"/>
                  </a:lnTo>
                  <a:lnTo>
                    <a:pt x="37" y="17"/>
                  </a:lnTo>
                  <a:lnTo>
                    <a:pt x="36" y="18"/>
                  </a:lnTo>
                  <a:lnTo>
                    <a:pt x="35" y="20"/>
                  </a:lnTo>
                  <a:lnTo>
                    <a:pt x="35" y="20"/>
                  </a:lnTo>
                  <a:lnTo>
                    <a:pt x="31" y="25"/>
                  </a:lnTo>
                  <a:lnTo>
                    <a:pt x="27" y="30"/>
                  </a:lnTo>
                  <a:lnTo>
                    <a:pt x="22" y="36"/>
                  </a:lnTo>
                  <a:lnTo>
                    <a:pt x="19" y="41"/>
                  </a:lnTo>
                  <a:lnTo>
                    <a:pt x="19" y="41"/>
                  </a:lnTo>
                  <a:lnTo>
                    <a:pt x="14" y="52"/>
                  </a:lnTo>
                  <a:lnTo>
                    <a:pt x="10" y="64"/>
                  </a:lnTo>
                  <a:lnTo>
                    <a:pt x="6" y="75"/>
                  </a:lnTo>
                  <a:lnTo>
                    <a:pt x="0" y="85"/>
                  </a:lnTo>
                  <a:lnTo>
                    <a:pt x="0" y="85"/>
                  </a:lnTo>
                  <a:lnTo>
                    <a:pt x="0" y="87"/>
                  </a:lnTo>
                  <a:lnTo>
                    <a:pt x="0" y="88"/>
                  </a:lnTo>
                  <a:lnTo>
                    <a:pt x="1" y="91"/>
                  </a:lnTo>
                  <a:lnTo>
                    <a:pt x="2" y="92"/>
                  </a:lnTo>
                  <a:lnTo>
                    <a:pt x="4" y="92"/>
                  </a:lnTo>
                  <a:lnTo>
                    <a:pt x="5" y="92"/>
                  </a:lnTo>
                  <a:lnTo>
                    <a:pt x="7" y="92"/>
                  </a:lnTo>
                  <a:lnTo>
                    <a:pt x="8" y="89"/>
                  </a:lnTo>
                  <a:lnTo>
                    <a:pt x="8" y="89"/>
                  </a:lnTo>
                  <a:lnTo>
                    <a:pt x="12" y="83"/>
                  </a:lnTo>
                  <a:lnTo>
                    <a:pt x="15" y="77"/>
                  </a:lnTo>
                  <a:lnTo>
                    <a:pt x="21" y="63"/>
                  </a:lnTo>
                  <a:lnTo>
                    <a:pt x="28" y="49"/>
                  </a:lnTo>
                  <a:lnTo>
                    <a:pt x="31" y="43"/>
                  </a:lnTo>
                  <a:lnTo>
                    <a:pt x="36" y="37"/>
                  </a:lnTo>
                  <a:lnTo>
                    <a:pt x="36" y="37"/>
                  </a:lnTo>
                  <a:lnTo>
                    <a:pt x="41" y="29"/>
                  </a:lnTo>
                  <a:lnTo>
                    <a:pt x="47" y="22"/>
                  </a:lnTo>
                  <a:lnTo>
                    <a:pt x="51" y="14"/>
                  </a:lnTo>
                  <a:lnTo>
                    <a:pt x="53" y="10"/>
                  </a:lnTo>
                  <a:lnTo>
                    <a:pt x="54" y="6"/>
                  </a:lnTo>
                  <a:lnTo>
                    <a:pt x="54" y="6"/>
                  </a:lnTo>
                  <a:lnTo>
                    <a:pt x="54" y="3"/>
                  </a:lnTo>
                  <a:lnTo>
                    <a:pt x="53" y="1"/>
                  </a:lnTo>
                  <a:lnTo>
                    <a:pt x="50" y="0"/>
                  </a:lnTo>
                  <a:lnTo>
                    <a:pt x="49" y="0"/>
                  </a:lnTo>
                  <a:lnTo>
                    <a:pt x="45" y="1"/>
                  </a:lnTo>
                  <a:lnTo>
                    <a:pt x="44"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9" name="Freeform 992"/>
            <p:cNvSpPr/>
            <p:nvPr/>
          </p:nvSpPr>
          <p:spPr bwMode="auto">
            <a:xfrm>
              <a:off x="4464051" y="2733676"/>
              <a:ext cx="26988" cy="36513"/>
            </a:xfrm>
            <a:custGeom>
              <a:avLst/>
              <a:gdLst/>
              <a:ahLst/>
              <a:cxnLst>
                <a:cxn ang="0">
                  <a:pos x="41" y="2"/>
                </a:cxn>
                <a:cxn ang="0">
                  <a:pos x="41" y="2"/>
                </a:cxn>
                <a:cxn ang="0">
                  <a:pos x="37" y="10"/>
                </a:cxn>
                <a:cxn ang="0">
                  <a:pos x="32" y="18"/>
                </a:cxn>
                <a:cxn ang="0">
                  <a:pos x="21" y="33"/>
                </a:cxn>
                <a:cxn ang="0">
                  <a:pos x="21" y="33"/>
                </a:cxn>
                <a:cxn ang="0">
                  <a:pos x="10" y="48"/>
                </a:cxn>
                <a:cxn ang="0">
                  <a:pos x="1" y="65"/>
                </a:cxn>
                <a:cxn ang="0">
                  <a:pos x="1" y="65"/>
                </a:cxn>
                <a:cxn ang="0">
                  <a:pos x="0" y="66"/>
                </a:cxn>
                <a:cxn ang="0">
                  <a:pos x="0" y="68"/>
                </a:cxn>
                <a:cxn ang="0">
                  <a:pos x="1" y="70"/>
                </a:cxn>
                <a:cxn ang="0">
                  <a:pos x="3" y="71"/>
                </a:cxn>
                <a:cxn ang="0">
                  <a:pos x="4" y="71"/>
                </a:cxn>
                <a:cxn ang="0">
                  <a:pos x="6" y="71"/>
                </a:cxn>
                <a:cxn ang="0">
                  <a:pos x="7" y="71"/>
                </a:cxn>
                <a:cxn ang="0">
                  <a:pos x="9" y="69"/>
                </a:cxn>
                <a:cxn ang="0">
                  <a:pos x="9" y="69"/>
                </a:cxn>
                <a:cxn ang="0">
                  <a:pos x="18" y="54"/>
                </a:cxn>
                <a:cxn ang="0">
                  <a:pos x="29" y="37"/>
                </a:cxn>
                <a:cxn ang="0">
                  <a:pos x="29" y="37"/>
                </a:cxn>
                <a:cxn ang="0">
                  <a:pos x="40" y="21"/>
                </a:cxn>
                <a:cxn ang="0">
                  <a:pos x="46" y="13"/>
                </a:cxn>
                <a:cxn ang="0">
                  <a:pos x="51" y="5"/>
                </a:cxn>
                <a:cxn ang="0">
                  <a:pos x="51" y="5"/>
                </a:cxn>
                <a:cxn ang="0">
                  <a:pos x="51" y="3"/>
                </a:cxn>
                <a:cxn ang="0">
                  <a:pos x="51" y="1"/>
                </a:cxn>
                <a:cxn ang="0">
                  <a:pos x="50" y="0"/>
                </a:cxn>
                <a:cxn ang="0">
                  <a:pos x="47" y="0"/>
                </a:cxn>
                <a:cxn ang="0">
                  <a:pos x="44" y="0"/>
                </a:cxn>
                <a:cxn ang="0">
                  <a:pos x="42" y="1"/>
                </a:cxn>
                <a:cxn ang="0">
                  <a:pos x="41" y="2"/>
                </a:cxn>
                <a:cxn ang="0">
                  <a:pos x="41" y="2"/>
                </a:cxn>
              </a:cxnLst>
              <a:rect l="0" t="0" r="r" b="b"/>
              <a:pathLst>
                <a:path w="51" h="71">
                  <a:moveTo>
                    <a:pt x="41" y="2"/>
                  </a:moveTo>
                  <a:lnTo>
                    <a:pt x="41" y="2"/>
                  </a:lnTo>
                  <a:lnTo>
                    <a:pt x="37" y="10"/>
                  </a:lnTo>
                  <a:lnTo>
                    <a:pt x="32" y="18"/>
                  </a:lnTo>
                  <a:lnTo>
                    <a:pt x="21" y="33"/>
                  </a:lnTo>
                  <a:lnTo>
                    <a:pt x="21" y="33"/>
                  </a:lnTo>
                  <a:lnTo>
                    <a:pt x="10" y="48"/>
                  </a:lnTo>
                  <a:lnTo>
                    <a:pt x="1" y="65"/>
                  </a:lnTo>
                  <a:lnTo>
                    <a:pt x="1" y="65"/>
                  </a:lnTo>
                  <a:lnTo>
                    <a:pt x="0" y="66"/>
                  </a:lnTo>
                  <a:lnTo>
                    <a:pt x="0" y="68"/>
                  </a:lnTo>
                  <a:lnTo>
                    <a:pt x="1" y="70"/>
                  </a:lnTo>
                  <a:lnTo>
                    <a:pt x="3" y="71"/>
                  </a:lnTo>
                  <a:lnTo>
                    <a:pt x="4" y="71"/>
                  </a:lnTo>
                  <a:lnTo>
                    <a:pt x="6" y="71"/>
                  </a:lnTo>
                  <a:lnTo>
                    <a:pt x="7" y="71"/>
                  </a:lnTo>
                  <a:lnTo>
                    <a:pt x="9" y="69"/>
                  </a:lnTo>
                  <a:lnTo>
                    <a:pt x="9" y="69"/>
                  </a:lnTo>
                  <a:lnTo>
                    <a:pt x="18" y="54"/>
                  </a:lnTo>
                  <a:lnTo>
                    <a:pt x="29" y="37"/>
                  </a:lnTo>
                  <a:lnTo>
                    <a:pt x="29" y="37"/>
                  </a:lnTo>
                  <a:lnTo>
                    <a:pt x="40" y="21"/>
                  </a:lnTo>
                  <a:lnTo>
                    <a:pt x="46" y="13"/>
                  </a:lnTo>
                  <a:lnTo>
                    <a:pt x="51" y="5"/>
                  </a:lnTo>
                  <a:lnTo>
                    <a:pt x="51" y="5"/>
                  </a:lnTo>
                  <a:lnTo>
                    <a:pt x="51" y="3"/>
                  </a:lnTo>
                  <a:lnTo>
                    <a:pt x="51" y="1"/>
                  </a:lnTo>
                  <a:lnTo>
                    <a:pt x="50" y="0"/>
                  </a:lnTo>
                  <a:lnTo>
                    <a:pt x="47" y="0"/>
                  </a:lnTo>
                  <a:lnTo>
                    <a:pt x="44"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0" name="Freeform 993"/>
            <p:cNvSpPr/>
            <p:nvPr/>
          </p:nvSpPr>
          <p:spPr bwMode="auto">
            <a:xfrm>
              <a:off x="4532313" y="2736851"/>
              <a:ext cx="30163" cy="42863"/>
            </a:xfrm>
            <a:custGeom>
              <a:avLst/>
              <a:gdLst/>
              <a:ahLst/>
              <a:cxnLst>
                <a:cxn ang="0">
                  <a:pos x="49" y="3"/>
                </a:cxn>
                <a:cxn ang="0">
                  <a:pos x="49" y="3"/>
                </a:cxn>
                <a:cxn ang="0">
                  <a:pos x="43" y="13"/>
                </a:cxn>
                <a:cxn ang="0">
                  <a:pos x="37" y="24"/>
                </a:cxn>
                <a:cxn ang="0">
                  <a:pos x="29" y="34"/>
                </a:cxn>
                <a:cxn ang="0">
                  <a:pos x="22" y="43"/>
                </a:cxn>
                <a:cxn ang="0">
                  <a:pos x="22" y="43"/>
                </a:cxn>
                <a:cxn ang="0">
                  <a:pos x="15" y="50"/>
                </a:cxn>
                <a:cxn ang="0">
                  <a:pos x="10" y="57"/>
                </a:cxn>
                <a:cxn ang="0">
                  <a:pos x="4" y="65"/>
                </a:cxn>
                <a:cxn ang="0">
                  <a:pos x="1" y="74"/>
                </a:cxn>
                <a:cxn ang="0">
                  <a:pos x="1" y="74"/>
                </a:cxn>
                <a:cxn ang="0">
                  <a:pos x="0" y="76"/>
                </a:cxn>
                <a:cxn ang="0">
                  <a:pos x="1" y="78"/>
                </a:cxn>
                <a:cxn ang="0">
                  <a:pos x="2" y="79"/>
                </a:cxn>
                <a:cxn ang="0">
                  <a:pos x="4" y="79"/>
                </a:cxn>
                <a:cxn ang="0">
                  <a:pos x="6" y="80"/>
                </a:cxn>
                <a:cxn ang="0">
                  <a:pos x="8" y="79"/>
                </a:cxn>
                <a:cxn ang="0">
                  <a:pos x="9" y="78"/>
                </a:cxn>
                <a:cxn ang="0">
                  <a:pos x="10" y="76"/>
                </a:cxn>
                <a:cxn ang="0">
                  <a:pos x="10" y="76"/>
                </a:cxn>
                <a:cxn ang="0">
                  <a:pos x="13" y="70"/>
                </a:cxn>
                <a:cxn ang="0">
                  <a:pos x="15" y="65"/>
                </a:cxn>
                <a:cxn ang="0">
                  <a:pos x="22" y="56"/>
                </a:cxn>
                <a:cxn ang="0">
                  <a:pos x="22" y="56"/>
                </a:cxn>
                <a:cxn ang="0">
                  <a:pos x="29" y="50"/>
                </a:cxn>
                <a:cxn ang="0">
                  <a:pos x="32" y="46"/>
                </a:cxn>
                <a:cxn ang="0">
                  <a:pos x="35" y="43"/>
                </a:cxn>
                <a:cxn ang="0">
                  <a:pos x="35" y="43"/>
                </a:cxn>
                <a:cxn ang="0">
                  <a:pos x="41" y="33"/>
                </a:cxn>
                <a:cxn ang="0">
                  <a:pos x="46" y="25"/>
                </a:cxn>
                <a:cxn ang="0">
                  <a:pos x="52" y="17"/>
                </a:cxn>
                <a:cxn ang="0">
                  <a:pos x="57" y="7"/>
                </a:cxn>
                <a:cxn ang="0">
                  <a:pos x="57" y="7"/>
                </a:cxn>
                <a:cxn ang="0">
                  <a:pos x="57" y="5"/>
                </a:cxn>
                <a:cxn ang="0">
                  <a:pos x="57" y="4"/>
                </a:cxn>
                <a:cxn ang="0">
                  <a:pos x="56" y="2"/>
                </a:cxn>
                <a:cxn ang="0">
                  <a:pos x="55" y="1"/>
                </a:cxn>
                <a:cxn ang="0">
                  <a:pos x="53" y="0"/>
                </a:cxn>
                <a:cxn ang="0">
                  <a:pos x="52" y="0"/>
                </a:cxn>
                <a:cxn ang="0">
                  <a:pos x="50" y="1"/>
                </a:cxn>
                <a:cxn ang="0">
                  <a:pos x="49" y="3"/>
                </a:cxn>
                <a:cxn ang="0">
                  <a:pos x="49" y="3"/>
                </a:cxn>
              </a:cxnLst>
              <a:rect l="0" t="0" r="r" b="b"/>
              <a:pathLst>
                <a:path w="57" h="80">
                  <a:moveTo>
                    <a:pt x="49" y="3"/>
                  </a:moveTo>
                  <a:lnTo>
                    <a:pt x="49" y="3"/>
                  </a:lnTo>
                  <a:lnTo>
                    <a:pt x="43" y="13"/>
                  </a:lnTo>
                  <a:lnTo>
                    <a:pt x="37" y="24"/>
                  </a:lnTo>
                  <a:lnTo>
                    <a:pt x="29" y="34"/>
                  </a:lnTo>
                  <a:lnTo>
                    <a:pt x="22" y="43"/>
                  </a:lnTo>
                  <a:lnTo>
                    <a:pt x="22" y="43"/>
                  </a:lnTo>
                  <a:lnTo>
                    <a:pt x="15" y="50"/>
                  </a:lnTo>
                  <a:lnTo>
                    <a:pt x="10" y="57"/>
                  </a:lnTo>
                  <a:lnTo>
                    <a:pt x="4" y="65"/>
                  </a:lnTo>
                  <a:lnTo>
                    <a:pt x="1" y="74"/>
                  </a:lnTo>
                  <a:lnTo>
                    <a:pt x="1" y="74"/>
                  </a:lnTo>
                  <a:lnTo>
                    <a:pt x="0" y="76"/>
                  </a:lnTo>
                  <a:lnTo>
                    <a:pt x="1" y="78"/>
                  </a:lnTo>
                  <a:lnTo>
                    <a:pt x="2" y="79"/>
                  </a:lnTo>
                  <a:lnTo>
                    <a:pt x="4" y="79"/>
                  </a:lnTo>
                  <a:lnTo>
                    <a:pt x="6" y="80"/>
                  </a:lnTo>
                  <a:lnTo>
                    <a:pt x="8" y="79"/>
                  </a:lnTo>
                  <a:lnTo>
                    <a:pt x="9" y="78"/>
                  </a:lnTo>
                  <a:lnTo>
                    <a:pt x="10" y="76"/>
                  </a:lnTo>
                  <a:lnTo>
                    <a:pt x="10" y="76"/>
                  </a:lnTo>
                  <a:lnTo>
                    <a:pt x="13" y="70"/>
                  </a:lnTo>
                  <a:lnTo>
                    <a:pt x="15" y="65"/>
                  </a:lnTo>
                  <a:lnTo>
                    <a:pt x="22" y="56"/>
                  </a:lnTo>
                  <a:lnTo>
                    <a:pt x="22" y="56"/>
                  </a:lnTo>
                  <a:lnTo>
                    <a:pt x="29" y="50"/>
                  </a:lnTo>
                  <a:lnTo>
                    <a:pt x="32" y="46"/>
                  </a:lnTo>
                  <a:lnTo>
                    <a:pt x="35" y="43"/>
                  </a:lnTo>
                  <a:lnTo>
                    <a:pt x="35" y="43"/>
                  </a:lnTo>
                  <a:lnTo>
                    <a:pt x="41" y="33"/>
                  </a:lnTo>
                  <a:lnTo>
                    <a:pt x="46" y="25"/>
                  </a:lnTo>
                  <a:lnTo>
                    <a:pt x="52" y="17"/>
                  </a:lnTo>
                  <a:lnTo>
                    <a:pt x="57" y="7"/>
                  </a:lnTo>
                  <a:lnTo>
                    <a:pt x="57" y="7"/>
                  </a:lnTo>
                  <a:lnTo>
                    <a:pt x="57" y="5"/>
                  </a:lnTo>
                  <a:lnTo>
                    <a:pt x="57" y="4"/>
                  </a:lnTo>
                  <a:lnTo>
                    <a:pt x="56" y="2"/>
                  </a:lnTo>
                  <a:lnTo>
                    <a:pt x="55" y="1"/>
                  </a:lnTo>
                  <a:lnTo>
                    <a:pt x="53" y="0"/>
                  </a:lnTo>
                  <a:lnTo>
                    <a:pt x="52" y="0"/>
                  </a:lnTo>
                  <a:lnTo>
                    <a:pt x="50"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1" name="Freeform 994"/>
            <p:cNvSpPr/>
            <p:nvPr/>
          </p:nvSpPr>
          <p:spPr bwMode="auto">
            <a:xfrm>
              <a:off x="4589463" y="2735263"/>
              <a:ext cx="22225" cy="34925"/>
            </a:xfrm>
            <a:custGeom>
              <a:avLst/>
              <a:gdLst/>
              <a:ahLst/>
              <a:cxnLst>
                <a:cxn ang="0">
                  <a:pos x="33" y="2"/>
                </a:cxn>
                <a:cxn ang="0">
                  <a:pos x="33" y="2"/>
                </a:cxn>
                <a:cxn ang="0">
                  <a:pos x="24" y="16"/>
                </a:cxn>
                <a:cxn ang="0">
                  <a:pos x="16" y="31"/>
                </a:cxn>
                <a:cxn ang="0">
                  <a:pos x="7" y="46"/>
                </a:cxn>
                <a:cxn ang="0">
                  <a:pos x="1" y="61"/>
                </a:cxn>
                <a:cxn ang="0">
                  <a:pos x="1" y="61"/>
                </a:cxn>
                <a:cxn ang="0">
                  <a:pos x="0" y="63"/>
                </a:cxn>
                <a:cxn ang="0">
                  <a:pos x="1" y="64"/>
                </a:cxn>
                <a:cxn ang="0">
                  <a:pos x="2" y="65"/>
                </a:cxn>
                <a:cxn ang="0">
                  <a:pos x="4" y="66"/>
                </a:cxn>
                <a:cxn ang="0">
                  <a:pos x="7" y="66"/>
                </a:cxn>
                <a:cxn ang="0">
                  <a:pos x="8" y="65"/>
                </a:cxn>
                <a:cxn ang="0">
                  <a:pos x="10" y="63"/>
                </a:cxn>
                <a:cxn ang="0">
                  <a:pos x="10" y="63"/>
                </a:cxn>
                <a:cxn ang="0">
                  <a:pos x="17" y="49"/>
                </a:cxn>
                <a:cxn ang="0">
                  <a:pos x="24" y="34"/>
                </a:cxn>
                <a:cxn ang="0">
                  <a:pos x="32" y="21"/>
                </a:cxn>
                <a:cxn ang="0">
                  <a:pos x="42" y="7"/>
                </a:cxn>
                <a:cxn ang="0">
                  <a:pos x="42" y="7"/>
                </a:cxn>
                <a:cxn ang="0">
                  <a:pos x="42" y="5"/>
                </a:cxn>
                <a:cxn ang="0">
                  <a:pos x="42" y="4"/>
                </a:cxn>
                <a:cxn ang="0">
                  <a:pos x="41" y="2"/>
                </a:cxn>
                <a:cxn ang="0">
                  <a:pos x="40" y="1"/>
                </a:cxn>
                <a:cxn ang="0">
                  <a:pos x="38" y="0"/>
                </a:cxn>
                <a:cxn ang="0">
                  <a:pos x="36" y="0"/>
                </a:cxn>
                <a:cxn ang="0">
                  <a:pos x="34" y="1"/>
                </a:cxn>
                <a:cxn ang="0">
                  <a:pos x="33" y="2"/>
                </a:cxn>
                <a:cxn ang="0">
                  <a:pos x="33" y="2"/>
                </a:cxn>
              </a:cxnLst>
              <a:rect l="0" t="0" r="r" b="b"/>
              <a:pathLst>
                <a:path w="42" h="66">
                  <a:moveTo>
                    <a:pt x="33" y="2"/>
                  </a:moveTo>
                  <a:lnTo>
                    <a:pt x="33" y="2"/>
                  </a:lnTo>
                  <a:lnTo>
                    <a:pt x="24" y="16"/>
                  </a:lnTo>
                  <a:lnTo>
                    <a:pt x="16" y="31"/>
                  </a:lnTo>
                  <a:lnTo>
                    <a:pt x="7" y="46"/>
                  </a:lnTo>
                  <a:lnTo>
                    <a:pt x="1" y="61"/>
                  </a:lnTo>
                  <a:lnTo>
                    <a:pt x="1" y="61"/>
                  </a:lnTo>
                  <a:lnTo>
                    <a:pt x="0" y="63"/>
                  </a:lnTo>
                  <a:lnTo>
                    <a:pt x="1" y="64"/>
                  </a:lnTo>
                  <a:lnTo>
                    <a:pt x="2" y="65"/>
                  </a:lnTo>
                  <a:lnTo>
                    <a:pt x="4" y="66"/>
                  </a:lnTo>
                  <a:lnTo>
                    <a:pt x="7" y="66"/>
                  </a:lnTo>
                  <a:lnTo>
                    <a:pt x="8" y="65"/>
                  </a:lnTo>
                  <a:lnTo>
                    <a:pt x="10" y="63"/>
                  </a:lnTo>
                  <a:lnTo>
                    <a:pt x="10" y="63"/>
                  </a:lnTo>
                  <a:lnTo>
                    <a:pt x="17" y="49"/>
                  </a:lnTo>
                  <a:lnTo>
                    <a:pt x="24" y="34"/>
                  </a:lnTo>
                  <a:lnTo>
                    <a:pt x="32" y="21"/>
                  </a:lnTo>
                  <a:lnTo>
                    <a:pt x="42" y="7"/>
                  </a:lnTo>
                  <a:lnTo>
                    <a:pt x="42" y="7"/>
                  </a:lnTo>
                  <a:lnTo>
                    <a:pt x="42" y="5"/>
                  </a:lnTo>
                  <a:lnTo>
                    <a:pt x="42" y="4"/>
                  </a:lnTo>
                  <a:lnTo>
                    <a:pt x="41" y="2"/>
                  </a:lnTo>
                  <a:lnTo>
                    <a:pt x="40"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2" name="Freeform 995"/>
            <p:cNvSpPr/>
            <p:nvPr/>
          </p:nvSpPr>
          <p:spPr bwMode="auto">
            <a:xfrm>
              <a:off x="4651376" y="2736851"/>
              <a:ext cx="25400" cy="42863"/>
            </a:xfrm>
            <a:custGeom>
              <a:avLst/>
              <a:gdLst/>
              <a:ahLst/>
              <a:cxnLst>
                <a:cxn ang="0">
                  <a:pos x="39" y="4"/>
                </a:cxn>
                <a:cxn ang="0">
                  <a:pos x="39" y="4"/>
                </a:cxn>
                <a:cxn ang="0">
                  <a:pos x="36" y="13"/>
                </a:cxn>
                <a:cxn ang="0">
                  <a:pos x="31" y="22"/>
                </a:cxn>
                <a:cxn ang="0">
                  <a:pos x="22" y="39"/>
                </a:cxn>
                <a:cxn ang="0">
                  <a:pos x="11" y="56"/>
                </a:cxn>
                <a:cxn ang="0">
                  <a:pos x="0" y="73"/>
                </a:cxn>
                <a:cxn ang="0">
                  <a:pos x="0" y="73"/>
                </a:cxn>
                <a:cxn ang="0">
                  <a:pos x="0" y="75"/>
                </a:cxn>
                <a:cxn ang="0">
                  <a:pos x="0" y="76"/>
                </a:cxn>
                <a:cxn ang="0">
                  <a:pos x="1" y="78"/>
                </a:cxn>
                <a:cxn ang="0">
                  <a:pos x="2" y="79"/>
                </a:cxn>
                <a:cxn ang="0">
                  <a:pos x="4" y="80"/>
                </a:cxn>
                <a:cxn ang="0">
                  <a:pos x="5" y="80"/>
                </a:cxn>
                <a:cxn ang="0">
                  <a:pos x="8" y="79"/>
                </a:cxn>
                <a:cxn ang="0">
                  <a:pos x="9" y="78"/>
                </a:cxn>
                <a:cxn ang="0">
                  <a:pos x="9" y="78"/>
                </a:cxn>
                <a:cxn ang="0">
                  <a:pos x="20" y="60"/>
                </a:cxn>
                <a:cxn ang="0">
                  <a:pos x="30" y="43"/>
                </a:cxn>
                <a:cxn ang="0">
                  <a:pos x="41" y="25"/>
                </a:cxn>
                <a:cxn ang="0">
                  <a:pos x="44" y="16"/>
                </a:cxn>
                <a:cxn ang="0">
                  <a:pos x="47" y="6"/>
                </a:cxn>
                <a:cxn ang="0">
                  <a:pos x="47" y="6"/>
                </a:cxn>
                <a:cxn ang="0">
                  <a:pos x="48" y="4"/>
                </a:cxn>
                <a:cxn ang="0">
                  <a:pos x="47" y="3"/>
                </a:cxn>
                <a:cxn ang="0">
                  <a:pos x="46" y="1"/>
                </a:cxn>
                <a:cxn ang="0">
                  <a:pos x="44" y="1"/>
                </a:cxn>
                <a:cxn ang="0">
                  <a:pos x="43" y="0"/>
                </a:cxn>
                <a:cxn ang="0">
                  <a:pos x="41" y="1"/>
                </a:cxn>
                <a:cxn ang="0">
                  <a:pos x="40" y="2"/>
                </a:cxn>
                <a:cxn ang="0">
                  <a:pos x="39" y="4"/>
                </a:cxn>
                <a:cxn ang="0">
                  <a:pos x="39" y="4"/>
                </a:cxn>
              </a:cxnLst>
              <a:rect l="0" t="0" r="r" b="b"/>
              <a:pathLst>
                <a:path w="48" h="80">
                  <a:moveTo>
                    <a:pt x="39" y="4"/>
                  </a:moveTo>
                  <a:lnTo>
                    <a:pt x="39" y="4"/>
                  </a:lnTo>
                  <a:lnTo>
                    <a:pt x="36" y="13"/>
                  </a:lnTo>
                  <a:lnTo>
                    <a:pt x="31" y="22"/>
                  </a:lnTo>
                  <a:lnTo>
                    <a:pt x="22" y="39"/>
                  </a:lnTo>
                  <a:lnTo>
                    <a:pt x="11" y="56"/>
                  </a:lnTo>
                  <a:lnTo>
                    <a:pt x="0" y="73"/>
                  </a:lnTo>
                  <a:lnTo>
                    <a:pt x="0" y="73"/>
                  </a:lnTo>
                  <a:lnTo>
                    <a:pt x="0" y="75"/>
                  </a:lnTo>
                  <a:lnTo>
                    <a:pt x="0" y="76"/>
                  </a:lnTo>
                  <a:lnTo>
                    <a:pt x="1" y="78"/>
                  </a:lnTo>
                  <a:lnTo>
                    <a:pt x="2" y="79"/>
                  </a:lnTo>
                  <a:lnTo>
                    <a:pt x="4" y="80"/>
                  </a:lnTo>
                  <a:lnTo>
                    <a:pt x="5" y="80"/>
                  </a:lnTo>
                  <a:lnTo>
                    <a:pt x="8" y="79"/>
                  </a:lnTo>
                  <a:lnTo>
                    <a:pt x="9" y="78"/>
                  </a:lnTo>
                  <a:lnTo>
                    <a:pt x="9" y="78"/>
                  </a:lnTo>
                  <a:lnTo>
                    <a:pt x="20" y="60"/>
                  </a:lnTo>
                  <a:lnTo>
                    <a:pt x="30" y="43"/>
                  </a:lnTo>
                  <a:lnTo>
                    <a:pt x="41" y="25"/>
                  </a:lnTo>
                  <a:lnTo>
                    <a:pt x="44" y="16"/>
                  </a:lnTo>
                  <a:lnTo>
                    <a:pt x="47" y="6"/>
                  </a:lnTo>
                  <a:lnTo>
                    <a:pt x="47" y="6"/>
                  </a:lnTo>
                  <a:lnTo>
                    <a:pt x="48" y="4"/>
                  </a:lnTo>
                  <a:lnTo>
                    <a:pt x="47" y="3"/>
                  </a:lnTo>
                  <a:lnTo>
                    <a:pt x="46" y="1"/>
                  </a:lnTo>
                  <a:lnTo>
                    <a:pt x="44" y="1"/>
                  </a:lnTo>
                  <a:lnTo>
                    <a:pt x="43"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3" name="Freeform 996"/>
            <p:cNvSpPr/>
            <p:nvPr/>
          </p:nvSpPr>
          <p:spPr bwMode="auto">
            <a:xfrm>
              <a:off x="4702176" y="2738438"/>
              <a:ext cx="22225" cy="38100"/>
            </a:xfrm>
            <a:custGeom>
              <a:avLst/>
              <a:gdLst/>
              <a:ahLst/>
              <a:cxnLst>
                <a:cxn ang="0">
                  <a:pos x="35" y="3"/>
                </a:cxn>
                <a:cxn ang="0">
                  <a:pos x="35" y="3"/>
                </a:cxn>
                <a:cxn ang="0">
                  <a:pos x="30" y="10"/>
                </a:cxn>
                <a:cxn ang="0">
                  <a:pos x="26" y="18"/>
                </a:cxn>
                <a:cxn ang="0">
                  <a:pos x="14" y="32"/>
                </a:cxn>
                <a:cxn ang="0">
                  <a:pos x="10" y="40"/>
                </a:cxn>
                <a:cxn ang="0">
                  <a:pos x="5" y="48"/>
                </a:cxn>
                <a:cxn ang="0">
                  <a:pos x="2" y="55"/>
                </a:cxn>
                <a:cxn ang="0">
                  <a:pos x="0" y="64"/>
                </a:cxn>
                <a:cxn ang="0">
                  <a:pos x="0" y="64"/>
                </a:cxn>
                <a:cxn ang="0">
                  <a:pos x="0" y="66"/>
                </a:cxn>
                <a:cxn ang="0">
                  <a:pos x="0" y="67"/>
                </a:cxn>
                <a:cxn ang="0">
                  <a:pos x="3" y="70"/>
                </a:cxn>
                <a:cxn ang="0">
                  <a:pos x="5" y="71"/>
                </a:cxn>
                <a:cxn ang="0">
                  <a:pos x="7" y="70"/>
                </a:cxn>
                <a:cxn ang="0">
                  <a:pos x="8" y="69"/>
                </a:cxn>
                <a:cxn ang="0">
                  <a:pos x="9" y="66"/>
                </a:cxn>
                <a:cxn ang="0">
                  <a:pos x="9" y="66"/>
                </a:cxn>
                <a:cxn ang="0">
                  <a:pos x="11" y="58"/>
                </a:cxn>
                <a:cxn ang="0">
                  <a:pos x="14" y="51"/>
                </a:cxn>
                <a:cxn ang="0">
                  <a:pos x="18" y="44"/>
                </a:cxn>
                <a:cxn ang="0">
                  <a:pos x="23" y="36"/>
                </a:cxn>
                <a:cxn ang="0">
                  <a:pos x="34" y="22"/>
                </a:cxn>
                <a:cxn ang="0">
                  <a:pos x="39" y="15"/>
                </a:cxn>
                <a:cxn ang="0">
                  <a:pos x="43" y="7"/>
                </a:cxn>
                <a:cxn ang="0">
                  <a:pos x="43" y="7"/>
                </a:cxn>
                <a:cxn ang="0">
                  <a:pos x="43" y="5"/>
                </a:cxn>
                <a:cxn ang="0">
                  <a:pos x="43" y="4"/>
                </a:cxn>
                <a:cxn ang="0">
                  <a:pos x="42" y="2"/>
                </a:cxn>
                <a:cxn ang="0">
                  <a:pos x="41" y="1"/>
                </a:cxn>
                <a:cxn ang="0">
                  <a:pos x="39" y="0"/>
                </a:cxn>
                <a:cxn ang="0">
                  <a:pos x="38" y="0"/>
                </a:cxn>
                <a:cxn ang="0">
                  <a:pos x="36" y="1"/>
                </a:cxn>
                <a:cxn ang="0">
                  <a:pos x="35" y="3"/>
                </a:cxn>
                <a:cxn ang="0">
                  <a:pos x="35" y="3"/>
                </a:cxn>
              </a:cxnLst>
              <a:rect l="0" t="0" r="r" b="b"/>
              <a:pathLst>
                <a:path w="43" h="71">
                  <a:moveTo>
                    <a:pt x="35" y="3"/>
                  </a:moveTo>
                  <a:lnTo>
                    <a:pt x="35" y="3"/>
                  </a:lnTo>
                  <a:lnTo>
                    <a:pt x="30" y="10"/>
                  </a:lnTo>
                  <a:lnTo>
                    <a:pt x="26" y="18"/>
                  </a:lnTo>
                  <a:lnTo>
                    <a:pt x="14" y="32"/>
                  </a:lnTo>
                  <a:lnTo>
                    <a:pt x="10" y="40"/>
                  </a:lnTo>
                  <a:lnTo>
                    <a:pt x="5" y="48"/>
                  </a:lnTo>
                  <a:lnTo>
                    <a:pt x="2" y="55"/>
                  </a:lnTo>
                  <a:lnTo>
                    <a:pt x="0" y="64"/>
                  </a:lnTo>
                  <a:lnTo>
                    <a:pt x="0" y="64"/>
                  </a:lnTo>
                  <a:lnTo>
                    <a:pt x="0" y="66"/>
                  </a:lnTo>
                  <a:lnTo>
                    <a:pt x="0" y="67"/>
                  </a:lnTo>
                  <a:lnTo>
                    <a:pt x="3" y="70"/>
                  </a:lnTo>
                  <a:lnTo>
                    <a:pt x="5" y="71"/>
                  </a:lnTo>
                  <a:lnTo>
                    <a:pt x="7" y="70"/>
                  </a:lnTo>
                  <a:lnTo>
                    <a:pt x="8" y="69"/>
                  </a:lnTo>
                  <a:lnTo>
                    <a:pt x="9" y="66"/>
                  </a:lnTo>
                  <a:lnTo>
                    <a:pt x="9" y="66"/>
                  </a:lnTo>
                  <a:lnTo>
                    <a:pt x="11" y="58"/>
                  </a:lnTo>
                  <a:lnTo>
                    <a:pt x="14" y="51"/>
                  </a:lnTo>
                  <a:lnTo>
                    <a:pt x="18" y="44"/>
                  </a:lnTo>
                  <a:lnTo>
                    <a:pt x="23" y="36"/>
                  </a:lnTo>
                  <a:lnTo>
                    <a:pt x="34" y="22"/>
                  </a:lnTo>
                  <a:lnTo>
                    <a:pt x="39" y="15"/>
                  </a:lnTo>
                  <a:lnTo>
                    <a:pt x="43" y="7"/>
                  </a:lnTo>
                  <a:lnTo>
                    <a:pt x="43" y="7"/>
                  </a:lnTo>
                  <a:lnTo>
                    <a:pt x="43" y="5"/>
                  </a:lnTo>
                  <a:lnTo>
                    <a:pt x="43" y="4"/>
                  </a:lnTo>
                  <a:lnTo>
                    <a:pt x="42" y="2"/>
                  </a:lnTo>
                  <a:lnTo>
                    <a:pt x="41" y="1"/>
                  </a:lnTo>
                  <a:lnTo>
                    <a:pt x="39" y="0"/>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4" name="Freeform 997"/>
            <p:cNvSpPr/>
            <p:nvPr/>
          </p:nvSpPr>
          <p:spPr bwMode="auto">
            <a:xfrm>
              <a:off x="4735513" y="2746376"/>
              <a:ext cx="25400" cy="30163"/>
            </a:xfrm>
            <a:custGeom>
              <a:avLst/>
              <a:gdLst/>
              <a:ahLst/>
              <a:cxnLst>
                <a:cxn ang="0">
                  <a:pos x="39" y="1"/>
                </a:cxn>
                <a:cxn ang="0">
                  <a:pos x="39" y="1"/>
                </a:cxn>
                <a:cxn ang="0">
                  <a:pos x="29" y="12"/>
                </a:cxn>
                <a:cxn ang="0">
                  <a:pos x="20" y="23"/>
                </a:cxn>
                <a:cxn ang="0">
                  <a:pos x="1" y="48"/>
                </a:cxn>
                <a:cxn ang="0">
                  <a:pos x="1" y="48"/>
                </a:cxn>
                <a:cxn ang="0">
                  <a:pos x="0" y="50"/>
                </a:cxn>
                <a:cxn ang="0">
                  <a:pos x="0" y="51"/>
                </a:cxn>
                <a:cxn ang="0">
                  <a:pos x="2" y="56"/>
                </a:cxn>
                <a:cxn ang="0">
                  <a:pos x="3" y="57"/>
                </a:cxn>
                <a:cxn ang="0">
                  <a:pos x="4" y="57"/>
                </a:cxn>
                <a:cxn ang="0">
                  <a:pos x="6" y="57"/>
                </a:cxn>
                <a:cxn ang="0">
                  <a:pos x="8" y="55"/>
                </a:cxn>
                <a:cxn ang="0">
                  <a:pos x="8" y="55"/>
                </a:cxn>
                <a:cxn ang="0">
                  <a:pos x="26" y="31"/>
                </a:cxn>
                <a:cxn ang="0">
                  <a:pos x="35" y="18"/>
                </a:cxn>
                <a:cxn ang="0">
                  <a:pos x="45" y="7"/>
                </a:cxn>
                <a:cxn ang="0">
                  <a:pos x="45" y="7"/>
                </a:cxn>
                <a:cxn ang="0">
                  <a:pos x="46" y="6"/>
                </a:cxn>
                <a:cxn ang="0">
                  <a:pos x="48" y="4"/>
                </a:cxn>
                <a:cxn ang="0">
                  <a:pos x="46" y="2"/>
                </a:cxn>
                <a:cxn ang="0">
                  <a:pos x="45" y="1"/>
                </a:cxn>
                <a:cxn ang="0">
                  <a:pos x="44" y="0"/>
                </a:cxn>
                <a:cxn ang="0">
                  <a:pos x="42" y="0"/>
                </a:cxn>
                <a:cxn ang="0">
                  <a:pos x="40" y="0"/>
                </a:cxn>
                <a:cxn ang="0">
                  <a:pos x="39" y="1"/>
                </a:cxn>
                <a:cxn ang="0">
                  <a:pos x="39" y="1"/>
                </a:cxn>
              </a:cxnLst>
              <a:rect l="0" t="0" r="r" b="b"/>
              <a:pathLst>
                <a:path w="48" h="57">
                  <a:moveTo>
                    <a:pt x="39" y="1"/>
                  </a:moveTo>
                  <a:lnTo>
                    <a:pt x="39" y="1"/>
                  </a:lnTo>
                  <a:lnTo>
                    <a:pt x="29" y="12"/>
                  </a:lnTo>
                  <a:lnTo>
                    <a:pt x="20" y="23"/>
                  </a:lnTo>
                  <a:lnTo>
                    <a:pt x="1" y="48"/>
                  </a:lnTo>
                  <a:lnTo>
                    <a:pt x="1" y="48"/>
                  </a:lnTo>
                  <a:lnTo>
                    <a:pt x="0" y="50"/>
                  </a:lnTo>
                  <a:lnTo>
                    <a:pt x="0" y="51"/>
                  </a:lnTo>
                  <a:lnTo>
                    <a:pt x="2" y="56"/>
                  </a:lnTo>
                  <a:lnTo>
                    <a:pt x="3" y="57"/>
                  </a:lnTo>
                  <a:lnTo>
                    <a:pt x="4" y="57"/>
                  </a:lnTo>
                  <a:lnTo>
                    <a:pt x="6" y="57"/>
                  </a:lnTo>
                  <a:lnTo>
                    <a:pt x="8" y="55"/>
                  </a:lnTo>
                  <a:lnTo>
                    <a:pt x="8" y="55"/>
                  </a:lnTo>
                  <a:lnTo>
                    <a:pt x="26" y="31"/>
                  </a:lnTo>
                  <a:lnTo>
                    <a:pt x="35" y="18"/>
                  </a:lnTo>
                  <a:lnTo>
                    <a:pt x="45" y="7"/>
                  </a:lnTo>
                  <a:lnTo>
                    <a:pt x="45" y="7"/>
                  </a:lnTo>
                  <a:lnTo>
                    <a:pt x="46" y="6"/>
                  </a:lnTo>
                  <a:lnTo>
                    <a:pt x="48" y="4"/>
                  </a:lnTo>
                  <a:lnTo>
                    <a:pt x="46" y="2"/>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5" name="Freeform 998"/>
            <p:cNvSpPr/>
            <p:nvPr/>
          </p:nvSpPr>
          <p:spPr bwMode="auto">
            <a:xfrm>
              <a:off x="4479926" y="2536826"/>
              <a:ext cx="31750" cy="34925"/>
            </a:xfrm>
            <a:custGeom>
              <a:avLst/>
              <a:gdLst/>
              <a:ahLst/>
              <a:cxnLst>
                <a:cxn ang="0">
                  <a:pos x="52" y="1"/>
                </a:cxn>
                <a:cxn ang="0">
                  <a:pos x="52" y="1"/>
                </a:cxn>
                <a:cxn ang="0">
                  <a:pos x="38" y="15"/>
                </a:cxn>
                <a:cxn ang="0">
                  <a:pos x="26" y="30"/>
                </a:cxn>
                <a:cxn ang="0">
                  <a:pos x="13" y="44"/>
                </a:cxn>
                <a:cxn ang="0">
                  <a:pos x="1" y="58"/>
                </a:cxn>
                <a:cxn ang="0">
                  <a:pos x="1" y="58"/>
                </a:cxn>
                <a:cxn ang="0">
                  <a:pos x="0" y="60"/>
                </a:cxn>
                <a:cxn ang="0">
                  <a:pos x="0" y="61"/>
                </a:cxn>
                <a:cxn ang="0">
                  <a:pos x="0" y="63"/>
                </a:cxn>
                <a:cxn ang="0">
                  <a:pos x="1" y="64"/>
                </a:cxn>
                <a:cxn ang="0">
                  <a:pos x="2" y="65"/>
                </a:cxn>
                <a:cxn ang="0">
                  <a:pos x="4" y="66"/>
                </a:cxn>
                <a:cxn ang="0">
                  <a:pos x="6" y="66"/>
                </a:cxn>
                <a:cxn ang="0">
                  <a:pos x="7" y="65"/>
                </a:cxn>
                <a:cxn ang="0">
                  <a:pos x="7" y="65"/>
                </a:cxn>
                <a:cxn ang="0">
                  <a:pos x="21" y="50"/>
                </a:cxn>
                <a:cxn ang="0">
                  <a:pos x="33" y="36"/>
                </a:cxn>
                <a:cxn ang="0">
                  <a:pos x="46" y="21"/>
                </a:cxn>
                <a:cxn ang="0">
                  <a:pos x="58" y="7"/>
                </a:cxn>
                <a:cxn ang="0">
                  <a:pos x="58" y="7"/>
                </a:cxn>
                <a:cxn ang="0">
                  <a:pos x="59" y="6"/>
                </a:cxn>
                <a:cxn ang="0">
                  <a:pos x="60" y="4"/>
                </a:cxn>
                <a:cxn ang="0">
                  <a:pos x="59" y="2"/>
                </a:cxn>
                <a:cxn ang="0">
                  <a:pos x="58" y="1"/>
                </a:cxn>
                <a:cxn ang="0">
                  <a:pos x="57" y="0"/>
                </a:cxn>
                <a:cxn ang="0">
                  <a:pos x="55" y="0"/>
                </a:cxn>
                <a:cxn ang="0">
                  <a:pos x="54" y="0"/>
                </a:cxn>
                <a:cxn ang="0">
                  <a:pos x="52" y="1"/>
                </a:cxn>
                <a:cxn ang="0">
                  <a:pos x="52" y="1"/>
                </a:cxn>
              </a:cxnLst>
              <a:rect l="0" t="0" r="r" b="b"/>
              <a:pathLst>
                <a:path w="60" h="66">
                  <a:moveTo>
                    <a:pt x="52" y="1"/>
                  </a:moveTo>
                  <a:lnTo>
                    <a:pt x="52" y="1"/>
                  </a:lnTo>
                  <a:lnTo>
                    <a:pt x="38" y="15"/>
                  </a:lnTo>
                  <a:lnTo>
                    <a:pt x="26" y="30"/>
                  </a:lnTo>
                  <a:lnTo>
                    <a:pt x="13" y="44"/>
                  </a:lnTo>
                  <a:lnTo>
                    <a:pt x="1" y="58"/>
                  </a:lnTo>
                  <a:lnTo>
                    <a:pt x="1" y="58"/>
                  </a:lnTo>
                  <a:lnTo>
                    <a:pt x="0" y="60"/>
                  </a:lnTo>
                  <a:lnTo>
                    <a:pt x="0" y="61"/>
                  </a:lnTo>
                  <a:lnTo>
                    <a:pt x="0" y="63"/>
                  </a:lnTo>
                  <a:lnTo>
                    <a:pt x="1" y="64"/>
                  </a:lnTo>
                  <a:lnTo>
                    <a:pt x="2" y="65"/>
                  </a:lnTo>
                  <a:lnTo>
                    <a:pt x="4" y="66"/>
                  </a:lnTo>
                  <a:lnTo>
                    <a:pt x="6" y="66"/>
                  </a:lnTo>
                  <a:lnTo>
                    <a:pt x="7" y="65"/>
                  </a:lnTo>
                  <a:lnTo>
                    <a:pt x="7" y="65"/>
                  </a:lnTo>
                  <a:lnTo>
                    <a:pt x="21" y="50"/>
                  </a:lnTo>
                  <a:lnTo>
                    <a:pt x="33" y="36"/>
                  </a:lnTo>
                  <a:lnTo>
                    <a:pt x="46" y="21"/>
                  </a:lnTo>
                  <a:lnTo>
                    <a:pt x="58" y="7"/>
                  </a:lnTo>
                  <a:lnTo>
                    <a:pt x="58" y="7"/>
                  </a:lnTo>
                  <a:lnTo>
                    <a:pt x="59" y="6"/>
                  </a:lnTo>
                  <a:lnTo>
                    <a:pt x="60" y="4"/>
                  </a:lnTo>
                  <a:lnTo>
                    <a:pt x="59" y="2"/>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6" name="Freeform 999"/>
            <p:cNvSpPr/>
            <p:nvPr/>
          </p:nvSpPr>
          <p:spPr bwMode="auto">
            <a:xfrm>
              <a:off x="4513263" y="2566988"/>
              <a:ext cx="34925" cy="49213"/>
            </a:xfrm>
            <a:custGeom>
              <a:avLst/>
              <a:gdLst/>
              <a:ahLst/>
              <a:cxnLst>
                <a:cxn ang="0">
                  <a:pos x="57" y="3"/>
                </a:cxn>
                <a:cxn ang="0">
                  <a:pos x="57" y="3"/>
                </a:cxn>
                <a:cxn ang="0">
                  <a:pos x="55" y="8"/>
                </a:cxn>
                <a:cxn ang="0">
                  <a:pos x="52" y="13"/>
                </a:cxn>
                <a:cxn ang="0">
                  <a:pos x="44" y="23"/>
                </a:cxn>
                <a:cxn ang="0">
                  <a:pos x="35" y="31"/>
                </a:cxn>
                <a:cxn ang="0">
                  <a:pos x="27" y="39"/>
                </a:cxn>
                <a:cxn ang="0">
                  <a:pos x="27" y="39"/>
                </a:cxn>
                <a:cxn ang="0">
                  <a:pos x="22" y="44"/>
                </a:cxn>
                <a:cxn ang="0">
                  <a:pos x="18" y="49"/>
                </a:cxn>
                <a:cxn ang="0">
                  <a:pos x="12" y="61"/>
                </a:cxn>
                <a:cxn ang="0">
                  <a:pos x="0" y="85"/>
                </a:cxn>
                <a:cxn ang="0">
                  <a:pos x="0" y="85"/>
                </a:cxn>
                <a:cxn ang="0">
                  <a:pos x="0" y="86"/>
                </a:cxn>
                <a:cxn ang="0">
                  <a:pos x="0" y="88"/>
                </a:cxn>
                <a:cxn ang="0">
                  <a:pos x="1" y="90"/>
                </a:cxn>
                <a:cxn ang="0">
                  <a:pos x="2" y="91"/>
                </a:cxn>
                <a:cxn ang="0">
                  <a:pos x="4" y="91"/>
                </a:cxn>
                <a:cxn ang="0">
                  <a:pos x="6" y="91"/>
                </a:cxn>
                <a:cxn ang="0">
                  <a:pos x="7" y="91"/>
                </a:cxn>
                <a:cxn ang="0">
                  <a:pos x="8" y="89"/>
                </a:cxn>
                <a:cxn ang="0">
                  <a:pos x="8" y="89"/>
                </a:cxn>
                <a:cxn ang="0">
                  <a:pos x="16" y="75"/>
                </a:cxn>
                <a:cxn ang="0">
                  <a:pos x="22" y="63"/>
                </a:cxn>
                <a:cxn ang="0">
                  <a:pos x="30" y="50"/>
                </a:cxn>
                <a:cxn ang="0">
                  <a:pos x="34" y="45"/>
                </a:cxn>
                <a:cxn ang="0">
                  <a:pos x="40" y="40"/>
                </a:cxn>
                <a:cxn ang="0">
                  <a:pos x="40" y="40"/>
                </a:cxn>
                <a:cxn ang="0">
                  <a:pos x="48" y="33"/>
                </a:cxn>
                <a:cxn ang="0">
                  <a:pos x="55" y="25"/>
                </a:cxn>
                <a:cxn ang="0">
                  <a:pos x="61" y="15"/>
                </a:cxn>
                <a:cxn ang="0">
                  <a:pos x="66" y="6"/>
                </a:cxn>
                <a:cxn ang="0">
                  <a:pos x="66" y="6"/>
                </a:cxn>
                <a:cxn ang="0">
                  <a:pos x="66" y="4"/>
                </a:cxn>
                <a:cxn ang="0">
                  <a:pos x="66" y="2"/>
                </a:cxn>
                <a:cxn ang="0">
                  <a:pos x="65" y="1"/>
                </a:cxn>
                <a:cxn ang="0">
                  <a:pos x="63" y="0"/>
                </a:cxn>
                <a:cxn ang="0">
                  <a:pos x="60" y="0"/>
                </a:cxn>
                <a:cxn ang="0">
                  <a:pos x="58" y="1"/>
                </a:cxn>
                <a:cxn ang="0">
                  <a:pos x="57" y="3"/>
                </a:cxn>
                <a:cxn ang="0">
                  <a:pos x="57" y="3"/>
                </a:cxn>
              </a:cxnLst>
              <a:rect l="0" t="0" r="r" b="b"/>
              <a:pathLst>
                <a:path w="66" h="91">
                  <a:moveTo>
                    <a:pt x="57" y="3"/>
                  </a:moveTo>
                  <a:lnTo>
                    <a:pt x="57" y="3"/>
                  </a:lnTo>
                  <a:lnTo>
                    <a:pt x="55" y="8"/>
                  </a:lnTo>
                  <a:lnTo>
                    <a:pt x="52" y="13"/>
                  </a:lnTo>
                  <a:lnTo>
                    <a:pt x="44" y="23"/>
                  </a:lnTo>
                  <a:lnTo>
                    <a:pt x="35" y="31"/>
                  </a:lnTo>
                  <a:lnTo>
                    <a:pt x="27" y="39"/>
                  </a:lnTo>
                  <a:lnTo>
                    <a:pt x="27" y="39"/>
                  </a:lnTo>
                  <a:lnTo>
                    <a:pt x="22" y="44"/>
                  </a:lnTo>
                  <a:lnTo>
                    <a:pt x="18" y="49"/>
                  </a:lnTo>
                  <a:lnTo>
                    <a:pt x="12" y="61"/>
                  </a:lnTo>
                  <a:lnTo>
                    <a:pt x="0" y="85"/>
                  </a:lnTo>
                  <a:lnTo>
                    <a:pt x="0" y="85"/>
                  </a:lnTo>
                  <a:lnTo>
                    <a:pt x="0" y="86"/>
                  </a:lnTo>
                  <a:lnTo>
                    <a:pt x="0" y="88"/>
                  </a:lnTo>
                  <a:lnTo>
                    <a:pt x="1" y="90"/>
                  </a:lnTo>
                  <a:lnTo>
                    <a:pt x="2" y="91"/>
                  </a:lnTo>
                  <a:lnTo>
                    <a:pt x="4" y="91"/>
                  </a:lnTo>
                  <a:lnTo>
                    <a:pt x="6" y="91"/>
                  </a:lnTo>
                  <a:lnTo>
                    <a:pt x="7" y="91"/>
                  </a:lnTo>
                  <a:lnTo>
                    <a:pt x="8" y="89"/>
                  </a:lnTo>
                  <a:lnTo>
                    <a:pt x="8" y="89"/>
                  </a:lnTo>
                  <a:lnTo>
                    <a:pt x="16" y="75"/>
                  </a:lnTo>
                  <a:lnTo>
                    <a:pt x="22" y="63"/>
                  </a:lnTo>
                  <a:lnTo>
                    <a:pt x="30" y="50"/>
                  </a:lnTo>
                  <a:lnTo>
                    <a:pt x="34" y="45"/>
                  </a:lnTo>
                  <a:lnTo>
                    <a:pt x="40" y="40"/>
                  </a:lnTo>
                  <a:lnTo>
                    <a:pt x="40" y="40"/>
                  </a:lnTo>
                  <a:lnTo>
                    <a:pt x="48" y="33"/>
                  </a:lnTo>
                  <a:lnTo>
                    <a:pt x="55" y="25"/>
                  </a:lnTo>
                  <a:lnTo>
                    <a:pt x="61" y="15"/>
                  </a:lnTo>
                  <a:lnTo>
                    <a:pt x="66" y="6"/>
                  </a:lnTo>
                  <a:lnTo>
                    <a:pt x="66" y="6"/>
                  </a:lnTo>
                  <a:lnTo>
                    <a:pt x="66" y="4"/>
                  </a:lnTo>
                  <a:lnTo>
                    <a:pt x="66" y="2"/>
                  </a:lnTo>
                  <a:lnTo>
                    <a:pt x="65" y="1"/>
                  </a:lnTo>
                  <a:lnTo>
                    <a:pt x="63" y="0"/>
                  </a:lnTo>
                  <a:lnTo>
                    <a:pt x="60" y="0"/>
                  </a:lnTo>
                  <a:lnTo>
                    <a:pt x="58" y="1"/>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7" name="Freeform 1000"/>
            <p:cNvSpPr/>
            <p:nvPr/>
          </p:nvSpPr>
          <p:spPr bwMode="auto">
            <a:xfrm>
              <a:off x="4645026" y="2497138"/>
              <a:ext cx="34925" cy="55563"/>
            </a:xfrm>
            <a:custGeom>
              <a:avLst/>
              <a:gdLst/>
              <a:ahLst/>
              <a:cxnLst>
                <a:cxn ang="0">
                  <a:pos x="58" y="2"/>
                </a:cxn>
                <a:cxn ang="0">
                  <a:pos x="58" y="2"/>
                </a:cxn>
                <a:cxn ang="0">
                  <a:pos x="1" y="97"/>
                </a:cxn>
                <a:cxn ang="0">
                  <a:pos x="1" y="97"/>
                </a:cxn>
                <a:cxn ang="0">
                  <a:pos x="0" y="100"/>
                </a:cxn>
                <a:cxn ang="0">
                  <a:pos x="1" y="102"/>
                </a:cxn>
                <a:cxn ang="0">
                  <a:pos x="1" y="103"/>
                </a:cxn>
                <a:cxn ang="0">
                  <a:pos x="3" y="104"/>
                </a:cxn>
                <a:cxn ang="0">
                  <a:pos x="4" y="105"/>
                </a:cxn>
                <a:cxn ang="0">
                  <a:pos x="6" y="105"/>
                </a:cxn>
                <a:cxn ang="0">
                  <a:pos x="8" y="104"/>
                </a:cxn>
                <a:cxn ang="0">
                  <a:pos x="9" y="103"/>
                </a:cxn>
                <a:cxn ang="0">
                  <a:pos x="9" y="103"/>
                </a:cxn>
                <a:cxn ang="0">
                  <a:pos x="66" y="7"/>
                </a:cxn>
                <a:cxn ang="0">
                  <a:pos x="66" y="7"/>
                </a:cxn>
                <a:cxn ang="0">
                  <a:pos x="67" y="5"/>
                </a:cxn>
                <a:cxn ang="0">
                  <a:pos x="67" y="4"/>
                </a:cxn>
                <a:cxn ang="0">
                  <a:pos x="66" y="2"/>
                </a:cxn>
                <a:cxn ang="0">
                  <a:pos x="64" y="1"/>
                </a:cxn>
                <a:cxn ang="0">
                  <a:pos x="63" y="0"/>
                </a:cxn>
                <a:cxn ang="0">
                  <a:pos x="61" y="0"/>
                </a:cxn>
                <a:cxn ang="0">
                  <a:pos x="60" y="1"/>
                </a:cxn>
                <a:cxn ang="0">
                  <a:pos x="58" y="2"/>
                </a:cxn>
                <a:cxn ang="0">
                  <a:pos x="58" y="2"/>
                </a:cxn>
              </a:cxnLst>
              <a:rect l="0" t="0" r="r" b="b"/>
              <a:pathLst>
                <a:path w="67" h="105">
                  <a:moveTo>
                    <a:pt x="58" y="2"/>
                  </a:moveTo>
                  <a:lnTo>
                    <a:pt x="58" y="2"/>
                  </a:lnTo>
                  <a:lnTo>
                    <a:pt x="1" y="97"/>
                  </a:lnTo>
                  <a:lnTo>
                    <a:pt x="1" y="97"/>
                  </a:lnTo>
                  <a:lnTo>
                    <a:pt x="0" y="100"/>
                  </a:lnTo>
                  <a:lnTo>
                    <a:pt x="1" y="102"/>
                  </a:lnTo>
                  <a:lnTo>
                    <a:pt x="1" y="103"/>
                  </a:lnTo>
                  <a:lnTo>
                    <a:pt x="3" y="104"/>
                  </a:lnTo>
                  <a:lnTo>
                    <a:pt x="4" y="105"/>
                  </a:lnTo>
                  <a:lnTo>
                    <a:pt x="6" y="105"/>
                  </a:lnTo>
                  <a:lnTo>
                    <a:pt x="8" y="104"/>
                  </a:lnTo>
                  <a:lnTo>
                    <a:pt x="9" y="103"/>
                  </a:lnTo>
                  <a:lnTo>
                    <a:pt x="9" y="103"/>
                  </a:lnTo>
                  <a:lnTo>
                    <a:pt x="66" y="7"/>
                  </a:lnTo>
                  <a:lnTo>
                    <a:pt x="66" y="7"/>
                  </a:lnTo>
                  <a:lnTo>
                    <a:pt x="67" y="5"/>
                  </a:lnTo>
                  <a:lnTo>
                    <a:pt x="67" y="4"/>
                  </a:lnTo>
                  <a:lnTo>
                    <a:pt x="66" y="2"/>
                  </a:lnTo>
                  <a:lnTo>
                    <a:pt x="64" y="1"/>
                  </a:lnTo>
                  <a:lnTo>
                    <a:pt x="63" y="0"/>
                  </a:lnTo>
                  <a:lnTo>
                    <a:pt x="61"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8" name="Freeform 1001"/>
            <p:cNvSpPr/>
            <p:nvPr/>
          </p:nvSpPr>
          <p:spPr bwMode="auto">
            <a:xfrm>
              <a:off x="4681538" y="2509838"/>
              <a:ext cx="28575" cy="31750"/>
            </a:xfrm>
            <a:custGeom>
              <a:avLst/>
              <a:gdLst/>
              <a:ahLst/>
              <a:cxnLst>
                <a:cxn ang="0">
                  <a:pos x="46" y="1"/>
                </a:cxn>
                <a:cxn ang="0">
                  <a:pos x="46" y="1"/>
                </a:cxn>
                <a:cxn ang="0">
                  <a:pos x="22" y="26"/>
                </a:cxn>
                <a:cxn ang="0">
                  <a:pos x="11" y="39"/>
                </a:cxn>
                <a:cxn ang="0">
                  <a:pos x="0" y="53"/>
                </a:cxn>
                <a:cxn ang="0">
                  <a:pos x="0" y="53"/>
                </a:cxn>
                <a:cxn ang="0">
                  <a:pos x="0" y="55"/>
                </a:cxn>
                <a:cxn ang="0">
                  <a:pos x="0" y="56"/>
                </a:cxn>
                <a:cxn ang="0">
                  <a:pos x="1" y="58"/>
                </a:cxn>
                <a:cxn ang="0">
                  <a:pos x="2" y="59"/>
                </a:cxn>
                <a:cxn ang="0">
                  <a:pos x="4" y="60"/>
                </a:cxn>
                <a:cxn ang="0">
                  <a:pos x="5" y="60"/>
                </a:cxn>
                <a:cxn ang="0">
                  <a:pos x="8" y="59"/>
                </a:cxn>
                <a:cxn ang="0">
                  <a:pos x="9" y="58"/>
                </a:cxn>
                <a:cxn ang="0">
                  <a:pos x="9" y="58"/>
                </a:cxn>
                <a:cxn ang="0">
                  <a:pos x="19" y="44"/>
                </a:cxn>
                <a:cxn ang="0">
                  <a:pos x="29" y="32"/>
                </a:cxn>
                <a:cxn ang="0">
                  <a:pos x="52" y="8"/>
                </a:cxn>
                <a:cxn ang="0">
                  <a:pos x="52" y="8"/>
                </a:cxn>
                <a:cxn ang="0">
                  <a:pos x="54" y="6"/>
                </a:cxn>
                <a:cxn ang="0">
                  <a:pos x="54" y="4"/>
                </a:cxn>
                <a:cxn ang="0">
                  <a:pos x="53" y="3"/>
                </a:cxn>
                <a:cxn ang="0">
                  <a:pos x="52" y="1"/>
                </a:cxn>
                <a:cxn ang="0">
                  <a:pos x="51" y="0"/>
                </a:cxn>
                <a:cxn ang="0">
                  <a:pos x="49" y="0"/>
                </a:cxn>
                <a:cxn ang="0">
                  <a:pos x="48" y="0"/>
                </a:cxn>
                <a:cxn ang="0">
                  <a:pos x="46" y="1"/>
                </a:cxn>
                <a:cxn ang="0">
                  <a:pos x="46" y="1"/>
                </a:cxn>
              </a:cxnLst>
              <a:rect l="0" t="0" r="r" b="b"/>
              <a:pathLst>
                <a:path w="54" h="60">
                  <a:moveTo>
                    <a:pt x="46" y="1"/>
                  </a:moveTo>
                  <a:lnTo>
                    <a:pt x="46" y="1"/>
                  </a:lnTo>
                  <a:lnTo>
                    <a:pt x="22" y="26"/>
                  </a:lnTo>
                  <a:lnTo>
                    <a:pt x="11" y="39"/>
                  </a:lnTo>
                  <a:lnTo>
                    <a:pt x="0" y="53"/>
                  </a:lnTo>
                  <a:lnTo>
                    <a:pt x="0" y="53"/>
                  </a:lnTo>
                  <a:lnTo>
                    <a:pt x="0" y="55"/>
                  </a:lnTo>
                  <a:lnTo>
                    <a:pt x="0" y="56"/>
                  </a:lnTo>
                  <a:lnTo>
                    <a:pt x="1" y="58"/>
                  </a:lnTo>
                  <a:lnTo>
                    <a:pt x="2" y="59"/>
                  </a:lnTo>
                  <a:lnTo>
                    <a:pt x="4" y="60"/>
                  </a:lnTo>
                  <a:lnTo>
                    <a:pt x="5" y="60"/>
                  </a:lnTo>
                  <a:lnTo>
                    <a:pt x="8" y="59"/>
                  </a:lnTo>
                  <a:lnTo>
                    <a:pt x="9" y="58"/>
                  </a:lnTo>
                  <a:lnTo>
                    <a:pt x="9" y="58"/>
                  </a:lnTo>
                  <a:lnTo>
                    <a:pt x="19" y="44"/>
                  </a:lnTo>
                  <a:lnTo>
                    <a:pt x="29" y="32"/>
                  </a:lnTo>
                  <a:lnTo>
                    <a:pt x="52" y="8"/>
                  </a:lnTo>
                  <a:lnTo>
                    <a:pt x="52" y="8"/>
                  </a:lnTo>
                  <a:lnTo>
                    <a:pt x="54" y="6"/>
                  </a:lnTo>
                  <a:lnTo>
                    <a:pt x="54" y="4"/>
                  </a:lnTo>
                  <a:lnTo>
                    <a:pt x="53" y="3"/>
                  </a:lnTo>
                  <a:lnTo>
                    <a:pt x="52" y="1"/>
                  </a:lnTo>
                  <a:lnTo>
                    <a:pt x="51" y="0"/>
                  </a:lnTo>
                  <a:lnTo>
                    <a:pt x="49" y="0"/>
                  </a:lnTo>
                  <a:lnTo>
                    <a:pt x="48" y="0"/>
                  </a:lnTo>
                  <a:lnTo>
                    <a:pt x="46" y="1"/>
                  </a:lnTo>
                  <a:lnTo>
                    <a:pt x="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9" name="Freeform 1002"/>
            <p:cNvSpPr/>
            <p:nvPr/>
          </p:nvSpPr>
          <p:spPr bwMode="auto">
            <a:xfrm>
              <a:off x="4714876" y="2520951"/>
              <a:ext cx="61913" cy="74613"/>
            </a:xfrm>
            <a:custGeom>
              <a:avLst/>
              <a:gdLst/>
              <a:ahLst/>
              <a:cxnLst>
                <a:cxn ang="0">
                  <a:pos x="109" y="1"/>
                </a:cxn>
                <a:cxn ang="0">
                  <a:pos x="109" y="1"/>
                </a:cxn>
                <a:cxn ang="0">
                  <a:pos x="101" y="7"/>
                </a:cxn>
                <a:cxn ang="0">
                  <a:pos x="93" y="14"/>
                </a:cxn>
                <a:cxn ang="0">
                  <a:pos x="78" y="30"/>
                </a:cxn>
                <a:cxn ang="0">
                  <a:pos x="65" y="46"/>
                </a:cxn>
                <a:cxn ang="0">
                  <a:pos x="51" y="64"/>
                </a:cxn>
                <a:cxn ang="0">
                  <a:pos x="26" y="99"/>
                </a:cxn>
                <a:cxn ang="0">
                  <a:pos x="14" y="117"/>
                </a:cxn>
                <a:cxn ang="0">
                  <a:pos x="1" y="134"/>
                </a:cxn>
                <a:cxn ang="0">
                  <a:pos x="1" y="134"/>
                </a:cxn>
                <a:cxn ang="0">
                  <a:pos x="0" y="136"/>
                </a:cxn>
                <a:cxn ang="0">
                  <a:pos x="0" y="137"/>
                </a:cxn>
                <a:cxn ang="0">
                  <a:pos x="2" y="142"/>
                </a:cxn>
                <a:cxn ang="0">
                  <a:pos x="3" y="143"/>
                </a:cxn>
                <a:cxn ang="0">
                  <a:pos x="5" y="143"/>
                </a:cxn>
                <a:cxn ang="0">
                  <a:pos x="6" y="143"/>
                </a:cxn>
                <a:cxn ang="0">
                  <a:pos x="8" y="141"/>
                </a:cxn>
                <a:cxn ang="0">
                  <a:pos x="8" y="141"/>
                </a:cxn>
                <a:cxn ang="0">
                  <a:pos x="20" y="124"/>
                </a:cxn>
                <a:cxn ang="0">
                  <a:pos x="33" y="106"/>
                </a:cxn>
                <a:cxn ang="0">
                  <a:pos x="58" y="71"/>
                </a:cxn>
                <a:cxn ang="0">
                  <a:pos x="70" y="55"/>
                </a:cxn>
                <a:cxn ang="0">
                  <a:pos x="83" y="38"/>
                </a:cxn>
                <a:cxn ang="0">
                  <a:pos x="98" y="22"/>
                </a:cxn>
                <a:cxn ang="0">
                  <a:pos x="106" y="15"/>
                </a:cxn>
                <a:cxn ang="0">
                  <a:pos x="115" y="9"/>
                </a:cxn>
                <a:cxn ang="0">
                  <a:pos x="115" y="9"/>
                </a:cxn>
                <a:cxn ang="0">
                  <a:pos x="116" y="7"/>
                </a:cxn>
                <a:cxn ang="0">
                  <a:pos x="117" y="5"/>
                </a:cxn>
                <a:cxn ang="0">
                  <a:pos x="116" y="2"/>
                </a:cxn>
                <a:cxn ang="0">
                  <a:pos x="115" y="1"/>
                </a:cxn>
                <a:cxn ang="0">
                  <a:pos x="114" y="0"/>
                </a:cxn>
                <a:cxn ang="0">
                  <a:pos x="111" y="0"/>
                </a:cxn>
                <a:cxn ang="0">
                  <a:pos x="109" y="1"/>
                </a:cxn>
                <a:cxn ang="0">
                  <a:pos x="109" y="1"/>
                </a:cxn>
              </a:cxnLst>
              <a:rect l="0" t="0" r="r" b="b"/>
              <a:pathLst>
                <a:path w="117" h="143">
                  <a:moveTo>
                    <a:pt x="109" y="1"/>
                  </a:moveTo>
                  <a:lnTo>
                    <a:pt x="109" y="1"/>
                  </a:lnTo>
                  <a:lnTo>
                    <a:pt x="101" y="7"/>
                  </a:lnTo>
                  <a:lnTo>
                    <a:pt x="93" y="14"/>
                  </a:lnTo>
                  <a:lnTo>
                    <a:pt x="78" y="30"/>
                  </a:lnTo>
                  <a:lnTo>
                    <a:pt x="65" y="46"/>
                  </a:lnTo>
                  <a:lnTo>
                    <a:pt x="51" y="64"/>
                  </a:lnTo>
                  <a:lnTo>
                    <a:pt x="26" y="99"/>
                  </a:lnTo>
                  <a:lnTo>
                    <a:pt x="14" y="117"/>
                  </a:lnTo>
                  <a:lnTo>
                    <a:pt x="1" y="134"/>
                  </a:lnTo>
                  <a:lnTo>
                    <a:pt x="1" y="134"/>
                  </a:lnTo>
                  <a:lnTo>
                    <a:pt x="0" y="136"/>
                  </a:lnTo>
                  <a:lnTo>
                    <a:pt x="0" y="137"/>
                  </a:lnTo>
                  <a:lnTo>
                    <a:pt x="2" y="142"/>
                  </a:lnTo>
                  <a:lnTo>
                    <a:pt x="3" y="143"/>
                  </a:lnTo>
                  <a:lnTo>
                    <a:pt x="5" y="143"/>
                  </a:lnTo>
                  <a:lnTo>
                    <a:pt x="6" y="143"/>
                  </a:lnTo>
                  <a:lnTo>
                    <a:pt x="8" y="141"/>
                  </a:lnTo>
                  <a:lnTo>
                    <a:pt x="8" y="141"/>
                  </a:lnTo>
                  <a:lnTo>
                    <a:pt x="20" y="124"/>
                  </a:lnTo>
                  <a:lnTo>
                    <a:pt x="33" y="106"/>
                  </a:lnTo>
                  <a:lnTo>
                    <a:pt x="58" y="71"/>
                  </a:lnTo>
                  <a:lnTo>
                    <a:pt x="70" y="55"/>
                  </a:lnTo>
                  <a:lnTo>
                    <a:pt x="83" y="38"/>
                  </a:lnTo>
                  <a:lnTo>
                    <a:pt x="98" y="22"/>
                  </a:lnTo>
                  <a:lnTo>
                    <a:pt x="106" y="15"/>
                  </a:lnTo>
                  <a:lnTo>
                    <a:pt x="115" y="9"/>
                  </a:lnTo>
                  <a:lnTo>
                    <a:pt x="115" y="9"/>
                  </a:lnTo>
                  <a:lnTo>
                    <a:pt x="116" y="7"/>
                  </a:lnTo>
                  <a:lnTo>
                    <a:pt x="117" y="5"/>
                  </a:lnTo>
                  <a:lnTo>
                    <a:pt x="116" y="2"/>
                  </a:lnTo>
                  <a:lnTo>
                    <a:pt x="115" y="1"/>
                  </a:lnTo>
                  <a:lnTo>
                    <a:pt x="114" y="0"/>
                  </a:lnTo>
                  <a:lnTo>
                    <a:pt x="111"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0" name="Freeform 1003"/>
            <p:cNvSpPr/>
            <p:nvPr/>
          </p:nvSpPr>
          <p:spPr bwMode="auto">
            <a:xfrm>
              <a:off x="4278313" y="2235201"/>
              <a:ext cx="103188" cy="136525"/>
            </a:xfrm>
            <a:custGeom>
              <a:avLst/>
              <a:gdLst/>
              <a:ahLst/>
              <a:cxnLst>
                <a:cxn ang="0">
                  <a:pos x="186" y="0"/>
                </a:cxn>
                <a:cxn ang="0">
                  <a:pos x="186" y="0"/>
                </a:cxn>
                <a:cxn ang="0">
                  <a:pos x="171" y="12"/>
                </a:cxn>
                <a:cxn ang="0">
                  <a:pos x="156" y="26"/>
                </a:cxn>
                <a:cxn ang="0">
                  <a:pos x="143" y="39"/>
                </a:cxn>
                <a:cxn ang="0">
                  <a:pos x="129" y="54"/>
                </a:cxn>
                <a:cxn ang="0">
                  <a:pos x="117" y="68"/>
                </a:cxn>
                <a:cxn ang="0">
                  <a:pos x="104" y="84"/>
                </a:cxn>
                <a:cxn ang="0">
                  <a:pos x="81" y="115"/>
                </a:cxn>
                <a:cxn ang="0">
                  <a:pos x="60" y="148"/>
                </a:cxn>
                <a:cxn ang="0">
                  <a:pos x="39" y="181"/>
                </a:cxn>
                <a:cxn ang="0">
                  <a:pos x="1" y="249"/>
                </a:cxn>
                <a:cxn ang="0">
                  <a:pos x="1" y="249"/>
                </a:cxn>
                <a:cxn ang="0">
                  <a:pos x="0" y="251"/>
                </a:cxn>
                <a:cxn ang="0">
                  <a:pos x="1" y="253"/>
                </a:cxn>
                <a:cxn ang="0">
                  <a:pos x="1" y="255"/>
                </a:cxn>
                <a:cxn ang="0">
                  <a:pos x="3" y="256"/>
                </a:cxn>
                <a:cxn ang="0">
                  <a:pos x="4" y="257"/>
                </a:cxn>
                <a:cxn ang="0">
                  <a:pos x="6" y="257"/>
                </a:cxn>
                <a:cxn ang="0">
                  <a:pos x="8" y="256"/>
                </a:cxn>
                <a:cxn ang="0">
                  <a:pos x="9" y="254"/>
                </a:cxn>
                <a:cxn ang="0">
                  <a:pos x="9" y="254"/>
                </a:cxn>
                <a:cxn ang="0">
                  <a:pos x="46" y="187"/>
                </a:cxn>
                <a:cxn ang="0">
                  <a:pos x="67" y="154"/>
                </a:cxn>
                <a:cxn ang="0">
                  <a:pos x="88" y="122"/>
                </a:cxn>
                <a:cxn ang="0">
                  <a:pos x="110" y="90"/>
                </a:cxn>
                <a:cxn ang="0">
                  <a:pos x="123" y="75"/>
                </a:cxn>
                <a:cxn ang="0">
                  <a:pos x="135" y="61"/>
                </a:cxn>
                <a:cxn ang="0">
                  <a:pos x="148" y="46"/>
                </a:cxn>
                <a:cxn ang="0">
                  <a:pos x="162" y="33"/>
                </a:cxn>
                <a:cxn ang="0">
                  <a:pos x="176" y="20"/>
                </a:cxn>
                <a:cxn ang="0">
                  <a:pos x="191" y="8"/>
                </a:cxn>
                <a:cxn ang="0">
                  <a:pos x="191" y="8"/>
                </a:cxn>
                <a:cxn ang="0">
                  <a:pos x="192" y="7"/>
                </a:cxn>
                <a:cxn ang="0">
                  <a:pos x="193" y="5"/>
                </a:cxn>
                <a:cxn ang="0">
                  <a:pos x="192" y="2"/>
                </a:cxn>
                <a:cxn ang="0">
                  <a:pos x="191" y="0"/>
                </a:cxn>
                <a:cxn ang="0">
                  <a:pos x="189" y="0"/>
                </a:cxn>
                <a:cxn ang="0">
                  <a:pos x="188" y="0"/>
                </a:cxn>
                <a:cxn ang="0">
                  <a:pos x="186" y="0"/>
                </a:cxn>
                <a:cxn ang="0">
                  <a:pos x="186" y="0"/>
                </a:cxn>
              </a:cxnLst>
              <a:rect l="0" t="0" r="r" b="b"/>
              <a:pathLst>
                <a:path w="193" h="257">
                  <a:moveTo>
                    <a:pt x="186" y="0"/>
                  </a:moveTo>
                  <a:lnTo>
                    <a:pt x="186" y="0"/>
                  </a:lnTo>
                  <a:lnTo>
                    <a:pt x="171" y="12"/>
                  </a:lnTo>
                  <a:lnTo>
                    <a:pt x="156" y="26"/>
                  </a:lnTo>
                  <a:lnTo>
                    <a:pt x="143" y="39"/>
                  </a:lnTo>
                  <a:lnTo>
                    <a:pt x="129" y="54"/>
                  </a:lnTo>
                  <a:lnTo>
                    <a:pt x="117" y="68"/>
                  </a:lnTo>
                  <a:lnTo>
                    <a:pt x="104" y="84"/>
                  </a:lnTo>
                  <a:lnTo>
                    <a:pt x="81" y="115"/>
                  </a:lnTo>
                  <a:lnTo>
                    <a:pt x="60" y="148"/>
                  </a:lnTo>
                  <a:lnTo>
                    <a:pt x="39" y="181"/>
                  </a:lnTo>
                  <a:lnTo>
                    <a:pt x="1" y="249"/>
                  </a:lnTo>
                  <a:lnTo>
                    <a:pt x="1" y="249"/>
                  </a:lnTo>
                  <a:lnTo>
                    <a:pt x="0" y="251"/>
                  </a:lnTo>
                  <a:lnTo>
                    <a:pt x="1" y="253"/>
                  </a:lnTo>
                  <a:lnTo>
                    <a:pt x="1" y="255"/>
                  </a:lnTo>
                  <a:lnTo>
                    <a:pt x="3" y="256"/>
                  </a:lnTo>
                  <a:lnTo>
                    <a:pt x="4" y="257"/>
                  </a:lnTo>
                  <a:lnTo>
                    <a:pt x="6" y="257"/>
                  </a:lnTo>
                  <a:lnTo>
                    <a:pt x="8" y="256"/>
                  </a:lnTo>
                  <a:lnTo>
                    <a:pt x="9" y="254"/>
                  </a:lnTo>
                  <a:lnTo>
                    <a:pt x="9" y="254"/>
                  </a:lnTo>
                  <a:lnTo>
                    <a:pt x="46" y="187"/>
                  </a:lnTo>
                  <a:lnTo>
                    <a:pt x="67" y="154"/>
                  </a:lnTo>
                  <a:lnTo>
                    <a:pt x="88" y="122"/>
                  </a:lnTo>
                  <a:lnTo>
                    <a:pt x="110" y="90"/>
                  </a:lnTo>
                  <a:lnTo>
                    <a:pt x="123" y="75"/>
                  </a:lnTo>
                  <a:lnTo>
                    <a:pt x="135" y="61"/>
                  </a:lnTo>
                  <a:lnTo>
                    <a:pt x="148" y="46"/>
                  </a:lnTo>
                  <a:lnTo>
                    <a:pt x="162" y="33"/>
                  </a:lnTo>
                  <a:lnTo>
                    <a:pt x="176" y="20"/>
                  </a:lnTo>
                  <a:lnTo>
                    <a:pt x="191" y="8"/>
                  </a:lnTo>
                  <a:lnTo>
                    <a:pt x="191" y="8"/>
                  </a:lnTo>
                  <a:lnTo>
                    <a:pt x="192" y="7"/>
                  </a:lnTo>
                  <a:lnTo>
                    <a:pt x="193" y="5"/>
                  </a:lnTo>
                  <a:lnTo>
                    <a:pt x="192" y="2"/>
                  </a:lnTo>
                  <a:lnTo>
                    <a:pt x="191" y="0"/>
                  </a:lnTo>
                  <a:lnTo>
                    <a:pt x="189"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1" name="Freeform 1004"/>
            <p:cNvSpPr/>
            <p:nvPr/>
          </p:nvSpPr>
          <p:spPr bwMode="auto">
            <a:xfrm>
              <a:off x="4352926" y="2282826"/>
              <a:ext cx="65088" cy="74613"/>
            </a:xfrm>
            <a:custGeom>
              <a:avLst/>
              <a:gdLst/>
              <a:ahLst/>
              <a:cxnLst>
                <a:cxn ang="0">
                  <a:pos x="115" y="2"/>
                </a:cxn>
                <a:cxn ang="0">
                  <a:pos x="115" y="2"/>
                </a:cxn>
                <a:cxn ang="0">
                  <a:pos x="109" y="9"/>
                </a:cxn>
                <a:cxn ang="0">
                  <a:pos x="102" y="16"/>
                </a:cxn>
                <a:cxn ang="0">
                  <a:pos x="89" y="31"/>
                </a:cxn>
                <a:cxn ang="0">
                  <a:pos x="74" y="44"/>
                </a:cxn>
                <a:cxn ang="0">
                  <a:pos x="67" y="52"/>
                </a:cxn>
                <a:cxn ang="0">
                  <a:pos x="61" y="59"/>
                </a:cxn>
                <a:cxn ang="0">
                  <a:pos x="61" y="59"/>
                </a:cxn>
                <a:cxn ang="0">
                  <a:pos x="1" y="133"/>
                </a:cxn>
                <a:cxn ang="0">
                  <a:pos x="1" y="133"/>
                </a:cxn>
                <a:cxn ang="0">
                  <a:pos x="0" y="136"/>
                </a:cxn>
                <a:cxn ang="0">
                  <a:pos x="0" y="138"/>
                </a:cxn>
                <a:cxn ang="0">
                  <a:pos x="3" y="141"/>
                </a:cxn>
                <a:cxn ang="0">
                  <a:pos x="4" y="142"/>
                </a:cxn>
                <a:cxn ang="0">
                  <a:pos x="6" y="142"/>
                </a:cxn>
                <a:cxn ang="0">
                  <a:pos x="7" y="142"/>
                </a:cxn>
                <a:cxn ang="0">
                  <a:pos x="9" y="141"/>
                </a:cxn>
                <a:cxn ang="0">
                  <a:pos x="9" y="141"/>
                </a:cxn>
                <a:cxn ang="0">
                  <a:pos x="67" y="66"/>
                </a:cxn>
                <a:cxn ang="0">
                  <a:pos x="67" y="66"/>
                </a:cxn>
                <a:cxn ang="0">
                  <a:pos x="74" y="58"/>
                </a:cxn>
                <a:cxn ang="0">
                  <a:pos x="81" y="51"/>
                </a:cxn>
                <a:cxn ang="0">
                  <a:pos x="96" y="36"/>
                </a:cxn>
                <a:cxn ang="0">
                  <a:pos x="110" y="23"/>
                </a:cxn>
                <a:cxn ang="0">
                  <a:pos x="118" y="14"/>
                </a:cxn>
                <a:cxn ang="0">
                  <a:pos x="124" y="6"/>
                </a:cxn>
                <a:cxn ang="0">
                  <a:pos x="124" y="6"/>
                </a:cxn>
                <a:cxn ang="0">
                  <a:pos x="125" y="5"/>
                </a:cxn>
                <a:cxn ang="0">
                  <a:pos x="124" y="3"/>
                </a:cxn>
                <a:cxn ang="0">
                  <a:pos x="124" y="2"/>
                </a:cxn>
                <a:cxn ang="0">
                  <a:pos x="122" y="1"/>
                </a:cxn>
                <a:cxn ang="0">
                  <a:pos x="119" y="0"/>
                </a:cxn>
                <a:cxn ang="0">
                  <a:pos x="117" y="0"/>
                </a:cxn>
                <a:cxn ang="0">
                  <a:pos x="115" y="2"/>
                </a:cxn>
                <a:cxn ang="0">
                  <a:pos x="115" y="2"/>
                </a:cxn>
              </a:cxnLst>
              <a:rect l="0" t="0" r="r" b="b"/>
              <a:pathLst>
                <a:path w="125" h="142">
                  <a:moveTo>
                    <a:pt x="115" y="2"/>
                  </a:moveTo>
                  <a:lnTo>
                    <a:pt x="115" y="2"/>
                  </a:lnTo>
                  <a:lnTo>
                    <a:pt x="109" y="9"/>
                  </a:lnTo>
                  <a:lnTo>
                    <a:pt x="102" y="16"/>
                  </a:lnTo>
                  <a:lnTo>
                    <a:pt x="89" y="31"/>
                  </a:lnTo>
                  <a:lnTo>
                    <a:pt x="74" y="44"/>
                  </a:lnTo>
                  <a:lnTo>
                    <a:pt x="67" y="52"/>
                  </a:lnTo>
                  <a:lnTo>
                    <a:pt x="61" y="59"/>
                  </a:lnTo>
                  <a:lnTo>
                    <a:pt x="61" y="59"/>
                  </a:lnTo>
                  <a:lnTo>
                    <a:pt x="1" y="133"/>
                  </a:lnTo>
                  <a:lnTo>
                    <a:pt x="1" y="133"/>
                  </a:lnTo>
                  <a:lnTo>
                    <a:pt x="0" y="136"/>
                  </a:lnTo>
                  <a:lnTo>
                    <a:pt x="0" y="138"/>
                  </a:lnTo>
                  <a:lnTo>
                    <a:pt x="3" y="141"/>
                  </a:lnTo>
                  <a:lnTo>
                    <a:pt x="4" y="142"/>
                  </a:lnTo>
                  <a:lnTo>
                    <a:pt x="6" y="142"/>
                  </a:lnTo>
                  <a:lnTo>
                    <a:pt x="7" y="142"/>
                  </a:lnTo>
                  <a:lnTo>
                    <a:pt x="9" y="141"/>
                  </a:lnTo>
                  <a:lnTo>
                    <a:pt x="9" y="141"/>
                  </a:lnTo>
                  <a:lnTo>
                    <a:pt x="67" y="66"/>
                  </a:lnTo>
                  <a:lnTo>
                    <a:pt x="67" y="66"/>
                  </a:lnTo>
                  <a:lnTo>
                    <a:pt x="74" y="58"/>
                  </a:lnTo>
                  <a:lnTo>
                    <a:pt x="81" y="51"/>
                  </a:lnTo>
                  <a:lnTo>
                    <a:pt x="96" y="36"/>
                  </a:lnTo>
                  <a:lnTo>
                    <a:pt x="110" y="23"/>
                  </a:lnTo>
                  <a:lnTo>
                    <a:pt x="118" y="14"/>
                  </a:lnTo>
                  <a:lnTo>
                    <a:pt x="124" y="6"/>
                  </a:lnTo>
                  <a:lnTo>
                    <a:pt x="124" y="6"/>
                  </a:lnTo>
                  <a:lnTo>
                    <a:pt x="125" y="5"/>
                  </a:lnTo>
                  <a:lnTo>
                    <a:pt x="124" y="3"/>
                  </a:lnTo>
                  <a:lnTo>
                    <a:pt x="124" y="2"/>
                  </a:lnTo>
                  <a:lnTo>
                    <a:pt x="122" y="1"/>
                  </a:lnTo>
                  <a:lnTo>
                    <a:pt x="119" y="0"/>
                  </a:lnTo>
                  <a:lnTo>
                    <a:pt x="117"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2" name="Freeform 1005"/>
            <p:cNvSpPr/>
            <p:nvPr/>
          </p:nvSpPr>
          <p:spPr bwMode="auto">
            <a:xfrm>
              <a:off x="4564063" y="2312988"/>
              <a:ext cx="49213" cy="65088"/>
            </a:xfrm>
            <a:custGeom>
              <a:avLst/>
              <a:gdLst/>
              <a:ahLst/>
              <a:cxnLst>
                <a:cxn ang="0">
                  <a:pos x="82" y="3"/>
                </a:cxn>
                <a:cxn ang="0">
                  <a:pos x="82" y="3"/>
                </a:cxn>
                <a:cxn ang="0">
                  <a:pos x="78" y="11"/>
                </a:cxn>
                <a:cxn ang="0">
                  <a:pos x="74" y="19"/>
                </a:cxn>
                <a:cxn ang="0">
                  <a:pos x="63" y="35"/>
                </a:cxn>
                <a:cxn ang="0">
                  <a:pos x="50" y="50"/>
                </a:cxn>
                <a:cxn ang="0">
                  <a:pos x="45" y="57"/>
                </a:cxn>
                <a:cxn ang="0">
                  <a:pos x="40" y="65"/>
                </a:cxn>
                <a:cxn ang="0">
                  <a:pos x="40" y="65"/>
                </a:cxn>
                <a:cxn ang="0">
                  <a:pos x="33" y="80"/>
                </a:cxn>
                <a:cxn ang="0">
                  <a:pos x="28" y="87"/>
                </a:cxn>
                <a:cxn ang="0">
                  <a:pos x="23" y="93"/>
                </a:cxn>
                <a:cxn ang="0">
                  <a:pos x="23" y="93"/>
                </a:cxn>
                <a:cxn ang="0">
                  <a:pos x="11" y="103"/>
                </a:cxn>
                <a:cxn ang="0">
                  <a:pos x="6" y="110"/>
                </a:cxn>
                <a:cxn ang="0">
                  <a:pos x="0" y="116"/>
                </a:cxn>
                <a:cxn ang="0">
                  <a:pos x="0" y="116"/>
                </a:cxn>
                <a:cxn ang="0">
                  <a:pos x="0" y="118"/>
                </a:cxn>
                <a:cxn ang="0">
                  <a:pos x="0" y="120"/>
                </a:cxn>
                <a:cxn ang="0">
                  <a:pos x="2" y="121"/>
                </a:cxn>
                <a:cxn ang="0">
                  <a:pos x="3" y="122"/>
                </a:cxn>
                <a:cxn ang="0">
                  <a:pos x="4" y="123"/>
                </a:cxn>
                <a:cxn ang="0">
                  <a:pos x="6" y="123"/>
                </a:cxn>
                <a:cxn ang="0">
                  <a:pos x="8" y="122"/>
                </a:cxn>
                <a:cxn ang="0">
                  <a:pos x="9" y="121"/>
                </a:cxn>
                <a:cxn ang="0">
                  <a:pos x="9" y="121"/>
                </a:cxn>
                <a:cxn ang="0">
                  <a:pos x="14" y="114"/>
                </a:cxn>
                <a:cxn ang="0">
                  <a:pos x="20" y="108"/>
                </a:cxn>
                <a:cxn ang="0">
                  <a:pos x="34" y="96"/>
                </a:cxn>
                <a:cxn ang="0">
                  <a:pos x="34" y="96"/>
                </a:cxn>
                <a:cxn ang="0">
                  <a:pos x="38" y="91"/>
                </a:cxn>
                <a:cxn ang="0">
                  <a:pos x="41" y="84"/>
                </a:cxn>
                <a:cxn ang="0">
                  <a:pos x="48" y="70"/>
                </a:cxn>
                <a:cxn ang="0">
                  <a:pos x="48" y="70"/>
                </a:cxn>
                <a:cxn ang="0">
                  <a:pos x="53" y="62"/>
                </a:cxn>
                <a:cxn ang="0">
                  <a:pos x="59" y="54"/>
                </a:cxn>
                <a:cxn ang="0">
                  <a:pos x="71" y="38"/>
                </a:cxn>
                <a:cxn ang="0">
                  <a:pos x="82" y="23"/>
                </a:cxn>
                <a:cxn ang="0">
                  <a:pos x="88" y="14"/>
                </a:cxn>
                <a:cxn ang="0">
                  <a:pos x="92" y="5"/>
                </a:cxn>
                <a:cxn ang="0">
                  <a:pos x="92" y="5"/>
                </a:cxn>
                <a:cxn ang="0">
                  <a:pos x="92" y="3"/>
                </a:cxn>
                <a:cxn ang="0">
                  <a:pos x="92" y="2"/>
                </a:cxn>
                <a:cxn ang="0">
                  <a:pos x="91" y="1"/>
                </a:cxn>
                <a:cxn ang="0">
                  <a:pos x="89" y="0"/>
                </a:cxn>
                <a:cxn ang="0">
                  <a:pos x="85" y="0"/>
                </a:cxn>
                <a:cxn ang="0">
                  <a:pos x="83" y="1"/>
                </a:cxn>
                <a:cxn ang="0">
                  <a:pos x="82" y="3"/>
                </a:cxn>
                <a:cxn ang="0">
                  <a:pos x="82" y="3"/>
                </a:cxn>
              </a:cxnLst>
              <a:rect l="0" t="0" r="r" b="b"/>
              <a:pathLst>
                <a:path w="92" h="123">
                  <a:moveTo>
                    <a:pt x="82" y="3"/>
                  </a:moveTo>
                  <a:lnTo>
                    <a:pt x="82" y="3"/>
                  </a:lnTo>
                  <a:lnTo>
                    <a:pt x="78" y="11"/>
                  </a:lnTo>
                  <a:lnTo>
                    <a:pt x="74" y="19"/>
                  </a:lnTo>
                  <a:lnTo>
                    <a:pt x="63" y="35"/>
                  </a:lnTo>
                  <a:lnTo>
                    <a:pt x="50" y="50"/>
                  </a:lnTo>
                  <a:lnTo>
                    <a:pt x="45" y="57"/>
                  </a:lnTo>
                  <a:lnTo>
                    <a:pt x="40" y="65"/>
                  </a:lnTo>
                  <a:lnTo>
                    <a:pt x="40" y="65"/>
                  </a:lnTo>
                  <a:lnTo>
                    <a:pt x="33" y="80"/>
                  </a:lnTo>
                  <a:lnTo>
                    <a:pt x="28" y="87"/>
                  </a:lnTo>
                  <a:lnTo>
                    <a:pt x="23" y="93"/>
                  </a:lnTo>
                  <a:lnTo>
                    <a:pt x="23" y="93"/>
                  </a:lnTo>
                  <a:lnTo>
                    <a:pt x="11" y="103"/>
                  </a:lnTo>
                  <a:lnTo>
                    <a:pt x="6" y="110"/>
                  </a:lnTo>
                  <a:lnTo>
                    <a:pt x="0" y="116"/>
                  </a:lnTo>
                  <a:lnTo>
                    <a:pt x="0" y="116"/>
                  </a:lnTo>
                  <a:lnTo>
                    <a:pt x="0" y="118"/>
                  </a:lnTo>
                  <a:lnTo>
                    <a:pt x="0" y="120"/>
                  </a:lnTo>
                  <a:lnTo>
                    <a:pt x="2" y="121"/>
                  </a:lnTo>
                  <a:lnTo>
                    <a:pt x="3" y="122"/>
                  </a:lnTo>
                  <a:lnTo>
                    <a:pt x="4" y="123"/>
                  </a:lnTo>
                  <a:lnTo>
                    <a:pt x="6" y="123"/>
                  </a:lnTo>
                  <a:lnTo>
                    <a:pt x="8" y="122"/>
                  </a:lnTo>
                  <a:lnTo>
                    <a:pt x="9" y="121"/>
                  </a:lnTo>
                  <a:lnTo>
                    <a:pt x="9" y="121"/>
                  </a:lnTo>
                  <a:lnTo>
                    <a:pt x="14" y="114"/>
                  </a:lnTo>
                  <a:lnTo>
                    <a:pt x="20" y="108"/>
                  </a:lnTo>
                  <a:lnTo>
                    <a:pt x="34" y="96"/>
                  </a:lnTo>
                  <a:lnTo>
                    <a:pt x="34" y="96"/>
                  </a:lnTo>
                  <a:lnTo>
                    <a:pt x="38" y="91"/>
                  </a:lnTo>
                  <a:lnTo>
                    <a:pt x="41" y="84"/>
                  </a:lnTo>
                  <a:lnTo>
                    <a:pt x="48" y="70"/>
                  </a:lnTo>
                  <a:lnTo>
                    <a:pt x="48" y="70"/>
                  </a:lnTo>
                  <a:lnTo>
                    <a:pt x="53" y="62"/>
                  </a:lnTo>
                  <a:lnTo>
                    <a:pt x="59" y="54"/>
                  </a:lnTo>
                  <a:lnTo>
                    <a:pt x="71" y="38"/>
                  </a:lnTo>
                  <a:lnTo>
                    <a:pt x="82" y="23"/>
                  </a:lnTo>
                  <a:lnTo>
                    <a:pt x="88" y="14"/>
                  </a:lnTo>
                  <a:lnTo>
                    <a:pt x="92" y="5"/>
                  </a:lnTo>
                  <a:lnTo>
                    <a:pt x="92" y="5"/>
                  </a:lnTo>
                  <a:lnTo>
                    <a:pt x="92" y="3"/>
                  </a:lnTo>
                  <a:lnTo>
                    <a:pt x="92" y="2"/>
                  </a:lnTo>
                  <a:lnTo>
                    <a:pt x="91" y="1"/>
                  </a:lnTo>
                  <a:lnTo>
                    <a:pt x="89" y="0"/>
                  </a:lnTo>
                  <a:lnTo>
                    <a:pt x="85" y="0"/>
                  </a:lnTo>
                  <a:lnTo>
                    <a:pt x="83" y="1"/>
                  </a:lnTo>
                  <a:lnTo>
                    <a:pt x="82" y="3"/>
                  </a:lnTo>
                  <a:lnTo>
                    <a:pt x="8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3" name="Freeform 1006"/>
            <p:cNvSpPr/>
            <p:nvPr/>
          </p:nvSpPr>
          <p:spPr bwMode="auto">
            <a:xfrm>
              <a:off x="4624388" y="2316163"/>
              <a:ext cx="38100" cy="47625"/>
            </a:xfrm>
            <a:custGeom>
              <a:avLst/>
              <a:gdLst/>
              <a:ahLst/>
              <a:cxnLst>
                <a:cxn ang="0">
                  <a:pos x="64" y="4"/>
                </a:cxn>
                <a:cxn ang="0">
                  <a:pos x="64" y="4"/>
                </a:cxn>
                <a:cxn ang="0">
                  <a:pos x="63" y="10"/>
                </a:cxn>
                <a:cxn ang="0">
                  <a:pos x="60" y="16"/>
                </a:cxn>
                <a:cxn ang="0">
                  <a:pos x="55" y="22"/>
                </a:cxn>
                <a:cxn ang="0">
                  <a:pos x="51" y="27"/>
                </a:cxn>
                <a:cxn ang="0">
                  <a:pos x="42" y="37"/>
                </a:cxn>
                <a:cxn ang="0">
                  <a:pos x="33" y="47"/>
                </a:cxn>
                <a:cxn ang="0">
                  <a:pos x="33" y="47"/>
                </a:cxn>
                <a:cxn ang="0">
                  <a:pos x="16" y="64"/>
                </a:cxn>
                <a:cxn ang="0">
                  <a:pos x="0" y="85"/>
                </a:cxn>
                <a:cxn ang="0">
                  <a:pos x="0" y="85"/>
                </a:cxn>
                <a:cxn ang="0">
                  <a:pos x="0" y="86"/>
                </a:cxn>
                <a:cxn ang="0">
                  <a:pos x="0" y="88"/>
                </a:cxn>
                <a:cxn ang="0">
                  <a:pos x="2" y="89"/>
                </a:cxn>
                <a:cxn ang="0">
                  <a:pos x="3" y="91"/>
                </a:cxn>
                <a:cxn ang="0">
                  <a:pos x="6" y="91"/>
                </a:cxn>
                <a:cxn ang="0">
                  <a:pos x="8" y="91"/>
                </a:cxn>
                <a:cxn ang="0">
                  <a:pos x="9" y="89"/>
                </a:cxn>
                <a:cxn ang="0">
                  <a:pos x="9" y="89"/>
                </a:cxn>
                <a:cxn ang="0">
                  <a:pos x="19" y="76"/>
                </a:cxn>
                <a:cxn ang="0">
                  <a:pos x="30" y="63"/>
                </a:cxn>
                <a:cxn ang="0">
                  <a:pos x="52" y="39"/>
                </a:cxn>
                <a:cxn ang="0">
                  <a:pos x="52" y="39"/>
                </a:cxn>
                <a:cxn ang="0">
                  <a:pos x="60" y="32"/>
                </a:cxn>
                <a:cxn ang="0">
                  <a:pos x="66" y="24"/>
                </a:cxn>
                <a:cxn ang="0">
                  <a:pos x="71" y="14"/>
                </a:cxn>
                <a:cxn ang="0">
                  <a:pos x="72" y="9"/>
                </a:cxn>
                <a:cxn ang="0">
                  <a:pos x="73" y="4"/>
                </a:cxn>
                <a:cxn ang="0">
                  <a:pos x="73" y="4"/>
                </a:cxn>
                <a:cxn ang="0">
                  <a:pos x="73" y="2"/>
                </a:cxn>
                <a:cxn ang="0">
                  <a:pos x="72" y="1"/>
                </a:cxn>
                <a:cxn ang="0">
                  <a:pos x="71" y="0"/>
                </a:cxn>
                <a:cxn ang="0">
                  <a:pos x="69" y="0"/>
                </a:cxn>
                <a:cxn ang="0">
                  <a:pos x="66" y="1"/>
                </a:cxn>
                <a:cxn ang="0">
                  <a:pos x="65" y="2"/>
                </a:cxn>
                <a:cxn ang="0">
                  <a:pos x="64" y="4"/>
                </a:cxn>
                <a:cxn ang="0">
                  <a:pos x="64" y="4"/>
                </a:cxn>
              </a:cxnLst>
              <a:rect l="0" t="0" r="r" b="b"/>
              <a:pathLst>
                <a:path w="73" h="91">
                  <a:moveTo>
                    <a:pt x="64" y="4"/>
                  </a:moveTo>
                  <a:lnTo>
                    <a:pt x="64" y="4"/>
                  </a:lnTo>
                  <a:lnTo>
                    <a:pt x="63" y="10"/>
                  </a:lnTo>
                  <a:lnTo>
                    <a:pt x="60" y="16"/>
                  </a:lnTo>
                  <a:lnTo>
                    <a:pt x="55" y="22"/>
                  </a:lnTo>
                  <a:lnTo>
                    <a:pt x="51" y="27"/>
                  </a:lnTo>
                  <a:lnTo>
                    <a:pt x="42" y="37"/>
                  </a:lnTo>
                  <a:lnTo>
                    <a:pt x="33" y="47"/>
                  </a:lnTo>
                  <a:lnTo>
                    <a:pt x="33" y="47"/>
                  </a:lnTo>
                  <a:lnTo>
                    <a:pt x="16" y="64"/>
                  </a:lnTo>
                  <a:lnTo>
                    <a:pt x="0" y="85"/>
                  </a:lnTo>
                  <a:lnTo>
                    <a:pt x="0" y="85"/>
                  </a:lnTo>
                  <a:lnTo>
                    <a:pt x="0" y="86"/>
                  </a:lnTo>
                  <a:lnTo>
                    <a:pt x="0" y="88"/>
                  </a:lnTo>
                  <a:lnTo>
                    <a:pt x="2" y="89"/>
                  </a:lnTo>
                  <a:lnTo>
                    <a:pt x="3" y="91"/>
                  </a:lnTo>
                  <a:lnTo>
                    <a:pt x="6" y="91"/>
                  </a:lnTo>
                  <a:lnTo>
                    <a:pt x="8" y="91"/>
                  </a:lnTo>
                  <a:lnTo>
                    <a:pt x="9" y="89"/>
                  </a:lnTo>
                  <a:lnTo>
                    <a:pt x="9" y="89"/>
                  </a:lnTo>
                  <a:lnTo>
                    <a:pt x="19" y="76"/>
                  </a:lnTo>
                  <a:lnTo>
                    <a:pt x="30" y="63"/>
                  </a:lnTo>
                  <a:lnTo>
                    <a:pt x="52" y="39"/>
                  </a:lnTo>
                  <a:lnTo>
                    <a:pt x="52" y="39"/>
                  </a:lnTo>
                  <a:lnTo>
                    <a:pt x="60" y="32"/>
                  </a:lnTo>
                  <a:lnTo>
                    <a:pt x="66" y="24"/>
                  </a:lnTo>
                  <a:lnTo>
                    <a:pt x="71" y="14"/>
                  </a:lnTo>
                  <a:lnTo>
                    <a:pt x="72" y="9"/>
                  </a:lnTo>
                  <a:lnTo>
                    <a:pt x="73" y="4"/>
                  </a:lnTo>
                  <a:lnTo>
                    <a:pt x="73" y="4"/>
                  </a:lnTo>
                  <a:lnTo>
                    <a:pt x="73" y="2"/>
                  </a:lnTo>
                  <a:lnTo>
                    <a:pt x="72" y="1"/>
                  </a:lnTo>
                  <a:lnTo>
                    <a:pt x="71" y="0"/>
                  </a:lnTo>
                  <a:lnTo>
                    <a:pt x="69" y="0"/>
                  </a:lnTo>
                  <a:lnTo>
                    <a:pt x="66" y="1"/>
                  </a:lnTo>
                  <a:lnTo>
                    <a:pt x="65" y="2"/>
                  </a:lnTo>
                  <a:lnTo>
                    <a:pt x="64" y="4"/>
                  </a:lnTo>
                  <a:lnTo>
                    <a:pt x="6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4" name="Freeform 1007"/>
            <p:cNvSpPr/>
            <p:nvPr/>
          </p:nvSpPr>
          <p:spPr bwMode="auto">
            <a:xfrm>
              <a:off x="4687888" y="2322513"/>
              <a:ext cx="25400" cy="34925"/>
            </a:xfrm>
            <a:custGeom>
              <a:avLst/>
              <a:gdLst/>
              <a:ahLst/>
              <a:cxnLst>
                <a:cxn ang="0">
                  <a:pos x="38" y="2"/>
                </a:cxn>
                <a:cxn ang="0">
                  <a:pos x="38" y="2"/>
                </a:cxn>
                <a:cxn ang="0">
                  <a:pos x="1" y="59"/>
                </a:cxn>
                <a:cxn ang="0">
                  <a:pos x="1" y="59"/>
                </a:cxn>
                <a:cxn ang="0">
                  <a:pos x="0" y="62"/>
                </a:cxn>
                <a:cxn ang="0">
                  <a:pos x="0" y="64"/>
                </a:cxn>
                <a:cxn ang="0">
                  <a:pos x="1" y="65"/>
                </a:cxn>
                <a:cxn ang="0">
                  <a:pos x="2" y="66"/>
                </a:cxn>
                <a:cxn ang="0">
                  <a:pos x="4" y="67"/>
                </a:cxn>
                <a:cxn ang="0">
                  <a:pos x="6" y="67"/>
                </a:cxn>
                <a:cxn ang="0">
                  <a:pos x="7" y="66"/>
                </a:cxn>
                <a:cxn ang="0">
                  <a:pos x="9" y="65"/>
                </a:cxn>
                <a:cxn ang="0">
                  <a:pos x="9" y="65"/>
                </a:cxn>
                <a:cxn ang="0">
                  <a:pos x="46" y="8"/>
                </a:cxn>
                <a:cxn ang="0">
                  <a:pos x="46" y="8"/>
                </a:cxn>
                <a:cxn ang="0">
                  <a:pos x="47" y="6"/>
                </a:cxn>
                <a:cxn ang="0">
                  <a:pos x="47" y="4"/>
                </a:cxn>
                <a:cxn ang="0">
                  <a:pos x="46" y="2"/>
                </a:cxn>
                <a:cxn ang="0">
                  <a:pos x="45" y="1"/>
                </a:cxn>
                <a:cxn ang="0">
                  <a:pos x="43" y="0"/>
                </a:cxn>
                <a:cxn ang="0">
                  <a:pos x="41" y="0"/>
                </a:cxn>
                <a:cxn ang="0">
                  <a:pos x="40" y="1"/>
                </a:cxn>
                <a:cxn ang="0">
                  <a:pos x="38" y="2"/>
                </a:cxn>
                <a:cxn ang="0">
                  <a:pos x="38" y="2"/>
                </a:cxn>
              </a:cxnLst>
              <a:rect l="0" t="0" r="r" b="b"/>
              <a:pathLst>
                <a:path w="47" h="67">
                  <a:moveTo>
                    <a:pt x="38" y="2"/>
                  </a:moveTo>
                  <a:lnTo>
                    <a:pt x="38" y="2"/>
                  </a:lnTo>
                  <a:lnTo>
                    <a:pt x="1" y="59"/>
                  </a:lnTo>
                  <a:lnTo>
                    <a:pt x="1" y="59"/>
                  </a:lnTo>
                  <a:lnTo>
                    <a:pt x="0" y="62"/>
                  </a:lnTo>
                  <a:lnTo>
                    <a:pt x="0" y="64"/>
                  </a:lnTo>
                  <a:lnTo>
                    <a:pt x="1" y="65"/>
                  </a:lnTo>
                  <a:lnTo>
                    <a:pt x="2" y="66"/>
                  </a:lnTo>
                  <a:lnTo>
                    <a:pt x="4" y="67"/>
                  </a:lnTo>
                  <a:lnTo>
                    <a:pt x="6" y="67"/>
                  </a:lnTo>
                  <a:lnTo>
                    <a:pt x="7" y="66"/>
                  </a:lnTo>
                  <a:lnTo>
                    <a:pt x="9" y="65"/>
                  </a:lnTo>
                  <a:lnTo>
                    <a:pt x="9" y="65"/>
                  </a:lnTo>
                  <a:lnTo>
                    <a:pt x="46" y="8"/>
                  </a:lnTo>
                  <a:lnTo>
                    <a:pt x="46" y="8"/>
                  </a:lnTo>
                  <a:lnTo>
                    <a:pt x="47" y="6"/>
                  </a:lnTo>
                  <a:lnTo>
                    <a:pt x="47" y="4"/>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5" name="Freeform 1008"/>
            <p:cNvSpPr/>
            <p:nvPr/>
          </p:nvSpPr>
          <p:spPr bwMode="auto">
            <a:xfrm>
              <a:off x="4095751" y="2149476"/>
              <a:ext cx="746125" cy="649288"/>
            </a:xfrm>
            <a:custGeom>
              <a:avLst/>
              <a:gdLst/>
              <a:ahLst/>
              <a:cxnLst>
                <a:cxn ang="0">
                  <a:pos x="1140" y="1223"/>
                </a:cxn>
                <a:cxn ang="0">
                  <a:pos x="915" y="1215"/>
                </a:cxn>
                <a:cxn ang="0">
                  <a:pos x="541" y="1215"/>
                </a:cxn>
                <a:cxn ang="0">
                  <a:pos x="268" y="1224"/>
                </a:cxn>
                <a:cxn ang="0">
                  <a:pos x="95" y="1200"/>
                </a:cxn>
                <a:cxn ang="0">
                  <a:pos x="40" y="1159"/>
                </a:cxn>
                <a:cxn ang="0">
                  <a:pos x="16" y="1026"/>
                </a:cxn>
                <a:cxn ang="0">
                  <a:pos x="25" y="1009"/>
                </a:cxn>
                <a:cxn ang="0">
                  <a:pos x="19" y="875"/>
                </a:cxn>
                <a:cxn ang="0">
                  <a:pos x="9" y="625"/>
                </a:cxn>
                <a:cxn ang="0">
                  <a:pos x="6" y="418"/>
                </a:cxn>
                <a:cxn ang="0">
                  <a:pos x="7" y="289"/>
                </a:cxn>
                <a:cxn ang="0">
                  <a:pos x="52" y="230"/>
                </a:cxn>
                <a:cxn ang="0">
                  <a:pos x="151" y="213"/>
                </a:cxn>
                <a:cxn ang="0">
                  <a:pos x="235" y="218"/>
                </a:cxn>
                <a:cxn ang="0">
                  <a:pos x="289" y="31"/>
                </a:cxn>
                <a:cxn ang="0">
                  <a:pos x="307" y="12"/>
                </a:cxn>
                <a:cxn ang="0">
                  <a:pos x="441" y="1"/>
                </a:cxn>
                <a:cxn ang="0">
                  <a:pos x="695" y="15"/>
                </a:cxn>
                <a:cxn ang="0">
                  <a:pos x="756" y="83"/>
                </a:cxn>
                <a:cxn ang="0">
                  <a:pos x="793" y="203"/>
                </a:cxn>
                <a:cxn ang="0">
                  <a:pos x="1105" y="200"/>
                </a:cxn>
                <a:cxn ang="0">
                  <a:pos x="1230" y="198"/>
                </a:cxn>
                <a:cxn ang="0">
                  <a:pos x="1356" y="241"/>
                </a:cxn>
                <a:cxn ang="0">
                  <a:pos x="1396" y="318"/>
                </a:cxn>
                <a:cxn ang="0">
                  <a:pos x="1403" y="390"/>
                </a:cxn>
                <a:cxn ang="0">
                  <a:pos x="1406" y="426"/>
                </a:cxn>
                <a:cxn ang="0">
                  <a:pos x="1379" y="431"/>
                </a:cxn>
                <a:cxn ang="0">
                  <a:pos x="1365" y="363"/>
                </a:cxn>
                <a:cxn ang="0">
                  <a:pos x="1332" y="271"/>
                </a:cxn>
                <a:cxn ang="0">
                  <a:pos x="1211" y="232"/>
                </a:cxn>
                <a:cxn ang="0">
                  <a:pos x="1047" y="238"/>
                </a:cxn>
                <a:cxn ang="0">
                  <a:pos x="777" y="239"/>
                </a:cxn>
                <a:cxn ang="0">
                  <a:pos x="760" y="229"/>
                </a:cxn>
                <a:cxn ang="0">
                  <a:pos x="747" y="174"/>
                </a:cxn>
                <a:cxn ang="0">
                  <a:pos x="714" y="77"/>
                </a:cxn>
                <a:cxn ang="0">
                  <a:pos x="647" y="43"/>
                </a:cxn>
                <a:cxn ang="0">
                  <a:pos x="476" y="39"/>
                </a:cxn>
                <a:cxn ang="0">
                  <a:pos x="320" y="66"/>
                </a:cxn>
                <a:cxn ang="0">
                  <a:pos x="298" y="168"/>
                </a:cxn>
                <a:cxn ang="0">
                  <a:pos x="267" y="232"/>
                </a:cxn>
                <a:cxn ang="0">
                  <a:pos x="264" y="252"/>
                </a:cxn>
                <a:cxn ang="0">
                  <a:pos x="245" y="258"/>
                </a:cxn>
                <a:cxn ang="0">
                  <a:pos x="175" y="252"/>
                </a:cxn>
                <a:cxn ang="0">
                  <a:pos x="80" y="259"/>
                </a:cxn>
                <a:cxn ang="0">
                  <a:pos x="44" y="298"/>
                </a:cxn>
                <a:cxn ang="0">
                  <a:pos x="46" y="541"/>
                </a:cxn>
                <a:cxn ang="0">
                  <a:pos x="55" y="893"/>
                </a:cxn>
                <a:cxn ang="0">
                  <a:pos x="56" y="1019"/>
                </a:cxn>
                <a:cxn ang="0">
                  <a:pos x="58" y="1106"/>
                </a:cxn>
                <a:cxn ang="0">
                  <a:pos x="101" y="1162"/>
                </a:cxn>
                <a:cxn ang="0">
                  <a:pos x="279" y="1186"/>
                </a:cxn>
                <a:cxn ang="0">
                  <a:pos x="440" y="1189"/>
                </a:cxn>
                <a:cxn ang="0">
                  <a:pos x="599" y="1178"/>
                </a:cxn>
                <a:cxn ang="0">
                  <a:pos x="880" y="1179"/>
                </a:cxn>
                <a:cxn ang="0">
                  <a:pos x="1084" y="1180"/>
                </a:cxn>
                <a:cxn ang="0">
                  <a:pos x="1208" y="1188"/>
                </a:cxn>
                <a:cxn ang="0">
                  <a:pos x="1248" y="1188"/>
                </a:cxn>
                <a:cxn ang="0">
                  <a:pos x="1276" y="1173"/>
                </a:cxn>
                <a:cxn ang="0">
                  <a:pos x="1296" y="1192"/>
                </a:cxn>
                <a:cxn ang="0">
                  <a:pos x="1261" y="1223"/>
                </a:cxn>
              </a:cxnLst>
              <a:rect l="0" t="0" r="r" b="b"/>
              <a:pathLst>
                <a:path w="1409" h="1227">
                  <a:moveTo>
                    <a:pt x="1221" y="1227"/>
                  </a:moveTo>
                  <a:lnTo>
                    <a:pt x="1221" y="1227"/>
                  </a:lnTo>
                  <a:lnTo>
                    <a:pt x="1205" y="1226"/>
                  </a:lnTo>
                  <a:lnTo>
                    <a:pt x="1190" y="1226"/>
                  </a:lnTo>
                  <a:lnTo>
                    <a:pt x="1190" y="1226"/>
                  </a:lnTo>
                  <a:lnTo>
                    <a:pt x="1176" y="1225"/>
                  </a:lnTo>
                  <a:lnTo>
                    <a:pt x="1176" y="1225"/>
                  </a:lnTo>
                  <a:lnTo>
                    <a:pt x="1140" y="1223"/>
                  </a:lnTo>
                  <a:lnTo>
                    <a:pt x="1105" y="1221"/>
                  </a:lnTo>
                  <a:lnTo>
                    <a:pt x="1104" y="1221"/>
                  </a:lnTo>
                  <a:lnTo>
                    <a:pt x="1104" y="1221"/>
                  </a:lnTo>
                  <a:lnTo>
                    <a:pt x="1049" y="1218"/>
                  </a:lnTo>
                  <a:lnTo>
                    <a:pt x="1021" y="1217"/>
                  </a:lnTo>
                  <a:lnTo>
                    <a:pt x="993" y="1216"/>
                  </a:lnTo>
                  <a:lnTo>
                    <a:pt x="993" y="1216"/>
                  </a:lnTo>
                  <a:lnTo>
                    <a:pt x="915" y="1215"/>
                  </a:lnTo>
                  <a:lnTo>
                    <a:pt x="838" y="1214"/>
                  </a:lnTo>
                  <a:lnTo>
                    <a:pt x="838" y="1214"/>
                  </a:lnTo>
                  <a:lnTo>
                    <a:pt x="760" y="1213"/>
                  </a:lnTo>
                  <a:lnTo>
                    <a:pt x="681" y="1212"/>
                  </a:lnTo>
                  <a:lnTo>
                    <a:pt x="681" y="1212"/>
                  </a:lnTo>
                  <a:lnTo>
                    <a:pt x="608" y="1213"/>
                  </a:lnTo>
                  <a:lnTo>
                    <a:pt x="541" y="1215"/>
                  </a:lnTo>
                  <a:lnTo>
                    <a:pt x="541" y="1215"/>
                  </a:lnTo>
                  <a:lnTo>
                    <a:pt x="494" y="1218"/>
                  </a:lnTo>
                  <a:lnTo>
                    <a:pt x="489" y="1218"/>
                  </a:lnTo>
                  <a:lnTo>
                    <a:pt x="489" y="1218"/>
                  </a:lnTo>
                  <a:lnTo>
                    <a:pt x="399" y="1223"/>
                  </a:lnTo>
                  <a:lnTo>
                    <a:pt x="354" y="1224"/>
                  </a:lnTo>
                  <a:lnTo>
                    <a:pt x="309" y="1225"/>
                  </a:lnTo>
                  <a:lnTo>
                    <a:pt x="309" y="1225"/>
                  </a:lnTo>
                  <a:lnTo>
                    <a:pt x="268" y="1224"/>
                  </a:lnTo>
                  <a:lnTo>
                    <a:pt x="228" y="1223"/>
                  </a:lnTo>
                  <a:lnTo>
                    <a:pt x="191" y="1220"/>
                  </a:lnTo>
                  <a:lnTo>
                    <a:pt x="157" y="1215"/>
                  </a:lnTo>
                  <a:lnTo>
                    <a:pt x="157" y="1215"/>
                  </a:lnTo>
                  <a:lnTo>
                    <a:pt x="141" y="1213"/>
                  </a:lnTo>
                  <a:lnTo>
                    <a:pt x="126" y="1209"/>
                  </a:lnTo>
                  <a:lnTo>
                    <a:pt x="109" y="1205"/>
                  </a:lnTo>
                  <a:lnTo>
                    <a:pt x="95" y="1200"/>
                  </a:lnTo>
                  <a:lnTo>
                    <a:pt x="80" y="1194"/>
                  </a:lnTo>
                  <a:lnTo>
                    <a:pt x="67" y="1187"/>
                  </a:lnTo>
                  <a:lnTo>
                    <a:pt x="61" y="1183"/>
                  </a:lnTo>
                  <a:lnTo>
                    <a:pt x="55" y="1177"/>
                  </a:lnTo>
                  <a:lnTo>
                    <a:pt x="50" y="1172"/>
                  </a:lnTo>
                  <a:lnTo>
                    <a:pt x="45" y="1167"/>
                  </a:lnTo>
                  <a:lnTo>
                    <a:pt x="45" y="1167"/>
                  </a:lnTo>
                  <a:lnTo>
                    <a:pt x="40" y="1159"/>
                  </a:lnTo>
                  <a:lnTo>
                    <a:pt x="36" y="1150"/>
                  </a:lnTo>
                  <a:lnTo>
                    <a:pt x="27" y="1134"/>
                  </a:lnTo>
                  <a:lnTo>
                    <a:pt x="22" y="1117"/>
                  </a:lnTo>
                  <a:lnTo>
                    <a:pt x="19" y="1101"/>
                  </a:lnTo>
                  <a:lnTo>
                    <a:pt x="17" y="1083"/>
                  </a:lnTo>
                  <a:lnTo>
                    <a:pt x="16" y="1065"/>
                  </a:lnTo>
                  <a:lnTo>
                    <a:pt x="16" y="1029"/>
                  </a:lnTo>
                  <a:lnTo>
                    <a:pt x="16" y="1026"/>
                  </a:lnTo>
                  <a:lnTo>
                    <a:pt x="16" y="1026"/>
                  </a:lnTo>
                  <a:lnTo>
                    <a:pt x="17" y="1023"/>
                  </a:lnTo>
                  <a:lnTo>
                    <a:pt x="18" y="1019"/>
                  </a:lnTo>
                  <a:lnTo>
                    <a:pt x="20" y="1016"/>
                  </a:lnTo>
                  <a:lnTo>
                    <a:pt x="23" y="1013"/>
                  </a:lnTo>
                  <a:lnTo>
                    <a:pt x="24" y="1012"/>
                  </a:lnTo>
                  <a:lnTo>
                    <a:pt x="25" y="1009"/>
                  </a:lnTo>
                  <a:lnTo>
                    <a:pt x="25" y="1009"/>
                  </a:lnTo>
                  <a:lnTo>
                    <a:pt x="25" y="1001"/>
                  </a:lnTo>
                  <a:lnTo>
                    <a:pt x="25" y="1001"/>
                  </a:lnTo>
                  <a:lnTo>
                    <a:pt x="23" y="961"/>
                  </a:lnTo>
                  <a:lnTo>
                    <a:pt x="23" y="959"/>
                  </a:lnTo>
                  <a:lnTo>
                    <a:pt x="23" y="959"/>
                  </a:lnTo>
                  <a:lnTo>
                    <a:pt x="22" y="927"/>
                  </a:lnTo>
                  <a:lnTo>
                    <a:pt x="22" y="927"/>
                  </a:lnTo>
                  <a:lnTo>
                    <a:pt x="19" y="875"/>
                  </a:lnTo>
                  <a:lnTo>
                    <a:pt x="19" y="875"/>
                  </a:lnTo>
                  <a:lnTo>
                    <a:pt x="18" y="830"/>
                  </a:lnTo>
                  <a:lnTo>
                    <a:pt x="15" y="786"/>
                  </a:lnTo>
                  <a:lnTo>
                    <a:pt x="15" y="786"/>
                  </a:lnTo>
                  <a:lnTo>
                    <a:pt x="12" y="759"/>
                  </a:lnTo>
                  <a:lnTo>
                    <a:pt x="11" y="732"/>
                  </a:lnTo>
                  <a:lnTo>
                    <a:pt x="9" y="679"/>
                  </a:lnTo>
                  <a:lnTo>
                    <a:pt x="9" y="625"/>
                  </a:lnTo>
                  <a:lnTo>
                    <a:pt x="10" y="572"/>
                  </a:lnTo>
                  <a:lnTo>
                    <a:pt x="10" y="570"/>
                  </a:lnTo>
                  <a:lnTo>
                    <a:pt x="10" y="570"/>
                  </a:lnTo>
                  <a:lnTo>
                    <a:pt x="10" y="522"/>
                  </a:lnTo>
                  <a:lnTo>
                    <a:pt x="10" y="475"/>
                  </a:lnTo>
                  <a:lnTo>
                    <a:pt x="10" y="475"/>
                  </a:lnTo>
                  <a:lnTo>
                    <a:pt x="9" y="448"/>
                  </a:lnTo>
                  <a:lnTo>
                    <a:pt x="6" y="418"/>
                  </a:lnTo>
                  <a:lnTo>
                    <a:pt x="6" y="418"/>
                  </a:lnTo>
                  <a:lnTo>
                    <a:pt x="2" y="394"/>
                  </a:lnTo>
                  <a:lnTo>
                    <a:pt x="0" y="370"/>
                  </a:lnTo>
                  <a:lnTo>
                    <a:pt x="0" y="345"/>
                  </a:lnTo>
                  <a:lnTo>
                    <a:pt x="0" y="322"/>
                  </a:lnTo>
                  <a:lnTo>
                    <a:pt x="2" y="311"/>
                  </a:lnTo>
                  <a:lnTo>
                    <a:pt x="3" y="299"/>
                  </a:lnTo>
                  <a:lnTo>
                    <a:pt x="7" y="289"/>
                  </a:lnTo>
                  <a:lnTo>
                    <a:pt x="10" y="279"/>
                  </a:lnTo>
                  <a:lnTo>
                    <a:pt x="14" y="269"/>
                  </a:lnTo>
                  <a:lnTo>
                    <a:pt x="20" y="260"/>
                  </a:lnTo>
                  <a:lnTo>
                    <a:pt x="26" y="252"/>
                  </a:lnTo>
                  <a:lnTo>
                    <a:pt x="34" y="243"/>
                  </a:lnTo>
                  <a:lnTo>
                    <a:pt x="34" y="243"/>
                  </a:lnTo>
                  <a:lnTo>
                    <a:pt x="42" y="236"/>
                  </a:lnTo>
                  <a:lnTo>
                    <a:pt x="52" y="230"/>
                  </a:lnTo>
                  <a:lnTo>
                    <a:pt x="63" y="225"/>
                  </a:lnTo>
                  <a:lnTo>
                    <a:pt x="74" y="221"/>
                  </a:lnTo>
                  <a:lnTo>
                    <a:pt x="87" y="218"/>
                  </a:lnTo>
                  <a:lnTo>
                    <a:pt x="101" y="214"/>
                  </a:lnTo>
                  <a:lnTo>
                    <a:pt x="116" y="213"/>
                  </a:lnTo>
                  <a:lnTo>
                    <a:pt x="133" y="213"/>
                  </a:lnTo>
                  <a:lnTo>
                    <a:pt x="133" y="213"/>
                  </a:lnTo>
                  <a:lnTo>
                    <a:pt x="151" y="213"/>
                  </a:lnTo>
                  <a:lnTo>
                    <a:pt x="167" y="214"/>
                  </a:lnTo>
                  <a:lnTo>
                    <a:pt x="202" y="218"/>
                  </a:lnTo>
                  <a:lnTo>
                    <a:pt x="204" y="218"/>
                  </a:lnTo>
                  <a:lnTo>
                    <a:pt x="204" y="218"/>
                  </a:lnTo>
                  <a:lnTo>
                    <a:pt x="228" y="221"/>
                  </a:lnTo>
                  <a:lnTo>
                    <a:pt x="233" y="221"/>
                  </a:lnTo>
                  <a:lnTo>
                    <a:pt x="235" y="218"/>
                  </a:lnTo>
                  <a:lnTo>
                    <a:pt x="235" y="218"/>
                  </a:lnTo>
                  <a:lnTo>
                    <a:pt x="245" y="193"/>
                  </a:lnTo>
                  <a:lnTo>
                    <a:pt x="255" y="169"/>
                  </a:lnTo>
                  <a:lnTo>
                    <a:pt x="264" y="146"/>
                  </a:lnTo>
                  <a:lnTo>
                    <a:pt x="271" y="122"/>
                  </a:lnTo>
                  <a:lnTo>
                    <a:pt x="277" y="98"/>
                  </a:lnTo>
                  <a:lnTo>
                    <a:pt x="282" y="76"/>
                  </a:lnTo>
                  <a:lnTo>
                    <a:pt x="286" y="53"/>
                  </a:lnTo>
                  <a:lnTo>
                    <a:pt x="289" y="31"/>
                  </a:lnTo>
                  <a:lnTo>
                    <a:pt x="289" y="31"/>
                  </a:lnTo>
                  <a:lnTo>
                    <a:pt x="291" y="25"/>
                  </a:lnTo>
                  <a:lnTo>
                    <a:pt x="294" y="20"/>
                  </a:lnTo>
                  <a:lnTo>
                    <a:pt x="298" y="17"/>
                  </a:lnTo>
                  <a:lnTo>
                    <a:pt x="304" y="13"/>
                  </a:lnTo>
                  <a:lnTo>
                    <a:pt x="306" y="13"/>
                  </a:lnTo>
                  <a:lnTo>
                    <a:pt x="307" y="12"/>
                  </a:lnTo>
                  <a:lnTo>
                    <a:pt x="307" y="12"/>
                  </a:lnTo>
                  <a:lnTo>
                    <a:pt x="310" y="9"/>
                  </a:lnTo>
                  <a:lnTo>
                    <a:pt x="312" y="8"/>
                  </a:lnTo>
                  <a:lnTo>
                    <a:pt x="316" y="7"/>
                  </a:lnTo>
                  <a:lnTo>
                    <a:pt x="320" y="6"/>
                  </a:lnTo>
                  <a:lnTo>
                    <a:pt x="320" y="6"/>
                  </a:lnTo>
                  <a:lnTo>
                    <a:pt x="361" y="4"/>
                  </a:lnTo>
                  <a:lnTo>
                    <a:pt x="401" y="2"/>
                  </a:lnTo>
                  <a:lnTo>
                    <a:pt x="441" y="1"/>
                  </a:lnTo>
                  <a:lnTo>
                    <a:pt x="479" y="0"/>
                  </a:lnTo>
                  <a:lnTo>
                    <a:pt x="479" y="0"/>
                  </a:lnTo>
                  <a:lnTo>
                    <a:pt x="532" y="1"/>
                  </a:lnTo>
                  <a:lnTo>
                    <a:pt x="584" y="3"/>
                  </a:lnTo>
                  <a:lnTo>
                    <a:pt x="634" y="7"/>
                  </a:lnTo>
                  <a:lnTo>
                    <a:pt x="681" y="12"/>
                  </a:lnTo>
                  <a:lnTo>
                    <a:pt x="681" y="12"/>
                  </a:lnTo>
                  <a:lnTo>
                    <a:pt x="695" y="15"/>
                  </a:lnTo>
                  <a:lnTo>
                    <a:pt x="707" y="20"/>
                  </a:lnTo>
                  <a:lnTo>
                    <a:pt x="719" y="26"/>
                  </a:lnTo>
                  <a:lnTo>
                    <a:pt x="729" y="33"/>
                  </a:lnTo>
                  <a:lnTo>
                    <a:pt x="737" y="42"/>
                  </a:lnTo>
                  <a:lnTo>
                    <a:pt x="745" y="54"/>
                  </a:lnTo>
                  <a:lnTo>
                    <a:pt x="751" y="67"/>
                  </a:lnTo>
                  <a:lnTo>
                    <a:pt x="756" y="83"/>
                  </a:lnTo>
                  <a:lnTo>
                    <a:pt x="756" y="83"/>
                  </a:lnTo>
                  <a:lnTo>
                    <a:pt x="766" y="118"/>
                  </a:lnTo>
                  <a:lnTo>
                    <a:pt x="766" y="118"/>
                  </a:lnTo>
                  <a:lnTo>
                    <a:pt x="774" y="138"/>
                  </a:lnTo>
                  <a:lnTo>
                    <a:pt x="779" y="157"/>
                  </a:lnTo>
                  <a:lnTo>
                    <a:pt x="784" y="177"/>
                  </a:lnTo>
                  <a:lnTo>
                    <a:pt x="787" y="198"/>
                  </a:lnTo>
                  <a:lnTo>
                    <a:pt x="788" y="203"/>
                  </a:lnTo>
                  <a:lnTo>
                    <a:pt x="793" y="203"/>
                  </a:lnTo>
                  <a:lnTo>
                    <a:pt x="793" y="203"/>
                  </a:lnTo>
                  <a:lnTo>
                    <a:pt x="901" y="204"/>
                  </a:lnTo>
                  <a:lnTo>
                    <a:pt x="901" y="204"/>
                  </a:lnTo>
                  <a:lnTo>
                    <a:pt x="1026" y="204"/>
                  </a:lnTo>
                  <a:lnTo>
                    <a:pt x="1026" y="204"/>
                  </a:lnTo>
                  <a:lnTo>
                    <a:pt x="1046" y="204"/>
                  </a:lnTo>
                  <a:lnTo>
                    <a:pt x="1066" y="203"/>
                  </a:lnTo>
                  <a:lnTo>
                    <a:pt x="1105" y="200"/>
                  </a:lnTo>
                  <a:lnTo>
                    <a:pt x="1105" y="200"/>
                  </a:lnTo>
                  <a:lnTo>
                    <a:pt x="1144" y="197"/>
                  </a:lnTo>
                  <a:lnTo>
                    <a:pt x="1163" y="195"/>
                  </a:lnTo>
                  <a:lnTo>
                    <a:pt x="1182" y="195"/>
                  </a:lnTo>
                  <a:lnTo>
                    <a:pt x="1182" y="195"/>
                  </a:lnTo>
                  <a:lnTo>
                    <a:pt x="1207" y="196"/>
                  </a:lnTo>
                  <a:lnTo>
                    <a:pt x="1230" y="198"/>
                  </a:lnTo>
                  <a:lnTo>
                    <a:pt x="1230" y="198"/>
                  </a:lnTo>
                  <a:lnTo>
                    <a:pt x="1249" y="202"/>
                  </a:lnTo>
                  <a:lnTo>
                    <a:pt x="1271" y="206"/>
                  </a:lnTo>
                  <a:lnTo>
                    <a:pt x="1294" y="212"/>
                  </a:lnTo>
                  <a:lnTo>
                    <a:pt x="1317" y="221"/>
                  </a:lnTo>
                  <a:lnTo>
                    <a:pt x="1327" y="225"/>
                  </a:lnTo>
                  <a:lnTo>
                    <a:pt x="1337" y="230"/>
                  </a:lnTo>
                  <a:lnTo>
                    <a:pt x="1348" y="235"/>
                  </a:lnTo>
                  <a:lnTo>
                    <a:pt x="1356" y="241"/>
                  </a:lnTo>
                  <a:lnTo>
                    <a:pt x="1364" y="249"/>
                  </a:lnTo>
                  <a:lnTo>
                    <a:pt x="1372" y="256"/>
                  </a:lnTo>
                  <a:lnTo>
                    <a:pt x="1378" y="263"/>
                  </a:lnTo>
                  <a:lnTo>
                    <a:pt x="1383" y="273"/>
                  </a:lnTo>
                  <a:lnTo>
                    <a:pt x="1383" y="273"/>
                  </a:lnTo>
                  <a:lnTo>
                    <a:pt x="1388" y="287"/>
                  </a:lnTo>
                  <a:lnTo>
                    <a:pt x="1393" y="303"/>
                  </a:lnTo>
                  <a:lnTo>
                    <a:pt x="1396" y="318"/>
                  </a:lnTo>
                  <a:lnTo>
                    <a:pt x="1400" y="335"/>
                  </a:lnTo>
                  <a:lnTo>
                    <a:pt x="1401" y="345"/>
                  </a:lnTo>
                  <a:lnTo>
                    <a:pt x="1401" y="345"/>
                  </a:lnTo>
                  <a:lnTo>
                    <a:pt x="1402" y="356"/>
                  </a:lnTo>
                  <a:lnTo>
                    <a:pt x="1402" y="370"/>
                  </a:lnTo>
                  <a:lnTo>
                    <a:pt x="1402" y="370"/>
                  </a:lnTo>
                  <a:lnTo>
                    <a:pt x="1402" y="379"/>
                  </a:lnTo>
                  <a:lnTo>
                    <a:pt x="1403" y="390"/>
                  </a:lnTo>
                  <a:lnTo>
                    <a:pt x="1404" y="399"/>
                  </a:lnTo>
                  <a:lnTo>
                    <a:pt x="1407" y="408"/>
                  </a:lnTo>
                  <a:lnTo>
                    <a:pt x="1407" y="408"/>
                  </a:lnTo>
                  <a:lnTo>
                    <a:pt x="1409" y="412"/>
                  </a:lnTo>
                  <a:lnTo>
                    <a:pt x="1409" y="418"/>
                  </a:lnTo>
                  <a:lnTo>
                    <a:pt x="1408" y="422"/>
                  </a:lnTo>
                  <a:lnTo>
                    <a:pt x="1406" y="426"/>
                  </a:lnTo>
                  <a:lnTo>
                    <a:pt x="1406" y="426"/>
                  </a:lnTo>
                  <a:lnTo>
                    <a:pt x="1403" y="430"/>
                  </a:lnTo>
                  <a:lnTo>
                    <a:pt x="1399" y="433"/>
                  </a:lnTo>
                  <a:lnTo>
                    <a:pt x="1394" y="435"/>
                  </a:lnTo>
                  <a:lnTo>
                    <a:pt x="1389" y="436"/>
                  </a:lnTo>
                  <a:lnTo>
                    <a:pt x="1389" y="436"/>
                  </a:lnTo>
                  <a:lnTo>
                    <a:pt x="1385" y="435"/>
                  </a:lnTo>
                  <a:lnTo>
                    <a:pt x="1382" y="433"/>
                  </a:lnTo>
                  <a:lnTo>
                    <a:pt x="1379" y="431"/>
                  </a:lnTo>
                  <a:lnTo>
                    <a:pt x="1376" y="427"/>
                  </a:lnTo>
                  <a:lnTo>
                    <a:pt x="1376" y="427"/>
                  </a:lnTo>
                  <a:lnTo>
                    <a:pt x="1373" y="419"/>
                  </a:lnTo>
                  <a:lnTo>
                    <a:pt x="1371" y="411"/>
                  </a:lnTo>
                  <a:lnTo>
                    <a:pt x="1367" y="395"/>
                  </a:lnTo>
                  <a:lnTo>
                    <a:pt x="1365" y="378"/>
                  </a:lnTo>
                  <a:lnTo>
                    <a:pt x="1365" y="363"/>
                  </a:lnTo>
                  <a:lnTo>
                    <a:pt x="1365" y="363"/>
                  </a:lnTo>
                  <a:lnTo>
                    <a:pt x="1363" y="335"/>
                  </a:lnTo>
                  <a:lnTo>
                    <a:pt x="1361" y="321"/>
                  </a:lnTo>
                  <a:lnTo>
                    <a:pt x="1358" y="307"/>
                  </a:lnTo>
                  <a:lnTo>
                    <a:pt x="1358" y="307"/>
                  </a:lnTo>
                  <a:lnTo>
                    <a:pt x="1354" y="297"/>
                  </a:lnTo>
                  <a:lnTo>
                    <a:pt x="1348" y="288"/>
                  </a:lnTo>
                  <a:lnTo>
                    <a:pt x="1340" y="280"/>
                  </a:lnTo>
                  <a:lnTo>
                    <a:pt x="1332" y="271"/>
                  </a:lnTo>
                  <a:lnTo>
                    <a:pt x="1322" y="265"/>
                  </a:lnTo>
                  <a:lnTo>
                    <a:pt x="1311" y="258"/>
                  </a:lnTo>
                  <a:lnTo>
                    <a:pt x="1300" y="253"/>
                  </a:lnTo>
                  <a:lnTo>
                    <a:pt x="1288" y="248"/>
                  </a:lnTo>
                  <a:lnTo>
                    <a:pt x="1275" y="243"/>
                  </a:lnTo>
                  <a:lnTo>
                    <a:pt x="1263" y="240"/>
                  </a:lnTo>
                  <a:lnTo>
                    <a:pt x="1237" y="235"/>
                  </a:lnTo>
                  <a:lnTo>
                    <a:pt x="1211" y="232"/>
                  </a:lnTo>
                  <a:lnTo>
                    <a:pt x="1188" y="231"/>
                  </a:lnTo>
                  <a:lnTo>
                    <a:pt x="1188" y="231"/>
                  </a:lnTo>
                  <a:lnTo>
                    <a:pt x="1181" y="231"/>
                  </a:lnTo>
                  <a:lnTo>
                    <a:pt x="1181" y="231"/>
                  </a:lnTo>
                  <a:lnTo>
                    <a:pt x="1140" y="233"/>
                  </a:lnTo>
                  <a:lnTo>
                    <a:pt x="1101" y="235"/>
                  </a:lnTo>
                  <a:lnTo>
                    <a:pt x="1101" y="235"/>
                  </a:lnTo>
                  <a:lnTo>
                    <a:pt x="1047" y="238"/>
                  </a:lnTo>
                  <a:lnTo>
                    <a:pt x="1019" y="239"/>
                  </a:lnTo>
                  <a:lnTo>
                    <a:pt x="991" y="239"/>
                  </a:lnTo>
                  <a:lnTo>
                    <a:pt x="991" y="239"/>
                  </a:lnTo>
                  <a:lnTo>
                    <a:pt x="975" y="239"/>
                  </a:lnTo>
                  <a:lnTo>
                    <a:pt x="975" y="239"/>
                  </a:lnTo>
                  <a:lnTo>
                    <a:pt x="920" y="239"/>
                  </a:lnTo>
                  <a:lnTo>
                    <a:pt x="872" y="239"/>
                  </a:lnTo>
                  <a:lnTo>
                    <a:pt x="777" y="239"/>
                  </a:lnTo>
                  <a:lnTo>
                    <a:pt x="777" y="239"/>
                  </a:lnTo>
                  <a:lnTo>
                    <a:pt x="771" y="238"/>
                  </a:lnTo>
                  <a:lnTo>
                    <a:pt x="767" y="237"/>
                  </a:lnTo>
                  <a:lnTo>
                    <a:pt x="764" y="234"/>
                  </a:lnTo>
                  <a:lnTo>
                    <a:pt x="762" y="231"/>
                  </a:lnTo>
                  <a:lnTo>
                    <a:pt x="761" y="230"/>
                  </a:lnTo>
                  <a:lnTo>
                    <a:pt x="760" y="229"/>
                  </a:lnTo>
                  <a:lnTo>
                    <a:pt x="760" y="229"/>
                  </a:lnTo>
                  <a:lnTo>
                    <a:pt x="756" y="227"/>
                  </a:lnTo>
                  <a:lnTo>
                    <a:pt x="754" y="223"/>
                  </a:lnTo>
                  <a:lnTo>
                    <a:pt x="753" y="219"/>
                  </a:lnTo>
                  <a:lnTo>
                    <a:pt x="752" y="214"/>
                  </a:lnTo>
                  <a:lnTo>
                    <a:pt x="752" y="214"/>
                  </a:lnTo>
                  <a:lnTo>
                    <a:pt x="752" y="204"/>
                  </a:lnTo>
                  <a:lnTo>
                    <a:pt x="751" y="194"/>
                  </a:lnTo>
                  <a:lnTo>
                    <a:pt x="747" y="174"/>
                  </a:lnTo>
                  <a:lnTo>
                    <a:pt x="740" y="154"/>
                  </a:lnTo>
                  <a:lnTo>
                    <a:pt x="734" y="135"/>
                  </a:lnTo>
                  <a:lnTo>
                    <a:pt x="734" y="135"/>
                  </a:lnTo>
                  <a:lnTo>
                    <a:pt x="727" y="114"/>
                  </a:lnTo>
                  <a:lnTo>
                    <a:pt x="721" y="92"/>
                  </a:lnTo>
                  <a:lnTo>
                    <a:pt x="721" y="92"/>
                  </a:lnTo>
                  <a:lnTo>
                    <a:pt x="719" y="84"/>
                  </a:lnTo>
                  <a:lnTo>
                    <a:pt x="714" y="77"/>
                  </a:lnTo>
                  <a:lnTo>
                    <a:pt x="710" y="69"/>
                  </a:lnTo>
                  <a:lnTo>
                    <a:pt x="705" y="64"/>
                  </a:lnTo>
                  <a:lnTo>
                    <a:pt x="699" y="59"/>
                  </a:lnTo>
                  <a:lnTo>
                    <a:pt x="693" y="55"/>
                  </a:lnTo>
                  <a:lnTo>
                    <a:pt x="686" y="52"/>
                  </a:lnTo>
                  <a:lnTo>
                    <a:pt x="679" y="49"/>
                  </a:lnTo>
                  <a:lnTo>
                    <a:pt x="664" y="46"/>
                  </a:lnTo>
                  <a:lnTo>
                    <a:pt x="647" y="43"/>
                  </a:lnTo>
                  <a:lnTo>
                    <a:pt x="631" y="42"/>
                  </a:lnTo>
                  <a:lnTo>
                    <a:pt x="615" y="42"/>
                  </a:lnTo>
                  <a:lnTo>
                    <a:pt x="605" y="42"/>
                  </a:lnTo>
                  <a:lnTo>
                    <a:pt x="605" y="42"/>
                  </a:lnTo>
                  <a:lnTo>
                    <a:pt x="530" y="41"/>
                  </a:lnTo>
                  <a:lnTo>
                    <a:pt x="528" y="40"/>
                  </a:lnTo>
                  <a:lnTo>
                    <a:pt x="528" y="40"/>
                  </a:lnTo>
                  <a:lnTo>
                    <a:pt x="476" y="39"/>
                  </a:lnTo>
                  <a:lnTo>
                    <a:pt x="424" y="39"/>
                  </a:lnTo>
                  <a:lnTo>
                    <a:pt x="424" y="39"/>
                  </a:lnTo>
                  <a:lnTo>
                    <a:pt x="374" y="39"/>
                  </a:lnTo>
                  <a:lnTo>
                    <a:pt x="329" y="41"/>
                  </a:lnTo>
                  <a:lnTo>
                    <a:pt x="324" y="42"/>
                  </a:lnTo>
                  <a:lnTo>
                    <a:pt x="323" y="47"/>
                  </a:lnTo>
                  <a:lnTo>
                    <a:pt x="323" y="47"/>
                  </a:lnTo>
                  <a:lnTo>
                    <a:pt x="320" y="66"/>
                  </a:lnTo>
                  <a:lnTo>
                    <a:pt x="316" y="87"/>
                  </a:lnTo>
                  <a:lnTo>
                    <a:pt x="308" y="126"/>
                  </a:lnTo>
                  <a:lnTo>
                    <a:pt x="308" y="127"/>
                  </a:lnTo>
                  <a:lnTo>
                    <a:pt x="308" y="127"/>
                  </a:lnTo>
                  <a:lnTo>
                    <a:pt x="302" y="153"/>
                  </a:lnTo>
                  <a:lnTo>
                    <a:pt x="302" y="153"/>
                  </a:lnTo>
                  <a:lnTo>
                    <a:pt x="300" y="162"/>
                  </a:lnTo>
                  <a:lnTo>
                    <a:pt x="298" y="168"/>
                  </a:lnTo>
                  <a:lnTo>
                    <a:pt x="292" y="178"/>
                  </a:lnTo>
                  <a:lnTo>
                    <a:pt x="292" y="178"/>
                  </a:lnTo>
                  <a:lnTo>
                    <a:pt x="287" y="184"/>
                  </a:lnTo>
                  <a:lnTo>
                    <a:pt x="283" y="193"/>
                  </a:lnTo>
                  <a:lnTo>
                    <a:pt x="283" y="193"/>
                  </a:lnTo>
                  <a:lnTo>
                    <a:pt x="274" y="214"/>
                  </a:lnTo>
                  <a:lnTo>
                    <a:pt x="274" y="214"/>
                  </a:lnTo>
                  <a:lnTo>
                    <a:pt x="267" y="232"/>
                  </a:lnTo>
                  <a:lnTo>
                    <a:pt x="266" y="234"/>
                  </a:lnTo>
                  <a:lnTo>
                    <a:pt x="267" y="235"/>
                  </a:lnTo>
                  <a:lnTo>
                    <a:pt x="267" y="235"/>
                  </a:lnTo>
                  <a:lnTo>
                    <a:pt x="268" y="239"/>
                  </a:lnTo>
                  <a:lnTo>
                    <a:pt x="267" y="245"/>
                  </a:lnTo>
                  <a:lnTo>
                    <a:pt x="266" y="248"/>
                  </a:lnTo>
                  <a:lnTo>
                    <a:pt x="264" y="252"/>
                  </a:lnTo>
                  <a:lnTo>
                    <a:pt x="264" y="252"/>
                  </a:lnTo>
                  <a:lnTo>
                    <a:pt x="262" y="255"/>
                  </a:lnTo>
                  <a:lnTo>
                    <a:pt x="258" y="256"/>
                  </a:lnTo>
                  <a:lnTo>
                    <a:pt x="254" y="258"/>
                  </a:lnTo>
                  <a:lnTo>
                    <a:pt x="250" y="258"/>
                  </a:lnTo>
                  <a:lnTo>
                    <a:pt x="248" y="258"/>
                  </a:lnTo>
                  <a:lnTo>
                    <a:pt x="248" y="258"/>
                  </a:lnTo>
                  <a:lnTo>
                    <a:pt x="248" y="258"/>
                  </a:lnTo>
                  <a:lnTo>
                    <a:pt x="245" y="258"/>
                  </a:lnTo>
                  <a:lnTo>
                    <a:pt x="245" y="258"/>
                  </a:lnTo>
                  <a:lnTo>
                    <a:pt x="241" y="258"/>
                  </a:lnTo>
                  <a:lnTo>
                    <a:pt x="241" y="258"/>
                  </a:lnTo>
                  <a:lnTo>
                    <a:pt x="240" y="258"/>
                  </a:lnTo>
                  <a:lnTo>
                    <a:pt x="240" y="258"/>
                  </a:lnTo>
                  <a:lnTo>
                    <a:pt x="208" y="255"/>
                  </a:lnTo>
                  <a:lnTo>
                    <a:pt x="208" y="255"/>
                  </a:lnTo>
                  <a:lnTo>
                    <a:pt x="175" y="252"/>
                  </a:lnTo>
                  <a:lnTo>
                    <a:pt x="157" y="251"/>
                  </a:lnTo>
                  <a:lnTo>
                    <a:pt x="140" y="250"/>
                  </a:lnTo>
                  <a:lnTo>
                    <a:pt x="140" y="250"/>
                  </a:lnTo>
                  <a:lnTo>
                    <a:pt x="127" y="251"/>
                  </a:lnTo>
                  <a:lnTo>
                    <a:pt x="113" y="252"/>
                  </a:lnTo>
                  <a:lnTo>
                    <a:pt x="101" y="254"/>
                  </a:lnTo>
                  <a:lnTo>
                    <a:pt x="91" y="256"/>
                  </a:lnTo>
                  <a:lnTo>
                    <a:pt x="80" y="259"/>
                  </a:lnTo>
                  <a:lnTo>
                    <a:pt x="72" y="264"/>
                  </a:lnTo>
                  <a:lnTo>
                    <a:pt x="65" y="268"/>
                  </a:lnTo>
                  <a:lnTo>
                    <a:pt x="58" y="275"/>
                  </a:lnTo>
                  <a:lnTo>
                    <a:pt x="58" y="275"/>
                  </a:lnTo>
                  <a:lnTo>
                    <a:pt x="53" y="280"/>
                  </a:lnTo>
                  <a:lnTo>
                    <a:pt x="49" y="286"/>
                  </a:lnTo>
                  <a:lnTo>
                    <a:pt x="46" y="292"/>
                  </a:lnTo>
                  <a:lnTo>
                    <a:pt x="44" y="298"/>
                  </a:lnTo>
                  <a:lnTo>
                    <a:pt x="42" y="306"/>
                  </a:lnTo>
                  <a:lnTo>
                    <a:pt x="41" y="314"/>
                  </a:lnTo>
                  <a:lnTo>
                    <a:pt x="40" y="322"/>
                  </a:lnTo>
                  <a:lnTo>
                    <a:pt x="40" y="332"/>
                  </a:lnTo>
                  <a:lnTo>
                    <a:pt x="41" y="368"/>
                  </a:lnTo>
                  <a:lnTo>
                    <a:pt x="41" y="368"/>
                  </a:lnTo>
                  <a:lnTo>
                    <a:pt x="44" y="483"/>
                  </a:lnTo>
                  <a:lnTo>
                    <a:pt x="46" y="541"/>
                  </a:lnTo>
                  <a:lnTo>
                    <a:pt x="46" y="599"/>
                  </a:lnTo>
                  <a:lnTo>
                    <a:pt x="46" y="599"/>
                  </a:lnTo>
                  <a:lnTo>
                    <a:pt x="46" y="658"/>
                  </a:lnTo>
                  <a:lnTo>
                    <a:pt x="48" y="720"/>
                  </a:lnTo>
                  <a:lnTo>
                    <a:pt x="50" y="783"/>
                  </a:lnTo>
                  <a:lnTo>
                    <a:pt x="53" y="850"/>
                  </a:lnTo>
                  <a:lnTo>
                    <a:pt x="53" y="850"/>
                  </a:lnTo>
                  <a:lnTo>
                    <a:pt x="55" y="893"/>
                  </a:lnTo>
                  <a:lnTo>
                    <a:pt x="55" y="893"/>
                  </a:lnTo>
                  <a:lnTo>
                    <a:pt x="56" y="932"/>
                  </a:lnTo>
                  <a:lnTo>
                    <a:pt x="59" y="972"/>
                  </a:lnTo>
                  <a:lnTo>
                    <a:pt x="59" y="972"/>
                  </a:lnTo>
                  <a:lnTo>
                    <a:pt x="59" y="985"/>
                  </a:lnTo>
                  <a:lnTo>
                    <a:pt x="59" y="996"/>
                  </a:lnTo>
                  <a:lnTo>
                    <a:pt x="56" y="1019"/>
                  </a:lnTo>
                  <a:lnTo>
                    <a:pt x="56" y="1019"/>
                  </a:lnTo>
                  <a:lnTo>
                    <a:pt x="53" y="1035"/>
                  </a:lnTo>
                  <a:lnTo>
                    <a:pt x="52" y="1052"/>
                  </a:lnTo>
                  <a:lnTo>
                    <a:pt x="52" y="1052"/>
                  </a:lnTo>
                  <a:lnTo>
                    <a:pt x="52" y="1053"/>
                  </a:lnTo>
                  <a:lnTo>
                    <a:pt x="52" y="1053"/>
                  </a:lnTo>
                  <a:lnTo>
                    <a:pt x="53" y="1076"/>
                  </a:lnTo>
                  <a:lnTo>
                    <a:pt x="56" y="1097"/>
                  </a:lnTo>
                  <a:lnTo>
                    <a:pt x="58" y="1106"/>
                  </a:lnTo>
                  <a:lnTo>
                    <a:pt x="61" y="1115"/>
                  </a:lnTo>
                  <a:lnTo>
                    <a:pt x="65" y="1123"/>
                  </a:lnTo>
                  <a:lnTo>
                    <a:pt x="69" y="1132"/>
                  </a:lnTo>
                  <a:lnTo>
                    <a:pt x="73" y="1139"/>
                  </a:lnTo>
                  <a:lnTo>
                    <a:pt x="79" y="1145"/>
                  </a:lnTo>
                  <a:lnTo>
                    <a:pt x="85" y="1151"/>
                  </a:lnTo>
                  <a:lnTo>
                    <a:pt x="93" y="1157"/>
                  </a:lnTo>
                  <a:lnTo>
                    <a:pt x="101" y="1162"/>
                  </a:lnTo>
                  <a:lnTo>
                    <a:pt x="110" y="1166"/>
                  </a:lnTo>
                  <a:lnTo>
                    <a:pt x="122" y="1169"/>
                  </a:lnTo>
                  <a:lnTo>
                    <a:pt x="133" y="1171"/>
                  </a:lnTo>
                  <a:lnTo>
                    <a:pt x="133" y="1171"/>
                  </a:lnTo>
                  <a:lnTo>
                    <a:pt x="175" y="1178"/>
                  </a:lnTo>
                  <a:lnTo>
                    <a:pt x="211" y="1183"/>
                  </a:lnTo>
                  <a:lnTo>
                    <a:pt x="246" y="1186"/>
                  </a:lnTo>
                  <a:lnTo>
                    <a:pt x="279" y="1186"/>
                  </a:lnTo>
                  <a:lnTo>
                    <a:pt x="279" y="1186"/>
                  </a:lnTo>
                  <a:lnTo>
                    <a:pt x="311" y="1187"/>
                  </a:lnTo>
                  <a:lnTo>
                    <a:pt x="342" y="1188"/>
                  </a:lnTo>
                  <a:lnTo>
                    <a:pt x="342" y="1188"/>
                  </a:lnTo>
                  <a:lnTo>
                    <a:pt x="376" y="1189"/>
                  </a:lnTo>
                  <a:lnTo>
                    <a:pt x="409" y="1190"/>
                  </a:lnTo>
                  <a:lnTo>
                    <a:pt x="409" y="1190"/>
                  </a:lnTo>
                  <a:lnTo>
                    <a:pt x="440" y="1189"/>
                  </a:lnTo>
                  <a:lnTo>
                    <a:pt x="440" y="1189"/>
                  </a:lnTo>
                  <a:lnTo>
                    <a:pt x="472" y="1187"/>
                  </a:lnTo>
                  <a:lnTo>
                    <a:pt x="504" y="1184"/>
                  </a:lnTo>
                  <a:lnTo>
                    <a:pt x="504" y="1184"/>
                  </a:lnTo>
                  <a:lnTo>
                    <a:pt x="552" y="1180"/>
                  </a:lnTo>
                  <a:lnTo>
                    <a:pt x="576" y="1178"/>
                  </a:lnTo>
                  <a:lnTo>
                    <a:pt x="599" y="1178"/>
                  </a:lnTo>
                  <a:lnTo>
                    <a:pt x="599" y="1178"/>
                  </a:lnTo>
                  <a:lnTo>
                    <a:pt x="612" y="1178"/>
                  </a:lnTo>
                  <a:lnTo>
                    <a:pt x="612" y="1178"/>
                  </a:lnTo>
                  <a:lnTo>
                    <a:pt x="691" y="1179"/>
                  </a:lnTo>
                  <a:lnTo>
                    <a:pt x="784" y="1180"/>
                  </a:lnTo>
                  <a:lnTo>
                    <a:pt x="784" y="1180"/>
                  </a:lnTo>
                  <a:lnTo>
                    <a:pt x="873" y="1179"/>
                  </a:lnTo>
                  <a:lnTo>
                    <a:pt x="880" y="1179"/>
                  </a:lnTo>
                  <a:lnTo>
                    <a:pt x="880" y="1179"/>
                  </a:lnTo>
                  <a:lnTo>
                    <a:pt x="976" y="1179"/>
                  </a:lnTo>
                  <a:lnTo>
                    <a:pt x="976" y="1179"/>
                  </a:lnTo>
                  <a:lnTo>
                    <a:pt x="1009" y="1179"/>
                  </a:lnTo>
                  <a:lnTo>
                    <a:pt x="1011" y="1179"/>
                  </a:lnTo>
                  <a:lnTo>
                    <a:pt x="1011" y="1179"/>
                  </a:lnTo>
                  <a:lnTo>
                    <a:pt x="1041" y="1179"/>
                  </a:lnTo>
                  <a:lnTo>
                    <a:pt x="1041" y="1179"/>
                  </a:lnTo>
                  <a:lnTo>
                    <a:pt x="1084" y="1180"/>
                  </a:lnTo>
                  <a:lnTo>
                    <a:pt x="1107" y="1181"/>
                  </a:lnTo>
                  <a:lnTo>
                    <a:pt x="1130" y="1184"/>
                  </a:lnTo>
                  <a:lnTo>
                    <a:pt x="1130" y="1184"/>
                  </a:lnTo>
                  <a:lnTo>
                    <a:pt x="1159" y="1187"/>
                  </a:lnTo>
                  <a:lnTo>
                    <a:pt x="1174" y="1188"/>
                  </a:lnTo>
                  <a:lnTo>
                    <a:pt x="1189" y="1188"/>
                  </a:lnTo>
                  <a:lnTo>
                    <a:pt x="1189" y="1188"/>
                  </a:lnTo>
                  <a:lnTo>
                    <a:pt x="1208" y="1188"/>
                  </a:lnTo>
                  <a:lnTo>
                    <a:pt x="1208" y="1188"/>
                  </a:lnTo>
                  <a:lnTo>
                    <a:pt x="1210" y="1188"/>
                  </a:lnTo>
                  <a:lnTo>
                    <a:pt x="1210" y="1188"/>
                  </a:lnTo>
                  <a:lnTo>
                    <a:pt x="1219" y="1188"/>
                  </a:lnTo>
                  <a:lnTo>
                    <a:pt x="1219" y="1188"/>
                  </a:lnTo>
                  <a:lnTo>
                    <a:pt x="1237" y="1189"/>
                  </a:lnTo>
                  <a:lnTo>
                    <a:pt x="1237" y="1189"/>
                  </a:lnTo>
                  <a:lnTo>
                    <a:pt x="1248" y="1188"/>
                  </a:lnTo>
                  <a:lnTo>
                    <a:pt x="1255" y="1187"/>
                  </a:lnTo>
                  <a:lnTo>
                    <a:pt x="1260" y="1185"/>
                  </a:lnTo>
                  <a:lnTo>
                    <a:pt x="1262" y="1183"/>
                  </a:lnTo>
                  <a:lnTo>
                    <a:pt x="1262" y="1183"/>
                  </a:lnTo>
                  <a:lnTo>
                    <a:pt x="1265" y="1178"/>
                  </a:lnTo>
                  <a:lnTo>
                    <a:pt x="1268" y="1176"/>
                  </a:lnTo>
                  <a:lnTo>
                    <a:pt x="1272" y="1174"/>
                  </a:lnTo>
                  <a:lnTo>
                    <a:pt x="1276" y="1173"/>
                  </a:lnTo>
                  <a:lnTo>
                    <a:pt x="1276" y="1173"/>
                  </a:lnTo>
                  <a:lnTo>
                    <a:pt x="1281" y="1174"/>
                  </a:lnTo>
                  <a:lnTo>
                    <a:pt x="1287" y="1176"/>
                  </a:lnTo>
                  <a:lnTo>
                    <a:pt x="1291" y="1179"/>
                  </a:lnTo>
                  <a:lnTo>
                    <a:pt x="1294" y="1184"/>
                  </a:lnTo>
                  <a:lnTo>
                    <a:pt x="1294" y="1184"/>
                  </a:lnTo>
                  <a:lnTo>
                    <a:pt x="1295" y="1188"/>
                  </a:lnTo>
                  <a:lnTo>
                    <a:pt x="1296" y="1192"/>
                  </a:lnTo>
                  <a:lnTo>
                    <a:pt x="1295" y="1196"/>
                  </a:lnTo>
                  <a:lnTo>
                    <a:pt x="1293" y="1200"/>
                  </a:lnTo>
                  <a:lnTo>
                    <a:pt x="1293" y="1200"/>
                  </a:lnTo>
                  <a:lnTo>
                    <a:pt x="1290" y="1204"/>
                  </a:lnTo>
                  <a:lnTo>
                    <a:pt x="1287" y="1208"/>
                  </a:lnTo>
                  <a:lnTo>
                    <a:pt x="1279" y="1215"/>
                  </a:lnTo>
                  <a:lnTo>
                    <a:pt x="1270" y="1219"/>
                  </a:lnTo>
                  <a:lnTo>
                    <a:pt x="1261" y="1223"/>
                  </a:lnTo>
                  <a:lnTo>
                    <a:pt x="1251" y="1225"/>
                  </a:lnTo>
                  <a:lnTo>
                    <a:pt x="1241" y="1226"/>
                  </a:lnTo>
                  <a:lnTo>
                    <a:pt x="1221" y="1227"/>
                  </a:lnTo>
                  <a:lnTo>
                    <a:pt x="1221" y="1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6" name="Freeform 1010"/>
            <p:cNvSpPr/>
            <p:nvPr/>
          </p:nvSpPr>
          <p:spPr bwMode="auto">
            <a:xfrm>
              <a:off x="4127500" y="2363788"/>
              <a:ext cx="822325" cy="422275"/>
            </a:xfrm>
            <a:custGeom>
              <a:avLst/>
              <a:gdLst/>
              <a:ahLst/>
              <a:cxnLst>
                <a:cxn ang="0">
                  <a:pos x="1224" y="794"/>
                </a:cxn>
                <a:cxn ang="0">
                  <a:pos x="1217" y="774"/>
                </a:cxn>
                <a:cxn ang="0">
                  <a:pos x="1226" y="760"/>
                </a:cxn>
                <a:cxn ang="0">
                  <a:pos x="1240" y="724"/>
                </a:cxn>
                <a:cxn ang="0">
                  <a:pos x="1256" y="649"/>
                </a:cxn>
                <a:cxn ang="0">
                  <a:pos x="1286" y="584"/>
                </a:cxn>
                <a:cxn ang="0">
                  <a:pos x="1313" y="525"/>
                </a:cxn>
                <a:cxn ang="0">
                  <a:pos x="1351" y="435"/>
                </a:cxn>
                <a:cxn ang="0">
                  <a:pos x="1404" y="353"/>
                </a:cxn>
                <a:cxn ang="0">
                  <a:pos x="1460" y="252"/>
                </a:cxn>
                <a:cxn ang="0">
                  <a:pos x="1509" y="131"/>
                </a:cxn>
                <a:cxn ang="0">
                  <a:pos x="1516" y="71"/>
                </a:cxn>
                <a:cxn ang="0">
                  <a:pos x="1506" y="49"/>
                </a:cxn>
                <a:cxn ang="0">
                  <a:pos x="1465" y="35"/>
                </a:cxn>
                <a:cxn ang="0">
                  <a:pos x="1425" y="37"/>
                </a:cxn>
                <a:cxn ang="0">
                  <a:pos x="781" y="47"/>
                </a:cxn>
                <a:cxn ang="0">
                  <a:pos x="307" y="65"/>
                </a:cxn>
                <a:cxn ang="0">
                  <a:pos x="295" y="101"/>
                </a:cxn>
                <a:cxn ang="0">
                  <a:pos x="257" y="189"/>
                </a:cxn>
                <a:cxn ang="0">
                  <a:pos x="245" y="243"/>
                </a:cxn>
                <a:cxn ang="0">
                  <a:pos x="228" y="311"/>
                </a:cxn>
                <a:cxn ang="0">
                  <a:pos x="196" y="371"/>
                </a:cxn>
                <a:cxn ang="0">
                  <a:pos x="150" y="466"/>
                </a:cxn>
                <a:cxn ang="0">
                  <a:pos x="135" y="518"/>
                </a:cxn>
                <a:cxn ang="0">
                  <a:pos x="104" y="613"/>
                </a:cxn>
                <a:cxn ang="0">
                  <a:pos x="74" y="660"/>
                </a:cxn>
                <a:cxn ang="0">
                  <a:pos x="52" y="709"/>
                </a:cxn>
                <a:cxn ang="0">
                  <a:pos x="36" y="756"/>
                </a:cxn>
                <a:cxn ang="0">
                  <a:pos x="32" y="773"/>
                </a:cxn>
                <a:cxn ang="0">
                  <a:pos x="17" y="780"/>
                </a:cxn>
                <a:cxn ang="0">
                  <a:pos x="4" y="774"/>
                </a:cxn>
                <a:cxn ang="0">
                  <a:pos x="0" y="762"/>
                </a:cxn>
                <a:cxn ang="0">
                  <a:pos x="13" y="713"/>
                </a:cxn>
                <a:cxn ang="0">
                  <a:pos x="42" y="646"/>
                </a:cxn>
                <a:cxn ang="0">
                  <a:pos x="79" y="583"/>
                </a:cxn>
                <a:cxn ang="0">
                  <a:pos x="98" y="520"/>
                </a:cxn>
                <a:cxn ang="0">
                  <a:pos x="128" y="431"/>
                </a:cxn>
                <a:cxn ang="0">
                  <a:pos x="164" y="359"/>
                </a:cxn>
                <a:cxn ang="0">
                  <a:pos x="198" y="289"/>
                </a:cxn>
                <a:cxn ang="0">
                  <a:pos x="212" y="219"/>
                </a:cxn>
                <a:cxn ang="0">
                  <a:pos x="237" y="133"/>
                </a:cxn>
                <a:cxn ang="0">
                  <a:pos x="265" y="77"/>
                </a:cxn>
                <a:cxn ang="0">
                  <a:pos x="276" y="43"/>
                </a:cxn>
                <a:cxn ang="0">
                  <a:pos x="303" y="24"/>
                </a:cxn>
                <a:cxn ang="0">
                  <a:pos x="375" y="18"/>
                </a:cxn>
                <a:cxn ang="0">
                  <a:pos x="411" y="13"/>
                </a:cxn>
                <a:cxn ang="0">
                  <a:pos x="479" y="13"/>
                </a:cxn>
                <a:cxn ang="0">
                  <a:pos x="668" y="15"/>
                </a:cxn>
                <a:cxn ang="0">
                  <a:pos x="1159" y="4"/>
                </a:cxn>
                <a:cxn ang="0">
                  <a:pos x="1375" y="1"/>
                </a:cxn>
                <a:cxn ang="0">
                  <a:pos x="1481" y="2"/>
                </a:cxn>
                <a:cxn ang="0">
                  <a:pos x="1535" y="17"/>
                </a:cxn>
                <a:cxn ang="0">
                  <a:pos x="1547" y="34"/>
                </a:cxn>
                <a:cxn ang="0">
                  <a:pos x="1550" y="109"/>
                </a:cxn>
                <a:cxn ang="0">
                  <a:pos x="1516" y="216"/>
                </a:cxn>
                <a:cxn ang="0">
                  <a:pos x="1472" y="303"/>
                </a:cxn>
                <a:cxn ang="0">
                  <a:pos x="1406" y="412"/>
                </a:cxn>
                <a:cxn ang="0">
                  <a:pos x="1362" y="503"/>
                </a:cxn>
                <a:cxn ang="0">
                  <a:pos x="1315" y="608"/>
                </a:cxn>
                <a:cxn ang="0">
                  <a:pos x="1277" y="715"/>
                </a:cxn>
                <a:cxn ang="0">
                  <a:pos x="1261" y="773"/>
                </a:cxn>
                <a:cxn ang="0">
                  <a:pos x="1244" y="796"/>
                </a:cxn>
              </a:cxnLst>
              <a:rect l="0" t="0" r="r" b="b"/>
              <a:pathLst>
                <a:path w="1553" h="798">
                  <a:moveTo>
                    <a:pt x="1235" y="798"/>
                  </a:moveTo>
                  <a:lnTo>
                    <a:pt x="1235" y="798"/>
                  </a:lnTo>
                  <a:lnTo>
                    <a:pt x="1229" y="797"/>
                  </a:lnTo>
                  <a:lnTo>
                    <a:pt x="1226" y="796"/>
                  </a:lnTo>
                  <a:lnTo>
                    <a:pt x="1224" y="794"/>
                  </a:lnTo>
                  <a:lnTo>
                    <a:pt x="1220" y="792"/>
                  </a:lnTo>
                  <a:lnTo>
                    <a:pt x="1219" y="789"/>
                  </a:lnTo>
                  <a:lnTo>
                    <a:pt x="1217" y="786"/>
                  </a:lnTo>
                  <a:lnTo>
                    <a:pt x="1217" y="781"/>
                  </a:lnTo>
                  <a:lnTo>
                    <a:pt x="1217" y="774"/>
                  </a:lnTo>
                  <a:lnTo>
                    <a:pt x="1217" y="774"/>
                  </a:lnTo>
                  <a:lnTo>
                    <a:pt x="1218" y="770"/>
                  </a:lnTo>
                  <a:lnTo>
                    <a:pt x="1219" y="766"/>
                  </a:lnTo>
                  <a:lnTo>
                    <a:pt x="1222" y="763"/>
                  </a:lnTo>
                  <a:lnTo>
                    <a:pt x="1226" y="760"/>
                  </a:lnTo>
                  <a:lnTo>
                    <a:pt x="1228" y="759"/>
                  </a:lnTo>
                  <a:lnTo>
                    <a:pt x="1229" y="757"/>
                  </a:lnTo>
                  <a:lnTo>
                    <a:pt x="1229" y="757"/>
                  </a:lnTo>
                  <a:lnTo>
                    <a:pt x="1235" y="741"/>
                  </a:lnTo>
                  <a:lnTo>
                    <a:pt x="1240" y="724"/>
                  </a:lnTo>
                  <a:lnTo>
                    <a:pt x="1244" y="705"/>
                  </a:lnTo>
                  <a:lnTo>
                    <a:pt x="1248" y="686"/>
                  </a:lnTo>
                  <a:lnTo>
                    <a:pt x="1248" y="686"/>
                  </a:lnTo>
                  <a:lnTo>
                    <a:pt x="1251" y="667"/>
                  </a:lnTo>
                  <a:lnTo>
                    <a:pt x="1256" y="649"/>
                  </a:lnTo>
                  <a:lnTo>
                    <a:pt x="1256" y="649"/>
                  </a:lnTo>
                  <a:lnTo>
                    <a:pt x="1262" y="632"/>
                  </a:lnTo>
                  <a:lnTo>
                    <a:pt x="1269" y="616"/>
                  </a:lnTo>
                  <a:lnTo>
                    <a:pt x="1277" y="599"/>
                  </a:lnTo>
                  <a:lnTo>
                    <a:pt x="1286" y="584"/>
                  </a:lnTo>
                  <a:lnTo>
                    <a:pt x="1286" y="584"/>
                  </a:lnTo>
                  <a:lnTo>
                    <a:pt x="1294" y="566"/>
                  </a:lnTo>
                  <a:lnTo>
                    <a:pt x="1302" y="549"/>
                  </a:lnTo>
                  <a:lnTo>
                    <a:pt x="1302" y="549"/>
                  </a:lnTo>
                  <a:lnTo>
                    <a:pt x="1313" y="525"/>
                  </a:lnTo>
                  <a:lnTo>
                    <a:pt x="1323" y="500"/>
                  </a:lnTo>
                  <a:lnTo>
                    <a:pt x="1323" y="500"/>
                  </a:lnTo>
                  <a:lnTo>
                    <a:pt x="1336" y="468"/>
                  </a:lnTo>
                  <a:lnTo>
                    <a:pt x="1351" y="435"/>
                  </a:lnTo>
                  <a:lnTo>
                    <a:pt x="1351" y="435"/>
                  </a:lnTo>
                  <a:lnTo>
                    <a:pt x="1359" y="421"/>
                  </a:lnTo>
                  <a:lnTo>
                    <a:pt x="1368" y="405"/>
                  </a:lnTo>
                  <a:lnTo>
                    <a:pt x="1387" y="377"/>
                  </a:lnTo>
                  <a:lnTo>
                    <a:pt x="1387" y="377"/>
                  </a:lnTo>
                  <a:lnTo>
                    <a:pt x="1404" y="353"/>
                  </a:lnTo>
                  <a:lnTo>
                    <a:pt x="1411" y="340"/>
                  </a:lnTo>
                  <a:lnTo>
                    <a:pt x="1419" y="328"/>
                  </a:lnTo>
                  <a:lnTo>
                    <a:pt x="1430" y="307"/>
                  </a:lnTo>
                  <a:lnTo>
                    <a:pt x="1430" y="307"/>
                  </a:lnTo>
                  <a:lnTo>
                    <a:pt x="1460" y="252"/>
                  </a:lnTo>
                  <a:lnTo>
                    <a:pt x="1474" y="222"/>
                  </a:lnTo>
                  <a:lnTo>
                    <a:pt x="1488" y="192"/>
                  </a:lnTo>
                  <a:lnTo>
                    <a:pt x="1499" y="162"/>
                  </a:lnTo>
                  <a:lnTo>
                    <a:pt x="1504" y="146"/>
                  </a:lnTo>
                  <a:lnTo>
                    <a:pt x="1509" y="131"/>
                  </a:lnTo>
                  <a:lnTo>
                    <a:pt x="1512" y="116"/>
                  </a:lnTo>
                  <a:lnTo>
                    <a:pt x="1514" y="101"/>
                  </a:lnTo>
                  <a:lnTo>
                    <a:pt x="1515" y="85"/>
                  </a:lnTo>
                  <a:lnTo>
                    <a:pt x="1516" y="71"/>
                  </a:lnTo>
                  <a:lnTo>
                    <a:pt x="1516" y="71"/>
                  </a:lnTo>
                  <a:lnTo>
                    <a:pt x="1515" y="65"/>
                  </a:lnTo>
                  <a:lnTo>
                    <a:pt x="1514" y="60"/>
                  </a:lnTo>
                  <a:lnTo>
                    <a:pt x="1512" y="56"/>
                  </a:lnTo>
                  <a:lnTo>
                    <a:pt x="1510" y="52"/>
                  </a:lnTo>
                  <a:lnTo>
                    <a:pt x="1506" y="49"/>
                  </a:lnTo>
                  <a:lnTo>
                    <a:pt x="1503" y="46"/>
                  </a:lnTo>
                  <a:lnTo>
                    <a:pt x="1495" y="42"/>
                  </a:lnTo>
                  <a:lnTo>
                    <a:pt x="1486" y="38"/>
                  </a:lnTo>
                  <a:lnTo>
                    <a:pt x="1475" y="36"/>
                  </a:lnTo>
                  <a:lnTo>
                    <a:pt x="1465" y="35"/>
                  </a:lnTo>
                  <a:lnTo>
                    <a:pt x="1456" y="35"/>
                  </a:lnTo>
                  <a:lnTo>
                    <a:pt x="1456" y="35"/>
                  </a:lnTo>
                  <a:lnTo>
                    <a:pt x="1439" y="36"/>
                  </a:lnTo>
                  <a:lnTo>
                    <a:pt x="1425" y="37"/>
                  </a:lnTo>
                  <a:lnTo>
                    <a:pt x="1425" y="37"/>
                  </a:lnTo>
                  <a:lnTo>
                    <a:pt x="1404" y="37"/>
                  </a:lnTo>
                  <a:lnTo>
                    <a:pt x="1272" y="37"/>
                  </a:lnTo>
                  <a:lnTo>
                    <a:pt x="1272" y="37"/>
                  </a:lnTo>
                  <a:lnTo>
                    <a:pt x="1092" y="41"/>
                  </a:lnTo>
                  <a:lnTo>
                    <a:pt x="781" y="47"/>
                  </a:lnTo>
                  <a:lnTo>
                    <a:pt x="314" y="57"/>
                  </a:lnTo>
                  <a:lnTo>
                    <a:pt x="309" y="57"/>
                  </a:lnTo>
                  <a:lnTo>
                    <a:pt x="308" y="61"/>
                  </a:lnTo>
                  <a:lnTo>
                    <a:pt x="308" y="61"/>
                  </a:lnTo>
                  <a:lnTo>
                    <a:pt x="307" y="65"/>
                  </a:lnTo>
                  <a:lnTo>
                    <a:pt x="306" y="66"/>
                  </a:lnTo>
                  <a:lnTo>
                    <a:pt x="306" y="66"/>
                  </a:lnTo>
                  <a:lnTo>
                    <a:pt x="306" y="66"/>
                  </a:lnTo>
                  <a:lnTo>
                    <a:pt x="301" y="83"/>
                  </a:lnTo>
                  <a:lnTo>
                    <a:pt x="295" y="101"/>
                  </a:lnTo>
                  <a:lnTo>
                    <a:pt x="280" y="134"/>
                  </a:lnTo>
                  <a:lnTo>
                    <a:pt x="280" y="134"/>
                  </a:lnTo>
                  <a:lnTo>
                    <a:pt x="272" y="151"/>
                  </a:lnTo>
                  <a:lnTo>
                    <a:pt x="264" y="170"/>
                  </a:lnTo>
                  <a:lnTo>
                    <a:pt x="257" y="189"/>
                  </a:lnTo>
                  <a:lnTo>
                    <a:pt x="251" y="207"/>
                  </a:lnTo>
                  <a:lnTo>
                    <a:pt x="251" y="207"/>
                  </a:lnTo>
                  <a:lnTo>
                    <a:pt x="248" y="225"/>
                  </a:lnTo>
                  <a:lnTo>
                    <a:pt x="245" y="243"/>
                  </a:lnTo>
                  <a:lnTo>
                    <a:pt x="245" y="243"/>
                  </a:lnTo>
                  <a:lnTo>
                    <a:pt x="241" y="272"/>
                  </a:lnTo>
                  <a:lnTo>
                    <a:pt x="238" y="285"/>
                  </a:lnTo>
                  <a:lnTo>
                    <a:pt x="234" y="299"/>
                  </a:lnTo>
                  <a:lnTo>
                    <a:pt x="234" y="299"/>
                  </a:lnTo>
                  <a:lnTo>
                    <a:pt x="228" y="311"/>
                  </a:lnTo>
                  <a:lnTo>
                    <a:pt x="222" y="322"/>
                  </a:lnTo>
                  <a:lnTo>
                    <a:pt x="210" y="345"/>
                  </a:lnTo>
                  <a:lnTo>
                    <a:pt x="210" y="345"/>
                  </a:lnTo>
                  <a:lnTo>
                    <a:pt x="196" y="371"/>
                  </a:lnTo>
                  <a:lnTo>
                    <a:pt x="196" y="371"/>
                  </a:lnTo>
                  <a:lnTo>
                    <a:pt x="182" y="400"/>
                  </a:lnTo>
                  <a:lnTo>
                    <a:pt x="182" y="400"/>
                  </a:lnTo>
                  <a:lnTo>
                    <a:pt x="171" y="422"/>
                  </a:lnTo>
                  <a:lnTo>
                    <a:pt x="159" y="444"/>
                  </a:lnTo>
                  <a:lnTo>
                    <a:pt x="150" y="466"/>
                  </a:lnTo>
                  <a:lnTo>
                    <a:pt x="146" y="477"/>
                  </a:lnTo>
                  <a:lnTo>
                    <a:pt x="143" y="487"/>
                  </a:lnTo>
                  <a:lnTo>
                    <a:pt x="143" y="487"/>
                  </a:lnTo>
                  <a:lnTo>
                    <a:pt x="135" y="518"/>
                  </a:lnTo>
                  <a:lnTo>
                    <a:pt x="135" y="518"/>
                  </a:lnTo>
                  <a:lnTo>
                    <a:pt x="126" y="553"/>
                  </a:lnTo>
                  <a:lnTo>
                    <a:pt x="116" y="588"/>
                  </a:lnTo>
                  <a:lnTo>
                    <a:pt x="116" y="588"/>
                  </a:lnTo>
                  <a:lnTo>
                    <a:pt x="110" y="600"/>
                  </a:lnTo>
                  <a:lnTo>
                    <a:pt x="104" y="613"/>
                  </a:lnTo>
                  <a:lnTo>
                    <a:pt x="97" y="625"/>
                  </a:lnTo>
                  <a:lnTo>
                    <a:pt x="89" y="637"/>
                  </a:lnTo>
                  <a:lnTo>
                    <a:pt x="89" y="637"/>
                  </a:lnTo>
                  <a:lnTo>
                    <a:pt x="81" y="648"/>
                  </a:lnTo>
                  <a:lnTo>
                    <a:pt x="74" y="660"/>
                  </a:lnTo>
                  <a:lnTo>
                    <a:pt x="68" y="673"/>
                  </a:lnTo>
                  <a:lnTo>
                    <a:pt x="62" y="686"/>
                  </a:lnTo>
                  <a:lnTo>
                    <a:pt x="62" y="686"/>
                  </a:lnTo>
                  <a:lnTo>
                    <a:pt x="58" y="697"/>
                  </a:lnTo>
                  <a:lnTo>
                    <a:pt x="52" y="709"/>
                  </a:lnTo>
                  <a:lnTo>
                    <a:pt x="52" y="709"/>
                  </a:lnTo>
                  <a:lnTo>
                    <a:pt x="47" y="723"/>
                  </a:lnTo>
                  <a:lnTo>
                    <a:pt x="41" y="736"/>
                  </a:lnTo>
                  <a:lnTo>
                    <a:pt x="38" y="750"/>
                  </a:lnTo>
                  <a:lnTo>
                    <a:pt x="36" y="756"/>
                  </a:lnTo>
                  <a:lnTo>
                    <a:pt x="36" y="762"/>
                  </a:lnTo>
                  <a:lnTo>
                    <a:pt x="36" y="762"/>
                  </a:lnTo>
                  <a:lnTo>
                    <a:pt x="35" y="766"/>
                  </a:lnTo>
                  <a:lnTo>
                    <a:pt x="34" y="770"/>
                  </a:lnTo>
                  <a:lnTo>
                    <a:pt x="32" y="773"/>
                  </a:lnTo>
                  <a:lnTo>
                    <a:pt x="30" y="775"/>
                  </a:lnTo>
                  <a:lnTo>
                    <a:pt x="26" y="777"/>
                  </a:lnTo>
                  <a:lnTo>
                    <a:pt x="23" y="779"/>
                  </a:lnTo>
                  <a:lnTo>
                    <a:pt x="17" y="780"/>
                  </a:lnTo>
                  <a:lnTo>
                    <a:pt x="17" y="780"/>
                  </a:lnTo>
                  <a:lnTo>
                    <a:pt x="13" y="780"/>
                  </a:lnTo>
                  <a:lnTo>
                    <a:pt x="10" y="779"/>
                  </a:lnTo>
                  <a:lnTo>
                    <a:pt x="7" y="776"/>
                  </a:lnTo>
                  <a:lnTo>
                    <a:pt x="4" y="774"/>
                  </a:lnTo>
                  <a:lnTo>
                    <a:pt x="4" y="774"/>
                  </a:lnTo>
                  <a:lnTo>
                    <a:pt x="2" y="772"/>
                  </a:lnTo>
                  <a:lnTo>
                    <a:pt x="1" y="769"/>
                  </a:lnTo>
                  <a:lnTo>
                    <a:pt x="0" y="766"/>
                  </a:lnTo>
                  <a:lnTo>
                    <a:pt x="0" y="762"/>
                  </a:lnTo>
                  <a:lnTo>
                    <a:pt x="0" y="762"/>
                  </a:lnTo>
                  <a:lnTo>
                    <a:pt x="1" y="750"/>
                  </a:lnTo>
                  <a:lnTo>
                    <a:pt x="4" y="737"/>
                  </a:lnTo>
                  <a:lnTo>
                    <a:pt x="8" y="726"/>
                  </a:lnTo>
                  <a:lnTo>
                    <a:pt x="13" y="713"/>
                  </a:lnTo>
                  <a:lnTo>
                    <a:pt x="13" y="713"/>
                  </a:lnTo>
                  <a:lnTo>
                    <a:pt x="18" y="703"/>
                  </a:lnTo>
                  <a:lnTo>
                    <a:pt x="22" y="690"/>
                  </a:lnTo>
                  <a:lnTo>
                    <a:pt x="22" y="690"/>
                  </a:lnTo>
                  <a:lnTo>
                    <a:pt x="32" y="668"/>
                  </a:lnTo>
                  <a:lnTo>
                    <a:pt x="42" y="646"/>
                  </a:lnTo>
                  <a:lnTo>
                    <a:pt x="54" y="624"/>
                  </a:lnTo>
                  <a:lnTo>
                    <a:pt x="69" y="602"/>
                  </a:lnTo>
                  <a:lnTo>
                    <a:pt x="69" y="602"/>
                  </a:lnTo>
                  <a:lnTo>
                    <a:pt x="74" y="593"/>
                  </a:lnTo>
                  <a:lnTo>
                    <a:pt x="79" y="583"/>
                  </a:lnTo>
                  <a:lnTo>
                    <a:pt x="83" y="573"/>
                  </a:lnTo>
                  <a:lnTo>
                    <a:pt x="87" y="563"/>
                  </a:lnTo>
                  <a:lnTo>
                    <a:pt x="93" y="541"/>
                  </a:lnTo>
                  <a:lnTo>
                    <a:pt x="98" y="520"/>
                  </a:lnTo>
                  <a:lnTo>
                    <a:pt x="98" y="520"/>
                  </a:lnTo>
                  <a:lnTo>
                    <a:pt x="104" y="492"/>
                  </a:lnTo>
                  <a:lnTo>
                    <a:pt x="104" y="492"/>
                  </a:lnTo>
                  <a:lnTo>
                    <a:pt x="110" y="472"/>
                  </a:lnTo>
                  <a:lnTo>
                    <a:pt x="119" y="451"/>
                  </a:lnTo>
                  <a:lnTo>
                    <a:pt x="128" y="431"/>
                  </a:lnTo>
                  <a:lnTo>
                    <a:pt x="137" y="412"/>
                  </a:lnTo>
                  <a:lnTo>
                    <a:pt x="143" y="401"/>
                  </a:lnTo>
                  <a:lnTo>
                    <a:pt x="143" y="401"/>
                  </a:lnTo>
                  <a:lnTo>
                    <a:pt x="153" y="381"/>
                  </a:lnTo>
                  <a:lnTo>
                    <a:pt x="164" y="359"/>
                  </a:lnTo>
                  <a:lnTo>
                    <a:pt x="164" y="359"/>
                  </a:lnTo>
                  <a:lnTo>
                    <a:pt x="183" y="325"/>
                  </a:lnTo>
                  <a:lnTo>
                    <a:pt x="191" y="307"/>
                  </a:lnTo>
                  <a:lnTo>
                    <a:pt x="198" y="289"/>
                  </a:lnTo>
                  <a:lnTo>
                    <a:pt x="198" y="289"/>
                  </a:lnTo>
                  <a:lnTo>
                    <a:pt x="202" y="277"/>
                  </a:lnTo>
                  <a:lnTo>
                    <a:pt x="205" y="264"/>
                  </a:lnTo>
                  <a:lnTo>
                    <a:pt x="209" y="240"/>
                  </a:lnTo>
                  <a:lnTo>
                    <a:pt x="209" y="240"/>
                  </a:lnTo>
                  <a:lnTo>
                    <a:pt x="212" y="219"/>
                  </a:lnTo>
                  <a:lnTo>
                    <a:pt x="216" y="198"/>
                  </a:lnTo>
                  <a:lnTo>
                    <a:pt x="216" y="198"/>
                  </a:lnTo>
                  <a:lnTo>
                    <a:pt x="222" y="176"/>
                  </a:lnTo>
                  <a:lnTo>
                    <a:pt x="230" y="155"/>
                  </a:lnTo>
                  <a:lnTo>
                    <a:pt x="237" y="133"/>
                  </a:lnTo>
                  <a:lnTo>
                    <a:pt x="246" y="113"/>
                  </a:lnTo>
                  <a:lnTo>
                    <a:pt x="246" y="113"/>
                  </a:lnTo>
                  <a:lnTo>
                    <a:pt x="253" y="99"/>
                  </a:lnTo>
                  <a:lnTo>
                    <a:pt x="253" y="99"/>
                  </a:lnTo>
                  <a:lnTo>
                    <a:pt x="265" y="77"/>
                  </a:lnTo>
                  <a:lnTo>
                    <a:pt x="269" y="65"/>
                  </a:lnTo>
                  <a:lnTo>
                    <a:pt x="273" y="54"/>
                  </a:lnTo>
                  <a:lnTo>
                    <a:pt x="273" y="54"/>
                  </a:lnTo>
                  <a:lnTo>
                    <a:pt x="274" y="48"/>
                  </a:lnTo>
                  <a:lnTo>
                    <a:pt x="276" y="43"/>
                  </a:lnTo>
                  <a:lnTo>
                    <a:pt x="278" y="38"/>
                  </a:lnTo>
                  <a:lnTo>
                    <a:pt x="282" y="34"/>
                  </a:lnTo>
                  <a:lnTo>
                    <a:pt x="287" y="31"/>
                  </a:lnTo>
                  <a:lnTo>
                    <a:pt x="292" y="28"/>
                  </a:lnTo>
                  <a:lnTo>
                    <a:pt x="303" y="24"/>
                  </a:lnTo>
                  <a:lnTo>
                    <a:pt x="316" y="22"/>
                  </a:lnTo>
                  <a:lnTo>
                    <a:pt x="329" y="20"/>
                  </a:lnTo>
                  <a:lnTo>
                    <a:pt x="356" y="19"/>
                  </a:lnTo>
                  <a:lnTo>
                    <a:pt x="356" y="19"/>
                  </a:lnTo>
                  <a:lnTo>
                    <a:pt x="375" y="18"/>
                  </a:lnTo>
                  <a:lnTo>
                    <a:pt x="382" y="18"/>
                  </a:lnTo>
                  <a:lnTo>
                    <a:pt x="389" y="16"/>
                  </a:lnTo>
                  <a:lnTo>
                    <a:pt x="389" y="16"/>
                  </a:lnTo>
                  <a:lnTo>
                    <a:pt x="400" y="14"/>
                  </a:lnTo>
                  <a:lnTo>
                    <a:pt x="411" y="13"/>
                  </a:lnTo>
                  <a:lnTo>
                    <a:pt x="423" y="12"/>
                  </a:lnTo>
                  <a:lnTo>
                    <a:pt x="437" y="12"/>
                  </a:lnTo>
                  <a:lnTo>
                    <a:pt x="437" y="12"/>
                  </a:lnTo>
                  <a:lnTo>
                    <a:pt x="459" y="12"/>
                  </a:lnTo>
                  <a:lnTo>
                    <a:pt x="479" y="13"/>
                  </a:lnTo>
                  <a:lnTo>
                    <a:pt x="479" y="13"/>
                  </a:lnTo>
                  <a:lnTo>
                    <a:pt x="500" y="14"/>
                  </a:lnTo>
                  <a:lnTo>
                    <a:pt x="519" y="15"/>
                  </a:lnTo>
                  <a:lnTo>
                    <a:pt x="668" y="15"/>
                  </a:lnTo>
                  <a:lnTo>
                    <a:pt x="668" y="15"/>
                  </a:lnTo>
                  <a:lnTo>
                    <a:pt x="751" y="14"/>
                  </a:lnTo>
                  <a:lnTo>
                    <a:pt x="833" y="13"/>
                  </a:lnTo>
                  <a:lnTo>
                    <a:pt x="997" y="8"/>
                  </a:lnTo>
                  <a:lnTo>
                    <a:pt x="997" y="8"/>
                  </a:lnTo>
                  <a:lnTo>
                    <a:pt x="1159" y="4"/>
                  </a:lnTo>
                  <a:lnTo>
                    <a:pt x="1241" y="2"/>
                  </a:lnTo>
                  <a:lnTo>
                    <a:pt x="1323" y="2"/>
                  </a:lnTo>
                  <a:lnTo>
                    <a:pt x="1323" y="2"/>
                  </a:lnTo>
                  <a:lnTo>
                    <a:pt x="1375" y="1"/>
                  </a:lnTo>
                  <a:lnTo>
                    <a:pt x="1375" y="1"/>
                  </a:lnTo>
                  <a:lnTo>
                    <a:pt x="1427" y="0"/>
                  </a:lnTo>
                  <a:lnTo>
                    <a:pt x="1427" y="0"/>
                  </a:lnTo>
                  <a:lnTo>
                    <a:pt x="1456" y="1"/>
                  </a:lnTo>
                  <a:lnTo>
                    <a:pt x="1481" y="2"/>
                  </a:lnTo>
                  <a:lnTo>
                    <a:pt x="1481" y="2"/>
                  </a:lnTo>
                  <a:lnTo>
                    <a:pt x="1496" y="3"/>
                  </a:lnTo>
                  <a:lnTo>
                    <a:pt x="1506" y="5"/>
                  </a:lnTo>
                  <a:lnTo>
                    <a:pt x="1517" y="7"/>
                  </a:lnTo>
                  <a:lnTo>
                    <a:pt x="1526" y="12"/>
                  </a:lnTo>
                  <a:lnTo>
                    <a:pt x="1535" y="17"/>
                  </a:lnTo>
                  <a:lnTo>
                    <a:pt x="1539" y="21"/>
                  </a:lnTo>
                  <a:lnTo>
                    <a:pt x="1542" y="25"/>
                  </a:lnTo>
                  <a:lnTo>
                    <a:pt x="1545" y="29"/>
                  </a:lnTo>
                  <a:lnTo>
                    <a:pt x="1547" y="34"/>
                  </a:lnTo>
                  <a:lnTo>
                    <a:pt x="1547" y="34"/>
                  </a:lnTo>
                  <a:lnTo>
                    <a:pt x="1550" y="49"/>
                  </a:lnTo>
                  <a:lnTo>
                    <a:pt x="1552" y="63"/>
                  </a:lnTo>
                  <a:lnTo>
                    <a:pt x="1553" y="78"/>
                  </a:lnTo>
                  <a:lnTo>
                    <a:pt x="1552" y="93"/>
                  </a:lnTo>
                  <a:lnTo>
                    <a:pt x="1550" y="109"/>
                  </a:lnTo>
                  <a:lnTo>
                    <a:pt x="1548" y="123"/>
                  </a:lnTo>
                  <a:lnTo>
                    <a:pt x="1544" y="139"/>
                  </a:lnTo>
                  <a:lnTo>
                    <a:pt x="1540" y="155"/>
                  </a:lnTo>
                  <a:lnTo>
                    <a:pt x="1528" y="186"/>
                  </a:lnTo>
                  <a:lnTo>
                    <a:pt x="1516" y="216"/>
                  </a:lnTo>
                  <a:lnTo>
                    <a:pt x="1502" y="244"/>
                  </a:lnTo>
                  <a:lnTo>
                    <a:pt x="1489" y="271"/>
                  </a:lnTo>
                  <a:lnTo>
                    <a:pt x="1486" y="277"/>
                  </a:lnTo>
                  <a:lnTo>
                    <a:pt x="1486" y="277"/>
                  </a:lnTo>
                  <a:lnTo>
                    <a:pt x="1472" y="303"/>
                  </a:lnTo>
                  <a:lnTo>
                    <a:pt x="1457" y="329"/>
                  </a:lnTo>
                  <a:lnTo>
                    <a:pt x="1427" y="378"/>
                  </a:lnTo>
                  <a:lnTo>
                    <a:pt x="1427" y="378"/>
                  </a:lnTo>
                  <a:lnTo>
                    <a:pt x="1406" y="412"/>
                  </a:lnTo>
                  <a:lnTo>
                    <a:pt x="1406" y="412"/>
                  </a:lnTo>
                  <a:lnTo>
                    <a:pt x="1393" y="433"/>
                  </a:lnTo>
                  <a:lnTo>
                    <a:pt x="1382" y="456"/>
                  </a:lnTo>
                  <a:lnTo>
                    <a:pt x="1372" y="479"/>
                  </a:lnTo>
                  <a:lnTo>
                    <a:pt x="1362" y="503"/>
                  </a:lnTo>
                  <a:lnTo>
                    <a:pt x="1362" y="503"/>
                  </a:lnTo>
                  <a:lnTo>
                    <a:pt x="1346" y="540"/>
                  </a:lnTo>
                  <a:lnTo>
                    <a:pt x="1346" y="540"/>
                  </a:lnTo>
                  <a:lnTo>
                    <a:pt x="1327" y="581"/>
                  </a:lnTo>
                  <a:lnTo>
                    <a:pt x="1327" y="581"/>
                  </a:lnTo>
                  <a:lnTo>
                    <a:pt x="1315" y="608"/>
                  </a:lnTo>
                  <a:lnTo>
                    <a:pt x="1302" y="633"/>
                  </a:lnTo>
                  <a:lnTo>
                    <a:pt x="1292" y="660"/>
                  </a:lnTo>
                  <a:lnTo>
                    <a:pt x="1284" y="689"/>
                  </a:lnTo>
                  <a:lnTo>
                    <a:pt x="1284" y="689"/>
                  </a:lnTo>
                  <a:lnTo>
                    <a:pt x="1277" y="715"/>
                  </a:lnTo>
                  <a:lnTo>
                    <a:pt x="1277" y="715"/>
                  </a:lnTo>
                  <a:lnTo>
                    <a:pt x="1272" y="735"/>
                  </a:lnTo>
                  <a:lnTo>
                    <a:pt x="1267" y="755"/>
                  </a:lnTo>
                  <a:lnTo>
                    <a:pt x="1264" y="765"/>
                  </a:lnTo>
                  <a:lnTo>
                    <a:pt x="1261" y="773"/>
                  </a:lnTo>
                  <a:lnTo>
                    <a:pt x="1256" y="783"/>
                  </a:lnTo>
                  <a:lnTo>
                    <a:pt x="1251" y="790"/>
                  </a:lnTo>
                  <a:lnTo>
                    <a:pt x="1251" y="790"/>
                  </a:lnTo>
                  <a:lnTo>
                    <a:pt x="1248" y="794"/>
                  </a:lnTo>
                  <a:lnTo>
                    <a:pt x="1244" y="796"/>
                  </a:lnTo>
                  <a:lnTo>
                    <a:pt x="1240" y="798"/>
                  </a:lnTo>
                  <a:lnTo>
                    <a:pt x="1235" y="798"/>
                  </a:lnTo>
                  <a:lnTo>
                    <a:pt x="1235" y="798"/>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cSld>
  <p:clrMapOvr>
    <a:masterClrMapping/>
  </p:clrMapOvr>
  <p:transition spd="slow">
    <p:randomBar dir="vert"/>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文本框 54"/>
          <p:cNvSpPr txBox="1"/>
          <p:nvPr/>
        </p:nvSpPr>
        <p:spPr>
          <a:xfrm flipH="1">
            <a:off x="4153023" y="5052676"/>
            <a:ext cx="3668401" cy="707886"/>
          </a:xfrm>
          <a:prstGeom prst="rect">
            <a:avLst/>
          </a:prstGeom>
          <a:noFill/>
        </p:spPr>
        <p:txBody>
          <a:bodyPr wrap="square" rtlCol="0">
            <a:spAutoFit/>
          </a:bodyPr>
          <a:lstStyle/>
          <a:p>
            <a:pPr algn="dist"/>
            <a:r>
              <a:rPr lang="zh-CN" altLang="en-US" sz="4000" dirty="0">
                <a:latin typeface="方正静蕾简体" panose="02000000000000000000" pitchFamily="2" charset="-122"/>
                <a:ea typeface="方正静蕾简体" panose="02000000000000000000" pitchFamily="2" charset="-122"/>
              </a:rPr>
              <a:t>此处添加</a:t>
            </a:r>
            <a:r>
              <a:rPr lang="zh-CN" altLang="en-US" sz="4000" dirty="0">
                <a:solidFill>
                  <a:srgbClr val="9DC3E6"/>
                </a:solidFill>
                <a:latin typeface="方正静蕾简体" panose="02000000000000000000" pitchFamily="2" charset="-122"/>
                <a:ea typeface="方正静蕾简体" panose="02000000000000000000" pitchFamily="2" charset="-122"/>
              </a:rPr>
              <a:t>标题</a:t>
            </a:r>
          </a:p>
        </p:txBody>
      </p:sp>
      <p:sp>
        <p:nvSpPr>
          <p:cNvPr id="43" name="Freeform 34"/>
          <p:cNvSpPr>
            <a:spLocks noEditPoints="1"/>
          </p:cNvSpPr>
          <p:nvPr/>
        </p:nvSpPr>
        <p:spPr bwMode="auto">
          <a:xfrm flipH="1">
            <a:off x="2488679"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p:spPr>
        <p:txBody>
          <a:bodyPr vert="horz" wrap="square" lIns="91440" tIns="45720" rIns="91440" bIns="45720" numCol="1" anchor="t" anchorCtr="0" compatLnSpc="1"/>
          <a:lstStyle/>
          <a:p>
            <a:endParaRPr lang="zh-CN" altLang="en-US"/>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9"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1" fmla="*/ 754492 w 754492"/>
                <a:gd name="connsiteY0-2" fmla="*/ 358346 h 392510"/>
                <a:gd name="connsiteX1-3" fmla="*/ 730 w 754492"/>
                <a:gd name="connsiteY1-4" fmla="*/ 358346 h 392510"/>
                <a:gd name="connsiteX2-5" fmla="*/ 618568 w 754492"/>
                <a:gd name="connsiteY2-6" fmla="*/ 0 h 392510"/>
                <a:gd name="connsiteX0-7" fmla="*/ 1458409 w 1458409"/>
                <a:gd name="connsiteY0-8" fmla="*/ 358346 h 379568"/>
                <a:gd name="connsiteX1-9" fmla="*/ 312 w 1458409"/>
                <a:gd name="connsiteY1-10" fmla="*/ 333633 h 379568"/>
                <a:gd name="connsiteX2-11" fmla="*/ 1322485 w 1458409"/>
                <a:gd name="connsiteY2-12" fmla="*/ 0 h 379568"/>
                <a:gd name="connsiteX0-13" fmla="*/ 1483885 w 1483885"/>
                <a:gd name="connsiteY0-14" fmla="*/ 457200 h 484234"/>
                <a:gd name="connsiteX1-15" fmla="*/ 25788 w 1483885"/>
                <a:gd name="connsiteY1-16" fmla="*/ 432487 h 484234"/>
                <a:gd name="connsiteX2-17" fmla="*/ 569485 w 1483885"/>
                <a:gd name="connsiteY2-18" fmla="*/ 0 h 484234"/>
                <a:gd name="connsiteX0-19" fmla="*/ 1475175 w 1475175"/>
                <a:gd name="connsiteY0-20" fmla="*/ 469557 h 497359"/>
                <a:gd name="connsiteX1-21" fmla="*/ 17078 w 1475175"/>
                <a:gd name="connsiteY1-22" fmla="*/ 444844 h 497359"/>
                <a:gd name="connsiteX2-23" fmla="*/ 684342 w 1475175"/>
                <a:gd name="connsiteY2-24" fmla="*/ 0 h 497359"/>
                <a:gd name="connsiteX0-25" fmla="*/ 1482176 w 1482176"/>
                <a:gd name="connsiteY0-26" fmla="*/ 469557 h 497359"/>
                <a:gd name="connsiteX1-27" fmla="*/ 24079 w 1482176"/>
                <a:gd name="connsiteY1-28" fmla="*/ 444844 h 497359"/>
                <a:gd name="connsiteX2-29" fmla="*/ 691343 w 1482176"/>
                <a:gd name="connsiteY2-30" fmla="*/ 0 h 497359"/>
                <a:gd name="connsiteX0-31" fmla="*/ 1496003 w 1496003"/>
                <a:gd name="connsiteY0-32" fmla="*/ 383060 h 405670"/>
                <a:gd name="connsiteX1-33" fmla="*/ 37906 w 1496003"/>
                <a:gd name="connsiteY1-34" fmla="*/ 358347 h 405670"/>
                <a:gd name="connsiteX2-35" fmla="*/ 581603 w 1496003"/>
                <a:gd name="connsiteY2-36" fmla="*/ 0 h 405670"/>
                <a:gd name="connsiteX0-37" fmla="*/ 1498863 w 1498863"/>
                <a:gd name="connsiteY0-38" fmla="*/ 383060 h 405670"/>
                <a:gd name="connsiteX1-39" fmla="*/ 40766 w 1498863"/>
                <a:gd name="connsiteY1-40" fmla="*/ 358347 h 405670"/>
                <a:gd name="connsiteX2-41" fmla="*/ 584463 w 1498863"/>
                <a:gd name="connsiteY2-42" fmla="*/ 0 h 405670"/>
                <a:gd name="connsiteX0-43" fmla="*/ 1473706 w 1473706"/>
                <a:gd name="connsiteY0-44" fmla="*/ 383060 h 440354"/>
                <a:gd name="connsiteX1-45" fmla="*/ 15609 w 1473706"/>
                <a:gd name="connsiteY1-46" fmla="*/ 358347 h 440354"/>
                <a:gd name="connsiteX2-47" fmla="*/ 559306 w 1473706"/>
                <a:gd name="connsiteY2-48" fmla="*/ 0 h 440354"/>
                <a:gd name="connsiteX0-49" fmla="*/ 1682620 w 1682620"/>
                <a:gd name="connsiteY0-50" fmla="*/ 383060 h 405670"/>
                <a:gd name="connsiteX1-51" fmla="*/ 51528 w 1682620"/>
                <a:gd name="connsiteY1-52" fmla="*/ 358347 h 405670"/>
                <a:gd name="connsiteX2-53" fmla="*/ 595225 w 1682620"/>
                <a:gd name="connsiteY2-54" fmla="*/ 0 h 405670"/>
                <a:gd name="connsiteX0-55" fmla="*/ 1653020 w 1653020"/>
                <a:gd name="connsiteY0-56" fmla="*/ 320540 h 339742"/>
                <a:gd name="connsiteX1-57" fmla="*/ 21928 w 1653020"/>
                <a:gd name="connsiteY1-58" fmla="*/ 295827 h 339742"/>
                <a:gd name="connsiteX2-59" fmla="*/ 825980 w 1653020"/>
                <a:gd name="connsiteY2-60" fmla="*/ 0 h 339742"/>
                <a:gd name="connsiteX0-61" fmla="*/ 1717144 w 1717144"/>
                <a:gd name="connsiteY0-62" fmla="*/ 381397 h 403200"/>
                <a:gd name="connsiteX1-63" fmla="*/ 86052 w 1717144"/>
                <a:gd name="connsiteY1-64" fmla="*/ 356684 h 403200"/>
                <a:gd name="connsiteX2-65" fmla="*/ 296123 w 1717144"/>
                <a:gd name="connsiteY2-66" fmla="*/ 12588 h 403200"/>
                <a:gd name="connsiteX3-67" fmla="*/ 890104 w 1717144"/>
                <a:gd name="connsiteY3-68" fmla="*/ 60857 h 403200"/>
                <a:gd name="connsiteX0-69" fmla="*/ 1717144 w 1717144"/>
                <a:gd name="connsiteY0-70" fmla="*/ 376649 h 398452"/>
                <a:gd name="connsiteX1-71" fmla="*/ 86052 w 1717144"/>
                <a:gd name="connsiteY1-72" fmla="*/ 351936 h 398452"/>
                <a:gd name="connsiteX2-73" fmla="*/ 296123 w 1717144"/>
                <a:gd name="connsiteY2-74" fmla="*/ 7840 h 398452"/>
                <a:gd name="connsiteX3-75" fmla="*/ 651445 w 1717144"/>
                <a:gd name="connsiteY3-76" fmla="*/ 143636 h 398452"/>
                <a:gd name="connsiteX0-77" fmla="*/ 1717144 w 1717144"/>
                <a:gd name="connsiteY0-78" fmla="*/ 384043 h 405846"/>
                <a:gd name="connsiteX1-79" fmla="*/ 86052 w 1717144"/>
                <a:gd name="connsiteY1-80" fmla="*/ 359330 h 405846"/>
                <a:gd name="connsiteX2-81" fmla="*/ 296123 w 1717144"/>
                <a:gd name="connsiteY2-82" fmla="*/ 15234 h 405846"/>
                <a:gd name="connsiteX3-83" fmla="*/ 1237241 w 1717144"/>
                <a:gd name="connsiteY3-84" fmla="*/ 38495 h 405846"/>
                <a:gd name="connsiteX0-85" fmla="*/ 1717144 w 1717144"/>
                <a:gd name="connsiteY0-86" fmla="*/ 377444 h 399247"/>
                <a:gd name="connsiteX1-87" fmla="*/ 86052 w 1717144"/>
                <a:gd name="connsiteY1-88" fmla="*/ 352731 h 399247"/>
                <a:gd name="connsiteX2-89" fmla="*/ 296123 w 1717144"/>
                <a:gd name="connsiteY2-90" fmla="*/ 8635 h 399247"/>
                <a:gd name="connsiteX3-91" fmla="*/ 1237241 w 1717144"/>
                <a:gd name="connsiteY3-92" fmla="*/ 31896 h 399247"/>
                <a:gd name="connsiteX0-93" fmla="*/ 1717144 w 1717144"/>
                <a:gd name="connsiteY0-94" fmla="*/ 416694 h 438497"/>
                <a:gd name="connsiteX1-95" fmla="*/ 86052 w 1717144"/>
                <a:gd name="connsiteY1-96" fmla="*/ 391981 h 438497"/>
                <a:gd name="connsiteX2-97" fmla="*/ 296123 w 1717144"/>
                <a:gd name="connsiteY2-98" fmla="*/ 47885 h 438497"/>
                <a:gd name="connsiteX3-99" fmla="*/ 1237241 w 1717144"/>
                <a:gd name="connsiteY3-100" fmla="*/ 71146 h 438497"/>
                <a:gd name="connsiteX0-101" fmla="*/ 1717144 w 1717144"/>
                <a:gd name="connsiteY0-102" fmla="*/ 385519 h 407322"/>
                <a:gd name="connsiteX1-103" fmla="*/ 86052 w 1717144"/>
                <a:gd name="connsiteY1-104" fmla="*/ 360806 h 407322"/>
                <a:gd name="connsiteX2-105" fmla="*/ 296123 w 1717144"/>
                <a:gd name="connsiteY2-106" fmla="*/ 16710 h 407322"/>
                <a:gd name="connsiteX3-107" fmla="*/ 751724 w 1717144"/>
                <a:gd name="connsiteY3-108" fmla="*/ 141722 h 407322"/>
                <a:gd name="connsiteX0-109" fmla="*/ 1717144 w 1717144"/>
                <a:gd name="connsiteY0-110" fmla="*/ 385132 h 406935"/>
                <a:gd name="connsiteX1-111" fmla="*/ 86052 w 1717144"/>
                <a:gd name="connsiteY1-112" fmla="*/ 360419 h 406935"/>
                <a:gd name="connsiteX2-113" fmla="*/ 296123 w 1717144"/>
                <a:gd name="connsiteY2-114" fmla="*/ 16323 h 406935"/>
                <a:gd name="connsiteX3-115" fmla="*/ 751724 w 1717144"/>
                <a:gd name="connsiteY3-116" fmla="*/ 141335 h 406935"/>
                <a:gd name="connsiteX0-117" fmla="*/ 1717144 w 1717144"/>
                <a:gd name="connsiteY0-118" fmla="*/ 402465 h 424268"/>
                <a:gd name="connsiteX1-119" fmla="*/ 86052 w 1717144"/>
                <a:gd name="connsiteY1-120" fmla="*/ 377752 h 424268"/>
                <a:gd name="connsiteX2-121" fmla="*/ 296123 w 1717144"/>
                <a:gd name="connsiteY2-122" fmla="*/ 33656 h 424268"/>
                <a:gd name="connsiteX3-123" fmla="*/ 751724 w 1717144"/>
                <a:gd name="connsiteY3-124" fmla="*/ 158668 h 424268"/>
                <a:gd name="connsiteX0-125" fmla="*/ 1703068 w 1703068"/>
                <a:gd name="connsiteY0-126" fmla="*/ 402465 h 433569"/>
                <a:gd name="connsiteX1-127" fmla="*/ 71976 w 1703068"/>
                <a:gd name="connsiteY1-128" fmla="*/ 377752 h 433569"/>
                <a:gd name="connsiteX2-129" fmla="*/ 282047 w 1703068"/>
                <a:gd name="connsiteY2-130" fmla="*/ 33656 h 433569"/>
                <a:gd name="connsiteX3-131" fmla="*/ 737648 w 1703068"/>
                <a:gd name="connsiteY3-132" fmla="*/ 158668 h 433569"/>
                <a:gd name="connsiteX0-133" fmla="*/ 1703068 w 1703068"/>
                <a:gd name="connsiteY0-134" fmla="*/ 402465 h 433569"/>
                <a:gd name="connsiteX1-135" fmla="*/ 71976 w 1703068"/>
                <a:gd name="connsiteY1-136" fmla="*/ 377752 h 433569"/>
                <a:gd name="connsiteX2-137" fmla="*/ 282047 w 1703068"/>
                <a:gd name="connsiteY2-138" fmla="*/ 33656 h 433569"/>
                <a:gd name="connsiteX3-139" fmla="*/ 737648 w 1703068"/>
                <a:gd name="connsiteY3-140" fmla="*/ 158668 h 433569"/>
                <a:gd name="connsiteX0-141" fmla="*/ 1736283 w 1736283"/>
                <a:gd name="connsiteY0-142" fmla="*/ 399831 h 421458"/>
                <a:gd name="connsiteX1-143" fmla="*/ 105191 w 1736283"/>
                <a:gd name="connsiteY1-144" fmla="*/ 375118 h 421458"/>
                <a:gd name="connsiteX2-145" fmla="*/ 243539 w 1736283"/>
                <a:gd name="connsiteY2-146" fmla="*/ 34201 h 421458"/>
                <a:gd name="connsiteX3-147" fmla="*/ 770863 w 1736283"/>
                <a:gd name="connsiteY3-148" fmla="*/ 156034 h 421458"/>
              </a:gdLst>
              <a:ahLst/>
              <a:cxnLst>
                <a:cxn ang="0">
                  <a:pos x="connsiteX0-1" y="connsiteY0-2"/>
                </a:cxn>
                <a:cxn ang="0">
                  <a:pos x="connsiteX1-3" y="connsiteY1-4"/>
                </a:cxn>
                <a:cxn ang="0">
                  <a:pos x="connsiteX2-5" y="connsiteY2-6"/>
                </a:cxn>
                <a:cxn ang="0">
                  <a:pos x="connsiteX3-67" y="connsiteY3-68"/>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任意多边形 1"/>
          <p:cNvSpPr/>
          <p:nvPr/>
        </p:nvSpPr>
        <p:spPr>
          <a:xfrm>
            <a:off x="3316936" y="364187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3870847" y="725646"/>
            <a:ext cx="3971693" cy="4252077"/>
            <a:chOff x="4427538" y="954088"/>
            <a:chExt cx="3333750" cy="3729038"/>
          </a:xfrm>
        </p:grpSpPr>
        <p:sp>
          <p:nvSpPr>
            <p:cNvPr id="38"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1"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5"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7"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8"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2"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3"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4"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6"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9"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0"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4"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5"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6"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7"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0"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5" name="文本框 94"/>
          <p:cNvSpPr txBox="1"/>
          <p:nvPr/>
        </p:nvSpPr>
        <p:spPr>
          <a:xfrm flipH="1">
            <a:off x="4721924" y="1424370"/>
            <a:ext cx="2264799" cy="1323439"/>
          </a:xfrm>
          <a:prstGeom prst="rect">
            <a:avLst/>
          </a:prstGeom>
          <a:noFill/>
        </p:spPr>
        <p:txBody>
          <a:bodyPr wrap="square" rtlCol="0">
            <a:spAutoFit/>
          </a:bodyPr>
          <a:lstStyle/>
          <a:p>
            <a:pPr algn="ctr"/>
            <a:r>
              <a:rPr lang="en-US" altLang="zh-CN" sz="8000" spc="300" dirty="0" smtClean="0">
                <a:latin typeface="新蒂黑板报" panose="03000600000000000000" pitchFamily="66" charset="-122"/>
                <a:ea typeface="新蒂黑板报" panose="03000600000000000000" pitchFamily="66" charset="-122"/>
              </a:rPr>
              <a:t>01</a:t>
            </a:r>
            <a:endParaRPr lang="zh-CN" altLang="en-US" sz="8000" spc="300" dirty="0">
              <a:latin typeface="新蒂黑板报" panose="03000600000000000000" pitchFamily="66" charset="-122"/>
              <a:ea typeface="新蒂黑板报" panose="03000600000000000000" pitchFamily="66" charset="-122"/>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par>
                                <p:cTn id="11" presetID="10" presetClass="entr" presetSubtype="0" fill="hold" nodeType="withEffect">
                                  <p:stCondLst>
                                    <p:cond delay="60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par>
                                <p:cTn id="17" presetID="10" presetClass="entr" presetSubtype="0" fill="hold" nodeType="withEffect">
                                  <p:stCondLst>
                                    <p:cond delay="1200"/>
                                  </p:stCondLst>
                                  <p:childTnLst>
                                    <p:set>
                                      <p:cBhvr>
                                        <p:cTn id="18" dur="1" fill="hold">
                                          <p:stCondLst>
                                            <p:cond delay="0"/>
                                          </p:stCondLst>
                                        </p:cTn>
                                        <p:tgtEl>
                                          <p:spTgt spid="37"/>
                                        </p:tgtEl>
                                        <p:attrNameLst>
                                          <p:attrName>style.visibility</p:attrName>
                                        </p:attrNameLst>
                                      </p:cBhvr>
                                      <p:to>
                                        <p:strVal val="visible"/>
                                      </p:to>
                                    </p:set>
                                    <p:animEffect transition="in" filter="fade">
                                      <p:cBhvr>
                                        <p:cTn id="19" dur="500"/>
                                        <p:tgtEl>
                                          <p:spTgt spid="37"/>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P spid="43" grpId="0" animBg="1"/>
      <p:bldP spid="2" grpId="0" animBg="1"/>
      <p:bldP spid="9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文本框 29"/>
          <p:cNvSpPr txBox="1"/>
          <p:nvPr/>
        </p:nvSpPr>
        <p:spPr>
          <a:xfrm>
            <a:off x="5696834" y="2574005"/>
            <a:ext cx="4963190" cy="1569660"/>
          </a:xfrm>
          <a:prstGeom prst="rect">
            <a:avLst/>
          </a:prstGeom>
          <a:noFill/>
        </p:spPr>
        <p:txBody>
          <a:bodyPr wrap="square" rtlCol="0">
            <a:spAutoFit/>
          </a:bodyPr>
          <a:lstStyle/>
          <a:p>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 A designer can use default text to simulate what text would look like. If it is not real text. </a:t>
            </a:r>
          </a:p>
          <a:p>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 </a:t>
            </a:r>
          </a:p>
          <a:p>
            <a:endParaRPr lang="en-US" altLang="zh-CN" sz="1600" dirty="0">
              <a:latin typeface="方正静蕾简体" panose="02000000000000000000" pitchFamily="2" charset="-122"/>
              <a:ea typeface="方正静蕾简体" panose="02000000000000000000" pitchFamily="2" charset="-122"/>
            </a:endParaRPr>
          </a:p>
        </p:txBody>
      </p:sp>
      <p:sp>
        <p:nvSpPr>
          <p:cNvPr id="25" name="任意多边形 24"/>
          <p:cNvSpPr/>
          <p:nvPr/>
        </p:nvSpPr>
        <p:spPr>
          <a:xfrm>
            <a:off x="4752895" y="1485707"/>
            <a:ext cx="6445028" cy="3030686"/>
          </a:xfrm>
          <a:custGeom>
            <a:avLst/>
            <a:gdLst>
              <a:gd name="connsiteX0" fmla="*/ 6111936 w 6416813"/>
              <a:gd name="connsiteY0" fmla="*/ 519638 h 3001581"/>
              <a:gd name="connsiteX1" fmla="*/ 3290358 w 6416813"/>
              <a:gd name="connsiteY1" fmla="*/ 23250 h 3001581"/>
              <a:gd name="connsiteX2" fmla="*/ 103021 w 6416813"/>
              <a:gd name="connsiteY2" fmla="*/ 1029090 h 3001581"/>
              <a:gd name="connsiteX3" fmla="*/ 769227 w 6416813"/>
              <a:gd name="connsiteY3" fmla="*/ 2531318 h 3001581"/>
              <a:gd name="connsiteX4" fmla="*/ 272838 w 6416813"/>
              <a:gd name="connsiteY4" fmla="*/ 3001581 h 3001581"/>
              <a:gd name="connsiteX5" fmla="*/ 1539936 w 6416813"/>
              <a:gd name="connsiteY5" fmla="*/ 2688072 h 3001581"/>
              <a:gd name="connsiteX6" fmla="*/ 5824553 w 6416813"/>
              <a:gd name="connsiteY6" fmla="*/ 2648884 h 3001581"/>
              <a:gd name="connsiteX7" fmla="*/ 6111936 w 6416813"/>
              <a:gd name="connsiteY7" fmla="*/ 519638 h 3001581"/>
              <a:gd name="connsiteX0-1" fmla="*/ 6111936 w 6416813"/>
              <a:gd name="connsiteY0-2" fmla="*/ 519638 h 3001581"/>
              <a:gd name="connsiteX1-3" fmla="*/ 3290358 w 6416813"/>
              <a:gd name="connsiteY1-4" fmla="*/ 23250 h 3001581"/>
              <a:gd name="connsiteX2-5" fmla="*/ 103021 w 6416813"/>
              <a:gd name="connsiteY2-6" fmla="*/ 1029090 h 3001581"/>
              <a:gd name="connsiteX3-7" fmla="*/ 769227 w 6416813"/>
              <a:gd name="connsiteY3-8" fmla="*/ 2531318 h 3001581"/>
              <a:gd name="connsiteX4-9" fmla="*/ 272838 w 6416813"/>
              <a:gd name="connsiteY4-10" fmla="*/ 3001581 h 3001581"/>
              <a:gd name="connsiteX5-11" fmla="*/ 1539936 w 6416813"/>
              <a:gd name="connsiteY5-12" fmla="*/ 2688072 h 3001581"/>
              <a:gd name="connsiteX6-13" fmla="*/ 5824553 w 6416813"/>
              <a:gd name="connsiteY6-14" fmla="*/ 2648884 h 3001581"/>
              <a:gd name="connsiteX7-15" fmla="*/ 6111936 w 6416813"/>
              <a:gd name="connsiteY7-16" fmla="*/ 519638 h 3001581"/>
              <a:gd name="connsiteX0-17" fmla="*/ 6111936 w 6416813"/>
              <a:gd name="connsiteY0-18" fmla="*/ 519638 h 3001581"/>
              <a:gd name="connsiteX1-19" fmla="*/ 3290358 w 6416813"/>
              <a:gd name="connsiteY1-20" fmla="*/ 23250 h 3001581"/>
              <a:gd name="connsiteX2-21" fmla="*/ 103021 w 6416813"/>
              <a:gd name="connsiteY2-22" fmla="*/ 1029090 h 3001581"/>
              <a:gd name="connsiteX3-23" fmla="*/ 769227 w 6416813"/>
              <a:gd name="connsiteY3-24" fmla="*/ 2531318 h 3001581"/>
              <a:gd name="connsiteX4-25" fmla="*/ 272838 w 6416813"/>
              <a:gd name="connsiteY4-26" fmla="*/ 3001581 h 3001581"/>
              <a:gd name="connsiteX5-27" fmla="*/ 1539936 w 6416813"/>
              <a:gd name="connsiteY5-28" fmla="*/ 2688072 h 3001581"/>
              <a:gd name="connsiteX6-29" fmla="*/ 5824553 w 6416813"/>
              <a:gd name="connsiteY6-30" fmla="*/ 2648884 h 3001581"/>
              <a:gd name="connsiteX7-31" fmla="*/ 6111936 w 6416813"/>
              <a:gd name="connsiteY7-32" fmla="*/ 519638 h 3001581"/>
              <a:gd name="connsiteX0-33" fmla="*/ 6072123 w 6377000"/>
              <a:gd name="connsiteY0-34" fmla="*/ 519638 h 3001581"/>
              <a:gd name="connsiteX1-35" fmla="*/ 3250545 w 6377000"/>
              <a:gd name="connsiteY1-36" fmla="*/ 23250 h 3001581"/>
              <a:gd name="connsiteX2-37" fmla="*/ 63208 w 6377000"/>
              <a:gd name="connsiteY2-38" fmla="*/ 1029090 h 3001581"/>
              <a:gd name="connsiteX3-39" fmla="*/ 729414 w 6377000"/>
              <a:gd name="connsiteY3-40" fmla="*/ 2531318 h 3001581"/>
              <a:gd name="connsiteX4-41" fmla="*/ 233025 w 6377000"/>
              <a:gd name="connsiteY4-42" fmla="*/ 3001581 h 3001581"/>
              <a:gd name="connsiteX5-43" fmla="*/ 1500123 w 6377000"/>
              <a:gd name="connsiteY5-44" fmla="*/ 2688072 h 3001581"/>
              <a:gd name="connsiteX6-45" fmla="*/ 5784740 w 6377000"/>
              <a:gd name="connsiteY6-46" fmla="*/ 2648884 h 3001581"/>
              <a:gd name="connsiteX7-47" fmla="*/ 6072123 w 6377000"/>
              <a:gd name="connsiteY7-48" fmla="*/ 519638 h 3001581"/>
              <a:gd name="connsiteX0-49" fmla="*/ 6202752 w 6463800"/>
              <a:gd name="connsiteY0-50" fmla="*/ 673348 h 2985474"/>
              <a:gd name="connsiteX1-51" fmla="*/ 3250545 w 6463800"/>
              <a:gd name="connsiteY1-52" fmla="*/ 7143 h 2985474"/>
              <a:gd name="connsiteX2-53" fmla="*/ 63208 w 6463800"/>
              <a:gd name="connsiteY2-54" fmla="*/ 1012983 h 2985474"/>
              <a:gd name="connsiteX3-55" fmla="*/ 729414 w 6463800"/>
              <a:gd name="connsiteY3-56" fmla="*/ 2515211 h 2985474"/>
              <a:gd name="connsiteX4-57" fmla="*/ 233025 w 6463800"/>
              <a:gd name="connsiteY4-58" fmla="*/ 2985474 h 2985474"/>
              <a:gd name="connsiteX5-59" fmla="*/ 1500123 w 6463800"/>
              <a:gd name="connsiteY5-60" fmla="*/ 2671965 h 2985474"/>
              <a:gd name="connsiteX6-61" fmla="*/ 5784740 w 6463800"/>
              <a:gd name="connsiteY6-62" fmla="*/ 2632777 h 2985474"/>
              <a:gd name="connsiteX7-63" fmla="*/ 6202752 w 6463800"/>
              <a:gd name="connsiteY7-64" fmla="*/ 673348 h 2985474"/>
              <a:gd name="connsiteX0-65" fmla="*/ 6202752 w 6463800"/>
              <a:gd name="connsiteY0-66" fmla="*/ 673348 h 3037725"/>
              <a:gd name="connsiteX1-67" fmla="*/ 3250545 w 6463800"/>
              <a:gd name="connsiteY1-68" fmla="*/ 7143 h 3037725"/>
              <a:gd name="connsiteX2-69" fmla="*/ 63208 w 6463800"/>
              <a:gd name="connsiteY2-70" fmla="*/ 1012983 h 3037725"/>
              <a:gd name="connsiteX3-71" fmla="*/ 729414 w 6463800"/>
              <a:gd name="connsiteY3-72" fmla="*/ 2515211 h 3037725"/>
              <a:gd name="connsiteX4-73" fmla="*/ 533471 w 6463800"/>
              <a:gd name="connsiteY4-74" fmla="*/ 3037725 h 3037725"/>
              <a:gd name="connsiteX5-75" fmla="*/ 1500123 w 6463800"/>
              <a:gd name="connsiteY5-76" fmla="*/ 2671965 h 3037725"/>
              <a:gd name="connsiteX6-77" fmla="*/ 5784740 w 6463800"/>
              <a:gd name="connsiteY6-78" fmla="*/ 2632777 h 3037725"/>
              <a:gd name="connsiteX7-79" fmla="*/ 6202752 w 6463800"/>
              <a:gd name="connsiteY7-80" fmla="*/ 673348 h 3037725"/>
              <a:gd name="connsiteX0-81" fmla="*/ 6202752 w 6399662"/>
              <a:gd name="connsiteY0-82" fmla="*/ 673568 h 3037945"/>
              <a:gd name="connsiteX1-83" fmla="*/ 3250545 w 6399662"/>
              <a:gd name="connsiteY1-84" fmla="*/ 7363 h 3037945"/>
              <a:gd name="connsiteX2-85" fmla="*/ 63208 w 6399662"/>
              <a:gd name="connsiteY2-86" fmla="*/ 1013203 h 3037945"/>
              <a:gd name="connsiteX3-87" fmla="*/ 729414 w 6399662"/>
              <a:gd name="connsiteY3-88" fmla="*/ 2515431 h 3037945"/>
              <a:gd name="connsiteX4-89" fmla="*/ 533471 w 6399662"/>
              <a:gd name="connsiteY4-90" fmla="*/ 3037945 h 3037945"/>
              <a:gd name="connsiteX5-91" fmla="*/ 1500123 w 6399662"/>
              <a:gd name="connsiteY5-92" fmla="*/ 2672185 h 3037945"/>
              <a:gd name="connsiteX6-93" fmla="*/ 5614923 w 6399662"/>
              <a:gd name="connsiteY6-94" fmla="*/ 2698311 h 3037945"/>
              <a:gd name="connsiteX7-95" fmla="*/ 6202752 w 6399662"/>
              <a:gd name="connsiteY7-96" fmla="*/ 673568 h 3037945"/>
              <a:gd name="connsiteX0-97" fmla="*/ 6202752 w 6427727"/>
              <a:gd name="connsiteY0-98" fmla="*/ 673568 h 3037945"/>
              <a:gd name="connsiteX1-99" fmla="*/ 3250545 w 6427727"/>
              <a:gd name="connsiteY1-100" fmla="*/ 7363 h 3037945"/>
              <a:gd name="connsiteX2-101" fmla="*/ 63208 w 6427727"/>
              <a:gd name="connsiteY2-102" fmla="*/ 1013203 h 3037945"/>
              <a:gd name="connsiteX3-103" fmla="*/ 729414 w 6427727"/>
              <a:gd name="connsiteY3-104" fmla="*/ 2515431 h 3037945"/>
              <a:gd name="connsiteX4-105" fmla="*/ 533471 w 6427727"/>
              <a:gd name="connsiteY4-106" fmla="*/ 3037945 h 3037945"/>
              <a:gd name="connsiteX5-107" fmla="*/ 1500123 w 6427727"/>
              <a:gd name="connsiteY5-108" fmla="*/ 2672185 h 3037945"/>
              <a:gd name="connsiteX6-109" fmla="*/ 5614923 w 6427727"/>
              <a:gd name="connsiteY6-110" fmla="*/ 2698311 h 3037945"/>
              <a:gd name="connsiteX7-111" fmla="*/ 6202752 w 6427727"/>
              <a:gd name="connsiteY7-112" fmla="*/ 673568 h 3037945"/>
              <a:gd name="connsiteX0-113" fmla="*/ 6202752 w 6427727"/>
              <a:gd name="connsiteY0-114" fmla="*/ 666268 h 3030645"/>
              <a:gd name="connsiteX1-115" fmla="*/ 3250545 w 6427727"/>
              <a:gd name="connsiteY1-116" fmla="*/ 63 h 3030645"/>
              <a:gd name="connsiteX2-117" fmla="*/ 63208 w 6427727"/>
              <a:gd name="connsiteY2-118" fmla="*/ 1005903 h 3030645"/>
              <a:gd name="connsiteX3-119" fmla="*/ 729414 w 6427727"/>
              <a:gd name="connsiteY3-120" fmla="*/ 2508131 h 3030645"/>
              <a:gd name="connsiteX4-121" fmla="*/ 533471 w 6427727"/>
              <a:gd name="connsiteY4-122" fmla="*/ 3030645 h 3030645"/>
              <a:gd name="connsiteX5-123" fmla="*/ 1500123 w 6427727"/>
              <a:gd name="connsiteY5-124" fmla="*/ 2664885 h 3030645"/>
              <a:gd name="connsiteX6-125" fmla="*/ 5614923 w 6427727"/>
              <a:gd name="connsiteY6-126" fmla="*/ 2691011 h 3030645"/>
              <a:gd name="connsiteX7-127" fmla="*/ 6202752 w 6427727"/>
              <a:gd name="connsiteY7-128" fmla="*/ 666268 h 3030645"/>
              <a:gd name="connsiteX0-129" fmla="*/ 6202752 w 6445028"/>
              <a:gd name="connsiteY0-130" fmla="*/ 666309 h 3030686"/>
              <a:gd name="connsiteX1-131" fmla="*/ 3250545 w 6445028"/>
              <a:gd name="connsiteY1-132" fmla="*/ 104 h 3030686"/>
              <a:gd name="connsiteX2-133" fmla="*/ 63208 w 6445028"/>
              <a:gd name="connsiteY2-134" fmla="*/ 1005944 h 3030686"/>
              <a:gd name="connsiteX3-135" fmla="*/ 729414 w 6445028"/>
              <a:gd name="connsiteY3-136" fmla="*/ 2508172 h 3030686"/>
              <a:gd name="connsiteX4-137" fmla="*/ 533471 w 6445028"/>
              <a:gd name="connsiteY4-138" fmla="*/ 3030686 h 3030686"/>
              <a:gd name="connsiteX5-139" fmla="*/ 1500123 w 6445028"/>
              <a:gd name="connsiteY5-140" fmla="*/ 2664926 h 3030686"/>
              <a:gd name="connsiteX6-141" fmla="*/ 5614923 w 6445028"/>
              <a:gd name="connsiteY6-142" fmla="*/ 2691052 h 3030686"/>
              <a:gd name="connsiteX7-143" fmla="*/ 6202752 w 6445028"/>
              <a:gd name="connsiteY7-144" fmla="*/ 666309 h 303068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6445028" h="3030686">
                <a:moveTo>
                  <a:pt x="6202752" y="666309"/>
                </a:moveTo>
                <a:cubicBezTo>
                  <a:pt x="5769501" y="126378"/>
                  <a:pt x="4286865" y="-4250"/>
                  <a:pt x="3250545" y="104"/>
                </a:cubicBezTo>
                <a:cubicBezTo>
                  <a:pt x="2214225" y="4458"/>
                  <a:pt x="365830" y="169922"/>
                  <a:pt x="63208" y="1005944"/>
                </a:cubicBezTo>
                <a:cubicBezTo>
                  <a:pt x="-239414" y="1841966"/>
                  <a:pt x="637974" y="2244738"/>
                  <a:pt x="729414" y="2508172"/>
                </a:cubicBezTo>
                <a:lnTo>
                  <a:pt x="533471" y="3030686"/>
                </a:lnTo>
                <a:lnTo>
                  <a:pt x="1500123" y="2664926"/>
                </a:lnTo>
                <a:cubicBezTo>
                  <a:pt x="2242529" y="2749835"/>
                  <a:pt x="4713586" y="2919652"/>
                  <a:pt x="5614923" y="2691052"/>
                </a:cubicBezTo>
                <a:cubicBezTo>
                  <a:pt x="6516260" y="2462452"/>
                  <a:pt x="6636003" y="1206240"/>
                  <a:pt x="6202752" y="666309"/>
                </a:cubicBezTo>
                <a:close/>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4" name="组合 23"/>
          <p:cNvGrpSpPr/>
          <p:nvPr/>
        </p:nvGrpSpPr>
        <p:grpSpPr>
          <a:xfrm>
            <a:off x="666314" y="2279224"/>
            <a:ext cx="4086581" cy="4729556"/>
            <a:chOff x="4427538" y="954088"/>
            <a:chExt cx="3333750" cy="3729038"/>
          </a:xfrm>
        </p:grpSpPr>
        <p:sp>
          <p:nvSpPr>
            <p:cNvPr id="26"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29"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1"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2"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3"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4"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5"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36"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0"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1"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3"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6"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7"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1"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2"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3"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4"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5"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 name="文本框 1"/>
          <p:cNvSpPr txBox="1"/>
          <p:nvPr/>
        </p:nvSpPr>
        <p:spPr>
          <a:xfrm>
            <a:off x="6243872" y="1863725"/>
            <a:ext cx="3869113" cy="830997"/>
          </a:xfrm>
          <a:prstGeom prst="rect">
            <a:avLst/>
          </a:prstGeom>
          <a:noFill/>
        </p:spPr>
        <p:txBody>
          <a:bodyPr wrap="square" rtlCol="0">
            <a:spAutoFit/>
          </a:bodyPr>
          <a:lstStyle/>
          <a:p>
            <a:pPr algn="dist"/>
            <a:r>
              <a:rPr lang="zh-CN" altLang="en-US" sz="4800" dirty="0">
                <a:latin typeface="方正静蕾简体" panose="02000000000000000000" pitchFamily="2" charset="-122"/>
                <a:ea typeface="方正静蕾简体" panose="02000000000000000000" pitchFamily="2" charset="-122"/>
              </a:rPr>
              <a:t>此处添加</a:t>
            </a:r>
            <a:r>
              <a:rPr lang="zh-CN" altLang="en-US" sz="4800" dirty="0">
                <a:solidFill>
                  <a:srgbClr val="9DC3E6"/>
                </a:solidFill>
                <a:latin typeface="方正静蕾简体" panose="02000000000000000000" pitchFamily="2" charset="-122"/>
                <a:ea typeface="方正静蕾简体" panose="02000000000000000000" pitchFamily="2" charset="-122"/>
              </a:rPr>
              <a:t>标题</a:t>
            </a: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5"/>
                                        </p:tgtEl>
                                        <p:attrNameLst>
                                          <p:attrName>style.visibility</p:attrName>
                                        </p:attrNameLst>
                                      </p:cBhvr>
                                      <p:to>
                                        <p:strVal val="visible"/>
                                      </p:to>
                                    </p:set>
                                    <p:animEffect transition="in" filter="fade">
                                      <p:cBhvr>
                                        <p:cTn id="10" dur="500"/>
                                        <p:tgtEl>
                                          <p:spTgt spid="25"/>
                                        </p:tgtEl>
                                      </p:cBhvr>
                                    </p:animEffect>
                                  </p:childTnLst>
                                </p:cTn>
                              </p:par>
                              <p:par>
                                <p:cTn id="11" presetID="10" presetClass="entr" presetSubtype="0" fill="hold" nodeType="withEffect">
                                  <p:stCondLst>
                                    <p:cond delay="60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500"/>
                                        <p:tgtEl>
                                          <p:spTgt spid="24"/>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25" grpId="0" animBg="1"/>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椭圆 31"/>
          <p:cNvSpPr/>
          <p:nvPr/>
        </p:nvSpPr>
        <p:spPr>
          <a:xfrm>
            <a:off x="7823246" y="4105103"/>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43" name="椭圆 31"/>
          <p:cNvSpPr/>
          <p:nvPr/>
        </p:nvSpPr>
        <p:spPr>
          <a:xfrm>
            <a:off x="7823247" y="2133600"/>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2" name="椭圆 31"/>
          <p:cNvSpPr/>
          <p:nvPr/>
        </p:nvSpPr>
        <p:spPr>
          <a:xfrm>
            <a:off x="4635019" y="4134131"/>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3" name="椭圆 31"/>
          <p:cNvSpPr/>
          <p:nvPr/>
        </p:nvSpPr>
        <p:spPr>
          <a:xfrm>
            <a:off x="4635020" y="2162628"/>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0" name="椭圆 31"/>
          <p:cNvSpPr/>
          <p:nvPr/>
        </p:nvSpPr>
        <p:spPr>
          <a:xfrm>
            <a:off x="1470498" y="4134131"/>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9" name="椭圆 31"/>
          <p:cNvSpPr/>
          <p:nvPr/>
        </p:nvSpPr>
        <p:spPr>
          <a:xfrm>
            <a:off x="1470499" y="2162628"/>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 name="TextBox 25"/>
          <p:cNvSpPr txBox="1"/>
          <p:nvPr/>
        </p:nvSpPr>
        <p:spPr>
          <a:xfrm>
            <a:off x="1596630" y="2542410"/>
            <a:ext cx="2516836" cy="970587"/>
          </a:xfrm>
          <a:prstGeom prst="rect">
            <a:avLst/>
          </a:prstGeom>
          <a:noFill/>
        </p:spPr>
        <p:txBody>
          <a:bodyPr wrap="square" rtlCol="0">
            <a:spAutoFit/>
          </a:bodyPr>
          <a:lstStyle/>
          <a:p>
            <a:pPr algn="ctr"/>
            <a:r>
              <a:rPr lang="en-US" sz="1865" b="1" dirty="0">
                <a:latin typeface="华文细黑" panose="02010600040101010101" pitchFamily="2" charset="-122"/>
                <a:ea typeface="华文细黑" panose="02010600040101010101" pitchFamily="2" charset="-122"/>
              </a:rPr>
              <a:t>Web Design</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5" name="TextBox 33"/>
          <p:cNvSpPr txBox="1"/>
          <p:nvPr/>
        </p:nvSpPr>
        <p:spPr>
          <a:xfrm>
            <a:off x="4811619" y="2466838"/>
            <a:ext cx="2516836" cy="970587"/>
          </a:xfrm>
          <a:prstGeom prst="rect">
            <a:avLst/>
          </a:prstGeom>
          <a:noFill/>
          <a:ln>
            <a:noFill/>
          </a:ln>
        </p:spPr>
        <p:txBody>
          <a:bodyPr wrap="square" rtlCol="0">
            <a:spAutoFit/>
          </a:bodyPr>
          <a:lstStyle/>
          <a:p>
            <a:pPr algn="ctr"/>
            <a:r>
              <a:rPr lang="en-US" sz="1865" b="1" dirty="0">
                <a:latin typeface="华文细黑" panose="02010600040101010101" pitchFamily="2" charset="-122"/>
                <a:ea typeface="华文细黑" panose="02010600040101010101" pitchFamily="2" charset="-122"/>
              </a:rPr>
              <a:t>Mobile Apps</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7" name="TextBox 38"/>
          <p:cNvSpPr txBox="1"/>
          <p:nvPr/>
        </p:nvSpPr>
        <p:spPr>
          <a:xfrm>
            <a:off x="7948132" y="2542410"/>
            <a:ext cx="2516836" cy="970587"/>
          </a:xfrm>
          <a:prstGeom prst="rect">
            <a:avLst/>
          </a:prstGeom>
          <a:noFill/>
        </p:spPr>
        <p:txBody>
          <a:bodyPr wrap="square" rtlCol="0">
            <a:spAutoFit/>
          </a:bodyPr>
          <a:lstStyle/>
          <a:p>
            <a:pPr algn="ctr"/>
            <a:r>
              <a:rPr lang="en-US" sz="1865" b="1" dirty="0">
                <a:latin typeface="华文细黑" panose="02010600040101010101" pitchFamily="2" charset="-122"/>
                <a:ea typeface="华文细黑" panose="02010600040101010101" pitchFamily="2" charset="-122"/>
              </a:rPr>
              <a:t>Data Analyses</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9" name="TextBox 41"/>
          <p:cNvSpPr txBox="1"/>
          <p:nvPr/>
        </p:nvSpPr>
        <p:spPr>
          <a:xfrm>
            <a:off x="1571078" y="4474668"/>
            <a:ext cx="2516836" cy="970587"/>
          </a:xfrm>
          <a:prstGeom prst="rect">
            <a:avLst/>
          </a:prstGeom>
          <a:noFill/>
        </p:spPr>
        <p:txBody>
          <a:bodyPr wrap="square" rtlCol="0">
            <a:spAutoFit/>
          </a:bodyPr>
          <a:lstStyle/>
          <a:p>
            <a:pPr algn="ctr"/>
            <a:r>
              <a:rPr lang="en-US" sz="1865" b="1" dirty="0">
                <a:latin typeface="华文细黑" panose="02010600040101010101" pitchFamily="2" charset="-122"/>
                <a:ea typeface="华文细黑" panose="02010600040101010101" pitchFamily="2" charset="-122"/>
              </a:rPr>
              <a:t>Management</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11" name="TextBox 44"/>
          <p:cNvSpPr txBox="1"/>
          <p:nvPr/>
        </p:nvSpPr>
        <p:spPr>
          <a:xfrm>
            <a:off x="4759637" y="4474668"/>
            <a:ext cx="2516836" cy="970587"/>
          </a:xfrm>
          <a:prstGeom prst="rect">
            <a:avLst/>
          </a:prstGeom>
          <a:noFill/>
        </p:spPr>
        <p:txBody>
          <a:bodyPr wrap="square" rtlCol="0">
            <a:spAutoFit/>
          </a:bodyPr>
          <a:lstStyle/>
          <a:p>
            <a:pPr algn="ctr"/>
            <a:r>
              <a:rPr lang="en-US" sz="1865" b="1" dirty="0">
                <a:latin typeface="华文细黑" panose="02010600040101010101" pitchFamily="2" charset="-122"/>
                <a:ea typeface="华文细黑" panose="02010600040101010101" pitchFamily="2" charset="-122"/>
              </a:rPr>
              <a:t>Dedicated Support</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13" name="TextBox 47"/>
          <p:cNvSpPr txBox="1"/>
          <p:nvPr/>
        </p:nvSpPr>
        <p:spPr>
          <a:xfrm>
            <a:off x="7948132" y="4434923"/>
            <a:ext cx="2516836" cy="970587"/>
          </a:xfrm>
          <a:prstGeom prst="rect">
            <a:avLst/>
          </a:prstGeom>
          <a:noFill/>
        </p:spPr>
        <p:txBody>
          <a:bodyPr wrap="square" rtlCol="0">
            <a:spAutoFit/>
          </a:bodyPr>
          <a:lstStyle/>
          <a:p>
            <a:pPr algn="ctr"/>
            <a:r>
              <a:rPr lang="en-US" sz="1865" b="1" dirty="0">
                <a:latin typeface="华文细黑" panose="02010600040101010101" pitchFamily="2" charset="-122"/>
                <a:ea typeface="华文细黑" panose="02010600040101010101" pitchFamily="2" charset="-122"/>
              </a:rPr>
              <a:t>Go Globally</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grpSp>
        <p:nvGrpSpPr>
          <p:cNvPr id="44" name="组合 43"/>
          <p:cNvGrpSpPr/>
          <p:nvPr/>
        </p:nvGrpSpPr>
        <p:grpSpPr>
          <a:xfrm>
            <a:off x="3790496" y="841828"/>
            <a:ext cx="4540704" cy="1074057"/>
            <a:chOff x="3659868" y="841828"/>
            <a:chExt cx="4540704" cy="1074057"/>
          </a:xfrm>
        </p:grpSpPr>
        <p:sp>
          <p:nvSpPr>
            <p:cNvPr id="45" name="任意多边形 44"/>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a:off x="3659868" y="841828"/>
              <a:ext cx="4540704" cy="1074057"/>
              <a:chOff x="4429125" y="2685143"/>
              <a:chExt cx="4118758" cy="1182009"/>
            </a:xfrm>
          </p:grpSpPr>
          <p:sp>
            <p:nvSpPr>
              <p:cNvPr id="4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9"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7" name="文本框 46"/>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32"/>
                                        </p:tgtEl>
                                        <p:attrNameLst>
                                          <p:attrName>style.visibility</p:attrName>
                                        </p:attrNameLst>
                                      </p:cBhvr>
                                      <p:to>
                                        <p:strVal val="visible"/>
                                      </p:to>
                                    </p:set>
                                    <p:animEffect transition="in" filter="fade">
                                      <p:cBhvr>
                                        <p:cTn id="13" dur="500"/>
                                        <p:tgtEl>
                                          <p:spTgt spid="32"/>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33"/>
                                        </p:tgtEl>
                                        <p:attrNameLst>
                                          <p:attrName>style.visibility</p:attrName>
                                        </p:attrNameLst>
                                      </p:cBhvr>
                                      <p:to>
                                        <p:strVal val="visible"/>
                                      </p:to>
                                    </p:set>
                                    <p:animEffect transition="in" filter="fade">
                                      <p:cBhvr>
                                        <p:cTn id="16" dur="500"/>
                                        <p:tgtEl>
                                          <p:spTgt spid="33"/>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29"/>
                                        </p:tgtEl>
                                        <p:attrNameLst>
                                          <p:attrName>style.visibility</p:attrName>
                                        </p:attrNameLst>
                                      </p:cBhvr>
                                      <p:to>
                                        <p:strVal val="visible"/>
                                      </p:to>
                                    </p:set>
                                    <p:animEffect transition="in" filter="fade">
                                      <p:cBhvr>
                                        <p:cTn id="22" dur="500"/>
                                        <p:tgtEl>
                                          <p:spTgt spid="29"/>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500"/>
                                        <p:tgtEl>
                                          <p:spTgt spid="5"/>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500"/>
                                        <p:tgtEl>
                                          <p:spTgt spid="7"/>
                                        </p:tgtEl>
                                      </p:cBhvr>
                                    </p:animEffect>
                                  </p:childTnLst>
                                </p:cTn>
                              </p:par>
                              <p:par>
                                <p:cTn id="32" presetID="10" presetClass="entr" presetSubtype="0" fill="hold" grpId="0" nodeType="withEffect">
                                  <p:stCondLst>
                                    <p:cond delay="270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500"/>
                                        <p:tgtEl>
                                          <p:spTgt spid="9"/>
                                        </p:tgtEl>
                                      </p:cBhvr>
                                    </p:animEffect>
                                  </p:childTnLst>
                                </p:cTn>
                              </p:par>
                              <p:par>
                                <p:cTn id="35" presetID="10" presetClass="entr" presetSubtype="0" fill="hold" grpId="0" nodeType="withEffect">
                                  <p:stCondLst>
                                    <p:cond delay="30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500"/>
                                        <p:tgtEl>
                                          <p:spTgt spid="11"/>
                                        </p:tgtEl>
                                      </p:cBhvr>
                                    </p:animEffect>
                                  </p:childTnLst>
                                </p:cTn>
                              </p:par>
                              <p:par>
                                <p:cTn id="38" presetID="10" presetClass="entr" presetSubtype="0" fill="hold" grpId="0" nodeType="withEffect">
                                  <p:stCondLst>
                                    <p:cond delay="3300"/>
                                  </p:stCondLst>
                                  <p:childTnLst>
                                    <p:set>
                                      <p:cBhvr>
                                        <p:cTn id="39" dur="1" fill="hold">
                                          <p:stCondLst>
                                            <p:cond delay="0"/>
                                          </p:stCondLst>
                                        </p:cTn>
                                        <p:tgtEl>
                                          <p:spTgt spid="13"/>
                                        </p:tgtEl>
                                        <p:attrNameLst>
                                          <p:attrName>style.visibility</p:attrName>
                                        </p:attrNameLst>
                                      </p:cBhvr>
                                      <p:to>
                                        <p:strVal val="visible"/>
                                      </p:to>
                                    </p:set>
                                    <p:animEffect transition="in" filter="fade">
                                      <p:cBhvr>
                                        <p:cTn id="40" dur="500"/>
                                        <p:tgtEl>
                                          <p:spTgt spid="13"/>
                                        </p:tgtEl>
                                      </p:cBhvr>
                                    </p:animEffect>
                                  </p:childTnLst>
                                </p:cTn>
                              </p:par>
                              <p:par>
                                <p:cTn id="41" presetID="10" presetClass="entr" presetSubtype="0" fill="hold" nodeType="withEffect">
                                  <p:stCondLst>
                                    <p:cond delay="3600"/>
                                  </p:stCondLst>
                                  <p:childTnLst>
                                    <p:set>
                                      <p:cBhvr>
                                        <p:cTn id="42" dur="1" fill="hold">
                                          <p:stCondLst>
                                            <p:cond delay="0"/>
                                          </p:stCondLst>
                                        </p:cTn>
                                        <p:tgtEl>
                                          <p:spTgt spid="44"/>
                                        </p:tgtEl>
                                        <p:attrNameLst>
                                          <p:attrName>style.visibility</p:attrName>
                                        </p:attrNameLst>
                                      </p:cBhvr>
                                      <p:to>
                                        <p:strVal val="visible"/>
                                      </p:to>
                                    </p:set>
                                    <p:animEffect transition="in" filter="fade">
                                      <p:cBhvr>
                                        <p:cTn id="4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animBg="1"/>
      <p:bldP spid="32" grpId="0" animBg="1"/>
      <p:bldP spid="33" grpId="0" animBg="1"/>
      <p:bldP spid="30" grpId="0" animBg="1"/>
      <p:bldP spid="29" grpId="0" animBg="1"/>
      <p:bldP spid="3" grpId="0"/>
      <p:bldP spid="5" grpId="0"/>
      <p:bldP spid="7" grpId="0"/>
      <p:bldP spid="9" grpId="0"/>
      <p:bldP spid="11" grpId="0"/>
      <p:bldP spid="1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989384" y="2015087"/>
            <a:ext cx="4975988" cy="4095425"/>
            <a:chOff x="1032927" y="1739318"/>
            <a:chExt cx="4975988" cy="4095425"/>
          </a:xfrm>
        </p:grpSpPr>
        <p:sp>
          <p:nvSpPr>
            <p:cNvPr id="7212" name="Freeform 5"/>
            <p:cNvSpPr/>
            <p:nvPr/>
          </p:nvSpPr>
          <p:spPr bwMode="auto">
            <a:xfrm>
              <a:off x="3120780" y="1789467"/>
              <a:ext cx="2177815" cy="1851763"/>
            </a:xfrm>
            <a:custGeom>
              <a:avLst/>
              <a:gdLst>
                <a:gd name="T0" fmla="*/ 2147483646 w 1883"/>
                <a:gd name="T1" fmla="*/ 2147483646 h 1607"/>
                <a:gd name="T2" fmla="*/ 2147483646 w 1883"/>
                <a:gd name="T3" fmla="*/ 2147483646 h 1607"/>
                <a:gd name="T4" fmla="*/ 2147483646 w 1883"/>
                <a:gd name="T5" fmla="*/ 2147483646 h 1607"/>
                <a:gd name="T6" fmla="*/ 2147483646 w 1883"/>
                <a:gd name="T7" fmla="*/ 2147483646 h 1607"/>
                <a:gd name="T8" fmla="*/ 2147483646 w 1883"/>
                <a:gd name="T9" fmla="*/ 2147483646 h 1607"/>
                <a:gd name="T10" fmla="*/ 2147483646 w 1883"/>
                <a:gd name="T11" fmla="*/ 2147483646 h 1607"/>
                <a:gd name="T12" fmla="*/ 2147483646 w 1883"/>
                <a:gd name="T13" fmla="*/ 2147483646 h 1607"/>
                <a:gd name="T14" fmla="*/ 2147483646 w 1883"/>
                <a:gd name="T15" fmla="*/ 2147483646 h 1607"/>
                <a:gd name="T16" fmla="*/ 2147483646 w 1883"/>
                <a:gd name="T17" fmla="*/ 2147483646 h 1607"/>
                <a:gd name="T18" fmla="*/ 2147483646 w 1883"/>
                <a:gd name="T19" fmla="*/ 2147483646 h 1607"/>
                <a:gd name="T20" fmla="*/ 2147483646 w 1883"/>
                <a:gd name="T21" fmla="*/ 2147483646 h 1607"/>
                <a:gd name="T22" fmla="*/ 2147483646 w 1883"/>
                <a:gd name="T23" fmla="*/ 2147483646 h 1607"/>
                <a:gd name="T24" fmla="*/ 2147483646 w 1883"/>
                <a:gd name="T25" fmla="*/ 2147483646 h 1607"/>
                <a:gd name="T26" fmla="*/ 2147483646 w 1883"/>
                <a:gd name="T27" fmla="*/ 2147483646 h 1607"/>
                <a:gd name="T28" fmla="*/ 2147483646 w 1883"/>
                <a:gd name="T29" fmla="*/ 2147483646 h 1607"/>
                <a:gd name="T30" fmla="*/ 2147483646 w 1883"/>
                <a:gd name="T31" fmla="*/ 2147483646 h 1607"/>
                <a:gd name="T32" fmla="*/ 2147483646 w 1883"/>
                <a:gd name="T33" fmla="*/ 2147483646 h 1607"/>
                <a:gd name="T34" fmla="*/ 2147483646 w 1883"/>
                <a:gd name="T35" fmla="*/ 2147483646 h 1607"/>
                <a:gd name="T36" fmla="*/ 2147483646 w 1883"/>
                <a:gd name="T37" fmla="*/ 2147483646 h 1607"/>
                <a:gd name="T38" fmla="*/ 2147483646 w 1883"/>
                <a:gd name="T39" fmla="*/ 2147483646 h 1607"/>
                <a:gd name="T40" fmla="*/ 2147483646 w 1883"/>
                <a:gd name="T41" fmla="*/ 2147483646 h 1607"/>
                <a:gd name="T42" fmla="*/ 2147483646 w 1883"/>
                <a:gd name="T43" fmla="*/ 2147483646 h 1607"/>
                <a:gd name="T44" fmla="*/ 2147483646 w 1883"/>
                <a:gd name="T45" fmla="*/ 2147483646 h 1607"/>
                <a:gd name="T46" fmla="*/ 2147483646 w 1883"/>
                <a:gd name="T47" fmla="*/ 2147483646 h 1607"/>
                <a:gd name="T48" fmla="*/ 2147483646 w 1883"/>
                <a:gd name="T49" fmla="*/ 2147483646 h 1607"/>
                <a:gd name="T50" fmla="*/ 2147483646 w 1883"/>
                <a:gd name="T51" fmla="*/ 2147483646 h 1607"/>
                <a:gd name="T52" fmla="*/ 2147483646 w 1883"/>
                <a:gd name="T53" fmla="*/ 2147483646 h 1607"/>
                <a:gd name="T54" fmla="*/ 2147483646 w 1883"/>
                <a:gd name="T55" fmla="*/ 2147483646 h 1607"/>
                <a:gd name="T56" fmla="*/ 2147483646 w 1883"/>
                <a:gd name="T57" fmla="*/ 2147483646 h 1607"/>
                <a:gd name="T58" fmla="*/ 2147483646 w 1883"/>
                <a:gd name="T59" fmla="*/ 2147483646 h 1607"/>
                <a:gd name="T60" fmla="*/ 2147483646 w 1883"/>
                <a:gd name="T61" fmla="*/ 2147483646 h 1607"/>
                <a:gd name="T62" fmla="*/ 2147483646 w 1883"/>
                <a:gd name="T63" fmla="*/ 2147483646 h 1607"/>
                <a:gd name="T64" fmla="*/ 2147483646 w 1883"/>
                <a:gd name="T65" fmla="*/ 2147483646 h 1607"/>
                <a:gd name="T66" fmla="*/ 2147483646 w 1883"/>
                <a:gd name="T67" fmla="*/ 2147483646 h 1607"/>
                <a:gd name="T68" fmla="*/ 2147483646 w 1883"/>
                <a:gd name="T69" fmla="*/ 2147483646 h 1607"/>
                <a:gd name="T70" fmla="*/ 2147483646 w 1883"/>
                <a:gd name="T71" fmla="*/ 2147483646 h 1607"/>
                <a:gd name="T72" fmla="*/ 2147483646 w 1883"/>
                <a:gd name="T73" fmla="*/ 2147483646 h 1607"/>
                <a:gd name="T74" fmla="*/ 2147483646 w 1883"/>
                <a:gd name="T75" fmla="*/ 2147483646 h 1607"/>
                <a:gd name="T76" fmla="*/ 2147483646 w 1883"/>
                <a:gd name="T77" fmla="*/ 2147483646 h 1607"/>
                <a:gd name="T78" fmla="*/ 2147483646 w 1883"/>
                <a:gd name="T79" fmla="*/ 2147483646 h 1607"/>
                <a:gd name="T80" fmla="*/ 2147483646 w 1883"/>
                <a:gd name="T81" fmla="*/ 2147483646 h 1607"/>
                <a:gd name="T82" fmla="*/ 2147483646 w 1883"/>
                <a:gd name="T83" fmla="*/ 2147483646 h 1607"/>
                <a:gd name="T84" fmla="*/ 2147483646 w 1883"/>
                <a:gd name="T85" fmla="*/ 2147483646 h 1607"/>
                <a:gd name="T86" fmla="*/ 2147483646 w 1883"/>
                <a:gd name="T87" fmla="*/ 2147483646 h 1607"/>
                <a:gd name="T88" fmla="*/ 2147483646 w 1883"/>
                <a:gd name="T89" fmla="*/ 2147483646 h 1607"/>
                <a:gd name="T90" fmla="*/ 2147483646 w 1883"/>
                <a:gd name="T91" fmla="*/ 2147483646 h 1607"/>
                <a:gd name="T92" fmla="*/ 2147483646 w 1883"/>
                <a:gd name="T93" fmla="*/ 2147483646 h 1607"/>
                <a:gd name="T94" fmla="*/ 2147483646 w 1883"/>
                <a:gd name="T95" fmla="*/ 2147483646 h 1607"/>
                <a:gd name="T96" fmla="*/ 2147483646 w 1883"/>
                <a:gd name="T97" fmla="*/ 2147483646 h 1607"/>
                <a:gd name="T98" fmla="*/ 2147483646 w 1883"/>
                <a:gd name="T99" fmla="*/ 2147483646 h 1607"/>
                <a:gd name="T100" fmla="*/ 2147483646 w 1883"/>
                <a:gd name="T101" fmla="*/ 2147483646 h 1607"/>
                <a:gd name="T102" fmla="*/ 2147483646 w 1883"/>
                <a:gd name="T103" fmla="*/ 2147483646 h 1607"/>
                <a:gd name="T104" fmla="*/ 2147483646 w 1883"/>
                <a:gd name="T105" fmla="*/ 2147483646 h 1607"/>
                <a:gd name="T106" fmla="*/ 2147483646 w 1883"/>
                <a:gd name="T107" fmla="*/ 2147483646 h 1607"/>
                <a:gd name="T108" fmla="*/ 2147483646 w 1883"/>
                <a:gd name="T109" fmla="*/ 2147483646 h 1607"/>
                <a:gd name="T110" fmla="*/ 2147483646 w 1883"/>
                <a:gd name="T111" fmla="*/ 2147483646 h 1607"/>
                <a:gd name="T112" fmla="*/ 2147483646 w 1883"/>
                <a:gd name="T113" fmla="*/ 2147483646 h 1607"/>
                <a:gd name="T114" fmla="*/ 2147483646 w 1883"/>
                <a:gd name="T115" fmla="*/ 2147483646 h 1607"/>
                <a:gd name="T116" fmla="*/ 2147483646 w 1883"/>
                <a:gd name="T117" fmla="*/ 2147483646 h 1607"/>
                <a:gd name="T118" fmla="*/ 2147483646 w 1883"/>
                <a:gd name="T119" fmla="*/ 2147483646 h 1607"/>
                <a:gd name="T120" fmla="*/ 2147483646 w 1883"/>
                <a:gd name="T121" fmla="*/ 2147483646 h 1607"/>
                <a:gd name="T122" fmla="*/ 2147483646 w 1883"/>
                <a:gd name="T123" fmla="*/ 2147483646 h 160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83"/>
                <a:gd name="T187" fmla="*/ 0 h 1607"/>
                <a:gd name="T188" fmla="*/ 1883 w 1883"/>
                <a:gd name="T189" fmla="*/ 1607 h 160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83" h="1607">
                  <a:moveTo>
                    <a:pt x="1845" y="171"/>
                  </a:moveTo>
                  <a:cubicBezTo>
                    <a:pt x="1838" y="147"/>
                    <a:pt x="1838" y="147"/>
                    <a:pt x="1838" y="147"/>
                  </a:cubicBezTo>
                  <a:cubicBezTo>
                    <a:pt x="1819" y="115"/>
                    <a:pt x="1819" y="115"/>
                    <a:pt x="1819" y="115"/>
                  </a:cubicBezTo>
                  <a:cubicBezTo>
                    <a:pt x="1803" y="106"/>
                    <a:pt x="1803" y="106"/>
                    <a:pt x="1803" y="106"/>
                  </a:cubicBezTo>
                  <a:cubicBezTo>
                    <a:pt x="1787" y="115"/>
                    <a:pt x="1787" y="115"/>
                    <a:pt x="1787" y="115"/>
                  </a:cubicBezTo>
                  <a:cubicBezTo>
                    <a:pt x="1778" y="134"/>
                    <a:pt x="1778" y="134"/>
                    <a:pt x="1778" y="134"/>
                  </a:cubicBezTo>
                  <a:cubicBezTo>
                    <a:pt x="1777" y="136"/>
                    <a:pt x="1777" y="136"/>
                    <a:pt x="1777" y="136"/>
                  </a:cubicBezTo>
                  <a:cubicBezTo>
                    <a:pt x="1775" y="136"/>
                    <a:pt x="1775" y="136"/>
                    <a:pt x="1775" y="136"/>
                  </a:cubicBezTo>
                  <a:cubicBezTo>
                    <a:pt x="1774" y="136"/>
                    <a:pt x="1774" y="136"/>
                    <a:pt x="1774" y="136"/>
                  </a:cubicBezTo>
                  <a:cubicBezTo>
                    <a:pt x="1744" y="141"/>
                    <a:pt x="1744" y="141"/>
                    <a:pt x="1744" y="141"/>
                  </a:cubicBezTo>
                  <a:cubicBezTo>
                    <a:pt x="1741" y="143"/>
                    <a:pt x="1738" y="144"/>
                    <a:pt x="1736" y="147"/>
                  </a:cubicBezTo>
                  <a:cubicBezTo>
                    <a:pt x="1729" y="155"/>
                    <a:pt x="1729" y="155"/>
                    <a:pt x="1729" y="155"/>
                  </a:cubicBezTo>
                  <a:cubicBezTo>
                    <a:pt x="1714" y="167"/>
                    <a:pt x="1714" y="167"/>
                    <a:pt x="1714" y="167"/>
                  </a:cubicBezTo>
                  <a:cubicBezTo>
                    <a:pt x="1709" y="170"/>
                    <a:pt x="1709" y="170"/>
                    <a:pt x="1709" y="170"/>
                  </a:cubicBezTo>
                  <a:cubicBezTo>
                    <a:pt x="1696" y="172"/>
                    <a:pt x="1696" y="172"/>
                    <a:pt x="1696" y="172"/>
                  </a:cubicBezTo>
                  <a:cubicBezTo>
                    <a:pt x="1689" y="171"/>
                    <a:pt x="1680" y="165"/>
                    <a:pt x="1667" y="156"/>
                  </a:cubicBezTo>
                  <a:cubicBezTo>
                    <a:pt x="1666" y="155"/>
                    <a:pt x="1666" y="155"/>
                    <a:pt x="1666" y="155"/>
                  </a:cubicBezTo>
                  <a:cubicBezTo>
                    <a:pt x="1645" y="134"/>
                    <a:pt x="1634" y="119"/>
                    <a:pt x="1634" y="110"/>
                  </a:cubicBezTo>
                  <a:cubicBezTo>
                    <a:pt x="1634" y="83"/>
                    <a:pt x="1634" y="83"/>
                    <a:pt x="1634" y="83"/>
                  </a:cubicBezTo>
                  <a:cubicBezTo>
                    <a:pt x="1634" y="82"/>
                    <a:pt x="1634" y="82"/>
                    <a:pt x="1634" y="82"/>
                  </a:cubicBezTo>
                  <a:cubicBezTo>
                    <a:pt x="1634" y="81"/>
                    <a:pt x="1634" y="81"/>
                    <a:pt x="1634" y="81"/>
                  </a:cubicBezTo>
                  <a:cubicBezTo>
                    <a:pt x="1638" y="76"/>
                    <a:pt x="1638" y="76"/>
                    <a:pt x="1638" y="76"/>
                  </a:cubicBezTo>
                  <a:cubicBezTo>
                    <a:pt x="1607" y="65"/>
                    <a:pt x="1607" y="65"/>
                    <a:pt x="1607" y="65"/>
                  </a:cubicBezTo>
                  <a:cubicBezTo>
                    <a:pt x="1606" y="76"/>
                    <a:pt x="1606" y="76"/>
                    <a:pt x="1606" y="76"/>
                  </a:cubicBezTo>
                  <a:cubicBezTo>
                    <a:pt x="1606" y="79"/>
                    <a:pt x="1603" y="83"/>
                    <a:pt x="1597" y="86"/>
                  </a:cubicBezTo>
                  <a:cubicBezTo>
                    <a:pt x="1587" y="90"/>
                    <a:pt x="1587" y="90"/>
                    <a:pt x="1587" y="90"/>
                  </a:cubicBezTo>
                  <a:cubicBezTo>
                    <a:pt x="1583" y="89"/>
                    <a:pt x="1583" y="89"/>
                    <a:pt x="1583" y="89"/>
                  </a:cubicBezTo>
                  <a:cubicBezTo>
                    <a:pt x="1583" y="88"/>
                    <a:pt x="1583" y="88"/>
                    <a:pt x="1583" y="88"/>
                  </a:cubicBezTo>
                  <a:cubicBezTo>
                    <a:pt x="1567" y="85"/>
                    <a:pt x="1567" y="85"/>
                    <a:pt x="1567" y="85"/>
                  </a:cubicBezTo>
                  <a:cubicBezTo>
                    <a:pt x="1570" y="97"/>
                    <a:pt x="1570" y="97"/>
                    <a:pt x="1570" y="97"/>
                  </a:cubicBezTo>
                  <a:cubicBezTo>
                    <a:pt x="1543" y="79"/>
                    <a:pt x="1543" y="79"/>
                    <a:pt x="1543" y="79"/>
                  </a:cubicBezTo>
                  <a:cubicBezTo>
                    <a:pt x="1541" y="79"/>
                    <a:pt x="1541" y="79"/>
                    <a:pt x="1541" y="79"/>
                  </a:cubicBezTo>
                  <a:cubicBezTo>
                    <a:pt x="1540" y="78"/>
                    <a:pt x="1540" y="78"/>
                    <a:pt x="1540" y="78"/>
                  </a:cubicBezTo>
                  <a:cubicBezTo>
                    <a:pt x="1540" y="78"/>
                    <a:pt x="1540" y="78"/>
                    <a:pt x="1540" y="78"/>
                  </a:cubicBezTo>
                  <a:cubicBezTo>
                    <a:pt x="1536" y="66"/>
                    <a:pt x="1534" y="55"/>
                    <a:pt x="1534" y="42"/>
                  </a:cubicBezTo>
                  <a:cubicBezTo>
                    <a:pt x="1534" y="31"/>
                    <a:pt x="1535" y="25"/>
                    <a:pt x="1539" y="21"/>
                  </a:cubicBezTo>
                  <a:cubicBezTo>
                    <a:pt x="1546" y="9"/>
                    <a:pt x="1546" y="9"/>
                    <a:pt x="1546" y="9"/>
                  </a:cubicBezTo>
                  <a:cubicBezTo>
                    <a:pt x="1544" y="0"/>
                    <a:pt x="1544" y="0"/>
                    <a:pt x="1544" y="0"/>
                  </a:cubicBezTo>
                  <a:cubicBezTo>
                    <a:pt x="1516" y="4"/>
                    <a:pt x="1516" y="4"/>
                    <a:pt x="1516" y="4"/>
                  </a:cubicBezTo>
                  <a:cubicBezTo>
                    <a:pt x="1502" y="5"/>
                    <a:pt x="1493" y="13"/>
                    <a:pt x="1488" y="29"/>
                  </a:cubicBezTo>
                  <a:cubicBezTo>
                    <a:pt x="1488" y="30"/>
                    <a:pt x="1488" y="30"/>
                    <a:pt x="1488" y="30"/>
                  </a:cubicBezTo>
                  <a:cubicBezTo>
                    <a:pt x="1488" y="30"/>
                    <a:pt x="1488" y="30"/>
                    <a:pt x="1488" y="30"/>
                  </a:cubicBezTo>
                  <a:cubicBezTo>
                    <a:pt x="1472" y="55"/>
                    <a:pt x="1472" y="55"/>
                    <a:pt x="1472" y="55"/>
                  </a:cubicBezTo>
                  <a:cubicBezTo>
                    <a:pt x="1488" y="53"/>
                    <a:pt x="1488" y="53"/>
                    <a:pt x="1488" y="53"/>
                  </a:cubicBezTo>
                  <a:cubicBezTo>
                    <a:pt x="1489" y="53"/>
                    <a:pt x="1489" y="53"/>
                    <a:pt x="1489" y="53"/>
                  </a:cubicBezTo>
                  <a:cubicBezTo>
                    <a:pt x="1490" y="52"/>
                    <a:pt x="1490" y="52"/>
                    <a:pt x="1490" y="52"/>
                  </a:cubicBezTo>
                  <a:cubicBezTo>
                    <a:pt x="1491" y="55"/>
                    <a:pt x="1491" y="55"/>
                    <a:pt x="1491" y="55"/>
                  </a:cubicBezTo>
                  <a:cubicBezTo>
                    <a:pt x="1503" y="60"/>
                    <a:pt x="1503" y="60"/>
                    <a:pt x="1503" y="60"/>
                  </a:cubicBezTo>
                  <a:cubicBezTo>
                    <a:pt x="1506" y="60"/>
                    <a:pt x="1506" y="60"/>
                    <a:pt x="1506" y="60"/>
                  </a:cubicBezTo>
                  <a:cubicBezTo>
                    <a:pt x="1508" y="61"/>
                    <a:pt x="1508" y="61"/>
                    <a:pt x="1508" y="61"/>
                  </a:cubicBezTo>
                  <a:cubicBezTo>
                    <a:pt x="1508" y="64"/>
                    <a:pt x="1508" y="64"/>
                    <a:pt x="1508" y="64"/>
                  </a:cubicBezTo>
                  <a:cubicBezTo>
                    <a:pt x="1510" y="86"/>
                    <a:pt x="1510" y="86"/>
                    <a:pt x="1510" y="86"/>
                  </a:cubicBezTo>
                  <a:cubicBezTo>
                    <a:pt x="1516" y="107"/>
                    <a:pt x="1516" y="107"/>
                    <a:pt x="1516" y="107"/>
                  </a:cubicBezTo>
                  <a:cubicBezTo>
                    <a:pt x="1516" y="108"/>
                    <a:pt x="1516" y="108"/>
                    <a:pt x="1516" y="108"/>
                  </a:cubicBezTo>
                  <a:cubicBezTo>
                    <a:pt x="1516" y="109"/>
                    <a:pt x="1516" y="109"/>
                    <a:pt x="1516" y="109"/>
                  </a:cubicBezTo>
                  <a:cubicBezTo>
                    <a:pt x="1516" y="110"/>
                    <a:pt x="1516" y="110"/>
                    <a:pt x="1516" y="110"/>
                  </a:cubicBezTo>
                  <a:cubicBezTo>
                    <a:pt x="1481" y="179"/>
                    <a:pt x="1481" y="179"/>
                    <a:pt x="1481" y="179"/>
                  </a:cubicBezTo>
                  <a:cubicBezTo>
                    <a:pt x="1475" y="189"/>
                    <a:pt x="1472" y="214"/>
                    <a:pt x="1470" y="252"/>
                  </a:cubicBezTo>
                  <a:cubicBezTo>
                    <a:pt x="1470" y="255"/>
                    <a:pt x="1470" y="255"/>
                    <a:pt x="1470" y="255"/>
                  </a:cubicBezTo>
                  <a:cubicBezTo>
                    <a:pt x="1456" y="281"/>
                    <a:pt x="1456" y="281"/>
                    <a:pt x="1456" y="281"/>
                  </a:cubicBezTo>
                  <a:cubicBezTo>
                    <a:pt x="1465" y="292"/>
                    <a:pt x="1465" y="292"/>
                    <a:pt x="1465" y="292"/>
                  </a:cubicBezTo>
                  <a:cubicBezTo>
                    <a:pt x="1465" y="294"/>
                    <a:pt x="1465" y="294"/>
                    <a:pt x="1465" y="294"/>
                  </a:cubicBezTo>
                  <a:cubicBezTo>
                    <a:pt x="1467" y="310"/>
                    <a:pt x="1465" y="319"/>
                    <a:pt x="1461" y="322"/>
                  </a:cubicBezTo>
                  <a:cubicBezTo>
                    <a:pt x="1458" y="323"/>
                    <a:pt x="1458" y="323"/>
                    <a:pt x="1458" y="323"/>
                  </a:cubicBezTo>
                  <a:cubicBezTo>
                    <a:pt x="1451" y="327"/>
                    <a:pt x="1426" y="352"/>
                    <a:pt x="1387" y="400"/>
                  </a:cubicBezTo>
                  <a:cubicBezTo>
                    <a:pt x="1384" y="403"/>
                    <a:pt x="1384" y="403"/>
                    <a:pt x="1384" y="403"/>
                  </a:cubicBezTo>
                  <a:cubicBezTo>
                    <a:pt x="1382" y="402"/>
                    <a:pt x="1382" y="402"/>
                    <a:pt x="1382" y="402"/>
                  </a:cubicBezTo>
                  <a:cubicBezTo>
                    <a:pt x="1379" y="400"/>
                    <a:pt x="1379" y="400"/>
                    <a:pt x="1379" y="400"/>
                  </a:cubicBezTo>
                  <a:cubicBezTo>
                    <a:pt x="1365" y="390"/>
                    <a:pt x="1353" y="382"/>
                    <a:pt x="1345" y="373"/>
                  </a:cubicBezTo>
                  <a:cubicBezTo>
                    <a:pt x="1339" y="369"/>
                    <a:pt x="1323" y="366"/>
                    <a:pt x="1297" y="366"/>
                  </a:cubicBezTo>
                  <a:cubicBezTo>
                    <a:pt x="1296" y="414"/>
                    <a:pt x="1296" y="414"/>
                    <a:pt x="1296" y="414"/>
                  </a:cubicBezTo>
                  <a:cubicBezTo>
                    <a:pt x="1295" y="415"/>
                    <a:pt x="1295" y="415"/>
                    <a:pt x="1295" y="415"/>
                  </a:cubicBezTo>
                  <a:cubicBezTo>
                    <a:pt x="1276" y="507"/>
                    <a:pt x="1276" y="507"/>
                    <a:pt x="1276" y="507"/>
                  </a:cubicBezTo>
                  <a:cubicBezTo>
                    <a:pt x="1271" y="519"/>
                    <a:pt x="1270" y="540"/>
                    <a:pt x="1270" y="572"/>
                  </a:cubicBezTo>
                  <a:cubicBezTo>
                    <a:pt x="1278" y="581"/>
                    <a:pt x="1278" y="581"/>
                    <a:pt x="1278" y="581"/>
                  </a:cubicBezTo>
                  <a:cubicBezTo>
                    <a:pt x="1284" y="569"/>
                    <a:pt x="1284" y="569"/>
                    <a:pt x="1284" y="569"/>
                  </a:cubicBezTo>
                  <a:cubicBezTo>
                    <a:pt x="1285" y="569"/>
                    <a:pt x="1285" y="569"/>
                    <a:pt x="1285" y="569"/>
                  </a:cubicBezTo>
                  <a:cubicBezTo>
                    <a:pt x="1286" y="566"/>
                    <a:pt x="1286" y="566"/>
                    <a:pt x="1286" y="566"/>
                  </a:cubicBezTo>
                  <a:cubicBezTo>
                    <a:pt x="1310" y="554"/>
                    <a:pt x="1310" y="554"/>
                    <a:pt x="1310" y="554"/>
                  </a:cubicBezTo>
                  <a:cubicBezTo>
                    <a:pt x="1378" y="564"/>
                    <a:pt x="1378" y="564"/>
                    <a:pt x="1378" y="564"/>
                  </a:cubicBezTo>
                  <a:cubicBezTo>
                    <a:pt x="1385" y="556"/>
                    <a:pt x="1385" y="556"/>
                    <a:pt x="1385" y="556"/>
                  </a:cubicBezTo>
                  <a:cubicBezTo>
                    <a:pt x="1395" y="539"/>
                    <a:pt x="1395" y="539"/>
                    <a:pt x="1395" y="539"/>
                  </a:cubicBezTo>
                  <a:cubicBezTo>
                    <a:pt x="1397" y="538"/>
                    <a:pt x="1397" y="538"/>
                    <a:pt x="1397" y="538"/>
                  </a:cubicBezTo>
                  <a:cubicBezTo>
                    <a:pt x="1397" y="538"/>
                    <a:pt x="1397" y="538"/>
                    <a:pt x="1397" y="538"/>
                  </a:cubicBezTo>
                  <a:cubicBezTo>
                    <a:pt x="1398" y="537"/>
                    <a:pt x="1398" y="537"/>
                    <a:pt x="1398" y="537"/>
                  </a:cubicBezTo>
                  <a:cubicBezTo>
                    <a:pt x="1424" y="532"/>
                    <a:pt x="1424" y="532"/>
                    <a:pt x="1424" y="532"/>
                  </a:cubicBezTo>
                  <a:cubicBezTo>
                    <a:pt x="1459" y="529"/>
                    <a:pt x="1459" y="529"/>
                    <a:pt x="1459" y="529"/>
                  </a:cubicBezTo>
                  <a:cubicBezTo>
                    <a:pt x="1470" y="532"/>
                    <a:pt x="1482" y="545"/>
                    <a:pt x="1498" y="566"/>
                  </a:cubicBezTo>
                  <a:cubicBezTo>
                    <a:pt x="1540" y="588"/>
                    <a:pt x="1564" y="607"/>
                    <a:pt x="1569" y="623"/>
                  </a:cubicBezTo>
                  <a:cubicBezTo>
                    <a:pt x="1572" y="632"/>
                    <a:pt x="1572" y="638"/>
                    <a:pt x="1569" y="646"/>
                  </a:cubicBezTo>
                  <a:cubicBezTo>
                    <a:pt x="1566" y="653"/>
                    <a:pt x="1558" y="657"/>
                    <a:pt x="1548" y="658"/>
                  </a:cubicBezTo>
                  <a:cubicBezTo>
                    <a:pt x="1547" y="658"/>
                    <a:pt x="1547" y="658"/>
                    <a:pt x="1547" y="658"/>
                  </a:cubicBezTo>
                  <a:cubicBezTo>
                    <a:pt x="1495" y="656"/>
                    <a:pt x="1465" y="656"/>
                    <a:pt x="1455" y="659"/>
                  </a:cubicBezTo>
                  <a:cubicBezTo>
                    <a:pt x="1430" y="676"/>
                    <a:pt x="1430" y="676"/>
                    <a:pt x="1430" y="676"/>
                  </a:cubicBezTo>
                  <a:cubicBezTo>
                    <a:pt x="1398" y="699"/>
                    <a:pt x="1377" y="711"/>
                    <a:pt x="1365" y="711"/>
                  </a:cubicBezTo>
                  <a:cubicBezTo>
                    <a:pt x="1344" y="714"/>
                    <a:pt x="1344" y="714"/>
                    <a:pt x="1344" y="714"/>
                  </a:cubicBezTo>
                  <a:cubicBezTo>
                    <a:pt x="1331" y="767"/>
                    <a:pt x="1331" y="767"/>
                    <a:pt x="1331" y="767"/>
                  </a:cubicBezTo>
                  <a:cubicBezTo>
                    <a:pt x="1328" y="783"/>
                    <a:pt x="1323" y="793"/>
                    <a:pt x="1314" y="801"/>
                  </a:cubicBezTo>
                  <a:cubicBezTo>
                    <a:pt x="1305" y="809"/>
                    <a:pt x="1292" y="814"/>
                    <a:pt x="1276" y="818"/>
                  </a:cubicBezTo>
                  <a:cubicBezTo>
                    <a:pt x="1255" y="821"/>
                    <a:pt x="1239" y="828"/>
                    <a:pt x="1223" y="838"/>
                  </a:cubicBezTo>
                  <a:cubicBezTo>
                    <a:pt x="1205" y="876"/>
                    <a:pt x="1205" y="876"/>
                    <a:pt x="1205" y="876"/>
                  </a:cubicBezTo>
                  <a:cubicBezTo>
                    <a:pt x="1204" y="877"/>
                    <a:pt x="1204" y="877"/>
                    <a:pt x="1204" y="877"/>
                  </a:cubicBezTo>
                  <a:cubicBezTo>
                    <a:pt x="1203" y="877"/>
                    <a:pt x="1203" y="877"/>
                    <a:pt x="1203" y="877"/>
                  </a:cubicBezTo>
                  <a:cubicBezTo>
                    <a:pt x="1202" y="877"/>
                    <a:pt x="1202" y="877"/>
                    <a:pt x="1202" y="877"/>
                  </a:cubicBezTo>
                  <a:cubicBezTo>
                    <a:pt x="1153" y="897"/>
                    <a:pt x="1153" y="897"/>
                    <a:pt x="1153" y="897"/>
                  </a:cubicBezTo>
                  <a:cubicBezTo>
                    <a:pt x="1150" y="897"/>
                    <a:pt x="1150" y="897"/>
                    <a:pt x="1150" y="897"/>
                  </a:cubicBezTo>
                  <a:cubicBezTo>
                    <a:pt x="1126" y="891"/>
                    <a:pt x="1126" y="891"/>
                    <a:pt x="1126" y="891"/>
                  </a:cubicBezTo>
                  <a:cubicBezTo>
                    <a:pt x="1107" y="888"/>
                    <a:pt x="1092" y="883"/>
                    <a:pt x="1082" y="877"/>
                  </a:cubicBezTo>
                  <a:cubicBezTo>
                    <a:pt x="1070" y="870"/>
                    <a:pt x="1056" y="869"/>
                    <a:pt x="1041" y="874"/>
                  </a:cubicBezTo>
                  <a:cubicBezTo>
                    <a:pt x="1029" y="891"/>
                    <a:pt x="1022" y="914"/>
                    <a:pt x="1023" y="938"/>
                  </a:cubicBezTo>
                  <a:cubicBezTo>
                    <a:pt x="1024" y="951"/>
                    <a:pt x="1027" y="959"/>
                    <a:pt x="1031" y="961"/>
                  </a:cubicBezTo>
                  <a:cubicBezTo>
                    <a:pt x="1038" y="960"/>
                    <a:pt x="1038" y="960"/>
                    <a:pt x="1038" y="960"/>
                  </a:cubicBezTo>
                  <a:cubicBezTo>
                    <a:pt x="1046" y="955"/>
                    <a:pt x="1046" y="955"/>
                    <a:pt x="1046" y="955"/>
                  </a:cubicBezTo>
                  <a:cubicBezTo>
                    <a:pt x="1049" y="989"/>
                    <a:pt x="1049" y="989"/>
                    <a:pt x="1049" y="989"/>
                  </a:cubicBezTo>
                  <a:cubicBezTo>
                    <a:pt x="1049" y="1000"/>
                    <a:pt x="1044" y="1009"/>
                    <a:pt x="1036" y="1015"/>
                  </a:cubicBezTo>
                  <a:cubicBezTo>
                    <a:pt x="1031" y="1019"/>
                    <a:pt x="1021" y="1023"/>
                    <a:pt x="1007" y="1028"/>
                  </a:cubicBezTo>
                  <a:cubicBezTo>
                    <a:pt x="999" y="1030"/>
                    <a:pt x="999" y="1030"/>
                    <a:pt x="999" y="1030"/>
                  </a:cubicBezTo>
                  <a:cubicBezTo>
                    <a:pt x="988" y="1034"/>
                    <a:pt x="966" y="1062"/>
                    <a:pt x="934" y="1114"/>
                  </a:cubicBezTo>
                  <a:cubicBezTo>
                    <a:pt x="934" y="1115"/>
                    <a:pt x="934" y="1115"/>
                    <a:pt x="934" y="1115"/>
                  </a:cubicBezTo>
                  <a:cubicBezTo>
                    <a:pt x="933" y="1115"/>
                    <a:pt x="933" y="1115"/>
                    <a:pt x="933" y="1115"/>
                  </a:cubicBezTo>
                  <a:cubicBezTo>
                    <a:pt x="901" y="1134"/>
                    <a:pt x="901" y="1134"/>
                    <a:pt x="901" y="1134"/>
                  </a:cubicBezTo>
                  <a:cubicBezTo>
                    <a:pt x="906" y="1134"/>
                    <a:pt x="909" y="1136"/>
                    <a:pt x="908" y="1141"/>
                  </a:cubicBezTo>
                  <a:cubicBezTo>
                    <a:pt x="907" y="1145"/>
                    <a:pt x="904" y="1146"/>
                    <a:pt x="896" y="1147"/>
                  </a:cubicBezTo>
                  <a:cubicBezTo>
                    <a:pt x="806" y="1145"/>
                    <a:pt x="806" y="1145"/>
                    <a:pt x="806" y="1145"/>
                  </a:cubicBezTo>
                  <a:cubicBezTo>
                    <a:pt x="706" y="1142"/>
                    <a:pt x="627" y="1169"/>
                    <a:pt x="572" y="1226"/>
                  </a:cubicBezTo>
                  <a:cubicBezTo>
                    <a:pt x="570" y="1227"/>
                    <a:pt x="570" y="1227"/>
                    <a:pt x="570" y="1227"/>
                  </a:cubicBezTo>
                  <a:cubicBezTo>
                    <a:pt x="568" y="1228"/>
                    <a:pt x="568" y="1228"/>
                    <a:pt x="568" y="1228"/>
                  </a:cubicBezTo>
                  <a:cubicBezTo>
                    <a:pt x="567" y="1228"/>
                    <a:pt x="567" y="1228"/>
                    <a:pt x="567" y="1228"/>
                  </a:cubicBezTo>
                  <a:cubicBezTo>
                    <a:pt x="530" y="1232"/>
                    <a:pt x="530" y="1232"/>
                    <a:pt x="530" y="1232"/>
                  </a:cubicBezTo>
                  <a:cubicBezTo>
                    <a:pt x="528" y="1233"/>
                    <a:pt x="528" y="1233"/>
                    <a:pt x="528" y="1233"/>
                  </a:cubicBezTo>
                  <a:cubicBezTo>
                    <a:pt x="526" y="1233"/>
                    <a:pt x="526" y="1233"/>
                    <a:pt x="526" y="1233"/>
                  </a:cubicBezTo>
                  <a:cubicBezTo>
                    <a:pt x="516" y="1208"/>
                    <a:pt x="516" y="1208"/>
                    <a:pt x="516" y="1208"/>
                  </a:cubicBezTo>
                  <a:cubicBezTo>
                    <a:pt x="478" y="1218"/>
                    <a:pt x="478" y="1218"/>
                    <a:pt x="478" y="1218"/>
                  </a:cubicBezTo>
                  <a:cubicBezTo>
                    <a:pt x="458" y="1219"/>
                    <a:pt x="431" y="1213"/>
                    <a:pt x="402" y="1199"/>
                  </a:cubicBezTo>
                  <a:cubicBezTo>
                    <a:pt x="374" y="1187"/>
                    <a:pt x="350" y="1171"/>
                    <a:pt x="326" y="1152"/>
                  </a:cubicBezTo>
                  <a:cubicBezTo>
                    <a:pt x="310" y="1140"/>
                    <a:pt x="290" y="1131"/>
                    <a:pt x="267" y="1127"/>
                  </a:cubicBezTo>
                  <a:cubicBezTo>
                    <a:pt x="233" y="1124"/>
                    <a:pt x="233" y="1124"/>
                    <a:pt x="233" y="1124"/>
                  </a:cubicBezTo>
                  <a:cubicBezTo>
                    <a:pt x="195" y="1129"/>
                    <a:pt x="195" y="1129"/>
                    <a:pt x="195" y="1129"/>
                  </a:cubicBezTo>
                  <a:cubicBezTo>
                    <a:pt x="167" y="1133"/>
                    <a:pt x="140" y="1133"/>
                    <a:pt x="115" y="1131"/>
                  </a:cubicBezTo>
                  <a:cubicBezTo>
                    <a:pt x="84" y="1129"/>
                    <a:pt x="47" y="1121"/>
                    <a:pt x="3" y="1107"/>
                  </a:cubicBezTo>
                  <a:cubicBezTo>
                    <a:pt x="0" y="1113"/>
                    <a:pt x="0" y="1113"/>
                    <a:pt x="0" y="1113"/>
                  </a:cubicBezTo>
                  <a:cubicBezTo>
                    <a:pt x="1" y="1113"/>
                    <a:pt x="1" y="1113"/>
                    <a:pt x="1" y="1113"/>
                  </a:cubicBezTo>
                  <a:cubicBezTo>
                    <a:pt x="2" y="1113"/>
                    <a:pt x="2" y="1113"/>
                    <a:pt x="2" y="1113"/>
                  </a:cubicBezTo>
                  <a:cubicBezTo>
                    <a:pt x="3" y="1114"/>
                    <a:pt x="3" y="1114"/>
                    <a:pt x="3" y="1114"/>
                  </a:cubicBezTo>
                  <a:cubicBezTo>
                    <a:pt x="3" y="1115"/>
                    <a:pt x="3" y="1115"/>
                    <a:pt x="3" y="1115"/>
                  </a:cubicBezTo>
                  <a:cubicBezTo>
                    <a:pt x="4" y="1126"/>
                    <a:pt x="4" y="1126"/>
                    <a:pt x="4" y="1126"/>
                  </a:cubicBezTo>
                  <a:cubicBezTo>
                    <a:pt x="13" y="1146"/>
                    <a:pt x="13" y="1146"/>
                    <a:pt x="13" y="1146"/>
                  </a:cubicBezTo>
                  <a:cubicBezTo>
                    <a:pt x="35" y="1173"/>
                    <a:pt x="35" y="1173"/>
                    <a:pt x="35" y="1173"/>
                  </a:cubicBezTo>
                  <a:cubicBezTo>
                    <a:pt x="36" y="1176"/>
                    <a:pt x="36" y="1176"/>
                    <a:pt x="36" y="1176"/>
                  </a:cubicBezTo>
                  <a:cubicBezTo>
                    <a:pt x="32" y="1196"/>
                    <a:pt x="32" y="1196"/>
                    <a:pt x="32" y="1196"/>
                  </a:cubicBezTo>
                  <a:cubicBezTo>
                    <a:pt x="32" y="1198"/>
                    <a:pt x="32" y="1198"/>
                    <a:pt x="32" y="1198"/>
                  </a:cubicBezTo>
                  <a:cubicBezTo>
                    <a:pt x="31" y="1198"/>
                    <a:pt x="31" y="1198"/>
                    <a:pt x="31" y="1198"/>
                  </a:cubicBezTo>
                  <a:cubicBezTo>
                    <a:pt x="19" y="1214"/>
                    <a:pt x="19" y="1214"/>
                    <a:pt x="19" y="1214"/>
                  </a:cubicBezTo>
                  <a:cubicBezTo>
                    <a:pt x="32" y="1228"/>
                    <a:pt x="32" y="1228"/>
                    <a:pt x="32" y="1228"/>
                  </a:cubicBezTo>
                  <a:cubicBezTo>
                    <a:pt x="38" y="1233"/>
                    <a:pt x="41" y="1238"/>
                    <a:pt x="41" y="1242"/>
                  </a:cubicBezTo>
                  <a:cubicBezTo>
                    <a:pt x="44" y="1262"/>
                    <a:pt x="44" y="1262"/>
                    <a:pt x="44" y="1262"/>
                  </a:cubicBezTo>
                  <a:cubicBezTo>
                    <a:pt x="60" y="1278"/>
                    <a:pt x="60" y="1278"/>
                    <a:pt x="60" y="1278"/>
                  </a:cubicBezTo>
                  <a:cubicBezTo>
                    <a:pt x="60" y="1280"/>
                    <a:pt x="60" y="1280"/>
                    <a:pt x="60" y="1280"/>
                  </a:cubicBezTo>
                  <a:cubicBezTo>
                    <a:pt x="62" y="1294"/>
                    <a:pt x="62" y="1294"/>
                    <a:pt x="62" y="1294"/>
                  </a:cubicBezTo>
                  <a:cubicBezTo>
                    <a:pt x="62" y="1304"/>
                    <a:pt x="62" y="1304"/>
                    <a:pt x="62" y="1304"/>
                  </a:cubicBezTo>
                  <a:cubicBezTo>
                    <a:pt x="71" y="1312"/>
                    <a:pt x="71" y="1312"/>
                    <a:pt x="71" y="1312"/>
                  </a:cubicBezTo>
                  <a:cubicBezTo>
                    <a:pt x="78" y="1309"/>
                    <a:pt x="78" y="1309"/>
                    <a:pt x="78" y="1309"/>
                  </a:cubicBezTo>
                  <a:cubicBezTo>
                    <a:pt x="79" y="1306"/>
                    <a:pt x="79" y="1306"/>
                    <a:pt x="79" y="1306"/>
                  </a:cubicBezTo>
                  <a:cubicBezTo>
                    <a:pt x="82" y="1298"/>
                    <a:pt x="87" y="1294"/>
                    <a:pt x="95" y="1293"/>
                  </a:cubicBezTo>
                  <a:cubicBezTo>
                    <a:pt x="103" y="1289"/>
                    <a:pt x="103" y="1289"/>
                    <a:pt x="103" y="1289"/>
                  </a:cubicBezTo>
                  <a:cubicBezTo>
                    <a:pt x="159" y="1284"/>
                    <a:pt x="159" y="1284"/>
                    <a:pt x="159" y="1284"/>
                  </a:cubicBezTo>
                  <a:cubicBezTo>
                    <a:pt x="181" y="1276"/>
                    <a:pt x="181" y="1276"/>
                    <a:pt x="181" y="1276"/>
                  </a:cubicBezTo>
                  <a:cubicBezTo>
                    <a:pt x="183" y="1275"/>
                    <a:pt x="183" y="1275"/>
                    <a:pt x="183" y="1275"/>
                  </a:cubicBezTo>
                  <a:cubicBezTo>
                    <a:pt x="186" y="1272"/>
                    <a:pt x="186" y="1272"/>
                    <a:pt x="186" y="1272"/>
                  </a:cubicBezTo>
                  <a:cubicBezTo>
                    <a:pt x="198" y="1298"/>
                    <a:pt x="198" y="1298"/>
                    <a:pt x="198" y="1298"/>
                  </a:cubicBezTo>
                  <a:cubicBezTo>
                    <a:pt x="199" y="1298"/>
                    <a:pt x="199" y="1298"/>
                    <a:pt x="199" y="1298"/>
                  </a:cubicBezTo>
                  <a:cubicBezTo>
                    <a:pt x="199" y="1298"/>
                    <a:pt x="199" y="1298"/>
                    <a:pt x="199" y="1298"/>
                  </a:cubicBezTo>
                  <a:cubicBezTo>
                    <a:pt x="200" y="1304"/>
                    <a:pt x="199" y="1309"/>
                    <a:pt x="196" y="1315"/>
                  </a:cubicBezTo>
                  <a:cubicBezTo>
                    <a:pt x="165" y="1358"/>
                    <a:pt x="165" y="1358"/>
                    <a:pt x="165" y="1358"/>
                  </a:cubicBezTo>
                  <a:cubicBezTo>
                    <a:pt x="167" y="1365"/>
                    <a:pt x="167" y="1365"/>
                    <a:pt x="167" y="1365"/>
                  </a:cubicBezTo>
                  <a:cubicBezTo>
                    <a:pt x="181" y="1379"/>
                    <a:pt x="181" y="1379"/>
                    <a:pt x="181" y="1379"/>
                  </a:cubicBezTo>
                  <a:cubicBezTo>
                    <a:pt x="195" y="1388"/>
                    <a:pt x="195" y="1388"/>
                    <a:pt x="195" y="1388"/>
                  </a:cubicBezTo>
                  <a:cubicBezTo>
                    <a:pt x="196" y="1388"/>
                    <a:pt x="196" y="1388"/>
                    <a:pt x="196" y="1388"/>
                  </a:cubicBezTo>
                  <a:cubicBezTo>
                    <a:pt x="202" y="1396"/>
                    <a:pt x="207" y="1401"/>
                    <a:pt x="214" y="1403"/>
                  </a:cubicBezTo>
                  <a:cubicBezTo>
                    <a:pt x="221" y="1405"/>
                    <a:pt x="229" y="1412"/>
                    <a:pt x="235" y="1420"/>
                  </a:cubicBezTo>
                  <a:cubicBezTo>
                    <a:pt x="236" y="1423"/>
                    <a:pt x="236" y="1423"/>
                    <a:pt x="236" y="1423"/>
                  </a:cubicBezTo>
                  <a:cubicBezTo>
                    <a:pt x="246" y="1428"/>
                    <a:pt x="246" y="1428"/>
                    <a:pt x="246" y="1428"/>
                  </a:cubicBezTo>
                  <a:cubicBezTo>
                    <a:pt x="250" y="1429"/>
                    <a:pt x="250" y="1429"/>
                    <a:pt x="250" y="1429"/>
                  </a:cubicBezTo>
                  <a:cubicBezTo>
                    <a:pt x="251" y="1429"/>
                    <a:pt x="251" y="1429"/>
                    <a:pt x="251" y="1429"/>
                  </a:cubicBezTo>
                  <a:cubicBezTo>
                    <a:pt x="254" y="1440"/>
                    <a:pt x="254" y="1440"/>
                    <a:pt x="254" y="1440"/>
                  </a:cubicBezTo>
                  <a:cubicBezTo>
                    <a:pt x="254" y="1440"/>
                    <a:pt x="254" y="1440"/>
                    <a:pt x="254" y="1440"/>
                  </a:cubicBezTo>
                  <a:cubicBezTo>
                    <a:pt x="255" y="1452"/>
                    <a:pt x="255" y="1452"/>
                    <a:pt x="255" y="1452"/>
                  </a:cubicBezTo>
                  <a:cubicBezTo>
                    <a:pt x="259" y="1469"/>
                    <a:pt x="259" y="1469"/>
                    <a:pt x="259" y="1469"/>
                  </a:cubicBezTo>
                  <a:cubicBezTo>
                    <a:pt x="286" y="1473"/>
                    <a:pt x="286" y="1473"/>
                    <a:pt x="286" y="1473"/>
                  </a:cubicBezTo>
                  <a:cubicBezTo>
                    <a:pt x="288" y="1473"/>
                    <a:pt x="288" y="1473"/>
                    <a:pt x="288" y="1473"/>
                  </a:cubicBezTo>
                  <a:cubicBezTo>
                    <a:pt x="289" y="1474"/>
                    <a:pt x="289" y="1474"/>
                    <a:pt x="289" y="1474"/>
                  </a:cubicBezTo>
                  <a:cubicBezTo>
                    <a:pt x="289" y="1475"/>
                    <a:pt x="289" y="1475"/>
                    <a:pt x="289" y="1475"/>
                  </a:cubicBezTo>
                  <a:cubicBezTo>
                    <a:pt x="290" y="1477"/>
                    <a:pt x="290" y="1477"/>
                    <a:pt x="290" y="1477"/>
                  </a:cubicBezTo>
                  <a:cubicBezTo>
                    <a:pt x="297" y="1492"/>
                    <a:pt x="297" y="1492"/>
                    <a:pt x="297" y="1492"/>
                  </a:cubicBezTo>
                  <a:cubicBezTo>
                    <a:pt x="318" y="1499"/>
                    <a:pt x="318" y="1499"/>
                    <a:pt x="318" y="1499"/>
                  </a:cubicBezTo>
                  <a:cubicBezTo>
                    <a:pt x="333" y="1492"/>
                    <a:pt x="333" y="1492"/>
                    <a:pt x="333" y="1492"/>
                  </a:cubicBezTo>
                  <a:cubicBezTo>
                    <a:pt x="331" y="1484"/>
                    <a:pt x="331" y="1484"/>
                    <a:pt x="331" y="1484"/>
                  </a:cubicBezTo>
                  <a:cubicBezTo>
                    <a:pt x="317" y="1471"/>
                    <a:pt x="317" y="1471"/>
                    <a:pt x="317" y="1471"/>
                  </a:cubicBezTo>
                  <a:cubicBezTo>
                    <a:pt x="319" y="1469"/>
                    <a:pt x="319" y="1469"/>
                    <a:pt x="319" y="1469"/>
                  </a:cubicBezTo>
                  <a:cubicBezTo>
                    <a:pt x="319" y="1467"/>
                    <a:pt x="319" y="1467"/>
                    <a:pt x="319" y="1467"/>
                  </a:cubicBezTo>
                  <a:cubicBezTo>
                    <a:pt x="331" y="1445"/>
                    <a:pt x="331" y="1445"/>
                    <a:pt x="331" y="1445"/>
                  </a:cubicBezTo>
                  <a:cubicBezTo>
                    <a:pt x="356" y="1445"/>
                    <a:pt x="356" y="1445"/>
                    <a:pt x="356" y="1445"/>
                  </a:cubicBezTo>
                  <a:cubicBezTo>
                    <a:pt x="357" y="1446"/>
                    <a:pt x="357" y="1446"/>
                    <a:pt x="357" y="1446"/>
                  </a:cubicBezTo>
                  <a:cubicBezTo>
                    <a:pt x="393" y="1458"/>
                    <a:pt x="393" y="1458"/>
                    <a:pt x="393" y="1458"/>
                  </a:cubicBezTo>
                  <a:cubicBezTo>
                    <a:pt x="413" y="1455"/>
                    <a:pt x="413" y="1455"/>
                    <a:pt x="413" y="1455"/>
                  </a:cubicBezTo>
                  <a:cubicBezTo>
                    <a:pt x="429" y="1440"/>
                    <a:pt x="429" y="1440"/>
                    <a:pt x="429" y="1440"/>
                  </a:cubicBezTo>
                  <a:cubicBezTo>
                    <a:pt x="447" y="1418"/>
                    <a:pt x="459" y="1409"/>
                    <a:pt x="466" y="1414"/>
                  </a:cubicBezTo>
                  <a:cubicBezTo>
                    <a:pt x="474" y="1413"/>
                    <a:pt x="474" y="1413"/>
                    <a:pt x="474" y="1413"/>
                  </a:cubicBezTo>
                  <a:cubicBezTo>
                    <a:pt x="484" y="1413"/>
                    <a:pt x="489" y="1414"/>
                    <a:pt x="492" y="1415"/>
                  </a:cubicBezTo>
                  <a:cubicBezTo>
                    <a:pt x="493" y="1417"/>
                    <a:pt x="495" y="1419"/>
                    <a:pt x="495" y="1421"/>
                  </a:cubicBezTo>
                  <a:cubicBezTo>
                    <a:pt x="495" y="1426"/>
                    <a:pt x="499" y="1434"/>
                    <a:pt x="505" y="1446"/>
                  </a:cubicBezTo>
                  <a:cubicBezTo>
                    <a:pt x="505" y="1447"/>
                    <a:pt x="505" y="1447"/>
                    <a:pt x="505" y="1447"/>
                  </a:cubicBezTo>
                  <a:cubicBezTo>
                    <a:pt x="505" y="1448"/>
                    <a:pt x="505" y="1448"/>
                    <a:pt x="505" y="1448"/>
                  </a:cubicBezTo>
                  <a:cubicBezTo>
                    <a:pt x="508" y="1462"/>
                    <a:pt x="508" y="1462"/>
                    <a:pt x="508" y="1462"/>
                  </a:cubicBezTo>
                  <a:cubicBezTo>
                    <a:pt x="508" y="1466"/>
                    <a:pt x="508" y="1466"/>
                    <a:pt x="508" y="1466"/>
                  </a:cubicBezTo>
                  <a:cubicBezTo>
                    <a:pt x="504" y="1483"/>
                    <a:pt x="504" y="1483"/>
                    <a:pt x="504" y="1483"/>
                  </a:cubicBezTo>
                  <a:cubicBezTo>
                    <a:pt x="504" y="1483"/>
                    <a:pt x="504" y="1483"/>
                    <a:pt x="504" y="1483"/>
                  </a:cubicBezTo>
                  <a:cubicBezTo>
                    <a:pt x="504" y="1484"/>
                    <a:pt x="504" y="1484"/>
                    <a:pt x="504" y="1484"/>
                  </a:cubicBezTo>
                  <a:cubicBezTo>
                    <a:pt x="503" y="1485"/>
                    <a:pt x="503" y="1485"/>
                    <a:pt x="503" y="1485"/>
                  </a:cubicBezTo>
                  <a:cubicBezTo>
                    <a:pt x="485" y="1506"/>
                    <a:pt x="485" y="1506"/>
                    <a:pt x="485" y="1506"/>
                  </a:cubicBezTo>
                  <a:cubicBezTo>
                    <a:pt x="484" y="1507"/>
                    <a:pt x="484" y="1507"/>
                    <a:pt x="484" y="1507"/>
                  </a:cubicBezTo>
                  <a:cubicBezTo>
                    <a:pt x="484" y="1507"/>
                    <a:pt x="484" y="1507"/>
                    <a:pt x="484" y="1507"/>
                  </a:cubicBezTo>
                  <a:cubicBezTo>
                    <a:pt x="446" y="1524"/>
                    <a:pt x="446" y="1524"/>
                    <a:pt x="446" y="1524"/>
                  </a:cubicBezTo>
                  <a:cubicBezTo>
                    <a:pt x="441" y="1534"/>
                    <a:pt x="441" y="1534"/>
                    <a:pt x="441" y="1534"/>
                  </a:cubicBezTo>
                  <a:cubicBezTo>
                    <a:pt x="435" y="1565"/>
                    <a:pt x="435" y="1565"/>
                    <a:pt x="435" y="1565"/>
                  </a:cubicBezTo>
                  <a:cubicBezTo>
                    <a:pt x="439" y="1580"/>
                    <a:pt x="439" y="1580"/>
                    <a:pt x="439" y="1580"/>
                  </a:cubicBezTo>
                  <a:cubicBezTo>
                    <a:pt x="448" y="1595"/>
                    <a:pt x="448" y="1595"/>
                    <a:pt x="448" y="1595"/>
                  </a:cubicBezTo>
                  <a:cubicBezTo>
                    <a:pt x="452" y="1599"/>
                    <a:pt x="452" y="1599"/>
                    <a:pt x="452" y="1599"/>
                  </a:cubicBezTo>
                  <a:cubicBezTo>
                    <a:pt x="465" y="1607"/>
                    <a:pt x="465" y="1607"/>
                    <a:pt x="465" y="1607"/>
                  </a:cubicBezTo>
                  <a:cubicBezTo>
                    <a:pt x="509" y="1607"/>
                    <a:pt x="509" y="1607"/>
                    <a:pt x="509" y="1607"/>
                  </a:cubicBezTo>
                  <a:cubicBezTo>
                    <a:pt x="546" y="1602"/>
                    <a:pt x="546" y="1602"/>
                    <a:pt x="546" y="1602"/>
                  </a:cubicBezTo>
                  <a:cubicBezTo>
                    <a:pt x="552" y="1596"/>
                    <a:pt x="552" y="1596"/>
                    <a:pt x="552" y="1596"/>
                  </a:cubicBezTo>
                  <a:cubicBezTo>
                    <a:pt x="557" y="1590"/>
                    <a:pt x="562" y="1588"/>
                    <a:pt x="565" y="1588"/>
                  </a:cubicBezTo>
                  <a:cubicBezTo>
                    <a:pt x="591" y="1592"/>
                    <a:pt x="591" y="1592"/>
                    <a:pt x="591" y="1592"/>
                  </a:cubicBezTo>
                  <a:cubicBezTo>
                    <a:pt x="593" y="1588"/>
                    <a:pt x="593" y="1588"/>
                    <a:pt x="593" y="1588"/>
                  </a:cubicBezTo>
                  <a:cubicBezTo>
                    <a:pt x="591" y="1581"/>
                    <a:pt x="591" y="1574"/>
                    <a:pt x="595" y="1568"/>
                  </a:cubicBezTo>
                  <a:cubicBezTo>
                    <a:pt x="605" y="1550"/>
                    <a:pt x="605" y="1550"/>
                    <a:pt x="605" y="1550"/>
                  </a:cubicBezTo>
                  <a:cubicBezTo>
                    <a:pt x="605" y="1516"/>
                    <a:pt x="605" y="1516"/>
                    <a:pt x="605" y="1516"/>
                  </a:cubicBezTo>
                  <a:cubicBezTo>
                    <a:pt x="605" y="1515"/>
                    <a:pt x="605" y="1515"/>
                    <a:pt x="605" y="1515"/>
                  </a:cubicBezTo>
                  <a:cubicBezTo>
                    <a:pt x="624" y="1460"/>
                    <a:pt x="624" y="1460"/>
                    <a:pt x="624" y="1460"/>
                  </a:cubicBezTo>
                  <a:cubicBezTo>
                    <a:pt x="625" y="1459"/>
                    <a:pt x="625" y="1459"/>
                    <a:pt x="625" y="1459"/>
                  </a:cubicBezTo>
                  <a:cubicBezTo>
                    <a:pt x="625" y="1458"/>
                    <a:pt x="625" y="1458"/>
                    <a:pt x="625" y="1458"/>
                  </a:cubicBezTo>
                  <a:cubicBezTo>
                    <a:pt x="626" y="1458"/>
                    <a:pt x="626" y="1458"/>
                    <a:pt x="626" y="1458"/>
                  </a:cubicBezTo>
                  <a:cubicBezTo>
                    <a:pt x="626" y="1457"/>
                    <a:pt x="626" y="1457"/>
                    <a:pt x="626" y="1457"/>
                  </a:cubicBezTo>
                  <a:cubicBezTo>
                    <a:pt x="659" y="1431"/>
                    <a:pt x="659" y="1431"/>
                    <a:pt x="659" y="1431"/>
                  </a:cubicBezTo>
                  <a:cubicBezTo>
                    <a:pt x="661" y="1429"/>
                    <a:pt x="661" y="1429"/>
                    <a:pt x="661" y="1429"/>
                  </a:cubicBezTo>
                  <a:cubicBezTo>
                    <a:pt x="690" y="1441"/>
                    <a:pt x="690" y="1441"/>
                    <a:pt x="690" y="1441"/>
                  </a:cubicBezTo>
                  <a:cubicBezTo>
                    <a:pt x="690" y="1441"/>
                    <a:pt x="690" y="1441"/>
                    <a:pt x="690" y="1441"/>
                  </a:cubicBezTo>
                  <a:cubicBezTo>
                    <a:pt x="705" y="1452"/>
                    <a:pt x="712" y="1460"/>
                    <a:pt x="712" y="1466"/>
                  </a:cubicBezTo>
                  <a:cubicBezTo>
                    <a:pt x="710" y="1489"/>
                    <a:pt x="710" y="1489"/>
                    <a:pt x="710" y="1489"/>
                  </a:cubicBezTo>
                  <a:cubicBezTo>
                    <a:pt x="700" y="1504"/>
                    <a:pt x="700" y="1504"/>
                    <a:pt x="700" y="1504"/>
                  </a:cubicBezTo>
                  <a:cubicBezTo>
                    <a:pt x="693" y="1525"/>
                    <a:pt x="693" y="1525"/>
                    <a:pt x="693" y="1525"/>
                  </a:cubicBezTo>
                  <a:cubicBezTo>
                    <a:pt x="693" y="1548"/>
                    <a:pt x="693" y="1548"/>
                    <a:pt x="693" y="1548"/>
                  </a:cubicBezTo>
                  <a:cubicBezTo>
                    <a:pt x="700" y="1559"/>
                    <a:pt x="700" y="1559"/>
                    <a:pt x="700" y="1559"/>
                  </a:cubicBezTo>
                  <a:cubicBezTo>
                    <a:pt x="710" y="1557"/>
                    <a:pt x="710" y="1557"/>
                    <a:pt x="710" y="1557"/>
                  </a:cubicBezTo>
                  <a:cubicBezTo>
                    <a:pt x="712" y="1556"/>
                    <a:pt x="712" y="1556"/>
                    <a:pt x="712" y="1556"/>
                  </a:cubicBezTo>
                  <a:cubicBezTo>
                    <a:pt x="728" y="1557"/>
                    <a:pt x="728" y="1557"/>
                    <a:pt x="728" y="1557"/>
                  </a:cubicBezTo>
                  <a:cubicBezTo>
                    <a:pt x="736" y="1562"/>
                    <a:pt x="741" y="1569"/>
                    <a:pt x="746" y="1580"/>
                  </a:cubicBezTo>
                  <a:cubicBezTo>
                    <a:pt x="755" y="1583"/>
                    <a:pt x="755" y="1583"/>
                    <a:pt x="755" y="1583"/>
                  </a:cubicBezTo>
                  <a:cubicBezTo>
                    <a:pt x="756" y="1583"/>
                    <a:pt x="756" y="1583"/>
                    <a:pt x="756" y="1583"/>
                  </a:cubicBezTo>
                  <a:cubicBezTo>
                    <a:pt x="756" y="1583"/>
                    <a:pt x="756" y="1583"/>
                    <a:pt x="756" y="1583"/>
                  </a:cubicBezTo>
                  <a:cubicBezTo>
                    <a:pt x="757" y="1583"/>
                    <a:pt x="757" y="1583"/>
                    <a:pt x="757" y="1583"/>
                  </a:cubicBezTo>
                  <a:cubicBezTo>
                    <a:pt x="793" y="1600"/>
                    <a:pt x="793" y="1600"/>
                    <a:pt x="793" y="1600"/>
                  </a:cubicBezTo>
                  <a:cubicBezTo>
                    <a:pt x="809" y="1605"/>
                    <a:pt x="809" y="1605"/>
                    <a:pt x="809" y="1605"/>
                  </a:cubicBezTo>
                  <a:cubicBezTo>
                    <a:pt x="831" y="1602"/>
                    <a:pt x="831" y="1602"/>
                    <a:pt x="831" y="1602"/>
                  </a:cubicBezTo>
                  <a:cubicBezTo>
                    <a:pt x="841" y="1589"/>
                    <a:pt x="841" y="1589"/>
                    <a:pt x="841" y="1589"/>
                  </a:cubicBezTo>
                  <a:cubicBezTo>
                    <a:pt x="853" y="1537"/>
                    <a:pt x="853" y="1537"/>
                    <a:pt x="853" y="1537"/>
                  </a:cubicBezTo>
                  <a:cubicBezTo>
                    <a:pt x="854" y="1509"/>
                    <a:pt x="854" y="1509"/>
                    <a:pt x="854" y="1509"/>
                  </a:cubicBezTo>
                  <a:cubicBezTo>
                    <a:pt x="854" y="1507"/>
                    <a:pt x="854" y="1507"/>
                    <a:pt x="854" y="1507"/>
                  </a:cubicBezTo>
                  <a:cubicBezTo>
                    <a:pt x="857" y="1506"/>
                    <a:pt x="857" y="1506"/>
                    <a:pt x="857" y="1506"/>
                  </a:cubicBezTo>
                  <a:cubicBezTo>
                    <a:pt x="858" y="1505"/>
                    <a:pt x="858" y="1505"/>
                    <a:pt x="858" y="1505"/>
                  </a:cubicBezTo>
                  <a:cubicBezTo>
                    <a:pt x="878" y="1488"/>
                    <a:pt x="878" y="1488"/>
                    <a:pt x="878" y="1488"/>
                  </a:cubicBezTo>
                  <a:cubicBezTo>
                    <a:pt x="889" y="1473"/>
                    <a:pt x="889" y="1473"/>
                    <a:pt x="889" y="1473"/>
                  </a:cubicBezTo>
                  <a:cubicBezTo>
                    <a:pt x="890" y="1472"/>
                    <a:pt x="890" y="1472"/>
                    <a:pt x="890" y="1472"/>
                  </a:cubicBezTo>
                  <a:cubicBezTo>
                    <a:pt x="911" y="1462"/>
                    <a:pt x="911" y="1462"/>
                    <a:pt x="911" y="1462"/>
                  </a:cubicBezTo>
                  <a:cubicBezTo>
                    <a:pt x="924" y="1455"/>
                    <a:pt x="924" y="1455"/>
                    <a:pt x="924" y="1455"/>
                  </a:cubicBezTo>
                  <a:cubicBezTo>
                    <a:pt x="940" y="1449"/>
                    <a:pt x="940" y="1449"/>
                    <a:pt x="940" y="1449"/>
                  </a:cubicBezTo>
                  <a:cubicBezTo>
                    <a:pt x="931" y="1417"/>
                    <a:pt x="931" y="1417"/>
                    <a:pt x="931" y="1417"/>
                  </a:cubicBezTo>
                  <a:cubicBezTo>
                    <a:pt x="967" y="1421"/>
                    <a:pt x="967" y="1421"/>
                    <a:pt x="967" y="1421"/>
                  </a:cubicBezTo>
                  <a:cubicBezTo>
                    <a:pt x="967" y="1421"/>
                    <a:pt x="967" y="1421"/>
                    <a:pt x="967" y="1421"/>
                  </a:cubicBezTo>
                  <a:cubicBezTo>
                    <a:pt x="967" y="1422"/>
                    <a:pt x="967" y="1422"/>
                    <a:pt x="967" y="1422"/>
                  </a:cubicBezTo>
                  <a:cubicBezTo>
                    <a:pt x="967" y="1422"/>
                    <a:pt x="967" y="1422"/>
                    <a:pt x="967" y="1422"/>
                  </a:cubicBezTo>
                  <a:cubicBezTo>
                    <a:pt x="986" y="1430"/>
                    <a:pt x="986" y="1430"/>
                    <a:pt x="986" y="1430"/>
                  </a:cubicBezTo>
                  <a:cubicBezTo>
                    <a:pt x="986" y="1430"/>
                    <a:pt x="986" y="1430"/>
                    <a:pt x="986" y="1430"/>
                  </a:cubicBezTo>
                  <a:cubicBezTo>
                    <a:pt x="986" y="1429"/>
                    <a:pt x="986" y="1429"/>
                    <a:pt x="986" y="1429"/>
                  </a:cubicBezTo>
                  <a:cubicBezTo>
                    <a:pt x="992" y="1409"/>
                    <a:pt x="992" y="1409"/>
                    <a:pt x="992" y="1409"/>
                  </a:cubicBezTo>
                  <a:cubicBezTo>
                    <a:pt x="992" y="1405"/>
                    <a:pt x="992" y="1405"/>
                    <a:pt x="992" y="1405"/>
                  </a:cubicBezTo>
                  <a:cubicBezTo>
                    <a:pt x="995" y="1407"/>
                    <a:pt x="995" y="1407"/>
                    <a:pt x="995" y="1407"/>
                  </a:cubicBezTo>
                  <a:cubicBezTo>
                    <a:pt x="997" y="1407"/>
                    <a:pt x="997" y="1407"/>
                    <a:pt x="997" y="1407"/>
                  </a:cubicBezTo>
                  <a:cubicBezTo>
                    <a:pt x="1014" y="1411"/>
                    <a:pt x="1014" y="1411"/>
                    <a:pt x="1014" y="1411"/>
                  </a:cubicBezTo>
                  <a:cubicBezTo>
                    <a:pt x="1022" y="1411"/>
                    <a:pt x="1022" y="1411"/>
                    <a:pt x="1022" y="1411"/>
                  </a:cubicBezTo>
                  <a:cubicBezTo>
                    <a:pt x="1038" y="1393"/>
                    <a:pt x="1038" y="1393"/>
                    <a:pt x="1038" y="1393"/>
                  </a:cubicBezTo>
                  <a:cubicBezTo>
                    <a:pt x="1039" y="1393"/>
                    <a:pt x="1039" y="1393"/>
                    <a:pt x="1039" y="1393"/>
                  </a:cubicBezTo>
                  <a:cubicBezTo>
                    <a:pt x="1040" y="1392"/>
                    <a:pt x="1040" y="1392"/>
                    <a:pt x="1040" y="1392"/>
                  </a:cubicBezTo>
                  <a:cubicBezTo>
                    <a:pt x="1041" y="1392"/>
                    <a:pt x="1041" y="1392"/>
                    <a:pt x="1041" y="1392"/>
                  </a:cubicBezTo>
                  <a:cubicBezTo>
                    <a:pt x="1062" y="1388"/>
                    <a:pt x="1062" y="1388"/>
                    <a:pt x="1062" y="1388"/>
                  </a:cubicBezTo>
                  <a:cubicBezTo>
                    <a:pt x="1080" y="1371"/>
                    <a:pt x="1080" y="1371"/>
                    <a:pt x="1080" y="1371"/>
                  </a:cubicBezTo>
                  <a:cubicBezTo>
                    <a:pt x="1090" y="1357"/>
                    <a:pt x="1090" y="1357"/>
                    <a:pt x="1090" y="1357"/>
                  </a:cubicBezTo>
                  <a:cubicBezTo>
                    <a:pt x="1090" y="1340"/>
                    <a:pt x="1090" y="1340"/>
                    <a:pt x="1090" y="1340"/>
                  </a:cubicBezTo>
                  <a:cubicBezTo>
                    <a:pt x="1090" y="1334"/>
                    <a:pt x="1093" y="1329"/>
                    <a:pt x="1099" y="1326"/>
                  </a:cubicBezTo>
                  <a:cubicBezTo>
                    <a:pt x="1099" y="1326"/>
                    <a:pt x="1099" y="1326"/>
                    <a:pt x="1099" y="1326"/>
                  </a:cubicBezTo>
                  <a:cubicBezTo>
                    <a:pt x="1101" y="1326"/>
                    <a:pt x="1101" y="1326"/>
                    <a:pt x="1101" y="1326"/>
                  </a:cubicBezTo>
                  <a:cubicBezTo>
                    <a:pt x="1102" y="1326"/>
                    <a:pt x="1102" y="1326"/>
                    <a:pt x="1102" y="1326"/>
                  </a:cubicBezTo>
                  <a:cubicBezTo>
                    <a:pt x="1122" y="1328"/>
                    <a:pt x="1122" y="1328"/>
                    <a:pt x="1122" y="1328"/>
                  </a:cubicBezTo>
                  <a:cubicBezTo>
                    <a:pt x="1131" y="1323"/>
                    <a:pt x="1131" y="1323"/>
                    <a:pt x="1131" y="1323"/>
                  </a:cubicBezTo>
                  <a:cubicBezTo>
                    <a:pt x="1134" y="1308"/>
                    <a:pt x="1134" y="1308"/>
                    <a:pt x="1134" y="1308"/>
                  </a:cubicBezTo>
                  <a:cubicBezTo>
                    <a:pt x="1155" y="1302"/>
                    <a:pt x="1155" y="1302"/>
                    <a:pt x="1155" y="1302"/>
                  </a:cubicBezTo>
                  <a:cubicBezTo>
                    <a:pt x="1156" y="1302"/>
                    <a:pt x="1156" y="1302"/>
                    <a:pt x="1156" y="1302"/>
                  </a:cubicBezTo>
                  <a:cubicBezTo>
                    <a:pt x="1157" y="1302"/>
                    <a:pt x="1157" y="1302"/>
                    <a:pt x="1157" y="1302"/>
                  </a:cubicBezTo>
                  <a:cubicBezTo>
                    <a:pt x="1157" y="1302"/>
                    <a:pt x="1157" y="1302"/>
                    <a:pt x="1157" y="1302"/>
                  </a:cubicBezTo>
                  <a:cubicBezTo>
                    <a:pt x="1184" y="1305"/>
                    <a:pt x="1184" y="1305"/>
                    <a:pt x="1184" y="1305"/>
                  </a:cubicBezTo>
                  <a:cubicBezTo>
                    <a:pt x="1205" y="1300"/>
                    <a:pt x="1205" y="1300"/>
                    <a:pt x="1205" y="1300"/>
                  </a:cubicBezTo>
                  <a:cubicBezTo>
                    <a:pt x="1217" y="1287"/>
                    <a:pt x="1217" y="1287"/>
                    <a:pt x="1217" y="1287"/>
                  </a:cubicBezTo>
                  <a:cubicBezTo>
                    <a:pt x="1226" y="1270"/>
                    <a:pt x="1226" y="1270"/>
                    <a:pt x="1226" y="1270"/>
                  </a:cubicBezTo>
                  <a:cubicBezTo>
                    <a:pt x="1210" y="1253"/>
                    <a:pt x="1210" y="1253"/>
                    <a:pt x="1210" y="1253"/>
                  </a:cubicBezTo>
                  <a:cubicBezTo>
                    <a:pt x="1210" y="1252"/>
                    <a:pt x="1210" y="1252"/>
                    <a:pt x="1210" y="1252"/>
                  </a:cubicBezTo>
                  <a:cubicBezTo>
                    <a:pt x="1210" y="1252"/>
                    <a:pt x="1210" y="1252"/>
                    <a:pt x="1210" y="1252"/>
                  </a:cubicBezTo>
                  <a:cubicBezTo>
                    <a:pt x="1207" y="1240"/>
                    <a:pt x="1207" y="1240"/>
                    <a:pt x="1207" y="1240"/>
                  </a:cubicBezTo>
                  <a:cubicBezTo>
                    <a:pt x="1207" y="1240"/>
                    <a:pt x="1207" y="1240"/>
                    <a:pt x="1207" y="1240"/>
                  </a:cubicBezTo>
                  <a:cubicBezTo>
                    <a:pt x="1203" y="1221"/>
                    <a:pt x="1203" y="1221"/>
                    <a:pt x="1203" y="1221"/>
                  </a:cubicBezTo>
                  <a:cubicBezTo>
                    <a:pt x="1203" y="1220"/>
                    <a:pt x="1203" y="1220"/>
                    <a:pt x="1203" y="1220"/>
                  </a:cubicBezTo>
                  <a:cubicBezTo>
                    <a:pt x="1212" y="1203"/>
                    <a:pt x="1212" y="1203"/>
                    <a:pt x="1212" y="1203"/>
                  </a:cubicBezTo>
                  <a:cubicBezTo>
                    <a:pt x="1212" y="1198"/>
                    <a:pt x="1215" y="1190"/>
                    <a:pt x="1224" y="1182"/>
                  </a:cubicBezTo>
                  <a:cubicBezTo>
                    <a:pt x="1235" y="1159"/>
                    <a:pt x="1235" y="1159"/>
                    <a:pt x="1235" y="1159"/>
                  </a:cubicBezTo>
                  <a:cubicBezTo>
                    <a:pt x="1235" y="1157"/>
                    <a:pt x="1235" y="1157"/>
                    <a:pt x="1235" y="1157"/>
                  </a:cubicBezTo>
                  <a:cubicBezTo>
                    <a:pt x="1236" y="1157"/>
                    <a:pt x="1236" y="1157"/>
                    <a:pt x="1236" y="1157"/>
                  </a:cubicBezTo>
                  <a:cubicBezTo>
                    <a:pt x="1247" y="1141"/>
                    <a:pt x="1247" y="1141"/>
                    <a:pt x="1247" y="1141"/>
                  </a:cubicBezTo>
                  <a:cubicBezTo>
                    <a:pt x="1263" y="1109"/>
                    <a:pt x="1263" y="1109"/>
                    <a:pt x="1263" y="1109"/>
                  </a:cubicBezTo>
                  <a:cubicBezTo>
                    <a:pt x="1278" y="1130"/>
                    <a:pt x="1278" y="1130"/>
                    <a:pt x="1278" y="1130"/>
                  </a:cubicBezTo>
                  <a:cubicBezTo>
                    <a:pt x="1279" y="1131"/>
                    <a:pt x="1279" y="1131"/>
                    <a:pt x="1279" y="1131"/>
                  </a:cubicBezTo>
                  <a:cubicBezTo>
                    <a:pt x="1279" y="1132"/>
                    <a:pt x="1279" y="1132"/>
                    <a:pt x="1279" y="1132"/>
                  </a:cubicBezTo>
                  <a:cubicBezTo>
                    <a:pt x="1284" y="1153"/>
                    <a:pt x="1284" y="1153"/>
                    <a:pt x="1284" y="1153"/>
                  </a:cubicBezTo>
                  <a:cubicBezTo>
                    <a:pt x="1284" y="1154"/>
                    <a:pt x="1284" y="1154"/>
                    <a:pt x="1284" y="1154"/>
                  </a:cubicBezTo>
                  <a:cubicBezTo>
                    <a:pt x="1287" y="1175"/>
                    <a:pt x="1287" y="1175"/>
                    <a:pt x="1287" y="1175"/>
                  </a:cubicBezTo>
                  <a:cubicBezTo>
                    <a:pt x="1302" y="1182"/>
                    <a:pt x="1302" y="1182"/>
                    <a:pt x="1302" y="1182"/>
                  </a:cubicBezTo>
                  <a:cubicBezTo>
                    <a:pt x="1303" y="1182"/>
                    <a:pt x="1303" y="1182"/>
                    <a:pt x="1303" y="1182"/>
                  </a:cubicBezTo>
                  <a:cubicBezTo>
                    <a:pt x="1303" y="1182"/>
                    <a:pt x="1303" y="1182"/>
                    <a:pt x="1303" y="1182"/>
                  </a:cubicBezTo>
                  <a:cubicBezTo>
                    <a:pt x="1303" y="1182"/>
                    <a:pt x="1303" y="1182"/>
                    <a:pt x="1303" y="1182"/>
                  </a:cubicBezTo>
                  <a:cubicBezTo>
                    <a:pt x="1307" y="1184"/>
                    <a:pt x="1307" y="1184"/>
                    <a:pt x="1307" y="1184"/>
                  </a:cubicBezTo>
                  <a:cubicBezTo>
                    <a:pt x="1308" y="1183"/>
                    <a:pt x="1308" y="1183"/>
                    <a:pt x="1308" y="1183"/>
                  </a:cubicBezTo>
                  <a:cubicBezTo>
                    <a:pt x="1321" y="1161"/>
                    <a:pt x="1321" y="1161"/>
                    <a:pt x="1321" y="1161"/>
                  </a:cubicBezTo>
                  <a:cubicBezTo>
                    <a:pt x="1328" y="1140"/>
                    <a:pt x="1328" y="1140"/>
                    <a:pt x="1328" y="1140"/>
                  </a:cubicBezTo>
                  <a:cubicBezTo>
                    <a:pt x="1331" y="1141"/>
                    <a:pt x="1331" y="1141"/>
                    <a:pt x="1331" y="1141"/>
                  </a:cubicBezTo>
                  <a:cubicBezTo>
                    <a:pt x="1335" y="1142"/>
                    <a:pt x="1335" y="1142"/>
                    <a:pt x="1335" y="1142"/>
                  </a:cubicBezTo>
                  <a:cubicBezTo>
                    <a:pt x="1365" y="1152"/>
                    <a:pt x="1365" y="1152"/>
                    <a:pt x="1365" y="1152"/>
                  </a:cubicBezTo>
                  <a:cubicBezTo>
                    <a:pt x="1380" y="1141"/>
                    <a:pt x="1380" y="1141"/>
                    <a:pt x="1380" y="1141"/>
                  </a:cubicBezTo>
                  <a:cubicBezTo>
                    <a:pt x="1381" y="1140"/>
                    <a:pt x="1381" y="1140"/>
                    <a:pt x="1381" y="1140"/>
                  </a:cubicBezTo>
                  <a:cubicBezTo>
                    <a:pt x="1383" y="1140"/>
                    <a:pt x="1383" y="1140"/>
                    <a:pt x="1383" y="1140"/>
                  </a:cubicBezTo>
                  <a:cubicBezTo>
                    <a:pt x="1398" y="1138"/>
                    <a:pt x="1398" y="1138"/>
                    <a:pt x="1398" y="1138"/>
                  </a:cubicBezTo>
                  <a:cubicBezTo>
                    <a:pt x="1408" y="1121"/>
                    <a:pt x="1408" y="1121"/>
                    <a:pt x="1408" y="1121"/>
                  </a:cubicBezTo>
                  <a:cubicBezTo>
                    <a:pt x="1408" y="1098"/>
                    <a:pt x="1408" y="1098"/>
                    <a:pt x="1408" y="1098"/>
                  </a:cubicBezTo>
                  <a:cubicBezTo>
                    <a:pt x="1416" y="1065"/>
                    <a:pt x="1416" y="1065"/>
                    <a:pt x="1416" y="1065"/>
                  </a:cubicBezTo>
                  <a:cubicBezTo>
                    <a:pt x="1418" y="1066"/>
                    <a:pt x="1418" y="1066"/>
                    <a:pt x="1418" y="1066"/>
                  </a:cubicBezTo>
                  <a:cubicBezTo>
                    <a:pt x="1421" y="1066"/>
                    <a:pt x="1421" y="1066"/>
                    <a:pt x="1421" y="1066"/>
                  </a:cubicBezTo>
                  <a:cubicBezTo>
                    <a:pt x="1444" y="1071"/>
                    <a:pt x="1444" y="1071"/>
                    <a:pt x="1444" y="1071"/>
                  </a:cubicBezTo>
                  <a:cubicBezTo>
                    <a:pt x="1455" y="1052"/>
                    <a:pt x="1455" y="1052"/>
                    <a:pt x="1455" y="1052"/>
                  </a:cubicBezTo>
                  <a:cubicBezTo>
                    <a:pt x="1456" y="1052"/>
                    <a:pt x="1456" y="1052"/>
                    <a:pt x="1456" y="1052"/>
                  </a:cubicBezTo>
                  <a:cubicBezTo>
                    <a:pt x="1458" y="1052"/>
                    <a:pt x="1458" y="1052"/>
                    <a:pt x="1458" y="1052"/>
                  </a:cubicBezTo>
                  <a:cubicBezTo>
                    <a:pt x="1479" y="1050"/>
                    <a:pt x="1479" y="1050"/>
                    <a:pt x="1479" y="1050"/>
                  </a:cubicBezTo>
                  <a:cubicBezTo>
                    <a:pt x="1482" y="1050"/>
                    <a:pt x="1482" y="1050"/>
                    <a:pt x="1482" y="1050"/>
                  </a:cubicBezTo>
                  <a:cubicBezTo>
                    <a:pt x="1482" y="1051"/>
                    <a:pt x="1482" y="1051"/>
                    <a:pt x="1482" y="1051"/>
                  </a:cubicBezTo>
                  <a:cubicBezTo>
                    <a:pt x="1484" y="1052"/>
                    <a:pt x="1484" y="1052"/>
                    <a:pt x="1484" y="1052"/>
                  </a:cubicBezTo>
                  <a:cubicBezTo>
                    <a:pt x="1495" y="1067"/>
                    <a:pt x="1495" y="1067"/>
                    <a:pt x="1495" y="1067"/>
                  </a:cubicBezTo>
                  <a:cubicBezTo>
                    <a:pt x="1495" y="1068"/>
                    <a:pt x="1495" y="1068"/>
                    <a:pt x="1495" y="1068"/>
                  </a:cubicBezTo>
                  <a:cubicBezTo>
                    <a:pt x="1496" y="1069"/>
                    <a:pt x="1496" y="1069"/>
                    <a:pt x="1496" y="1069"/>
                  </a:cubicBezTo>
                  <a:cubicBezTo>
                    <a:pt x="1496" y="1071"/>
                    <a:pt x="1496" y="1071"/>
                    <a:pt x="1496" y="1071"/>
                  </a:cubicBezTo>
                  <a:cubicBezTo>
                    <a:pt x="1498" y="1092"/>
                    <a:pt x="1498" y="1092"/>
                    <a:pt x="1498" y="1092"/>
                  </a:cubicBezTo>
                  <a:cubicBezTo>
                    <a:pt x="1509" y="1102"/>
                    <a:pt x="1509" y="1102"/>
                    <a:pt x="1509" y="1102"/>
                  </a:cubicBezTo>
                  <a:cubicBezTo>
                    <a:pt x="1524" y="1088"/>
                    <a:pt x="1524" y="1088"/>
                    <a:pt x="1524" y="1088"/>
                  </a:cubicBezTo>
                  <a:cubicBezTo>
                    <a:pt x="1527" y="1092"/>
                    <a:pt x="1527" y="1092"/>
                    <a:pt x="1527" y="1092"/>
                  </a:cubicBezTo>
                  <a:cubicBezTo>
                    <a:pt x="1532" y="1097"/>
                    <a:pt x="1534" y="1103"/>
                    <a:pt x="1534" y="1109"/>
                  </a:cubicBezTo>
                  <a:cubicBezTo>
                    <a:pt x="1534" y="1128"/>
                    <a:pt x="1534" y="1128"/>
                    <a:pt x="1534" y="1128"/>
                  </a:cubicBezTo>
                  <a:cubicBezTo>
                    <a:pt x="1527" y="1147"/>
                    <a:pt x="1527" y="1147"/>
                    <a:pt x="1527" y="1147"/>
                  </a:cubicBezTo>
                  <a:cubicBezTo>
                    <a:pt x="1532" y="1155"/>
                    <a:pt x="1532" y="1155"/>
                    <a:pt x="1532" y="1155"/>
                  </a:cubicBezTo>
                  <a:cubicBezTo>
                    <a:pt x="1543" y="1167"/>
                    <a:pt x="1543" y="1167"/>
                    <a:pt x="1543" y="1167"/>
                  </a:cubicBezTo>
                  <a:cubicBezTo>
                    <a:pt x="1587" y="1173"/>
                    <a:pt x="1587" y="1173"/>
                    <a:pt x="1587" y="1173"/>
                  </a:cubicBezTo>
                  <a:cubicBezTo>
                    <a:pt x="1588" y="1174"/>
                    <a:pt x="1588" y="1174"/>
                    <a:pt x="1588" y="1174"/>
                  </a:cubicBezTo>
                  <a:cubicBezTo>
                    <a:pt x="1588" y="1174"/>
                    <a:pt x="1588" y="1174"/>
                    <a:pt x="1588" y="1174"/>
                  </a:cubicBezTo>
                  <a:cubicBezTo>
                    <a:pt x="1590" y="1175"/>
                    <a:pt x="1590" y="1175"/>
                    <a:pt x="1590" y="1175"/>
                  </a:cubicBezTo>
                  <a:cubicBezTo>
                    <a:pt x="1590" y="1175"/>
                    <a:pt x="1590" y="1175"/>
                    <a:pt x="1590" y="1175"/>
                  </a:cubicBezTo>
                  <a:cubicBezTo>
                    <a:pt x="1593" y="1179"/>
                    <a:pt x="1593" y="1179"/>
                    <a:pt x="1593" y="1179"/>
                  </a:cubicBezTo>
                  <a:cubicBezTo>
                    <a:pt x="1606" y="1161"/>
                    <a:pt x="1606" y="1161"/>
                    <a:pt x="1606" y="1161"/>
                  </a:cubicBezTo>
                  <a:cubicBezTo>
                    <a:pt x="1607" y="1161"/>
                    <a:pt x="1607" y="1161"/>
                    <a:pt x="1607" y="1161"/>
                  </a:cubicBezTo>
                  <a:cubicBezTo>
                    <a:pt x="1617" y="1150"/>
                    <a:pt x="1617" y="1150"/>
                    <a:pt x="1617" y="1150"/>
                  </a:cubicBezTo>
                  <a:cubicBezTo>
                    <a:pt x="1613" y="1134"/>
                    <a:pt x="1613" y="1134"/>
                    <a:pt x="1613" y="1134"/>
                  </a:cubicBezTo>
                  <a:cubicBezTo>
                    <a:pt x="1602" y="1067"/>
                    <a:pt x="1602" y="1067"/>
                    <a:pt x="1602" y="1067"/>
                  </a:cubicBezTo>
                  <a:cubicBezTo>
                    <a:pt x="1632" y="1081"/>
                    <a:pt x="1632" y="1081"/>
                    <a:pt x="1632" y="1081"/>
                  </a:cubicBezTo>
                  <a:cubicBezTo>
                    <a:pt x="1633" y="1081"/>
                    <a:pt x="1633" y="1081"/>
                    <a:pt x="1633" y="1081"/>
                  </a:cubicBezTo>
                  <a:cubicBezTo>
                    <a:pt x="1634" y="1081"/>
                    <a:pt x="1634" y="1081"/>
                    <a:pt x="1634" y="1081"/>
                  </a:cubicBezTo>
                  <a:cubicBezTo>
                    <a:pt x="1648" y="1098"/>
                    <a:pt x="1648" y="1098"/>
                    <a:pt x="1648" y="1098"/>
                  </a:cubicBezTo>
                  <a:cubicBezTo>
                    <a:pt x="1657" y="1107"/>
                    <a:pt x="1657" y="1107"/>
                    <a:pt x="1657" y="1107"/>
                  </a:cubicBezTo>
                  <a:cubicBezTo>
                    <a:pt x="1669" y="1098"/>
                    <a:pt x="1669" y="1098"/>
                    <a:pt x="1669" y="1098"/>
                  </a:cubicBezTo>
                  <a:cubicBezTo>
                    <a:pt x="1714" y="1050"/>
                    <a:pt x="1714" y="1050"/>
                    <a:pt x="1714" y="1050"/>
                  </a:cubicBezTo>
                  <a:cubicBezTo>
                    <a:pt x="1714" y="1050"/>
                    <a:pt x="1714" y="1050"/>
                    <a:pt x="1714" y="1050"/>
                  </a:cubicBezTo>
                  <a:cubicBezTo>
                    <a:pt x="1715" y="1050"/>
                    <a:pt x="1715" y="1050"/>
                    <a:pt x="1715" y="1050"/>
                  </a:cubicBezTo>
                  <a:cubicBezTo>
                    <a:pt x="1730" y="1038"/>
                    <a:pt x="1730" y="1038"/>
                    <a:pt x="1730" y="1038"/>
                  </a:cubicBezTo>
                  <a:cubicBezTo>
                    <a:pt x="1748" y="1013"/>
                    <a:pt x="1748" y="1013"/>
                    <a:pt x="1748" y="1013"/>
                  </a:cubicBezTo>
                  <a:cubicBezTo>
                    <a:pt x="1749" y="1011"/>
                    <a:pt x="1749" y="1011"/>
                    <a:pt x="1749" y="1011"/>
                  </a:cubicBezTo>
                  <a:cubicBezTo>
                    <a:pt x="1774" y="1017"/>
                    <a:pt x="1774" y="1017"/>
                    <a:pt x="1774" y="1017"/>
                  </a:cubicBezTo>
                  <a:cubicBezTo>
                    <a:pt x="1785" y="1017"/>
                    <a:pt x="1785" y="1017"/>
                    <a:pt x="1785" y="1017"/>
                  </a:cubicBezTo>
                  <a:cubicBezTo>
                    <a:pt x="1785" y="1008"/>
                    <a:pt x="1787" y="1001"/>
                    <a:pt x="1788" y="997"/>
                  </a:cubicBezTo>
                  <a:cubicBezTo>
                    <a:pt x="1806" y="976"/>
                    <a:pt x="1806" y="976"/>
                    <a:pt x="1806" y="976"/>
                  </a:cubicBezTo>
                  <a:cubicBezTo>
                    <a:pt x="1812" y="973"/>
                    <a:pt x="1812" y="973"/>
                    <a:pt x="1812" y="973"/>
                  </a:cubicBezTo>
                  <a:cubicBezTo>
                    <a:pt x="1833" y="980"/>
                    <a:pt x="1833" y="980"/>
                    <a:pt x="1833" y="980"/>
                  </a:cubicBezTo>
                  <a:cubicBezTo>
                    <a:pt x="1858" y="977"/>
                    <a:pt x="1858" y="977"/>
                    <a:pt x="1858" y="977"/>
                  </a:cubicBezTo>
                  <a:cubicBezTo>
                    <a:pt x="1875" y="959"/>
                    <a:pt x="1875" y="959"/>
                    <a:pt x="1875" y="959"/>
                  </a:cubicBezTo>
                  <a:cubicBezTo>
                    <a:pt x="1883" y="943"/>
                    <a:pt x="1883" y="943"/>
                    <a:pt x="1883" y="943"/>
                  </a:cubicBezTo>
                  <a:cubicBezTo>
                    <a:pt x="1878" y="935"/>
                    <a:pt x="1878" y="935"/>
                    <a:pt x="1878" y="935"/>
                  </a:cubicBezTo>
                  <a:cubicBezTo>
                    <a:pt x="1863" y="942"/>
                    <a:pt x="1863" y="942"/>
                    <a:pt x="1863" y="942"/>
                  </a:cubicBezTo>
                  <a:cubicBezTo>
                    <a:pt x="1862" y="941"/>
                    <a:pt x="1862" y="941"/>
                    <a:pt x="1862" y="941"/>
                  </a:cubicBezTo>
                  <a:cubicBezTo>
                    <a:pt x="1861" y="940"/>
                    <a:pt x="1861" y="940"/>
                    <a:pt x="1861" y="940"/>
                  </a:cubicBezTo>
                  <a:cubicBezTo>
                    <a:pt x="1842" y="923"/>
                    <a:pt x="1842" y="923"/>
                    <a:pt x="1842" y="923"/>
                  </a:cubicBezTo>
                  <a:cubicBezTo>
                    <a:pt x="1841" y="922"/>
                    <a:pt x="1841" y="922"/>
                    <a:pt x="1841" y="922"/>
                  </a:cubicBezTo>
                  <a:cubicBezTo>
                    <a:pt x="1849" y="894"/>
                    <a:pt x="1849" y="894"/>
                    <a:pt x="1849" y="894"/>
                  </a:cubicBezTo>
                  <a:cubicBezTo>
                    <a:pt x="1851" y="872"/>
                    <a:pt x="1851" y="872"/>
                    <a:pt x="1851" y="872"/>
                  </a:cubicBezTo>
                  <a:cubicBezTo>
                    <a:pt x="1845" y="855"/>
                    <a:pt x="1845" y="855"/>
                    <a:pt x="1845" y="855"/>
                  </a:cubicBezTo>
                  <a:cubicBezTo>
                    <a:pt x="1831" y="849"/>
                    <a:pt x="1831" y="849"/>
                    <a:pt x="1831" y="849"/>
                  </a:cubicBezTo>
                  <a:cubicBezTo>
                    <a:pt x="1831" y="848"/>
                    <a:pt x="1831" y="848"/>
                    <a:pt x="1831" y="848"/>
                  </a:cubicBezTo>
                  <a:cubicBezTo>
                    <a:pt x="1830" y="847"/>
                    <a:pt x="1830" y="847"/>
                    <a:pt x="1830" y="847"/>
                  </a:cubicBezTo>
                  <a:cubicBezTo>
                    <a:pt x="1829" y="846"/>
                    <a:pt x="1829" y="846"/>
                    <a:pt x="1829" y="846"/>
                  </a:cubicBezTo>
                  <a:cubicBezTo>
                    <a:pt x="1816" y="821"/>
                    <a:pt x="1816" y="821"/>
                    <a:pt x="1816" y="821"/>
                  </a:cubicBezTo>
                  <a:cubicBezTo>
                    <a:pt x="1814" y="818"/>
                    <a:pt x="1814" y="818"/>
                    <a:pt x="1814" y="818"/>
                  </a:cubicBezTo>
                  <a:cubicBezTo>
                    <a:pt x="1796" y="839"/>
                    <a:pt x="1796" y="839"/>
                    <a:pt x="1796" y="839"/>
                  </a:cubicBezTo>
                  <a:cubicBezTo>
                    <a:pt x="1778" y="850"/>
                    <a:pt x="1778" y="850"/>
                    <a:pt x="1778" y="850"/>
                  </a:cubicBezTo>
                  <a:cubicBezTo>
                    <a:pt x="1774" y="852"/>
                    <a:pt x="1774" y="852"/>
                    <a:pt x="1774" y="852"/>
                  </a:cubicBezTo>
                  <a:cubicBezTo>
                    <a:pt x="1773" y="851"/>
                    <a:pt x="1773" y="851"/>
                    <a:pt x="1773" y="851"/>
                  </a:cubicBezTo>
                  <a:cubicBezTo>
                    <a:pt x="1772" y="849"/>
                    <a:pt x="1772" y="849"/>
                    <a:pt x="1772" y="849"/>
                  </a:cubicBezTo>
                  <a:cubicBezTo>
                    <a:pt x="1753" y="831"/>
                    <a:pt x="1753" y="831"/>
                    <a:pt x="1753" y="831"/>
                  </a:cubicBezTo>
                  <a:cubicBezTo>
                    <a:pt x="1753" y="830"/>
                    <a:pt x="1753" y="830"/>
                    <a:pt x="1753" y="830"/>
                  </a:cubicBezTo>
                  <a:cubicBezTo>
                    <a:pt x="1739" y="801"/>
                    <a:pt x="1739" y="801"/>
                    <a:pt x="1739" y="801"/>
                  </a:cubicBezTo>
                  <a:cubicBezTo>
                    <a:pt x="1739" y="800"/>
                    <a:pt x="1739" y="800"/>
                    <a:pt x="1739" y="800"/>
                  </a:cubicBezTo>
                  <a:cubicBezTo>
                    <a:pt x="1733" y="779"/>
                    <a:pt x="1733" y="779"/>
                    <a:pt x="1733" y="779"/>
                  </a:cubicBezTo>
                  <a:cubicBezTo>
                    <a:pt x="1733" y="778"/>
                    <a:pt x="1733" y="778"/>
                    <a:pt x="1733" y="778"/>
                  </a:cubicBezTo>
                  <a:cubicBezTo>
                    <a:pt x="1733" y="778"/>
                    <a:pt x="1733" y="778"/>
                    <a:pt x="1733" y="778"/>
                  </a:cubicBezTo>
                  <a:cubicBezTo>
                    <a:pt x="1733" y="746"/>
                    <a:pt x="1733" y="746"/>
                    <a:pt x="1733" y="746"/>
                  </a:cubicBezTo>
                  <a:cubicBezTo>
                    <a:pt x="1730" y="727"/>
                    <a:pt x="1730" y="727"/>
                    <a:pt x="1730" y="727"/>
                  </a:cubicBezTo>
                  <a:cubicBezTo>
                    <a:pt x="1716" y="722"/>
                    <a:pt x="1716" y="722"/>
                    <a:pt x="1716" y="722"/>
                  </a:cubicBezTo>
                  <a:cubicBezTo>
                    <a:pt x="1715" y="722"/>
                    <a:pt x="1715" y="722"/>
                    <a:pt x="1715" y="722"/>
                  </a:cubicBezTo>
                  <a:cubicBezTo>
                    <a:pt x="1715" y="721"/>
                    <a:pt x="1715" y="721"/>
                    <a:pt x="1715" y="721"/>
                  </a:cubicBezTo>
                  <a:cubicBezTo>
                    <a:pt x="1681" y="694"/>
                    <a:pt x="1681" y="694"/>
                    <a:pt x="1681" y="694"/>
                  </a:cubicBezTo>
                  <a:cubicBezTo>
                    <a:pt x="1683" y="691"/>
                    <a:pt x="1683" y="691"/>
                    <a:pt x="1683" y="691"/>
                  </a:cubicBezTo>
                  <a:cubicBezTo>
                    <a:pt x="1699" y="674"/>
                    <a:pt x="1699" y="674"/>
                    <a:pt x="1699" y="674"/>
                  </a:cubicBezTo>
                  <a:cubicBezTo>
                    <a:pt x="1699" y="673"/>
                    <a:pt x="1699" y="673"/>
                    <a:pt x="1699" y="673"/>
                  </a:cubicBezTo>
                  <a:cubicBezTo>
                    <a:pt x="1699" y="672"/>
                    <a:pt x="1699" y="672"/>
                    <a:pt x="1699" y="672"/>
                  </a:cubicBezTo>
                  <a:cubicBezTo>
                    <a:pt x="1701" y="672"/>
                    <a:pt x="1701" y="672"/>
                    <a:pt x="1701" y="672"/>
                  </a:cubicBezTo>
                  <a:cubicBezTo>
                    <a:pt x="1701" y="672"/>
                    <a:pt x="1701" y="672"/>
                    <a:pt x="1701" y="672"/>
                  </a:cubicBezTo>
                  <a:cubicBezTo>
                    <a:pt x="1719" y="670"/>
                    <a:pt x="1719" y="670"/>
                    <a:pt x="1719" y="670"/>
                  </a:cubicBezTo>
                  <a:cubicBezTo>
                    <a:pt x="1720" y="670"/>
                    <a:pt x="1720" y="670"/>
                    <a:pt x="1720" y="670"/>
                  </a:cubicBezTo>
                  <a:cubicBezTo>
                    <a:pt x="1725" y="670"/>
                    <a:pt x="1730" y="673"/>
                    <a:pt x="1735" y="678"/>
                  </a:cubicBezTo>
                  <a:cubicBezTo>
                    <a:pt x="1749" y="690"/>
                    <a:pt x="1749" y="690"/>
                    <a:pt x="1749" y="690"/>
                  </a:cubicBezTo>
                  <a:cubicBezTo>
                    <a:pt x="1765" y="677"/>
                    <a:pt x="1765" y="677"/>
                    <a:pt x="1765" y="677"/>
                  </a:cubicBezTo>
                  <a:cubicBezTo>
                    <a:pt x="1777" y="661"/>
                    <a:pt x="1777" y="661"/>
                    <a:pt x="1777" y="661"/>
                  </a:cubicBezTo>
                  <a:cubicBezTo>
                    <a:pt x="1777" y="648"/>
                    <a:pt x="1777" y="648"/>
                    <a:pt x="1777" y="648"/>
                  </a:cubicBezTo>
                  <a:cubicBezTo>
                    <a:pt x="1773" y="614"/>
                    <a:pt x="1773" y="614"/>
                    <a:pt x="1773" y="614"/>
                  </a:cubicBezTo>
                  <a:cubicBezTo>
                    <a:pt x="1769" y="600"/>
                    <a:pt x="1769" y="600"/>
                    <a:pt x="1769" y="600"/>
                  </a:cubicBezTo>
                  <a:cubicBezTo>
                    <a:pt x="1746" y="596"/>
                    <a:pt x="1746" y="596"/>
                    <a:pt x="1746" y="596"/>
                  </a:cubicBezTo>
                  <a:cubicBezTo>
                    <a:pt x="1746" y="582"/>
                    <a:pt x="1746" y="582"/>
                    <a:pt x="1746" y="582"/>
                  </a:cubicBezTo>
                  <a:cubicBezTo>
                    <a:pt x="1725" y="556"/>
                    <a:pt x="1725" y="556"/>
                    <a:pt x="1725" y="556"/>
                  </a:cubicBezTo>
                  <a:cubicBezTo>
                    <a:pt x="1724" y="555"/>
                    <a:pt x="1724" y="555"/>
                    <a:pt x="1724" y="555"/>
                  </a:cubicBezTo>
                  <a:cubicBezTo>
                    <a:pt x="1714" y="536"/>
                    <a:pt x="1714" y="536"/>
                    <a:pt x="1714" y="536"/>
                  </a:cubicBezTo>
                  <a:cubicBezTo>
                    <a:pt x="1711" y="534"/>
                    <a:pt x="1711" y="534"/>
                    <a:pt x="1711" y="534"/>
                  </a:cubicBezTo>
                  <a:cubicBezTo>
                    <a:pt x="1711" y="532"/>
                    <a:pt x="1711" y="532"/>
                    <a:pt x="1711" y="532"/>
                  </a:cubicBezTo>
                  <a:cubicBezTo>
                    <a:pt x="1711" y="532"/>
                    <a:pt x="1711" y="532"/>
                    <a:pt x="1711" y="532"/>
                  </a:cubicBezTo>
                  <a:cubicBezTo>
                    <a:pt x="1735" y="501"/>
                    <a:pt x="1735" y="501"/>
                    <a:pt x="1735" y="501"/>
                  </a:cubicBezTo>
                  <a:cubicBezTo>
                    <a:pt x="1735" y="500"/>
                    <a:pt x="1735" y="500"/>
                    <a:pt x="1735" y="500"/>
                  </a:cubicBezTo>
                  <a:cubicBezTo>
                    <a:pt x="1736" y="499"/>
                    <a:pt x="1736" y="499"/>
                    <a:pt x="1736" y="499"/>
                  </a:cubicBezTo>
                  <a:cubicBezTo>
                    <a:pt x="1736" y="498"/>
                    <a:pt x="1736" y="498"/>
                    <a:pt x="1736" y="498"/>
                  </a:cubicBezTo>
                  <a:cubicBezTo>
                    <a:pt x="1738" y="498"/>
                    <a:pt x="1738" y="498"/>
                    <a:pt x="1738" y="498"/>
                  </a:cubicBezTo>
                  <a:cubicBezTo>
                    <a:pt x="1747" y="497"/>
                    <a:pt x="1747" y="497"/>
                    <a:pt x="1747" y="497"/>
                  </a:cubicBezTo>
                  <a:cubicBezTo>
                    <a:pt x="1759" y="487"/>
                    <a:pt x="1759" y="487"/>
                    <a:pt x="1759" y="487"/>
                  </a:cubicBezTo>
                  <a:cubicBezTo>
                    <a:pt x="1773" y="445"/>
                    <a:pt x="1773" y="445"/>
                    <a:pt x="1773" y="445"/>
                  </a:cubicBezTo>
                  <a:cubicBezTo>
                    <a:pt x="1774" y="445"/>
                    <a:pt x="1774" y="445"/>
                    <a:pt x="1774" y="445"/>
                  </a:cubicBezTo>
                  <a:cubicBezTo>
                    <a:pt x="1774" y="444"/>
                    <a:pt x="1774" y="444"/>
                    <a:pt x="1774" y="444"/>
                  </a:cubicBezTo>
                  <a:cubicBezTo>
                    <a:pt x="1791" y="425"/>
                    <a:pt x="1791" y="425"/>
                    <a:pt x="1791" y="425"/>
                  </a:cubicBezTo>
                  <a:cubicBezTo>
                    <a:pt x="1791" y="424"/>
                    <a:pt x="1791" y="424"/>
                    <a:pt x="1791" y="424"/>
                  </a:cubicBezTo>
                  <a:cubicBezTo>
                    <a:pt x="1792" y="424"/>
                    <a:pt x="1792" y="424"/>
                    <a:pt x="1792" y="424"/>
                  </a:cubicBezTo>
                  <a:cubicBezTo>
                    <a:pt x="1793" y="424"/>
                    <a:pt x="1793" y="424"/>
                    <a:pt x="1793" y="424"/>
                  </a:cubicBezTo>
                  <a:cubicBezTo>
                    <a:pt x="1812" y="419"/>
                    <a:pt x="1812" y="419"/>
                    <a:pt x="1812" y="419"/>
                  </a:cubicBezTo>
                  <a:cubicBezTo>
                    <a:pt x="1812" y="421"/>
                    <a:pt x="1812" y="421"/>
                    <a:pt x="1812" y="421"/>
                  </a:cubicBezTo>
                  <a:cubicBezTo>
                    <a:pt x="1824" y="431"/>
                    <a:pt x="1824" y="431"/>
                    <a:pt x="1824" y="431"/>
                  </a:cubicBezTo>
                  <a:cubicBezTo>
                    <a:pt x="1829" y="432"/>
                    <a:pt x="1829" y="432"/>
                    <a:pt x="1829" y="432"/>
                  </a:cubicBezTo>
                  <a:cubicBezTo>
                    <a:pt x="1836" y="400"/>
                    <a:pt x="1836" y="400"/>
                    <a:pt x="1836" y="400"/>
                  </a:cubicBezTo>
                  <a:cubicBezTo>
                    <a:pt x="1829" y="376"/>
                    <a:pt x="1829" y="376"/>
                    <a:pt x="1829" y="376"/>
                  </a:cubicBezTo>
                  <a:cubicBezTo>
                    <a:pt x="1827" y="375"/>
                    <a:pt x="1827" y="375"/>
                    <a:pt x="1827" y="375"/>
                  </a:cubicBezTo>
                  <a:cubicBezTo>
                    <a:pt x="1827" y="373"/>
                    <a:pt x="1827" y="373"/>
                    <a:pt x="1827" y="373"/>
                  </a:cubicBezTo>
                  <a:cubicBezTo>
                    <a:pt x="1831" y="347"/>
                    <a:pt x="1831" y="347"/>
                    <a:pt x="1831" y="347"/>
                  </a:cubicBezTo>
                  <a:cubicBezTo>
                    <a:pt x="1831" y="345"/>
                    <a:pt x="1831" y="345"/>
                    <a:pt x="1831" y="345"/>
                  </a:cubicBezTo>
                  <a:cubicBezTo>
                    <a:pt x="1843" y="331"/>
                    <a:pt x="1843" y="331"/>
                    <a:pt x="1843" y="331"/>
                  </a:cubicBezTo>
                  <a:cubicBezTo>
                    <a:pt x="1852" y="316"/>
                    <a:pt x="1852" y="316"/>
                    <a:pt x="1852" y="316"/>
                  </a:cubicBezTo>
                  <a:cubicBezTo>
                    <a:pt x="1853" y="304"/>
                    <a:pt x="1853" y="304"/>
                    <a:pt x="1853" y="304"/>
                  </a:cubicBezTo>
                  <a:cubicBezTo>
                    <a:pt x="1853" y="297"/>
                    <a:pt x="1850" y="287"/>
                    <a:pt x="1843" y="271"/>
                  </a:cubicBezTo>
                  <a:cubicBezTo>
                    <a:pt x="1843" y="271"/>
                    <a:pt x="1843" y="271"/>
                    <a:pt x="1843" y="271"/>
                  </a:cubicBezTo>
                  <a:cubicBezTo>
                    <a:pt x="1843" y="271"/>
                    <a:pt x="1843" y="271"/>
                    <a:pt x="1843" y="271"/>
                  </a:cubicBezTo>
                  <a:cubicBezTo>
                    <a:pt x="1843" y="246"/>
                    <a:pt x="1843" y="246"/>
                    <a:pt x="1843" y="246"/>
                  </a:cubicBezTo>
                  <a:cubicBezTo>
                    <a:pt x="1843" y="245"/>
                    <a:pt x="1843" y="245"/>
                    <a:pt x="1843" y="245"/>
                  </a:cubicBezTo>
                  <a:cubicBezTo>
                    <a:pt x="1849" y="222"/>
                    <a:pt x="1849" y="222"/>
                    <a:pt x="1849" y="222"/>
                  </a:cubicBezTo>
                  <a:cubicBezTo>
                    <a:pt x="1844" y="213"/>
                    <a:pt x="1841" y="205"/>
                    <a:pt x="1841" y="200"/>
                  </a:cubicBezTo>
                  <a:lnTo>
                    <a:pt x="1845" y="171"/>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3" name="Freeform 6"/>
            <p:cNvSpPr/>
            <p:nvPr/>
          </p:nvSpPr>
          <p:spPr bwMode="auto">
            <a:xfrm>
              <a:off x="2702835" y="3043167"/>
              <a:ext cx="1392527" cy="1171979"/>
            </a:xfrm>
            <a:custGeom>
              <a:avLst/>
              <a:gdLst>
                <a:gd name="T0" fmla="*/ 2147483646 w 1203"/>
                <a:gd name="T1" fmla="*/ 2147483646 h 1018"/>
                <a:gd name="T2" fmla="*/ 2147483646 w 1203"/>
                <a:gd name="T3" fmla="*/ 2147483646 h 1018"/>
                <a:gd name="T4" fmla="*/ 2147483646 w 1203"/>
                <a:gd name="T5" fmla="*/ 2147483646 h 1018"/>
                <a:gd name="T6" fmla="*/ 2147483646 w 1203"/>
                <a:gd name="T7" fmla="*/ 2147483646 h 1018"/>
                <a:gd name="T8" fmla="*/ 2147483646 w 1203"/>
                <a:gd name="T9" fmla="*/ 2147483646 h 1018"/>
                <a:gd name="T10" fmla="*/ 2147483646 w 1203"/>
                <a:gd name="T11" fmla="*/ 2147483646 h 1018"/>
                <a:gd name="T12" fmla="*/ 2147483646 w 1203"/>
                <a:gd name="T13" fmla="*/ 2147483646 h 1018"/>
                <a:gd name="T14" fmla="*/ 2147483646 w 1203"/>
                <a:gd name="T15" fmla="*/ 2147483646 h 1018"/>
                <a:gd name="T16" fmla="*/ 2147483646 w 1203"/>
                <a:gd name="T17" fmla="*/ 2147483646 h 1018"/>
                <a:gd name="T18" fmla="*/ 2147483646 w 1203"/>
                <a:gd name="T19" fmla="*/ 2147483646 h 1018"/>
                <a:gd name="T20" fmla="*/ 2147483646 w 1203"/>
                <a:gd name="T21" fmla="*/ 2147483646 h 1018"/>
                <a:gd name="T22" fmla="*/ 2147483646 w 1203"/>
                <a:gd name="T23" fmla="*/ 2147483646 h 1018"/>
                <a:gd name="T24" fmla="*/ 2147483646 w 1203"/>
                <a:gd name="T25" fmla="*/ 2147483646 h 1018"/>
                <a:gd name="T26" fmla="*/ 2147483646 w 1203"/>
                <a:gd name="T27" fmla="*/ 2147483646 h 1018"/>
                <a:gd name="T28" fmla="*/ 2147483646 w 1203"/>
                <a:gd name="T29" fmla="*/ 2147483646 h 1018"/>
                <a:gd name="T30" fmla="*/ 2147483646 w 1203"/>
                <a:gd name="T31" fmla="*/ 2147483646 h 1018"/>
                <a:gd name="T32" fmla="*/ 2147483646 w 1203"/>
                <a:gd name="T33" fmla="*/ 2147483646 h 1018"/>
                <a:gd name="T34" fmla="*/ 2147483646 w 1203"/>
                <a:gd name="T35" fmla="*/ 2147483646 h 1018"/>
                <a:gd name="T36" fmla="*/ 2147483646 w 1203"/>
                <a:gd name="T37" fmla="*/ 2147483646 h 1018"/>
                <a:gd name="T38" fmla="*/ 2147483646 w 1203"/>
                <a:gd name="T39" fmla="*/ 2147483646 h 1018"/>
                <a:gd name="T40" fmla="*/ 2147483646 w 1203"/>
                <a:gd name="T41" fmla="*/ 2147483646 h 1018"/>
                <a:gd name="T42" fmla="*/ 2147483646 w 1203"/>
                <a:gd name="T43" fmla="*/ 2147483646 h 1018"/>
                <a:gd name="T44" fmla="*/ 2147483646 w 1203"/>
                <a:gd name="T45" fmla="*/ 2147483646 h 1018"/>
                <a:gd name="T46" fmla="*/ 2147483646 w 1203"/>
                <a:gd name="T47" fmla="*/ 2147483646 h 1018"/>
                <a:gd name="T48" fmla="*/ 2147483646 w 1203"/>
                <a:gd name="T49" fmla="*/ 2147483646 h 1018"/>
                <a:gd name="T50" fmla="*/ 2147483646 w 1203"/>
                <a:gd name="T51" fmla="*/ 2147483646 h 1018"/>
                <a:gd name="T52" fmla="*/ 2147483646 w 1203"/>
                <a:gd name="T53" fmla="*/ 2147483646 h 1018"/>
                <a:gd name="T54" fmla="*/ 2147483646 w 1203"/>
                <a:gd name="T55" fmla="*/ 2147483646 h 1018"/>
                <a:gd name="T56" fmla="*/ 2147483646 w 1203"/>
                <a:gd name="T57" fmla="*/ 2147483646 h 1018"/>
                <a:gd name="T58" fmla="*/ 2147483646 w 1203"/>
                <a:gd name="T59" fmla="*/ 2147483646 h 1018"/>
                <a:gd name="T60" fmla="*/ 2147483646 w 1203"/>
                <a:gd name="T61" fmla="*/ 2147483646 h 1018"/>
                <a:gd name="T62" fmla="*/ 2147483646 w 1203"/>
                <a:gd name="T63" fmla="*/ 2147483646 h 1018"/>
                <a:gd name="T64" fmla="*/ 2147483646 w 1203"/>
                <a:gd name="T65" fmla="*/ 2147483646 h 1018"/>
                <a:gd name="T66" fmla="*/ 2147483646 w 1203"/>
                <a:gd name="T67" fmla="*/ 2147483646 h 1018"/>
                <a:gd name="T68" fmla="*/ 2147483646 w 1203"/>
                <a:gd name="T69" fmla="*/ 2147483646 h 1018"/>
                <a:gd name="T70" fmla="*/ 2147483646 w 1203"/>
                <a:gd name="T71" fmla="*/ 2147483646 h 1018"/>
                <a:gd name="T72" fmla="*/ 2147483646 w 1203"/>
                <a:gd name="T73" fmla="*/ 2147483646 h 1018"/>
                <a:gd name="T74" fmla="*/ 2147483646 w 1203"/>
                <a:gd name="T75" fmla="*/ 2147483646 h 1018"/>
                <a:gd name="T76" fmla="*/ 2147483646 w 1203"/>
                <a:gd name="T77" fmla="*/ 2147483646 h 1018"/>
                <a:gd name="T78" fmla="*/ 2147483646 w 1203"/>
                <a:gd name="T79" fmla="*/ 2147483646 h 1018"/>
                <a:gd name="T80" fmla="*/ 2147483646 w 1203"/>
                <a:gd name="T81" fmla="*/ 2147483646 h 1018"/>
                <a:gd name="T82" fmla="*/ 2147483646 w 1203"/>
                <a:gd name="T83" fmla="*/ 2147483646 h 1018"/>
                <a:gd name="T84" fmla="*/ 2147483646 w 1203"/>
                <a:gd name="T85" fmla="*/ 2147483646 h 1018"/>
                <a:gd name="T86" fmla="*/ 2147483646 w 1203"/>
                <a:gd name="T87" fmla="*/ 2147483646 h 1018"/>
                <a:gd name="T88" fmla="*/ 2147483646 w 1203"/>
                <a:gd name="T89" fmla="*/ 2147483646 h 1018"/>
                <a:gd name="T90" fmla="*/ 2147483646 w 1203"/>
                <a:gd name="T91" fmla="*/ 2147483646 h 1018"/>
                <a:gd name="T92" fmla="*/ 2147483646 w 1203"/>
                <a:gd name="T93" fmla="*/ 2147483646 h 1018"/>
                <a:gd name="T94" fmla="*/ 2147483646 w 1203"/>
                <a:gd name="T95" fmla="*/ 2147483646 h 1018"/>
                <a:gd name="T96" fmla="*/ 2147483646 w 1203"/>
                <a:gd name="T97" fmla="*/ 2147483646 h 1018"/>
                <a:gd name="T98" fmla="*/ 2147483646 w 1203"/>
                <a:gd name="T99" fmla="*/ 2147483646 h 1018"/>
                <a:gd name="T100" fmla="*/ 2147483646 w 1203"/>
                <a:gd name="T101" fmla="*/ 2147483646 h 1018"/>
                <a:gd name="T102" fmla="*/ 2147483646 w 1203"/>
                <a:gd name="T103" fmla="*/ 2147483646 h 1018"/>
                <a:gd name="T104" fmla="*/ 2147483646 w 1203"/>
                <a:gd name="T105" fmla="*/ 2147483646 h 1018"/>
                <a:gd name="T106" fmla="*/ 2147483646 w 1203"/>
                <a:gd name="T107" fmla="*/ 2147483646 h 1018"/>
                <a:gd name="T108" fmla="*/ 2147483646 w 1203"/>
                <a:gd name="T109" fmla="*/ 2147483646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3"/>
                <a:gd name="T166" fmla="*/ 0 h 1018"/>
                <a:gd name="T167" fmla="*/ 1203 w 1203"/>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3" h="1018">
                  <a:moveTo>
                    <a:pt x="715" y="368"/>
                  </a:moveTo>
                  <a:cubicBezTo>
                    <a:pt x="698" y="368"/>
                    <a:pt x="698" y="368"/>
                    <a:pt x="698" y="368"/>
                  </a:cubicBezTo>
                  <a:cubicBezTo>
                    <a:pt x="692" y="380"/>
                    <a:pt x="692" y="380"/>
                    <a:pt x="692" y="380"/>
                  </a:cubicBezTo>
                  <a:cubicBezTo>
                    <a:pt x="702" y="389"/>
                    <a:pt x="702" y="389"/>
                    <a:pt x="702" y="389"/>
                  </a:cubicBezTo>
                  <a:cubicBezTo>
                    <a:pt x="702" y="390"/>
                    <a:pt x="702" y="390"/>
                    <a:pt x="702" y="390"/>
                  </a:cubicBezTo>
                  <a:cubicBezTo>
                    <a:pt x="702" y="391"/>
                    <a:pt x="702" y="391"/>
                    <a:pt x="702" y="391"/>
                  </a:cubicBezTo>
                  <a:cubicBezTo>
                    <a:pt x="706" y="405"/>
                    <a:pt x="706" y="405"/>
                    <a:pt x="706" y="405"/>
                  </a:cubicBezTo>
                  <a:cubicBezTo>
                    <a:pt x="707" y="406"/>
                    <a:pt x="707" y="406"/>
                    <a:pt x="707" y="406"/>
                  </a:cubicBezTo>
                  <a:cubicBezTo>
                    <a:pt x="707" y="409"/>
                    <a:pt x="707" y="409"/>
                    <a:pt x="707" y="409"/>
                  </a:cubicBezTo>
                  <a:cubicBezTo>
                    <a:pt x="705" y="410"/>
                    <a:pt x="705" y="410"/>
                    <a:pt x="705" y="410"/>
                  </a:cubicBezTo>
                  <a:cubicBezTo>
                    <a:pt x="682" y="422"/>
                    <a:pt x="682" y="422"/>
                    <a:pt x="682" y="422"/>
                  </a:cubicBezTo>
                  <a:cubicBezTo>
                    <a:pt x="681" y="423"/>
                    <a:pt x="681" y="423"/>
                    <a:pt x="681" y="423"/>
                  </a:cubicBezTo>
                  <a:cubicBezTo>
                    <a:pt x="681" y="423"/>
                    <a:pt x="681" y="423"/>
                    <a:pt x="681" y="423"/>
                  </a:cubicBezTo>
                  <a:cubicBezTo>
                    <a:pt x="680" y="423"/>
                    <a:pt x="680" y="423"/>
                    <a:pt x="680" y="423"/>
                  </a:cubicBezTo>
                  <a:cubicBezTo>
                    <a:pt x="679" y="423"/>
                    <a:pt x="679" y="423"/>
                    <a:pt x="679" y="423"/>
                  </a:cubicBezTo>
                  <a:cubicBezTo>
                    <a:pt x="661" y="421"/>
                    <a:pt x="651" y="416"/>
                    <a:pt x="648" y="408"/>
                  </a:cubicBezTo>
                  <a:cubicBezTo>
                    <a:pt x="642" y="396"/>
                    <a:pt x="642" y="396"/>
                    <a:pt x="642" y="396"/>
                  </a:cubicBezTo>
                  <a:cubicBezTo>
                    <a:pt x="610" y="389"/>
                    <a:pt x="610" y="389"/>
                    <a:pt x="610" y="389"/>
                  </a:cubicBezTo>
                  <a:cubicBezTo>
                    <a:pt x="602" y="349"/>
                    <a:pt x="602" y="349"/>
                    <a:pt x="602" y="349"/>
                  </a:cubicBezTo>
                  <a:cubicBezTo>
                    <a:pt x="595" y="348"/>
                    <a:pt x="590" y="345"/>
                    <a:pt x="587" y="341"/>
                  </a:cubicBezTo>
                  <a:cubicBezTo>
                    <a:pt x="586" y="339"/>
                    <a:pt x="586" y="339"/>
                    <a:pt x="586" y="339"/>
                  </a:cubicBezTo>
                  <a:cubicBezTo>
                    <a:pt x="581" y="331"/>
                    <a:pt x="576" y="327"/>
                    <a:pt x="570" y="326"/>
                  </a:cubicBezTo>
                  <a:cubicBezTo>
                    <a:pt x="562" y="323"/>
                    <a:pt x="554" y="316"/>
                    <a:pt x="548" y="307"/>
                  </a:cubicBezTo>
                  <a:cubicBezTo>
                    <a:pt x="535" y="300"/>
                    <a:pt x="535" y="300"/>
                    <a:pt x="535" y="300"/>
                  </a:cubicBezTo>
                  <a:cubicBezTo>
                    <a:pt x="534" y="300"/>
                    <a:pt x="534" y="300"/>
                    <a:pt x="534" y="300"/>
                  </a:cubicBezTo>
                  <a:cubicBezTo>
                    <a:pt x="534" y="300"/>
                    <a:pt x="534" y="300"/>
                    <a:pt x="534" y="300"/>
                  </a:cubicBezTo>
                  <a:cubicBezTo>
                    <a:pt x="534" y="300"/>
                    <a:pt x="534" y="300"/>
                    <a:pt x="534" y="300"/>
                  </a:cubicBezTo>
                  <a:cubicBezTo>
                    <a:pt x="517" y="283"/>
                    <a:pt x="517" y="283"/>
                    <a:pt x="517" y="283"/>
                  </a:cubicBezTo>
                  <a:cubicBezTo>
                    <a:pt x="517" y="283"/>
                    <a:pt x="517" y="283"/>
                    <a:pt x="517" y="283"/>
                  </a:cubicBezTo>
                  <a:cubicBezTo>
                    <a:pt x="513" y="268"/>
                    <a:pt x="513" y="268"/>
                    <a:pt x="513" y="268"/>
                  </a:cubicBezTo>
                  <a:cubicBezTo>
                    <a:pt x="513" y="267"/>
                    <a:pt x="513" y="267"/>
                    <a:pt x="513" y="267"/>
                  </a:cubicBezTo>
                  <a:cubicBezTo>
                    <a:pt x="547" y="220"/>
                    <a:pt x="547" y="220"/>
                    <a:pt x="547" y="220"/>
                  </a:cubicBezTo>
                  <a:cubicBezTo>
                    <a:pt x="548" y="217"/>
                    <a:pt x="549" y="215"/>
                    <a:pt x="548" y="214"/>
                  </a:cubicBezTo>
                  <a:cubicBezTo>
                    <a:pt x="542" y="199"/>
                    <a:pt x="542" y="199"/>
                    <a:pt x="542" y="199"/>
                  </a:cubicBezTo>
                  <a:cubicBezTo>
                    <a:pt x="524" y="207"/>
                    <a:pt x="524" y="207"/>
                    <a:pt x="524" y="207"/>
                  </a:cubicBezTo>
                  <a:cubicBezTo>
                    <a:pt x="523" y="207"/>
                    <a:pt x="523" y="207"/>
                    <a:pt x="523" y="207"/>
                  </a:cubicBezTo>
                  <a:cubicBezTo>
                    <a:pt x="523" y="208"/>
                    <a:pt x="523" y="208"/>
                    <a:pt x="523" y="208"/>
                  </a:cubicBezTo>
                  <a:cubicBezTo>
                    <a:pt x="522" y="208"/>
                    <a:pt x="522" y="208"/>
                    <a:pt x="522" y="208"/>
                  </a:cubicBezTo>
                  <a:cubicBezTo>
                    <a:pt x="475" y="211"/>
                    <a:pt x="475" y="211"/>
                    <a:pt x="475" y="211"/>
                  </a:cubicBezTo>
                  <a:cubicBezTo>
                    <a:pt x="457" y="215"/>
                    <a:pt x="457" y="215"/>
                    <a:pt x="457" y="215"/>
                  </a:cubicBezTo>
                  <a:cubicBezTo>
                    <a:pt x="451" y="221"/>
                    <a:pt x="451" y="221"/>
                    <a:pt x="451" y="221"/>
                  </a:cubicBezTo>
                  <a:cubicBezTo>
                    <a:pt x="448" y="228"/>
                    <a:pt x="448" y="228"/>
                    <a:pt x="448" y="228"/>
                  </a:cubicBezTo>
                  <a:cubicBezTo>
                    <a:pt x="443" y="233"/>
                    <a:pt x="437" y="236"/>
                    <a:pt x="428" y="234"/>
                  </a:cubicBezTo>
                  <a:cubicBezTo>
                    <a:pt x="428" y="234"/>
                    <a:pt x="428" y="234"/>
                    <a:pt x="428" y="234"/>
                  </a:cubicBezTo>
                  <a:cubicBezTo>
                    <a:pt x="427" y="233"/>
                    <a:pt x="427" y="233"/>
                    <a:pt x="427" y="233"/>
                  </a:cubicBezTo>
                  <a:cubicBezTo>
                    <a:pt x="411" y="221"/>
                    <a:pt x="411" y="221"/>
                    <a:pt x="411" y="221"/>
                  </a:cubicBezTo>
                  <a:cubicBezTo>
                    <a:pt x="410" y="195"/>
                    <a:pt x="410" y="195"/>
                    <a:pt x="410" y="195"/>
                  </a:cubicBezTo>
                  <a:cubicBezTo>
                    <a:pt x="401" y="189"/>
                    <a:pt x="396" y="182"/>
                    <a:pt x="394" y="177"/>
                  </a:cubicBezTo>
                  <a:cubicBezTo>
                    <a:pt x="390" y="154"/>
                    <a:pt x="390" y="154"/>
                    <a:pt x="390" y="154"/>
                  </a:cubicBezTo>
                  <a:cubicBezTo>
                    <a:pt x="379" y="141"/>
                    <a:pt x="379" y="141"/>
                    <a:pt x="379" y="141"/>
                  </a:cubicBezTo>
                  <a:cubicBezTo>
                    <a:pt x="367" y="132"/>
                    <a:pt x="367" y="132"/>
                    <a:pt x="367" y="132"/>
                  </a:cubicBezTo>
                  <a:cubicBezTo>
                    <a:pt x="362" y="129"/>
                    <a:pt x="362" y="129"/>
                    <a:pt x="362" y="129"/>
                  </a:cubicBezTo>
                  <a:cubicBezTo>
                    <a:pt x="381" y="104"/>
                    <a:pt x="381" y="104"/>
                    <a:pt x="381" y="104"/>
                  </a:cubicBezTo>
                  <a:cubicBezTo>
                    <a:pt x="385" y="91"/>
                    <a:pt x="385" y="91"/>
                    <a:pt x="385" y="91"/>
                  </a:cubicBezTo>
                  <a:cubicBezTo>
                    <a:pt x="364" y="64"/>
                    <a:pt x="364" y="64"/>
                    <a:pt x="364" y="64"/>
                  </a:cubicBezTo>
                  <a:cubicBezTo>
                    <a:pt x="363" y="64"/>
                    <a:pt x="363" y="64"/>
                    <a:pt x="363" y="64"/>
                  </a:cubicBezTo>
                  <a:cubicBezTo>
                    <a:pt x="363" y="63"/>
                    <a:pt x="363" y="63"/>
                    <a:pt x="363" y="63"/>
                  </a:cubicBezTo>
                  <a:cubicBezTo>
                    <a:pt x="354" y="42"/>
                    <a:pt x="354" y="42"/>
                    <a:pt x="354" y="42"/>
                  </a:cubicBezTo>
                  <a:cubicBezTo>
                    <a:pt x="354" y="41"/>
                    <a:pt x="354" y="41"/>
                    <a:pt x="354" y="41"/>
                  </a:cubicBezTo>
                  <a:cubicBezTo>
                    <a:pt x="354" y="41"/>
                    <a:pt x="354" y="41"/>
                    <a:pt x="354" y="41"/>
                  </a:cubicBezTo>
                  <a:cubicBezTo>
                    <a:pt x="352" y="30"/>
                    <a:pt x="352" y="30"/>
                    <a:pt x="352" y="30"/>
                  </a:cubicBezTo>
                  <a:cubicBezTo>
                    <a:pt x="338" y="20"/>
                    <a:pt x="338" y="20"/>
                    <a:pt x="338" y="20"/>
                  </a:cubicBezTo>
                  <a:cubicBezTo>
                    <a:pt x="338" y="19"/>
                    <a:pt x="338" y="19"/>
                    <a:pt x="338" y="19"/>
                  </a:cubicBezTo>
                  <a:cubicBezTo>
                    <a:pt x="338" y="19"/>
                    <a:pt x="338" y="19"/>
                    <a:pt x="338" y="19"/>
                  </a:cubicBezTo>
                  <a:cubicBezTo>
                    <a:pt x="338" y="19"/>
                    <a:pt x="338" y="19"/>
                    <a:pt x="338" y="19"/>
                  </a:cubicBezTo>
                  <a:cubicBezTo>
                    <a:pt x="323" y="3"/>
                    <a:pt x="323" y="3"/>
                    <a:pt x="323" y="3"/>
                  </a:cubicBezTo>
                  <a:cubicBezTo>
                    <a:pt x="304" y="0"/>
                    <a:pt x="304" y="0"/>
                    <a:pt x="304" y="0"/>
                  </a:cubicBezTo>
                  <a:cubicBezTo>
                    <a:pt x="283" y="6"/>
                    <a:pt x="283" y="6"/>
                    <a:pt x="283" y="6"/>
                  </a:cubicBezTo>
                  <a:cubicBezTo>
                    <a:pt x="280" y="10"/>
                    <a:pt x="280" y="10"/>
                    <a:pt x="280" y="10"/>
                  </a:cubicBezTo>
                  <a:cubicBezTo>
                    <a:pt x="277" y="40"/>
                    <a:pt x="277" y="40"/>
                    <a:pt x="277" y="40"/>
                  </a:cubicBezTo>
                  <a:cubicBezTo>
                    <a:pt x="277" y="73"/>
                    <a:pt x="277" y="73"/>
                    <a:pt x="277" y="73"/>
                  </a:cubicBezTo>
                  <a:cubicBezTo>
                    <a:pt x="273" y="74"/>
                    <a:pt x="273" y="74"/>
                    <a:pt x="273" y="74"/>
                  </a:cubicBezTo>
                  <a:cubicBezTo>
                    <a:pt x="253" y="81"/>
                    <a:pt x="253" y="81"/>
                    <a:pt x="253" y="81"/>
                  </a:cubicBezTo>
                  <a:cubicBezTo>
                    <a:pt x="253" y="81"/>
                    <a:pt x="253" y="81"/>
                    <a:pt x="253" y="81"/>
                  </a:cubicBezTo>
                  <a:cubicBezTo>
                    <a:pt x="253" y="82"/>
                    <a:pt x="253" y="82"/>
                    <a:pt x="253" y="82"/>
                  </a:cubicBezTo>
                  <a:cubicBezTo>
                    <a:pt x="253" y="82"/>
                    <a:pt x="253" y="82"/>
                    <a:pt x="253" y="82"/>
                  </a:cubicBezTo>
                  <a:cubicBezTo>
                    <a:pt x="234" y="83"/>
                    <a:pt x="234" y="83"/>
                    <a:pt x="234" y="83"/>
                  </a:cubicBezTo>
                  <a:cubicBezTo>
                    <a:pt x="225" y="88"/>
                    <a:pt x="214" y="94"/>
                    <a:pt x="203" y="98"/>
                  </a:cubicBezTo>
                  <a:cubicBezTo>
                    <a:pt x="201" y="99"/>
                    <a:pt x="201" y="99"/>
                    <a:pt x="201" y="99"/>
                  </a:cubicBezTo>
                  <a:cubicBezTo>
                    <a:pt x="201" y="99"/>
                    <a:pt x="201" y="99"/>
                    <a:pt x="201" y="99"/>
                  </a:cubicBezTo>
                  <a:cubicBezTo>
                    <a:pt x="200" y="99"/>
                    <a:pt x="200" y="99"/>
                    <a:pt x="200" y="99"/>
                  </a:cubicBezTo>
                  <a:cubicBezTo>
                    <a:pt x="164" y="91"/>
                    <a:pt x="164" y="91"/>
                    <a:pt x="164" y="91"/>
                  </a:cubicBezTo>
                  <a:cubicBezTo>
                    <a:pt x="149" y="106"/>
                    <a:pt x="149" y="106"/>
                    <a:pt x="149" y="106"/>
                  </a:cubicBezTo>
                  <a:cubicBezTo>
                    <a:pt x="146" y="111"/>
                    <a:pt x="138" y="115"/>
                    <a:pt x="129" y="117"/>
                  </a:cubicBezTo>
                  <a:cubicBezTo>
                    <a:pt x="107" y="135"/>
                    <a:pt x="107" y="135"/>
                    <a:pt x="107" y="135"/>
                  </a:cubicBezTo>
                  <a:cubicBezTo>
                    <a:pt x="95" y="153"/>
                    <a:pt x="95" y="153"/>
                    <a:pt x="95" y="153"/>
                  </a:cubicBezTo>
                  <a:cubicBezTo>
                    <a:pt x="95" y="154"/>
                    <a:pt x="95" y="154"/>
                    <a:pt x="95" y="154"/>
                  </a:cubicBezTo>
                  <a:cubicBezTo>
                    <a:pt x="94" y="155"/>
                    <a:pt x="94" y="155"/>
                    <a:pt x="94" y="155"/>
                  </a:cubicBezTo>
                  <a:cubicBezTo>
                    <a:pt x="88" y="164"/>
                    <a:pt x="82" y="172"/>
                    <a:pt x="78" y="175"/>
                  </a:cubicBezTo>
                  <a:cubicBezTo>
                    <a:pt x="66" y="191"/>
                    <a:pt x="66" y="191"/>
                    <a:pt x="66" y="191"/>
                  </a:cubicBezTo>
                  <a:cubicBezTo>
                    <a:pt x="66" y="192"/>
                    <a:pt x="66" y="192"/>
                    <a:pt x="66" y="192"/>
                  </a:cubicBezTo>
                  <a:cubicBezTo>
                    <a:pt x="65" y="193"/>
                    <a:pt x="65" y="193"/>
                    <a:pt x="65" y="193"/>
                  </a:cubicBezTo>
                  <a:cubicBezTo>
                    <a:pt x="57" y="198"/>
                    <a:pt x="57" y="198"/>
                    <a:pt x="57" y="198"/>
                  </a:cubicBezTo>
                  <a:cubicBezTo>
                    <a:pt x="52" y="200"/>
                    <a:pt x="47" y="201"/>
                    <a:pt x="42" y="201"/>
                  </a:cubicBezTo>
                  <a:cubicBezTo>
                    <a:pt x="16" y="199"/>
                    <a:pt x="16" y="199"/>
                    <a:pt x="16" y="199"/>
                  </a:cubicBezTo>
                  <a:cubicBezTo>
                    <a:pt x="10" y="209"/>
                    <a:pt x="10" y="209"/>
                    <a:pt x="10" y="209"/>
                  </a:cubicBezTo>
                  <a:cubicBezTo>
                    <a:pt x="0" y="226"/>
                    <a:pt x="0" y="226"/>
                    <a:pt x="0" y="226"/>
                  </a:cubicBezTo>
                  <a:cubicBezTo>
                    <a:pt x="4" y="243"/>
                    <a:pt x="4" y="243"/>
                    <a:pt x="4" y="243"/>
                  </a:cubicBezTo>
                  <a:cubicBezTo>
                    <a:pt x="2" y="284"/>
                    <a:pt x="2" y="284"/>
                    <a:pt x="2" y="284"/>
                  </a:cubicBezTo>
                  <a:cubicBezTo>
                    <a:pt x="10" y="296"/>
                    <a:pt x="10" y="296"/>
                    <a:pt x="10" y="296"/>
                  </a:cubicBezTo>
                  <a:cubicBezTo>
                    <a:pt x="10" y="297"/>
                    <a:pt x="10" y="297"/>
                    <a:pt x="10" y="297"/>
                  </a:cubicBezTo>
                  <a:cubicBezTo>
                    <a:pt x="13" y="307"/>
                    <a:pt x="13" y="307"/>
                    <a:pt x="13" y="307"/>
                  </a:cubicBezTo>
                  <a:cubicBezTo>
                    <a:pt x="28" y="307"/>
                    <a:pt x="28" y="307"/>
                    <a:pt x="28" y="307"/>
                  </a:cubicBezTo>
                  <a:cubicBezTo>
                    <a:pt x="53" y="312"/>
                    <a:pt x="53" y="312"/>
                    <a:pt x="53" y="312"/>
                  </a:cubicBezTo>
                  <a:cubicBezTo>
                    <a:pt x="86" y="314"/>
                    <a:pt x="86" y="314"/>
                    <a:pt x="86" y="314"/>
                  </a:cubicBezTo>
                  <a:cubicBezTo>
                    <a:pt x="100" y="312"/>
                    <a:pt x="100" y="312"/>
                    <a:pt x="100" y="312"/>
                  </a:cubicBezTo>
                  <a:cubicBezTo>
                    <a:pt x="103" y="312"/>
                    <a:pt x="103" y="312"/>
                    <a:pt x="103" y="312"/>
                  </a:cubicBezTo>
                  <a:cubicBezTo>
                    <a:pt x="104" y="312"/>
                    <a:pt x="104" y="312"/>
                    <a:pt x="104" y="312"/>
                  </a:cubicBezTo>
                  <a:cubicBezTo>
                    <a:pt x="132" y="323"/>
                    <a:pt x="132" y="323"/>
                    <a:pt x="132" y="323"/>
                  </a:cubicBezTo>
                  <a:cubicBezTo>
                    <a:pt x="132" y="323"/>
                    <a:pt x="132" y="323"/>
                    <a:pt x="132" y="323"/>
                  </a:cubicBezTo>
                  <a:cubicBezTo>
                    <a:pt x="133" y="323"/>
                    <a:pt x="133" y="323"/>
                    <a:pt x="133" y="323"/>
                  </a:cubicBezTo>
                  <a:cubicBezTo>
                    <a:pt x="148" y="334"/>
                    <a:pt x="148" y="334"/>
                    <a:pt x="148" y="334"/>
                  </a:cubicBezTo>
                  <a:cubicBezTo>
                    <a:pt x="180" y="346"/>
                    <a:pt x="180" y="346"/>
                    <a:pt x="180" y="346"/>
                  </a:cubicBezTo>
                  <a:cubicBezTo>
                    <a:pt x="181" y="346"/>
                    <a:pt x="181" y="346"/>
                    <a:pt x="181" y="346"/>
                  </a:cubicBezTo>
                  <a:cubicBezTo>
                    <a:pt x="202" y="359"/>
                    <a:pt x="202" y="359"/>
                    <a:pt x="202" y="359"/>
                  </a:cubicBezTo>
                  <a:cubicBezTo>
                    <a:pt x="253" y="406"/>
                    <a:pt x="253" y="406"/>
                    <a:pt x="253" y="406"/>
                  </a:cubicBezTo>
                  <a:cubicBezTo>
                    <a:pt x="277" y="417"/>
                    <a:pt x="277" y="417"/>
                    <a:pt x="277" y="417"/>
                  </a:cubicBezTo>
                  <a:cubicBezTo>
                    <a:pt x="286" y="412"/>
                    <a:pt x="286" y="412"/>
                    <a:pt x="286" y="412"/>
                  </a:cubicBezTo>
                  <a:cubicBezTo>
                    <a:pt x="296" y="395"/>
                    <a:pt x="296" y="395"/>
                    <a:pt x="296" y="395"/>
                  </a:cubicBezTo>
                  <a:cubicBezTo>
                    <a:pt x="290" y="366"/>
                    <a:pt x="290" y="366"/>
                    <a:pt x="290" y="366"/>
                  </a:cubicBezTo>
                  <a:cubicBezTo>
                    <a:pt x="290" y="358"/>
                    <a:pt x="297" y="352"/>
                    <a:pt x="309" y="347"/>
                  </a:cubicBezTo>
                  <a:cubicBezTo>
                    <a:pt x="311" y="346"/>
                    <a:pt x="311" y="346"/>
                    <a:pt x="311" y="346"/>
                  </a:cubicBezTo>
                  <a:cubicBezTo>
                    <a:pt x="376" y="384"/>
                    <a:pt x="376" y="384"/>
                    <a:pt x="376" y="384"/>
                  </a:cubicBezTo>
                  <a:cubicBezTo>
                    <a:pt x="383" y="382"/>
                    <a:pt x="383" y="382"/>
                    <a:pt x="383" y="382"/>
                  </a:cubicBezTo>
                  <a:cubicBezTo>
                    <a:pt x="398" y="373"/>
                    <a:pt x="398" y="373"/>
                    <a:pt x="398" y="373"/>
                  </a:cubicBezTo>
                  <a:cubicBezTo>
                    <a:pt x="400" y="373"/>
                    <a:pt x="400" y="373"/>
                    <a:pt x="400" y="373"/>
                  </a:cubicBezTo>
                  <a:cubicBezTo>
                    <a:pt x="409" y="374"/>
                    <a:pt x="409" y="374"/>
                    <a:pt x="409" y="374"/>
                  </a:cubicBezTo>
                  <a:cubicBezTo>
                    <a:pt x="421" y="364"/>
                    <a:pt x="421" y="364"/>
                    <a:pt x="421" y="364"/>
                  </a:cubicBezTo>
                  <a:cubicBezTo>
                    <a:pt x="423" y="363"/>
                    <a:pt x="423" y="363"/>
                    <a:pt x="423" y="363"/>
                  </a:cubicBezTo>
                  <a:cubicBezTo>
                    <a:pt x="427" y="365"/>
                    <a:pt x="427" y="365"/>
                    <a:pt x="427" y="365"/>
                  </a:cubicBezTo>
                  <a:cubicBezTo>
                    <a:pt x="465" y="391"/>
                    <a:pt x="465" y="391"/>
                    <a:pt x="465" y="391"/>
                  </a:cubicBezTo>
                  <a:cubicBezTo>
                    <a:pt x="466" y="392"/>
                    <a:pt x="466" y="392"/>
                    <a:pt x="466" y="392"/>
                  </a:cubicBezTo>
                  <a:cubicBezTo>
                    <a:pt x="490" y="412"/>
                    <a:pt x="490" y="412"/>
                    <a:pt x="490" y="412"/>
                  </a:cubicBezTo>
                  <a:cubicBezTo>
                    <a:pt x="496" y="417"/>
                    <a:pt x="505" y="424"/>
                    <a:pt x="512" y="435"/>
                  </a:cubicBezTo>
                  <a:cubicBezTo>
                    <a:pt x="524" y="447"/>
                    <a:pt x="524" y="447"/>
                    <a:pt x="524" y="447"/>
                  </a:cubicBezTo>
                  <a:cubicBezTo>
                    <a:pt x="533" y="446"/>
                    <a:pt x="533" y="446"/>
                    <a:pt x="533" y="446"/>
                  </a:cubicBezTo>
                  <a:cubicBezTo>
                    <a:pt x="544" y="426"/>
                    <a:pt x="544" y="426"/>
                    <a:pt x="544" y="426"/>
                  </a:cubicBezTo>
                  <a:cubicBezTo>
                    <a:pt x="566" y="442"/>
                    <a:pt x="566" y="442"/>
                    <a:pt x="566" y="442"/>
                  </a:cubicBezTo>
                  <a:cubicBezTo>
                    <a:pt x="567" y="442"/>
                    <a:pt x="567" y="442"/>
                    <a:pt x="567" y="442"/>
                  </a:cubicBezTo>
                  <a:cubicBezTo>
                    <a:pt x="568" y="442"/>
                    <a:pt x="568" y="442"/>
                    <a:pt x="568" y="442"/>
                  </a:cubicBezTo>
                  <a:cubicBezTo>
                    <a:pt x="568" y="442"/>
                    <a:pt x="568" y="442"/>
                    <a:pt x="568" y="442"/>
                  </a:cubicBezTo>
                  <a:cubicBezTo>
                    <a:pt x="586" y="464"/>
                    <a:pt x="586" y="464"/>
                    <a:pt x="586" y="464"/>
                  </a:cubicBezTo>
                  <a:cubicBezTo>
                    <a:pt x="633" y="500"/>
                    <a:pt x="633" y="500"/>
                    <a:pt x="633" y="500"/>
                  </a:cubicBezTo>
                  <a:cubicBezTo>
                    <a:pt x="633" y="500"/>
                    <a:pt x="633" y="500"/>
                    <a:pt x="633" y="500"/>
                  </a:cubicBezTo>
                  <a:cubicBezTo>
                    <a:pt x="647" y="516"/>
                    <a:pt x="647" y="516"/>
                    <a:pt x="647" y="516"/>
                  </a:cubicBezTo>
                  <a:cubicBezTo>
                    <a:pt x="688" y="504"/>
                    <a:pt x="688" y="504"/>
                    <a:pt x="688" y="504"/>
                  </a:cubicBezTo>
                  <a:cubicBezTo>
                    <a:pt x="690" y="535"/>
                    <a:pt x="690" y="535"/>
                    <a:pt x="690" y="535"/>
                  </a:cubicBezTo>
                  <a:cubicBezTo>
                    <a:pt x="708" y="553"/>
                    <a:pt x="708" y="553"/>
                    <a:pt x="708" y="553"/>
                  </a:cubicBezTo>
                  <a:cubicBezTo>
                    <a:pt x="708" y="553"/>
                    <a:pt x="708" y="553"/>
                    <a:pt x="708" y="553"/>
                  </a:cubicBezTo>
                  <a:cubicBezTo>
                    <a:pt x="708" y="554"/>
                    <a:pt x="708" y="554"/>
                    <a:pt x="708" y="554"/>
                  </a:cubicBezTo>
                  <a:cubicBezTo>
                    <a:pt x="723" y="576"/>
                    <a:pt x="723" y="576"/>
                    <a:pt x="723" y="576"/>
                  </a:cubicBezTo>
                  <a:cubicBezTo>
                    <a:pt x="723" y="577"/>
                    <a:pt x="723" y="577"/>
                    <a:pt x="723" y="577"/>
                  </a:cubicBezTo>
                  <a:cubicBezTo>
                    <a:pt x="723" y="578"/>
                    <a:pt x="723" y="578"/>
                    <a:pt x="723" y="578"/>
                  </a:cubicBezTo>
                  <a:cubicBezTo>
                    <a:pt x="723" y="579"/>
                    <a:pt x="723" y="579"/>
                    <a:pt x="723" y="579"/>
                  </a:cubicBezTo>
                  <a:cubicBezTo>
                    <a:pt x="739" y="652"/>
                    <a:pt x="739" y="652"/>
                    <a:pt x="739" y="652"/>
                  </a:cubicBezTo>
                  <a:cubicBezTo>
                    <a:pt x="755" y="682"/>
                    <a:pt x="755" y="682"/>
                    <a:pt x="755" y="682"/>
                  </a:cubicBezTo>
                  <a:cubicBezTo>
                    <a:pt x="734" y="735"/>
                    <a:pt x="734" y="735"/>
                    <a:pt x="734" y="735"/>
                  </a:cubicBezTo>
                  <a:cubicBezTo>
                    <a:pt x="734" y="739"/>
                    <a:pt x="734" y="739"/>
                    <a:pt x="734" y="739"/>
                  </a:cubicBezTo>
                  <a:cubicBezTo>
                    <a:pt x="716" y="743"/>
                    <a:pt x="716" y="743"/>
                    <a:pt x="716" y="743"/>
                  </a:cubicBezTo>
                  <a:cubicBezTo>
                    <a:pt x="716" y="759"/>
                    <a:pt x="716" y="759"/>
                    <a:pt x="716" y="759"/>
                  </a:cubicBezTo>
                  <a:cubicBezTo>
                    <a:pt x="715" y="760"/>
                    <a:pt x="715" y="760"/>
                    <a:pt x="715" y="760"/>
                  </a:cubicBezTo>
                  <a:cubicBezTo>
                    <a:pt x="697" y="789"/>
                    <a:pt x="697" y="789"/>
                    <a:pt x="697" y="789"/>
                  </a:cubicBezTo>
                  <a:cubicBezTo>
                    <a:pt x="695" y="789"/>
                    <a:pt x="695" y="789"/>
                    <a:pt x="695" y="789"/>
                  </a:cubicBezTo>
                  <a:cubicBezTo>
                    <a:pt x="669" y="791"/>
                    <a:pt x="669" y="791"/>
                    <a:pt x="669" y="791"/>
                  </a:cubicBezTo>
                  <a:cubicBezTo>
                    <a:pt x="644" y="812"/>
                    <a:pt x="644" y="812"/>
                    <a:pt x="644" y="812"/>
                  </a:cubicBezTo>
                  <a:cubicBezTo>
                    <a:pt x="647" y="816"/>
                    <a:pt x="651" y="818"/>
                    <a:pt x="659" y="821"/>
                  </a:cubicBezTo>
                  <a:cubicBezTo>
                    <a:pt x="669" y="824"/>
                    <a:pt x="670" y="833"/>
                    <a:pt x="665" y="847"/>
                  </a:cubicBezTo>
                  <a:cubicBezTo>
                    <a:pt x="665" y="848"/>
                    <a:pt x="665" y="848"/>
                    <a:pt x="665" y="848"/>
                  </a:cubicBezTo>
                  <a:cubicBezTo>
                    <a:pt x="647" y="866"/>
                    <a:pt x="647" y="866"/>
                    <a:pt x="647" y="866"/>
                  </a:cubicBezTo>
                  <a:cubicBezTo>
                    <a:pt x="646" y="866"/>
                    <a:pt x="646" y="866"/>
                    <a:pt x="646" y="866"/>
                  </a:cubicBezTo>
                  <a:cubicBezTo>
                    <a:pt x="645" y="868"/>
                    <a:pt x="645" y="868"/>
                    <a:pt x="645" y="868"/>
                  </a:cubicBezTo>
                  <a:cubicBezTo>
                    <a:pt x="644" y="868"/>
                    <a:pt x="644" y="868"/>
                    <a:pt x="644" y="868"/>
                  </a:cubicBezTo>
                  <a:cubicBezTo>
                    <a:pt x="643" y="868"/>
                    <a:pt x="643" y="868"/>
                    <a:pt x="643" y="868"/>
                  </a:cubicBezTo>
                  <a:cubicBezTo>
                    <a:pt x="592" y="861"/>
                    <a:pt x="592" y="861"/>
                    <a:pt x="592" y="861"/>
                  </a:cubicBezTo>
                  <a:cubicBezTo>
                    <a:pt x="591" y="879"/>
                    <a:pt x="591" y="879"/>
                    <a:pt x="591" y="879"/>
                  </a:cubicBezTo>
                  <a:cubicBezTo>
                    <a:pt x="596" y="917"/>
                    <a:pt x="596" y="917"/>
                    <a:pt x="596" y="917"/>
                  </a:cubicBezTo>
                  <a:cubicBezTo>
                    <a:pt x="639" y="935"/>
                    <a:pt x="639" y="935"/>
                    <a:pt x="639" y="935"/>
                  </a:cubicBezTo>
                  <a:cubicBezTo>
                    <a:pt x="639" y="937"/>
                    <a:pt x="639" y="937"/>
                    <a:pt x="639" y="937"/>
                  </a:cubicBezTo>
                  <a:cubicBezTo>
                    <a:pt x="639" y="937"/>
                    <a:pt x="639" y="937"/>
                    <a:pt x="639" y="937"/>
                  </a:cubicBezTo>
                  <a:cubicBezTo>
                    <a:pt x="654" y="932"/>
                    <a:pt x="654" y="932"/>
                    <a:pt x="654" y="932"/>
                  </a:cubicBezTo>
                  <a:cubicBezTo>
                    <a:pt x="656" y="931"/>
                    <a:pt x="656" y="931"/>
                    <a:pt x="656" y="931"/>
                  </a:cubicBezTo>
                  <a:cubicBezTo>
                    <a:pt x="658" y="930"/>
                    <a:pt x="658" y="930"/>
                    <a:pt x="658" y="930"/>
                  </a:cubicBezTo>
                  <a:cubicBezTo>
                    <a:pt x="659" y="932"/>
                    <a:pt x="659" y="932"/>
                    <a:pt x="659" y="932"/>
                  </a:cubicBezTo>
                  <a:cubicBezTo>
                    <a:pt x="660" y="932"/>
                    <a:pt x="660" y="932"/>
                    <a:pt x="660" y="932"/>
                  </a:cubicBezTo>
                  <a:cubicBezTo>
                    <a:pt x="671" y="938"/>
                    <a:pt x="671" y="938"/>
                    <a:pt x="671" y="938"/>
                  </a:cubicBezTo>
                  <a:cubicBezTo>
                    <a:pt x="689" y="938"/>
                    <a:pt x="689" y="938"/>
                    <a:pt x="689" y="938"/>
                  </a:cubicBezTo>
                  <a:cubicBezTo>
                    <a:pt x="696" y="937"/>
                    <a:pt x="696" y="937"/>
                    <a:pt x="696" y="937"/>
                  </a:cubicBezTo>
                  <a:cubicBezTo>
                    <a:pt x="689" y="917"/>
                    <a:pt x="689" y="917"/>
                    <a:pt x="689" y="917"/>
                  </a:cubicBezTo>
                  <a:cubicBezTo>
                    <a:pt x="689" y="917"/>
                    <a:pt x="689" y="917"/>
                    <a:pt x="689" y="917"/>
                  </a:cubicBezTo>
                  <a:cubicBezTo>
                    <a:pt x="689" y="917"/>
                    <a:pt x="689" y="917"/>
                    <a:pt x="689" y="917"/>
                  </a:cubicBezTo>
                  <a:cubicBezTo>
                    <a:pt x="685" y="896"/>
                    <a:pt x="685" y="896"/>
                    <a:pt x="685" y="896"/>
                  </a:cubicBezTo>
                  <a:cubicBezTo>
                    <a:pt x="685" y="895"/>
                    <a:pt x="685" y="895"/>
                    <a:pt x="685" y="895"/>
                  </a:cubicBezTo>
                  <a:cubicBezTo>
                    <a:pt x="685" y="893"/>
                    <a:pt x="685" y="893"/>
                    <a:pt x="685" y="893"/>
                  </a:cubicBezTo>
                  <a:cubicBezTo>
                    <a:pt x="686" y="892"/>
                    <a:pt x="686" y="892"/>
                    <a:pt x="686" y="892"/>
                  </a:cubicBezTo>
                  <a:cubicBezTo>
                    <a:pt x="686" y="891"/>
                    <a:pt x="686" y="891"/>
                    <a:pt x="686" y="891"/>
                  </a:cubicBezTo>
                  <a:cubicBezTo>
                    <a:pt x="692" y="883"/>
                    <a:pt x="692" y="883"/>
                    <a:pt x="692" y="883"/>
                  </a:cubicBezTo>
                  <a:cubicBezTo>
                    <a:pt x="695" y="881"/>
                    <a:pt x="695" y="881"/>
                    <a:pt x="695" y="881"/>
                  </a:cubicBezTo>
                  <a:cubicBezTo>
                    <a:pt x="695" y="881"/>
                    <a:pt x="695" y="881"/>
                    <a:pt x="695" y="881"/>
                  </a:cubicBezTo>
                  <a:cubicBezTo>
                    <a:pt x="696" y="880"/>
                    <a:pt x="696" y="880"/>
                    <a:pt x="696" y="880"/>
                  </a:cubicBezTo>
                  <a:cubicBezTo>
                    <a:pt x="707" y="864"/>
                    <a:pt x="707" y="864"/>
                    <a:pt x="707" y="864"/>
                  </a:cubicBezTo>
                  <a:cubicBezTo>
                    <a:pt x="708" y="863"/>
                    <a:pt x="708" y="863"/>
                    <a:pt x="708" y="863"/>
                  </a:cubicBezTo>
                  <a:cubicBezTo>
                    <a:pt x="727" y="848"/>
                    <a:pt x="727" y="848"/>
                    <a:pt x="727" y="848"/>
                  </a:cubicBezTo>
                  <a:cubicBezTo>
                    <a:pt x="728" y="848"/>
                    <a:pt x="728" y="848"/>
                    <a:pt x="728" y="848"/>
                  </a:cubicBezTo>
                  <a:cubicBezTo>
                    <a:pt x="728" y="847"/>
                    <a:pt x="728" y="847"/>
                    <a:pt x="728" y="847"/>
                  </a:cubicBezTo>
                  <a:cubicBezTo>
                    <a:pt x="729" y="847"/>
                    <a:pt x="729" y="847"/>
                    <a:pt x="729" y="847"/>
                  </a:cubicBezTo>
                  <a:cubicBezTo>
                    <a:pt x="729" y="847"/>
                    <a:pt x="729" y="847"/>
                    <a:pt x="729" y="847"/>
                  </a:cubicBezTo>
                  <a:cubicBezTo>
                    <a:pt x="753" y="844"/>
                    <a:pt x="753" y="844"/>
                    <a:pt x="753" y="844"/>
                  </a:cubicBezTo>
                  <a:cubicBezTo>
                    <a:pt x="753" y="850"/>
                    <a:pt x="753" y="850"/>
                    <a:pt x="753" y="850"/>
                  </a:cubicBezTo>
                  <a:cubicBezTo>
                    <a:pt x="753" y="858"/>
                    <a:pt x="754" y="863"/>
                    <a:pt x="755" y="866"/>
                  </a:cubicBezTo>
                  <a:cubicBezTo>
                    <a:pt x="759" y="876"/>
                    <a:pt x="759" y="876"/>
                    <a:pt x="759" y="876"/>
                  </a:cubicBezTo>
                  <a:cubicBezTo>
                    <a:pt x="765" y="889"/>
                    <a:pt x="765" y="889"/>
                    <a:pt x="765" y="889"/>
                  </a:cubicBezTo>
                  <a:cubicBezTo>
                    <a:pt x="786" y="901"/>
                    <a:pt x="786" y="901"/>
                    <a:pt x="786" y="901"/>
                  </a:cubicBezTo>
                  <a:cubicBezTo>
                    <a:pt x="844" y="906"/>
                    <a:pt x="844" y="906"/>
                    <a:pt x="844" y="906"/>
                  </a:cubicBezTo>
                  <a:cubicBezTo>
                    <a:pt x="847" y="906"/>
                    <a:pt x="847" y="906"/>
                    <a:pt x="847" y="906"/>
                  </a:cubicBezTo>
                  <a:cubicBezTo>
                    <a:pt x="850" y="906"/>
                    <a:pt x="850" y="906"/>
                    <a:pt x="850" y="906"/>
                  </a:cubicBezTo>
                  <a:cubicBezTo>
                    <a:pt x="850" y="910"/>
                    <a:pt x="850" y="910"/>
                    <a:pt x="850" y="910"/>
                  </a:cubicBezTo>
                  <a:cubicBezTo>
                    <a:pt x="850" y="912"/>
                    <a:pt x="850" y="912"/>
                    <a:pt x="850" y="912"/>
                  </a:cubicBezTo>
                  <a:cubicBezTo>
                    <a:pt x="848" y="931"/>
                    <a:pt x="848" y="931"/>
                    <a:pt x="848" y="931"/>
                  </a:cubicBezTo>
                  <a:cubicBezTo>
                    <a:pt x="865" y="949"/>
                    <a:pt x="865" y="949"/>
                    <a:pt x="865" y="949"/>
                  </a:cubicBezTo>
                  <a:cubicBezTo>
                    <a:pt x="877" y="954"/>
                    <a:pt x="877" y="954"/>
                    <a:pt x="877" y="954"/>
                  </a:cubicBezTo>
                  <a:cubicBezTo>
                    <a:pt x="879" y="955"/>
                    <a:pt x="879" y="955"/>
                    <a:pt x="879" y="955"/>
                  </a:cubicBezTo>
                  <a:cubicBezTo>
                    <a:pt x="879" y="956"/>
                    <a:pt x="879" y="956"/>
                    <a:pt x="879" y="956"/>
                  </a:cubicBezTo>
                  <a:cubicBezTo>
                    <a:pt x="880" y="958"/>
                    <a:pt x="880" y="958"/>
                    <a:pt x="880" y="958"/>
                  </a:cubicBezTo>
                  <a:cubicBezTo>
                    <a:pt x="880" y="965"/>
                    <a:pt x="880" y="965"/>
                    <a:pt x="880" y="965"/>
                  </a:cubicBezTo>
                  <a:cubicBezTo>
                    <a:pt x="880" y="976"/>
                    <a:pt x="880" y="976"/>
                    <a:pt x="880" y="976"/>
                  </a:cubicBezTo>
                  <a:cubicBezTo>
                    <a:pt x="875" y="997"/>
                    <a:pt x="875" y="997"/>
                    <a:pt x="875" y="997"/>
                  </a:cubicBezTo>
                  <a:cubicBezTo>
                    <a:pt x="882" y="1002"/>
                    <a:pt x="882" y="1002"/>
                    <a:pt x="882" y="1002"/>
                  </a:cubicBezTo>
                  <a:cubicBezTo>
                    <a:pt x="891" y="1001"/>
                    <a:pt x="898" y="1001"/>
                    <a:pt x="906" y="1007"/>
                  </a:cubicBezTo>
                  <a:cubicBezTo>
                    <a:pt x="930" y="1018"/>
                    <a:pt x="930" y="1018"/>
                    <a:pt x="930" y="1018"/>
                  </a:cubicBezTo>
                  <a:cubicBezTo>
                    <a:pt x="945" y="1007"/>
                    <a:pt x="945" y="1007"/>
                    <a:pt x="945" y="1007"/>
                  </a:cubicBezTo>
                  <a:cubicBezTo>
                    <a:pt x="961" y="990"/>
                    <a:pt x="961" y="990"/>
                    <a:pt x="961" y="990"/>
                  </a:cubicBezTo>
                  <a:cubicBezTo>
                    <a:pt x="962" y="982"/>
                    <a:pt x="962" y="982"/>
                    <a:pt x="962" y="982"/>
                  </a:cubicBezTo>
                  <a:cubicBezTo>
                    <a:pt x="963" y="980"/>
                    <a:pt x="963" y="980"/>
                    <a:pt x="963" y="980"/>
                  </a:cubicBezTo>
                  <a:cubicBezTo>
                    <a:pt x="965" y="979"/>
                    <a:pt x="965" y="979"/>
                    <a:pt x="965" y="979"/>
                  </a:cubicBezTo>
                  <a:cubicBezTo>
                    <a:pt x="967" y="977"/>
                    <a:pt x="967" y="977"/>
                    <a:pt x="967" y="977"/>
                  </a:cubicBezTo>
                  <a:cubicBezTo>
                    <a:pt x="967" y="975"/>
                    <a:pt x="967" y="975"/>
                    <a:pt x="967" y="975"/>
                  </a:cubicBezTo>
                  <a:cubicBezTo>
                    <a:pt x="962" y="953"/>
                    <a:pt x="962" y="953"/>
                    <a:pt x="962" y="953"/>
                  </a:cubicBezTo>
                  <a:cubicBezTo>
                    <a:pt x="961" y="941"/>
                    <a:pt x="961" y="941"/>
                    <a:pt x="961" y="941"/>
                  </a:cubicBezTo>
                  <a:cubicBezTo>
                    <a:pt x="960" y="940"/>
                    <a:pt x="960" y="940"/>
                    <a:pt x="960" y="940"/>
                  </a:cubicBezTo>
                  <a:cubicBezTo>
                    <a:pt x="960" y="939"/>
                    <a:pt x="960" y="939"/>
                    <a:pt x="960" y="939"/>
                  </a:cubicBezTo>
                  <a:cubicBezTo>
                    <a:pt x="961" y="938"/>
                    <a:pt x="961" y="938"/>
                    <a:pt x="961" y="938"/>
                  </a:cubicBezTo>
                  <a:cubicBezTo>
                    <a:pt x="961" y="937"/>
                    <a:pt x="961" y="937"/>
                    <a:pt x="961" y="937"/>
                  </a:cubicBezTo>
                  <a:cubicBezTo>
                    <a:pt x="969" y="923"/>
                    <a:pt x="969" y="923"/>
                    <a:pt x="969" y="923"/>
                  </a:cubicBezTo>
                  <a:cubicBezTo>
                    <a:pt x="970" y="922"/>
                    <a:pt x="970" y="922"/>
                    <a:pt x="970" y="922"/>
                  </a:cubicBezTo>
                  <a:cubicBezTo>
                    <a:pt x="970" y="922"/>
                    <a:pt x="970" y="922"/>
                    <a:pt x="970" y="922"/>
                  </a:cubicBezTo>
                  <a:cubicBezTo>
                    <a:pt x="987" y="911"/>
                    <a:pt x="987" y="911"/>
                    <a:pt x="987" y="911"/>
                  </a:cubicBezTo>
                  <a:cubicBezTo>
                    <a:pt x="988" y="911"/>
                    <a:pt x="988" y="911"/>
                    <a:pt x="988" y="911"/>
                  </a:cubicBezTo>
                  <a:cubicBezTo>
                    <a:pt x="1023" y="911"/>
                    <a:pt x="1023" y="911"/>
                    <a:pt x="1023" y="911"/>
                  </a:cubicBezTo>
                  <a:cubicBezTo>
                    <a:pt x="1028" y="908"/>
                    <a:pt x="1028" y="908"/>
                    <a:pt x="1028" y="908"/>
                  </a:cubicBezTo>
                  <a:cubicBezTo>
                    <a:pt x="1027" y="891"/>
                    <a:pt x="1027" y="891"/>
                    <a:pt x="1027" y="891"/>
                  </a:cubicBezTo>
                  <a:cubicBezTo>
                    <a:pt x="1022" y="875"/>
                    <a:pt x="1022" y="875"/>
                    <a:pt x="1022" y="875"/>
                  </a:cubicBezTo>
                  <a:cubicBezTo>
                    <a:pt x="1010" y="856"/>
                    <a:pt x="1010" y="856"/>
                    <a:pt x="1010" y="856"/>
                  </a:cubicBezTo>
                  <a:cubicBezTo>
                    <a:pt x="1009" y="855"/>
                    <a:pt x="1009" y="855"/>
                    <a:pt x="1009" y="855"/>
                  </a:cubicBezTo>
                  <a:cubicBezTo>
                    <a:pt x="1009" y="854"/>
                    <a:pt x="1009" y="854"/>
                    <a:pt x="1009" y="854"/>
                  </a:cubicBezTo>
                  <a:cubicBezTo>
                    <a:pt x="1009" y="827"/>
                    <a:pt x="1009" y="827"/>
                    <a:pt x="1009" y="827"/>
                  </a:cubicBezTo>
                  <a:cubicBezTo>
                    <a:pt x="1009" y="826"/>
                    <a:pt x="1009" y="826"/>
                    <a:pt x="1009" y="826"/>
                  </a:cubicBezTo>
                  <a:cubicBezTo>
                    <a:pt x="1009" y="826"/>
                    <a:pt x="1009" y="826"/>
                    <a:pt x="1009" y="826"/>
                  </a:cubicBezTo>
                  <a:cubicBezTo>
                    <a:pt x="1015" y="810"/>
                    <a:pt x="1015" y="810"/>
                    <a:pt x="1015" y="810"/>
                  </a:cubicBezTo>
                  <a:cubicBezTo>
                    <a:pt x="1015" y="810"/>
                    <a:pt x="1015" y="810"/>
                    <a:pt x="1015" y="810"/>
                  </a:cubicBezTo>
                  <a:cubicBezTo>
                    <a:pt x="1017" y="809"/>
                    <a:pt x="1017" y="809"/>
                    <a:pt x="1017" y="809"/>
                  </a:cubicBezTo>
                  <a:cubicBezTo>
                    <a:pt x="1017" y="809"/>
                    <a:pt x="1017" y="809"/>
                    <a:pt x="1017" y="809"/>
                  </a:cubicBezTo>
                  <a:cubicBezTo>
                    <a:pt x="1045" y="768"/>
                    <a:pt x="1045" y="768"/>
                    <a:pt x="1045" y="768"/>
                  </a:cubicBezTo>
                  <a:cubicBezTo>
                    <a:pt x="1046" y="767"/>
                    <a:pt x="1046" y="767"/>
                    <a:pt x="1046" y="767"/>
                  </a:cubicBezTo>
                  <a:cubicBezTo>
                    <a:pt x="1047" y="767"/>
                    <a:pt x="1047" y="767"/>
                    <a:pt x="1047" y="767"/>
                  </a:cubicBezTo>
                  <a:cubicBezTo>
                    <a:pt x="1049" y="766"/>
                    <a:pt x="1049" y="766"/>
                    <a:pt x="1049" y="766"/>
                  </a:cubicBezTo>
                  <a:cubicBezTo>
                    <a:pt x="1056" y="766"/>
                    <a:pt x="1056" y="766"/>
                    <a:pt x="1056" y="766"/>
                  </a:cubicBezTo>
                  <a:cubicBezTo>
                    <a:pt x="1066" y="767"/>
                    <a:pt x="1066" y="767"/>
                    <a:pt x="1066" y="767"/>
                  </a:cubicBezTo>
                  <a:cubicBezTo>
                    <a:pt x="1090" y="781"/>
                    <a:pt x="1090" y="781"/>
                    <a:pt x="1090" y="781"/>
                  </a:cubicBezTo>
                  <a:cubicBezTo>
                    <a:pt x="1106" y="785"/>
                    <a:pt x="1106" y="785"/>
                    <a:pt x="1106" y="785"/>
                  </a:cubicBezTo>
                  <a:cubicBezTo>
                    <a:pt x="1108" y="778"/>
                    <a:pt x="1108" y="778"/>
                    <a:pt x="1108" y="778"/>
                  </a:cubicBezTo>
                  <a:cubicBezTo>
                    <a:pt x="1105" y="776"/>
                    <a:pt x="1105" y="776"/>
                    <a:pt x="1105" y="776"/>
                  </a:cubicBezTo>
                  <a:cubicBezTo>
                    <a:pt x="1105" y="772"/>
                    <a:pt x="1105" y="772"/>
                    <a:pt x="1105" y="772"/>
                  </a:cubicBezTo>
                  <a:cubicBezTo>
                    <a:pt x="1105" y="766"/>
                    <a:pt x="1108" y="761"/>
                    <a:pt x="1115" y="755"/>
                  </a:cubicBezTo>
                  <a:cubicBezTo>
                    <a:pt x="1134" y="742"/>
                    <a:pt x="1134" y="742"/>
                    <a:pt x="1134" y="742"/>
                  </a:cubicBezTo>
                  <a:cubicBezTo>
                    <a:pt x="1135" y="741"/>
                    <a:pt x="1135" y="741"/>
                    <a:pt x="1135" y="741"/>
                  </a:cubicBezTo>
                  <a:cubicBezTo>
                    <a:pt x="1135" y="741"/>
                    <a:pt x="1135" y="741"/>
                    <a:pt x="1135" y="741"/>
                  </a:cubicBezTo>
                  <a:cubicBezTo>
                    <a:pt x="1135" y="740"/>
                    <a:pt x="1135" y="740"/>
                    <a:pt x="1135" y="740"/>
                  </a:cubicBezTo>
                  <a:cubicBezTo>
                    <a:pt x="1145" y="736"/>
                    <a:pt x="1152" y="734"/>
                    <a:pt x="1156" y="734"/>
                  </a:cubicBezTo>
                  <a:cubicBezTo>
                    <a:pt x="1173" y="732"/>
                    <a:pt x="1173" y="732"/>
                    <a:pt x="1173" y="732"/>
                  </a:cubicBezTo>
                  <a:cubicBezTo>
                    <a:pt x="1175" y="732"/>
                    <a:pt x="1175" y="732"/>
                    <a:pt x="1175" y="732"/>
                  </a:cubicBezTo>
                  <a:cubicBezTo>
                    <a:pt x="1175" y="732"/>
                    <a:pt x="1175" y="732"/>
                    <a:pt x="1175" y="732"/>
                  </a:cubicBezTo>
                  <a:cubicBezTo>
                    <a:pt x="1185" y="734"/>
                    <a:pt x="1185" y="734"/>
                    <a:pt x="1185" y="734"/>
                  </a:cubicBezTo>
                  <a:cubicBezTo>
                    <a:pt x="1193" y="708"/>
                    <a:pt x="1193" y="708"/>
                    <a:pt x="1193" y="708"/>
                  </a:cubicBezTo>
                  <a:cubicBezTo>
                    <a:pt x="1193" y="690"/>
                    <a:pt x="1193" y="690"/>
                    <a:pt x="1193" y="690"/>
                  </a:cubicBezTo>
                  <a:cubicBezTo>
                    <a:pt x="1193" y="678"/>
                    <a:pt x="1193" y="671"/>
                    <a:pt x="1196" y="669"/>
                  </a:cubicBezTo>
                  <a:cubicBezTo>
                    <a:pt x="1203" y="655"/>
                    <a:pt x="1203" y="655"/>
                    <a:pt x="1203" y="655"/>
                  </a:cubicBezTo>
                  <a:cubicBezTo>
                    <a:pt x="1194" y="643"/>
                    <a:pt x="1194" y="643"/>
                    <a:pt x="1194" y="643"/>
                  </a:cubicBezTo>
                  <a:cubicBezTo>
                    <a:pt x="1181" y="634"/>
                    <a:pt x="1181" y="634"/>
                    <a:pt x="1181" y="634"/>
                  </a:cubicBezTo>
                  <a:cubicBezTo>
                    <a:pt x="1155" y="627"/>
                    <a:pt x="1155" y="627"/>
                    <a:pt x="1155" y="627"/>
                  </a:cubicBezTo>
                  <a:cubicBezTo>
                    <a:pt x="1149" y="627"/>
                    <a:pt x="1140" y="621"/>
                    <a:pt x="1124" y="608"/>
                  </a:cubicBezTo>
                  <a:cubicBezTo>
                    <a:pt x="1108" y="600"/>
                    <a:pt x="1108" y="600"/>
                    <a:pt x="1108" y="600"/>
                  </a:cubicBezTo>
                  <a:cubicBezTo>
                    <a:pt x="1107" y="600"/>
                    <a:pt x="1107" y="600"/>
                    <a:pt x="1107" y="600"/>
                  </a:cubicBezTo>
                  <a:cubicBezTo>
                    <a:pt x="1106" y="599"/>
                    <a:pt x="1106" y="599"/>
                    <a:pt x="1106" y="599"/>
                  </a:cubicBezTo>
                  <a:cubicBezTo>
                    <a:pt x="1087" y="576"/>
                    <a:pt x="1087" y="576"/>
                    <a:pt x="1087" y="576"/>
                  </a:cubicBezTo>
                  <a:cubicBezTo>
                    <a:pt x="1069" y="576"/>
                    <a:pt x="1069" y="576"/>
                    <a:pt x="1069" y="576"/>
                  </a:cubicBezTo>
                  <a:cubicBezTo>
                    <a:pt x="1068" y="575"/>
                    <a:pt x="1068" y="575"/>
                    <a:pt x="1068" y="575"/>
                  </a:cubicBezTo>
                  <a:cubicBezTo>
                    <a:pt x="1067" y="575"/>
                    <a:pt x="1067" y="575"/>
                    <a:pt x="1067" y="575"/>
                  </a:cubicBezTo>
                  <a:cubicBezTo>
                    <a:pt x="1051" y="567"/>
                    <a:pt x="1051" y="567"/>
                    <a:pt x="1051" y="567"/>
                  </a:cubicBezTo>
                  <a:cubicBezTo>
                    <a:pt x="1042" y="579"/>
                    <a:pt x="1042" y="579"/>
                    <a:pt x="1042" y="579"/>
                  </a:cubicBezTo>
                  <a:cubicBezTo>
                    <a:pt x="1040" y="629"/>
                    <a:pt x="1040" y="629"/>
                    <a:pt x="1040" y="629"/>
                  </a:cubicBezTo>
                  <a:cubicBezTo>
                    <a:pt x="1043" y="648"/>
                    <a:pt x="1043" y="648"/>
                    <a:pt x="1043" y="648"/>
                  </a:cubicBezTo>
                  <a:cubicBezTo>
                    <a:pt x="1050" y="648"/>
                    <a:pt x="1050" y="648"/>
                    <a:pt x="1050" y="648"/>
                  </a:cubicBezTo>
                  <a:cubicBezTo>
                    <a:pt x="1051" y="649"/>
                    <a:pt x="1051" y="649"/>
                    <a:pt x="1051" y="649"/>
                  </a:cubicBezTo>
                  <a:cubicBezTo>
                    <a:pt x="1066" y="653"/>
                    <a:pt x="1066" y="653"/>
                    <a:pt x="1066" y="653"/>
                  </a:cubicBezTo>
                  <a:cubicBezTo>
                    <a:pt x="1066" y="654"/>
                    <a:pt x="1066" y="654"/>
                    <a:pt x="1066" y="654"/>
                  </a:cubicBezTo>
                  <a:cubicBezTo>
                    <a:pt x="1066" y="655"/>
                    <a:pt x="1066" y="655"/>
                    <a:pt x="1066" y="655"/>
                  </a:cubicBezTo>
                  <a:cubicBezTo>
                    <a:pt x="1073" y="673"/>
                    <a:pt x="1073" y="673"/>
                    <a:pt x="1073" y="673"/>
                  </a:cubicBezTo>
                  <a:cubicBezTo>
                    <a:pt x="1075" y="673"/>
                    <a:pt x="1075" y="673"/>
                    <a:pt x="1075" y="673"/>
                  </a:cubicBezTo>
                  <a:cubicBezTo>
                    <a:pt x="1075" y="674"/>
                    <a:pt x="1075" y="674"/>
                    <a:pt x="1075" y="674"/>
                  </a:cubicBezTo>
                  <a:cubicBezTo>
                    <a:pt x="1075" y="674"/>
                    <a:pt x="1075" y="674"/>
                    <a:pt x="1075" y="674"/>
                  </a:cubicBezTo>
                  <a:cubicBezTo>
                    <a:pt x="1075" y="675"/>
                    <a:pt x="1075" y="675"/>
                    <a:pt x="1075" y="675"/>
                  </a:cubicBezTo>
                  <a:cubicBezTo>
                    <a:pt x="1070" y="708"/>
                    <a:pt x="1070" y="708"/>
                    <a:pt x="1070" y="708"/>
                  </a:cubicBezTo>
                  <a:cubicBezTo>
                    <a:pt x="1070" y="710"/>
                    <a:pt x="1070" y="710"/>
                    <a:pt x="1070" y="710"/>
                  </a:cubicBezTo>
                  <a:cubicBezTo>
                    <a:pt x="1070" y="711"/>
                    <a:pt x="1070" y="711"/>
                    <a:pt x="1070" y="711"/>
                  </a:cubicBezTo>
                  <a:cubicBezTo>
                    <a:pt x="1069" y="712"/>
                    <a:pt x="1069" y="712"/>
                    <a:pt x="1069" y="712"/>
                  </a:cubicBezTo>
                  <a:cubicBezTo>
                    <a:pt x="1064" y="715"/>
                    <a:pt x="1060" y="717"/>
                    <a:pt x="1055" y="721"/>
                  </a:cubicBezTo>
                  <a:cubicBezTo>
                    <a:pt x="1052" y="722"/>
                    <a:pt x="1052" y="722"/>
                    <a:pt x="1052" y="722"/>
                  </a:cubicBezTo>
                  <a:cubicBezTo>
                    <a:pt x="1051" y="721"/>
                    <a:pt x="1051" y="721"/>
                    <a:pt x="1051" y="721"/>
                  </a:cubicBezTo>
                  <a:cubicBezTo>
                    <a:pt x="1050" y="721"/>
                    <a:pt x="1050" y="721"/>
                    <a:pt x="1050" y="721"/>
                  </a:cubicBezTo>
                  <a:cubicBezTo>
                    <a:pt x="1043" y="719"/>
                    <a:pt x="1043" y="719"/>
                    <a:pt x="1043" y="719"/>
                  </a:cubicBezTo>
                  <a:cubicBezTo>
                    <a:pt x="1026" y="725"/>
                    <a:pt x="1026" y="725"/>
                    <a:pt x="1026" y="725"/>
                  </a:cubicBezTo>
                  <a:cubicBezTo>
                    <a:pt x="1025" y="725"/>
                    <a:pt x="1025" y="725"/>
                    <a:pt x="1025" y="725"/>
                  </a:cubicBezTo>
                  <a:cubicBezTo>
                    <a:pt x="1026" y="728"/>
                    <a:pt x="1026" y="728"/>
                    <a:pt x="1026" y="728"/>
                  </a:cubicBezTo>
                  <a:cubicBezTo>
                    <a:pt x="1027" y="729"/>
                    <a:pt x="1027" y="729"/>
                    <a:pt x="1027" y="729"/>
                  </a:cubicBezTo>
                  <a:cubicBezTo>
                    <a:pt x="1030" y="758"/>
                    <a:pt x="1030" y="758"/>
                    <a:pt x="1030" y="758"/>
                  </a:cubicBezTo>
                  <a:cubicBezTo>
                    <a:pt x="1030" y="762"/>
                    <a:pt x="1028" y="764"/>
                    <a:pt x="1024" y="765"/>
                  </a:cubicBezTo>
                  <a:cubicBezTo>
                    <a:pt x="1011" y="765"/>
                    <a:pt x="1011" y="765"/>
                    <a:pt x="1011" y="765"/>
                  </a:cubicBezTo>
                  <a:cubicBezTo>
                    <a:pt x="1005" y="764"/>
                    <a:pt x="1002" y="762"/>
                    <a:pt x="999" y="759"/>
                  </a:cubicBezTo>
                  <a:cubicBezTo>
                    <a:pt x="986" y="749"/>
                    <a:pt x="986" y="749"/>
                    <a:pt x="986" y="749"/>
                  </a:cubicBezTo>
                  <a:cubicBezTo>
                    <a:pt x="985" y="748"/>
                    <a:pt x="985" y="748"/>
                    <a:pt x="985" y="748"/>
                  </a:cubicBezTo>
                  <a:cubicBezTo>
                    <a:pt x="984" y="748"/>
                    <a:pt x="984" y="748"/>
                    <a:pt x="984" y="748"/>
                  </a:cubicBezTo>
                  <a:cubicBezTo>
                    <a:pt x="984" y="747"/>
                    <a:pt x="984" y="747"/>
                    <a:pt x="984" y="747"/>
                  </a:cubicBezTo>
                  <a:cubicBezTo>
                    <a:pt x="976" y="729"/>
                    <a:pt x="976" y="729"/>
                    <a:pt x="976" y="729"/>
                  </a:cubicBezTo>
                  <a:cubicBezTo>
                    <a:pt x="974" y="727"/>
                    <a:pt x="969" y="724"/>
                    <a:pt x="958" y="721"/>
                  </a:cubicBezTo>
                  <a:cubicBezTo>
                    <a:pt x="957" y="721"/>
                    <a:pt x="957" y="721"/>
                    <a:pt x="957" y="721"/>
                  </a:cubicBezTo>
                  <a:cubicBezTo>
                    <a:pt x="956" y="721"/>
                    <a:pt x="956" y="721"/>
                    <a:pt x="956" y="721"/>
                  </a:cubicBezTo>
                  <a:cubicBezTo>
                    <a:pt x="942" y="710"/>
                    <a:pt x="942" y="710"/>
                    <a:pt x="942" y="710"/>
                  </a:cubicBezTo>
                  <a:cubicBezTo>
                    <a:pt x="939" y="710"/>
                    <a:pt x="939" y="710"/>
                    <a:pt x="939" y="710"/>
                  </a:cubicBezTo>
                  <a:cubicBezTo>
                    <a:pt x="939" y="708"/>
                    <a:pt x="939" y="708"/>
                    <a:pt x="939" y="708"/>
                  </a:cubicBezTo>
                  <a:cubicBezTo>
                    <a:pt x="939" y="708"/>
                    <a:pt x="939" y="708"/>
                    <a:pt x="939" y="708"/>
                  </a:cubicBezTo>
                  <a:cubicBezTo>
                    <a:pt x="935" y="690"/>
                    <a:pt x="935" y="690"/>
                    <a:pt x="935" y="690"/>
                  </a:cubicBezTo>
                  <a:cubicBezTo>
                    <a:pt x="937" y="676"/>
                    <a:pt x="937" y="676"/>
                    <a:pt x="937" y="676"/>
                  </a:cubicBezTo>
                  <a:cubicBezTo>
                    <a:pt x="938" y="676"/>
                    <a:pt x="938" y="676"/>
                    <a:pt x="938" y="676"/>
                  </a:cubicBezTo>
                  <a:cubicBezTo>
                    <a:pt x="938" y="675"/>
                    <a:pt x="938" y="675"/>
                    <a:pt x="938" y="675"/>
                  </a:cubicBezTo>
                  <a:cubicBezTo>
                    <a:pt x="938" y="675"/>
                    <a:pt x="938" y="675"/>
                    <a:pt x="938" y="675"/>
                  </a:cubicBezTo>
                  <a:cubicBezTo>
                    <a:pt x="945" y="668"/>
                    <a:pt x="945" y="668"/>
                    <a:pt x="945" y="668"/>
                  </a:cubicBezTo>
                  <a:cubicBezTo>
                    <a:pt x="945" y="663"/>
                    <a:pt x="945" y="663"/>
                    <a:pt x="945" y="663"/>
                  </a:cubicBezTo>
                  <a:cubicBezTo>
                    <a:pt x="938" y="644"/>
                    <a:pt x="938" y="644"/>
                    <a:pt x="938" y="644"/>
                  </a:cubicBezTo>
                  <a:cubicBezTo>
                    <a:pt x="924" y="630"/>
                    <a:pt x="924" y="630"/>
                    <a:pt x="924" y="630"/>
                  </a:cubicBezTo>
                  <a:cubicBezTo>
                    <a:pt x="924" y="628"/>
                    <a:pt x="924" y="628"/>
                    <a:pt x="924" y="628"/>
                  </a:cubicBezTo>
                  <a:cubicBezTo>
                    <a:pt x="919" y="584"/>
                    <a:pt x="919" y="584"/>
                    <a:pt x="919" y="584"/>
                  </a:cubicBezTo>
                  <a:cubicBezTo>
                    <a:pt x="909" y="574"/>
                    <a:pt x="909" y="574"/>
                    <a:pt x="909" y="574"/>
                  </a:cubicBezTo>
                  <a:cubicBezTo>
                    <a:pt x="908" y="574"/>
                    <a:pt x="908" y="574"/>
                    <a:pt x="908" y="574"/>
                  </a:cubicBezTo>
                  <a:cubicBezTo>
                    <a:pt x="907" y="573"/>
                    <a:pt x="907" y="573"/>
                    <a:pt x="907" y="573"/>
                  </a:cubicBezTo>
                  <a:cubicBezTo>
                    <a:pt x="907" y="573"/>
                    <a:pt x="907" y="573"/>
                    <a:pt x="907" y="573"/>
                  </a:cubicBezTo>
                  <a:cubicBezTo>
                    <a:pt x="898" y="553"/>
                    <a:pt x="898" y="553"/>
                    <a:pt x="898" y="553"/>
                  </a:cubicBezTo>
                  <a:cubicBezTo>
                    <a:pt x="860" y="549"/>
                    <a:pt x="860" y="549"/>
                    <a:pt x="860" y="549"/>
                  </a:cubicBezTo>
                  <a:cubicBezTo>
                    <a:pt x="851" y="545"/>
                    <a:pt x="844" y="539"/>
                    <a:pt x="840" y="531"/>
                  </a:cubicBezTo>
                  <a:cubicBezTo>
                    <a:pt x="823" y="531"/>
                    <a:pt x="823" y="531"/>
                    <a:pt x="823" y="531"/>
                  </a:cubicBezTo>
                  <a:cubicBezTo>
                    <a:pt x="817" y="529"/>
                    <a:pt x="811" y="524"/>
                    <a:pt x="803" y="517"/>
                  </a:cubicBezTo>
                  <a:cubicBezTo>
                    <a:pt x="801" y="515"/>
                    <a:pt x="801" y="515"/>
                    <a:pt x="801" y="515"/>
                  </a:cubicBezTo>
                  <a:cubicBezTo>
                    <a:pt x="797" y="511"/>
                    <a:pt x="793" y="504"/>
                    <a:pt x="789" y="496"/>
                  </a:cubicBezTo>
                  <a:cubicBezTo>
                    <a:pt x="789" y="496"/>
                    <a:pt x="789" y="496"/>
                    <a:pt x="789" y="496"/>
                  </a:cubicBezTo>
                  <a:cubicBezTo>
                    <a:pt x="787" y="495"/>
                    <a:pt x="787" y="495"/>
                    <a:pt x="787" y="495"/>
                  </a:cubicBezTo>
                  <a:cubicBezTo>
                    <a:pt x="784" y="478"/>
                    <a:pt x="784" y="478"/>
                    <a:pt x="784" y="478"/>
                  </a:cubicBezTo>
                  <a:cubicBezTo>
                    <a:pt x="784" y="478"/>
                    <a:pt x="784" y="478"/>
                    <a:pt x="784" y="478"/>
                  </a:cubicBezTo>
                  <a:cubicBezTo>
                    <a:pt x="784" y="477"/>
                    <a:pt x="784" y="477"/>
                    <a:pt x="784" y="477"/>
                  </a:cubicBezTo>
                  <a:cubicBezTo>
                    <a:pt x="784" y="476"/>
                    <a:pt x="784" y="476"/>
                    <a:pt x="784" y="476"/>
                  </a:cubicBezTo>
                  <a:cubicBezTo>
                    <a:pt x="784" y="476"/>
                    <a:pt x="784" y="476"/>
                    <a:pt x="784" y="476"/>
                  </a:cubicBezTo>
                  <a:cubicBezTo>
                    <a:pt x="791" y="443"/>
                    <a:pt x="791" y="443"/>
                    <a:pt x="791" y="443"/>
                  </a:cubicBezTo>
                  <a:cubicBezTo>
                    <a:pt x="791" y="442"/>
                    <a:pt x="791" y="442"/>
                    <a:pt x="791" y="442"/>
                  </a:cubicBezTo>
                  <a:cubicBezTo>
                    <a:pt x="797" y="428"/>
                    <a:pt x="797" y="428"/>
                    <a:pt x="797" y="428"/>
                  </a:cubicBezTo>
                  <a:cubicBezTo>
                    <a:pt x="797" y="427"/>
                    <a:pt x="797" y="427"/>
                    <a:pt x="797" y="427"/>
                  </a:cubicBezTo>
                  <a:cubicBezTo>
                    <a:pt x="797" y="426"/>
                    <a:pt x="797" y="426"/>
                    <a:pt x="797" y="426"/>
                  </a:cubicBezTo>
                  <a:cubicBezTo>
                    <a:pt x="798" y="426"/>
                    <a:pt x="798" y="426"/>
                    <a:pt x="798" y="426"/>
                  </a:cubicBezTo>
                  <a:cubicBezTo>
                    <a:pt x="838" y="409"/>
                    <a:pt x="838" y="409"/>
                    <a:pt x="838" y="409"/>
                  </a:cubicBezTo>
                  <a:cubicBezTo>
                    <a:pt x="854" y="390"/>
                    <a:pt x="854" y="390"/>
                    <a:pt x="854" y="390"/>
                  </a:cubicBezTo>
                  <a:cubicBezTo>
                    <a:pt x="857" y="374"/>
                    <a:pt x="857" y="374"/>
                    <a:pt x="857" y="374"/>
                  </a:cubicBezTo>
                  <a:cubicBezTo>
                    <a:pt x="855" y="363"/>
                    <a:pt x="855" y="363"/>
                    <a:pt x="855" y="363"/>
                  </a:cubicBezTo>
                  <a:cubicBezTo>
                    <a:pt x="849" y="349"/>
                    <a:pt x="844" y="341"/>
                    <a:pt x="844" y="335"/>
                  </a:cubicBezTo>
                  <a:cubicBezTo>
                    <a:pt x="836" y="336"/>
                    <a:pt x="836" y="336"/>
                    <a:pt x="836" y="336"/>
                  </a:cubicBezTo>
                  <a:cubicBezTo>
                    <a:pt x="821" y="335"/>
                    <a:pt x="821" y="335"/>
                    <a:pt x="821" y="335"/>
                  </a:cubicBezTo>
                  <a:cubicBezTo>
                    <a:pt x="818" y="336"/>
                    <a:pt x="810" y="346"/>
                    <a:pt x="798" y="360"/>
                  </a:cubicBezTo>
                  <a:cubicBezTo>
                    <a:pt x="780" y="377"/>
                    <a:pt x="780" y="377"/>
                    <a:pt x="780" y="377"/>
                  </a:cubicBezTo>
                  <a:cubicBezTo>
                    <a:pt x="779" y="377"/>
                    <a:pt x="779" y="377"/>
                    <a:pt x="779" y="377"/>
                  </a:cubicBezTo>
                  <a:cubicBezTo>
                    <a:pt x="778" y="378"/>
                    <a:pt x="778" y="378"/>
                    <a:pt x="778" y="378"/>
                  </a:cubicBezTo>
                  <a:cubicBezTo>
                    <a:pt x="764" y="381"/>
                    <a:pt x="755" y="383"/>
                    <a:pt x="749" y="381"/>
                  </a:cubicBezTo>
                  <a:lnTo>
                    <a:pt x="715" y="368"/>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4" name="Freeform 7"/>
            <p:cNvSpPr/>
            <p:nvPr/>
          </p:nvSpPr>
          <p:spPr bwMode="auto">
            <a:xfrm>
              <a:off x="3690536" y="3449925"/>
              <a:ext cx="281130" cy="462477"/>
            </a:xfrm>
            <a:custGeom>
              <a:avLst/>
              <a:gdLst>
                <a:gd name="T0" fmla="*/ 2147483646 w 242"/>
                <a:gd name="T1" fmla="*/ 2147483646 h 402"/>
                <a:gd name="T2" fmla="*/ 2147483646 w 242"/>
                <a:gd name="T3" fmla="*/ 2147483646 h 402"/>
                <a:gd name="T4" fmla="*/ 2147483646 w 242"/>
                <a:gd name="T5" fmla="*/ 2147483646 h 402"/>
                <a:gd name="T6" fmla="*/ 2147483646 w 242"/>
                <a:gd name="T7" fmla="*/ 2147483646 h 402"/>
                <a:gd name="T8" fmla="*/ 2147483646 w 242"/>
                <a:gd name="T9" fmla="*/ 2147483646 h 402"/>
                <a:gd name="T10" fmla="*/ 2147483646 w 242"/>
                <a:gd name="T11" fmla="*/ 2147483646 h 402"/>
                <a:gd name="T12" fmla="*/ 2147483646 w 242"/>
                <a:gd name="T13" fmla="*/ 2147483646 h 402"/>
                <a:gd name="T14" fmla="*/ 2147483646 w 242"/>
                <a:gd name="T15" fmla="*/ 2147483646 h 402"/>
                <a:gd name="T16" fmla="*/ 2147483646 w 242"/>
                <a:gd name="T17" fmla="*/ 2147483646 h 402"/>
                <a:gd name="T18" fmla="*/ 2147483646 w 242"/>
                <a:gd name="T19" fmla="*/ 2147483646 h 402"/>
                <a:gd name="T20" fmla="*/ 2147483646 w 242"/>
                <a:gd name="T21" fmla="*/ 2147483646 h 402"/>
                <a:gd name="T22" fmla="*/ 2147483646 w 242"/>
                <a:gd name="T23" fmla="*/ 2147483646 h 402"/>
                <a:gd name="T24" fmla="*/ 2147483646 w 242"/>
                <a:gd name="T25" fmla="*/ 2147483646 h 402"/>
                <a:gd name="T26" fmla="*/ 2147483646 w 242"/>
                <a:gd name="T27" fmla="*/ 2147483646 h 402"/>
                <a:gd name="T28" fmla="*/ 2147483646 w 242"/>
                <a:gd name="T29" fmla="*/ 2147483646 h 402"/>
                <a:gd name="T30" fmla="*/ 2147483646 w 242"/>
                <a:gd name="T31" fmla="*/ 2147483646 h 402"/>
                <a:gd name="T32" fmla="*/ 2147483646 w 242"/>
                <a:gd name="T33" fmla="*/ 2147483646 h 402"/>
                <a:gd name="T34" fmla="*/ 2147483646 w 242"/>
                <a:gd name="T35" fmla="*/ 2147483646 h 402"/>
                <a:gd name="T36" fmla="*/ 2147483646 w 242"/>
                <a:gd name="T37" fmla="*/ 2147483646 h 402"/>
                <a:gd name="T38" fmla="*/ 2147483646 w 242"/>
                <a:gd name="T39" fmla="*/ 2147483646 h 402"/>
                <a:gd name="T40" fmla="*/ 2147483646 w 242"/>
                <a:gd name="T41" fmla="*/ 2147483646 h 402"/>
                <a:gd name="T42" fmla="*/ 2147483646 w 242"/>
                <a:gd name="T43" fmla="*/ 2147483646 h 402"/>
                <a:gd name="T44" fmla="*/ 2147483646 w 242"/>
                <a:gd name="T45" fmla="*/ 2147483646 h 402"/>
                <a:gd name="T46" fmla="*/ 2147483646 w 242"/>
                <a:gd name="T47" fmla="*/ 2147483646 h 402"/>
                <a:gd name="T48" fmla="*/ 2147483646 w 242"/>
                <a:gd name="T49" fmla="*/ 2147483646 h 402"/>
                <a:gd name="T50" fmla="*/ 2147483646 w 242"/>
                <a:gd name="T51" fmla="*/ 2147483646 h 402"/>
                <a:gd name="T52" fmla="*/ 2147483646 w 242"/>
                <a:gd name="T53" fmla="*/ 2147483646 h 402"/>
                <a:gd name="T54" fmla="*/ 2147483646 w 242"/>
                <a:gd name="T55" fmla="*/ 2147483646 h 402"/>
                <a:gd name="T56" fmla="*/ 2147483646 w 242"/>
                <a:gd name="T57" fmla="*/ 2147483646 h 402"/>
                <a:gd name="T58" fmla="*/ 2147483646 w 242"/>
                <a:gd name="T59" fmla="*/ 2147483646 h 402"/>
                <a:gd name="T60" fmla="*/ 2147483646 w 242"/>
                <a:gd name="T61" fmla="*/ 2147483646 h 402"/>
                <a:gd name="T62" fmla="*/ 2147483646 w 242"/>
                <a:gd name="T63" fmla="*/ 2147483646 h 402"/>
                <a:gd name="T64" fmla="*/ 2147483646 w 242"/>
                <a:gd name="T65" fmla="*/ 2147483646 h 402"/>
                <a:gd name="T66" fmla="*/ 2147483646 w 242"/>
                <a:gd name="T67" fmla="*/ 2147483646 h 402"/>
                <a:gd name="T68" fmla="*/ 2147483646 w 242"/>
                <a:gd name="T69" fmla="*/ 2147483646 h 402"/>
                <a:gd name="T70" fmla="*/ 2147483646 w 242"/>
                <a:gd name="T71" fmla="*/ 2147483646 h 402"/>
                <a:gd name="T72" fmla="*/ 2147483646 w 242"/>
                <a:gd name="T73" fmla="*/ 2147483646 h 402"/>
                <a:gd name="T74" fmla="*/ 2147483646 w 242"/>
                <a:gd name="T75" fmla="*/ 2147483646 h 402"/>
                <a:gd name="T76" fmla="*/ 2147483646 w 242"/>
                <a:gd name="T77" fmla="*/ 2147483646 h 402"/>
                <a:gd name="T78" fmla="*/ 2147483646 w 242"/>
                <a:gd name="T79" fmla="*/ 2147483646 h 402"/>
                <a:gd name="T80" fmla="*/ 2147483646 w 242"/>
                <a:gd name="T81" fmla="*/ 0 h 4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2"/>
                <a:gd name="T124" fmla="*/ 0 h 402"/>
                <a:gd name="T125" fmla="*/ 242 w 242"/>
                <a:gd name="T126" fmla="*/ 402 h 40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2" h="402">
                  <a:moveTo>
                    <a:pt x="141" y="25"/>
                  </a:moveTo>
                  <a:cubicBezTo>
                    <a:pt x="122" y="77"/>
                    <a:pt x="122" y="77"/>
                    <a:pt x="122" y="77"/>
                  </a:cubicBezTo>
                  <a:cubicBezTo>
                    <a:pt x="122" y="112"/>
                    <a:pt x="122" y="112"/>
                    <a:pt x="122" y="112"/>
                  </a:cubicBezTo>
                  <a:cubicBezTo>
                    <a:pt x="122" y="113"/>
                    <a:pt x="122" y="113"/>
                    <a:pt x="122" y="113"/>
                  </a:cubicBezTo>
                  <a:cubicBezTo>
                    <a:pt x="112" y="131"/>
                    <a:pt x="112" y="131"/>
                    <a:pt x="112" y="131"/>
                  </a:cubicBezTo>
                  <a:cubicBezTo>
                    <a:pt x="110" y="144"/>
                    <a:pt x="110" y="144"/>
                    <a:pt x="110" y="144"/>
                  </a:cubicBezTo>
                  <a:cubicBezTo>
                    <a:pt x="112" y="151"/>
                    <a:pt x="109" y="158"/>
                    <a:pt x="101" y="162"/>
                  </a:cubicBezTo>
                  <a:cubicBezTo>
                    <a:pt x="99" y="163"/>
                    <a:pt x="99" y="163"/>
                    <a:pt x="99" y="163"/>
                  </a:cubicBezTo>
                  <a:cubicBezTo>
                    <a:pt x="98" y="163"/>
                    <a:pt x="98" y="163"/>
                    <a:pt x="98" y="163"/>
                  </a:cubicBezTo>
                  <a:cubicBezTo>
                    <a:pt x="97" y="162"/>
                    <a:pt x="97" y="162"/>
                    <a:pt x="97" y="162"/>
                  </a:cubicBezTo>
                  <a:cubicBezTo>
                    <a:pt x="71" y="159"/>
                    <a:pt x="71" y="159"/>
                    <a:pt x="71" y="159"/>
                  </a:cubicBezTo>
                  <a:cubicBezTo>
                    <a:pt x="57" y="171"/>
                    <a:pt x="57" y="171"/>
                    <a:pt x="57" y="171"/>
                  </a:cubicBezTo>
                  <a:cubicBezTo>
                    <a:pt x="17" y="178"/>
                    <a:pt x="17" y="178"/>
                    <a:pt x="17" y="178"/>
                  </a:cubicBezTo>
                  <a:cubicBezTo>
                    <a:pt x="17" y="178"/>
                    <a:pt x="17" y="178"/>
                    <a:pt x="17" y="178"/>
                  </a:cubicBezTo>
                  <a:cubicBezTo>
                    <a:pt x="0" y="178"/>
                    <a:pt x="0" y="178"/>
                    <a:pt x="0" y="178"/>
                  </a:cubicBezTo>
                  <a:cubicBezTo>
                    <a:pt x="11" y="185"/>
                    <a:pt x="11" y="185"/>
                    <a:pt x="11" y="185"/>
                  </a:cubicBezTo>
                  <a:cubicBezTo>
                    <a:pt x="49" y="189"/>
                    <a:pt x="49" y="189"/>
                    <a:pt x="49" y="189"/>
                  </a:cubicBezTo>
                  <a:cubicBezTo>
                    <a:pt x="51" y="189"/>
                    <a:pt x="51" y="189"/>
                    <a:pt x="51" y="189"/>
                  </a:cubicBezTo>
                  <a:cubicBezTo>
                    <a:pt x="53" y="189"/>
                    <a:pt x="53" y="189"/>
                    <a:pt x="53" y="189"/>
                  </a:cubicBezTo>
                  <a:cubicBezTo>
                    <a:pt x="54" y="190"/>
                    <a:pt x="54" y="190"/>
                    <a:pt x="54" y="190"/>
                  </a:cubicBezTo>
                  <a:cubicBezTo>
                    <a:pt x="54" y="191"/>
                    <a:pt x="54" y="191"/>
                    <a:pt x="54" y="191"/>
                  </a:cubicBezTo>
                  <a:cubicBezTo>
                    <a:pt x="63" y="215"/>
                    <a:pt x="63" y="215"/>
                    <a:pt x="63" y="215"/>
                  </a:cubicBezTo>
                  <a:cubicBezTo>
                    <a:pt x="74" y="222"/>
                    <a:pt x="74" y="222"/>
                    <a:pt x="74" y="222"/>
                  </a:cubicBezTo>
                  <a:cubicBezTo>
                    <a:pt x="77" y="226"/>
                    <a:pt x="79" y="233"/>
                    <a:pt x="79" y="244"/>
                  </a:cubicBezTo>
                  <a:cubicBezTo>
                    <a:pt x="80" y="273"/>
                    <a:pt x="80" y="273"/>
                    <a:pt x="80" y="273"/>
                  </a:cubicBezTo>
                  <a:cubicBezTo>
                    <a:pt x="93" y="284"/>
                    <a:pt x="93" y="284"/>
                    <a:pt x="93" y="284"/>
                  </a:cubicBezTo>
                  <a:cubicBezTo>
                    <a:pt x="94" y="284"/>
                    <a:pt x="94" y="284"/>
                    <a:pt x="94" y="284"/>
                  </a:cubicBezTo>
                  <a:cubicBezTo>
                    <a:pt x="94" y="285"/>
                    <a:pt x="94" y="285"/>
                    <a:pt x="94" y="285"/>
                  </a:cubicBezTo>
                  <a:cubicBezTo>
                    <a:pt x="95" y="285"/>
                    <a:pt x="95" y="285"/>
                    <a:pt x="95" y="285"/>
                  </a:cubicBezTo>
                  <a:cubicBezTo>
                    <a:pt x="101" y="306"/>
                    <a:pt x="101" y="306"/>
                    <a:pt x="101" y="306"/>
                  </a:cubicBezTo>
                  <a:cubicBezTo>
                    <a:pt x="101" y="318"/>
                    <a:pt x="101" y="318"/>
                    <a:pt x="101" y="318"/>
                  </a:cubicBezTo>
                  <a:cubicBezTo>
                    <a:pt x="94" y="329"/>
                    <a:pt x="94" y="329"/>
                    <a:pt x="94" y="329"/>
                  </a:cubicBezTo>
                  <a:cubicBezTo>
                    <a:pt x="92" y="338"/>
                    <a:pt x="92" y="338"/>
                    <a:pt x="92" y="338"/>
                  </a:cubicBezTo>
                  <a:cubicBezTo>
                    <a:pt x="95" y="349"/>
                    <a:pt x="95" y="349"/>
                    <a:pt x="95" y="349"/>
                  </a:cubicBezTo>
                  <a:cubicBezTo>
                    <a:pt x="108" y="357"/>
                    <a:pt x="108" y="357"/>
                    <a:pt x="108" y="357"/>
                  </a:cubicBezTo>
                  <a:cubicBezTo>
                    <a:pt x="121" y="362"/>
                    <a:pt x="129" y="366"/>
                    <a:pt x="132" y="371"/>
                  </a:cubicBezTo>
                  <a:cubicBezTo>
                    <a:pt x="139" y="387"/>
                    <a:pt x="139" y="387"/>
                    <a:pt x="139" y="387"/>
                  </a:cubicBezTo>
                  <a:cubicBezTo>
                    <a:pt x="148" y="391"/>
                    <a:pt x="152" y="395"/>
                    <a:pt x="154" y="399"/>
                  </a:cubicBezTo>
                  <a:cubicBezTo>
                    <a:pt x="164" y="402"/>
                    <a:pt x="164" y="402"/>
                    <a:pt x="164" y="402"/>
                  </a:cubicBezTo>
                  <a:cubicBezTo>
                    <a:pt x="165" y="402"/>
                    <a:pt x="165" y="402"/>
                    <a:pt x="165" y="402"/>
                  </a:cubicBezTo>
                  <a:cubicBezTo>
                    <a:pt x="160" y="379"/>
                    <a:pt x="160" y="379"/>
                    <a:pt x="160" y="379"/>
                  </a:cubicBezTo>
                  <a:cubicBezTo>
                    <a:pt x="159" y="374"/>
                    <a:pt x="159" y="369"/>
                    <a:pt x="161" y="367"/>
                  </a:cubicBezTo>
                  <a:cubicBezTo>
                    <a:pt x="164" y="363"/>
                    <a:pt x="166" y="361"/>
                    <a:pt x="170" y="360"/>
                  </a:cubicBezTo>
                  <a:cubicBezTo>
                    <a:pt x="186" y="355"/>
                    <a:pt x="186" y="355"/>
                    <a:pt x="186" y="355"/>
                  </a:cubicBezTo>
                  <a:cubicBezTo>
                    <a:pt x="186" y="355"/>
                    <a:pt x="186" y="355"/>
                    <a:pt x="186" y="355"/>
                  </a:cubicBezTo>
                  <a:cubicBezTo>
                    <a:pt x="187" y="354"/>
                    <a:pt x="187" y="354"/>
                    <a:pt x="187" y="354"/>
                  </a:cubicBezTo>
                  <a:cubicBezTo>
                    <a:pt x="188" y="354"/>
                    <a:pt x="188" y="354"/>
                    <a:pt x="188" y="354"/>
                  </a:cubicBezTo>
                  <a:cubicBezTo>
                    <a:pt x="189" y="355"/>
                    <a:pt x="189" y="355"/>
                    <a:pt x="189" y="355"/>
                  </a:cubicBezTo>
                  <a:cubicBezTo>
                    <a:pt x="196" y="357"/>
                    <a:pt x="196" y="357"/>
                    <a:pt x="196" y="357"/>
                  </a:cubicBezTo>
                  <a:cubicBezTo>
                    <a:pt x="206" y="352"/>
                    <a:pt x="206" y="352"/>
                    <a:pt x="206" y="352"/>
                  </a:cubicBezTo>
                  <a:cubicBezTo>
                    <a:pt x="206" y="350"/>
                    <a:pt x="206" y="350"/>
                    <a:pt x="206" y="350"/>
                  </a:cubicBezTo>
                  <a:cubicBezTo>
                    <a:pt x="209" y="323"/>
                    <a:pt x="209" y="323"/>
                    <a:pt x="209" y="323"/>
                  </a:cubicBezTo>
                  <a:cubicBezTo>
                    <a:pt x="203" y="311"/>
                    <a:pt x="203" y="311"/>
                    <a:pt x="203" y="311"/>
                  </a:cubicBezTo>
                  <a:cubicBezTo>
                    <a:pt x="194" y="306"/>
                    <a:pt x="194" y="306"/>
                    <a:pt x="194" y="306"/>
                  </a:cubicBezTo>
                  <a:cubicBezTo>
                    <a:pt x="184" y="305"/>
                    <a:pt x="184" y="305"/>
                    <a:pt x="184" y="305"/>
                  </a:cubicBezTo>
                  <a:cubicBezTo>
                    <a:pt x="182" y="305"/>
                    <a:pt x="182" y="305"/>
                    <a:pt x="182" y="305"/>
                  </a:cubicBezTo>
                  <a:cubicBezTo>
                    <a:pt x="179" y="304"/>
                    <a:pt x="179" y="304"/>
                    <a:pt x="179" y="304"/>
                  </a:cubicBezTo>
                  <a:cubicBezTo>
                    <a:pt x="175" y="277"/>
                    <a:pt x="175" y="277"/>
                    <a:pt x="175" y="277"/>
                  </a:cubicBezTo>
                  <a:cubicBezTo>
                    <a:pt x="176" y="223"/>
                    <a:pt x="176" y="223"/>
                    <a:pt x="176" y="223"/>
                  </a:cubicBezTo>
                  <a:cubicBezTo>
                    <a:pt x="178" y="221"/>
                    <a:pt x="178" y="221"/>
                    <a:pt x="178" y="221"/>
                  </a:cubicBezTo>
                  <a:cubicBezTo>
                    <a:pt x="194" y="199"/>
                    <a:pt x="194" y="199"/>
                    <a:pt x="194" y="199"/>
                  </a:cubicBezTo>
                  <a:cubicBezTo>
                    <a:pt x="217" y="211"/>
                    <a:pt x="217" y="211"/>
                    <a:pt x="217" y="211"/>
                  </a:cubicBezTo>
                  <a:cubicBezTo>
                    <a:pt x="231" y="211"/>
                    <a:pt x="231" y="211"/>
                    <a:pt x="231" y="211"/>
                  </a:cubicBezTo>
                  <a:cubicBezTo>
                    <a:pt x="242" y="143"/>
                    <a:pt x="242" y="143"/>
                    <a:pt x="242" y="143"/>
                  </a:cubicBezTo>
                  <a:cubicBezTo>
                    <a:pt x="238" y="135"/>
                    <a:pt x="235" y="130"/>
                    <a:pt x="229" y="127"/>
                  </a:cubicBezTo>
                  <a:cubicBezTo>
                    <a:pt x="223" y="126"/>
                    <a:pt x="223" y="126"/>
                    <a:pt x="223" y="126"/>
                  </a:cubicBezTo>
                  <a:cubicBezTo>
                    <a:pt x="223" y="127"/>
                    <a:pt x="223" y="127"/>
                    <a:pt x="223" y="127"/>
                  </a:cubicBezTo>
                  <a:cubicBezTo>
                    <a:pt x="219" y="127"/>
                    <a:pt x="219" y="127"/>
                    <a:pt x="219" y="127"/>
                  </a:cubicBezTo>
                  <a:cubicBezTo>
                    <a:pt x="203" y="130"/>
                    <a:pt x="203" y="130"/>
                    <a:pt x="203" y="130"/>
                  </a:cubicBezTo>
                  <a:cubicBezTo>
                    <a:pt x="202" y="128"/>
                    <a:pt x="202" y="128"/>
                    <a:pt x="202" y="128"/>
                  </a:cubicBezTo>
                  <a:cubicBezTo>
                    <a:pt x="201" y="127"/>
                    <a:pt x="201" y="127"/>
                    <a:pt x="201" y="127"/>
                  </a:cubicBezTo>
                  <a:cubicBezTo>
                    <a:pt x="189" y="112"/>
                    <a:pt x="189" y="112"/>
                    <a:pt x="189" y="112"/>
                  </a:cubicBezTo>
                  <a:cubicBezTo>
                    <a:pt x="189" y="111"/>
                    <a:pt x="189" y="111"/>
                    <a:pt x="189" y="111"/>
                  </a:cubicBezTo>
                  <a:cubicBezTo>
                    <a:pt x="188" y="110"/>
                    <a:pt x="188" y="110"/>
                    <a:pt x="188" y="110"/>
                  </a:cubicBezTo>
                  <a:cubicBezTo>
                    <a:pt x="188" y="84"/>
                    <a:pt x="188" y="84"/>
                    <a:pt x="188" y="84"/>
                  </a:cubicBezTo>
                  <a:cubicBezTo>
                    <a:pt x="192" y="69"/>
                    <a:pt x="192" y="69"/>
                    <a:pt x="192" y="69"/>
                  </a:cubicBezTo>
                  <a:cubicBezTo>
                    <a:pt x="196" y="63"/>
                    <a:pt x="196" y="63"/>
                    <a:pt x="196" y="63"/>
                  </a:cubicBezTo>
                  <a:cubicBezTo>
                    <a:pt x="196" y="58"/>
                    <a:pt x="197" y="54"/>
                    <a:pt x="202" y="49"/>
                  </a:cubicBezTo>
                  <a:cubicBezTo>
                    <a:pt x="206" y="44"/>
                    <a:pt x="206" y="44"/>
                    <a:pt x="206" y="44"/>
                  </a:cubicBezTo>
                  <a:cubicBezTo>
                    <a:pt x="207" y="26"/>
                    <a:pt x="207" y="26"/>
                    <a:pt x="207" y="26"/>
                  </a:cubicBezTo>
                  <a:cubicBezTo>
                    <a:pt x="191" y="11"/>
                    <a:pt x="191" y="11"/>
                    <a:pt x="191" y="11"/>
                  </a:cubicBezTo>
                  <a:cubicBezTo>
                    <a:pt x="170" y="0"/>
                    <a:pt x="170" y="0"/>
                    <a:pt x="170" y="0"/>
                  </a:cubicBezTo>
                  <a:lnTo>
                    <a:pt x="141" y="25"/>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5" name="Freeform 8"/>
            <p:cNvSpPr/>
            <p:nvPr/>
          </p:nvSpPr>
          <p:spPr bwMode="auto">
            <a:xfrm>
              <a:off x="1032927" y="2233369"/>
              <a:ext cx="1990395" cy="1498869"/>
            </a:xfrm>
            <a:custGeom>
              <a:avLst/>
              <a:gdLst>
                <a:gd name="T0" fmla="*/ 2147483646 w 1721"/>
                <a:gd name="T1" fmla="*/ 2147483646 h 1302"/>
                <a:gd name="T2" fmla="*/ 2147483646 w 1721"/>
                <a:gd name="T3" fmla="*/ 2147483646 h 1302"/>
                <a:gd name="T4" fmla="*/ 2147483646 w 1721"/>
                <a:gd name="T5" fmla="*/ 2147483646 h 1302"/>
                <a:gd name="T6" fmla="*/ 2147483646 w 1721"/>
                <a:gd name="T7" fmla="*/ 2147483646 h 1302"/>
                <a:gd name="T8" fmla="*/ 2147483646 w 1721"/>
                <a:gd name="T9" fmla="*/ 2147483646 h 1302"/>
                <a:gd name="T10" fmla="*/ 2147483646 w 1721"/>
                <a:gd name="T11" fmla="*/ 2147483646 h 1302"/>
                <a:gd name="T12" fmla="*/ 2147483646 w 1721"/>
                <a:gd name="T13" fmla="*/ 2147483646 h 1302"/>
                <a:gd name="T14" fmla="*/ 2147483646 w 1721"/>
                <a:gd name="T15" fmla="*/ 2147483646 h 1302"/>
                <a:gd name="T16" fmla="*/ 2147483646 w 1721"/>
                <a:gd name="T17" fmla="*/ 2147483646 h 1302"/>
                <a:gd name="T18" fmla="*/ 2147483646 w 1721"/>
                <a:gd name="T19" fmla="*/ 2147483646 h 1302"/>
                <a:gd name="T20" fmla="*/ 2147483646 w 1721"/>
                <a:gd name="T21" fmla="*/ 2147483646 h 1302"/>
                <a:gd name="T22" fmla="*/ 2147483646 w 1721"/>
                <a:gd name="T23" fmla="*/ 2147483646 h 1302"/>
                <a:gd name="T24" fmla="*/ 2147483646 w 1721"/>
                <a:gd name="T25" fmla="*/ 2147483646 h 1302"/>
                <a:gd name="T26" fmla="*/ 2147483646 w 1721"/>
                <a:gd name="T27" fmla="*/ 2147483646 h 1302"/>
                <a:gd name="T28" fmla="*/ 2147483646 w 1721"/>
                <a:gd name="T29" fmla="*/ 2147483646 h 1302"/>
                <a:gd name="T30" fmla="*/ 2147483646 w 1721"/>
                <a:gd name="T31" fmla="*/ 2147483646 h 1302"/>
                <a:gd name="T32" fmla="*/ 2147483646 w 1721"/>
                <a:gd name="T33" fmla="*/ 2147483646 h 1302"/>
                <a:gd name="T34" fmla="*/ 2147483646 w 1721"/>
                <a:gd name="T35" fmla="*/ 2147483646 h 1302"/>
                <a:gd name="T36" fmla="*/ 2147483646 w 1721"/>
                <a:gd name="T37" fmla="*/ 2147483646 h 1302"/>
                <a:gd name="T38" fmla="*/ 2147483646 w 1721"/>
                <a:gd name="T39" fmla="*/ 2147483646 h 1302"/>
                <a:gd name="T40" fmla="*/ 2147483646 w 1721"/>
                <a:gd name="T41" fmla="*/ 2147483646 h 1302"/>
                <a:gd name="T42" fmla="*/ 2147483646 w 1721"/>
                <a:gd name="T43" fmla="*/ 2147483646 h 1302"/>
                <a:gd name="T44" fmla="*/ 2147483646 w 1721"/>
                <a:gd name="T45" fmla="*/ 2147483646 h 1302"/>
                <a:gd name="T46" fmla="*/ 2147483646 w 1721"/>
                <a:gd name="T47" fmla="*/ 2147483646 h 1302"/>
                <a:gd name="T48" fmla="*/ 2147483646 w 1721"/>
                <a:gd name="T49" fmla="*/ 2147483646 h 1302"/>
                <a:gd name="T50" fmla="*/ 2147483646 w 1721"/>
                <a:gd name="T51" fmla="*/ 2147483646 h 1302"/>
                <a:gd name="T52" fmla="*/ 2147483646 w 1721"/>
                <a:gd name="T53" fmla="*/ 2147483646 h 1302"/>
                <a:gd name="T54" fmla="*/ 2147483646 w 1721"/>
                <a:gd name="T55" fmla="*/ 2147483646 h 1302"/>
                <a:gd name="T56" fmla="*/ 2147483646 w 1721"/>
                <a:gd name="T57" fmla="*/ 2147483646 h 1302"/>
                <a:gd name="T58" fmla="*/ 2147483646 w 1721"/>
                <a:gd name="T59" fmla="*/ 2147483646 h 1302"/>
                <a:gd name="T60" fmla="*/ 2147483646 w 1721"/>
                <a:gd name="T61" fmla="*/ 2147483646 h 1302"/>
                <a:gd name="T62" fmla="*/ 2147483646 w 1721"/>
                <a:gd name="T63" fmla="*/ 2147483646 h 1302"/>
                <a:gd name="T64" fmla="*/ 2147483646 w 1721"/>
                <a:gd name="T65" fmla="*/ 2147483646 h 1302"/>
                <a:gd name="T66" fmla="*/ 2147483646 w 1721"/>
                <a:gd name="T67" fmla="*/ 2147483646 h 1302"/>
                <a:gd name="T68" fmla="*/ 2147483646 w 1721"/>
                <a:gd name="T69" fmla="*/ 2147483646 h 1302"/>
                <a:gd name="T70" fmla="*/ 2147483646 w 1721"/>
                <a:gd name="T71" fmla="*/ 2147483646 h 1302"/>
                <a:gd name="T72" fmla="*/ 2147483646 w 1721"/>
                <a:gd name="T73" fmla="*/ 2147483646 h 1302"/>
                <a:gd name="T74" fmla="*/ 2147483646 w 1721"/>
                <a:gd name="T75" fmla="*/ 2147483646 h 1302"/>
                <a:gd name="T76" fmla="*/ 2147483646 w 1721"/>
                <a:gd name="T77" fmla="*/ 2147483646 h 1302"/>
                <a:gd name="T78" fmla="*/ 2147483646 w 1721"/>
                <a:gd name="T79" fmla="*/ 2147483646 h 1302"/>
                <a:gd name="T80" fmla="*/ 2147483646 w 1721"/>
                <a:gd name="T81" fmla="*/ 2147483646 h 1302"/>
                <a:gd name="T82" fmla="*/ 2147483646 w 1721"/>
                <a:gd name="T83" fmla="*/ 2147483646 h 1302"/>
                <a:gd name="T84" fmla="*/ 2147483646 w 1721"/>
                <a:gd name="T85" fmla="*/ 2147483646 h 1302"/>
                <a:gd name="T86" fmla="*/ 2147483646 w 1721"/>
                <a:gd name="T87" fmla="*/ 2147483646 h 1302"/>
                <a:gd name="T88" fmla="*/ 2147483646 w 1721"/>
                <a:gd name="T89" fmla="*/ 2147483646 h 1302"/>
                <a:gd name="T90" fmla="*/ 2147483646 w 1721"/>
                <a:gd name="T91" fmla="*/ 2147483646 h 1302"/>
                <a:gd name="T92" fmla="*/ 2147483646 w 1721"/>
                <a:gd name="T93" fmla="*/ 2147483646 h 1302"/>
                <a:gd name="T94" fmla="*/ 2147483646 w 1721"/>
                <a:gd name="T95" fmla="*/ 2147483646 h 1302"/>
                <a:gd name="T96" fmla="*/ 2147483646 w 1721"/>
                <a:gd name="T97" fmla="*/ 2147483646 h 1302"/>
                <a:gd name="T98" fmla="*/ 2147483646 w 1721"/>
                <a:gd name="T99" fmla="*/ 2147483646 h 1302"/>
                <a:gd name="T100" fmla="*/ 2147483646 w 1721"/>
                <a:gd name="T101" fmla="*/ 2147483646 h 13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21"/>
                <a:gd name="T154" fmla="*/ 0 h 1302"/>
                <a:gd name="T155" fmla="*/ 1721 w 1721"/>
                <a:gd name="T156" fmla="*/ 1302 h 13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21" h="1302">
                  <a:moveTo>
                    <a:pt x="1719" y="701"/>
                  </a:moveTo>
                  <a:cubicBezTo>
                    <a:pt x="1720" y="700"/>
                    <a:pt x="1720" y="700"/>
                    <a:pt x="1720" y="700"/>
                  </a:cubicBezTo>
                  <a:cubicBezTo>
                    <a:pt x="1721" y="700"/>
                    <a:pt x="1721" y="700"/>
                    <a:pt x="1721" y="700"/>
                  </a:cubicBezTo>
                  <a:cubicBezTo>
                    <a:pt x="1721" y="699"/>
                    <a:pt x="1721" y="699"/>
                    <a:pt x="1721" y="699"/>
                  </a:cubicBezTo>
                  <a:cubicBezTo>
                    <a:pt x="1687" y="603"/>
                    <a:pt x="1687" y="603"/>
                    <a:pt x="1687" y="603"/>
                  </a:cubicBezTo>
                  <a:cubicBezTo>
                    <a:pt x="1666" y="586"/>
                    <a:pt x="1666" y="586"/>
                    <a:pt x="1666" y="586"/>
                  </a:cubicBezTo>
                  <a:cubicBezTo>
                    <a:pt x="1666" y="584"/>
                    <a:pt x="1666" y="584"/>
                    <a:pt x="1666" y="584"/>
                  </a:cubicBezTo>
                  <a:cubicBezTo>
                    <a:pt x="1660" y="544"/>
                    <a:pt x="1660" y="544"/>
                    <a:pt x="1660" y="544"/>
                  </a:cubicBezTo>
                  <a:cubicBezTo>
                    <a:pt x="1616" y="538"/>
                    <a:pt x="1616" y="538"/>
                    <a:pt x="1616" y="538"/>
                  </a:cubicBezTo>
                  <a:cubicBezTo>
                    <a:pt x="1615" y="538"/>
                    <a:pt x="1615" y="538"/>
                    <a:pt x="1615" y="538"/>
                  </a:cubicBezTo>
                  <a:cubicBezTo>
                    <a:pt x="1613" y="538"/>
                    <a:pt x="1613" y="538"/>
                    <a:pt x="1613" y="538"/>
                  </a:cubicBezTo>
                  <a:cubicBezTo>
                    <a:pt x="1613" y="537"/>
                    <a:pt x="1613" y="537"/>
                    <a:pt x="1613" y="537"/>
                  </a:cubicBezTo>
                  <a:cubicBezTo>
                    <a:pt x="1612" y="535"/>
                    <a:pt x="1612" y="535"/>
                    <a:pt x="1612" y="535"/>
                  </a:cubicBezTo>
                  <a:cubicBezTo>
                    <a:pt x="1612" y="534"/>
                    <a:pt x="1612" y="534"/>
                    <a:pt x="1612" y="534"/>
                  </a:cubicBezTo>
                  <a:cubicBezTo>
                    <a:pt x="1607" y="519"/>
                    <a:pt x="1593" y="503"/>
                    <a:pt x="1572" y="486"/>
                  </a:cubicBezTo>
                  <a:cubicBezTo>
                    <a:pt x="1560" y="477"/>
                    <a:pt x="1549" y="471"/>
                    <a:pt x="1539" y="468"/>
                  </a:cubicBezTo>
                  <a:cubicBezTo>
                    <a:pt x="1532" y="464"/>
                    <a:pt x="1524" y="461"/>
                    <a:pt x="1519" y="457"/>
                  </a:cubicBezTo>
                  <a:cubicBezTo>
                    <a:pt x="1505" y="447"/>
                    <a:pt x="1458" y="440"/>
                    <a:pt x="1374" y="438"/>
                  </a:cubicBezTo>
                  <a:cubicBezTo>
                    <a:pt x="1371" y="438"/>
                    <a:pt x="1371" y="438"/>
                    <a:pt x="1371" y="438"/>
                  </a:cubicBezTo>
                  <a:cubicBezTo>
                    <a:pt x="1371" y="438"/>
                    <a:pt x="1371" y="438"/>
                    <a:pt x="1371" y="438"/>
                  </a:cubicBezTo>
                  <a:cubicBezTo>
                    <a:pt x="1362" y="423"/>
                    <a:pt x="1362" y="423"/>
                    <a:pt x="1362" y="423"/>
                  </a:cubicBezTo>
                  <a:cubicBezTo>
                    <a:pt x="1358" y="414"/>
                    <a:pt x="1354" y="405"/>
                    <a:pt x="1353" y="396"/>
                  </a:cubicBezTo>
                  <a:cubicBezTo>
                    <a:pt x="1353" y="384"/>
                    <a:pt x="1367" y="346"/>
                    <a:pt x="1397" y="284"/>
                  </a:cubicBezTo>
                  <a:cubicBezTo>
                    <a:pt x="1382" y="237"/>
                    <a:pt x="1382" y="237"/>
                    <a:pt x="1382" y="237"/>
                  </a:cubicBezTo>
                  <a:cubicBezTo>
                    <a:pt x="1382" y="237"/>
                    <a:pt x="1382" y="237"/>
                    <a:pt x="1382" y="237"/>
                  </a:cubicBezTo>
                  <a:cubicBezTo>
                    <a:pt x="1366" y="163"/>
                    <a:pt x="1366" y="163"/>
                    <a:pt x="1366" y="163"/>
                  </a:cubicBezTo>
                  <a:cubicBezTo>
                    <a:pt x="1364" y="153"/>
                    <a:pt x="1346" y="143"/>
                    <a:pt x="1314" y="134"/>
                  </a:cubicBezTo>
                  <a:cubicBezTo>
                    <a:pt x="1308" y="132"/>
                    <a:pt x="1302" y="130"/>
                    <a:pt x="1295" y="125"/>
                  </a:cubicBezTo>
                  <a:cubicBezTo>
                    <a:pt x="1284" y="120"/>
                    <a:pt x="1275" y="111"/>
                    <a:pt x="1271" y="99"/>
                  </a:cubicBezTo>
                  <a:cubicBezTo>
                    <a:pt x="1265" y="85"/>
                    <a:pt x="1254" y="74"/>
                    <a:pt x="1239" y="67"/>
                  </a:cubicBezTo>
                  <a:cubicBezTo>
                    <a:pt x="1238" y="66"/>
                    <a:pt x="1238" y="66"/>
                    <a:pt x="1238" y="66"/>
                  </a:cubicBezTo>
                  <a:cubicBezTo>
                    <a:pt x="1237" y="65"/>
                    <a:pt x="1237" y="65"/>
                    <a:pt x="1237" y="65"/>
                  </a:cubicBezTo>
                  <a:cubicBezTo>
                    <a:pt x="1225" y="0"/>
                    <a:pt x="1225" y="0"/>
                    <a:pt x="1225" y="0"/>
                  </a:cubicBezTo>
                  <a:cubicBezTo>
                    <a:pt x="1174" y="5"/>
                    <a:pt x="1174" y="5"/>
                    <a:pt x="1174" y="5"/>
                  </a:cubicBezTo>
                  <a:cubicBezTo>
                    <a:pt x="1169" y="19"/>
                    <a:pt x="1169" y="19"/>
                    <a:pt x="1169" y="19"/>
                  </a:cubicBezTo>
                  <a:cubicBezTo>
                    <a:pt x="1162" y="41"/>
                    <a:pt x="1156" y="52"/>
                    <a:pt x="1149" y="52"/>
                  </a:cubicBezTo>
                  <a:cubicBezTo>
                    <a:pt x="1116" y="62"/>
                    <a:pt x="1116" y="62"/>
                    <a:pt x="1116" y="62"/>
                  </a:cubicBezTo>
                  <a:cubicBezTo>
                    <a:pt x="1096" y="70"/>
                    <a:pt x="1083" y="78"/>
                    <a:pt x="1077" y="87"/>
                  </a:cubicBezTo>
                  <a:cubicBezTo>
                    <a:pt x="1074" y="92"/>
                    <a:pt x="1071" y="104"/>
                    <a:pt x="1068" y="121"/>
                  </a:cubicBezTo>
                  <a:cubicBezTo>
                    <a:pt x="1065" y="140"/>
                    <a:pt x="1062" y="154"/>
                    <a:pt x="1058" y="162"/>
                  </a:cubicBezTo>
                  <a:cubicBezTo>
                    <a:pt x="1052" y="176"/>
                    <a:pt x="1042" y="187"/>
                    <a:pt x="1027" y="192"/>
                  </a:cubicBezTo>
                  <a:cubicBezTo>
                    <a:pt x="1000" y="203"/>
                    <a:pt x="953" y="185"/>
                    <a:pt x="889" y="139"/>
                  </a:cubicBezTo>
                  <a:cubicBezTo>
                    <a:pt x="802" y="250"/>
                    <a:pt x="802" y="250"/>
                    <a:pt x="802" y="250"/>
                  </a:cubicBezTo>
                  <a:cubicBezTo>
                    <a:pt x="813" y="295"/>
                    <a:pt x="813" y="295"/>
                    <a:pt x="813" y="295"/>
                  </a:cubicBezTo>
                  <a:cubicBezTo>
                    <a:pt x="814" y="295"/>
                    <a:pt x="814" y="295"/>
                    <a:pt x="814" y="295"/>
                  </a:cubicBezTo>
                  <a:cubicBezTo>
                    <a:pt x="815" y="298"/>
                    <a:pt x="815" y="298"/>
                    <a:pt x="815" y="298"/>
                  </a:cubicBezTo>
                  <a:cubicBezTo>
                    <a:pt x="813" y="299"/>
                    <a:pt x="813" y="299"/>
                    <a:pt x="813" y="299"/>
                  </a:cubicBezTo>
                  <a:cubicBezTo>
                    <a:pt x="813" y="300"/>
                    <a:pt x="813" y="300"/>
                    <a:pt x="813" y="300"/>
                  </a:cubicBezTo>
                  <a:cubicBezTo>
                    <a:pt x="809" y="306"/>
                    <a:pt x="802" y="310"/>
                    <a:pt x="795" y="311"/>
                  </a:cubicBezTo>
                  <a:cubicBezTo>
                    <a:pt x="787" y="313"/>
                    <a:pt x="778" y="310"/>
                    <a:pt x="769" y="304"/>
                  </a:cubicBezTo>
                  <a:cubicBezTo>
                    <a:pt x="760" y="298"/>
                    <a:pt x="736" y="292"/>
                    <a:pt x="697" y="290"/>
                  </a:cubicBezTo>
                  <a:cubicBezTo>
                    <a:pt x="679" y="289"/>
                    <a:pt x="679" y="289"/>
                    <a:pt x="679" y="289"/>
                  </a:cubicBezTo>
                  <a:cubicBezTo>
                    <a:pt x="679" y="289"/>
                    <a:pt x="679" y="289"/>
                    <a:pt x="679" y="289"/>
                  </a:cubicBezTo>
                  <a:cubicBezTo>
                    <a:pt x="653" y="287"/>
                    <a:pt x="653" y="287"/>
                    <a:pt x="653" y="287"/>
                  </a:cubicBezTo>
                  <a:cubicBezTo>
                    <a:pt x="624" y="292"/>
                    <a:pt x="624" y="292"/>
                    <a:pt x="624" y="292"/>
                  </a:cubicBezTo>
                  <a:cubicBezTo>
                    <a:pt x="637" y="310"/>
                    <a:pt x="637" y="310"/>
                    <a:pt x="637" y="310"/>
                  </a:cubicBezTo>
                  <a:cubicBezTo>
                    <a:pt x="647" y="324"/>
                    <a:pt x="652" y="332"/>
                    <a:pt x="650" y="338"/>
                  </a:cubicBezTo>
                  <a:cubicBezTo>
                    <a:pt x="639" y="406"/>
                    <a:pt x="639" y="406"/>
                    <a:pt x="639" y="406"/>
                  </a:cubicBezTo>
                  <a:cubicBezTo>
                    <a:pt x="644" y="443"/>
                    <a:pt x="644" y="443"/>
                    <a:pt x="644" y="443"/>
                  </a:cubicBezTo>
                  <a:cubicBezTo>
                    <a:pt x="645" y="443"/>
                    <a:pt x="645" y="443"/>
                    <a:pt x="645" y="443"/>
                  </a:cubicBezTo>
                  <a:cubicBezTo>
                    <a:pt x="645" y="444"/>
                    <a:pt x="645" y="444"/>
                    <a:pt x="645" y="444"/>
                  </a:cubicBezTo>
                  <a:cubicBezTo>
                    <a:pt x="644" y="445"/>
                    <a:pt x="644" y="445"/>
                    <a:pt x="644" y="445"/>
                  </a:cubicBezTo>
                  <a:cubicBezTo>
                    <a:pt x="644" y="445"/>
                    <a:pt x="644" y="445"/>
                    <a:pt x="644" y="445"/>
                  </a:cubicBezTo>
                  <a:cubicBezTo>
                    <a:pt x="623" y="514"/>
                    <a:pt x="623" y="514"/>
                    <a:pt x="623" y="514"/>
                  </a:cubicBezTo>
                  <a:cubicBezTo>
                    <a:pt x="622" y="520"/>
                    <a:pt x="620" y="523"/>
                    <a:pt x="618" y="522"/>
                  </a:cubicBezTo>
                  <a:cubicBezTo>
                    <a:pt x="616" y="522"/>
                    <a:pt x="616" y="522"/>
                    <a:pt x="616" y="522"/>
                  </a:cubicBezTo>
                  <a:cubicBezTo>
                    <a:pt x="616" y="521"/>
                    <a:pt x="616" y="521"/>
                    <a:pt x="616" y="521"/>
                  </a:cubicBezTo>
                  <a:cubicBezTo>
                    <a:pt x="612" y="515"/>
                    <a:pt x="612" y="515"/>
                    <a:pt x="612" y="515"/>
                  </a:cubicBezTo>
                  <a:cubicBezTo>
                    <a:pt x="608" y="506"/>
                    <a:pt x="606" y="503"/>
                    <a:pt x="603" y="504"/>
                  </a:cubicBezTo>
                  <a:cubicBezTo>
                    <a:pt x="601" y="505"/>
                    <a:pt x="598" y="510"/>
                    <a:pt x="597" y="519"/>
                  </a:cubicBezTo>
                  <a:cubicBezTo>
                    <a:pt x="592" y="538"/>
                    <a:pt x="581" y="554"/>
                    <a:pt x="563" y="571"/>
                  </a:cubicBezTo>
                  <a:cubicBezTo>
                    <a:pt x="544" y="586"/>
                    <a:pt x="544" y="586"/>
                    <a:pt x="544" y="586"/>
                  </a:cubicBezTo>
                  <a:cubicBezTo>
                    <a:pt x="534" y="591"/>
                    <a:pt x="534" y="591"/>
                    <a:pt x="534" y="591"/>
                  </a:cubicBezTo>
                  <a:cubicBezTo>
                    <a:pt x="534" y="591"/>
                    <a:pt x="534" y="591"/>
                    <a:pt x="534" y="591"/>
                  </a:cubicBezTo>
                  <a:cubicBezTo>
                    <a:pt x="533" y="591"/>
                    <a:pt x="533" y="591"/>
                    <a:pt x="533" y="591"/>
                  </a:cubicBezTo>
                  <a:cubicBezTo>
                    <a:pt x="465" y="592"/>
                    <a:pt x="465" y="592"/>
                    <a:pt x="465" y="592"/>
                  </a:cubicBezTo>
                  <a:cubicBezTo>
                    <a:pt x="438" y="617"/>
                    <a:pt x="438" y="617"/>
                    <a:pt x="438" y="617"/>
                  </a:cubicBezTo>
                  <a:cubicBezTo>
                    <a:pt x="437" y="617"/>
                    <a:pt x="437" y="617"/>
                    <a:pt x="437" y="617"/>
                  </a:cubicBezTo>
                  <a:cubicBezTo>
                    <a:pt x="435" y="617"/>
                    <a:pt x="435" y="617"/>
                    <a:pt x="435" y="617"/>
                  </a:cubicBezTo>
                  <a:cubicBezTo>
                    <a:pt x="434" y="617"/>
                    <a:pt x="434" y="617"/>
                    <a:pt x="434" y="617"/>
                  </a:cubicBezTo>
                  <a:cubicBezTo>
                    <a:pt x="361" y="607"/>
                    <a:pt x="361" y="607"/>
                    <a:pt x="361" y="607"/>
                  </a:cubicBezTo>
                  <a:cubicBezTo>
                    <a:pt x="350" y="619"/>
                    <a:pt x="338" y="624"/>
                    <a:pt x="326" y="622"/>
                  </a:cubicBezTo>
                  <a:cubicBezTo>
                    <a:pt x="316" y="618"/>
                    <a:pt x="298" y="623"/>
                    <a:pt x="273" y="632"/>
                  </a:cubicBezTo>
                  <a:cubicBezTo>
                    <a:pt x="243" y="667"/>
                    <a:pt x="243" y="667"/>
                    <a:pt x="243" y="667"/>
                  </a:cubicBezTo>
                  <a:cubicBezTo>
                    <a:pt x="242" y="669"/>
                    <a:pt x="242" y="669"/>
                    <a:pt x="242" y="669"/>
                  </a:cubicBezTo>
                  <a:cubicBezTo>
                    <a:pt x="196" y="670"/>
                    <a:pt x="196" y="670"/>
                    <a:pt x="196" y="670"/>
                  </a:cubicBezTo>
                  <a:cubicBezTo>
                    <a:pt x="196" y="631"/>
                    <a:pt x="196" y="631"/>
                    <a:pt x="196" y="631"/>
                  </a:cubicBezTo>
                  <a:cubicBezTo>
                    <a:pt x="166" y="631"/>
                    <a:pt x="166" y="631"/>
                    <a:pt x="166" y="631"/>
                  </a:cubicBezTo>
                  <a:cubicBezTo>
                    <a:pt x="161" y="648"/>
                    <a:pt x="161" y="648"/>
                    <a:pt x="161" y="648"/>
                  </a:cubicBezTo>
                  <a:cubicBezTo>
                    <a:pt x="139" y="653"/>
                    <a:pt x="139" y="653"/>
                    <a:pt x="139" y="653"/>
                  </a:cubicBezTo>
                  <a:cubicBezTo>
                    <a:pt x="136" y="653"/>
                    <a:pt x="136" y="653"/>
                    <a:pt x="136" y="653"/>
                  </a:cubicBezTo>
                  <a:cubicBezTo>
                    <a:pt x="136" y="653"/>
                    <a:pt x="136" y="653"/>
                    <a:pt x="136" y="653"/>
                  </a:cubicBezTo>
                  <a:cubicBezTo>
                    <a:pt x="135" y="652"/>
                    <a:pt x="135" y="652"/>
                    <a:pt x="135" y="652"/>
                  </a:cubicBezTo>
                  <a:cubicBezTo>
                    <a:pt x="134" y="652"/>
                    <a:pt x="134" y="652"/>
                    <a:pt x="134" y="652"/>
                  </a:cubicBezTo>
                  <a:cubicBezTo>
                    <a:pt x="121" y="644"/>
                    <a:pt x="104" y="637"/>
                    <a:pt x="87" y="635"/>
                  </a:cubicBezTo>
                  <a:cubicBezTo>
                    <a:pt x="77" y="634"/>
                    <a:pt x="66" y="641"/>
                    <a:pt x="49" y="655"/>
                  </a:cubicBezTo>
                  <a:cubicBezTo>
                    <a:pt x="31" y="670"/>
                    <a:pt x="18" y="684"/>
                    <a:pt x="12" y="696"/>
                  </a:cubicBezTo>
                  <a:cubicBezTo>
                    <a:pt x="15" y="699"/>
                    <a:pt x="17" y="703"/>
                    <a:pt x="17" y="709"/>
                  </a:cubicBezTo>
                  <a:cubicBezTo>
                    <a:pt x="19" y="717"/>
                    <a:pt x="20" y="723"/>
                    <a:pt x="20" y="731"/>
                  </a:cubicBezTo>
                  <a:cubicBezTo>
                    <a:pt x="19" y="740"/>
                    <a:pt x="16" y="745"/>
                    <a:pt x="12" y="749"/>
                  </a:cubicBezTo>
                  <a:cubicBezTo>
                    <a:pt x="7" y="752"/>
                    <a:pt x="4" y="762"/>
                    <a:pt x="0" y="779"/>
                  </a:cubicBezTo>
                  <a:cubicBezTo>
                    <a:pt x="17" y="790"/>
                    <a:pt x="17" y="790"/>
                    <a:pt x="17" y="790"/>
                  </a:cubicBezTo>
                  <a:cubicBezTo>
                    <a:pt x="40" y="766"/>
                    <a:pt x="40" y="766"/>
                    <a:pt x="40" y="766"/>
                  </a:cubicBezTo>
                  <a:cubicBezTo>
                    <a:pt x="70" y="799"/>
                    <a:pt x="70" y="799"/>
                    <a:pt x="70" y="799"/>
                  </a:cubicBezTo>
                  <a:cubicBezTo>
                    <a:pt x="70" y="801"/>
                    <a:pt x="70" y="801"/>
                    <a:pt x="70" y="801"/>
                  </a:cubicBezTo>
                  <a:cubicBezTo>
                    <a:pt x="76" y="859"/>
                    <a:pt x="76" y="859"/>
                    <a:pt x="76" y="859"/>
                  </a:cubicBezTo>
                  <a:cubicBezTo>
                    <a:pt x="76" y="860"/>
                    <a:pt x="76" y="860"/>
                    <a:pt x="76" y="860"/>
                  </a:cubicBezTo>
                  <a:cubicBezTo>
                    <a:pt x="75" y="860"/>
                    <a:pt x="75" y="860"/>
                    <a:pt x="75" y="860"/>
                  </a:cubicBezTo>
                  <a:cubicBezTo>
                    <a:pt x="58" y="940"/>
                    <a:pt x="58" y="940"/>
                    <a:pt x="58" y="940"/>
                  </a:cubicBezTo>
                  <a:cubicBezTo>
                    <a:pt x="54" y="940"/>
                    <a:pt x="54" y="940"/>
                    <a:pt x="54" y="940"/>
                  </a:cubicBezTo>
                  <a:cubicBezTo>
                    <a:pt x="30" y="940"/>
                    <a:pt x="14" y="941"/>
                    <a:pt x="8" y="946"/>
                  </a:cubicBezTo>
                  <a:cubicBezTo>
                    <a:pt x="9" y="951"/>
                    <a:pt x="19" y="959"/>
                    <a:pt x="37" y="971"/>
                  </a:cubicBezTo>
                  <a:cubicBezTo>
                    <a:pt x="52" y="969"/>
                    <a:pt x="52" y="969"/>
                    <a:pt x="52" y="969"/>
                  </a:cubicBezTo>
                  <a:cubicBezTo>
                    <a:pt x="55" y="969"/>
                    <a:pt x="55" y="969"/>
                    <a:pt x="55" y="969"/>
                  </a:cubicBezTo>
                  <a:cubicBezTo>
                    <a:pt x="56" y="970"/>
                    <a:pt x="56" y="970"/>
                    <a:pt x="56" y="970"/>
                  </a:cubicBezTo>
                  <a:cubicBezTo>
                    <a:pt x="91" y="1004"/>
                    <a:pt x="91" y="1004"/>
                    <a:pt x="91" y="1004"/>
                  </a:cubicBezTo>
                  <a:cubicBezTo>
                    <a:pt x="105" y="1015"/>
                    <a:pt x="104" y="1035"/>
                    <a:pt x="86" y="1065"/>
                  </a:cubicBezTo>
                  <a:cubicBezTo>
                    <a:pt x="91" y="1098"/>
                    <a:pt x="91" y="1098"/>
                    <a:pt x="91" y="1098"/>
                  </a:cubicBezTo>
                  <a:cubicBezTo>
                    <a:pt x="105" y="1101"/>
                    <a:pt x="105" y="1101"/>
                    <a:pt x="105" y="1101"/>
                  </a:cubicBezTo>
                  <a:cubicBezTo>
                    <a:pt x="159" y="1101"/>
                    <a:pt x="159" y="1101"/>
                    <a:pt x="159" y="1101"/>
                  </a:cubicBezTo>
                  <a:cubicBezTo>
                    <a:pt x="131" y="1126"/>
                    <a:pt x="131" y="1126"/>
                    <a:pt x="131" y="1126"/>
                  </a:cubicBezTo>
                  <a:cubicBezTo>
                    <a:pt x="147" y="1134"/>
                    <a:pt x="147" y="1134"/>
                    <a:pt x="147" y="1134"/>
                  </a:cubicBezTo>
                  <a:cubicBezTo>
                    <a:pt x="147" y="1134"/>
                    <a:pt x="147" y="1134"/>
                    <a:pt x="147" y="1134"/>
                  </a:cubicBezTo>
                  <a:cubicBezTo>
                    <a:pt x="168" y="1146"/>
                    <a:pt x="168" y="1146"/>
                    <a:pt x="168" y="1146"/>
                  </a:cubicBezTo>
                  <a:cubicBezTo>
                    <a:pt x="225" y="1170"/>
                    <a:pt x="225" y="1170"/>
                    <a:pt x="225" y="1170"/>
                  </a:cubicBezTo>
                  <a:cubicBezTo>
                    <a:pt x="226" y="1171"/>
                    <a:pt x="226" y="1171"/>
                    <a:pt x="226" y="1171"/>
                  </a:cubicBezTo>
                  <a:cubicBezTo>
                    <a:pt x="228" y="1171"/>
                    <a:pt x="228" y="1171"/>
                    <a:pt x="228" y="1171"/>
                  </a:cubicBezTo>
                  <a:cubicBezTo>
                    <a:pt x="234" y="1258"/>
                    <a:pt x="234" y="1258"/>
                    <a:pt x="234" y="1258"/>
                  </a:cubicBezTo>
                  <a:cubicBezTo>
                    <a:pt x="235" y="1275"/>
                    <a:pt x="247" y="1287"/>
                    <a:pt x="273" y="1296"/>
                  </a:cubicBezTo>
                  <a:cubicBezTo>
                    <a:pt x="277" y="1294"/>
                    <a:pt x="277" y="1294"/>
                    <a:pt x="277" y="1294"/>
                  </a:cubicBezTo>
                  <a:cubicBezTo>
                    <a:pt x="278" y="1294"/>
                    <a:pt x="278" y="1294"/>
                    <a:pt x="278" y="1294"/>
                  </a:cubicBezTo>
                  <a:cubicBezTo>
                    <a:pt x="279" y="1294"/>
                    <a:pt x="279" y="1294"/>
                    <a:pt x="279" y="1294"/>
                  </a:cubicBezTo>
                  <a:cubicBezTo>
                    <a:pt x="338" y="1302"/>
                    <a:pt x="338" y="1302"/>
                    <a:pt x="338" y="1302"/>
                  </a:cubicBezTo>
                  <a:cubicBezTo>
                    <a:pt x="342" y="1302"/>
                    <a:pt x="342" y="1302"/>
                    <a:pt x="342" y="1302"/>
                  </a:cubicBezTo>
                  <a:cubicBezTo>
                    <a:pt x="342" y="1301"/>
                    <a:pt x="342" y="1301"/>
                    <a:pt x="342" y="1301"/>
                  </a:cubicBezTo>
                  <a:cubicBezTo>
                    <a:pt x="343" y="1299"/>
                    <a:pt x="343" y="1299"/>
                    <a:pt x="343" y="1299"/>
                  </a:cubicBezTo>
                  <a:cubicBezTo>
                    <a:pt x="350" y="1287"/>
                    <a:pt x="354" y="1279"/>
                    <a:pt x="354" y="1277"/>
                  </a:cubicBezTo>
                  <a:cubicBezTo>
                    <a:pt x="354" y="1275"/>
                    <a:pt x="354" y="1275"/>
                    <a:pt x="354" y="1275"/>
                  </a:cubicBezTo>
                  <a:cubicBezTo>
                    <a:pt x="353" y="1265"/>
                    <a:pt x="357" y="1257"/>
                    <a:pt x="366" y="1251"/>
                  </a:cubicBezTo>
                  <a:cubicBezTo>
                    <a:pt x="374" y="1244"/>
                    <a:pt x="379" y="1238"/>
                    <a:pt x="382" y="1230"/>
                  </a:cubicBezTo>
                  <a:cubicBezTo>
                    <a:pt x="383" y="1229"/>
                    <a:pt x="383" y="1229"/>
                    <a:pt x="383" y="1229"/>
                  </a:cubicBezTo>
                  <a:cubicBezTo>
                    <a:pt x="387" y="1221"/>
                    <a:pt x="397" y="1219"/>
                    <a:pt x="415" y="1224"/>
                  </a:cubicBezTo>
                  <a:cubicBezTo>
                    <a:pt x="416" y="1224"/>
                    <a:pt x="416" y="1224"/>
                    <a:pt x="416" y="1224"/>
                  </a:cubicBezTo>
                  <a:cubicBezTo>
                    <a:pt x="416" y="1224"/>
                    <a:pt x="416" y="1224"/>
                    <a:pt x="416" y="1224"/>
                  </a:cubicBezTo>
                  <a:cubicBezTo>
                    <a:pt x="436" y="1236"/>
                    <a:pt x="436" y="1236"/>
                    <a:pt x="436" y="1236"/>
                  </a:cubicBezTo>
                  <a:cubicBezTo>
                    <a:pt x="503" y="1248"/>
                    <a:pt x="503" y="1248"/>
                    <a:pt x="503" y="1248"/>
                  </a:cubicBezTo>
                  <a:cubicBezTo>
                    <a:pt x="544" y="1245"/>
                    <a:pt x="544" y="1245"/>
                    <a:pt x="544" y="1245"/>
                  </a:cubicBezTo>
                  <a:cubicBezTo>
                    <a:pt x="573" y="1233"/>
                    <a:pt x="573" y="1233"/>
                    <a:pt x="573" y="1233"/>
                  </a:cubicBezTo>
                  <a:cubicBezTo>
                    <a:pt x="579" y="1225"/>
                    <a:pt x="583" y="1222"/>
                    <a:pt x="586" y="1220"/>
                  </a:cubicBezTo>
                  <a:cubicBezTo>
                    <a:pt x="591" y="1219"/>
                    <a:pt x="599" y="1221"/>
                    <a:pt x="607" y="1228"/>
                  </a:cubicBezTo>
                  <a:cubicBezTo>
                    <a:pt x="611" y="1230"/>
                    <a:pt x="611" y="1230"/>
                    <a:pt x="611" y="1230"/>
                  </a:cubicBezTo>
                  <a:cubicBezTo>
                    <a:pt x="616" y="1234"/>
                    <a:pt x="619" y="1240"/>
                    <a:pt x="623" y="1252"/>
                  </a:cubicBezTo>
                  <a:cubicBezTo>
                    <a:pt x="644" y="1267"/>
                    <a:pt x="644" y="1267"/>
                    <a:pt x="644" y="1267"/>
                  </a:cubicBezTo>
                  <a:cubicBezTo>
                    <a:pt x="660" y="1267"/>
                    <a:pt x="660" y="1267"/>
                    <a:pt x="660" y="1267"/>
                  </a:cubicBezTo>
                  <a:cubicBezTo>
                    <a:pt x="661" y="1267"/>
                    <a:pt x="661" y="1267"/>
                    <a:pt x="661" y="1267"/>
                  </a:cubicBezTo>
                  <a:cubicBezTo>
                    <a:pt x="663" y="1267"/>
                    <a:pt x="663" y="1267"/>
                    <a:pt x="663" y="1267"/>
                  </a:cubicBezTo>
                  <a:cubicBezTo>
                    <a:pt x="664" y="1267"/>
                    <a:pt x="664" y="1267"/>
                    <a:pt x="664" y="1267"/>
                  </a:cubicBezTo>
                  <a:cubicBezTo>
                    <a:pt x="686" y="1277"/>
                    <a:pt x="686" y="1277"/>
                    <a:pt x="686" y="1277"/>
                  </a:cubicBezTo>
                  <a:cubicBezTo>
                    <a:pt x="728" y="1274"/>
                    <a:pt x="728" y="1274"/>
                    <a:pt x="728" y="1274"/>
                  </a:cubicBezTo>
                  <a:cubicBezTo>
                    <a:pt x="751" y="1266"/>
                    <a:pt x="751" y="1266"/>
                    <a:pt x="751" y="1266"/>
                  </a:cubicBezTo>
                  <a:cubicBezTo>
                    <a:pt x="811" y="1272"/>
                    <a:pt x="811" y="1272"/>
                    <a:pt x="811" y="1272"/>
                  </a:cubicBezTo>
                  <a:cubicBezTo>
                    <a:pt x="837" y="1264"/>
                    <a:pt x="837" y="1264"/>
                    <a:pt x="837" y="1264"/>
                  </a:cubicBezTo>
                  <a:cubicBezTo>
                    <a:pt x="868" y="1252"/>
                    <a:pt x="868" y="1252"/>
                    <a:pt x="868" y="1252"/>
                  </a:cubicBezTo>
                  <a:cubicBezTo>
                    <a:pt x="874" y="1247"/>
                    <a:pt x="882" y="1244"/>
                    <a:pt x="892" y="1241"/>
                  </a:cubicBezTo>
                  <a:cubicBezTo>
                    <a:pt x="950" y="1241"/>
                    <a:pt x="950" y="1241"/>
                    <a:pt x="950" y="1241"/>
                  </a:cubicBezTo>
                  <a:cubicBezTo>
                    <a:pt x="971" y="1234"/>
                    <a:pt x="971" y="1234"/>
                    <a:pt x="971" y="1234"/>
                  </a:cubicBezTo>
                  <a:cubicBezTo>
                    <a:pt x="980" y="1228"/>
                    <a:pt x="987" y="1225"/>
                    <a:pt x="993" y="1225"/>
                  </a:cubicBezTo>
                  <a:cubicBezTo>
                    <a:pt x="1027" y="1225"/>
                    <a:pt x="1027" y="1225"/>
                    <a:pt x="1027" y="1225"/>
                  </a:cubicBezTo>
                  <a:cubicBezTo>
                    <a:pt x="1043" y="1237"/>
                    <a:pt x="1043" y="1237"/>
                    <a:pt x="1043" y="1237"/>
                  </a:cubicBezTo>
                  <a:cubicBezTo>
                    <a:pt x="1088" y="1246"/>
                    <a:pt x="1088" y="1246"/>
                    <a:pt x="1088" y="1246"/>
                  </a:cubicBezTo>
                  <a:cubicBezTo>
                    <a:pt x="1095" y="1246"/>
                    <a:pt x="1101" y="1252"/>
                    <a:pt x="1112" y="1261"/>
                  </a:cubicBezTo>
                  <a:cubicBezTo>
                    <a:pt x="1131" y="1274"/>
                    <a:pt x="1131" y="1274"/>
                    <a:pt x="1131" y="1274"/>
                  </a:cubicBezTo>
                  <a:cubicBezTo>
                    <a:pt x="1133" y="1276"/>
                    <a:pt x="1133" y="1276"/>
                    <a:pt x="1133" y="1276"/>
                  </a:cubicBezTo>
                  <a:cubicBezTo>
                    <a:pt x="1176" y="1277"/>
                    <a:pt x="1176" y="1277"/>
                    <a:pt x="1176" y="1277"/>
                  </a:cubicBezTo>
                  <a:cubicBezTo>
                    <a:pt x="1176" y="1277"/>
                    <a:pt x="1176" y="1277"/>
                    <a:pt x="1176" y="1277"/>
                  </a:cubicBezTo>
                  <a:cubicBezTo>
                    <a:pt x="1177" y="1277"/>
                    <a:pt x="1177" y="1277"/>
                    <a:pt x="1177" y="1277"/>
                  </a:cubicBezTo>
                  <a:cubicBezTo>
                    <a:pt x="1197" y="1287"/>
                    <a:pt x="1197" y="1287"/>
                    <a:pt x="1197" y="1287"/>
                  </a:cubicBezTo>
                  <a:cubicBezTo>
                    <a:pt x="1224" y="1293"/>
                    <a:pt x="1224" y="1293"/>
                    <a:pt x="1224" y="1293"/>
                  </a:cubicBezTo>
                  <a:cubicBezTo>
                    <a:pt x="1225" y="1293"/>
                    <a:pt x="1225" y="1293"/>
                    <a:pt x="1225" y="1293"/>
                  </a:cubicBezTo>
                  <a:cubicBezTo>
                    <a:pt x="1247" y="1296"/>
                    <a:pt x="1247" y="1296"/>
                    <a:pt x="1247" y="1296"/>
                  </a:cubicBezTo>
                  <a:cubicBezTo>
                    <a:pt x="1253" y="1283"/>
                    <a:pt x="1253" y="1283"/>
                    <a:pt x="1253" y="1283"/>
                  </a:cubicBezTo>
                  <a:cubicBezTo>
                    <a:pt x="1244" y="1262"/>
                    <a:pt x="1244" y="1262"/>
                    <a:pt x="1244" y="1262"/>
                  </a:cubicBezTo>
                  <a:cubicBezTo>
                    <a:pt x="1239" y="1241"/>
                    <a:pt x="1239" y="1241"/>
                    <a:pt x="1239" y="1241"/>
                  </a:cubicBezTo>
                  <a:cubicBezTo>
                    <a:pt x="1239" y="1240"/>
                    <a:pt x="1239" y="1240"/>
                    <a:pt x="1239" y="1240"/>
                  </a:cubicBezTo>
                  <a:cubicBezTo>
                    <a:pt x="1238" y="1240"/>
                    <a:pt x="1238" y="1240"/>
                    <a:pt x="1238" y="1240"/>
                  </a:cubicBezTo>
                  <a:cubicBezTo>
                    <a:pt x="1242" y="1237"/>
                    <a:pt x="1242" y="1237"/>
                    <a:pt x="1242" y="1237"/>
                  </a:cubicBezTo>
                  <a:cubicBezTo>
                    <a:pt x="1256" y="1217"/>
                    <a:pt x="1256" y="1217"/>
                    <a:pt x="1256" y="1217"/>
                  </a:cubicBezTo>
                  <a:cubicBezTo>
                    <a:pt x="1256" y="1216"/>
                    <a:pt x="1256" y="1216"/>
                    <a:pt x="1256" y="1216"/>
                  </a:cubicBezTo>
                  <a:cubicBezTo>
                    <a:pt x="1256" y="1216"/>
                    <a:pt x="1256" y="1216"/>
                    <a:pt x="1256" y="1216"/>
                  </a:cubicBezTo>
                  <a:cubicBezTo>
                    <a:pt x="1257" y="1216"/>
                    <a:pt x="1257" y="1216"/>
                    <a:pt x="1257" y="1216"/>
                  </a:cubicBezTo>
                  <a:cubicBezTo>
                    <a:pt x="1257" y="1215"/>
                    <a:pt x="1257" y="1215"/>
                    <a:pt x="1257" y="1215"/>
                  </a:cubicBezTo>
                  <a:cubicBezTo>
                    <a:pt x="1272" y="1204"/>
                    <a:pt x="1272" y="1204"/>
                    <a:pt x="1272" y="1204"/>
                  </a:cubicBezTo>
                  <a:cubicBezTo>
                    <a:pt x="1272" y="1204"/>
                    <a:pt x="1272" y="1204"/>
                    <a:pt x="1272" y="1204"/>
                  </a:cubicBezTo>
                  <a:cubicBezTo>
                    <a:pt x="1269" y="1198"/>
                    <a:pt x="1269" y="1198"/>
                    <a:pt x="1269" y="1198"/>
                  </a:cubicBezTo>
                  <a:cubicBezTo>
                    <a:pt x="1263" y="1177"/>
                    <a:pt x="1263" y="1177"/>
                    <a:pt x="1263" y="1177"/>
                  </a:cubicBezTo>
                  <a:cubicBezTo>
                    <a:pt x="1263" y="1174"/>
                    <a:pt x="1259" y="1171"/>
                    <a:pt x="1253" y="1167"/>
                  </a:cubicBezTo>
                  <a:cubicBezTo>
                    <a:pt x="1253" y="1167"/>
                    <a:pt x="1253" y="1167"/>
                    <a:pt x="1253" y="1167"/>
                  </a:cubicBezTo>
                  <a:cubicBezTo>
                    <a:pt x="1237" y="1150"/>
                    <a:pt x="1237" y="1150"/>
                    <a:pt x="1237" y="1150"/>
                  </a:cubicBezTo>
                  <a:cubicBezTo>
                    <a:pt x="1217" y="1133"/>
                    <a:pt x="1217" y="1133"/>
                    <a:pt x="1217" y="1133"/>
                  </a:cubicBezTo>
                  <a:cubicBezTo>
                    <a:pt x="1216" y="1131"/>
                    <a:pt x="1216" y="1131"/>
                    <a:pt x="1216" y="1131"/>
                  </a:cubicBezTo>
                  <a:cubicBezTo>
                    <a:pt x="1214" y="1130"/>
                    <a:pt x="1214" y="1130"/>
                    <a:pt x="1214" y="1130"/>
                  </a:cubicBezTo>
                  <a:cubicBezTo>
                    <a:pt x="1215" y="1129"/>
                    <a:pt x="1215" y="1129"/>
                    <a:pt x="1215" y="1129"/>
                  </a:cubicBezTo>
                  <a:cubicBezTo>
                    <a:pt x="1215" y="1127"/>
                    <a:pt x="1215" y="1127"/>
                    <a:pt x="1215" y="1127"/>
                  </a:cubicBezTo>
                  <a:cubicBezTo>
                    <a:pt x="1218" y="1107"/>
                    <a:pt x="1218" y="1107"/>
                    <a:pt x="1218" y="1107"/>
                  </a:cubicBezTo>
                  <a:cubicBezTo>
                    <a:pt x="1218" y="1092"/>
                    <a:pt x="1218" y="1092"/>
                    <a:pt x="1218" y="1092"/>
                  </a:cubicBezTo>
                  <a:cubicBezTo>
                    <a:pt x="1209" y="1067"/>
                    <a:pt x="1209" y="1067"/>
                    <a:pt x="1209" y="1067"/>
                  </a:cubicBezTo>
                  <a:cubicBezTo>
                    <a:pt x="1233" y="1062"/>
                    <a:pt x="1233" y="1062"/>
                    <a:pt x="1233" y="1062"/>
                  </a:cubicBezTo>
                  <a:cubicBezTo>
                    <a:pt x="1245" y="1050"/>
                    <a:pt x="1245" y="1050"/>
                    <a:pt x="1245" y="1050"/>
                  </a:cubicBezTo>
                  <a:cubicBezTo>
                    <a:pt x="1274" y="1050"/>
                    <a:pt x="1274" y="1050"/>
                    <a:pt x="1274" y="1050"/>
                  </a:cubicBezTo>
                  <a:cubicBezTo>
                    <a:pt x="1304" y="1046"/>
                    <a:pt x="1304" y="1046"/>
                    <a:pt x="1304" y="1046"/>
                  </a:cubicBezTo>
                  <a:cubicBezTo>
                    <a:pt x="1305" y="1046"/>
                    <a:pt x="1305" y="1046"/>
                    <a:pt x="1305" y="1046"/>
                  </a:cubicBezTo>
                  <a:cubicBezTo>
                    <a:pt x="1325" y="1048"/>
                    <a:pt x="1325" y="1048"/>
                    <a:pt x="1325" y="1048"/>
                  </a:cubicBezTo>
                  <a:cubicBezTo>
                    <a:pt x="1348" y="1039"/>
                    <a:pt x="1348" y="1039"/>
                    <a:pt x="1348" y="1039"/>
                  </a:cubicBezTo>
                  <a:cubicBezTo>
                    <a:pt x="1374" y="1036"/>
                    <a:pt x="1374" y="1036"/>
                    <a:pt x="1374" y="1036"/>
                  </a:cubicBezTo>
                  <a:cubicBezTo>
                    <a:pt x="1391" y="1029"/>
                    <a:pt x="1391" y="1029"/>
                    <a:pt x="1391" y="1029"/>
                  </a:cubicBezTo>
                  <a:cubicBezTo>
                    <a:pt x="1392" y="1029"/>
                    <a:pt x="1392" y="1029"/>
                    <a:pt x="1392" y="1029"/>
                  </a:cubicBezTo>
                  <a:cubicBezTo>
                    <a:pt x="1438" y="1020"/>
                    <a:pt x="1438" y="1020"/>
                    <a:pt x="1438" y="1020"/>
                  </a:cubicBezTo>
                  <a:cubicBezTo>
                    <a:pt x="1445" y="1013"/>
                    <a:pt x="1445" y="1013"/>
                    <a:pt x="1445" y="1013"/>
                  </a:cubicBezTo>
                  <a:cubicBezTo>
                    <a:pt x="1443" y="1005"/>
                    <a:pt x="1443" y="1005"/>
                    <a:pt x="1443" y="1005"/>
                  </a:cubicBezTo>
                  <a:cubicBezTo>
                    <a:pt x="1435" y="990"/>
                    <a:pt x="1435" y="990"/>
                    <a:pt x="1435" y="990"/>
                  </a:cubicBezTo>
                  <a:cubicBezTo>
                    <a:pt x="1435" y="989"/>
                    <a:pt x="1435" y="989"/>
                    <a:pt x="1435" y="989"/>
                  </a:cubicBezTo>
                  <a:cubicBezTo>
                    <a:pt x="1434" y="988"/>
                    <a:pt x="1434" y="988"/>
                    <a:pt x="1434" y="988"/>
                  </a:cubicBezTo>
                  <a:cubicBezTo>
                    <a:pt x="1434" y="987"/>
                    <a:pt x="1434" y="987"/>
                    <a:pt x="1434" y="987"/>
                  </a:cubicBezTo>
                  <a:cubicBezTo>
                    <a:pt x="1436" y="971"/>
                    <a:pt x="1436" y="971"/>
                    <a:pt x="1436" y="971"/>
                  </a:cubicBezTo>
                  <a:cubicBezTo>
                    <a:pt x="1437" y="970"/>
                    <a:pt x="1437" y="970"/>
                    <a:pt x="1437" y="970"/>
                  </a:cubicBezTo>
                  <a:cubicBezTo>
                    <a:pt x="1437" y="948"/>
                    <a:pt x="1437" y="948"/>
                    <a:pt x="1437" y="948"/>
                  </a:cubicBezTo>
                  <a:cubicBezTo>
                    <a:pt x="1433" y="929"/>
                    <a:pt x="1433" y="929"/>
                    <a:pt x="1433" y="929"/>
                  </a:cubicBezTo>
                  <a:cubicBezTo>
                    <a:pt x="1433" y="929"/>
                    <a:pt x="1433" y="929"/>
                    <a:pt x="1433" y="929"/>
                  </a:cubicBezTo>
                  <a:cubicBezTo>
                    <a:pt x="1433" y="928"/>
                    <a:pt x="1433" y="928"/>
                    <a:pt x="1433" y="928"/>
                  </a:cubicBezTo>
                  <a:cubicBezTo>
                    <a:pt x="1443" y="906"/>
                    <a:pt x="1443" y="906"/>
                    <a:pt x="1443" y="906"/>
                  </a:cubicBezTo>
                  <a:cubicBezTo>
                    <a:pt x="1447" y="897"/>
                    <a:pt x="1453" y="892"/>
                    <a:pt x="1459" y="892"/>
                  </a:cubicBezTo>
                  <a:cubicBezTo>
                    <a:pt x="1486" y="894"/>
                    <a:pt x="1486" y="894"/>
                    <a:pt x="1486" y="894"/>
                  </a:cubicBezTo>
                  <a:cubicBezTo>
                    <a:pt x="1491" y="894"/>
                    <a:pt x="1496" y="892"/>
                    <a:pt x="1501" y="887"/>
                  </a:cubicBezTo>
                  <a:cubicBezTo>
                    <a:pt x="1542" y="832"/>
                    <a:pt x="1542" y="832"/>
                    <a:pt x="1542" y="832"/>
                  </a:cubicBezTo>
                  <a:cubicBezTo>
                    <a:pt x="1542" y="831"/>
                    <a:pt x="1542" y="831"/>
                    <a:pt x="1542" y="831"/>
                  </a:cubicBezTo>
                  <a:cubicBezTo>
                    <a:pt x="1543" y="829"/>
                    <a:pt x="1543" y="829"/>
                    <a:pt x="1543" y="829"/>
                  </a:cubicBezTo>
                  <a:cubicBezTo>
                    <a:pt x="1566" y="811"/>
                    <a:pt x="1566" y="811"/>
                    <a:pt x="1566" y="811"/>
                  </a:cubicBezTo>
                  <a:cubicBezTo>
                    <a:pt x="1568" y="809"/>
                    <a:pt x="1568" y="809"/>
                    <a:pt x="1568" y="809"/>
                  </a:cubicBezTo>
                  <a:cubicBezTo>
                    <a:pt x="1576" y="807"/>
                    <a:pt x="1581" y="804"/>
                    <a:pt x="1585" y="802"/>
                  </a:cubicBezTo>
                  <a:cubicBezTo>
                    <a:pt x="1590" y="797"/>
                    <a:pt x="1590" y="797"/>
                    <a:pt x="1590" y="797"/>
                  </a:cubicBezTo>
                  <a:cubicBezTo>
                    <a:pt x="1597" y="787"/>
                    <a:pt x="1604" y="783"/>
                    <a:pt x="1608" y="783"/>
                  </a:cubicBezTo>
                  <a:cubicBezTo>
                    <a:pt x="1644" y="790"/>
                    <a:pt x="1644" y="790"/>
                    <a:pt x="1644" y="790"/>
                  </a:cubicBezTo>
                  <a:cubicBezTo>
                    <a:pt x="1674" y="776"/>
                    <a:pt x="1674" y="776"/>
                    <a:pt x="1674" y="776"/>
                  </a:cubicBezTo>
                  <a:cubicBezTo>
                    <a:pt x="1674" y="776"/>
                    <a:pt x="1674" y="776"/>
                    <a:pt x="1674" y="776"/>
                  </a:cubicBezTo>
                  <a:cubicBezTo>
                    <a:pt x="1675" y="776"/>
                    <a:pt x="1675" y="776"/>
                    <a:pt x="1675" y="776"/>
                  </a:cubicBezTo>
                  <a:cubicBezTo>
                    <a:pt x="1675" y="776"/>
                    <a:pt x="1675" y="776"/>
                    <a:pt x="1675" y="776"/>
                  </a:cubicBezTo>
                  <a:cubicBezTo>
                    <a:pt x="1676" y="776"/>
                    <a:pt x="1676" y="776"/>
                    <a:pt x="1676" y="776"/>
                  </a:cubicBezTo>
                  <a:cubicBezTo>
                    <a:pt x="1694" y="774"/>
                    <a:pt x="1694" y="774"/>
                    <a:pt x="1694" y="774"/>
                  </a:cubicBezTo>
                  <a:cubicBezTo>
                    <a:pt x="1709" y="767"/>
                    <a:pt x="1709" y="767"/>
                    <a:pt x="1709" y="767"/>
                  </a:cubicBezTo>
                  <a:cubicBezTo>
                    <a:pt x="1709" y="743"/>
                    <a:pt x="1709" y="743"/>
                    <a:pt x="1709" y="743"/>
                  </a:cubicBezTo>
                  <a:cubicBezTo>
                    <a:pt x="1713" y="712"/>
                    <a:pt x="1713" y="712"/>
                    <a:pt x="1713" y="712"/>
                  </a:cubicBezTo>
                  <a:cubicBezTo>
                    <a:pt x="1713" y="711"/>
                    <a:pt x="1713" y="711"/>
                    <a:pt x="1713" y="711"/>
                  </a:cubicBezTo>
                  <a:cubicBezTo>
                    <a:pt x="1713" y="711"/>
                    <a:pt x="1713" y="711"/>
                    <a:pt x="1713" y="711"/>
                  </a:cubicBezTo>
                  <a:cubicBezTo>
                    <a:pt x="1713" y="710"/>
                    <a:pt x="1713" y="710"/>
                    <a:pt x="1713" y="710"/>
                  </a:cubicBezTo>
                  <a:cubicBezTo>
                    <a:pt x="1719" y="702"/>
                    <a:pt x="1719" y="702"/>
                    <a:pt x="1719" y="702"/>
                  </a:cubicBezTo>
                  <a:lnTo>
                    <a:pt x="1719" y="701"/>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6" name="Freeform 9"/>
            <p:cNvSpPr/>
            <p:nvPr/>
          </p:nvSpPr>
          <p:spPr bwMode="auto">
            <a:xfrm>
              <a:off x="2322373" y="3410920"/>
              <a:ext cx="1240718" cy="884092"/>
            </a:xfrm>
            <a:custGeom>
              <a:avLst/>
              <a:gdLst>
                <a:gd name="T0" fmla="*/ 2147483646 w 1071"/>
                <a:gd name="T1" fmla="*/ 2147483646 h 769"/>
                <a:gd name="T2" fmla="*/ 2147483646 w 1071"/>
                <a:gd name="T3" fmla="*/ 2147483646 h 769"/>
                <a:gd name="T4" fmla="*/ 2147483646 w 1071"/>
                <a:gd name="T5" fmla="*/ 2147483646 h 769"/>
                <a:gd name="T6" fmla="*/ 2147483646 w 1071"/>
                <a:gd name="T7" fmla="*/ 2147483646 h 769"/>
                <a:gd name="T8" fmla="*/ 2147483646 w 1071"/>
                <a:gd name="T9" fmla="*/ 2147483646 h 769"/>
                <a:gd name="T10" fmla="*/ 2147483646 w 1071"/>
                <a:gd name="T11" fmla="*/ 2147483646 h 769"/>
                <a:gd name="T12" fmla="*/ 2147483646 w 1071"/>
                <a:gd name="T13" fmla="*/ 2147483646 h 769"/>
                <a:gd name="T14" fmla="*/ 2147483646 w 1071"/>
                <a:gd name="T15" fmla="*/ 2147483646 h 769"/>
                <a:gd name="T16" fmla="*/ 2147483646 w 1071"/>
                <a:gd name="T17" fmla="*/ 2147483646 h 769"/>
                <a:gd name="T18" fmla="*/ 2147483646 w 1071"/>
                <a:gd name="T19" fmla="*/ 2147483646 h 769"/>
                <a:gd name="T20" fmla="*/ 2147483646 w 1071"/>
                <a:gd name="T21" fmla="*/ 2147483646 h 769"/>
                <a:gd name="T22" fmla="*/ 2147483646 w 1071"/>
                <a:gd name="T23" fmla="*/ 2147483646 h 769"/>
                <a:gd name="T24" fmla="*/ 2147483646 w 1071"/>
                <a:gd name="T25" fmla="*/ 2147483646 h 769"/>
                <a:gd name="T26" fmla="*/ 2147483646 w 1071"/>
                <a:gd name="T27" fmla="*/ 2147483646 h 769"/>
                <a:gd name="T28" fmla="*/ 2147483646 w 1071"/>
                <a:gd name="T29" fmla="*/ 2147483646 h 769"/>
                <a:gd name="T30" fmla="*/ 2147483646 w 1071"/>
                <a:gd name="T31" fmla="*/ 2147483646 h 769"/>
                <a:gd name="T32" fmla="*/ 2147483646 w 1071"/>
                <a:gd name="T33" fmla="*/ 2147483646 h 769"/>
                <a:gd name="T34" fmla="*/ 2147483646 w 1071"/>
                <a:gd name="T35" fmla="*/ 2147483646 h 769"/>
                <a:gd name="T36" fmla="*/ 2147483646 w 1071"/>
                <a:gd name="T37" fmla="*/ 2147483646 h 769"/>
                <a:gd name="T38" fmla="*/ 2147483646 w 1071"/>
                <a:gd name="T39" fmla="*/ 2147483646 h 769"/>
                <a:gd name="T40" fmla="*/ 2147483646 w 1071"/>
                <a:gd name="T41" fmla="*/ 2147483646 h 769"/>
                <a:gd name="T42" fmla="*/ 2147483646 w 1071"/>
                <a:gd name="T43" fmla="*/ 2147483646 h 769"/>
                <a:gd name="T44" fmla="*/ 2147483646 w 1071"/>
                <a:gd name="T45" fmla="*/ 2147483646 h 769"/>
                <a:gd name="T46" fmla="*/ 2147483646 w 1071"/>
                <a:gd name="T47" fmla="*/ 2147483646 h 769"/>
                <a:gd name="T48" fmla="*/ 2147483646 w 1071"/>
                <a:gd name="T49" fmla="*/ 2147483646 h 769"/>
                <a:gd name="T50" fmla="*/ 2147483646 w 1071"/>
                <a:gd name="T51" fmla="*/ 2147483646 h 769"/>
                <a:gd name="T52" fmla="*/ 2147483646 w 1071"/>
                <a:gd name="T53" fmla="*/ 2147483646 h 769"/>
                <a:gd name="T54" fmla="*/ 2147483646 w 1071"/>
                <a:gd name="T55" fmla="*/ 2147483646 h 769"/>
                <a:gd name="T56" fmla="*/ 2147483646 w 1071"/>
                <a:gd name="T57" fmla="*/ 2147483646 h 769"/>
                <a:gd name="T58" fmla="*/ 2147483646 w 1071"/>
                <a:gd name="T59" fmla="*/ 2147483646 h 769"/>
                <a:gd name="T60" fmla="*/ 2147483646 w 1071"/>
                <a:gd name="T61" fmla="*/ 2147483646 h 769"/>
                <a:gd name="T62" fmla="*/ 2147483646 w 1071"/>
                <a:gd name="T63" fmla="*/ 2147483646 h 769"/>
                <a:gd name="T64" fmla="*/ 2147483646 w 1071"/>
                <a:gd name="T65" fmla="*/ 2147483646 h 769"/>
                <a:gd name="T66" fmla="*/ 2147483646 w 1071"/>
                <a:gd name="T67" fmla="*/ 2147483646 h 769"/>
                <a:gd name="T68" fmla="*/ 2147483646 w 1071"/>
                <a:gd name="T69" fmla="*/ 2147483646 h 769"/>
                <a:gd name="T70" fmla="*/ 2147483646 w 1071"/>
                <a:gd name="T71" fmla="*/ 2147483646 h 769"/>
                <a:gd name="T72" fmla="*/ 2147483646 w 1071"/>
                <a:gd name="T73" fmla="*/ 2147483646 h 769"/>
                <a:gd name="T74" fmla="*/ 2147483646 w 1071"/>
                <a:gd name="T75" fmla="*/ 2147483646 h 769"/>
                <a:gd name="T76" fmla="*/ 2147483646 w 1071"/>
                <a:gd name="T77" fmla="*/ 2147483646 h 769"/>
                <a:gd name="T78" fmla="*/ 2147483646 w 1071"/>
                <a:gd name="T79" fmla="*/ 2147483646 h 769"/>
                <a:gd name="T80" fmla="*/ 2147483646 w 1071"/>
                <a:gd name="T81" fmla="*/ 2147483646 h 769"/>
                <a:gd name="T82" fmla="*/ 2147483646 w 1071"/>
                <a:gd name="T83" fmla="*/ 2147483646 h 769"/>
                <a:gd name="T84" fmla="*/ 2147483646 w 1071"/>
                <a:gd name="T85" fmla="*/ 2147483646 h 769"/>
                <a:gd name="T86" fmla="*/ 2147483646 w 1071"/>
                <a:gd name="T87" fmla="*/ 2147483646 h 769"/>
                <a:gd name="T88" fmla="*/ 2147483646 w 1071"/>
                <a:gd name="T89" fmla="*/ 2147483646 h 769"/>
                <a:gd name="T90" fmla="*/ 2147483646 w 1071"/>
                <a:gd name="T91" fmla="*/ 2147483646 h 769"/>
                <a:gd name="T92" fmla="*/ 2147483646 w 1071"/>
                <a:gd name="T93" fmla="*/ 2147483646 h 769"/>
                <a:gd name="T94" fmla="*/ 2147483646 w 1071"/>
                <a:gd name="T95" fmla="*/ 2147483646 h 769"/>
                <a:gd name="T96" fmla="*/ 2147483646 w 1071"/>
                <a:gd name="T97" fmla="*/ 2147483646 h 769"/>
                <a:gd name="T98" fmla="*/ 2147483646 w 1071"/>
                <a:gd name="T99" fmla="*/ 2147483646 h 769"/>
                <a:gd name="T100" fmla="*/ 2147483646 w 1071"/>
                <a:gd name="T101" fmla="*/ 2147483646 h 769"/>
                <a:gd name="T102" fmla="*/ 2147483646 w 1071"/>
                <a:gd name="T103" fmla="*/ 2147483646 h 769"/>
                <a:gd name="T104" fmla="*/ 2147483646 w 1071"/>
                <a:gd name="T105" fmla="*/ 2147483646 h 769"/>
                <a:gd name="T106" fmla="*/ 2147483646 w 1071"/>
                <a:gd name="T107" fmla="*/ 2147483646 h 7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71"/>
                <a:gd name="T163" fmla="*/ 0 h 769"/>
                <a:gd name="T164" fmla="*/ 1071 w 1071"/>
                <a:gd name="T165" fmla="*/ 769 h 76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71" h="769">
                  <a:moveTo>
                    <a:pt x="639" y="40"/>
                  </a:moveTo>
                  <a:cubicBezTo>
                    <a:pt x="630" y="47"/>
                    <a:pt x="630" y="47"/>
                    <a:pt x="630" y="47"/>
                  </a:cubicBezTo>
                  <a:cubicBezTo>
                    <a:pt x="630" y="51"/>
                    <a:pt x="632" y="61"/>
                    <a:pt x="635" y="74"/>
                  </a:cubicBezTo>
                  <a:cubicBezTo>
                    <a:pt x="635" y="76"/>
                    <a:pt x="635" y="76"/>
                    <a:pt x="635" y="76"/>
                  </a:cubicBezTo>
                  <a:cubicBezTo>
                    <a:pt x="636" y="77"/>
                    <a:pt x="636" y="77"/>
                    <a:pt x="636" y="77"/>
                  </a:cubicBezTo>
                  <a:cubicBezTo>
                    <a:pt x="635" y="77"/>
                    <a:pt x="635" y="77"/>
                    <a:pt x="635" y="77"/>
                  </a:cubicBezTo>
                  <a:cubicBezTo>
                    <a:pt x="624" y="103"/>
                    <a:pt x="624" y="103"/>
                    <a:pt x="624" y="103"/>
                  </a:cubicBezTo>
                  <a:cubicBezTo>
                    <a:pt x="608" y="109"/>
                    <a:pt x="608" y="109"/>
                    <a:pt x="608" y="109"/>
                  </a:cubicBezTo>
                  <a:cubicBezTo>
                    <a:pt x="605" y="110"/>
                    <a:pt x="605" y="110"/>
                    <a:pt x="605" y="110"/>
                  </a:cubicBezTo>
                  <a:cubicBezTo>
                    <a:pt x="604" y="110"/>
                    <a:pt x="604" y="110"/>
                    <a:pt x="604" y="110"/>
                  </a:cubicBezTo>
                  <a:cubicBezTo>
                    <a:pt x="576" y="98"/>
                    <a:pt x="576" y="98"/>
                    <a:pt x="576" y="98"/>
                  </a:cubicBezTo>
                  <a:cubicBezTo>
                    <a:pt x="575" y="98"/>
                    <a:pt x="575" y="98"/>
                    <a:pt x="575" y="98"/>
                  </a:cubicBezTo>
                  <a:cubicBezTo>
                    <a:pt x="575" y="97"/>
                    <a:pt x="575" y="97"/>
                    <a:pt x="575" y="97"/>
                  </a:cubicBezTo>
                  <a:cubicBezTo>
                    <a:pt x="523" y="49"/>
                    <a:pt x="523" y="49"/>
                    <a:pt x="523" y="49"/>
                  </a:cubicBezTo>
                  <a:cubicBezTo>
                    <a:pt x="503" y="38"/>
                    <a:pt x="503" y="38"/>
                    <a:pt x="503" y="38"/>
                  </a:cubicBezTo>
                  <a:cubicBezTo>
                    <a:pt x="472" y="26"/>
                    <a:pt x="472" y="26"/>
                    <a:pt x="472" y="26"/>
                  </a:cubicBezTo>
                  <a:cubicBezTo>
                    <a:pt x="472" y="25"/>
                    <a:pt x="472" y="25"/>
                    <a:pt x="472" y="25"/>
                  </a:cubicBezTo>
                  <a:cubicBezTo>
                    <a:pt x="472" y="25"/>
                    <a:pt x="472" y="25"/>
                    <a:pt x="472" y="25"/>
                  </a:cubicBezTo>
                  <a:cubicBezTo>
                    <a:pt x="471" y="25"/>
                    <a:pt x="471" y="25"/>
                    <a:pt x="471" y="25"/>
                  </a:cubicBezTo>
                  <a:cubicBezTo>
                    <a:pt x="471" y="25"/>
                    <a:pt x="471" y="25"/>
                    <a:pt x="471" y="25"/>
                  </a:cubicBezTo>
                  <a:cubicBezTo>
                    <a:pt x="456" y="14"/>
                    <a:pt x="456" y="14"/>
                    <a:pt x="456" y="14"/>
                  </a:cubicBezTo>
                  <a:cubicBezTo>
                    <a:pt x="429" y="6"/>
                    <a:pt x="429" y="6"/>
                    <a:pt x="429" y="6"/>
                  </a:cubicBezTo>
                  <a:cubicBezTo>
                    <a:pt x="415" y="7"/>
                    <a:pt x="415" y="7"/>
                    <a:pt x="415" y="7"/>
                  </a:cubicBezTo>
                  <a:cubicBezTo>
                    <a:pt x="414" y="7"/>
                    <a:pt x="414" y="7"/>
                    <a:pt x="414" y="7"/>
                  </a:cubicBezTo>
                  <a:cubicBezTo>
                    <a:pt x="380" y="5"/>
                    <a:pt x="380" y="5"/>
                    <a:pt x="380" y="5"/>
                  </a:cubicBezTo>
                  <a:cubicBezTo>
                    <a:pt x="379" y="5"/>
                    <a:pt x="379" y="5"/>
                    <a:pt x="379" y="5"/>
                  </a:cubicBezTo>
                  <a:cubicBezTo>
                    <a:pt x="354" y="0"/>
                    <a:pt x="354" y="0"/>
                    <a:pt x="354" y="0"/>
                  </a:cubicBezTo>
                  <a:cubicBezTo>
                    <a:pt x="340" y="0"/>
                    <a:pt x="340" y="0"/>
                    <a:pt x="340" y="0"/>
                  </a:cubicBezTo>
                  <a:cubicBezTo>
                    <a:pt x="328" y="8"/>
                    <a:pt x="328" y="8"/>
                    <a:pt x="328" y="8"/>
                  </a:cubicBezTo>
                  <a:cubicBezTo>
                    <a:pt x="322" y="11"/>
                    <a:pt x="313" y="12"/>
                    <a:pt x="303" y="14"/>
                  </a:cubicBezTo>
                  <a:cubicBezTo>
                    <a:pt x="281" y="19"/>
                    <a:pt x="281" y="19"/>
                    <a:pt x="281" y="19"/>
                  </a:cubicBezTo>
                  <a:cubicBezTo>
                    <a:pt x="262" y="25"/>
                    <a:pt x="262" y="25"/>
                    <a:pt x="262" y="25"/>
                  </a:cubicBezTo>
                  <a:cubicBezTo>
                    <a:pt x="261" y="26"/>
                    <a:pt x="261" y="26"/>
                    <a:pt x="261" y="26"/>
                  </a:cubicBezTo>
                  <a:cubicBezTo>
                    <a:pt x="261" y="27"/>
                    <a:pt x="261" y="27"/>
                    <a:pt x="261" y="27"/>
                  </a:cubicBezTo>
                  <a:cubicBezTo>
                    <a:pt x="261" y="26"/>
                    <a:pt x="261" y="26"/>
                    <a:pt x="261" y="26"/>
                  </a:cubicBezTo>
                  <a:cubicBezTo>
                    <a:pt x="237" y="28"/>
                    <a:pt x="237" y="28"/>
                    <a:pt x="237" y="28"/>
                  </a:cubicBezTo>
                  <a:cubicBezTo>
                    <a:pt x="213" y="38"/>
                    <a:pt x="213" y="38"/>
                    <a:pt x="213" y="38"/>
                  </a:cubicBezTo>
                  <a:cubicBezTo>
                    <a:pt x="213" y="38"/>
                    <a:pt x="213" y="38"/>
                    <a:pt x="213" y="38"/>
                  </a:cubicBezTo>
                  <a:cubicBezTo>
                    <a:pt x="210" y="38"/>
                    <a:pt x="210" y="38"/>
                    <a:pt x="210" y="38"/>
                  </a:cubicBezTo>
                  <a:cubicBezTo>
                    <a:pt x="190" y="35"/>
                    <a:pt x="190" y="35"/>
                    <a:pt x="190" y="35"/>
                  </a:cubicBezTo>
                  <a:cubicBezTo>
                    <a:pt x="159" y="40"/>
                    <a:pt x="159" y="40"/>
                    <a:pt x="159" y="40"/>
                  </a:cubicBezTo>
                  <a:cubicBezTo>
                    <a:pt x="134" y="40"/>
                    <a:pt x="134" y="40"/>
                    <a:pt x="134" y="40"/>
                  </a:cubicBezTo>
                  <a:cubicBezTo>
                    <a:pt x="123" y="50"/>
                    <a:pt x="123" y="50"/>
                    <a:pt x="123" y="50"/>
                  </a:cubicBezTo>
                  <a:cubicBezTo>
                    <a:pt x="122" y="50"/>
                    <a:pt x="122" y="50"/>
                    <a:pt x="122" y="50"/>
                  </a:cubicBezTo>
                  <a:cubicBezTo>
                    <a:pt x="110" y="53"/>
                    <a:pt x="110" y="53"/>
                    <a:pt x="110" y="53"/>
                  </a:cubicBezTo>
                  <a:cubicBezTo>
                    <a:pt x="115" y="66"/>
                    <a:pt x="115" y="66"/>
                    <a:pt x="115" y="66"/>
                  </a:cubicBezTo>
                  <a:cubicBezTo>
                    <a:pt x="115" y="86"/>
                    <a:pt x="115" y="86"/>
                    <a:pt x="115" y="86"/>
                  </a:cubicBezTo>
                  <a:cubicBezTo>
                    <a:pt x="112" y="104"/>
                    <a:pt x="112" y="104"/>
                    <a:pt x="112" y="104"/>
                  </a:cubicBezTo>
                  <a:cubicBezTo>
                    <a:pt x="130" y="119"/>
                    <a:pt x="130" y="119"/>
                    <a:pt x="130" y="119"/>
                  </a:cubicBezTo>
                  <a:cubicBezTo>
                    <a:pt x="131" y="119"/>
                    <a:pt x="131" y="119"/>
                    <a:pt x="131" y="119"/>
                  </a:cubicBezTo>
                  <a:cubicBezTo>
                    <a:pt x="131" y="119"/>
                    <a:pt x="131" y="119"/>
                    <a:pt x="131" y="119"/>
                  </a:cubicBezTo>
                  <a:cubicBezTo>
                    <a:pt x="131" y="119"/>
                    <a:pt x="131" y="119"/>
                    <a:pt x="131" y="119"/>
                  </a:cubicBezTo>
                  <a:cubicBezTo>
                    <a:pt x="146" y="136"/>
                    <a:pt x="146" y="136"/>
                    <a:pt x="146" y="136"/>
                  </a:cubicBezTo>
                  <a:cubicBezTo>
                    <a:pt x="155" y="143"/>
                    <a:pt x="159" y="148"/>
                    <a:pt x="159" y="155"/>
                  </a:cubicBezTo>
                  <a:cubicBezTo>
                    <a:pt x="164" y="171"/>
                    <a:pt x="164" y="171"/>
                    <a:pt x="164" y="171"/>
                  </a:cubicBezTo>
                  <a:cubicBezTo>
                    <a:pt x="172" y="186"/>
                    <a:pt x="172" y="186"/>
                    <a:pt x="172" y="186"/>
                  </a:cubicBezTo>
                  <a:cubicBezTo>
                    <a:pt x="171" y="186"/>
                    <a:pt x="171" y="187"/>
                    <a:pt x="170" y="187"/>
                  </a:cubicBezTo>
                  <a:cubicBezTo>
                    <a:pt x="150" y="202"/>
                    <a:pt x="150" y="202"/>
                    <a:pt x="150" y="202"/>
                  </a:cubicBezTo>
                  <a:cubicBezTo>
                    <a:pt x="136" y="220"/>
                    <a:pt x="136" y="220"/>
                    <a:pt x="136" y="220"/>
                  </a:cubicBezTo>
                  <a:cubicBezTo>
                    <a:pt x="139" y="236"/>
                    <a:pt x="139" y="236"/>
                    <a:pt x="139" y="236"/>
                  </a:cubicBezTo>
                  <a:cubicBezTo>
                    <a:pt x="149" y="258"/>
                    <a:pt x="149" y="258"/>
                    <a:pt x="149" y="258"/>
                  </a:cubicBezTo>
                  <a:cubicBezTo>
                    <a:pt x="150" y="260"/>
                    <a:pt x="150" y="260"/>
                    <a:pt x="150" y="260"/>
                  </a:cubicBezTo>
                  <a:cubicBezTo>
                    <a:pt x="150" y="260"/>
                    <a:pt x="150" y="260"/>
                    <a:pt x="150" y="260"/>
                  </a:cubicBezTo>
                  <a:cubicBezTo>
                    <a:pt x="150" y="261"/>
                    <a:pt x="150" y="261"/>
                    <a:pt x="150" y="261"/>
                  </a:cubicBezTo>
                  <a:cubicBezTo>
                    <a:pt x="148" y="270"/>
                    <a:pt x="148" y="270"/>
                    <a:pt x="148" y="270"/>
                  </a:cubicBezTo>
                  <a:cubicBezTo>
                    <a:pt x="146" y="275"/>
                    <a:pt x="143" y="279"/>
                    <a:pt x="140" y="281"/>
                  </a:cubicBezTo>
                  <a:cubicBezTo>
                    <a:pt x="134" y="287"/>
                    <a:pt x="123" y="287"/>
                    <a:pt x="106" y="281"/>
                  </a:cubicBezTo>
                  <a:cubicBezTo>
                    <a:pt x="80" y="276"/>
                    <a:pt x="80" y="276"/>
                    <a:pt x="80" y="276"/>
                  </a:cubicBezTo>
                  <a:cubicBezTo>
                    <a:pt x="79" y="276"/>
                    <a:pt x="79" y="276"/>
                    <a:pt x="79" y="276"/>
                  </a:cubicBezTo>
                  <a:cubicBezTo>
                    <a:pt x="79" y="276"/>
                    <a:pt x="79" y="276"/>
                    <a:pt x="79" y="276"/>
                  </a:cubicBezTo>
                  <a:cubicBezTo>
                    <a:pt x="78" y="276"/>
                    <a:pt x="78" y="276"/>
                    <a:pt x="78" y="276"/>
                  </a:cubicBezTo>
                  <a:cubicBezTo>
                    <a:pt x="59" y="267"/>
                    <a:pt x="59" y="267"/>
                    <a:pt x="59" y="267"/>
                  </a:cubicBezTo>
                  <a:cubicBezTo>
                    <a:pt x="28" y="265"/>
                    <a:pt x="28" y="265"/>
                    <a:pt x="28" y="265"/>
                  </a:cubicBezTo>
                  <a:cubicBezTo>
                    <a:pt x="29" y="267"/>
                    <a:pt x="29" y="267"/>
                    <a:pt x="29" y="267"/>
                  </a:cubicBezTo>
                  <a:cubicBezTo>
                    <a:pt x="26" y="319"/>
                    <a:pt x="26" y="319"/>
                    <a:pt x="26" y="319"/>
                  </a:cubicBezTo>
                  <a:cubicBezTo>
                    <a:pt x="25" y="327"/>
                    <a:pt x="20" y="330"/>
                    <a:pt x="13" y="331"/>
                  </a:cubicBezTo>
                  <a:cubicBezTo>
                    <a:pt x="9" y="332"/>
                    <a:pt x="7" y="336"/>
                    <a:pt x="8" y="345"/>
                  </a:cubicBezTo>
                  <a:cubicBezTo>
                    <a:pt x="8" y="346"/>
                    <a:pt x="8" y="346"/>
                    <a:pt x="8" y="346"/>
                  </a:cubicBezTo>
                  <a:cubicBezTo>
                    <a:pt x="7" y="346"/>
                    <a:pt x="7" y="346"/>
                    <a:pt x="7" y="346"/>
                  </a:cubicBezTo>
                  <a:cubicBezTo>
                    <a:pt x="5" y="359"/>
                    <a:pt x="5" y="359"/>
                    <a:pt x="5" y="359"/>
                  </a:cubicBezTo>
                  <a:cubicBezTo>
                    <a:pt x="13" y="366"/>
                    <a:pt x="18" y="371"/>
                    <a:pt x="20" y="375"/>
                  </a:cubicBezTo>
                  <a:cubicBezTo>
                    <a:pt x="25" y="401"/>
                    <a:pt x="25" y="401"/>
                    <a:pt x="25" y="401"/>
                  </a:cubicBezTo>
                  <a:cubicBezTo>
                    <a:pt x="25" y="410"/>
                    <a:pt x="25" y="410"/>
                    <a:pt x="25" y="410"/>
                  </a:cubicBezTo>
                  <a:cubicBezTo>
                    <a:pt x="24" y="415"/>
                    <a:pt x="23" y="420"/>
                    <a:pt x="21" y="424"/>
                  </a:cubicBezTo>
                  <a:cubicBezTo>
                    <a:pt x="14" y="445"/>
                    <a:pt x="14" y="445"/>
                    <a:pt x="14" y="445"/>
                  </a:cubicBezTo>
                  <a:cubicBezTo>
                    <a:pt x="0" y="471"/>
                    <a:pt x="0" y="471"/>
                    <a:pt x="0" y="471"/>
                  </a:cubicBezTo>
                  <a:cubicBezTo>
                    <a:pt x="0" y="477"/>
                    <a:pt x="0" y="477"/>
                    <a:pt x="0" y="477"/>
                  </a:cubicBezTo>
                  <a:cubicBezTo>
                    <a:pt x="2" y="489"/>
                    <a:pt x="2" y="489"/>
                    <a:pt x="2" y="489"/>
                  </a:cubicBezTo>
                  <a:cubicBezTo>
                    <a:pt x="16" y="507"/>
                    <a:pt x="16" y="507"/>
                    <a:pt x="16" y="507"/>
                  </a:cubicBezTo>
                  <a:cubicBezTo>
                    <a:pt x="20" y="512"/>
                    <a:pt x="22" y="516"/>
                    <a:pt x="23" y="519"/>
                  </a:cubicBezTo>
                  <a:cubicBezTo>
                    <a:pt x="36" y="537"/>
                    <a:pt x="36" y="537"/>
                    <a:pt x="36" y="537"/>
                  </a:cubicBezTo>
                  <a:cubicBezTo>
                    <a:pt x="55" y="558"/>
                    <a:pt x="55" y="558"/>
                    <a:pt x="55" y="558"/>
                  </a:cubicBezTo>
                  <a:cubicBezTo>
                    <a:pt x="62" y="565"/>
                    <a:pt x="67" y="568"/>
                    <a:pt x="70" y="568"/>
                  </a:cubicBezTo>
                  <a:cubicBezTo>
                    <a:pt x="90" y="556"/>
                    <a:pt x="90" y="556"/>
                    <a:pt x="90" y="556"/>
                  </a:cubicBezTo>
                  <a:cubicBezTo>
                    <a:pt x="94" y="553"/>
                    <a:pt x="97" y="550"/>
                    <a:pt x="102" y="550"/>
                  </a:cubicBezTo>
                  <a:cubicBezTo>
                    <a:pt x="106" y="550"/>
                    <a:pt x="113" y="554"/>
                    <a:pt x="122" y="560"/>
                  </a:cubicBezTo>
                  <a:cubicBezTo>
                    <a:pt x="122" y="560"/>
                    <a:pt x="122" y="560"/>
                    <a:pt x="122" y="560"/>
                  </a:cubicBezTo>
                  <a:cubicBezTo>
                    <a:pt x="123" y="560"/>
                    <a:pt x="123" y="560"/>
                    <a:pt x="123" y="560"/>
                  </a:cubicBezTo>
                  <a:cubicBezTo>
                    <a:pt x="123" y="561"/>
                    <a:pt x="123" y="561"/>
                    <a:pt x="123" y="561"/>
                  </a:cubicBezTo>
                  <a:cubicBezTo>
                    <a:pt x="134" y="574"/>
                    <a:pt x="134" y="574"/>
                    <a:pt x="134" y="574"/>
                  </a:cubicBezTo>
                  <a:cubicBezTo>
                    <a:pt x="139" y="586"/>
                    <a:pt x="139" y="586"/>
                    <a:pt x="139" y="586"/>
                  </a:cubicBezTo>
                  <a:cubicBezTo>
                    <a:pt x="143" y="592"/>
                    <a:pt x="143" y="592"/>
                    <a:pt x="143" y="592"/>
                  </a:cubicBezTo>
                  <a:cubicBezTo>
                    <a:pt x="147" y="594"/>
                    <a:pt x="147" y="594"/>
                    <a:pt x="147" y="594"/>
                  </a:cubicBezTo>
                  <a:cubicBezTo>
                    <a:pt x="160" y="603"/>
                    <a:pt x="160" y="603"/>
                    <a:pt x="160" y="603"/>
                  </a:cubicBezTo>
                  <a:cubicBezTo>
                    <a:pt x="168" y="604"/>
                    <a:pt x="168" y="604"/>
                    <a:pt x="168" y="604"/>
                  </a:cubicBezTo>
                  <a:cubicBezTo>
                    <a:pt x="172" y="605"/>
                    <a:pt x="176" y="609"/>
                    <a:pt x="179" y="613"/>
                  </a:cubicBezTo>
                  <a:cubicBezTo>
                    <a:pt x="181" y="616"/>
                    <a:pt x="193" y="620"/>
                    <a:pt x="213" y="625"/>
                  </a:cubicBezTo>
                  <a:cubicBezTo>
                    <a:pt x="214" y="625"/>
                    <a:pt x="214" y="625"/>
                    <a:pt x="214" y="625"/>
                  </a:cubicBezTo>
                  <a:cubicBezTo>
                    <a:pt x="246" y="637"/>
                    <a:pt x="246" y="637"/>
                    <a:pt x="246" y="637"/>
                  </a:cubicBezTo>
                  <a:cubicBezTo>
                    <a:pt x="247" y="637"/>
                    <a:pt x="247" y="637"/>
                    <a:pt x="247" y="637"/>
                  </a:cubicBezTo>
                  <a:cubicBezTo>
                    <a:pt x="248" y="637"/>
                    <a:pt x="248" y="637"/>
                    <a:pt x="248" y="637"/>
                  </a:cubicBezTo>
                  <a:cubicBezTo>
                    <a:pt x="270" y="648"/>
                    <a:pt x="270" y="648"/>
                    <a:pt x="270" y="648"/>
                  </a:cubicBezTo>
                  <a:cubicBezTo>
                    <a:pt x="308" y="657"/>
                    <a:pt x="308" y="657"/>
                    <a:pt x="308" y="657"/>
                  </a:cubicBezTo>
                  <a:cubicBezTo>
                    <a:pt x="309" y="658"/>
                    <a:pt x="309" y="658"/>
                    <a:pt x="309" y="658"/>
                  </a:cubicBezTo>
                  <a:cubicBezTo>
                    <a:pt x="359" y="660"/>
                    <a:pt x="359" y="660"/>
                    <a:pt x="359" y="660"/>
                  </a:cubicBezTo>
                  <a:cubicBezTo>
                    <a:pt x="381" y="652"/>
                    <a:pt x="381" y="652"/>
                    <a:pt x="381" y="652"/>
                  </a:cubicBezTo>
                  <a:cubicBezTo>
                    <a:pt x="401" y="652"/>
                    <a:pt x="401" y="652"/>
                    <a:pt x="401" y="652"/>
                  </a:cubicBezTo>
                  <a:cubicBezTo>
                    <a:pt x="401" y="653"/>
                    <a:pt x="401" y="653"/>
                    <a:pt x="401" y="653"/>
                  </a:cubicBezTo>
                  <a:cubicBezTo>
                    <a:pt x="402" y="654"/>
                    <a:pt x="402" y="654"/>
                    <a:pt x="402" y="654"/>
                  </a:cubicBezTo>
                  <a:cubicBezTo>
                    <a:pt x="419" y="675"/>
                    <a:pt x="419" y="675"/>
                    <a:pt x="419" y="675"/>
                  </a:cubicBezTo>
                  <a:cubicBezTo>
                    <a:pt x="419" y="675"/>
                    <a:pt x="419" y="675"/>
                    <a:pt x="419" y="675"/>
                  </a:cubicBezTo>
                  <a:cubicBezTo>
                    <a:pt x="419" y="676"/>
                    <a:pt x="419" y="676"/>
                    <a:pt x="419" y="676"/>
                  </a:cubicBezTo>
                  <a:cubicBezTo>
                    <a:pt x="429" y="693"/>
                    <a:pt x="429" y="693"/>
                    <a:pt x="429" y="693"/>
                  </a:cubicBezTo>
                  <a:cubicBezTo>
                    <a:pt x="438" y="702"/>
                    <a:pt x="438" y="702"/>
                    <a:pt x="438" y="702"/>
                  </a:cubicBezTo>
                  <a:cubicBezTo>
                    <a:pt x="449" y="708"/>
                    <a:pt x="449" y="708"/>
                    <a:pt x="449" y="708"/>
                  </a:cubicBezTo>
                  <a:cubicBezTo>
                    <a:pt x="451" y="709"/>
                    <a:pt x="451" y="709"/>
                    <a:pt x="451" y="709"/>
                  </a:cubicBezTo>
                  <a:cubicBezTo>
                    <a:pt x="451" y="709"/>
                    <a:pt x="451" y="709"/>
                    <a:pt x="451" y="709"/>
                  </a:cubicBezTo>
                  <a:cubicBezTo>
                    <a:pt x="452" y="710"/>
                    <a:pt x="452" y="710"/>
                    <a:pt x="452" y="710"/>
                  </a:cubicBezTo>
                  <a:cubicBezTo>
                    <a:pt x="461" y="731"/>
                    <a:pt x="461" y="731"/>
                    <a:pt x="461" y="731"/>
                  </a:cubicBezTo>
                  <a:cubicBezTo>
                    <a:pt x="461" y="732"/>
                    <a:pt x="461" y="732"/>
                    <a:pt x="461" y="732"/>
                  </a:cubicBezTo>
                  <a:cubicBezTo>
                    <a:pt x="462" y="732"/>
                    <a:pt x="462" y="732"/>
                    <a:pt x="462" y="732"/>
                  </a:cubicBezTo>
                  <a:cubicBezTo>
                    <a:pt x="462" y="733"/>
                    <a:pt x="462" y="733"/>
                    <a:pt x="462" y="733"/>
                  </a:cubicBezTo>
                  <a:cubicBezTo>
                    <a:pt x="467" y="756"/>
                    <a:pt x="467" y="756"/>
                    <a:pt x="467" y="756"/>
                  </a:cubicBezTo>
                  <a:cubicBezTo>
                    <a:pt x="482" y="762"/>
                    <a:pt x="482" y="762"/>
                    <a:pt x="482" y="762"/>
                  </a:cubicBezTo>
                  <a:cubicBezTo>
                    <a:pt x="483" y="762"/>
                    <a:pt x="483" y="762"/>
                    <a:pt x="483" y="762"/>
                  </a:cubicBezTo>
                  <a:cubicBezTo>
                    <a:pt x="484" y="762"/>
                    <a:pt x="484" y="762"/>
                    <a:pt x="484" y="762"/>
                  </a:cubicBezTo>
                  <a:cubicBezTo>
                    <a:pt x="484" y="762"/>
                    <a:pt x="484" y="762"/>
                    <a:pt x="484" y="762"/>
                  </a:cubicBezTo>
                  <a:cubicBezTo>
                    <a:pt x="496" y="769"/>
                    <a:pt x="496" y="769"/>
                    <a:pt x="496" y="769"/>
                  </a:cubicBezTo>
                  <a:cubicBezTo>
                    <a:pt x="512" y="766"/>
                    <a:pt x="512" y="766"/>
                    <a:pt x="512" y="766"/>
                  </a:cubicBezTo>
                  <a:cubicBezTo>
                    <a:pt x="516" y="750"/>
                    <a:pt x="516" y="750"/>
                    <a:pt x="516" y="750"/>
                  </a:cubicBezTo>
                  <a:cubicBezTo>
                    <a:pt x="516" y="749"/>
                    <a:pt x="516" y="749"/>
                    <a:pt x="516" y="749"/>
                  </a:cubicBezTo>
                  <a:cubicBezTo>
                    <a:pt x="517" y="748"/>
                    <a:pt x="517" y="748"/>
                    <a:pt x="517" y="748"/>
                  </a:cubicBezTo>
                  <a:cubicBezTo>
                    <a:pt x="535" y="730"/>
                    <a:pt x="535" y="730"/>
                    <a:pt x="535" y="730"/>
                  </a:cubicBezTo>
                  <a:cubicBezTo>
                    <a:pt x="555" y="735"/>
                    <a:pt x="555" y="735"/>
                    <a:pt x="555" y="735"/>
                  </a:cubicBezTo>
                  <a:cubicBezTo>
                    <a:pt x="555" y="737"/>
                    <a:pt x="555" y="737"/>
                    <a:pt x="555" y="737"/>
                  </a:cubicBezTo>
                  <a:cubicBezTo>
                    <a:pt x="565" y="758"/>
                    <a:pt x="565" y="758"/>
                    <a:pt x="565" y="758"/>
                  </a:cubicBezTo>
                  <a:cubicBezTo>
                    <a:pt x="585" y="751"/>
                    <a:pt x="585" y="751"/>
                    <a:pt x="585" y="751"/>
                  </a:cubicBezTo>
                  <a:cubicBezTo>
                    <a:pt x="587" y="731"/>
                    <a:pt x="587" y="731"/>
                    <a:pt x="587" y="731"/>
                  </a:cubicBezTo>
                  <a:cubicBezTo>
                    <a:pt x="587" y="730"/>
                    <a:pt x="587" y="730"/>
                    <a:pt x="587" y="730"/>
                  </a:cubicBezTo>
                  <a:cubicBezTo>
                    <a:pt x="587" y="729"/>
                    <a:pt x="587" y="729"/>
                    <a:pt x="587" y="729"/>
                  </a:cubicBezTo>
                  <a:cubicBezTo>
                    <a:pt x="588" y="728"/>
                    <a:pt x="588" y="728"/>
                    <a:pt x="588" y="728"/>
                  </a:cubicBezTo>
                  <a:cubicBezTo>
                    <a:pt x="601" y="720"/>
                    <a:pt x="601" y="720"/>
                    <a:pt x="601" y="720"/>
                  </a:cubicBezTo>
                  <a:cubicBezTo>
                    <a:pt x="598" y="691"/>
                    <a:pt x="598" y="691"/>
                    <a:pt x="598" y="691"/>
                  </a:cubicBezTo>
                  <a:cubicBezTo>
                    <a:pt x="598" y="689"/>
                    <a:pt x="598" y="689"/>
                    <a:pt x="598" y="689"/>
                  </a:cubicBezTo>
                  <a:cubicBezTo>
                    <a:pt x="598" y="688"/>
                    <a:pt x="598" y="688"/>
                    <a:pt x="598" y="688"/>
                  </a:cubicBezTo>
                  <a:cubicBezTo>
                    <a:pt x="598" y="688"/>
                    <a:pt x="598" y="688"/>
                    <a:pt x="598" y="688"/>
                  </a:cubicBezTo>
                  <a:cubicBezTo>
                    <a:pt x="614" y="655"/>
                    <a:pt x="614" y="655"/>
                    <a:pt x="614" y="655"/>
                  </a:cubicBezTo>
                  <a:cubicBezTo>
                    <a:pt x="630" y="649"/>
                    <a:pt x="630" y="649"/>
                    <a:pt x="630" y="649"/>
                  </a:cubicBezTo>
                  <a:cubicBezTo>
                    <a:pt x="624" y="619"/>
                    <a:pt x="624" y="619"/>
                    <a:pt x="624" y="619"/>
                  </a:cubicBezTo>
                  <a:cubicBezTo>
                    <a:pt x="639" y="619"/>
                    <a:pt x="639" y="619"/>
                    <a:pt x="639" y="619"/>
                  </a:cubicBezTo>
                  <a:cubicBezTo>
                    <a:pt x="638" y="605"/>
                    <a:pt x="638" y="605"/>
                    <a:pt x="638" y="605"/>
                  </a:cubicBezTo>
                  <a:cubicBezTo>
                    <a:pt x="630" y="577"/>
                    <a:pt x="630" y="577"/>
                    <a:pt x="630" y="577"/>
                  </a:cubicBezTo>
                  <a:cubicBezTo>
                    <a:pt x="630" y="577"/>
                    <a:pt x="630" y="577"/>
                    <a:pt x="630" y="577"/>
                  </a:cubicBezTo>
                  <a:cubicBezTo>
                    <a:pt x="630" y="575"/>
                    <a:pt x="630" y="575"/>
                    <a:pt x="630" y="575"/>
                  </a:cubicBezTo>
                  <a:cubicBezTo>
                    <a:pt x="632" y="555"/>
                    <a:pt x="632" y="555"/>
                    <a:pt x="632" y="555"/>
                  </a:cubicBezTo>
                  <a:cubicBezTo>
                    <a:pt x="632" y="552"/>
                    <a:pt x="632" y="552"/>
                    <a:pt x="632" y="552"/>
                  </a:cubicBezTo>
                  <a:cubicBezTo>
                    <a:pt x="634" y="550"/>
                    <a:pt x="634" y="550"/>
                    <a:pt x="634" y="550"/>
                  </a:cubicBezTo>
                  <a:cubicBezTo>
                    <a:pt x="645" y="537"/>
                    <a:pt x="645" y="537"/>
                    <a:pt x="645" y="537"/>
                  </a:cubicBezTo>
                  <a:cubicBezTo>
                    <a:pt x="647" y="535"/>
                    <a:pt x="647" y="535"/>
                    <a:pt x="647" y="535"/>
                  </a:cubicBezTo>
                  <a:cubicBezTo>
                    <a:pt x="650" y="535"/>
                    <a:pt x="650" y="535"/>
                    <a:pt x="650" y="535"/>
                  </a:cubicBezTo>
                  <a:cubicBezTo>
                    <a:pt x="678" y="540"/>
                    <a:pt x="678" y="540"/>
                    <a:pt x="678" y="540"/>
                  </a:cubicBezTo>
                  <a:cubicBezTo>
                    <a:pt x="680" y="540"/>
                    <a:pt x="680" y="540"/>
                    <a:pt x="680" y="540"/>
                  </a:cubicBezTo>
                  <a:cubicBezTo>
                    <a:pt x="703" y="546"/>
                    <a:pt x="703" y="546"/>
                    <a:pt x="703" y="546"/>
                  </a:cubicBezTo>
                  <a:cubicBezTo>
                    <a:pt x="723" y="540"/>
                    <a:pt x="723" y="540"/>
                    <a:pt x="723" y="540"/>
                  </a:cubicBezTo>
                  <a:cubicBezTo>
                    <a:pt x="734" y="563"/>
                    <a:pt x="734" y="563"/>
                    <a:pt x="734" y="563"/>
                  </a:cubicBezTo>
                  <a:cubicBezTo>
                    <a:pt x="735" y="564"/>
                    <a:pt x="735" y="564"/>
                    <a:pt x="735" y="564"/>
                  </a:cubicBezTo>
                  <a:cubicBezTo>
                    <a:pt x="735" y="581"/>
                    <a:pt x="735" y="581"/>
                    <a:pt x="735" y="581"/>
                  </a:cubicBezTo>
                  <a:cubicBezTo>
                    <a:pt x="739" y="597"/>
                    <a:pt x="739" y="597"/>
                    <a:pt x="739" y="597"/>
                  </a:cubicBezTo>
                  <a:cubicBezTo>
                    <a:pt x="741" y="603"/>
                    <a:pt x="745" y="607"/>
                    <a:pt x="749" y="609"/>
                  </a:cubicBezTo>
                  <a:cubicBezTo>
                    <a:pt x="751" y="609"/>
                    <a:pt x="751" y="609"/>
                    <a:pt x="751" y="609"/>
                  </a:cubicBezTo>
                  <a:cubicBezTo>
                    <a:pt x="761" y="611"/>
                    <a:pt x="766" y="615"/>
                    <a:pt x="767" y="621"/>
                  </a:cubicBezTo>
                  <a:cubicBezTo>
                    <a:pt x="768" y="626"/>
                    <a:pt x="772" y="634"/>
                    <a:pt x="780" y="642"/>
                  </a:cubicBezTo>
                  <a:cubicBezTo>
                    <a:pt x="789" y="656"/>
                    <a:pt x="789" y="656"/>
                    <a:pt x="789" y="656"/>
                  </a:cubicBezTo>
                  <a:cubicBezTo>
                    <a:pt x="789" y="656"/>
                    <a:pt x="789" y="656"/>
                    <a:pt x="789" y="656"/>
                  </a:cubicBezTo>
                  <a:cubicBezTo>
                    <a:pt x="789" y="657"/>
                    <a:pt x="789" y="657"/>
                    <a:pt x="789" y="657"/>
                  </a:cubicBezTo>
                  <a:cubicBezTo>
                    <a:pt x="796" y="669"/>
                    <a:pt x="796" y="669"/>
                    <a:pt x="796" y="669"/>
                  </a:cubicBezTo>
                  <a:cubicBezTo>
                    <a:pt x="805" y="668"/>
                    <a:pt x="805" y="668"/>
                    <a:pt x="805" y="668"/>
                  </a:cubicBezTo>
                  <a:cubicBezTo>
                    <a:pt x="823" y="652"/>
                    <a:pt x="823" y="652"/>
                    <a:pt x="823" y="652"/>
                  </a:cubicBezTo>
                  <a:cubicBezTo>
                    <a:pt x="835" y="676"/>
                    <a:pt x="835" y="676"/>
                    <a:pt x="835" y="676"/>
                  </a:cubicBezTo>
                  <a:cubicBezTo>
                    <a:pt x="858" y="683"/>
                    <a:pt x="858" y="683"/>
                    <a:pt x="858" y="683"/>
                  </a:cubicBezTo>
                  <a:cubicBezTo>
                    <a:pt x="859" y="683"/>
                    <a:pt x="859" y="683"/>
                    <a:pt x="859" y="683"/>
                  </a:cubicBezTo>
                  <a:cubicBezTo>
                    <a:pt x="860" y="684"/>
                    <a:pt x="860" y="684"/>
                    <a:pt x="860" y="684"/>
                  </a:cubicBezTo>
                  <a:cubicBezTo>
                    <a:pt x="872" y="706"/>
                    <a:pt x="872" y="706"/>
                    <a:pt x="872" y="706"/>
                  </a:cubicBezTo>
                  <a:cubicBezTo>
                    <a:pt x="877" y="709"/>
                    <a:pt x="877" y="709"/>
                    <a:pt x="877" y="709"/>
                  </a:cubicBezTo>
                  <a:cubicBezTo>
                    <a:pt x="878" y="689"/>
                    <a:pt x="878" y="689"/>
                    <a:pt x="878" y="689"/>
                  </a:cubicBezTo>
                  <a:cubicBezTo>
                    <a:pt x="878" y="688"/>
                    <a:pt x="878" y="688"/>
                    <a:pt x="878" y="688"/>
                  </a:cubicBezTo>
                  <a:cubicBezTo>
                    <a:pt x="878" y="684"/>
                    <a:pt x="878" y="684"/>
                    <a:pt x="878" y="684"/>
                  </a:cubicBezTo>
                  <a:cubicBezTo>
                    <a:pt x="924" y="683"/>
                    <a:pt x="924" y="683"/>
                    <a:pt x="924" y="683"/>
                  </a:cubicBezTo>
                  <a:cubicBezTo>
                    <a:pt x="925" y="679"/>
                    <a:pt x="925" y="679"/>
                    <a:pt x="925" y="679"/>
                  </a:cubicBezTo>
                  <a:cubicBezTo>
                    <a:pt x="927" y="677"/>
                    <a:pt x="927" y="673"/>
                    <a:pt x="924" y="670"/>
                  </a:cubicBezTo>
                  <a:cubicBezTo>
                    <a:pt x="921" y="663"/>
                    <a:pt x="920" y="658"/>
                    <a:pt x="919" y="651"/>
                  </a:cubicBezTo>
                  <a:cubicBezTo>
                    <a:pt x="918" y="642"/>
                    <a:pt x="919" y="636"/>
                    <a:pt x="921" y="634"/>
                  </a:cubicBezTo>
                  <a:cubicBezTo>
                    <a:pt x="924" y="630"/>
                    <a:pt x="927" y="630"/>
                    <a:pt x="932" y="631"/>
                  </a:cubicBezTo>
                  <a:cubicBezTo>
                    <a:pt x="951" y="637"/>
                    <a:pt x="951" y="637"/>
                    <a:pt x="951" y="637"/>
                  </a:cubicBezTo>
                  <a:cubicBezTo>
                    <a:pt x="953" y="623"/>
                    <a:pt x="953" y="623"/>
                    <a:pt x="953" y="623"/>
                  </a:cubicBezTo>
                  <a:cubicBezTo>
                    <a:pt x="918" y="607"/>
                    <a:pt x="918" y="607"/>
                    <a:pt x="918" y="607"/>
                  </a:cubicBezTo>
                  <a:cubicBezTo>
                    <a:pt x="916" y="607"/>
                    <a:pt x="916" y="607"/>
                    <a:pt x="916" y="607"/>
                  </a:cubicBezTo>
                  <a:cubicBezTo>
                    <a:pt x="915" y="605"/>
                    <a:pt x="915" y="605"/>
                    <a:pt x="915" y="605"/>
                  </a:cubicBezTo>
                  <a:cubicBezTo>
                    <a:pt x="915" y="604"/>
                    <a:pt x="915" y="604"/>
                    <a:pt x="915" y="604"/>
                  </a:cubicBezTo>
                  <a:cubicBezTo>
                    <a:pt x="915" y="603"/>
                    <a:pt x="915" y="603"/>
                    <a:pt x="915" y="603"/>
                  </a:cubicBezTo>
                  <a:cubicBezTo>
                    <a:pt x="910" y="561"/>
                    <a:pt x="910" y="561"/>
                    <a:pt x="910" y="561"/>
                  </a:cubicBezTo>
                  <a:cubicBezTo>
                    <a:pt x="911" y="535"/>
                    <a:pt x="911" y="535"/>
                    <a:pt x="911" y="535"/>
                  </a:cubicBezTo>
                  <a:cubicBezTo>
                    <a:pt x="911" y="531"/>
                    <a:pt x="911" y="531"/>
                    <a:pt x="911" y="531"/>
                  </a:cubicBezTo>
                  <a:cubicBezTo>
                    <a:pt x="911" y="529"/>
                    <a:pt x="911" y="529"/>
                    <a:pt x="911" y="529"/>
                  </a:cubicBezTo>
                  <a:cubicBezTo>
                    <a:pt x="969" y="537"/>
                    <a:pt x="969" y="537"/>
                    <a:pt x="969" y="537"/>
                  </a:cubicBezTo>
                  <a:cubicBezTo>
                    <a:pt x="983" y="523"/>
                    <a:pt x="983" y="523"/>
                    <a:pt x="983" y="523"/>
                  </a:cubicBezTo>
                  <a:cubicBezTo>
                    <a:pt x="987" y="518"/>
                    <a:pt x="986" y="514"/>
                    <a:pt x="983" y="512"/>
                  </a:cubicBezTo>
                  <a:cubicBezTo>
                    <a:pt x="969" y="507"/>
                    <a:pt x="961" y="501"/>
                    <a:pt x="961" y="495"/>
                  </a:cubicBezTo>
                  <a:cubicBezTo>
                    <a:pt x="961" y="491"/>
                    <a:pt x="962" y="487"/>
                    <a:pt x="968" y="485"/>
                  </a:cubicBezTo>
                  <a:cubicBezTo>
                    <a:pt x="992" y="461"/>
                    <a:pt x="992" y="461"/>
                    <a:pt x="992" y="461"/>
                  </a:cubicBezTo>
                  <a:cubicBezTo>
                    <a:pt x="1018" y="460"/>
                    <a:pt x="1018" y="460"/>
                    <a:pt x="1018" y="460"/>
                  </a:cubicBezTo>
                  <a:cubicBezTo>
                    <a:pt x="1032" y="436"/>
                    <a:pt x="1032" y="436"/>
                    <a:pt x="1032" y="436"/>
                  </a:cubicBezTo>
                  <a:cubicBezTo>
                    <a:pt x="1032" y="414"/>
                    <a:pt x="1032" y="414"/>
                    <a:pt x="1032" y="414"/>
                  </a:cubicBezTo>
                  <a:cubicBezTo>
                    <a:pt x="1052" y="410"/>
                    <a:pt x="1052" y="410"/>
                    <a:pt x="1052" y="410"/>
                  </a:cubicBezTo>
                  <a:cubicBezTo>
                    <a:pt x="1057" y="394"/>
                    <a:pt x="1061" y="386"/>
                    <a:pt x="1063" y="383"/>
                  </a:cubicBezTo>
                  <a:cubicBezTo>
                    <a:pt x="1071" y="365"/>
                    <a:pt x="1071" y="365"/>
                    <a:pt x="1071" y="365"/>
                  </a:cubicBezTo>
                  <a:cubicBezTo>
                    <a:pt x="1056" y="338"/>
                    <a:pt x="1056" y="338"/>
                    <a:pt x="1056" y="338"/>
                  </a:cubicBezTo>
                  <a:cubicBezTo>
                    <a:pt x="1056" y="337"/>
                    <a:pt x="1056" y="337"/>
                    <a:pt x="1056" y="337"/>
                  </a:cubicBezTo>
                  <a:cubicBezTo>
                    <a:pt x="1056" y="337"/>
                    <a:pt x="1056" y="337"/>
                    <a:pt x="1056" y="337"/>
                  </a:cubicBezTo>
                  <a:cubicBezTo>
                    <a:pt x="1056" y="336"/>
                    <a:pt x="1056" y="336"/>
                    <a:pt x="1056" y="336"/>
                  </a:cubicBezTo>
                  <a:cubicBezTo>
                    <a:pt x="1047" y="300"/>
                    <a:pt x="1047" y="300"/>
                    <a:pt x="1047" y="300"/>
                  </a:cubicBezTo>
                  <a:cubicBezTo>
                    <a:pt x="1047" y="299"/>
                    <a:pt x="1047" y="299"/>
                    <a:pt x="1047" y="299"/>
                  </a:cubicBezTo>
                  <a:cubicBezTo>
                    <a:pt x="1040" y="262"/>
                    <a:pt x="1040" y="262"/>
                    <a:pt x="1040" y="262"/>
                  </a:cubicBezTo>
                  <a:cubicBezTo>
                    <a:pt x="1028" y="241"/>
                    <a:pt x="1028" y="241"/>
                    <a:pt x="1028" y="241"/>
                  </a:cubicBezTo>
                  <a:cubicBezTo>
                    <a:pt x="1009" y="222"/>
                    <a:pt x="1009" y="222"/>
                    <a:pt x="1009" y="222"/>
                  </a:cubicBezTo>
                  <a:cubicBezTo>
                    <a:pt x="1009" y="221"/>
                    <a:pt x="1009" y="221"/>
                    <a:pt x="1009" y="221"/>
                  </a:cubicBezTo>
                  <a:cubicBezTo>
                    <a:pt x="1009" y="220"/>
                    <a:pt x="1009" y="220"/>
                    <a:pt x="1009" y="220"/>
                  </a:cubicBezTo>
                  <a:cubicBezTo>
                    <a:pt x="1008" y="219"/>
                    <a:pt x="1008" y="219"/>
                    <a:pt x="1008" y="219"/>
                  </a:cubicBezTo>
                  <a:cubicBezTo>
                    <a:pt x="1007" y="199"/>
                    <a:pt x="1007" y="199"/>
                    <a:pt x="1007" y="199"/>
                  </a:cubicBezTo>
                  <a:cubicBezTo>
                    <a:pt x="972" y="210"/>
                    <a:pt x="972" y="210"/>
                    <a:pt x="972" y="210"/>
                  </a:cubicBezTo>
                  <a:cubicBezTo>
                    <a:pt x="971" y="208"/>
                    <a:pt x="971" y="208"/>
                    <a:pt x="971" y="208"/>
                  </a:cubicBezTo>
                  <a:cubicBezTo>
                    <a:pt x="955" y="191"/>
                    <a:pt x="955" y="191"/>
                    <a:pt x="955" y="191"/>
                  </a:cubicBezTo>
                  <a:cubicBezTo>
                    <a:pt x="908" y="155"/>
                    <a:pt x="908" y="155"/>
                    <a:pt x="908" y="155"/>
                  </a:cubicBezTo>
                  <a:cubicBezTo>
                    <a:pt x="906" y="155"/>
                    <a:pt x="906" y="155"/>
                    <a:pt x="906" y="155"/>
                  </a:cubicBezTo>
                  <a:cubicBezTo>
                    <a:pt x="889" y="131"/>
                    <a:pt x="889" y="131"/>
                    <a:pt x="889" y="131"/>
                  </a:cubicBezTo>
                  <a:cubicBezTo>
                    <a:pt x="877" y="124"/>
                    <a:pt x="877" y="124"/>
                    <a:pt x="877" y="124"/>
                  </a:cubicBezTo>
                  <a:cubicBezTo>
                    <a:pt x="870" y="136"/>
                    <a:pt x="870" y="136"/>
                    <a:pt x="870" y="136"/>
                  </a:cubicBezTo>
                  <a:cubicBezTo>
                    <a:pt x="870" y="138"/>
                    <a:pt x="870" y="138"/>
                    <a:pt x="870" y="138"/>
                  </a:cubicBezTo>
                  <a:cubicBezTo>
                    <a:pt x="868" y="139"/>
                    <a:pt x="868" y="139"/>
                    <a:pt x="868" y="139"/>
                  </a:cubicBezTo>
                  <a:cubicBezTo>
                    <a:pt x="867" y="139"/>
                    <a:pt x="867" y="139"/>
                    <a:pt x="867" y="139"/>
                  </a:cubicBezTo>
                  <a:cubicBezTo>
                    <a:pt x="865" y="139"/>
                    <a:pt x="865" y="139"/>
                    <a:pt x="865" y="139"/>
                  </a:cubicBezTo>
                  <a:cubicBezTo>
                    <a:pt x="851" y="140"/>
                    <a:pt x="851" y="140"/>
                    <a:pt x="851" y="140"/>
                  </a:cubicBezTo>
                  <a:cubicBezTo>
                    <a:pt x="848" y="141"/>
                    <a:pt x="848" y="141"/>
                    <a:pt x="848" y="141"/>
                  </a:cubicBezTo>
                  <a:cubicBezTo>
                    <a:pt x="847" y="141"/>
                    <a:pt x="847" y="141"/>
                    <a:pt x="847" y="141"/>
                  </a:cubicBezTo>
                  <a:cubicBezTo>
                    <a:pt x="813" y="103"/>
                    <a:pt x="813" y="103"/>
                    <a:pt x="813" y="103"/>
                  </a:cubicBezTo>
                  <a:cubicBezTo>
                    <a:pt x="805" y="100"/>
                    <a:pt x="798" y="92"/>
                    <a:pt x="787" y="82"/>
                  </a:cubicBezTo>
                  <a:cubicBezTo>
                    <a:pt x="771" y="70"/>
                    <a:pt x="771" y="70"/>
                    <a:pt x="771" y="70"/>
                  </a:cubicBezTo>
                  <a:cubicBezTo>
                    <a:pt x="770" y="69"/>
                    <a:pt x="770" y="69"/>
                    <a:pt x="770" y="69"/>
                  </a:cubicBezTo>
                  <a:cubicBezTo>
                    <a:pt x="752" y="59"/>
                    <a:pt x="752" y="59"/>
                    <a:pt x="752" y="59"/>
                  </a:cubicBezTo>
                  <a:cubicBezTo>
                    <a:pt x="742" y="67"/>
                    <a:pt x="742" y="67"/>
                    <a:pt x="742" y="67"/>
                  </a:cubicBezTo>
                  <a:cubicBezTo>
                    <a:pt x="741" y="69"/>
                    <a:pt x="741" y="69"/>
                    <a:pt x="741" y="69"/>
                  </a:cubicBezTo>
                  <a:cubicBezTo>
                    <a:pt x="740" y="68"/>
                    <a:pt x="740" y="68"/>
                    <a:pt x="740" y="68"/>
                  </a:cubicBezTo>
                  <a:cubicBezTo>
                    <a:pt x="739" y="68"/>
                    <a:pt x="739" y="68"/>
                    <a:pt x="739" y="68"/>
                  </a:cubicBezTo>
                  <a:cubicBezTo>
                    <a:pt x="729" y="66"/>
                    <a:pt x="729" y="66"/>
                    <a:pt x="729" y="66"/>
                  </a:cubicBezTo>
                  <a:cubicBezTo>
                    <a:pt x="719" y="71"/>
                    <a:pt x="719" y="71"/>
                    <a:pt x="719" y="71"/>
                  </a:cubicBezTo>
                  <a:cubicBezTo>
                    <a:pt x="718" y="72"/>
                    <a:pt x="718" y="72"/>
                    <a:pt x="718" y="72"/>
                  </a:cubicBezTo>
                  <a:cubicBezTo>
                    <a:pt x="716" y="73"/>
                    <a:pt x="716" y="73"/>
                    <a:pt x="716" y="73"/>
                  </a:cubicBezTo>
                  <a:cubicBezTo>
                    <a:pt x="715" y="73"/>
                    <a:pt x="715" y="73"/>
                    <a:pt x="715" y="73"/>
                  </a:cubicBezTo>
                  <a:cubicBezTo>
                    <a:pt x="701" y="76"/>
                    <a:pt x="701" y="76"/>
                    <a:pt x="701" y="76"/>
                  </a:cubicBezTo>
                  <a:cubicBezTo>
                    <a:pt x="681" y="64"/>
                    <a:pt x="661" y="52"/>
                    <a:pt x="639" y="40"/>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7" name="Freeform 10"/>
            <p:cNvSpPr/>
            <p:nvPr/>
          </p:nvSpPr>
          <p:spPr bwMode="auto">
            <a:xfrm>
              <a:off x="3034568" y="4031270"/>
              <a:ext cx="1073914" cy="936096"/>
            </a:xfrm>
            <a:custGeom>
              <a:avLst/>
              <a:gdLst>
                <a:gd name="T0" fmla="*/ 2147483646 w 928"/>
                <a:gd name="T1" fmla="*/ 2147483646 h 814"/>
                <a:gd name="T2" fmla="*/ 2147483646 w 928"/>
                <a:gd name="T3" fmla="*/ 2147483646 h 814"/>
                <a:gd name="T4" fmla="*/ 2147483646 w 928"/>
                <a:gd name="T5" fmla="*/ 2147483646 h 814"/>
                <a:gd name="T6" fmla="*/ 2147483646 w 928"/>
                <a:gd name="T7" fmla="*/ 2147483646 h 814"/>
                <a:gd name="T8" fmla="*/ 2147483646 w 928"/>
                <a:gd name="T9" fmla="*/ 2147483646 h 814"/>
                <a:gd name="T10" fmla="*/ 2147483646 w 928"/>
                <a:gd name="T11" fmla="*/ 2147483646 h 814"/>
                <a:gd name="T12" fmla="*/ 2147483646 w 928"/>
                <a:gd name="T13" fmla="*/ 2147483646 h 814"/>
                <a:gd name="T14" fmla="*/ 2147483646 w 928"/>
                <a:gd name="T15" fmla="*/ 2147483646 h 814"/>
                <a:gd name="T16" fmla="*/ 2147483646 w 928"/>
                <a:gd name="T17" fmla="*/ 2147483646 h 814"/>
                <a:gd name="T18" fmla="*/ 2147483646 w 928"/>
                <a:gd name="T19" fmla="*/ 2147483646 h 814"/>
                <a:gd name="T20" fmla="*/ 2147483646 w 928"/>
                <a:gd name="T21" fmla="*/ 2147483646 h 814"/>
                <a:gd name="T22" fmla="*/ 2147483646 w 928"/>
                <a:gd name="T23" fmla="*/ 2147483646 h 814"/>
                <a:gd name="T24" fmla="*/ 2147483646 w 928"/>
                <a:gd name="T25" fmla="*/ 2147483646 h 814"/>
                <a:gd name="T26" fmla="*/ 2147483646 w 928"/>
                <a:gd name="T27" fmla="*/ 2147483646 h 814"/>
                <a:gd name="T28" fmla="*/ 2147483646 w 928"/>
                <a:gd name="T29" fmla="*/ 2147483646 h 814"/>
                <a:gd name="T30" fmla="*/ 2147483646 w 928"/>
                <a:gd name="T31" fmla="*/ 2147483646 h 814"/>
                <a:gd name="T32" fmla="*/ 2147483646 w 928"/>
                <a:gd name="T33" fmla="*/ 2147483646 h 814"/>
                <a:gd name="T34" fmla="*/ 2147483646 w 928"/>
                <a:gd name="T35" fmla="*/ 2147483646 h 814"/>
                <a:gd name="T36" fmla="*/ 2147483646 w 928"/>
                <a:gd name="T37" fmla="*/ 2147483646 h 814"/>
                <a:gd name="T38" fmla="*/ 2147483646 w 928"/>
                <a:gd name="T39" fmla="*/ 2147483646 h 814"/>
                <a:gd name="T40" fmla="*/ 2147483646 w 928"/>
                <a:gd name="T41" fmla="*/ 2147483646 h 814"/>
                <a:gd name="T42" fmla="*/ 2147483646 w 928"/>
                <a:gd name="T43" fmla="*/ 2147483646 h 814"/>
                <a:gd name="T44" fmla="*/ 2147483646 w 928"/>
                <a:gd name="T45" fmla="*/ 2147483646 h 814"/>
                <a:gd name="T46" fmla="*/ 2147483646 w 928"/>
                <a:gd name="T47" fmla="*/ 2147483646 h 814"/>
                <a:gd name="T48" fmla="*/ 2147483646 w 928"/>
                <a:gd name="T49" fmla="*/ 2147483646 h 814"/>
                <a:gd name="T50" fmla="*/ 2147483646 w 928"/>
                <a:gd name="T51" fmla="*/ 2147483646 h 814"/>
                <a:gd name="T52" fmla="*/ 2147483646 w 928"/>
                <a:gd name="T53" fmla="*/ 2147483646 h 814"/>
                <a:gd name="T54" fmla="*/ 2147483646 w 928"/>
                <a:gd name="T55" fmla="*/ 2147483646 h 814"/>
                <a:gd name="T56" fmla="*/ 2147483646 w 928"/>
                <a:gd name="T57" fmla="*/ 2147483646 h 814"/>
                <a:gd name="T58" fmla="*/ 2147483646 w 928"/>
                <a:gd name="T59" fmla="*/ 2147483646 h 814"/>
                <a:gd name="T60" fmla="*/ 2147483646 w 928"/>
                <a:gd name="T61" fmla="*/ 2147483646 h 814"/>
                <a:gd name="T62" fmla="*/ 2147483646 w 928"/>
                <a:gd name="T63" fmla="*/ 2147483646 h 814"/>
                <a:gd name="T64" fmla="*/ 2147483646 w 928"/>
                <a:gd name="T65" fmla="*/ 2147483646 h 814"/>
                <a:gd name="T66" fmla="*/ 2147483646 w 928"/>
                <a:gd name="T67" fmla="*/ 2147483646 h 814"/>
                <a:gd name="T68" fmla="*/ 2147483646 w 928"/>
                <a:gd name="T69" fmla="*/ 2147483646 h 814"/>
                <a:gd name="T70" fmla="*/ 2147483646 w 928"/>
                <a:gd name="T71" fmla="*/ 2147483646 h 814"/>
                <a:gd name="T72" fmla="*/ 2147483646 w 928"/>
                <a:gd name="T73" fmla="*/ 2147483646 h 814"/>
                <a:gd name="T74" fmla="*/ 2147483646 w 928"/>
                <a:gd name="T75" fmla="*/ 2147483646 h 814"/>
                <a:gd name="T76" fmla="*/ 2147483646 w 928"/>
                <a:gd name="T77" fmla="*/ 2147483646 h 814"/>
                <a:gd name="T78" fmla="*/ 2147483646 w 928"/>
                <a:gd name="T79" fmla="*/ 2147483646 h 814"/>
                <a:gd name="T80" fmla="*/ 2147483646 w 928"/>
                <a:gd name="T81" fmla="*/ 2147483646 h 814"/>
                <a:gd name="T82" fmla="*/ 2147483646 w 928"/>
                <a:gd name="T83" fmla="*/ 2147483646 h 814"/>
                <a:gd name="T84" fmla="*/ 2147483646 w 928"/>
                <a:gd name="T85" fmla="*/ 2147483646 h 814"/>
                <a:gd name="T86" fmla="*/ 2147483646 w 928"/>
                <a:gd name="T87" fmla="*/ 2147483646 h 814"/>
                <a:gd name="T88" fmla="*/ 2147483646 w 928"/>
                <a:gd name="T89" fmla="*/ 2147483646 h 814"/>
                <a:gd name="T90" fmla="*/ 2147483646 w 928"/>
                <a:gd name="T91" fmla="*/ 2147483646 h 814"/>
                <a:gd name="T92" fmla="*/ 2147483646 w 928"/>
                <a:gd name="T93" fmla="*/ 2147483646 h 814"/>
                <a:gd name="T94" fmla="*/ 2147483646 w 928"/>
                <a:gd name="T95" fmla="*/ 2147483646 h 814"/>
                <a:gd name="T96" fmla="*/ 2147483646 w 928"/>
                <a:gd name="T97" fmla="*/ 2147483646 h 814"/>
                <a:gd name="T98" fmla="*/ 2147483646 w 928"/>
                <a:gd name="T99" fmla="*/ 2147483646 h 814"/>
                <a:gd name="T100" fmla="*/ 2147483646 w 928"/>
                <a:gd name="T101" fmla="*/ 2147483646 h 814"/>
                <a:gd name="T102" fmla="*/ 2147483646 w 928"/>
                <a:gd name="T103" fmla="*/ 2147483646 h 814"/>
                <a:gd name="T104" fmla="*/ 2147483646 w 928"/>
                <a:gd name="T105" fmla="*/ 2147483646 h 814"/>
                <a:gd name="T106" fmla="*/ 2147483646 w 928"/>
                <a:gd name="T107" fmla="*/ 2147483646 h 814"/>
                <a:gd name="T108" fmla="*/ 2147483646 w 928"/>
                <a:gd name="T109" fmla="*/ 2147483646 h 814"/>
                <a:gd name="T110" fmla="*/ 2147483646 w 928"/>
                <a:gd name="T111" fmla="*/ 2147483646 h 8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8"/>
                <a:gd name="T169" fmla="*/ 0 h 814"/>
                <a:gd name="T170" fmla="*/ 928 w 928"/>
                <a:gd name="T171" fmla="*/ 814 h 8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8" h="814">
                  <a:moveTo>
                    <a:pt x="87" y="20"/>
                  </a:moveTo>
                  <a:cubicBezTo>
                    <a:pt x="62" y="12"/>
                    <a:pt x="62" y="12"/>
                    <a:pt x="62" y="12"/>
                  </a:cubicBezTo>
                  <a:cubicBezTo>
                    <a:pt x="37" y="9"/>
                    <a:pt x="37" y="9"/>
                    <a:pt x="37" y="9"/>
                  </a:cubicBezTo>
                  <a:cubicBezTo>
                    <a:pt x="29" y="19"/>
                    <a:pt x="29" y="19"/>
                    <a:pt x="29" y="19"/>
                  </a:cubicBezTo>
                  <a:cubicBezTo>
                    <a:pt x="27" y="37"/>
                    <a:pt x="27" y="37"/>
                    <a:pt x="27" y="37"/>
                  </a:cubicBezTo>
                  <a:cubicBezTo>
                    <a:pt x="28" y="38"/>
                    <a:pt x="28" y="38"/>
                    <a:pt x="28" y="38"/>
                  </a:cubicBezTo>
                  <a:cubicBezTo>
                    <a:pt x="35" y="65"/>
                    <a:pt x="35" y="65"/>
                    <a:pt x="35" y="65"/>
                  </a:cubicBezTo>
                  <a:cubicBezTo>
                    <a:pt x="36" y="86"/>
                    <a:pt x="36" y="86"/>
                    <a:pt x="36" y="86"/>
                  </a:cubicBezTo>
                  <a:cubicBezTo>
                    <a:pt x="36" y="93"/>
                    <a:pt x="36" y="93"/>
                    <a:pt x="36" y="93"/>
                  </a:cubicBezTo>
                  <a:cubicBezTo>
                    <a:pt x="23" y="93"/>
                    <a:pt x="23" y="93"/>
                    <a:pt x="23" y="93"/>
                  </a:cubicBezTo>
                  <a:cubicBezTo>
                    <a:pt x="29" y="118"/>
                    <a:pt x="29" y="118"/>
                    <a:pt x="29" y="118"/>
                  </a:cubicBezTo>
                  <a:cubicBezTo>
                    <a:pt x="9" y="125"/>
                    <a:pt x="9" y="125"/>
                    <a:pt x="9" y="125"/>
                  </a:cubicBezTo>
                  <a:cubicBezTo>
                    <a:pt x="0" y="141"/>
                    <a:pt x="0" y="141"/>
                    <a:pt x="0" y="141"/>
                  </a:cubicBezTo>
                  <a:cubicBezTo>
                    <a:pt x="11" y="150"/>
                    <a:pt x="11" y="150"/>
                    <a:pt x="11" y="150"/>
                  </a:cubicBezTo>
                  <a:cubicBezTo>
                    <a:pt x="13" y="151"/>
                    <a:pt x="13" y="151"/>
                    <a:pt x="13" y="151"/>
                  </a:cubicBezTo>
                  <a:cubicBezTo>
                    <a:pt x="13" y="151"/>
                    <a:pt x="13" y="151"/>
                    <a:pt x="13" y="151"/>
                  </a:cubicBezTo>
                  <a:cubicBezTo>
                    <a:pt x="50" y="180"/>
                    <a:pt x="50" y="180"/>
                    <a:pt x="50" y="180"/>
                  </a:cubicBezTo>
                  <a:cubicBezTo>
                    <a:pt x="51" y="181"/>
                    <a:pt x="51" y="181"/>
                    <a:pt x="51" y="181"/>
                  </a:cubicBezTo>
                  <a:cubicBezTo>
                    <a:pt x="52" y="181"/>
                    <a:pt x="52" y="181"/>
                    <a:pt x="52" y="181"/>
                  </a:cubicBezTo>
                  <a:cubicBezTo>
                    <a:pt x="52" y="182"/>
                    <a:pt x="52" y="182"/>
                    <a:pt x="52" y="182"/>
                  </a:cubicBezTo>
                  <a:cubicBezTo>
                    <a:pt x="52" y="183"/>
                    <a:pt x="52" y="183"/>
                    <a:pt x="52" y="183"/>
                  </a:cubicBezTo>
                  <a:cubicBezTo>
                    <a:pt x="57" y="210"/>
                    <a:pt x="57" y="210"/>
                    <a:pt x="57" y="210"/>
                  </a:cubicBezTo>
                  <a:cubicBezTo>
                    <a:pt x="74" y="234"/>
                    <a:pt x="74" y="234"/>
                    <a:pt x="74" y="234"/>
                  </a:cubicBezTo>
                  <a:cubicBezTo>
                    <a:pt x="78" y="240"/>
                    <a:pt x="84" y="247"/>
                    <a:pt x="93" y="255"/>
                  </a:cubicBezTo>
                  <a:cubicBezTo>
                    <a:pt x="94" y="255"/>
                    <a:pt x="94" y="255"/>
                    <a:pt x="94" y="255"/>
                  </a:cubicBezTo>
                  <a:cubicBezTo>
                    <a:pt x="95" y="256"/>
                    <a:pt x="95" y="256"/>
                    <a:pt x="95" y="256"/>
                  </a:cubicBezTo>
                  <a:cubicBezTo>
                    <a:pt x="95" y="257"/>
                    <a:pt x="95" y="257"/>
                    <a:pt x="95" y="257"/>
                  </a:cubicBezTo>
                  <a:cubicBezTo>
                    <a:pt x="94" y="259"/>
                    <a:pt x="94" y="259"/>
                    <a:pt x="94" y="259"/>
                  </a:cubicBezTo>
                  <a:cubicBezTo>
                    <a:pt x="94" y="283"/>
                    <a:pt x="94" y="283"/>
                    <a:pt x="94" y="283"/>
                  </a:cubicBezTo>
                  <a:cubicBezTo>
                    <a:pt x="97" y="289"/>
                    <a:pt x="98" y="303"/>
                    <a:pt x="98" y="323"/>
                  </a:cubicBezTo>
                  <a:cubicBezTo>
                    <a:pt x="108" y="336"/>
                    <a:pt x="112" y="346"/>
                    <a:pt x="112" y="352"/>
                  </a:cubicBezTo>
                  <a:cubicBezTo>
                    <a:pt x="112" y="357"/>
                    <a:pt x="115" y="365"/>
                    <a:pt x="120" y="377"/>
                  </a:cubicBezTo>
                  <a:cubicBezTo>
                    <a:pt x="120" y="377"/>
                    <a:pt x="120" y="377"/>
                    <a:pt x="120" y="377"/>
                  </a:cubicBezTo>
                  <a:cubicBezTo>
                    <a:pt x="120" y="378"/>
                    <a:pt x="120" y="378"/>
                    <a:pt x="120" y="378"/>
                  </a:cubicBezTo>
                  <a:cubicBezTo>
                    <a:pt x="120" y="378"/>
                    <a:pt x="120" y="378"/>
                    <a:pt x="120" y="378"/>
                  </a:cubicBezTo>
                  <a:cubicBezTo>
                    <a:pt x="123" y="392"/>
                    <a:pt x="122" y="405"/>
                    <a:pt x="118" y="416"/>
                  </a:cubicBezTo>
                  <a:cubicBezTo>
                    <a:pt x="115" y="423"/>
                    <a:pt x="119" y="437"/>
                    <a:pt x="131" y="456"/>
                  </a:cubicBezTo>
                  <a:cubicBezTo>
                    <a:pt x="132" y="457"/>
                    <a:pt x="132" y="457"/>
                    <a:pt x="132" y="457"/>
                  </a:cubicBezTo>
                  <a:cubicBezTo>
                    <a:pt x="133" y="459"/>
                    <a:pt x="133" y="459"/>
                    <a:pt x="133" y="459"/>
                  </a:cubicBezTo>
                  <a:cubicBezTo>
                    <a:pt x="132" y="461"/>
                    <a:pt x="132" y="461"/>
                    <a:pt x="132" y="461"/>
                  </a:cubicBezTo>
                  <a:cubicBezTo>
                    <a:pt x="115" y="498"/>
                    <a:pt x="115" y="498"/>
                    <a:pt x="115" y="498"/>
                  </a:cubicBezTo>
                  <a:cubicBezTo>
                    <a:pt x="118" y="506"/>
                    <a:pt x="119" y="513"/>
                    <a:pt x="119" y="517"/>
                  </a:cubicBezTo>
                  <a:cubicBezTo>
                    <a:pt x="115" y="552"/>
                    <a:pt x="115" y="552"/>
                    <a:pt x="115" y="552"/>
                  </a:cubicBezTo>
                  <a:cubicBezTo>
                    <a:pt x="113" y="563"/>
                    <a:pt x="113" y="570"/>
                    <a:pt x="118" y="572"/>
                  </a:cubicBezTo>
                  <a:cubicBezTo>
                    <a:pt x="125" y="576"/>
                    <a:pt x="125" y="576"/>
                    <a:pt x="125" y="576"/>
                  </a:cubicBezTo>
                  <a:cubicBezTo>
                    <a:pt x="134" y="580"/>
                    <a:pt x="137" y="586"/>
                    <a:pt x="137" y="591"/>
                  </a:cubicBezTo>
                  <a:cubicBezTo>
                    <a:pt x="136" y="609"/>
                    <a:pt x="136" y="609"/>
                    <a:pt x="136" y="609"/>
                  </a:cubicBezTo>
                  <a:cubicBezTo>
                    <a:pt x="142" y="611"/>
                    <a:pt x="142" y="611"/>
                    <a:pt x="142" y="611"/>
                  </a:cubicBezTo>
                  <a:cubicBezTo>
                    <a:pt x="143" y="612"/>
                    <a:pt x="143" y="612"/>
                    <a:pt x="143" y="612"/>
                  </a:cubicBezTo>
                  <a:cubicBezTo>
                    <a:pt x="146" y="609"/>
                    <a:pt x="146" y="609"/>
                    <a:pt x="146" y="609"/>
                  </a:cubicBezTo>
                  <a:cubicBezTo>
                    <a:pt x="149" y="606"/>
                    <a:pt x="152" y="601"/>
                    <a:pt x="153" y="596"/>
                  </a:cubicBezTo>
                  <a:cubicBezTo>
                    <a:pt x="155" y="593"/>
                    <a:pt x="155" y="593"/>
                    <a:pt x="155" y="593"/>
                  </a:cubicBezTo>
                  <a:cubicBezTo>
                    <a:pt x="156" y="591"/>
                    <a:pt x="156" y="591"/>
                    <a:pt x="156" y="591"/>
                  </a:cubicBezTo>
                  <a:cubicBezTo>
                    <a:pt x="161" y="589"/>
                    <a:pt x="163" y="586"/>
                    <a:pt x="166" y="581"/>
                  </a:cubicBezTo>
                  <a:cubicBezTo>
                    <a:pt x="167" y="575"/>
                    <a:pt x="167" y="569"/>
                    <a:pt x="165" y="561"/>
                  </a:cubicBezTo>
                  <a:cubicBezTo>
                    <a:pt x="163" y="556"/>
                    <a:pt x="163" y="556"/>
                    <a:pt x="163" y="556"/>
                  </a:cubicBezTo>
                  <a:cubicBezTo>
                    <a:pt x="168" y="555"/>
                    <a:pt x="168" y="555"/>
                    <a:pt x="168" y="555"/>
                  </a:cubicBezTo>
                  <a:cubicBezTo>
                    <a:pt x="185" y="551"/>
                    <a:pt x="194" y="552"/>
                    <a:pt x="198" y="559"/>
                  </a:cubicBezTo>
                  <a:cubicBezTo>
                    <a:pt x="206" y="580"/>
                    <a:pt x="206" y="580"/>
                    <a:pt x="206" y="580"/>
                  </a:cubicBezTo>
                  <a:cubicBezTo>
                    <a:pt x="206" y="581"/>
                    <a:pt x="206" y="581"/>
                    <a:pt x="206" y="581"/>
                  </a:cubicBezTo>
                  <a:cubicBezTo>
                    <a:pt x="206" y="582"/>
                    <a:pt x="206" y="582"/>
                    <a:pt x="206" y="582"/>
                  </a:cubicBezTo>
                  <a:cubicBezTo>
                    <a:pt x="210" y="617"/>
                    <a:pt x="210" y="617"/>
                    <a:pt x="210" y="617"/>
                  </a:cubicBezTo>
                  <a:cubicBezTo>
                    <a:pt x="224" y="625"/>
                    <a:pt x="224" y="625"/>
                    <a:pt x="224" y="625"/>
                  </a:cubicBezTo>
                  <a:cubicBezTo>
                    <a:pt x="225" y="625"/>
                    <a:pt x="225" y="625"/>
                    <a:pt x="225" y="625"/>
                  </a:cubicBezTo>
                  <a:cubicBezTo>
                    <a:pt x="226" y="625"/>
                    <a:pt x="226" y="625"/>
                    <a:pt x="226" y="625"/>
                  </a:cubicBezTo>
                  <a:cubicBezTo>
                    <a:pt x="234" y="632"/>
                    <a:pt x="234" y="632"/>
                    <a:pt x="234" y="632"/>
                  </a:cubicBezTo>
                  <a:cubicBezTo>
                    <a:pt x="243" y="622"/>
                    <a:pt x="243" y="622"/>
                    <a:pt x="243" y="622"/>
                  </a:cubicBezTo>
                  <a:cubicBezTo>
                    <a:pt x="252" y="615"/>
                    <a:pt x="252" y="615"/>
                    <a:pt x="252" y="615"/>
                  </a:cubicBezTo>
                  <a:cubicBezTo>
                    <a:pt x="256" y="615"/>
                    <a:pt x="256" y="615"/>
                    <a:pt x="256" y="615"/>
                  </a:cubicBezTo>
                  <a:cubicBezTo>
                    <a:pt x="263" y="617"/>
                    <a:pt x="267" y="622"/>
                    <a:pt x="269" y="630"/>
                  </a:cubicBezTo>
                  <a:cubicBezTo>
                    <a:pt x="274" y="657"/>
                    <a:pt x="274" y="657"/>
                    <a:pt x="274" y="657"/>
                  </a:cubicBezTo>
                  <a:cubicBezTo>
                    <a:pt x="275" y="662"/>
                    <a:pt x="275" y="662"/>
                    <a:pt x="275" y="662"/>
                  </a:cubicBezTo>
                  <a:cubicBezTo>
                    <a:pt x="303" y="723"/>
                    <a:pt x="303" y="723"/>
                    <a:pt x="303" y="723"/>
                  </a:cubicBezTo>
                  <a:cubicBezTo>
                    <a:pt x="315" y="734"/>
                    <a:pt x="315" y="734"/>
                    <a:pt x="315" y="734"/>
                  </a:cubicBezTo>
                  <a:cubicBezTo>
                    <a:pt x="316" y="735"/>
                    <a:pt x="316" y="735"/>
                    <a:pt x="316" y="735"/>
                  </a:cubicBezTo>
                  <a:cubicBezTo>
                    <a:pt x="316" y="736"/>
                    <a:pt x="316" y="736"/>
                    <a:pt x="316" y="736"/>
                  </a:cubicBezTo>
                  <a:cubicBezTo>
                    <a:pt x="321" y="762"/>
                    <a:pt x="321" y="762"/>
                    <a:pt x="321" y="762"/>
                  </a:cubicBezTo>
                  <a:cubicBezTo>
                    <a:pt x="321" y="762"/>
                    <a:pt x="321" y="762"/>
                    <a:pt x="321" y="762"/>
                  </a:cubicBezTo>
                  <a:cubicBezTo>
                    <a:pt x="323" y="786"/>
                    <a:pt x="323" y="786"/>
                    <a:pt x="323" y="786"/>
                  </a:cubicBezTo>
                  <a:cubicBezTo>
                    <a:pt x="324" y="788"/>
                    <a:pt x="324" y="788"/>
                    <a:pt x="324" y="788"/>
                  </a:cubicBezTo>
                  <a:cubicBezTo>
                    <a:pt x="332" y="778"/>
                    <a:pt x="338" y="772"/>
                    <a:pt x="342" y="774"/>
                  </a:cubicBezTo>
                  <a:cubicBezTo>
                    <a:pt x="346" y="776"/>
                    <a:pt x="347" y="778"/>
                    <a:pt x="347" y="782"/>
                  </a:cubicBezTo>
                  <a:cubicBezTo>
                    <a:pt x="347" y="788"/>
                    <a:pt x="347" y="788"/>
                    <a:pt x="347" y="788"/>
                  </a:cubicBezTo>
                  <a:cubicBezTo>
                    <a:pt x="347" y="807"/>
                    <a:pt x="347" y="807"/>
                    <a:pt x="347" y="807"/>
                  </a:cubicBezTo>
                  <a:cubicBezTo>
                    <a:pt x="347" y="812"/>
                    <a:pt x="347" y="812"/>
                    <a:pt x="347" y="812"/>
                  </a:cubicBezTo>
                  <a:cubicBezTo>
                    <a:pt x="353" y="814"/>
                    <a:pt x="357" y="812"/>
                    <a:pt x="358" y="809"/>
                  </a:cubicBezTo>
                  <a:cubicBezTo>
                    <a:pt x="368" y="795"/>
                    <a:pt x="368" y="795"/>
                    <a:pt x="368" y="795"/>
                  </a:cubicBezTo>
                  <a:cubicBezTo>
                    <a:pt x="380" y="783"/>
                    <a:pt x="380" y="783"/>
                    <a:pt x="380" y="783"/>
                  </a:cubicBezTo>
                  <a:cubicBezTo>
                    <a:pt x="388" y="778"/>
                    <a:pt x="395" y="773"/>
                    <a:pt x="403" y="773"/>
                  </a:cubicBezTo>
                  <a:cubicBezTo>
                    <a:pt x="404" y="773"/>
                    <a:pt x="404" y="773"/>
                    <a:pt x="404" y="773"/>
                  </a:cubicBezTo>
                  <a:cubicBezTo>
                    <a:pt x="427" y="779"/>
                    <a:pt x="427" y="779"/>
                    <a:pt x="427" y="779"/>
                  </a:cubicBezTo>
                  <a:cubicBezTo>
                    <a:pt x="433" y="776"/>
                    <a:pt x="433" y="776"/>
                    <a:pt x="433" y="776"/>
                  </a:cubicBezTo>
                  <a:cubicBezTo>
                    <a:pt x="444" y="761"/>
                    <a:pt x="444" y="761"/>
                    <a:pt x="444" y="761"/>
                  </a:cubicBezTo>
                  <a:cubicBezTo>
                    <a:pt x="442" y="738"/>
                    <a:pt x="442" y="738"/>
                    <a:pt x="442" y="738"/>
                  </a:cubicBezTo>
                  <a:cubicBezTo>
                    <a:pt x="435" y="725"/>
                    <a:pt x="432" y="714"/>
                    <a:pt x="434" y="707"/>
                  </a:cubicBezTo>
                  <a:cubicBezTo>
                    <a:pt x="437" y="688"/>
                    <a:pt x="437" y="688"/>
                    <a:pt x="437" y="688"/>
                  </a:cubicBezTo>
                  <a:cubicBezTo>
                    <a:pt x="437" y="686"/>
                    <a:pt x="437" y="686"/>
                    <a:pt x="437" y="686"/>
                  </a:cubicBezTo>
                  <a:cubicBezTo>
                    <a:pt x="438" y="684"/>
                    <a:pt x="438" y="684"/>
                    <a:pt x="438" y="684"/>
                  </a:cubicBezTo>
                  <a:cubicBezTo>
                    <a:pt x="438" y="684"/>
                    <a:pt x="438" y="684"/>
                    <a:pt x="438" y="684"/>
                  </a:cubicBezTo>
                  <a:cubicBezTo>
                    <a:pt x="458" y="672"/>
                    <a:pt x="458" y="672"/>
                    <a:pt x="458" y="672"/>
                  </a:cubicBezTo>
                  <a:cubicBezTo>
                    <a:pt x="459" y="672"/>
                    <a:pt x="459" y="672"/>
                    <a:pt x="459" y="672"/>
                  </a:cubicBezTo>
                  <a:cubicBezTo>
                    <a:pt x="459" y="672"/>
                    <a:pt x="459" y="672"/>
                    <a:pt x="459" y="672"/>
                  </a:cubicBezTo>
                  <a:cubicBezTo>
                    <a:pt x="474" y="663"/>
                    <a:pt x="474" y="663"/>
                    <a:pt x="474" y="663"/>
                  </a:cubicBezTo>
                  <a:cubicBezTo>
                    <a:pt x="491" y="638"/>
                    <a:pt x="491" y="638"/>
                    <a:pt x="491" y="638"/>
                  </a:cubicBezTo>
                  <a:cubicBezTo>
                    <a:pt x="493" y="620"/>
                    <a:pt x="493" y="620"/>
                    <a:pt x="493" y="620"/>
                  </a:cubicBezTo>
                  <a:cubicBezTo>
                    <a:pt x="474" y="576"/>
                    <a:pt x="474" y="576"/>
                    <a:pt x="474" y="576"/>
                  </a:cubicBezTo>
                  <a:cubicBezTo>
                    <a:pt x="516" y="595"/>
                    <a:pt x="516" y="595"/>
                    <a:pt x="516" y="595"/>
                  </a:cubicBezTo>
                  <a:cubicBezTo>
                    <a:pt x="516" y="577"/>
                    <a:pt x="516" y="577"/>
                    <a:pt x="516" y="577"/>
                  </a:cubicBezTo>
                  <a:cubicBezTo>
                    <a:pt x="516" y="577"/>
                    <a:pt x="516" y="577"/>
                    <a:pt x="516" y="577"/>
                  </a:cubicBezTo>
                  <a:cubicBezTo>
                    <a:pt x="516" y="576"/>
                    <a:pt x="516" y="576"/>
                    <a:pt x="516" y="576"/>
                  </a:cubicBezTo>
                  <a:cubicBezTo>
                    <a:pt x="532" y="562"/>
                    <a:pt x="532" y="562"/>
                    <a:pt x="532" y="562"/>
                  </a:cubicBezTo>
                  <a:cubicBezTo>
                    <a:pt x="563" y="554"/>
                    <a:pt x="563" y="554"/>
                    <a:pt x="563" y="554"/>
                  </a:cubicBezTo>
                  <a:cubicBezTo>
                    <a:pt x="565" y="554"/>
                    <a:pt x="565" y="554"/>
                    <a:pt x="565" y="554"/>
                  </a:cubicBezTo>
                  <a:cubicBezTo>
                    <a:pt x="583" y="593"/>
                    <a:pt x="583" y="593"/>
                    <a:pt x="583" y="593"/>
                  </a:cubicBezTo>
                  <a:cubicBezTo>
                    <a:pt x="583" y="595"/>
                    <a:pt x="583" y="595"/>
                    <a:pt x="583" y="595"/>
                  </a:cubicBezTo>
                  <a:cubicBezTo>
                    <a:pt x="581" y="610"/>
                    <a:pt x="581" y="610"/>
                    <a:pt x="581" y="610"/>
                  </a:cubicBezTo>
                  <a:cubicBezTo>
                    <a:pt x="583" y="624"/>
                    <a:pt x="583" y="624"/>
                    <a:pt x="583" y="624"/>
                  </a:cubicBezTo>
                  <a:cubicBezTo>
                    <a:pt x="585" y="630"/>
                    <a:pt x="589" y="633"/>
                    <a:pt x="592" y="633"/>
                  </a:cubicBezTo>
                  <a:cubicBezTo>
                    <a:pt x="596" y="633"/>
                    <a:pt x="601" y="630"/>
                    <a:pt x="605" y="625"/>
                  </a:cubicBezTo>
                  <a:cubicBezTo>
                    <a:pt x="606" y="622"/>
                    <a:pt x="606" y="622"/>
                    <a:pt x="606" y="622"/>
                  </a:cubicBezTo>
                  <a:cubicBezTo>
                    <a:pt x="606" y="622"/>
                    <a:pt x="606" y="622"/>
                    <a:pt x="606" y="622"/>
                  </a:cubicBezTo>
                  <a:cubicBezTo>
                    <a:pt x="607" y="622"/>
                    <a:pt x="607" y="622"/>
                    <a:pt x="607" y="622"/>
                  </a:cubicBezTo>
                  <a:cubicBezTo>
                    <a:pt x="632" y="614"/>
                    <a:pt x="632" y="614"/>
                    <a:pt x="632" y="614"/>
                  </a:cubicBezTo>
                  <a:cubicBezTo>
                    <a:pt x="632" y="614"/>
                    <a:pt x="632" y="614"/>
                    <a:pt x="632" y="614"/>
                  </a:cubicBezTo>
                  <a:cubicBezTo>
                    <a:pt x="633" y="614"/>
                    <a:pt x="633" y="614"/>
                    <a:pt x="633" y="614"/>
                  </a:cubicBezTo>
                  <a:cubicBezTo>
                    <a:pt x="647" y="614"/>
                    <a:pt x="653" y="617"/>
                    <a:pt x="657" y="624"/>
                  </a:cubicBezTo>
                  <a:cubicBezTo>
                    <a:pt x="659" y="652"/>
                    <a:pt x="659" y="652"/>
                    <a:pt x="659" y="652"/>
                  </a:cubicBezTo>
                  <a:cubicBezTo>
                    <a:pt x="659" y="653"/>
                    <a:pt x="659" y="653"/>
                    <a:pt x="659" y="653"/>
                  </a:cubicBezTo>
                  <a:cubicBezTo>
                    <a:pt x="664" y="654"/>
                    <a:pt x="664" y="654"/>
                    <a:pt x="664" y="654"/>
                  </a:cubicBezTo>
                  <a:cubicBezTo>
                    <a:pt x="675" y="657"/>
                    <a:pt x="675" y="657"/>
                    <a:pt x="675" y="657"/>
                  </a:cubicBezTo>
                  <a:cubicBezTo>
                    <a:pt x="690" y="656"/>
                    <a:pt x="690" y="656"/>
                    <a:pt x="690" y="656"/>
                  </a:cubicBezTo>
                  <a:cubicBezTo>
                    <a:pt x="717" y="649"/>
                    <a:pt x="717" y="649"/>
                    <a:pt x="717" y="649"/>
                  </a:cubicBezTo>
                  <a:cubicBezTo>
                    <a:pt x="733" y="635"/>
                    <a:pt x="733" y="635"/>
                    <a:pt x="733" y="635"/>
                  </a:cubicBezTo>
                  <a:cubicBezTo>
                    <a:pt x="734" y="624"/>
                    <a:pt x="734" y="624"/>
                    <a:pt x="734" y="624"/>
                  </a:cubicBezTo>
                  <a:cubicBezTo>
                    <a:pt x="726" y="615"/>
                    <a:pt x="726" y="615"/>
                    <a:pt x="726" y="615"/>
                  </a:cubicBezTo>
                  <a:cubicBezTo>
                    <a:pt x="699" y="606"/>
                    <a:pt x="699" y="606"/>
                    <a:pt x="699" y="606"/>
                  </a:cubicBezTo>
                  <a:cubicBezTo>
                    <a:pt x="699" y="606"/>
                    <a:pt x="699" y="606"/>
                    <a:pt x="699" y="606"/>
                  </a:cubicBezTo>
                  <a:cubicBezTo>
                    <a:pt x="697" y="605"/>
                    <a:pt x="697" y="605"/>
                    <a:pt x="697" y="605"/>
                  </a:cubicBezTo>
                  <a:cubicBezTo>
                    <a:pt x="697" y="605"/>
                    <a:pt x="697" y="605"/>
                    <a:pt x="697" y="605"/>
                  </a:cubicBezTo>
                  <a:cubicBezTo>
                    <a:pt x="697" y="603"/>
                    <a:pt x="697" y="603"/>
                    <a:pt x="697" y="603"/>
                  </a:cubicBezTo>
                  <a:cubicBezTo>
                    <a:pt x="665" y="572"/>
                    <a:pt x="665" y="572"/>
                    <a:pt x="665" y="572"/>
                  </a:cubicBezTo>
                  <a:cubicBezTo>
                    <a:pt x="668" y="570"/>
                    <a:pt x="668" y="570"/>
                    <a:pt x="668" y="570"/>
                  </a:cubicBezTo>
                  <a:cubicBezTo>
                    <a:pt x="684" y="556"/>
                    <a:pt x="684" y="556"/>
                    <a:pt x="684" y="556"/>
                  </a:cubicBezTo>
                  <a:cubicBezTo>
                    <a:pt x="685" y="555"/>
                    <a:pt x="685" y="555"/>
                    <a:pt x="685" y="555"/>
                  </a:cubicBezTo>
                  <a:cubicBezTo>
                    <a:pt x="685" y="555"/>
                    <a:pt x="685" y="555"/>
                    <a:pt x="685" y="555"/>
                  </a:cubicBezTo>
                  <a:cubicBezTo>
                    <a:pt x="701" y="549"/>
                    <a:pt x="701" y="549"/>
                    <a:pt x="701" y="549"/>
                  </a:cubicBezTo>
                  <a:cubicBezTo>
                    <a:pt x="701" y="549"/>
                    <a:pt x="701" y="549"/>
                    <a:pt x="701" y="549"/>
                  </a:cubicBezTo>
                  <a:cubicBezTo>
                    <a:pt x="704" y="549"/>
                    <a:pt x="704" y="549"/>
                    <a:pt x="704" y="549"/>
                  </a:cubicBezTo>
                  <a:cubicBezTo>
                    <a:pt x="725" y="553"/>
                    <a:pt x="725" y="553"/>
                    <a:pt x="725" y="553"/>
                  </a:cubicBezTo>
                  <a:cubicBezTo>
                    <a:pt x="726" y="553"/>
                    <a:pt x="726" y="553"/>
                    <a:pt x="726" y="553"/>
                  </a:cubicBezTo>
                  <a:cubicBezTo>
                    <a:pt x="727" y="554"/>
                    <a:pt x="727" y="554"/>
                    <a:pt x="727" y="554"/>
                  </a:cubicBezTo>
                  <a:cubicBezTo>
                    <a:pt x="727" y="545"/>
                    <a:pt x="727" y="545"/>
                    <a:pt x="727" y="545"/>
                  </a:cubicBezTo>
                  <a:cubicBezTo>
                    <a:pt x="718" y="530"/>
                    <a:pt x="718" y="530"/>
                    <a:pt x="718" y="530"/>
                  </a:cubicBezTo>
                  <a:cubicBezTo>
                    <a:pt x="703" y="522"/>
                    <a:pt x="703" y="522"/>
                    <a:pt x="703" y="522"/>
                  </a:cubicBezTo>
                  <a:cubicBezTo>
                    <a:pt x="683" y="493"/>
                    <a:pt x="683" y="493"/>
                    <a:pt x="683" y="493"/>
                  </a:cubicBezTo>
                  <a:cubicBezTo>
                    <a:pt x="683" y="493"/>
                    <a:pt x="683" y="493"/>
                    <a:pt x="683" y="493"/>
                  </a:cubicBezTo>
                  <a:cubicBezTo>
                    <a:pt x="682" y="492"/>
                    <a:pt x="682" y="492"/>
                    <a:pt x="682" y="492"/>
                  </a:cubicBezTo>
                  <a:cubicBezTo>
                    <a:pt x="682" y="491"/>
                    <a:pt x="682" y="491"/>
                    <a:pt x="682" y="491"/>
                  </a:cubicBezTo>
                  <a:cubicBezTo>
                    <a:pt x="672" y="456"/>
                    <a:pt x="672" y="456"/>
                    <a:pt x="672" y="456"/>
                  </a:cubicBezTo>
                  <a:cubicBezTo>
                    <a:pt x="672" y="429"/>
                    <a:pt x="672" y="429"/>
                    <a:pt x="672" y="429"/>
                  </a:cubicBezTo>
                  <a:cubicBezTo>
                    <a:pt x="689" y="414"/>
                    <a:pt x="689" y="414"/>
                    <a:pt x="689" y="414"/>
                  </a:cubicBezTo>
                  <a:cubicBezTo>
                    <a:pt x="715" y="414"/>
                    <a:pt x="715" y="414"/>
                    <a:pt x="715" y="414"/>
                  </a:cubicBezTo>
                  <a:cubicBezTo>
                    <a:pt x="774" y="419"/>
                    <a:pt x="774" y="419"/>
                    <a:pt x="774" y="419"/>
                  </a:cubicBezTo>
                  <a:cubicBezTo>
                    <a:pt x="801" y="380"/>
                    <a:pt x="801" y="380"/>
                    <a:pt x="801" y="380"/>
                  </a:cubicBezTo>
                  <a:cubicBezTo>
                    <a:pt x="801" y="378"/>
                    <a:pt x="801" y="378"/>
                    <a:pt x="801" y="378"/>
                  </a:cubicBezTo>
                  <a:cubicBezTo>
                    <a:pt x="803" y="378"/>
                    <a:pt x="803" y="378"/>
                    <a:pt x="803" y="378"/>
                  </a:cubicBezTo>
                  <a:cubicBezTo>
                    <a:pt x="825" y="366"/>
                    <a:pt x="825" y="366"/>
                    <a:pt x="825" y="366"/>
                  </a:cubicBezTo>
                  <a:cubicBezTo>
                    <a:pt x="837" y="343"/>
                    <a:pt x="837" y="343"/>
                    <a:pt x="837" y="343"/>
                  </a:cubicBezTo>
                  <a:cubicBezTo>
                    <a:pt x="838" y="342"/>
                    <a:pt x="838" y="342"/>
                    <a:pt x="838" y="342"/>
                  </a:cubicBezTo>
                  <a:cubicBezTo>
                    <a:pt x="865" y="320"/>
                    <a:pt x="865" y="320"/>
                    <a:pt x="865" y="320"/>
                  </a:cubicBezTo>
                  <a:cubicBezTo>
                    <a:pt x="877" y="296"/>
                    <a:pt x="877" y="296"/>
                    <a:pt x="877" y="296"/>
                  </a:cubicBezTo>
                  <a:cubicBezTo>
                    <a:pt x="877" y="295"/>
                    <a:pt x="877" y="295"/>
                    <a:pt x="877" y="295"/>
                  </a:cubicBezTo>
                  <a:cubicBezTo>
                    <a:pt x="878" y="295"/>
                    <a:pt x="878" y="295"/>
                    <a:pt x="878" y="295"/>
                  </a:cubicBezTo>
                  <a:cubicBezTo>
                    <a:pt x="878" y="294"/>
                    <a:pt x="878" y="294"/>
                    <a:pt x="878" y="294"/>
                  </a:cubicBezTo>
                  <a:cubicBezTo>
                    <a:pt x="878" y="294"/>
                    <a:pt x="878" y="294"/>
                    <a:pt x="878" y="294"/>
                  </a:cubicBezTo>
                  <a:cubicBezTo>
                    <a:pt x="889" y="284"/>
                    <a:pt x="889" y="284"/>
                    <a:pt x="889" y="284"/>
                  </a:cubicBezTo>
                  <a:cubicBezTo>
                    <a:pt x="901" y="263"/>
                    <a:pt x="901" y="263"/>
                    <a:pt x="901" y="263"/>
                  </a:cubicBezTo>
                  <a:cubicBezTo>
                    <a:pt x="906" y="230"/>
                    <a:pt x="906" y="230"/>
                    <a:pt x="906" y="230"/>
                  </a:cubicBezTo>
                  <a:cubicBezTo>
                    <a:pt x="906" y="227"/>
                    <a:pt x="906" y="227"/>
                    <a:pt x="906" y="227"/>
                  </a:cubicBezTo>
                  <a:cubicBezTo>
                    <a:pt x="907" y="226"/>
                    <a:pt x="907" y="226"/>
                    <a:pt x="907" y="226"/>
                  </a:cubicBezTo>
                  <a:cubicBezTo>
                    <a:pt x="924" y="214"/>
                    <a:pt x="924" y="214"/>
                    <a:pt x="924" y="214"/>
                  </a:cubicBezTo>
                  <a:cubicBezTo>
                    <a:pt x="928" y="210"/>
                    <a:pt x="928" y="210"/>
                    <a:pt x="928" y="210"/>
                  </a:cubicBezTo>
                  <a:cubicBezTo>
                    <a:pt x="903" y="206"/>
                    <a:pt x="903" y="206"/>
                    <a:pt x="903" y="206"/>
                  </a:cubicBezTo>
                  <a:cubicBezTo>
                    <a:pt x="860" y="208"/>
                    <a:pt x="860" y="208"/>
                    <a:pt x="860" y="208"/>
                  </a:cubicBezTo>
                  <a:cubicBezTo>
                    <a:pt x="859" y="207"/>
                    <a:pt x="859" y="207"/>
                    <a:pt x="859" y="207"/>
                  </a:cubicBezTo>
                  <a:cubicBezTo>
                    <a:pt x="843" y="194"/>
                    <a:pt x="843" y="194"/>
                    <a:pt x="843" y="194"/>
                  </a:cubicBezTo>
                  <a:cubicBezTo>
                    <a:pt x="841" y="194"/>
                    <a:pt x="841" y="194"/>
                    <a:pt x="841" y="194"/>
                  </a:cubicBezTo>
                  <a:cubicBezTo>
                    <a:pt x="841" y="193"/>
                    <a:pt x="841" y="193"/>
                    <a:pt x="841" y="193"/>
                  </a:cubicBezTo>
                  <a:cubicBezTo>
                    <a:pt x="841" y="193"/>
                    <a:pt x="841" y="193"/>
                    <a:pt x="841" y="193"/>
                  </a:cubicBezTo>
                  <a:cubicBezTo>
                    <a:pt x="833" y="180"/>
                    <a:pt x="833" y="180"/>
                    <a:pt x="833" y="180"/>
                  </a:cubicBezTo>
                  <a:cubicBezTo>
                    <a:pt x="831" y="181"/>
                    <a:pt x="831" y="181"/>
                    <a:pt x="831" y="181"/>
                  </a:cubicBezTo>
                  <a:cubicBezTo>
                    <a:pt x="830" y="183"/>
                    <a:pt x="830" y="183"/>
                    <a:pt x="830" y="183"/>
                  </a:cubicBezTo>
                  <a:cubicBezTo>
                    <a:pt x="828" y="187"/>
                    <a:pt x="822" y="188"/>
                    <a:pt x="816" y="188"/>
                  </a:cubicBezTo>
                  <a:cubicBezTo>
                    <a:pt x="810" y="191"/>
                    <a:pt x="810" y="191"/>
                    <a:pt x="810" y="191"/>
                  </a:cubicBezTo>
                  <a:cubicBezTo>
                    <a:pt x="808" y="192"/>
                    <a:pt x="806" y="193"/>
                    <a:pt x="803" y="192"/>
                  </a:cubicBezTo>
                  <a:cubicBezTo>
                    <a:pt x="801" y="192"/>
                    <a:pt x="800" y="189"/>
                    <a:pt x="798" y="183"/>
                  </a:cubicBezTo>
                  <a:cubicBezTo>
                    <a:pt x="797" y="178"/>
                    <a:pt x="795" y="173"/>
                    <a:pt x="789" y="168"/>
                  </a:cubicBezTo>
                  <a:cubicBezTo>
                    <a:pt x="787" y="167"/>
                    <a:pt x="787" y="167"/>
                    <a:pt x="787" y="167"/>
                  </a:cubicBezTo>
                  <a:cubicBezTo>
                    <a:pt x="787" y="165"/>
                    <a:pt x="787" y="165"/>
                    <a:pt x="787" y="165"/>
                  </a:cubicBezTo>
                  <a:cubicBezTo>
                    <a:pt x="786" y="165"/>
                    <a:pt x="786" y="165"/>
                    <a:pt x="786" y="165"/>
                  </a:cubicBezTo>
                  <a:cubicBezTo>
                    <a:pt x="781" y="152"/>
                    <a:pt x="781" y="152"/>
                    <a:pt x="781" y="152"/>
                  </a:cubicBezTo>
                  <a:cubicBezTo>
                    <a:pt x="777" y="152"/>
                    <a:pt x="777" y="152"/>
                    <a:pt x="777" y="152"/>
                  </a:cubicBezTo>
                  <a:cubicBezTo>
                    <a:pt x="761" y="162"/>
                    <a:pt x="761" y="162"/>
                    <a:pt x="761" y="162"/>
                  </a:cubicBezTo>
                  <a:cubicBezTo>
                    <a:pt x="760" y="163"/>
                    <a:pt x="760" y="163"/>
                    <a:pt x="760" y="163"/>
                  </a:cubicBezTo>
                  <a:cubicBezTo>
                    <a:pt x="759" y="163"/>
                    <a:pt x="759" y="163"/>
                    <a:pt x="759" y="163"/>
                  </a:cubicBezTo>
                  <a:cubicBezTo>
                    <a:pt x="722" y="171"/>
                    <a:pt x="722" y="171"/>
                    <a:pt x="722" y="171"/>
                  </a:cubicBezTo>
                  <a:cubicBezTo>
                    <a:pt x="720" y="171"/>
                    <a:pt x="720" y="171"/>
                    <a:pt x="720" y="171"/>
                  </a:cubicBezTo>
                  <a:cubicBezTo>
                    <a:pt x="718" y="170"/>
                    <a:pt x="718" y="170"/>
                    <a:pt x="718" y="170"/>
                  </a:cubicBezTo>
                  <a:cubicBezTo>
                    <a:pt x="694" y="153"/>
                    <a:pt x="694" y="153"/>
                    <a:pt x="694" y="153"/>
                  </a:cubicBezTo>
                  <a:cubicBezTo>
                    <a:pt x="694" y="153"/>
                    <a:pt x="694" y="153"/>
                    <a:pt x="694" y="153"/>
                  </a:cubicBezTo>
                  <a:cubicBezTo>
                    <a:pt x="693" y="152"/>
                    <a:pt x="693" y="152"/>
                    <a:pt x="693" y="152"/>
                  </a:cubicBezTo>
                  <a:cubicBezTo>
                    <a:pt x="693" y="151"/>
                    <a:pt x="693" y="151"/>
                    <a:pt x="693" y="151"/>
                  </a:cubicBezTo>
                  <a:cubicBezTo>
                    <a:pt x="691" y="151"/>
                    <a:pt x="691" y="151"/>
                    <a:pt x="691" y="151"/>
                  </a:cubicBezTo>
                  <a:cubicBezTo>
                    <a:pt x="685" y="138"/>
                    <a:pt x="685" y="138"/>
                    <a:pt x="685" y="138"/>
                  </a:cubicBezTo>
                  <a:cubicBezTo>
                    <a:pt x="667" y="157"/>
                    <a:pt x="667" y="157"/>
                    <a:pt x="667" y="157"/>
                  </a:cubicBezTo>
                  <a:cubicBezTo>
                    <a:pt x="655" y="172"/>
                    <a:pt x="645" y="176"/>
                    <a:pt x="639" y="172"/>
                  </a:cubicBezTo>
                  <a:cubicBezTo>
                    <a:pt x="614" y="159"/>
                    <a:pt x="614" y="159"/>
                    <a:pt x="614" y="159"/>
                  </a:cubicBezTo>
                  <a:cubicBezTo>
                    <a:pt x="598" y="157"/>
                    <a:pt x="598" y="157"/>
                    <a:pt x="598" y="157"/>
                  </a:cubicBezTo>
                  <a:cubicBezTo>
                    <a:pt x="595" y="158"/>
                    <a:pt x="595" y="158"/>
                    <a:pt x="595" y="158"/>
                  </a:cubicBezTo>
                  <a:cubicBezTo>
                    <a:pt x="580" y="146"/>
                    <a:pt x="580" y="146"/>
                    <a:pt x="580" y="146"/>
                  </a:cubicBezTo>
                  <a:cubicBezTo>
                    <a:pt x="579" y="145"/>
                    <a:pt x="579" y="145"/>
                    <a:pt x="579" y="145"/>
                  </a:cubicBezTo>
                  <a:cubicBezTo>
                    <a:pt x="575" y="144"/>
                    <a:pt x="575" y="144"/>
                    <a:pt x="575" y="144"/>
                  </a:cubicBezTo>
                  <a:cubicBezTo>
                    <a:pt x="583" y="116"/>
                    <a:pt x="583" y="116"/>
                    <a:pt x="583" y="116"/>
                  </a:cubicBezTo>
                  <a:cubicBezTo>
                    <a:pt x="583" y="106"/>
                    <a:pt x="583" y="106"/>
                    <a:pt x="583" y="106"/>
                  </a:cubicBezTo>
                  <a:cubicBezTo>
                    <a:pt x="573" y="102"/>
                    <a:pt x="573" y="102"/>
                    <a:pt x="573" y="102"/>
                  </a:cubicBezTo>
                  <a:cubicBezTo>
                    <a:pt x="572" y="102"/>
                    <a:pt x="572" y="102"/>
                    <a:pt x="572" y="102"/>
                  </a:cubicBezTo>
                  <a:cubicBezTo>
                    <a:pt x="550" y="78"/>
                    <a:pt x="550" y="78"/>
                    <a:pt x="550" y="78"/>
                  </a:cubicBezTo>
                  <a:cubicBezTo>
                    <a:pt x="551" y="60"/>
                    <a:pt x="551" y="60"/>
                    <a:pt x="551" y="60"/>
                  </a:cubicBezTo>
                  <a:cubicBezTo>
                    <a:pt x="496" y="55"/>
                    <a:pt x="496" y="55"/>
                    <a:pt x="496" y="55"/>
                  </a:cubicBezTo>
                  <a:cubicBezTo>
                    <a:pt x="475" y="43"/>
                    <a:pt x="475" y="43"/>
                    <a:pt x="475" y="43"/>
                  </a:cubicBezTo>
                  <a:cubicBezTo>
                    <a:pt x="470" y="40"/>
                    <a:pt x="466" y="34"/>
                    <a:pt x="462" y="23"/>
                  </a:cubicBezTo>
                  <a:cubicBezTo>
                    <a:pt x="459" y="16"/>
                    <a:pt x="459" y="16"/>
                    <a:pt x="459" y="16"/>
                  </a:cubicBezTo>
                  <a:cubicBezTo>
                    <a:pt x="455" y="0"/>
                    <a:pt x="455" y="0"/>
                    <a:pt x="455" y="0"/>
                  </a:cubicBezTo>
                  <a:cubicBezTo>
                    <a:pt x="448" y="1"/>
                    <a:pt x="448" y="1"/>
                    <a:pt x="448" y="1"/>
                  </a:cubicBezTo>
                  <a:cubicBezTo>
                    <a:pt x="431" y="15"/>
                    <a:pt x="431" y="15"/>
                    <a:pt x="431" y="15"/>
                  </a:cubicBezTo>
                  <a:cubicBezTo>
                    <a:pt x="411" y="39"/>
                    <a:pt x="411" y="39"/>
                    <a:pt x="411" y="39"/>
                  </a:cubicBezTo>
                  <a:cubicBezTo>
                    <a:pt x="415" y="57"/>
                    <a:pt x="415" y="57"/>
                    <a:pt x="415" y="57"/>
                  </a:cubicBezTo>
                  <a:cubicBezTo>
                    <a:pt x="421" y="80"/>
                    <a:pt x="421" y="80"/>
                    <a:pt x="421" y="80"/>
                  </a:cubicBezTo>
                  <a:cubicBezTo>
                    <a:pt x="421" y="81"/>
                    <a:pt x="421" y="81"/>
                    <a:pt x="421" y="81"/>
                  </a:cubicBezTo>
                  <a:cubicBezTo>
                    <a:pt x="422" y="81"/>
                    <a:pt x="422" y="81"/>
                    <a:pt x="422" y="81"/>
                  </a:cubicBezTo>
                  <a:cubicBezTo>
                    <a:pt x="421" y="82"/>
                    <a:pt x="421" y="82"/>
                    <a:pt x="421" y="82"/>
                  </a:cubicBezTo>
                  <a:cubicBezTo>
                    <a:pt x="421" y="83"/>
                    <a:pt x="421" y="83"/>
                    <a:pt x="421" y="83"/>
                  </a:cubicBezTo>
                  <a:cubicBezTo>
                    <a:pt x="419" y="89"/>
                    <a:pt x="413" y="93"/>
                    <a:pt x="403" y="93"/>
                  </a:cubicBezTo>
                  <a:cubicBezTo>
                    <a:pt x="382" y="93"/>
                    <a:pt x="382" y="93"/>
                    <a:pt x="382" y="93"/>
                  </a:cubicBezTo>
                  <a:cubicBezTo>
                    <a:pt x="370" y="86"/>
                    <a:pt x="370" y="86"/>
                    <a:pt x="370" y="86"/>
                  </a:cubicBezTo>
                  <a:cubicBezTo>
                    <a:pt x="354" y="93"/>
                    <a:pt x="354" y="93"/>
                    <a:pt x="354" y="93"/>
                  </a:cubicBezTo>
                  <a:cubicBezTo>
                    <a:pt x="351" y="94"/>
                    <a:pt x="351" y="94"/>
                    <a:pt x="351" y="94"/>
                  </a:cubicBezTo>
                  <a:cubicBezTo>
                    <a:pt x="348" y="93"/>
                    <a:pt x="348" y="93"/>
                    <a:pt x="348" y="93"/>
                  </a:cubicBezTo>
                  <a:cubicBezTo>
                    <a:pt x="346" y="107"/>
                    <a:pt x="346" y="107"/>
                    <a:pt x="346" y="107"/>
                  </a:cubicBezTo>
                  <a:cubicBezTo>
                    <a:pt x="345" y="110"/>
                    <a:pt x="345" y="110"/>
                    <a:pt x="345" y="110"/>
                  </a:cubicBezTo>
                  <a:cubicBezTo>
                    <a:pt x="345" y="113"/>
                    <a:pt x="345" y="113"/>
                    <a:pt x="345" y="113"/>
                  </a:cubicBezTo>
                  <a:cubicBezTo>
                    <a:pt x="342" y="113"/>
                    <a:pt x="342" y="113"/>
                    <a:pt x="342" y="113"/>
                  </a:cubicBezTo>
                  <a:cubicBezTo>
                    <a:pt x="316" y="104"/>
                    <a:pt x="316" y="104"/>
                    <a:pt x="316" y="104"/>
                  </a:cubicBezTo>
                  <a:cubicBezTo>
                    <a:pt x="316" y="113"/>
                    <a:pt x="317" y="119"/>
                    <a:pt x="321" y="126"/>
                  </a:cubicBezTo>
                  <a:cubicBezTo>
                    <a:pt x="324" y="134"/>
                    <a:pt x="325" y="139"/>
                    <a:pt x="322" y="145"/>
                  </a:cubicBezTo>
                  <a:cubicBezTo>
                    <a:pt x="319" y="154"/>
                    <a:pt x="319" y="154"/>
                    <a:pt x="319" y="154"/>
                  </a:cubicBezTo>
                  <a:cubicBezTo>
                    <a:pt x="316" y="157"/>
                    <a:pt x="306" y="158"/>
                    <a:pt x="293" y="157"/>
                  </a:cubicBezTo>
                  <a:cubicBezTo>
                    <a:pt x="275" y="157"/>
                    <a:pt x="275" y="157"/>
                    <a:pt x="275" y="157"/>
                  </a:cubicBezTo>
                  <a:cubicBezTo>
                    <a:pt x="274" y="187"/>
                    <a:pt x="274" y="187"/>
                    <a:pt x="274" y="187"/>
                  </a:cubicBezTo>
                  <a:cubicBezTo>
                    <a:pt x="250" y="178"/>
                    <a:pt x="250" y="178"/>
                    <a:pt x="250" y="178"/>
                  </a:cubicBezTo>
                  <a:cubicBezTo>
                    <a:pt x="249" y="178"/>
                    <a:pt x="249" y="178"/>
                    <a:pt x="249" y="178"/>
                  </a:cubicBezTo>
                  <a:cubicBezTo>
                    <a:pt x="248" y="177"/>
                    <a:pt x="248" y="177"/>
                    <a:pt x="248" y="177"/>
                  </a:cubicBezTo>
                  <a:cubicBezTo>
                    <a:pt x="237" y="155"/>
                    <a:pt x="237" y="155"/>
                    <a:pt x="237" y="155"/>
                  </a:cubicBezTo>
                  <a:cubicBezTo>
                    <a:pt x="211" y="146"/>
                    <a:pt x="211" y="146"/>
                    <a:pt x="211" y="146"/>
                  </a:cubicBezTo>
                  <a:cubicBezTo>
                    <a:pt x="205" y="133"/>
                    <a:pt x="205" y="133"/>
                    <a:pt x="205" y="133"/>
                  </a:cubicBezTo>
                  <a:cubicBezTo>
                    <a:pt x="195" y="140"/>
                    <a:pt x="195" y="140"/>
                    <a:pt x="195" y="140"/>
                  </a:cubicBezTo>
                  <a:cubicBezTo>
                    <a:pt x="194" y="140"/>
                    <a:pt x="194" y="140"/>
                    <a:pt x="194" y="140"/>
                  </a:cubicBezTo>
                  <a:cubicBezTo>
                    <a:pt x="179" y="143"/>
                    <a:pt x="179" y="143"/>
                    <a:pt x="179" y="143"/>
                  </a:cubicBezTo>
                  <a:cubicBezTo>
                    <a:pt x="174" y="143"/>
                    <a:pt x="174" y="143"/>
                    <a:pt x="174" y="143"/>
                  </a:cubicBezTo>
                  <a:cubicBezTo>
                    <a:pt x="166" y="124"/>
                    <a:pt x="166" y="124"/>
                    <a:pt x="166" y="124"/>
                  </a:cubicBezTo>
                  <a:cubicBezTo>
                    <a:pt x="157" y="113"/>
                    <a:pt x="157" y="113"/>
                    <a:pt x="157" y="113"/>
                  </a:cubicBezTo>
                  <a:cubicBezTo>
                    <a:pt x="156" y="112"/>
                    <a:pt x="156" y="112"/>
                    <a:pt x="156" y="112"/>
                  </a:cubicBezTo>
                  <a:cubicBezTo>
                    <a:pt x="148" y="101"/>
                    <a:pt x="144" y="92"/>
                    <a:pt x="142" y="86"/>
                  </a:cubicBezTo>
                  <a:cubicBezTo>
                    <a:pt x="142" y="85"/>
                    <a:pt x="139" y="83"/>
                    <a:pt x="134" y="82"/>
                  </a:cubicBezTo>
                  <a:cubicBezTo>
                    <a:pt x="130" y="81"/>
                    <a:pt x="130" y="81"/>
                    <a:pt x="130" y="81"/>
                  </a:cubicBezTo>
                  <a:cubicBezTo>
                    <a:pt x="123" y="78"/>
                    <a:pt x="117" y="72"/>
                    <a:pt x="114" y="62"/>
                  </a:cubicBezTo>
                  <a:cubicBezTo>
                    <a:pt x="110" y="44"/>
                    <a:pt x="110" y="44"/>
                    <a:pt x="110" y="44"/>
                  </a:cubicBezTo>
                  <a:cubicBezTo>
                    <a:pt x="110" y="29"/>
                    <a:pt x="110" y="29"/>
                    <a:pt x="110" y="29"/>
                  </a:cubicBezTo>
                  <a:cubicBezTo>
                    <a:pt x="103" y="16"/>
                    <a:pt x="103" y="16"/>
                    <a:pt x="103" y="16"/>
                  </a:cubicBezTo>
                  <a:cubicBezTo>
                    <a:pt x="90" y="20"/>
                    <a:pt x="90" y="20"/>
                    <a:pt x="90" y="20"/>
                  </a:cubicBezTo>
                  <a:cubicBezTo>
                    <a:pt x="89" y="20"/>
                    <a:pt x="89" y="20"/>
                    <a:pt x="89" y="20"/>
                  </a:cubicBezTo>
                  <a:cubicBezTo>
                    <a:pt x="88" y="20"/>
                    <a:pt x="88" y="20"/>
                    <a:pt x="88" y="20"/>
                  </a:cubicBezTo>
                  <a:lnTo>
                    <a:pt x="87" y="20"/>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8" name="Freeform 11"/>
            <p:cNvSpPr/>
            <p:nvPr/>
          </p:nvSpPr>
          <p:spPr bwMode="auto">
            <a:xfrm>
              <a:off x="1252208" y="3652374"/>
              <a:ext cx="1921049" cy="1158978"/>
            </a:xfrm>
            <a:custGeom>
              <a:avLst/>
              <a:gdLst>
                <a:gd name="T0" fmla="*/ 2147483646 w 1661"/>
                <a:gd name="T1" fmla="*/ 2147483646 h 1007"/>
                <a:gd name="T2" fmla="*/ 2147483646 w 1661"/>
                <a:gd name="T3" fmla="*/ 2147483646 h 1007"/>
                <a:gd name="T4" fmla="*/ 2147483646 w 1661"/>
                <a:gd name="T5" fmla="*/ 2147483646 h 1007"/>
                <a:gd name="T6" fmla="*/ 2147483646 w 1661"/>
                <a:gd name="T7" fmla="*/ 2147483646 h 1007"/>
                <a:gd name="T8" fmla="*/ 2147483646 w 1661"/>
                <a:gd name="T9" fmla="*/ 2147483646 h 1007"/>
                <a:gd name="T10" fmla="*/ 2147483646 w 1661"/>
                <a:gd name="T11" fmla="*/ 2147483646 h 1007"/>
                <a:gd name="T12" fmla="*/ 2147483646 w 1661"/>
                <a:gd name="T13" fmla="*/ 2147483646 h 1007"/>
                <a:gd name="T14" fmla="*/ 2147483646 w 1661"/>
                <a:gd name="T15" fmla="*/ 2147483646 h 1007"/>
                <a:gd name="T16" fmla="*/ 2147483646 w 1661"/>
                <a:gd name="T17" fmla="*/ 2147483646 h 1007"/>
                <a:gd name="T18" fmla="*/ 2147483646 w 1661"/>
                <a:gd name="T19" fmla="*/ 2147483646 h 1007"/>
                <a:gd name="T20" fmla="*/ 2147483646 w 1661"/>
                <a:gd name="T21" fmla="*/ 2147483646 h 1007"/>
                <a:gd name="T22" fmla="*/ 2147483646 w 1661"/>
                <a:gd name="T23" fmla="*/ 2147483646 h 1007"/>
                <a:gd name="T24" fmla="*/ 2147483646 w 1661"/>
                <a:gd name="T25" fmla="*/ 2147483646 h 1007"/>
                <a:gd name="T26" fmla="*/ 2147483646 w 1661"/>
                <a:gd name="T27" fmla="*/ 2147483646 h 1007"/>
                <a:gd name="T28" fmla="*/ 2147483646 w 1661"/>
                <a:gd name="T29" fmla="*/ 2147483646 h 1007"/>
                <a:gd name="T30" fmla="*/ 2147483646 w 1661"/>
                <a:gd name="T31" fmla="*/ 2147483646 h 1007"/>
                <a:gd name="T32" fmla="*/ 2147483646 w 1661"/>
                <a:gd name="T33" fmla="*/ 2147483646 h 1007"/>
                <a:gd name="T34" fmla="*/ 2147483646 w 1661"/>
                <a:gd name="T35" fmla="*/ 2147483646 h 1007"/>
                <a:gd name="T36" fmla="*/ 2147483646 w 1661"/>
                <a:gd name="T37" fmla="*/ 2147483646 h 1007"/>
                <a:gd name="T38" fmla="*/ 2147483646 w 1661"/>
                <a:gd name="T39" fmla="*/ 2147483646 h 1007"/>
                <a:gd name="T40" fmla="*/ 2147483646 w 1661"/>
                <a:gd name="T41" fmla="*/ 2147483646 h 1007"/>
                <a:gd name="T42" fmla="*/ 2147483646 w 1661"/>
                <a:gd name="T43" fmla="*/ 2147483646 h 1007"/>
                <a:gd name="T44" fmla="*/ 2147483646 w 1661"/>
                <a:gd name="T45" fmla="*/ 2147483646 h 1007"/>
                <a:gd name="T46" fmla="*/ 2147483646 w 1661"/>
                <a:gd name="T47" fmla="*/ 2147483646 h 1007"/>
                <a:gd name="T48" fmla="*/ 2147483646 w 1661"/>
                <a:gd name="T49" fmla="*/ 2147483646 h 1007"/>
                <a:gd name="T50" fmla="*/ 2147483646 w 1661"/>
                <a:gd name="T51" fmla="*/ 2147483646 h 1007"/>
                <a:gd name="T52" fmla="*/ 2147483646 w 1661"/>
                <a:gd name="T53" fmla="*/ 2147483646 h 1007"/>
                <a:gd name="T54" fmla="*/ 2147483646 w 1661"/>
                <a:gd name="T55" fmla="*/ 2147483646 h 1007"/>
                <a:gd name="T56" fmla="*/ 2147483646 w 1661"/>
                <a:gd name="T57" fmla="*/ 2147483646 h 1007"/>
                <a:gd name="T58" fmla="*/ 2147483646 w 1661"/>
                <a:gd name="T59" fmla="*/ 2147483646 h 1007"/>
                <a:gd name="T60" fmla="*/ 2147483646 w 1661"/>
                <a:gd name="T61" fmla="*/ 2147483646 h 1007"/>
                <a:gd name="T62" fmla="*/ 2147483646 w 1661"/>
                <a:gd name="T63" fmla="*/ 2147483646 h 1007"/>
                <a:gd name="T64" fmla="*/ 2147483646 w 1661"/>
                <a:gd name="T65" fmla="*/ 2147483646 h 1007"/>
                <a:gd name="T66" fmla="*/ 2147483646 w 1661"/>
                <a:gd name="T67" fmla="*/ 2147483646 h 1007"/>
                <a:gd name="T68" fmla="*/ 2147483646 w 1661"/>
                <a:gd name="T69" fmla="*/ 2147483646 h 1007"/>
                <a:gd name="T70" fmla="*/ 2147483646 w 1661"/>
                <a:gd name="T71" fmla="*/ 2147483646 h 1007"/>
                <a:gd name="T72" fmla="*/ 2147483646 w 1661"/>
                <a:gd name="T73" fmla="*/ 2147483646 h 1007"/>
                <a:gd name="T74" fmla="*/ 2147483646 w 1661"/>
                <a:gd name="T75" fmla="*/ 2147483646 h 1007"/>
                <a:gd name="T76" fmla="*/ 2147483646 w 1661"/>
                <a:gd name="T77" fmla="*/ 2147483646 h 1007"/>
                <a:gd name="T78" fmla="*/ 2147483646 w 1661"/>
                <a:gd name="T79" fmla="*/ 2147483646 h 1007"/>
                <a:gd name="T80" fmla="*/ 2147483646 w 1661"/>
                <a:gd name="T81" fmla="*/ 2147483646 h 1007"/>
                <a:gd name="T82" fmla="*/ 2147483646 w 1661"/>
                <a:gd name="T83" fmla="*/ 2147483646 h 1007"/>
                <a:gd name="T84" fmla="*/ 2147483646 w 1661"/>
                <a:gd name="T85" fmla="*/ 2147483646 h 1007"/>
                <a:gd name="T86" fmla="*/ 2147483646 w 1661"/>
                <a:gd name="T87" fmla="*/ 2147483646 h 1007"/>
                <a:gd name="T88" fmla="*/ 2147483646 w 1661"/>
                <a:gd name="T89" fmla="*/ 2147483646 h 1007"/>
                <a:gd name="T90" fmla="*/ 2147483646 w 1661"/>
                <a:gd name="T91" fmla="*/ 2147483646 h 1007"/>
                <a:gd name="T92" fmla="*/ 2147483646 w 1661"/>
                <a:gd name="T93" fmla="*/ 2147483646 h 1007"/>
                <a:gd name="T94" fmla="*/ 2147483646 w 1661"/>
                <a:gd name="T95" fmla="*/ 2147483646 h 1007"/>
                <a:gd name="T96" fmla="*/ 2147483646 w 1661"/>
                <a:gd name="T97" fmla="*/ 0 h 1007"/>
                <a:gd name="T98" fmla="*/ 2147483646 w 1661"/>
                <a:gd name="T99" fmla="*/ 2147483646 h 1007"/>
                <a:gd name="T100" fmla="*/ 2147483646 w 1661"/>
                <a:gd name="T101" fmla="*/ 2147483646 h 10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61"/>
                <a:gd name="T154" fmla="*/ 0 h 1007"/>
                <a:gd name="T155" fmla="*/ 1661 w 1661"/>
                <a:gd name="T156" fmla="*/ 1007 h 10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61" h="1007">
                  <a:moveTo>
                    <a:pt x="205" y="3"/>
                  </a:moveTo>
                  <a:cubicBezTo>
                    <a:pt x="205" y="4"/>
                    <a:pt x="205" y="4"/>
                    <a:pt x="205" y="4"/>
                  </a:cubicBezTo>
                  <a:cubicBezTo>
                    <a:pt x="201" y="13"/>
                    <a:pt x="193" y="20"/>
                    <a:pt x="185" y="27"/>
                  </a:cubicBezTo>
                  <a:cubicBezTo>
                    <a:pt x="179" y="30"/>
                    <a:pt x="177" y="35"/>
                    <a:pt x="177" y="42"/>
                  </a:cubicBezTo>
                  <a:cubicBezTo>
                    <a:pt x="177" y="45"/>
                    <a:pt x="177" y="45"/>
                    <a:pt x="177" y="45"/>
                  </a:cubicBezTo>
                  <a:cubicBezTo>
                    <a:pt x="177" y="50"/>
                    <a:pt x="173" y="59"/>
                    <a:pt x="165" y="71"/>
                  </a:cubicBezTo>
                  <a:cubicBezTo>
                    <a:pt x="164" y="77"/>
                    <a:pt x="164" y="77"/>
                    <a:pt x="164" y="77"/>
                  </a:cubicBezTo>
                  <a:cubicBezTo>
                    <a:pt x="162" y="80"/>
                    <a:pt x="158" y="82"/>
                    <a:pt x="150" y="82"/>
                  </a:cubicBezTo>
                  <a:cubicBezTo>
                    <a:pt x="90" y="74"/>
                    <a:pt x="90" y="74"/>
                    <a:pt x="90" y="74"/>
                  </a:cubicBezTo>
                  <a:cubicBezTo>
                    <a:pt x="90" y="76"/>
                    <a:pt x="90" y="76"/>
                    <a:pt x="90" y="76"/>
                  </a:cubicBezTo>
                  <a:cubicBezTo>
                    <a:pt x="86" y="89"/>
                    <a:pt x="86" y="89"/>
                    <a:pt x="86" y="89"/>
                  </a:cubicBezTo>
                  <a:cubicBezTo>
                    <a:pt x="86" y="90"/>
                    <a:pt x="86" y="90"/>
                    <a:pt x="86" y="90"/>
                  </a:cubicBezTo>
                  <a:cubicBezTo>
                    <a:pt x="85" y="91"/>
                    <a:pt x="85" y="91"/>
                    <a:pt x="85" y="91"/>
                  </a:cubicBezTo>
                  <a:cubicBezTo>
                    <a:pt x="85" y="91"/>
                    <a:pt x="85" y="91"/>
                    <a:pt x="85" y="91"/>
                  </a:cubicBezTo>
                  <a:cubicBezTo>
                    <a:pt x="69" y="114"/>
                    <a:pt x="58" y="129"/>
                    <a:pt x="57" y="140"/>
                  </a:cubicBezTo>
                  <a:cubicBezTo>
                    <a:pt x="56" y="145"/>
                    <a:pt x="63" y="164"/>
                    <a:pt x="76" y="197"/>
                  </a:cubicBezTo>
                  <a:cubicBezTo>
                    <a:pt x="86" y="219"/>
                    <a:pt x="86" y="219"/>
                    <a:pt x="86" y="219"/>
                  </a:cubicBezTo>
                  <a:cubicBezTo>
                    <a:pt x="90" y="230"/>
                    <a:pt x="87" y="242"/>
                    <a:pt x="77" y="256"/>
                  </a:cubicBezTo>
                  <a:cubicBezTo>
                    <a:pt x="58" y="275"/>
                    <a:pt x="58" y="275"/>
                    <a:pt x="58" y="275"/>
                  </a:cubicBezTo>
                  <a:cubicBezTo>
                    <a:pt x="27" y="275"/>
                    <a:pt x="27" y="275"/>
                    <a:pt x="27" y="275"/>
                  </a:cubicBezTo>
                  <a:cubicBezTo>
                    <a:pt x="20" y="240"/>
                    <a:pt x="20" y="240"/>
                    <a:pt x="20" y="240"/>
                  </a:cubicBezTo>
                  <a:cubicBezTo>
                    <a:pt x="12" y="283"/>
                    <a:pt x="12" y="283"/>
                    <a:pt x="12" y="283"/>
                  </a:cubicBezTo>
                  <a:cubicBezTo>
                    <a:pt x="26" y="305"/>
                    <a:pt x="26" y="305"/>
                    <a:pt x="26" y="305"/>
                  </a:cubicBezTo>
                  <a:cubicBezTo>
                    <a:pt x="27" y="308"/>
                    <a:pt x="27" y="310"/>
                    <a:pt x="26" y="311"/>
                  </a:cubicBezTo>
                  <a:cubicBezTo>
                    <a:pt x="23" y="313"/>
                    <a:pt x="23" y="313"/>
                    <a:pt x="23" y="313"/>
                  </a:cubicBezTo>
                  <a:cubicBezTo>
                    <a:pt x="19" y="316"/>
                    <a:pt x="13" y="327"/>
                    <a:pt x="7" y="345"/>
                  </a:cubicBezTo>
                  <a:cubicBezTo>
                    <a:pt x="0" y="360"/>
                    <a:pt x="3" y="376"/>
                    <a:pt x="16" y="393"/>
                  </a:cubicBezTo>
                  <a:cubicBezTo>
                    <a:pt x="41" y="393"/>
                    <a:pt x="41" y="393"/>
                    <a:pt x="41" y="393"/>
                  </a:cubicBezTo>
                  <a:cubicBezTo>
                    <a:pt x="50" y="395"/>
                    <a:pt x="63" y="409"/>
                    <a:pt x="80" y="433"/>
                  </a:cubicBezTo>
                  <a:cubicBezTo>
                    <a:pt x="82" y="435"/>
                    <a:pt x="82" y="435"/>
                    <a:pt x="82" y="435"/>
                  </a:cubicBezTo>
                  <a:cubicBezTo>
                    <a:pt x="82" y="435"/>
                    <a:pt x="82" y="435"/>
                    <a:pt x="82" y="435"/>
                  </a:cubicBezTo>
                  <a:cubicBezTo>
                    <a:pt x="82" y="443"/>
                    <a:pt x="85" y="448"/>
                    <a:pt x="90" y="452"/>
                  </a:cubicBezTo>
                  <a:cubicBezTo>
                    <a:pt x="146" y="504"/>
                    <a:pt x="146" y="504"/>
                    <a:pt x="146" y="504"/>
                  </a:cubicBezTo>
                  <a:cubicBezTo>
                    <a:pt x="146" y="505"/>
                    <a:pt x="146" y="505"/>
                    <a:pt x="146" y="505"/>
                  </a:cubicBezTo>
                  <a:cubicBezTo>
                    <a:pt x="171" y="537"/>
                    <a:pt x="171" y="537"/>
                    <a:pt x="171" y="537"/>
                  </a:cubicBezTo>
                  <a:cubicBezTo>
                    <a:pt x="186" y="537"/>
                    <a:pt x="186" y="537"/>
                    <a:pt x="186" y="537"/>
                  </a:cubicBezTo>
                  <a:cubicBezTo>
                    <a:pt x="202" y="508"/>
                    <a:pt x="202" y="508"/>
                    <a:pt x="202" y="508"/>
                  </a:cubicBezTo>
                  <a:cubicBezTo>
                    <a:pt x="204" y="506"/>
                    <a:pt x="204" y="506"/>
                    <a:pt x="204" y="506"/>
                  </a:cubicBezTo>
                  <a:cubicBezTo>
                    <a:pt x="205" y="505"/>
                    <a:pt x="205" y="505"/>
                    <a:pt x="205" y="505"/>
                  </a:cubicBezTo>
                  <a:cubicBezTo>
                    <a:pt x="244" y="515"/>
                    <a:pt x="244" y="515"/>
                    <a:pt x="244" y="515"/>
                  </a:cubicBezTo>
                  <a:cubicBezTo>
                    <a:pt x="244" y="516"/>
                    <a:pt x="244" y="516"/>
                    <a:pt x="244" y="516"/>
                  </a:cubicBezTo>
                  <a:cubicBezTo>
                    <a:pt x="244" y="518"/>
                    <a:pt x="244" y="518"/>
                    <a:pt x="244" y="518"/>
                  </a:cubicBezTo>
                  <a:cubicBezTo>
                    <a:pt x="249" y="544"/>
                    <a:pt x="249" y="544"/>
                    <a:pt x="249" y="544"/>
                  </a:cubicBezTo>
                  <a:cubicBezTo>
                    <a:pt x="296" y="598"/>
                    <a:pt x="296" y="598"/>
                    <a:pt x="296" y="598"/>
                  </a:cubicBezTo>
                  <a:cubicBezTo>
                    <a:pt x="312" y="604"/>
                    <a:pt x="312" y="604"/>
                    <a:pt x="312" y="604"/>
                  </a:cubicBezTo>
                  <a:cubicBezTo>
                    <a:pt x="313" y="605"/>
                    <a:pt x="313" y="605"/>
                    <a:pt x="313" y="605"/>
                  </a:cubicBezTo>
                  <a:cubicBezTo>
                    <a:pt x="320" y="610"/>
                    <a:pt x="320" y="610"/>
                    <a:pt x="320" y="610"/>
                  </a:cubicBezTo>
                  <a:cubicBezTo>
                    <a:pt x="321" y="611"/>
                    <a:pt x="321" y="611"/>
                    <a:pt x="321" y="611"/>
                  </a:cubicBezTo>
                  <a:cubicBezTo>
                    <a:pt x="356" y="662"/>
                    <a:pt x="356" y="662"/>
                    <a:pt x="356" y="662"/>
                  </a:cubicBezTo>
                  <a:cubicBezTo>
                    <a:pt x="384" y="658"/>
                    <a:pt x="384" y="658"/>
                    <a:pt x="384" y="658"/>
                  </a:cubicBezTo>
                  <a:cubicBezTo>
                    <a:pt x="387" y="658"/>
                    <a:pt x="387" y="658"/>
                    <a:pt x="387" y="658"/>
                  </a:cubicBezTo>
                  <a:cubicBezTo>
                    <a:pt x="388" y="658"/>
                    <a:pt x="388" y="658"/>
                    <a:pt x="388" y="658"/>
                  </a:cubicBezTo>
                  <a:cubicBezTo>
                    <a:pt x="390" y="660"/>
                    <a:pt x="390" y="660"/>
                    <a:pt x="390" y="660"/>
                  </a:cubicBezTo>
                  <a:cubicBezTo>
                    <a:pt x="391" y="662"/>
                    <a:pt x="391" y="662"/>
                    <a:pt x="391" y="662"/>
                  </a:cubicBezTo>
                  <a:cubicBezTo>
                    <a:pt x="415" y="713"/>
                    <a:pt x="415" y="713"/>
                    <a:pt x="415" y="713"/>
                  </a:cubicBezTo>
                  <a:cubicBezTo>
                    <a:pt x="445" y="731"/>
                    <a:pt x="445" y="731"/>
                    <a:pt x="445" y="731"/>
                  </a:cubicBezTo>
                  <a:cubicBezTo>
                    <a:pt x="469" y="737"/>
                    <a:pt x="469" y="737"/>
                    <a:pt x="469" y="737"/>
                  </a:cubicBezTo>
                  <a:cubicBezTo>
                    <a:pt x="480" y="770"/>
                    <a:pt x="480" y="770"/>
                    <a:pt x="480" y="770"/>
                  </a:cubicBezTo>
                  <a:cubicBezTo>
                    <a:pt x="498" y="770"/>
                    <a:pt x="498" y="770"/>
                    <a:pt x="498" y="770"/>
                  </a:cubicBezTo>
                  <a:cubicBezTo>
                    <a:pt x="499" y="771"/>
                    <a:pt x="499" y="771"/>
                    <a:pt x="499" y="771"/>
                  </a:cubicBezTo>
                  <a:cubicBezTo>
                    <a:pt x="499" y="771"/>
                    <a:pt x="499" y="771"/>
                    <a:pt x="499" y="771"/>
                  </a:cubicBezTo>
                  <a:cubicBezTo>
                    <a:pt x="537" y="792"/>
                    <a:pt x="537" y="792"/>
                    <a:pt x="537" y="792"/>
                  </a:cubicBezTo>
                  <a:cubicBezTo>
                    <a:pt x="537" y="793"/>
                    <a:pt x="537" y="793"/>
                    <a:pt x="537" y="793"/>
                  </a:cubicBezTo>
                  <a:cubicBezTo>
                    <a:pt x="537" y="793"/>
                    <a:pt x="537" y="793"/>
                    <a:pt x="537" y="793"/>
                  </a:cubicBezTo>
                  <a:cubicBezTo>
                    <a:pt x="539" y="794"/>
                    <a:pt x="539" y="794"/>
                    <a:pt x="539" y="794"/>
                  </a:cubicBezTo>
                  <a:cubicBezTo>
                    <a:pt x="566" y="828"/>
                    <a:pt x="566" y="828"/>
                    <a:pt x="566" y="828"/>
                  </a:cubicBezTo>
                  <a:cubicBezTo>
                    <a:pt x="606" y="821"/>
                    <a:pt x="606" y="821"/>
                    <a:pt x="606" y="821"/>
                  </a:cubicBezTo>
                  <a:cubicBezTo>
                    <a:pt x="608" y="821"/>
                    <a:pt x="608" y="821"/>
                    <a:pt x="608" y="821"/>
                  </a:cubicBezTo>
                  <a:cubicBezTo>
                    <a:pt x="623" y="827"/>
                    <a:pt x="623" y="827"/>
                    <a:pt x="623" y="827"/>
                  </a:cubicBezTo>
                  <a:cubicBezTo>
                    <a:pt x="624" y="827"/>
                    <a:pt x="624" y="827"/>
                    <a:pt x="624" y="827"/>
                  </a:cubicBezTo>
                  <a:cubicBezTo>
                    <a:pt x="649" y="849"/>
                    <a:pt x="649" y="849"/>
                    <a:pt x="649" y="849"/>
                  </a:cubicBezTo>
                  <a:cubicBezTo>
                    <a:pt x="695" y="852"/>
                    <a:pt x="695" y="852"/>
                    <a:pt x="695" y="852"/>
                  </a:cubicBezTo>
                  <a:cubicBezTo>
                    <a:pt x="722" y="848"/>
                    <a:pt x="722" y="848"/>
                    <a:pt x="722" y="848"/>
                  </a:cubicBezTo>
                  <a:cubicBezTo>
                    <a:pt x="722" y="848"/>
                    <a:pt x="722" y="848"/>
                    <a:pt x="722" y="848"/>
                  </a:cubicBezTo>
                  <a:cubicBezTo>
                    <a:pt x="759" y="842"/>
                    <a:pt x="782" y="845"/>
                    <a:pt x="791" y="854"/>
                  </a:cubicBezTo>
                  <a:cubicBezTo>
                    <a:pt x="796" y="863"/>
                    <a:pt x="793" y="871"/>
                    <a:pt x="780" y="882"/>
                  </a:cubicBezTo>
                  <a:cubicBezTo>
                    <a:pt x="770" y="892"/>
                    <a:pt x="770" y="892"/>
                    <a:pt x="770" y="892"/>
                  </a:cubicBezTo>
                  <a:cubicBezTo>
                    <a:pt x="766" y="898"/>
                    <a:pt x="771" y="906"/>
                    <a:pt x="784" y="919"/>
                  </a:cubicBezTo>
                  <a:cubicBezTo>
                    <a:pt x="785" y="921"/>
                    <a:pt x="785" y="921"/>
                    <a:pt x="785" y="921"/>
                  </a:cubicBezTo>
                  <a:cubicBezTo>
                    <a:pt x="784" y="921"/>
                    <a:pt x="784" y="921"/>
                    <a:pt x="784" y="921"/>
                  </a:cubicBezTo>
                  <a:cubicBezTo>
                    <a:pt x="793" y="927"/>
                    <a:pt x="793" y="927"/>
                    <a:pt x="793" y="927"/>
                  </a:cubicBezTo>
                  <a:cubicBezTo>
                    <a:pt x="796" y="924"/>
                    <a:pt x="796" y="924"/>
                    <a:pt x="796" y="924"/>
                  </a:cubicBezTo>
                  <a:cubicBezTo>
                    <a:pt x="822" y="874"/>
                    <a:pt x="844" y="847"/>
                    <a:pt x="858" y="842"/>
                  </a:cubicBezTo>
                  <a:cubicBezTo>
                    <a:pt x="874" y="836"/>
                    <a:pt x="907" y="850"/>
                    <a:pt x="959" y="882"/>
                  </a:cubicBezTo>
                  <a:cubicBezTo>
                    <a:pt x="1022" y="893"/>
                    <a:pt x="1022" y="893"/>
                    <a:pt x="1022" y="893"/>
                  </a:cubicBezTo>
                  <a:cubicBezTo>
                    <a:pt x="1021" y="896"/>
                    <a:pt x="1021" y="896"/>
                    <a:pt x="1021" y="896"/>
                  </a:cubicBezTo>
                  <a:cubicBezTo>
                    <a:pt x="1021" y="898"/>
                    <a:pt x="1021" y="898"/>
                    <a:pt x="1021" y="898"/>
                  </a:cubicBezTo>
                  <a:cubicBezTo>
                    <a:pt x="1018" y="927"/>
                    <a:pt x="1018" y="927"/>
                    <a:pt x="1018" y="927"/>
                  </a:cubicBezTo>
                  <a:cubicBezTo>
                    <a:pt x="1049" y="931"/>
                    <a:pt x="1049" y="931"/>
                    <a:pt x="1049" y="931"/>
                  </a:cubicBezTo>
                  <a:cubicBezTo>
                    <a:pt x="1048" y="972"/>
                    <a:pt x="1048" y="972"/>
                    <a:pt x="1048" y="972"/>
                  </a:cubicBezTo>
                  <a:cubicBezTo>
                    <a:pt x="1058" y="990"/>
                    <a:pt x="1065" y="1000"/>
                    <a:pt x="1069" y="1003"/>
                  </a:cubicBezTo>
                  <a:cubicBezTo>
                    <a:pt x="1076" y="1007"/>
                    <a:pt x="1107" y="1007"/>
                    <a:pt x="1163" y="1003"/>
                  </a:cubicBezTo>
                  <a:cubicBezTo>
                    <a:pt x="1196" y="986"/>
                    <a:pt x="1196" y="986"/>
                    <a:pt x="1196" y="986"/>
                  </a:cubicBezTo>
                  <a:cubicBezTo>
                    <a:pt x="1228" y="942"/>
                    <a:pt x="1228" y="942"/>
                    <a:pt x="1228" y="942"/>
                  </a:cubicBezTo>
                  <a:cubicBezTo>
                    <a:pt x="1265" y="941"/>
                    <a:pt x="1265" y="941"/>
                    <a:pt x="1265" y="941"/>
                  </a:cubicBezTo>
                  <a:cubicBezTo>
                    <a:pt x="1283" y="936"/>
                    <a:pt x="1283" y="936"/>
                    <a:pt x="1283" y="936"/>
                  </a:cubicBezTo>
                  <a:cubicBezTo>
                    <a:pt x="1352" y="896"/>
                    <a:pt x="1352" y="896"/>
                    <a:pt x="1352" y="896"/>
                  </a:cubicBezTo>
                  <a:cubicBezTo>
                    <a:pt x="1353" y="896"/>
                    <a:pt x="1353" y="896"/>
                    <a:pt x="1353" y="896"/>
                  </a:cubicBezTo>
                  <a:cubicBezTo>
                    <a:pt x="1354" y="895"/>
                    <a:pt x="1354" y="895"/>
                    <a:pt x="1354" y="895"/>
                  </a:cubicBezTo>
                  <a:cubicBezTo>
                    <a:pt x="1354" y="895"/>
                    <a:pt x="1354" y="895"/>
                    <a:pt x="1354" y="895"/>
                  </a:cubicBezTo>
                  <a:cubicBezTo>
                    <a:pt x="1394" y="890"/>
                    <a:pt x="1418" y="889"/>
                    <a:pt x="1424" y="895"/>
                  </a:cubicBezTo>
                  <a:cubicBezTo>
                    <a:pt x="1469" y="933"/>
                    <a:pt x="1469" y="933"/>
                    <a:pt x="1469" y="933"/>
                  </a:cubicBezTo>
                  <a:cubicBezTo>
                    <a:pt x="1483" y="938"/>
                    <a:pt x="1483" y="938"/>
                    <a:pt x="1483" y="938"/>
                  </a:cubicBezTo>
                  <a:cubicBezTo>
                    <a:pt x="1485" y="940"/>
                    <a:pt x="1485" y="940"/>
                    <a:pt x="1485" y="940"/>
                  </a:cubicBezTo>
                  <a:cubicBezTo>
                    <a:pt x="1503" y="947"/>
                    <a:pt x="1503" y="947"/>
                    <a:pt x="1503" y="947"/>
                  </a:cubicBezTo>
                  <a:cubicBezTo>
                    <a:pt x="1504" y="948"/>
                    <a:pt x="1504" y="948"/>
                    <a:pt x="1504" y="948"/>
                  </a:cubicBezTo>
                  <a:cubicBezTo>
                    <a:pt x="1504" y="945"/>
                    <a:pt x="1504" y="945"/>
                    <a:pt x="1504" y="945"/>
                  </a:cubicBezTo>
                  <a:cubicBezTo>
                    <a:pt x="1504" y="944"/>
                    <a:pt x="1504" y="944"/>
                    <a:pt x="1504" y="944"/>
                  </a:cubicBezTo>
                  <a:cubicBezTo>
                    <a:pt x="1504" y="943"/>
                    <a:pt x="1504" y="943"/>
                    <a:pt x="1504" y="943"/>
                  </a:cubicBezTo>
                  <a:cubicBezTo>
                    <a:pt x="1504" y="942"/>
                    <a:pt x="1504" y="942"/>
                    <a:pt x="1504" y="942"/>
                  </a:cubicBezTo>
                  <a:cubicBezTo>
                    <a:pt x="1512" y="910"/>
                    <a:pt x="1512" y="910"/>
                    <a:pt x="1512" y="910"/>
                  </a:cubicBezTo>
                  <a:cubicBezTo>
                    <a:pt x="1508" y="901"/>
                    <a:pt x="1508" y="893"/>
                    <a:pt x="1512" y="887"/>
                  </a:cubicBezTo>
                  <a:cubicBezTo>
                    <a:pt x="1514" y="882"/>
                    <a:pt x="1519" y="879"/>
                    <a:pt x="1527" y="877"/>
                  </a:cubicBezTo>
                  <a:cubicBezTo>
                    <a:pt x="1543" y="873"/>
                    <a:pt x="1558" y="887"/>
                    <a:pt x="1573" y="917"/>
                  </a:cubicBezTo>
                  <a:cubicBezTo>
                    <a:pt x="1575" y="918"/>
                    <a:pt x="1575" y="918"/>
                    <a:pt x="1575" y="918"/>
                  </a:cubicBezTo>
                  <a:cubicBezTo>
                    <a:pt x="1576" y="918"/>
                    <a:pt x="1576" y="918"/>
                    <a:pt x="1576" y="918"/>
                  </a:cubicBezTo>
                  <a:cubicBezTo>
                    <a:pt x="1602" y="906"/>
                    <a:pt x="1602" y="906"/>
                    <a:pt x="1602" y="906"/>
                  </a:cubicBezTo>
                  <a:cubicBezTo>
                    <a:pt x="1608" y="905"/>
                    <a:pt x="1610" y="900"/>
                    <a:pt x="1610" y="895"/>
                  </a:cubicBezTo>
                  <a:cubicBezTo>
                    <a:pt x="1604" y="876"/>
                    <a:pt x="1604" y="876"/>
                    <a:pt x="1604" y="876"/>
                  </a:cubicBezTo>
                  <a:cubicBezTo>
                    <a:pt x="1604" y="874"/>
                    <a:pt x="1604" y="874"/>
                    <a:pt x="1604" y="874"/>
                  </a:cubicBezTo>
                  <a:cubicBezTo>
                    <a:pt x="1602" y="866"/>
                    <a:pt x="1604" y="859"/>
                    <a:pt x="1613" y="855"/>
                  </a:cubicBezTo>
                  <a:cubicBezTo>
                    <a:pt x="1622" y="848"/>
                    <a:pt x="1622" y="848"/>
                    <a:pt x="1622" y="848"/>
                  </a:cubicBezTo>
                  <a:cubicBezTo>
                    <a:pt x="1646" y="823"/>
                    <a:pt x="1646" y="823"/>
                    <a:pt x="1646" y="823"/>
                  </a:cubicBezTo>
                  <a:cubicBezTo>
                    <a:pt x="1661" y="788"/>
                    <a:pt x="1661" y="788"/>
                    <a:pt x="1661" y="788"/>
                  </a:cubicBezTo>
                  <a:cubicBezTo>
                    <a:pt x="1648" y="766"/>
                    <a:pt x="1644" y="750"/>
                    <a:pt x="1648" y="739"/>
                  </a:cubicBezTo>
                  <a:cubicBezTo>
                    <a:pt x="1651" y="710"/>
                    <a:pt x="1651" y="710"/>
                    <a:pt x="1651" y="710"/>
                  </a:cubicBezTo>
                  <a:cubicBezTo>
                    <a:pt x="1645" y="697"/>
                    <a:pt x="1641" y="689"/>
                    <a:pt x="1641" y="681"/>
                  </a:cubicBezTo>
                  <a:cubicBezTo>
                    <a:pt x="1641" y="678"/>
                    <a:pt x="1637" y="669"/>
                    <a:pt x="1629" y="656"/>
                  </a:cubicBezTo>
                  <a:cubicBezTo>
                    <a:pt x="1628" y="656"/>
                    <a:pt x="1628" y="656"/>
                    <a:pt x="1628" y="656"/>
                  </a:cubicBezTo>
                  <a:cubicBezTo>
                    <a:pt x="1628" y="653"/>
                    <a:pt x="1628" y="653"/>
                    <a:pt x="1628" y="653"/>
                  </a:cubicBezTo>
                  <a:cubicBezTo>
                    <a:pt x="1625" y="615"/>
                    <a:pt x="1625" y="615"/>
                    <a:pt x="1625" y="615"/>
                  </a:cubicBezTo>
                  <a:cubicBezTo>
                    <a:pt x="1623" y="609"/>
                    <a:pt x="1622" y="600"/>
                    <a:pt x="1625" y="590"/>
                  </a:cubicBezTo>
                  <a:cubicBezTo>
                    <a:pt x="1615" y="582"/>
                    <a:pt x="1609" y="575"/>
                    <a:pt x="1604" y="567"/>
                  </a:cubicBezTo>
                  <a:cubicBezTo>
                    <a:pt x="1589" y="546"/>
                    <a:pt x="1589" y="546"/>
                    <a:pt x="1589" y="546"/>
                  </a:cubicBezTo>
                  <a:cubicBezTo>
                    <a:pt x="1588" y="545"/>
                    <a:pt x="1588" y="545"/>
                    <a:pt x="1588" y="545"/>
                  </a:cubicBezTo>
                  <a:cubicBezTo>
                    <a:pt x="1588" y="543"/>
                    <a:pt x="1588" y="543"/>
                    <a:pt x="1588" y="543"/>
                  </a:cubicBezTo>
                  <a:cubicBezTo>
                    <a:pt x="1588" y="542"/>
                    <a:pt x="1588" y="542"/>
                    <a:pt x="1588" y="542"/>
                  </a:cubicBezTo>
                  <a:cubicBezTo>
                    <a:pt x="1582" y="516"/>
                    <a:pt x="1582" y="516"/>
                    <a:pt x="1582" y="516"/>
                  </a:cubicBezTo>
                  <a:cubicBezTo>
                    <a:pt x="1566" y="503"/>
                    <a:pt x="1566" y="503"/>
                    <a:pt x="1566" y="503"/>
                  </a:cubicBezTo>
                  <a:cubicBezTo>
                    <a:pt x="1566" y="504"/>
                    <a:pt x="1566" y="504"/>
                    <a:pt x="1566" y="504"/>
                  </a:cubicBezTo>
                  <a:cubicBezTo>
                    <a:pt x="1536" y="480"/>
                    <a:pt x="1536" y="480"/>
                    <a:pt x="1536" y="480"/>
                  </a:cubicBezTo>
                  <a:cubicBezTo>
                    <a:pt x="1536" y="482"/>
                    <a:pt x="1536" y="482"/>
                    <a:pt x="1536" y="482"/>
                  </a:cubicBezTo>
                  <a:cubicBezTo>
                    <a:pt x="1540" y="515"/>
                    <a:pt x="1540" y="515"/>
                    <a:pt x="1540" y="515"/>
                  </a:cubicBezTo>
                  <a:cubicBezTo>
                    <a:pt x="1540" y="516"/>
                    <a:pt x="1540" y="516"/>
                    <a:pt x="1540" y="516"/>
                  </a:cubicBezTo>
                  <a:cubicBezTo>
                    <a:pt x="1540" y="519"/>
                    <a:pt x="1540" y="519"/>
                    <a:pt x="1540" y="519"/>
                  </a:cubicBezTo>
                  <a:cubicBezTo>
                    <a:pt x="1524" y="526"/>
                    <a:pt x="1524" y="526"/>
                    <a:pt x="1524" y="526"/>
                  </a:cubicBezTo>
                  <a:cubicBezTo>
                    <a:pt x="1522" y="546"/>
                    <a:pt x="1522" y="546"/>
                    <a:pt x="1522" y="546"/>
                  </a:cubicBezTo>
                  <a:cubicBezTo>
                    <a:pt x="1522" y="549"/>
                    <a:pt x="1522" y="549"/>
                    <a:pt x="1522" y="549"/>
                  </a:cubicBezTo>
                  <a:cubicBezTo>
                    <a:pt x="1485" y="564"/>
                    <a:pt x="1485" y="564"/>
                    <a:pt x="1485" y="564"/>
                  </a:cubicBezTo>
                  <a:cubicBezTo>
                    <a:pt x="1473" y="535"/>
                    <a:pt x="1473" y="535"/>
                    <a:pt x="1473" y="535"/>
                  </a:cubicBezTo>
                  <a:cubicBezTo>
                    <a:pt x="1465" y="533"/>
                    <a:pt x="1465" y="533"/>
                    <a:pt x="1465" y="533"/>
                  </a:cubicBezTo>
                  <a:cubicBezTo>
                    <a:pt x="1454" y="544"/>
                    <a:pt x="1454" y="544"/>
                    <a:pt x="1454" y="544"/>
                  </a:cubicBezTo>
                  <a:cubicBezTo>
                    <a:pt x="1446" y="565"/>
                    <a:pt x="1446" y="565"/>
                    <a:pt x="1446" y="565"/>
                  </a:cubicBezTo>
                  <a:cubicBezTo>
                    <a:pt x="1420" y="573"/>
                    <a:pt x="1420" y="573"/>
                    <a:pt x="1420" y="573"/>
                  </a:cubicBezTo>
                  <a:cubicBezTo>
                    <a:pt x="1405" y="562"/>
                    <a:pt x="1405" y="562"/>
                    <a:pt x="1405" y="562"/>
                  </a:cubicBezTo>
                  <a:cubicBezTo>
                    <a:pt x="1384" y="556"/>
                    <a:pt x="1384" y="556"/>
                    <a:pt x="1384" y="556"/>
                  </a:cubicBezTo>
                  <a:cubicBezTo>
                    <a:pt x="1378" y="526"/>
                    <a:pt x="1378" y="526"/>
                    <a:pt x="1378" y="526"/>
                  </a:cubicBezTo>
                  <a:cubicBezTo>
                    <a:pt x="1369" y="508"/>
                    <a:pt x="1369" y="508"/>
                    <a:pt x="1369" y="508"/>
                  </a:cubicBezTo>
                  <a:cubicBezTo>
                    <a:pt x="1356" y="503"/>
                    <a:pt x="1356" y="503"/>
                    <a:pt x="1356" y="503"/>
                  </a:cubicBezTo>
                  <a:cubicBezTo>
                    <a:pt x="1355" y="501"/>
                    <a:pt x="1355" y="501"/>
                    <a:pt x="1355" y="501"/>
                  </a:cubicBezTo>
                  <a:cubicBezTo>
                    <a:pt x="1346" y="489"/>
                    <a:pt x="1346" y="489"/>
                    <a:pt x="1346" y="489"/>
                  </a:cubicBezTo>
                  <a:cubicBezTo>
                    <a:pt x="1346" y="489"/>
                    <a:pt x="1346" y="489"/>
                    <a:pt x="1346" y="489"/>
                  </a:cubicBezTo>
                  <a:cubicBezTo>
                    <a:pt x="1336" y="472"/>
                    <a:pt x="1336" y="472"/>
                    <a:pt x="1336" y="472"/>
                  </a:cubicBezTo>
                  <a:cubicBezTo>
                    <a:pt x="1322" y="453"/>
                    <a:pt x="1322" y="453"/>
                    <a:pt x="1322" y="453"/>
                  </a:cubicBezTo>
                  <a:cubicBezTo>
                    <a:pt x="1309" y="453"/>
                    <a:pt x="1309" y="453"/>
                    <a:pt x="1309" y="453"/>
                  </a:cubicBezTo>
                  <a:cubicBezTo>
                    <a:pt x="1288" y="461"/>
                    <a:pt x="1288" y="461"/>
                    <a:pt x="1288" y="461"/>
                  </a:cubicBezTo>
                  <a:cubicBezTo>
                    <a:pt x="1287" y="462"/>
                    <a:pt x="1287" y="462"/>
                    <a:pt x="1287" y="462"/>
                  </a:cubicBezTo>
                  <a:cubicBezTo>
                    <a:pt x="1233" y="459"/>
                    <a:pt x="1233" y="459"/>
                    <a:pt x="1233" y="459"/>
                  </a:cubicBezTo>
                  <a:cubicBezTo>
                    <a:pt x="1192" y="450"/>
                    <a:pt x="1192" y="450"/>
                    <a:pt x="1192" y="450"/>
                  </a:cubicBezTo>
                  <a:cubicBezTo>
                    <a:pt x="1189" y="448"/>
                    <a:pt x="1181" y="445"/>
                    <a:pt x="1170" y="438"/>
                  </a:cubicBezTo>
                  <a:cubicBezTo>
                    <a:pt x="1138" y="427"/>
                    <a:pt x="1138" y="427"/>
                    <a:pt x="1138" y="427"/>
                  </a:cubicBezTo>
                  <a:cubicBezTo>
                    <a:pt x="1114" y="421"/>
                    <a:pt x="1100" y="415"/>
                    <a:pt x="1097" y="409"/>
                  </a:cubicBezTo>
                  <a:cubicBezTo>
                    <a:pt x="1092" y="406"/>
                    <a:pt x="1092" y="406"/>
                    <a:pt x="1092" y="406"/>
                  </a:cubicBezTo>
                  <a:cubicBezTo>
                    <a:pt x="1084" y="404"/>
                    <a:pt x="1084" y="404"/>
                    <a:pt x="1084" y="404"/>
                  </a:cubicBezTo>
                  <a:cubicBezTo>
                    <a:pt x="1065" y="393"/>
                    <a:pt x="1065" y="393"/>
                    <a:pt x="1065" y="393"/>
                  </a:cubicBezTo>
                  <a:cubicBezTo>
                    <a:pt x="1063" y="392"/>
                    <a:pt x="1063" y="392"/>
                    <a:pt x="1063" y="392"/>
                  </a:cubicBezTo>
                  <a:cubicBezTo>
                    <a:pt x="1060" y="388"/>
                    <a:pt x="1057" y="385"/>
                    <a:pt x="1055" y="381"/>
                  </a:cubicBezTo>
                  <a:cubicBezTo>
                    <a:pt x="1050" y="371"/>
                    <a:pt x="1050" y="371"/>
                    <a:pt x="1050" y="371"/>
                  </a:cubicBezTo>
                  <a:cubicBezTo>
                    <a:pt x="1042" y="358"/>
                    <a:pt x="1042" y="358"/>
                    <a:pt x="1042" y="358"/>
                  </a:cubicBezTo>
                  <a:cubicBezTo>
                    <a:pt x="1028" y="352"/>
                    <a:pt x="1028" y="352"/>
                    <a:pt x="1028" y="352"/>
                  </a:cubicBezTo>
                  <a:cubicBezTo>
                    <a:pt x="1023" y="355"/>
                    <a:pt x="1023" y="355"/>
                    <a:pt x="1023" y="355"/>
                  </a:cubicBezTo>
                  <a:cubicBezTo>
                    <a:pt x="1018" y="359"/>
                    <a:pt x="1018" y="359"/>
                    <a:pt x="1018" y="359"/>
                  </a:cubicBezTo>
                  <a:cubicBezTo>
                    <a:pt x="1015" y="362"/>
                    <a:pt x="1015" y="362"/>
                    <a:pt x="1015" y="362"/>
                  </a:cubicBezTo>
                  <a:cubicBezTo>
                    <a:pt x="1009" y="366"/>
                    <a:pt x="1004" y="368"/>
                    <a:pt x="1000" y="369"/>
                  </a:cubicBezTo>
                  <a:cubicBezTo>
                    <a:pt x="991" y="371"/>
                    <a:pt x="983" y="367"/>
                    <a:pt x="973" y="356"/>
                  </a:cubicBezTo>
                  <a:cubicBezTo>
                    <a:pt x="953" y="335"/>
                    <a:pt x="953" y="335"/>
                    <a:pt x="953" y="335"/>
                  </a:cubicBezTo>
                  <a:cubicBezTo>
                    <a:pt x="946" y="326"/>
                    <a:pt x="941" y="318"/>
                    <a:pt x="939" y="313"/>
                  </a:cubicBezTo>
                  <a:cubicBezTo>
                    <a:pt x="933" y="305"/>
                    <a:pt x="933" y="305"/>
                    <a:pt x="933" y="305"/>
                  </a:cubicBezTo>
                  <a:cubicBezTo>
                    <a:pt x="926" y="297"/>
                    <a:pt x="921" y="290"/>
                    <a:pt x="917" y="283"/>
                  </a:cubicBezTo>
                  <a:cubicBezTo>
                    <a:pt x="914" y="274"/>
                    <a:pt x="913" y="266"/>
                    <a:pt x="916" y="257"/>
                  </a:cubicBezTo>
                  <a:cubicBezTo>
                    <a:pt x="916" y="256"/>
                    <a:pt x="916" y="256"/>
                    <a:pt x="916" y="256"/>
                  </a:cubicBezTo>
                  <a:cubicBezTo>
                    <a:pt x="916" y="256"/>
                    <a:pt x="916" y="256"/>
                    <a:pt x="916" y="256"/>
                  </a:cubicBezTo>
                  <a:cubicBezTo>
                    <a:pt x="930" y="233"/>
                    <a:pt x="930" y="233"/>
                    <a:pt x="930" y="233"/>
                  </a:cubicBezTo>
                  <a:cubicBezTo>
                    <a:pt x="937" y="209"/>
                    <a:pt x="937" y="209"/>
                    <a:pt x="937" y="209"/>
                  </a:cubicBezTo>
                  <a:cubicBezTo>
                    <a:pt x="941" y="193"/>
                    <a:pt x="941" y="193"/>
                    <a:pt x="941" y="193"/>
                  </a:cubicBezTo>
                  <a:cubicBezTo>
                    <a:pt x="935" y="168"/>
                    <a:pt x="935" y="168"/>
                    <a:pt x="935" y="168"/>
                  </a:cubicBezTo>
                  <a:cubicBezTo>
                    <a:pt x="920" y="155"/>
                    <a:pt x="920" y="155"/>
                    <a:pt x="920" y="155"/>
                  </a:cubicBezTo>
                  <a:cubicBezTo>
                    <a:pt x="923" y="135"/>
                    <a:pt x="923" y="135"/>
                    <a:pt x="923" y="135"/>
                  </a:cubicBezTo>
                  <a:cubicBezTo>
                    <a:pt x="923" y="120"/>
                    <a:pt x="928" y="112"/>
                    <a:pt x="939" y="110"/>
                  </a:cubicBezTo>
                  <a:cubicBezTo>
                    <a:pt x="942" y="109"/>
                    <a:pt x="944" y="107"/>
                    <a:pt x="943" y="103"/>
                  </a:cubicBezTo>
                  <a:cubicBezTo>
                    <a:pt x="943" y="102"/>
                    <a:pt x="943" y="102"/>
                    <a:pt x="943" y="102"/>
                  </a:cubicBezTo>
                  <a:cubicBezTo>
                    <a:pt x="944" y="81"/>
                    <a:pt x="944" y="81"/>
                    <a:pt x="944" y="81"/>
                  </a:cubicBezTo>
                  <a:cubicBezTo>
                    <a:pt x="944" y="80"/>
                    <a:pt x="944" y="80"/>
                    <a:pt x="944" y="80"/>
                  </a:cubicBezTo>
                  <a:cubicBezTo>
                    <a:pt x="944" y="80"/>
                    <a:pt x="944" y="80"/>
                    <a:pt x="944" y="80"/>
                  </a:cubicBezTo>
                  <a:cubicBezTo>
                    <a:pt x="944" y="55"/>
                    <a:pt x="944" y="55"/>
                    <a:pt x="944" y="55"/>
                  </a:cubicBezTo>
                  <a:cubicBezTo>
                    <a:pt x="942" y="55"/>
                    <a:pt x="942" y="55"/>
                    <a:pt x="942" y="55"/>
                  </a:cubicBezTo>
                  <a:cubicBezTo>
                    <a:pt x="941" y="54"/>
                    <a:pt x="941" y="54"/>
                    <a:pt x="941" y="54"/>
                  </a:cubicBezTo>
                  <a:cubicBezTo>
                    <a:pt x="941" y="54"/>
                    <a:pt x="941" y="54"/>
                    <a:pt x="941" y="54"/>
                  </a:cubicBezTo>
                  <a:cubicBezTo>
                    <a:pt x="941" y="54"/>
                    <a:pt x="941" y="54"/>
                    <a:pt x="941" y="54"/>
                  </a:cubicBezTo>
                  <a:cubicBezTo>
                    <a:pt x="936" y="52"/>
                    <a:pt x="936" y="52"/>
                    <a:pt x="936" y="52"/>
                  </a:cubicBezTo>
                  <a:cubicBezTo>
                    <a:pt x="936" y="51"/>
                    <a:pt x="936" y="51"/>
                    <a:pt x="936" y="51"/>
                  </a:cubicBezTo>
                  <a:cubicBezTo>
                    <a:pt x="935" y="51"/>
                    <a:pt x="935" y="51"/>
                    <a:pt x="935" y="51"/>
                  </a:cubicBezTo>
                  <a:cubicBezTo>
                    <a:pt x="916" y="39"/>
                    <a:pt x="916" y="39"/>
                    <a:pt x="916" y="39"/>
                  </a:cubicBezTo>
                  <a:cubicBezTo>
                    <a:pt x="916" y="39"/>
                    <a:pt x="916" y="39"/>
                    <a:pt x="916" y="39"/>
                  </a:cubicBezTo>
                  <a:cubicBezTo>
                    <a:pt x="915" y="39"/>
                    <a:pt x="915" y="39"/>
                    <a:pt x="915" y="39"/>
                  </a:cubicBezTo>
                  <a:cubicBezTo>
                    <a:pt x="901" y="26"/>
                    <a:pt x="901" y="26"/>
                    <a:pt x="901" y="26"/>
                  </a:cubicBezTo>
                  <a:cubicBezTo>
                    <a:pt x="851" y="16"/>
                    <a:pt x="851" y="16"/>
                    <a:pt x="851" y="16"/>
                  </a:cubicBezTo>
                  <a:cubicBezTo>
                    <a:pt x="851" y="16"/>
                    <a:pt x="851" y="16"/>
                    <a:pt x="851" y="16"/>
                  </a:cubicBezTo>
                  <a:cubicBezTo>
                    <a:pt x="835" y="5"/>
                    <a:pt x="835" y="5"/>
                    <a:pt x="835" y="5"/>
                  </a:cubicBezTo>
                  <a:cubicBezTo>
                    <a:pt x="806" y="5"/>
                    <a:pt x="806" y="5"/>
                    <a:pt x="806" y="5"/>
                  </a:cubicBezTo>
                  <a:cubicBezTo>
                    <a:pt x="801" y="5"/>
                    <a:pt x="796" y="8"/>
                    <a:pt x="789" y="12"/>
                  </a:cubicBezTo>
                  <a:cubicBezTo>
                    <a:pt x="788" y="12"/>
                    <a:pt x="788" y="12"/>
                    <a:pt x="788" y="12"/>
                  </a:cubicBezTo>
                  <a:cubicBezTo>
                    <a:pt x="764" y="21"/>
                    <a:pt x="764" y="21"/>
                    <a:pt x="764" y="21"/>
                  </a:cubicBezTo>
                  <a:cubicBezTo>
                    <a:pt x="706" y="21"/>
                    <a:pt x="706" y="21"/>
                    <a:pt x="706" y="21"/>
                  </a:cubicBezTo>
                  <a:cubicBezTo>
                    <a:pt x="698" y="23"/>
                    <a:pt x="690" y="25"/>
                    <a:pt x="686" y="29"/>
                  </a:cubicBezTo>
                  <a:cubicBezTo>
                    <a:pt x="680" y="34"/>
                    <a:pt x="668" y="39"/>
                    <a:pt x="653" y="44"/>
                  </a:cubicBezTo>
                  <a:cubicBezTo>
                    <a:pt x="625" y="50"/>
                    <a:pt x="625" y="50"/>
                    <a:pt x="625" y="50"/>
                  </a:cubicBezTo>
                  <a:cubicBezTo>
                    <a:pt x="625" y="51"/>
                    <a:pt x="625" y="51"/>
                    <a:pt x="625" y="51"/>
                  </a:cubicBezTo>
                  <a:cubicBezTo>
                    <a:pt x="623" y="51"/>
                    <a:pt x="623" y="51"/>
                    <a:pt x="623" y="51"/>
                  </a:cubicBezTo>
                  <a:cubicBezTo>
                    <a:pt x="584" y="47"/>
                    <a:pt x="584" y="47"/>
                    <a:pt x="584" y="47"/>
                  </a:cubicBezTo>
                  <a:cubicBezTo>
                    <a:pt x="581" y="46"/>
                    <a:pt x="581" y="46"/>
                    <a:pt x="581" y="46"/>
                  </a:cubicBezTo>
                  <a:cubicBezTo>
                    <a:pt x="582" y="47"/>
                    <a:pt x="582" y="47"/>
                    <a:pt x="582" y="47"/>
                  </a:cubicBezTo>
                  <a:cubicBezTo>
                    <a:pt x="581" y="46"/>
                    <a:pt x="581" y="46"/>
                    <a:pt x="581" y="46"/>
                  </a:cubicBezTo>
                  <a:cubicBezTo>
                    <a:pt x="567" y="45"/>
                    <a:pt x="567" y="45"/>
                    <a:pt x="567" y="45"/>
                  </a:cubicBezTo>
                  <a:cubicBezTo>
                    <a:pt x="544" y="52"/>
                    <a:pt x="544" y="52"/>
                    <a:pt x="544" y="52"/>
                  </a:cubicBezTo>
                  <a:cubicBezTo>
                    <a:pt x="497" y="57"/>
                    <a:pt x="497" y="57"/>
                    <a:pt x="497" y="57"/>
                  </a:cubicBezTo>
                  <a:cubicBezTo>
                    <a:pt x="496" y="57"/>
                    <a:pt x="496" y="57"/>
                    <a:pt x="496" y="57"/>
                  </a:cubicBezTo>
                  <a:cubicBezTo>
                    <a:pt x="495" y="55"/>
                    <a:pt x="495" y="55"/>
                    <a:pt x="495" y="55"/>
                  </a:cubicBezTo>
                  <a:cubicBezTo>
                    <a:pt x="472" y="47"/>
                    <a:pt x="472" y="47"/>
                    <a:pt x="472" y="47"/>
                  </a:cubicBezTo>
                  <a:cubicBezTo>
                    <a:pt x="453" y="47"/>
                    <a:pt x="453" y="47"/>
                    <a:pt x="453" y="47"/>
                  </a:cubicBezTo>
                  <a:cubicBezTo>
                    <a:pt x="445" y="45"/>
                    <a:pt x="435" y="39"/>
                    <a:pt x="425" y="26"/>
                  </a:cubicBezTo>
                  <a:cubicBezTo>
                    <a:pt x="423" y="24"/>
                    <a:pt x="423" y="24"/>
                    <a:pt x="423" y="24"/>
                  </a:cubicBezTo>
                  <a:cubicBezTo>
                    <a:pt x="421" y="14"/>
                    <a:pt x="418" y="10"/>
                    <a:pt x="417" y="8"/>
                  </a:cubicBezTo>
                  <a:cubicBezTo>
                    <a:pt x="412" y="5"/>
                    <a:pt x="412" y="5"/>
                    <a:pt x="412" y="5"/>
                  </a:cubicBezTo>
                  <a:cubicBezTo>
                    <a:pt x="402" y="0"/>
                    <a:pt x="402" y="0"/>
                    <a:pt x="402" y="0"/>
                  </a:cubicBezTo>
                  <a:cubicBezTo>
                    <a:pt x="394" y="8"/>
                    <a:pt x="394" y="8"/>
                    <a:pt x="394" y="8"/>
                  </a:cubicBezTo>
                  <a:cubicBezTo>
                    <a:pt x="393" y="10"/>
                    <a:pt x="393" y="10"/>
                    <a:pt x="393" y="10"/>
                  </a:cubicBezTo>
                  <a:cubicBezTo>
                    <a:pt x="359" y="24"/>
                    <a:pt x="359" y="24"/>
                    <a:pt x="359" y="24"/>
                  </a:cubicBezTo>
                  <a:cubicBezTo>
                    <a:pt x="358" y="24"/>
                    <a:pt x="358" y="24"/>
                    <a:pt x="358" y="24"/>
                  </a:cubicBezTo>
                  <a:cubicBezTo>
                    <a:pt x="356" y="24"/>
                    <a:pt x="356" y="24"/>
                    <a:pt x="356" y="24"/>
                  </a:cubicBezTo>
                  <a:cubicBezTo>
                    <a:pt x="315" y="28"/>
                    <a:pt x="315" y="28"/>
                    <a:pt x="315" y="28"/>
                  </a:cubicBezTo>
                  <a:cubicBezTo>
                    <a:pt x="308" y="28"/>
                    <a:pt x="297" y="25"/>
                    <a:pt x="281" y="21"/>
                  </a:cubicBezTo>
                  <a:cubicBezTo>
                    <a:pt x="245" y="14"/>
                    <a:pt x="245" y="14"/>
                    <a:pt x="245" y="14"/>
                  </a:cubicBezTo>
                  <a:cubicBezTo>
                    <a:pt x="244" y="14"/>
                    <a:pt x="244" y="14"/>
                    <a:pt x="244" y="14"/>
                  </a:cubicBezTo>
                  <a:cubicBezTo>
                    <a:pt x="244" y="14"/>
                    <a:pt x="244" y="14"/>
                    <a:pt x="244" y="14"/>
                  </a:cubicBezTo>
                  <a:cubicBezTo>
                    <a:pt x="223" y="3"/>
                    <a:pt x="223" y="3"/>
                    <a:pt x="223" y="3"/>
                  </a:cubicBezTo>
                  <a:lnTo>
                    <a:pt x="205" y="3"/>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9" name="Freeform 12"/>
            <p:cNvSpPr/>
            <p:nvPr/>
          </p:nvSpPr>
          <p:spPr bwMode="auto">
            <a:xfrm>
              <a:off x="3002707" y="4616332"/>
              <a:ext cx="865878" cy="902666"/>
            </a:xfrm>
            <a:custGeom>
              <a:avLst/>
              <a:gdLst>
                <a:gd name="T0" fmla="*/ 2147483646 w 749"/>
                <a:gd name="T1" fmla="*/ 2147483646 h 782"/>
                <a:gd name="T2" fmla="*/ 2147483646 w 749"/>
                <a:gd name="T3" fmla="*/ 2147483646 h 782"/>
                <a:gd name="T4" fmla="*/ 2147483646 w 749"/>
                <a:gd name="T5" fmla="*/ 2147483646 h 782"/>
                <a:gd name="T6" fmla="*/ 2147483646 w 749"/>
                <a:gd name="T7" fmla="*/ 2147483646 h 782"/>
                <a:gd name="T8" fmla="*/ 2147483646 w 749"/>
                <a:gd name="T9" fmla="*/ 2147483646 h 782"/>
                <a:gd name="T10" fmla="*/ 2147483646 w 749"/>
                <a:gd name="T11" fmla="*/ 2147483646 h 782"/>
                <a:gd name="T12" fmla="*/ 2147483646 w 749"/>
                <a:gd name="T13" fmla="*/ 2147483646 h 782"/>
                <a:gd name="T14" fmla="*/ 2147483646 w 749"/>
                <a:gd name="T15" fmla="*/ 2147483646 h 782"/>
                <a:gd name="T16" fmla="*/ 2147483646 w 749"/>
                <a:gd name="T17" fmla="*/ 2147483646 h 782"/>
                <a:gd name="T18" fmla="*/ 2147483646 w 749"/>
                <a:gd name="T19" fmla="*/ 2147483646 h 782"/>
                <a:gd name="T20" fmla="*/ 2147483646 w 749"/>
                <a:gd name="T21" fmla="*/ 2147483646 h 782"/>
                <a:gd name="T22" fmla="*/ 2147483646 w 749"/>
                <a:gd name="T23" fmla="*/ 2147483646 h 782"/>
                <a:gd name="T24" fmla="*/ 2147483646 w 749"/>
                <a:gd name="T25" fmla="*/ 2147483646 h 782"/>
                <a:gd name="T26" fmla="*/ 2147483646 w 749"/>
                <a:gd name="T27" fmla="*/ 2147483646 h 782"/>
                <a:gd name="T28" fmla="*/ 2147483646 w 749"/>
                <a:gd name="T29" fmla="*/ 2147483646 h 782"/>
                <a:gd name="T30" fmla="*/ 2147483646 w 749"/>
                <a:gd name="T31" fmla="*/ 2147483646 h 782"/>
                <a:gd name="T32" fmla="*/ 2147483646 w 749"/>
                <a:gd name="T33" fmla="*/ 2147483646 h 782"/>
                <a:gd name="T34" fmla="*/ 2147483646 w 749"/>
                <a:gd name="T35" fmla="*/ 2147483646 h 782"/>
                <a:gd name="T36" fmla="*/ 2147483646 w 749"/>
                <a:gd name="T37" fmla="*/ 2147483646 h 782"/>
                <a:gd name="T38" fmla="*/ 2147483646 w 749"/>
                <a:gd name="T39" fmla="*/ 2147483646 h 782"/>
                <a:gd name="T40" fmla="*/ 2147483646 w 749"/>
                <a:gd name="T41" fmla="*/ 2147483646 h 782"/>
                <a:gd name="T42" fmla="*/ 2147483646 w 749"/>
                <a:gd name="T43" fmla="*/ 2147483646 h 782"/>
                <a:gd name="T44" fmla="*/ 2147483646 w 749"/>
                <a:gd name="T45" fmla="*/ 2147483646 h 782"/>
                <a:gd name="T46" fmla="*/ 2147483646 w 749"/>
                <a:gd name="T47" fmla="*/ 2147483646 h 782"/>
                <a:gd name="T48" fmla="*/ 2147483646 w 749"/>
                <a:gd name="T49" fmla="*/ 2147483646 h 782"/>
                <a:gd name="T50" fmla="*/ 2147483646 w 749"/>
                <a:gd name="T51" fmla="*/ 2147483646 h 782"/>
                <a:gd name="T52" fmla="*/ 2147483646 w 749"/>
                <a:gd name="T53" fmla="*/ 2147483646 h 782"/>
                <a:gd name="T54" fmla="*/ 2147483646 w 749"/>
                <a:gd name="T55" fmla="*/ 2147483646 h 782"/>
                <a:gd name="T56" fmla="*/ 2147483646 w 749"/>
                <a:gd name="T57" fmla="*/ 2147483646 h 782"/>
                <a:gd name="T58" fmla="*/ 2147483646 w 749"/>
                <a:gd name="T59" fmla="*/ 2147483646 h 782"/>
                <a:gd name="T60" fmla="*/ 2147483646 w 749"/>
                <a:gd name="T61" fmla="*/ 2147483646 h 782"/>
                <a:gd name="T62" fmla="*/ 2147483646 w 749"/>
                <a:gd name="T63" fmla="*/ 2147483646 h 782"/>
                <a:gd name="T64" fmla="*/ 2147483646 w 749"/>
                <a:gd name="T65" fmla="*/ 2147483646 h 782"/>
                <a:gd name="T66" fmla="*/ 2147483646 w 749"/>
                <a:gd name="T67" fmla="*/ 2147483646 h 782"/>
                <a:gd name="T68" fmla="*/ 2147483646 w 749"/>
                <a:gd name="T69" fmla="*/ 2147483646 h 782"/>
                <a:gd name="T70" fmla="*/ 2147483646 w 749"/>
                <a:gd name="T71" fmla="*/ 2147483646 h 782"/>
                <a:gd name="T72" fmla="*/ 2147483646 w 749"/>
                <a:gd name="T73" fmla="*/ 2147483646 h 782"/>
                <a:gd name="T74" fmla="*/ 2147483646 w 749"/>
                <a:gd name="T75" fmla="*/ 2147483646 h 782"/>
                <a:gd name="T76" fmla="*/ 2147483646 w 749"/>
                <a:gd name="T77" fmla="*/ 2147483646 h 782"/>
                <a:gd name="T78" fmla="*/ 2147483646 w 749"/>
                <a:gd name="T79" fmla="*/ 2147483646 h 782"/>
                <a:gd name="T80" fmla="*/ 2147483646 w 749"/>
                <a:gd name="T81" fmla="*/ 2147483646 h 782"/>
                <a:gd name="T82" fmla="*/ 2147483646 w 749"/>
                <a:gd name="T83" fmla="*/ 2147483646 h 782"/>
                <a:gd name="T84" fmla="*/ 2147483646 w 749"/>
                <a:gd name="T85" fmla="*/ 2147483646 h 782"/>
                <a:gd name="T86" fmla="*/ 2147483646 w 749"/>
                <a:gd name="T87" fmla="*/ 2147483646 h 782"/>
                <a:gd name="T88" fmla="*/ 2147483646 w 749"/>
                <a:gd name="T89" fmla="*/ 2147483646 h 782"/>
                <a:gd name="T90" fmla="*/ 2147483646 w 749"/>
                <a:gd name="T91" fmla="*/ 2147483646 h 782"/>
                <a:gd name="T92" fmla="*/ 2147483646 w 749"/>
                <a:gd name="T93" fmla="*/ 2147483646 h 782"/>
                <a:gd name="T94" fmla="*/ 2147483646 w 749"/>
                <a:gd name="T95" fmla="*/ 2147483646 h 782"/>
                <a:gd name="T96" fmla="*/ 2147483646 w 749"/>
                <a:gd name="T97" fmla="*/ 2147483646 h 782"/>
                <a:gd name="T98" fmla="*/ 2147483646 w 749"/>
                <a:gd name="T99" fmla="*/ 2147483646 h 782"/>
                <a:gd name="T100" fmla="*/ 2147483646 w 749"/>
                <a:gd name="T101" fmla="*/ 2147483646 h 782"/>
                <a:gd name="T102" fmla="*/ 2147483646 w 749"/>
                <a:gd name="T103" fmla="*/ 2147483646 h 782"/>
                <a:gd name="T104" fmla="*/ 2147483646 w 749"/>
                <a:gd name="T105" fmla="*/ 2147483646 h 782"/>
                <a:gd name="T106" fmla="*/ 2147483646 w 749"/>
                <a:gd name="T107" fmla="*/ 2147483646 h 782"/>
                <a:gd name="T108" fmla="*/ 2147483646 w 749"/>
                <a:gd name="T109" fmla="*/ 2147483646 h 782"/>
                <a:gd name="T110" fmla="*/ 2147483646 w 749"/>
                <a:gd name="T111" fmla="*/ 2147483646 h 782"/>
                <a:gd name="T112" fmla="*/ 2147483646 w 749"/>
                <a:gd name="T113" fmla="*/ 2147483646 h 782"/>
                <a:gd name="T114" fmla="*/ 2147483646 w 749"/>
                <a:gd name="T115" fmla="*/ 2147483646 h 782"/>
                <a:gd name="T116" fmla="*/ 2147483646 w 749"/>
                <a:gd name="T117" fmla="*/ 2147483646 h 782"/>
                <a:gd name="T118" fmla="*/ 2147483646 w 749"/>
                <a:gd name="T119" fmla="*/ 2147483646 h 7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49"/>
                <a:gd name="T181" fmla="*/ 0 h 782"/>
                <a:gd name="T182" fmla="*/ 749 w 749"/>
                <a:gd name="T183" fmla="*/ 782 h 7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49" h="782">
                  <a:moveTo>
                    <a:pt x="4" y="479"/>
                  </a:moveTo>
                  <a:cubicBezTo>
                    <a:pt x="0" y="492"/>
                    <a:pt x="0" y="492"/>
                    <a:pt x="0" y="492"/>
                  </a:cubicBezTo>
                  <a:cubicBezTo>
                    <a:pt x="6" y="492"/>
                    <a:pt x="14" y="488"/>
                    <a:pt x="23" y="482"/>
                  </a:cubicBezTo>
                  <a:cubicBezTo>
                    <a:pt x="24" y="481"/>
                    <a:pt x="24" y="481"/>
                    <a:pt x="24" y="481"/>
                  </a:cubicBezTo>
                  <a:cubicBezTo>
                    <a:pt x="26" y="481"/>
                    <a:pt x="26" y="481"/>
                    <a:pt x="26" y="481"/>
                  </a:cubicBezTo>
                  <a:cubicBezTo>
                    <a:pt x="68" y="476"/>
                    <a:pt x="68" y="476"/>
                    <a:pt x="68" y="476"/>
                  </a:cubicBezTo>
                  <a:cubicBezTo>
                    <a:pt x="96" y="462"/>
                    <a:pt x="96" y="462"/>
                    <a:pt x="96" y="462"/>
                  </a:cubicBezTo>
                  <a:cubicBezTo>
                    <a:pt x="106" y="477"/>
                    <a:pt x="106" y="477"/>
                    <a:pt x="106" y="477"/>
                  </a:cubicBezTo>
                  <a:cubicBezTo>
                    <a:pt x="108" y="478"/>
                    <a:pt x="108" y="478"/>
                    <a:pt x="108" y="478"/>
                  </a:cubicBezTo>
                  <a:cubicBezTo>
                    <a:pt x="96" y="498"/>
                    <a:pt x="96" y="498"/>
                    <a:pt x="96" y="498"/>
                  </a:cubicBezTo>
                  <a:cubicBezTo>
                    <a:pt x="111" y="512"/>
                    <a:pt x="111" y="512"/>
                    <a:pt x="111" y="512"/>
                  </a:cubicBezTo>
                  <a:cubicBezTo>
                    <a:pt x="111" y="514"/>
                    <a:pt x="111" y="514"/>
                    <a:pt x="111" y="514"/>
                  </a:cubicBezTo>
                  <a:cubicBezTo>
                    <a:pt x="111" y="517"/>
                    <a:pt x="111" y="517"/>
                    <a:pt x="111" y="517"/>
                  </a:cubicBezTo>
                  <a:cubicBezTo>
                    <a:pt x="100" y="561"/>
                    <a:pt x="100" y="561"/>
                    <a:pt x="100" y="561"/>
                  </a:cubicBezTo>
                  <a:cubicBezTo>
                    <a:pt x="127" y="581"/>
                    <a:pt x="127" y="581"/>
                    <a:pt x="127" y="581"/>
                  </a:cubicBezTo>
                  <a:cubicBezTo>
                    <a:pt x="177" y="583"/>
                    <a:pt x="177" y="583"/>
                    <a:pt x="177" y="583"/>
                  </a:cubicBezTo>
                  <a:cubicBezTo>
                    <a:pt x="170" y="593"/>
                    <a:pt x="170" y="593"/>
                    <a:pt x="170" y="593"/>
                  </a:cubicBezTo>
                  <a:cubicBezTo>
                    <a:pt x="138" y="632"/>
                    <a:pt x="123" y="655"/>
                    <a:pt x="124" y="662"/>
                  </a:cubicBezTo>
                  <a:cubicBezTo>
                    <a:pt x="143" y="667"/>
                    <a:pt x="143" y="667"/>
                    <a:pt x="143" y="667"/>
                  </a:cubicBezTo>
                  <a:cubicBezTo>
                    <a:pt x="169" y="669"/>
                    <a:pt x="183" y="676"/>
                    <a:pt x="189" y="686"/>
                  </a:cubicBezTo>
                  <a:cubicBezTo>
                    <a:pt x="195" y="698"/>
                    <a:pt x="201" y="711"/>
                    <a:pt x="207" y="726"/>
                  </a:cubicBezTo>
                  <a:cubicBezTo>
                    <a:pt x="235" y="741"/>
                    <a:pt x="235" y="741"/>
                    <a:pt x="235" y="741"/>
                  </a:cubicBezTo>
                  <a:cubicBezTo>
                    <a:pt x="253" y="745"/>
                    <a:pt x="253" y="745"/>
                    <a:pt x="253" y="745"/>
                  </a:cubicBezTo>
                  <a:cubicBezTo>
                    <a:pt x="290" y="713"/>
                    <a:pt x="290" y="713"/>
                    <a:pt x="290" y="713"/>
                  </a:cubicBezTo>
                  <a:cubicBezTo>
                    <a:pt x="309" y="741"/>
                    <a:pt x="309" y="741"/>
                    <a:pt x="309" y="741"/>
                  </a:cubicBezTo>
                  <a:cubicBezTo>
                    <a:pt x="309" y="743"/>
                    <a:pt x="309" y="743"/>
                    <a:pt x="309" y="743"/>
                  </a:cubicBezTo>
                  <a:cubicBezTo>
                    <a:pt x="309" y="743"/>
                    <a:pt x="309" y="743"/>
                    <a:pt x="309" y="743"/>
                  </a:cubicBezTo>
                  <a:cubicBezTo>
                    <a:pt x="310" y="744"/>
                    <a:pt x="310" y="744"/>
                    <a:pt x="310" y="744"/>
                  </a:cubicBezTo>
                  <a:cubicBezTo>
                    <a:pt x="316" y="770"/>
                    <a:pt x="316" y="770"/>
                    <a:pt x="316" y="770"/>
                  </a:cubicBezTo>
                  <a:cubicBezTo>
                    <a:pt x="332" y="773"/>
                    <a:pt x="332" y="773"/>
                    <a:pt x="332" y="773"/>
                  </a:cubicBezTo>
                  <a:cubicBezTo>
                    <a:pt x="332" y="773"/>
                    <a:pt x="332" y="773"/>
                    <a:pt x="332" y="773"/>
                  </a:cubicBezTo>
                  <a:cubicBezTo>
                    <a:pt x="356" y="782"/>
                    <a:pt x="356" y="782"/>
                    <a:pt x="356" y="782"/>
                  </a:cubicBezTo>
                  <a:cubicBezTo>
                    <a:pt x="363" y="779"/>
                    <a:pt x="363" y="779"/>
                    <a:pt x="363" y="779"/>
                  </a:cubicBezTo>
                  <a:cubicBezTo>
                    <a:pt x="363" y="778"/>
                    <a:pt x="363" y="778"/>
                    <a:pt x="363" y="778"/>
                  </a:cubicBezTo>
                  <a:cubicBezTo>
                    <a:pt x="359" y="751"/>
                    <a:pt x="359" y="751"/>
                    <a:pt x="359" y="751"/>
                  </a:cubicBezTo>
                  <a:cubicBezTo>
                    <a:pt x="358" y="750"/>
                    <a:pt x="358" y="750"/>
                    <a:pt x="358" y="750"/>
                  </a:cubicBezTo>
                  <a:cubicBezTo>
                    <a:pt x="344" y="688"/>
                    <a:pt x="344" y="688"/>
                    <a:pt x="344" y="688"/>
                  </a:cubicBezTo>
                  <a:cubicBezTo>
                    <a:pt x="344" y="686"/>
                    <a:pt x="344" y="686"/>
                    <a:pt x="344" y="686"/>
                  </a:cubicBezTo>
                  <a:cubicBezTo>
                    <a:pt x="352" y="642"/>
                    <a:pt x="352" y="642"/>
                    <a:pt x="352" y="642"/>
                  </a:cubicBezTo>
                  <a:cubicBezTo>
                    <a:pt x="354" y="643"/>
                    <a:pt x="354" y="643"/>
                    <a:pt x="354" y="643"/>
                  </a:cubicBezTo>
                  <a:cubicBezTo>
                    <a:pt x="358" y="643"/>
                    <a:pt x="358" y="643"/>
                    <a:pt x="358" y="643"/>
                  </a:cubicBezTo>
                  <a:cubicBezTo>
                    <a:pt x="386" y="645"/>
                    <a:pt x="386" y="645"/>
                    <a:pt x="386" y="645"/>
                  </a:cubicBezTo>
                  <a:cubicBezTo>
                    <a:pt x="422" y="619"/>
                    <a:pt x="422" y="619"/>
                    <a:pt x="422" y="619"/>
                  </a:cubicBezTo>
                  <a:cubicBezTo>
                    <a:pt x="425" y="621"/>
                    <a:pt x="425" y="621"/>
                    <a:pt x="425" y="621"/>
                  </a:cubicBezTo>
                  <a:cubicBezTo>
                    <a:pt x="444" y="636"/>
                    <a:pt x="457" y="648"/>
                    <a:pt x="463" y="656"/>
                  </a:cubicBezTo>
                  <a:cubicBezTo>
                    <a:pt x="469" y="654"/>
                    <a:pt x="481" y="642"/>
                    <a:pt x="497" y="624"/>
                  </a:cubicBezTo>
                  <a:cubicBezTo>
                    <a:pt x="498" y="623"/>
                    <a:pt x="498" y="623"/>
                    <a:pt x="498" y="623"/>
                  </a:cubicBezTo>
                  <a:cubicBezTo>
                    <a:pt x="500" y="621"/>
                    <a:pt x="500" y="621"/>
                    <a:pt x="500" y="621"/>
                  </a:cubicBezTo>
                  <a:cubicBezTo>
                    <a:pt x="553" y="635"/>
                    <a:pt x="553" y="635"/>
                    <a:pt x="553" y="635"/>
                  </a:cubicBezTo>
                  <a:cubicBezTo>
                    <a:pt x="576" y="616"/>
                    <a:pt x="576" y="616"/>
                    <a:pt x="576" y="616"/>
                  </a:cubicBezTo>
                  <a:cubicBezTo>
                    <a:pt x="577" y="615"/>
                    <a:pt x="577" y="615"/>
                    <a:pt x="577" y="615"/>
                  </a:cubicBezTo>
                  <a:cubicBezTo>
                    <a:pt x="578" y="614"/>
                    <a:pt x="578" y="614"/>
                    <a:pt x="578" y="614"/>
                  </a:cubicBezTo>
                  <a:cubicBezTo>
                    <a:pt x="579" y="614"/>
                    <a:pt x="579" y="614"/>
                    <a:pt x="579" y="614"/>
                  </a:cubicBezTo>
                  <a:cubicBezTo>
                    <a:pt x="580" y="615"/>
                    <a:pt x="580" y="615"/>
                    <a:pt x="580" y="615"/>
                  </a:cubicBezTo>
                  <a:cubicBezTo>
                    <a:pt x="602" y="619"/>
                    <a:pt x="602" y="619"/>
                    <a:pt x="602" y="619"/>
                  </a:cubicBezTo>
                  <a:cubicBezTo>
                    <a:pt x="674" y="556"/>
                    <a:pt x="674" y="556"/>
                    <a:pt x="674" y="556"/>
                  </a:cubicBezTo>
                  <a:cubicBezTo>
                    <a:pt x="696" y="562"/>
                    <a:pt x="696" y="562"/>
                    <a:pt x="696" y="562"/>
                  </a:cubicBezTo>
                  <a:cubicBezTo>
                    <a:pt x="696" y="562"/>
                    <a:pt x="696" y="562"/>
                    <a:pt x="696" y="562"/>
                  </a:cubicBezTo>
                  <a:cubicBezTo>
                    <a:pt x="697" y="563"/>
                    <a:pt x="697" y="563"/>
                    <a:pt x="697" y="563"/>
                  </a:cubicBezTo>
                  <a:cubicBezTo>
                    <a:pt x="698" y="564"/>
                    <a:pt x="698" y="564"/>
                    <a:pt x="698" y="564"/>
                  </a:cubicBezTo>
                  <a:cubicBezTo>
                    <a:pt x="699" y="565"/>
                    <a:pt x="699" y="565"/>
                    <a:pt x="699" y="565"/>
                  </a:cubicBezTo>
                  <a:cubicBezTo>
                    <a:pt x="705" y="575"/>
                    <a:pt x="705" y="575"/>
                    <a:pt x="705" y="575"/>
                  </a:cubicBezTo>
                  <a:cubicBezTo>
                    <a:pt x="710" y="568"/>
                    <a:pt x="710" y="568"/>
                    <a:pt x="710" y="568"/>
                  </a:cubicBezTo>
                  <a:cubicBezTo>
                    <a:pt x="711" y="568"/>
                    <a:pt x="711" y="568"/>
                    <a:pt x="711" y="568"/>
                  </a:cubicBezTo>
                  <a:cubicBezTo>
                    <a:pt x="711" y="567"/>
                    <a:pt x="711" y="567"/>
                    <a:pt x="711" y="567"/>
                  </a:cubicBezTo>
                  <a:cubicBezTo>
                    <a:pt x="712" y="567"/>
                    <a:pt x="712" y="567"/>
                    <a:pt x="712" y="567"/>
                  </a:cubicBezTo>
                  <a:cubicBezTo>
                    <a:pt x="733" y="556"/>
                    <a:pt x="733" y="556"/>
                    <a:pt x="733" y="556"/>
                  </a:cubicBezTo>
                  <a:cubicBezTo>
                    <a:pt x="749" y="541"/>
                    <a:pt x="749" y="541"/>
                    <a:pt x="749" y="541"/>
                  </a:cubicBezTo>
                  <a:cubicBezTo>
                    <a:pt x="745" y="508"/>
                    <a:pt x="745" y="508"/>
                    <a:pt x="745" y="508"/>
                  </a:cubicBezTo>
                  <a:cubicBezTo>
                    <a:pt x="742" y="504"/>
                    <a:pt x="742" y="504"/>
                    <a:pt x="742" y="504"/>
                  </a:cubicBezTo>
                  <a:cubicBezTo>
                    <a:pt x="722" y="512"/>
                    <a:pt x="722" y="512"/>
                    <a:pt x="722" y="512"/>
                  </a:cubicBezTo>
                  <a:cubicBezTo>
                    <a:pt x="722" y="512"/>
                    <a:pt x="722" y="512"/>
                    <a:pt x="722" y="512"/>
                  </a:cubicBezTo>
                  <a:cubicBezTo>
                    <a:pt x="715" y="515"/>
                    <a:pt x="710" y="517"/>
                    <a:pt x="703" y="517"/>
                  </a:cubicBezTo>
                  <a:cubicBezTo>
                    <a:pt x="679" y="517"/>
                    <a:pt x="679" y="517"/>
                    <a:pt x="679" y="517"/>
                  </a:cubicBezTo>
                  <a:cubicBezTo>
                    <a:pt x="672" y="516"/>
                    <a:pt x="668" y="514"/>
                    <a:pt x="665" y="509"/>
                  </a:cubicBezTo>
                  <a:cubicBezTo>
                    <a:pt x="663" y="476"/>
                    <a:pt x="663" y="476"/>
                    <a:pt x="663" y="476"/>
                  </a:cubicBezTo>
                  <a:cubicBezTo>
                    <a:pt x="655" y="471"/>
                    <a:pt x="652" y="469"/>
                    <a:pt x="649" y="469"/>
                  </a:cubicBezTo>
                  <a:cubicBezTo>
                    <a:pt x="644" y="471"/>
                    <a:pt x="644" y="471"/>
                    <a:pt x="644" y="471"/>
                  </a:cubicBezTo>
                  <a:cubicBezTo>
                    <a:pt x="636" y="476"/>
                    <a:pt x="636" y="476"/>
                    <a:pt x="636" y="476"/>
                  </a:cubicBezTo>
                  <a:cubicBezTo>
                    <a:pt x="621" y="479"/>
                    <a:pt x="621" y="479"/>
                    <a:pt x="621" y="479"/>
                  </a:cubicBezTo>
                  <a:cubicBezTo>
                    <a:pt x="617" y="479"/>
                    <a:pt x="617" y="479"/>
                    <a:pt x="617" y="479"/>
                  </a:cubicBezTo>
                  <a:cubicBezTo>
                    <a:pt x="616" y="477"/>
                    <a:pt x="616" y="477"/>
                    <a:pt x="616" y="477"/>
                  </a:cubicBezTo>
                  <a:cubicBezTo>
                    <a:pt x="608" y="462"/>
                    <a:pt x="608" y="462"/>
                    <a:pt x="608" y="462"/>
                  </a:cubicBezTo>
                  <a:cubicBezTo>
                    <a:pt x="607" y="448"/>
                    <a:pt x="607" y="448"/>
                    <a:pt x="607" y="448"/>
                  </a:cubicBezTo>
                  <a:cubicBezTo>
                    <a:pt x="607" y="448"/>
                    <a:pt x="607" y="448"/>
                    <a:pt x="607" y="448"/>
                  </a:cubicBezTo>
                  <a:cubicBezTo>
                    <a:pt x="615" y="408"/>
                    <a:pt x="615" y="408"/>
                    <a:pt x="615" y="408"/>
                  </a:cubicBezTo>
                  <a:cubicBezTo>
                    <a:pt x="615" y="408"/>
                    <a:pt x="615" y="408"/>
                    <a:pt x="615" y="408"/>
                  </a:cubicBezTo>
                  <a:cubicBezTo>
                    <a:pt x="616" y="408"/>
                    <a:pt x="616" y="408"/>
                    <a:pt x="616" y="408"/>
                  </a:cubicBezTo>
                  <a:cubicBezTo>
                    <a:pt x="616" y="407"/>
                    <a:pt x="616" y="407"/>
                    <a:pt x="616" y="407"/>
                  </a:cubicBezTo>
                  <a:cubicBezTo>
                    <a:pt x="626" y="387"/>
                    <a:pt x="626" y="387"/>
                    <a:pt x="626" y="387"/>
                  </a:cubicBezTo>
                  <a:cubicBezTo>
                    <a:pt x="596" y="360"/>
                    <a:pt x="596" y="360"/>
                    <a:pt x="596" y="360"/>
                  </a:cubicBezTo>
                  <a:cubicBezTo>
                    <a:pt x="595" y="359"/>
                    <a:pt x="595" y="359"/>
                    <a:pt x="595" y="359"/>
                  </a:cubicBezTo>
                  <a:cubicBezTo>
                    <a:pt x="594" y="358"/>
                    <a:pt x="594" y="358"/>
                    <a:pt x="594" y="358"/>
                  </a:cubicBezTo>
                  <a:cubicBezTo>
                    <a:pt x="594" y="328"/>
                    <a:pt x="594" y="328"/>
                    <a:pt x="594" y="328"/>
                  </a:cubicBezTo>
                  <a:cubicBezTo>
                    <a:pt x="595" y="327"/>
                    <a:pt x="595" y="327"/>
                    <a:pt x="595" y="327"/>
                  </a:cubicBezTo>
                  <a:cubicBezTo>
                    <a:pt x="612" y="278"/>
                    <a:pt x="612" y="278"/>
                    <a:pt x="612" y="278"/>
                  </a:cubicBezTo>
                  <a:cubicBezTo>
                    <a:pt x="601" y="252"/>
                    <a:pt x="601" y="252"/>
                    <a:pt x="601" y="252"/>
                  </a:cubicBezTo>
                  <a:cubicBezTo>
                    <a:pt x="592" y="250"/>
                    <a:pt x="592" y="250"/>
                    <a:pt x="592" y="250"/>
                  </a:cubicBezTo>
                  <a:cubicBezTo>
                    <a:pt x="580" y="251"/>
                    <a:pt x="580" y="251"/>
                    <a:pt x="580" y="251"/>
                  </a:cubicBezTo>
                  <a:cubicBezTo>
                    <a:pt x="569" y="269"/>
                    <a:pt x="569" y="269"/>
                    <a:pt x="569" y="269"/>
                  </a:cubicBezTo>
                  <a:cubicBezTo>
                    <a:pt x="554" y="258"/>
                    <a:pt x="554" y="258"/>
                    <a:pt x="554" y="258"/>
                  </a:cubicBezTo>
                  <a:cubicBezTo>
                    <a:pt x="539" y="250"/>
                    <a:pt x="539" y="250"/>
                    <a:pt x="539" y="250"/>
                  </a:cubicBezTo>
                  <a:cubicBezTo>
                    <a:pt x="527" y="220"/>
                    <a:pt x="527" y="220"/>
                    <a:pt x="527" y="220"/>
                  </a:cubicBezTo>
                  <a:cubicBezTo>
                    <a:pt x="527" y="220"/>
                    <a:pt x="527" y="220"/>
                    <a:pt x="527" y="220"/>
                  </a:cubicBezTo>
                  <a:cubicBezTo>
                    <a:pt x="527" y="220"/>
                    <a:pt x="527" y="220"/>
                    <a:pt x="527" y="220"/>
                  </a:cubicBezTo>
                  <a:cubicBezTo>
                    <a:pt x="523" y="199"/>
                    <a:pt x="523" y="199"/>
                    <a:pt x="523" y="199"/>
                  </a:cubicBezTo>
                  <a:cubicBezTo>
                    <a:pt x="523" y="197"/>
                    <a:pt x="523" y="197"/>
                    <a:pt x="523" y="197"/>
                  </a:cubicBezTo>
                  <a:cubicBezTo>
                    <a:pt x="522" y="196"/>
                    <a:pt x="522" y="196"/>
                    <a:pt x="522" y="196"/>
                  </a:cubicBezTo>
                  <a:cubicBezTo>
                    <a:pt x="525" y="194"/>
                    <a:pt x="525" y="194"/>
                    <a:pt x="525" y="194"/>
                  </a:cubicBezTo>
                  <a:cubicBezTo>
                    <a:pt x="539" y="175"/>
                    <a:pt x="539" y="175"/>
                    <a:pt x="539" y="175"/>
                  </a:cubicBezTo>
                  <a:cubicBezTo>
                    <a:pt x="542" y="173"/>
                    <a:pt x="542" y="173"/>
                    <a:pt x="542" y="173"/>
                  </a:cubicBezTo>
                  <a:cubicBezTo>
                    <a:pt x="542" y="173"/>
                    <a:pt x="542" y="173"/>
                    <a:pt x="542" y="173"/>
                  </a:cubicBezTo>
                  <a:cubicBezTo>
                    <a:pt x="543" y="173"/>
                    <a:pt x="543" y="173"/>
                    <a:pt x="543" y="173"/>
                  </a:cubicBezTo>
                  <a:cubicBezTo>
                    <a:pt x="554" y="171"/>
                    <a:pt x="554" y="171"/>
                    <a:pt x="554" y="171"/>
                  </a:cubicBezTo>
                  <a:cubicBezTo>
                    <a:pt x="565" y="167"/>
                    <a:pt x="565" y="167"/>
                    <a:pt x="565" y="167"/>
                  </a:cubicBezTo>
                  <a:cubicBezTo>
                    <a:pt x="620" y="165"/>
                    <a:pt x="620" y="165"/>
                    <a:pt x="620" y="165"/>
                  </a:cubicBezTo>
                  <a:cubicBezTo>
                    <a:pt x="621" y="165"/>
                    <a:pt x="621" y="165"/>
                    <a:pt x="621" y="165"/>
                  </a:cubicBezTo>
                  <a:cubicBezTo>
                    <a:pt x="629" y="168"/>
                    <a:pt x="629" y="168"/>
                    <a:pt x="629" y="168"/>
                  </a:cubicBezTo>
                  <a:cubicBezTo>
                    <a:pt x="631" y="169"/>
                    <a:pt x="631" y="169"/>
                    <a:pt x="631" y="169"/>
                  </a:cubicBezTo>
                  <a:cubicBezTo>
                    <a:pt x="639" y="173"/>
                    <a:pt x="639" y="173"/>
                    <a:pt x="639" y="173"/>
                  </a:cubicBezTo>
                  <a:cubicBezTo>
                    <a:pt x="654" y="166"/>
                    <a:pt x="654" y="166"/>
                    <a:pt x="654" y="166"/>
                  </a:cubicBezTo>
                  <a:cubicBezTo>
                    <a:pt x="667" y="157"/>
                    <a:pt x="667" y="157"/>
                    <a:pt x="667" y="157"/>
                  </a:cubicBezTo>
                  <a:cubicBezTo>
                    <a:pt x="673" y="146"/>
                    <a:pt x="673" y="146"/>
                    <a:pt x="673" y="146"/>
                  </a:cubicBezTo>
                  <a:cubicBezTo>
                    <a:pt x="674" y="141"/>
                    <a:pt x="674" y="141"/>
                    <a:pt x="674" y="141"/>
                  </a:cubicBezTo>
                  <a:cubicBezTo>
                    <a:pt x="673" y="118"/>
                    <a:pt x="673" y="118"/>
                    <a:pt x="673" y="118"/>
                  </a:cubicBezTo>
                  <a:cubicBezTo>
                    <a:pt x="661" y="116"/>
                    <a:pt x="661" y="116"/>
                    <a:pt x="661" y="116"/>
                  </a:cubicBezTo>
                  <a:cubicBezTo>
                    <a:pt x="639" y="123"/>
                    <a:pt x="639" y="123"/>
                    <a:pt x="639" y="123"/>
                  </a:cubicBezTo>
                  <a:cubicBezTo>
                    <a:pt x="633" y="130"/>
                    <a:pt x="626" y="136"/>
                    <a:pt x="618" y="136"/>
                  </a:cubicBezTo>
                  <a:cubicBezTo>
                    <a:pt x="611" y="136"/>
                    <a:pt x="604" y="129"/>
                    <a:pt x="598" y="118"/>
                  </a:cubicBezTo>
                  <a:cubicBezTo>
                    <a:pt x="598" y="118"/>
                    <a:pt x="598" y="118"/>
                    <a:pt x="598" y="118"/>
                  </a:cubicBezTo>
                  <a:cubicBezTo>
                    <a:pt x="597" y="118"/>
                    <a:pt x="597" y="118"/>
                    <a:pt x="597" y="118"/>
                  </a:cubicBezTo>
                  <a:cubicBezTo>
                    <a:pt x="597" y="117"/>
                    <a:pt x="597" y="117"/>
                    <a:pt x="597" y="117"/>
                  </a:cubicBezTo>
                  <a:cubicBezTo>
                    <a:pt x="596" y="102"/>
                    <a:pt x="596" y="102"/>
                    <a:pt x="596" y="102"/>
                  </a:cubicBezTo>
                  <a:cubicBezTo>
                    <a:pt x="596" y="100"/>
                    <a:pt x="596" y="100"/>
                    <a:pt x="596" y="100"/>
                  </a:cubicBezTo>
                  <a:cubicBezTo>
                    <a:pt x="597" y="86"/>
                    <a:pt x="597" y="86"/>
                    <a:pt x="597" y="86"/>
                  </a:cubicBezTo>
                  <a:cubicBezTo>
                    <a:pt x="585" y="58"/>
                    <a:pt x="585" y="58"/>
                    <a:pt x="585" y="58"/>
                  </a:cubicBezTo>
                  <a:cubicBezTo>
                    <a:pt x="563" y="64"/>
                    <a:pt x="563" y="64"/>
                    <a:pt x="563" y="64"/>
                  </a:cubicBezTo>
                  <a:cubicBezTo>
                    <a:pt x="554" y="72"/>
                    <a:pt x="554" y="72"/>
                    <a:pt x="554" y="72"/>
                  </a:cubicBezTo>
                  <a:cubicBezTo>
                    <a:pt x="557" y="104"/>
                    <a:pt x="557" y="104"/>
                    <a:pt x="557" y="104"/>
                  </a:cubicBezTo>
                  <a:cubicBezTo>
                    <a:pt x="522" y="88"/>
                    <a:pt x="522" y="88"/>
                    <a:pt x="522" y="88"/>
                  </a:cubicBezTo>
                  <a:cubicBezTo>
                    <a:pt x="531" y="107"/>
                    <a:pt x="531" y="107"/>
                    <a:pt x="531" y="107"/>
                  </a:cubicBezTo>
                  <a:cubicBezTo>
                    <a:pt x="532" y="108"/>
                    <a:pt x="532" y="108"/>
                    <a:pt x="532" y="108"/>
                  </a:cubicBezTo>
                  <a:cubicBezTo>
                    <a:pt x="532" y="110"/>
                    <a:pt x="532" y="110"/>
                    <a:pt x="532" y="110"/>
                  </a:cubicBezTo>
                  <a:cubicBezTo>
                    <a:pt x="528" y="131"/>
                    <a:pt x="528" y="131"/>
                    <a:pt x="528" y="131"/>
                  </a:cubicBezTo>
                  <a:cubicBezTo>
                    <a:pt x="528" y="134"/>
                    <a:pt x="528" y="134"/>
                    <a:pt x="528" y="134"/>
                  </a:cubicBezTo>
                  <a:cubicBezTo>
                    <a:pt x="527" y="134"/>
                    <a:pt x="527" y="134"/>
                    <a:pt x="527" y="134"/>
                  </a:cubicBezTo>
                  <a:cubicBezTo>
                    <a:pt x="507" y="162"/>
                    <a:pt x="507" y="162"/>
                    <a:pt x="507" y="162"/>
                  </a:cubicBezTo>
                  <a:cubicBezTo>
                    <a:pt x="507" y="162"/>
                    <a:pt x="507" y="162"/>
                    <a:pt x="507" y="162"/>
                  </a:cubicBezTo>
                  <a:cubicBezTo>
                    <a:pt x="475" y="182"/>
                    <a:pt x="475" y="182"/>
                    <a:pt x="475" y="182"/>
                  </a:cubicBezTo>
                  <a:cubicBezTo>
                    <a:pt x="471" y="201"/>
                    <a:pt x="471" y="201"/>
                    <a:pt x="471" y="201"/>
                  </a:cubicBezTo>
                  <a:cubicBezTo>
                    <a:pt x="470" y="204"/>
                    <a:pt x="475" y="213"/>
                    <a:pt x="480" y="223"/>
                  </a:cubicBezTo>
                  <a:cubicBezTo>
                    <a:pt x="481" y="224"/>
                    <a:pt x="481" y="224"/>
                    <a:pt x="481" y="224"/>
                  </a:cubicBezTo>
                  <a:cubicBezTo>
                    <a:pt x="481" y="225"/>
                    <a:pt x="481" y="225"/>
                    <a:pt x="481" y="225"/>
                  </a:cubicBezTo>
                  <a:cubicBezTo>
                    <a:pt x="483" y="253"/>
                    <a:pt x="483" y="253"/>
                    <a:pt x="483" y="253"/>
                  </a:cubicBezTo>
                  <a:cubicBezTo>
                    <a:pt x="483" y="256"/>
                    <a:pt x="483" y="256"/>
                    <a:pt x="483" y="256"/>
                  </a:cubicBezTo>
                  <a:cubicBezTo>
                    <a:pt x="482" y="257"/>
                    <a:pt x="482" y="257"/>
                    <a:pt x="482" y="257"/>
                  </a:cubicBezTo>
                  <a:cubicBezTo>
                    <a:pt x="469" y="274"/>
                    <a:pt x="469" y="274"/>
                    <a:pt x="469" y="274"/>
                  </a:cubicBezTo>
                  <a:cubicBezTo>
                    <a:pt x="469" y="274"/>
                    <a:pt x="469" y="274"/>
                    <a:pt x="469" y="274"/>
                  </a:cubicBezTo>
                  <a:cubicBezTo>
                    <a:pt x="468" y="275"/>
                    <a:pt x="468" y="275"/>
                    <a:pt x="468" y="275"/>
                  </a:cubicBezTo>
                  <a:cubicBezTo>
                    <a:pt x="467" y="275"/>
                    <a:pt x="467" y="275"/>
                    <a:pt x="467" y="275"/>
                  </a:cubicBezTo>
                  <a:cubicBezTo>
                    <a:pt x="458" y="281"/>
                    <a:pt x="458" y="281"/>
                    <a:pt x="458" y="281"/>
                  </a:cubicBezTo>
                  <a:cubicBezTo>
                    <a:pt x="457" y="281"/>
                    <a:pt x="457" y="281"/>
                    <a:pt x="457" y="281"/>
                  </a:cubicBezTo>
                  <a:cubicBezTo>
                    <a:pt x="456" y="281"/>
                    <a:pt x="456" y="281"/>
                    <a:pt x="456" y="281"/>
                  </a:cubicBezTo>
                  <a:cubicBezTo>
                    <a:pt x="455" y="281"/>
                    <a:pt x="455" y="281"/>
                    <a:pt x="455" y="281"/>
                  </a:cubicBezTo>
                  <a:cubicBezTo>
                    <a:pt x="454" y="281"/>
                    <a:pt x="454" y="281"/>
                    <a:pt x="454" y="281"/>
                  </a:cubicBezTo>
                  <a:cubicBezTo>
                    <a:pt x="429" y="276"/>
                    <a:pt x="429" y="276"/>
                    <a:pt x="429" y="276"/>
                  </a:cubicBezTo>
                  <a:cubicBezTo>
                    <a:pt x="425" y="276"/>
                    <a:pt x="420" y="278"/>
                    <a:pt x="415" y="282"/>
                  </a:cubicBezTo>
                  <a:cubicBezTo>
                    <a:pt x="404" y="294"/>
                    <a:pt x="404" y="294"/>
                    <a:pt x="404" y="294"/>
                  </a:cubicBezTo>
                  <a:cubicBezTo>
                    <a:pt x="395" y="305"/>
                    <a:pt x="395" y="305"/>
                    <a:pt x="395" y="305"/>
                  </a:cubicBezTo>
                  <a:cubicBezTo>
                    <a:pt x="390" y="314"/>
                    <a:pt x="383" y="316"/>
                    <a:pt x="371" y="314"/>
                  </a:cubicBezTo>
                  <a:cubicBezTo>
                    <a:pt x="364" y="313"/>
                    <a:pt x="362" y="306"/>
                    <a:pt x="364" y="296"/>
                  </a:cubicBezTo>
                  <a:cubicBezTo>
                    <a:pt x="364" y="289"/>
                    <a:pt x="364" y="289"/>
                    <a:pt x="364" y="289"/>
                  </a:cubicBezTo>
                  <a:cubicBezTo>
                    <a:pt x="363" y="281"/>
                    <a:pt x="363" y="281"/>
                    <a:pt x="363" y="281"/>
                  </a:cubicBezTo>
                  <a:cubicBezTo>
                    <a:pt x="359" y="287"/>
                    <a:pt x="359" y="287"/>
                    <a:pt x="359" y="287"/>
                  </a:cubicBezTo>
                  <a:cubicBezTo>
                    <a:pt x="355" y="291"/>
                    <a:pt x="352" y="292"/>
                    <a:pt x="348" y="292"/>
                  </a:cubicBezTo>
                  <a:cubicBezTo>
                    <a:pt x="344" y="291"/>
                    <a:pt x="341" y="287"/>
                    <a:pt x="339" y="279"/>
                  </a:cubicBezTo>
                  <a:cubicBezTo>
                    <a:pt x="339" y="278"/>
                    <a:pt x="339" y="278"/>
                    <a:pt x="339" y="278"/>
                  </a:cubicBezTo>
                  <a:cubicBezTo>
                    <a:pt x="336" y="254"/>
                    <a:pt x="336" y="254"/>
                    <a:pt x="336" y="254"/>
                  </a:cubicBezTo>
                  <a:cubicBezTo>
                    <a:pt x="331" y="231"/>
                    <a:pt x="331" y="231"/>
                    <a:pt x="331" y="231"/>
                  </a:cubicBezTo>
                  <a:cubicBezTo>
                    <a:pt x="321" y="220"/>
                    <a:pt x="321" y="220"/>
                    <a:pt x="321" y="220"/>
                  </a:cubicBezTo>
                  <a:cubicBezTo>
                    <a:pt x="321" y="220"/>
                    <a:pt x="321" y="220"/>
                    <a:pt x="321" y="220"/>
                  </a:cubicBezTo>
                  <a:cubicBezTo>
                    <a:pt x="320" y="219"/>
                    <a:pt x="320" y="219"/>
                    <a:pt x="320" y="219"/>
                  </a:cubicBezTo>
                  <a:cubicBezTo>
                    <a:pt x="297" y="168"/>
                    <a:pt x="297" y="168"/>
                    <a:pt x="297" y="168"/>
                  </a:cubicBezTo>
                  <a:cubicBezTo>
                    <a:pt x="296" y="167"/>
                    <a:pt x="296" y="167"/>
                    <a:pt x="296" y="167"/>
                  </a:cubicBezTo>
                  <a:cubicBezTo>
                    <a:pt x="290" y="153"/>
                    <a:pt x="290" y="153"/>
                    <a:pt x="290" y="153"/>
                  </a:cubicBezTo>
                  <a:cubicBezTo>
                    <a:pt x="290" y="152"/>
                    <a:pt x="290" y="152"/>
                    <a:pt x="290" y="152"/>
                  </a:cubicBezTo>
                  <a:cubicBezTo>
                    <a:pt x="289" y="152"/>
                    <a:pt x="289" y="152"/>
                    <a:pt x="289" y="152"/>
                  </a:cubicBezTo>
                  <a:cubicBezTo>
                    <a:pt x="289" y="150"/>
                    <a:pt x="289" y="150"/>
                    <a:pt x="289" y="150"/>
                  </a:cubicBezTo>
                  <a:cubicBezTo>
                    <a:pt x="285" y="123"/>
                    <a:pt x="285" y="123"/>
                    <a:pt x="285" y="123"/>
                  </a:cubicBezTo>
                  <a:cubicBezTo>
                    <a:pt x="282" y="119"/>
                    <a:pt x="282" y="119"/>
                    <a:pt x="282" y="119"/>
                  </a:cubicBezTo>
                  <a:cubicBezTo>
                    <a:pt x="277" y="122"/>
                    <a:pt x="277" y="122"/>
                    <a:pt x="277" y="122"/>
                  </a:cubicBezTo>
                  <a:cubicBezTo>
                    <a:pt x="270" y="130"/>
                    <a:pt x="265" y="136"/>
                    <a:pt x="263" y="136"/>
                  </a:cubicBezTo>
                  <a:cubicBezTo>
                    <a:pt x="259" y="136"/>
                    <a:pt x="254" y="131"/>
                    <a:pt x="246" y="125"/>
                  </a:cubicBezTo>
                  <a:cubicBezTo>
                    <a:pt x="230" y="118"/>
                    <a:pt x="230" y="118"/>
                    <a:pt x="230" y="118"/>
                  </a:cubicBezTo>
                  <a:cubicBezTo>
                    <a:pt x="228" y="117"/>
                    <a:pt x="228" y="117"/>
                    <a:pt x="228" y="117"/>
                  </a:cubicBezTo>
                  <a:cubicBezTo>
                    <a:pt x="227" y="116"/>
                    <a:pt x="227" y="116"/>
                    <a:pt x="227" y="116"/>
                  </a:cubicBezTo>
                  <a:cubicBezTo>
                    <a:pt x="227" y="115"/>
                    <a:pt x="227" y="115"/>
                    <a:pt x="227" y="115"/>
                  </a:cubicBezTo>
                  <a:cubicBezTo>
                    <a:pt x="226" y="112"/>
                    <a:pt x="226" y="112"/>
                    <a:pt x="226" y="112"/>
                  </a:cubicBezTo>
                  <a:cubicBezTo>
                    <a:pt x="225" y="91"/>
                    <a:pt x="225" y="91"/>
                    <a:pt x="225" y="91"/>
                  </a:cubicBezTo>
                  <a:cubicBezTo>
                    <a:pt x="225" y="91"/>
                    <a:pt x="225" y="91"/>
                    <a:pt x="225" y="91"/>
                  </a:cubicBezTo>
                  <a:cubicBezTo>
                    <a:pt x="221" y="76"/>
                    <a:pt x="221" y="76"/>
                    <a:pt x="221" y="76"/>
                  </a:cubicBezTo>
                  <a:cubicBezTo>
                    <a:pt x="213" y="54"/>
                    <a:pt x="213" y="54"/>
                    <a:pt x="213" y="54"/>
                  </a:cubicBezTo>
                  <a:cubicBezTo>
                    <a:pt x="204" y="54"/>
                    <a:pt x="204" y="54"/>
                    <a:pt x="204" y="54"/>
                  </a:cubicBezTo>
                  <a:cubicBezTo>
                    <a:pt x="206" y="63"/>
                    <a:pt x="204" y="70"/>
                    <a:pt x="202" y="76"/>
                  </a:cubicBezTo>
                  <a:cubicBezTo>
                    <a:pt x="200" y="82"/>
                    <a:pt x="196" y="86"/>
                    <a:pt x="190" y="91"/>
                  </a:cubicBezTo>
                  <a:cubicBezTo>
                    <a:pt x="188" y="99"/>
                    <a:pt x="184" y="104"/>
                    <a:pt x="180" y="108"/>
                  </a:cubicBezTo>
                  <a:cubicBezTo>
                    <a:pt x="174" y="115"/>
                    <a:pt x="169" y="115"/>
                    <a:pt x="162" y="110"/>
                  </a:cubicBezTo>
                  <a:cubicBezTo>
                    <a:pt x="159" y="109"/>
                    <a:pt x="159" y="109"/>
                    <a:pt x="159" y="109"/>
                  </a:cubicBezTo>
                  <a:cubicBezTo>
                    <a:pt x="153" y="107"/>
                    <a:pt x="152" y="100"/>
                    <a:pt x="153" y="86"/>
                  </a:cubicBezTo>
                  <a:cubicBezTo>
                    <a:pt x="153" y="81"/>
                    <a:pt x="153" y="81"/>
                    <a:pt x="153" y="81"/>
                  </a:cubicBezTo>
                  <a:cubicBezTo>
                    <a:pt x="139" y="72"/>
                    <a:pt x="139" y="72"/>
                    <a:pt x="139" y="72"/>
                  </a:cubicBezTo>
                  <a:cubicBezTo>
                    <a:pt x="134" y="70"/>
                    <a:pt x="131" y="64"/>
                    <a:pt x="130" y="54"/>
                  </a:cubicBezTo>
                  <a:cubicBezTo>
                    <a:pt x="135" y="7"/>
                    <a:pt x="135" y="7"/>
                    <a:pt x="135" y="7"/>
                  </a:cubicBezTo>
                  <a:cubicBezTo>
                    <a:pt x="133" y="0"/>
                    <a:pt x="133" y="0"/>
                    <a:pt x="133" y="0"/>
                  </a:cubicBezTo>
                  <a:cubicBezTo>
                    <a:pt x="116" y="19"/>
                    <a:pt x="116" y="19"/>
                    <a:pt x="116" y="19"/>
                  </a:cubicBezTo>
                  <a:cubicBezTo>
                    <a:pt x="104" y="27"/>
                    <a:pt x="104" y="27"/>
                    <a:pt x="104" y="27"/>
                  </a:cubicBezTo>
                  <a:cubicBezTo>
                    <a:pt x="101" y="34"/>
                    <a:pt x="101" y="34"/>
                    <a:pt x="101" y="34"/>
                  </a:cubicBezTo>
                  <a:cubicBezTo>
                    <a:pt x="105" y="44"/>
                    <a:pt x="107" y="51"/>
                    <a:pt x="107" y="57"/>
                  </a:cubicBezTo>
                  <a:cubicBezTo>
                    <a:pt x="107" y="67"/>
                    <a:pt x="102" y="76"/>
                    <a:pt x="93" y="79"/>
                  </a:cubicBezTo>
                  <a:cubicBezTo>
                    <a:pt x="74" y="86"/>
                    <a:pt x="74" y="86"/>
                    <a:pt x="74" y="86"/>
                  </a:cubicBezTo>
                  <a:cubicBezTo>
                    <a:pt x="68" y="89"/>
                    <a:pt x="68" y="89"/>
                    <a:pt x="68" y="89"/>
                  </a:cubicBezTo>
                  <a:cubicBezTo>
                    <a:pt x="67" y="97"/>
                    <a:pt x="67" y="97"/>
                    <a:pt x="67" y="97"/>
                  </a:cubicBezTo>
                  <a:cubicBezTo>
                    <a:pt x="67" y="126"/>
                    <a:pt x="67" y="126"/>
                    <a:pt x="67" y="126"/>
                  </a:cubicBezTo>
                  <a:cubicBezTo>
                    <a:pt x="68" y="136"/>
                    <a:pt x="69" y="141"/>
                    <a:pt x="73" y="141"/>
                  </a:cubicBezTo>
                  <a:cubicBezTo>
                    <a:pt x="79" y="144"/>
                    <a:pt x="86" y="144"/>
                    <a:pt x="93" y="139"/>
                  </a:cubicBezTo>
                  <a:cubicBezTo>
                    <a:pt x="99" y="136"/>
                    <a:pt x="99" y="136"/>
                    <a:pt x="99" y="136"/>
                  </a:cubicBezTo>
                  <a:cubicBezTo>
                    <a:pt x="119" y="182"/>
                    <a:pt x="119" y="182"/>
                    <a:pt x="119" y="182"/>
                  </a:cubicBezTo>
                  <a:cubicBezTo>
                    <a:pt x="119" y="183"/>
                    <a:pt x="119" y="183"/>
                    <a:pt x="119" y="183"/>
                  </a:cubicBezTo>
                  <a:cubicBezTo>
                    <a:pt x="119" y="183"/>
                    <a:pt x="119" y="183"/>
                    <a:pt x="119" y="183"/>
                  </a:cubicBezTo>
                  <a:cubicBezTo>
                    <a:pt x="119" y="185"/>
                    <a:pt x="119" y="185"/>
                    <a:pt x="119" y="185"/>
                  </a:cubicBezTo>
                  <a:cubicBezTo>
                    <a:pt x="112" y="269"/>
                    <a:pt x="104" y="316"/>
                    <a:pt x="95" y="329"/>
                  </a:cubicBezTo>
                  <a:cubicBezTo>
                    <a:pt x="90" y="333"/>
                    <a:pt x="87" y="335"/>
                    <a:pt x="81" y="336"/>
                  </a:cubicBezTo>
                  <a:cubicBezTo>
                    <a:pt x="74" y="336"/>
                    <a:pt x="68" y="335"/>
                    <a:pt x="61" y="331"/>
                  </a:cubicBezTo>
                  <a:cubicBezTo>
                    <a:pt x="34" y="386"/>
                    <a:pt x="16" y="414"/>
                    <a:pt x="7" y="419"/>
                  </a:cubicBezTo>
                  <a:cubicBezTo>
                    <a:pt x="8" y="419"/>
                    <a:pt x="8" y="419"/>
                    <a:pt x="8" y="419"/>
                  </a:cubicBezTo>
                  <a:cubicBezTo>
                    <a:pt x="4" y="420"/>
                    <a:pt x="2" y="433"/>
                    <a:pt x="3" y="458"/>
                  </a:cubicBezTo>
                  <a:cubicBezTo>
                    <a:pt x="9" y="463"/>
                    <a:pt x="9" y="463"/>
                    <a:pt x="9" y="463"/>
                  </a:cubicBezTo>
                  <a:cubicBezTo>
                    <a:pt x="11" y="465"/>
                    <a:pt x="11" y="465"/>
                    <a:pt x="11" y="465"/>
                  </a:cubicBezTo>
                  <a:cubicBezTo>
                    <a:pt x="13" y="467"/>
                    <a:pt x="13" y="467"/>
                    <a:pt x="13" y="467"/>
                  </a:cubicBezTo>
                  <a:lnTo>
                    <a:pt x="4" y="479"/>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0" name="Freeform 13"/>
            <p:cNvSpPr/>
            <p:nvPr/>
          </p:nvSpPr>
          <p:spPr bwMode="auto">
            <a:xfrm>
              <a:off x="3623064" y="4603329"/>
              <a:ext cx="584749" cy="505195"/>
            </a:xfrm>
            <a:custGeom>
              <a:avLst/>
              <a:gdLst>
                <a:gd name="T0" fmla="*/ 2147483646 w 506"/>
                <a:gd name="T1" fmla="*/ 2147483646 h 438"/>
                <a:gd name="T2" fmla="*/ 2147483646 w 506"/>
                <a:gd name="T3" fmla="*/ 2147483646 h 438"/>
                <a:gd name="T4" fmla="*/ 2147483646 w 506"/>
                <a:gd name="T5" fmla="*/ 897794066 h 438"/>
                <a:gd name="T6" fmla="*/ 2147483646 w 506"/>
                <a:gd name="T7" fmla="*/ 2147483646 h 438"/>
                <a:gd name="T8" fmla="*/ 2147483646 w 506"/>
                <a:gd name="T9" fmla="*/ 2147483646 h 438"/>
                <a:gd name="T10" fmla="*/ 2147483646 w 506"/>
                <a:gd name="T11" fmla="*/ 2147483646 h 438"/>
                <a:gd name="T12" fmla="*/ 2147483646 w 506"/>
                <a:gd name="T13" fmla="*/ 2147483646 h 438"/>
                <a:gd name="T14" fmla="*/ 2147483646 w 506"/>
                <a:gd name="T15" fmla="*/ 2147483646 h 438"/>
                <a:gd name="T16" fmla="*/ 2147483646 w 506"/>
                <a:gd name="T17" fmla="*/ 2147483646 h 438"/>
                <a:gd name="T18" fmla="*/ 2147483646 w 506"/>
                <a:gd name="T19" fmla="*/ 2147483646 h 438"/>
                <a:gd name="T20" fmla="*/ 2147483646 w 506"/>
                <a:gd name="T21" fmla="*/ 2147483646 h 438"/>
                <a:gd name="T22" fmla="*/ 2147483646 w 506"/>
                <a:gd name="T23" fmla="*/ 2147483646 h 438"/>
                <a:gd name="T24" fmla="*/ 2147483646 w 506"/>
                <a:gd name="T25" fmla="*/ 2147483646 h 438"/>
                <a:gd name="T26" fmla="*/ 2147483646 w 506"/>
                <a:gd name="T27" fmla="*/ 2147483646 h 438"/>
                <a:gd name="T28" fmla="*/ 2147483646 w 506"/>
                <a:gd name="T29" fmla="*/ 2147483646 h 438"/>
                <a:gd name="T30" fmla="*/ 2147483646 w 506"/>
                <a:gd name="T31" fmla="*/ 2147483646 h 438"/>
                <a:gd name="T32" fmla="*/ 2147483646 w 506"/>
                <a:gd name="T33" fmla="*/ 2147483646 h 438"/>
                <a:gd name="T34" fmla="*/ 2147483646 w 506"/>
                <a:gd name="T35" fmla="*/ 2147483646 h 438"/>
                <a:gd name="T36" fmla="*/ 2147483646 w 506"/>
                <a:gd name="T37" fmla="*/ 2147483646 h 438"/>
                <a:gd name="T38" fmla="*/ 2147483646 w 506"/>
                <a:gd name="T39" fmla="*/ 2147483646 h 438"/>
                <a:gd name="T40" fmla="*/ 2147483646 w 506"/>
                <a:gd name="T41" fmla="*/ 2147483646 h 438"/>
                <a:gd name="T42" fmla="*/ 2147483646 w 506"/>
                <a:gd name="T43" fmla="*/ 2147483646 h 438"/>
                <a:gd name="T44" fmla="*/ 2147483646 w 506"/>
                <a:gd name="T45" fmla="*/ 2147483646 h 438"/>
                <a:gd name="T46" fmla="*/ 2147483646 w 506"/>
                <a:gd name="T47" fmla="*/ 2147483646 h 438"/>
                <a:gd name="T48" fmla="*/ 2147483646 w 506"/>
                <a:gd name="T49" fmla="*/ 2147483646 h 438"/>
                <a:gd name="T50" fmla="*/ 2147483646 w 506"/>
                <a:gd name="T51" fmla="*/ 2147483646 h 438"/>
                <a:gd name="T52" fmla="*/ 2147483646 w 506"/>
                <a:gd name="T53" fmla="*/ 2147483646 h 438"/>
                <a:gd name="T54" fmla="*/ 2147483646 w 506"/>
                <a:gd name="T55" fmla="*/ 2147483646 h 438"/>
                <a:gd name="T56" fmla="*/ 2147483646 w 506"/>
                <a:gd name="T57" fmla="*/ 2147483646 h 438"/>
                <a:gd name="T58" fmla="*/ 2147483646 w 506"/>
                <a:gd name="T59" fmla="*/ 2147483646 h 438"/>
                <a:gd name="T60" fmla="*/ 2147483646 w 506"/>
                <a:gd name="T61" fmla="*/ 2147483646 h 438"/>
                <a:gd name="T62" fmla="*/ 2147483646 w 506"/>
                <a:gd name="T63" fmla="*/ 2147483646 h 438"/>
                <a:gd name="T64" fmla="*/ 2147483646 w 506"/>
                <a:gd name="T65" fmla="*/ 2147483646 h 438"/>
                <a:gd name="T66" fmla="*/ 2147483646 w 506"/>
                <a:gd name="T67" fmla="*/ 2147483646 h 438"/>
                <a:gd name="T68" fmla="*/ 2147483646 w 506"/>
                <a:gd name="T69" fmla="*/ 2147483646 h 438"/>
                <a:gd name="T70" fmla="*/ 2147483646 w 506"/>
                <a:gd name="T71" fmla="*/ 2147483646 h 438"/>
                <a:gd name="T72" fmla="*/ 2147483646 w 506"/>
                <a:gd name="T73" fmla="*/ 2147483646 h 438"/>
                <a:gd name="T74" fmla="*/ 2147483646 w 506"/>
                <a:gd name="T75" fmla="*/ 2147483646 h 438"/>
                <a:gd name="T76" fmla="*/ 2147483646 w 506"/>
                <a:gd name="T77" fmla="*/ 2147483646 h 438"/>
                <a:gd name="T78" fmla="*/ 2147483646 w 506"/>
                <a:gd name="T79" fmla="*/ 2147483646 h 438"/>
                <a:gd name="T80" fmla="*/ 2147483646 w 506"/>
                <a:gd name="T81" fmla="*/ 2147483646 h 438"/>
                <a:gd name="T82" fmla="*/ 2147483646 w 506"/>
                <a:gd name="T83" fmla="*/ 2147483646 h 438"/>
                <a:gd name="T84" fmla="*/ 2147483646 w 506"/>
                <a:gd name="T85" fmla="*/ 2147483646 h 438"/>
                <a:gd name="T86" fmla="*/ 2147483646 w 506"/>
                <a:gd name="T87" fmla="*/ 2147483646 h 438"/>
                <a:gd name="T88" fmla="*/ 2147483646 w 506"/>
                <a:gd name="T89" fmla="*/ 2147483646 h 438"/>
                <a:gd name="T90" fmla="*/ 2147483646 w 506"/>
                <a:gd name="T91" fmla="*/ 2147483646 h 438"/>
                <a:gd name="T92" fmla="*/ 2147483646 w 506"/>
                <a:gd name="T93" fmla="*/ 2147483646 h 438"/>
                <a:gd name="T94" fmla="*/ 2147483646 w 506"/>
                <a:gd name="T95" fmla="*/ 2147483646 h 438"/>
                <a:gd name="T96" fmla="*/ 2147483646 w 506"/>
                <a:gd name="T97" fmla="*/ 2147483646 h 438"/>
                <a:gd name="T98" fmla="*/ 2147483646 w 506"/>
                <a:gd name="T99" fmla="*/ 2147483646 h 438"/>
                <a:gd name="T100" fmla="*/ 2147483646 w 506"/>
                <a:gd name="T101" fmla="*/ 2147483646 h 438"/>
                <a:gd name="T102" fmla="*/ 2147483646 w 506"/>
                <a:gd name="T103" fmla="*/ 2147483646 h 4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06"/>
                <a:gd name="T157" fmla="*/ 0 h 438"/>
                <a:gd name="T158" fmla="*/ 506 w 506"/>
                <a:gd name="T159" fmla="*/ 438 h 4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06" h="438">
                  <a:moveTo>
                    <a:pt x="398" y="8"/>
                  </a:moveTo>
                  <a:cubicBezTo>
                    <a:pt x="390" y="5"/>
                    <a:pt x="390" y="5"/>
                    <a:pt x="390" y="5"/>
                  </a:cubicBezTo>
                  <a:cubicBezTo>
                    <a:pt x="382" y="10"/>
                    <a:pt x="382" y="10"/>
                    <a:pt x="382" y="10"/>
                  </a:cubicBezTo>
                  <a:cubicBezTo>
                    <a:pt x="377" y="20"/>
                    <a:pt x="377" y="20"/>
                    <a:pt x="377" y="20"/>
                  </a:cubicBezTo>
                  <a:cubicBezTo>
                    <a:pt x="372" y="29"/>
                    <a:pt x="368" y="35"/>
                    <a:pt x="361" y="35"/>
                  </a:cubicBezTo>
                  <a:cubicBezTo>
                    <a:pt x="357" y="35"/>
                    <a:pt x="351" y="32"/>
                    <a:pt x="348" y="28"/>
                  </a:cubicBezTo>
                  <a:cubicBezTo>
                    <a:pt x="347" y="27"/>
                    <a:pt x="347" y="27"/>
                    <a:pt x="347" y="27"/>
                  </a:cubicBezTo>
                  <a:cubicBezTo>
                    <a:pt x="346" y="26"/>
                    <a:pt x="346" y="26"/>
                    <a:pt x="346" y="26"/>
                  </a:cubicBezTo>
                  <a:cubicBezTo>
                    <a:pt x="346" y="26"/>
                    <a:pt x="346" y="26"/>
                    <a:pt x="346" y="26"/>
                  </a:cubicBezTo>
                  <a:cubicBezTo>
                    <a:pt x="343" y="16"/>
                    <a:pt x="343" y="16"/>
                    <a:pt x="343" y="16"/>
                  </a:cubicBezTo>
                  <a:cubicBezTo>
                    <a:pt x="343" y="15"/>
                    <a:pt x="343" y="15"/>
                    <a:pt x="343" y="15"/>
                  </a:cubicBezTo>
                  <a:cubicBezTo>
                    <a:pt x="342" y="1"/>
                    <a:pt x="342" y="1"/>
                    <a:pt x="342" y="1"/>
                  </a:cubicBezTo>
                  <a:cubicBezTo>
                    <a:pt x="335" y="0"/>
                    <a:pt x="335" y="0"/>
                    <a:pt x="335" y="0"/>
                  </a:cubicBezTo>
                  <a:cubicBezTo>
                    <a:pt x="334" y="1"/>
                    <a:pt x="334" y="1"/>
                    <a:pt x="334" y="1"/>
                  </a:cubicBezTo>
                  <a:cubicBezTo>
                    <a:pt x="331" y="12"/>
                    <a:pt x="331" y="12"/>
                    <a:pt x="331" y="12"/>
                  </a:cubicBezTo>
                  <a:cubicBezTo>
                    <a:pt x="331" y="26"/>
                    <a:pt x="331" y="26"/>
                    <a:pt x="331" y="26"/>
                  </a:cubicBezTo>
                  <a:cubicBezTo>
                    <a:pt x="330" y="27"/>
                    <a:pt x="330" y="27"/>
                    <a:pt x="330" y="27"/>
                  </a:cubicBezTo>
                  <a:cubicBezTo>
                    <a:pt x="329" y="28"/>
                    <a:pt x="329" y="28"/>
                    <a:pt x="329" y="28"/>
                  </a:cubicBezTo>
                  <a:cubicBezTo>
                    <a:pt x="316" y="45"/>
                    <a:pt x="316" y="45"/>
                    <a:pt x="316" y="45"/>
                  </a:cubicBezTo>
                  <a:cubicBezTo>
                    <a:pt x="314" y="47"/>
                    <a:pt x="314" y="47"/>
                    <a:pt x="314" y="47"/>
                  </a:cubicBezTo>
                  <a:cubicBezTo>
                    <a:pt x="312" y="47"/>
                    <a:pt x="312" y="47"/>
                    <a:pt x="312" y="47"/>
                  </a:cubicBezTo>
                  <a:cubicBezTo>
                    <a:pt x="287" y="45"/>
                    <a:pt x="287" y="45"/>
                    <a:pt x="287" y="45"/>
                  </a:cubicBezTo>
                  <a:cubicBezTo>
                    <a:pt x="285" y="45"/>
                    <a:pt x="285" y="45"/>
                    <a:pt x="285" y="45"/>
                  </a:cubicBezTo>
                  <a:cubicBezTo>
                    <a:pt x="285" y="46"/>
                    <a:pt x="285" y="46"/>
                    <a:pt x="285" y="46"/>
                  </a:cubicBezTo>
                  <a:cubicBezTo>
                    <a:pt x="285" y="46"/>
                    <a:pt x="285" y="46"/>
                    <a:pt x="285" y="46"/>
                  </a:cubicBezTo>
                  <a:cubicBezTo>
                    <a:pt x="285" y="47"/>
                    <a:pt x="285" y="47"/>
                    <a:pt x="285" y="47"/>
                  </a:cubicBezTo>
                  <a:cubicBezTo>
                    <a:pt x="276" y="59"/>
                    <a:pt x="276" y="59"/>
                    <a:pt x="276" y="59"/>
                  </a:cubicBezTo>
                  <a:cubicBezTo>
                    <a:pt x="280" y="66"/>
                    <a:pt x="280" y="66"/>
                    <a:pt x="280" y="66"/>
                  </a:cubicBezTo>
                  <a:cubicBezTo>
                    <a:pt x="281" y="66"/>
                    <a:pt x="281" y="66"/>
                    <a:pt x="281" y="66"/>
                  </a:cubicBezTo>
                  <a:cubicBezTo>
                    <a:pt x="273" y="78"/>
                    <a:pt x="273" y="78"/>
                    <a:pt x="273" y="78"/>
                  </a:cubicBezTo>
                  <a:cubicBezTo>
                    <a:pt x="250" y="78"/>
                    <a:pt x="250" y="78"/>
                    <a:pt x="250" y="78"/>
                  </a:cubicBezTo>
                  <a:cubicBezTo>
                    <a:pt x="250" y="74"/>
                    <a:pt x="250" y="74"/>
                    <a:pt x="250" y="74"/>
                  </a:cubicBezTo>
                  <a:cubicBezTo>
                    <a:pt x="248" y="72"/>
                    <a:pt x="248" y="72"/>
                    <a:pt x="248" y="72"/>
                  </a:cubicBezTo>
                  <a:cubicBezTo>
                    <a:pt x="245" y="70"/>
                    <a:pt x="245" y="70"/>
                    <a:pt x="245" y="70"/>
                  </a:cubicBezTo>
                  <a:cubicBezTo>
                    <a:pt x="241" y="77"/>
                    <a:pt x="241" y="77"/>
                    <a:pt x="241" y="77"/>
                  </a:cubicBezTo>
                  <a:cubicBezTo>
                    <a:pt x="239" y="80"/>
                    <a:pt x="239" y="80"/>
                    <a:pt x="239" y="80"/>
                  </a:cubicBezTo>
                  <a:cubicBezTo>
                    <a:pt x="224" y="80"/>
                    <a:pt x="224" y="80"/>
                    <a:pt x="224" y="80"/>
                  </a:cubicBezTo>
                  <a:cubicBezTo>
                    <a:pt x="223" y="79"/>
                    <a:pt x="223" y="79"/>
                    <a:pt x="223" y="79"/>
                  </a:cubicBezTo>
                  <a:cubicBezTo>
                    <a:pt x="213" y="72"/>
                    <a:pt x="213" y="72"/>
                    <a:pt x="213" y="72"/>
                  </a:cubicBezTo>
                  <a:cubicBezTo>
                    <a:pt x="212" y="70"/>
                    <a:pt x="212" y="70"/>
                    <a:pt x="212" y="70"/>
                  </a:cubicBezTo>
                  <a:cubicBezTo>
                    <a:pt x="212" y="69"/>
                    <a:pt x="212" y="69"/>
                    <a:pt x="212" y="69"/>
                  </a:cubicBezTo>
                  <a:cubicBezTo>
                    <a:pt x="211" y="69"/>
                    <a:pt x="211" y="69"/>
                    <a:pt x="211" y="69"/>
                  </a:cubicBezTo>
                  <a:cubicBezTo>
                    <a:pt x="211" y="66"/>
                    <a:pt x="211" y="66"/>
                    <a:pt x="211" y="66"/>
                  </a:cubicBezTo>
                  <a:cubicBezTo>
                    <a:pt x="194" y="63"/>
                    <a:pt x="194" y="63"/>
                    <a:pt x="194" y="63"/>
                  </a:cubicBezTo>
                  <a:cubicBezTo>
                    <a:pt x="181" y="69"/>
                    <a:pt x="181" y="69"/>
                    <a:pt x="181" y="69"/>
                  </a:cubicBezTo>
                  <a:cubicBezTo>
                    <a:pt x="174" y="74"/>
                    <a:pt x="174" y="74"/>
                    <a:pt x="174" y="74"/>
                  </a:cubicBezTo>
                  <a:cubicBezTo>
                    <a:pt x="195" y="98"/>
                    <a:pt x="195" y="98"/>
                    <a:pt x="195" y="98"/>
                  </a:cubicBezTo>
                  <a:cubicBezTo>
                    <a:pt x="223" y="107"/>
                    <a:pt x="223" y="107"/>
                    <a:pt x="223" y="107"/>
                  </a:cubicBezTo>
                  <a:cubicBezTo>
                    <a:pt x="224" y="108"/>
                    <a:pt x="224" y="108"/>
                    <a:pt x="224" y="108"/>
                  </a:cubicBezTo>
                  <a:cubicBezTo>
                    <a:pt x="224" y="108"/>
                    <a:pt x="224" y="108"/>
                    <a:pt x="224" y="108"/>
                  </a:cubicBezTo>
                  <a:cubicBezTo>
                    <a:pt x="225" y="109"/>
                    <a:pt x="225" y="109"/>
                    <a:pt x="225" y="109"/>
                  </a:cubicBezTo>
                  <a:cubicBezTo>
                    <a:pt x="238" y="121"/>
                    <a:pt x="238" y="121"/>
                    <a:pt x="238" y="121"/>
                  </a:cubicBezTo>
                  <a:cubicBezTo>
                    <a:pt x="233" y="142"/>
                    <a:pt x="233" y="142"/>
                    <a:pt x="233" y="142"/>
                  </a:cubicBezTo>
                  <a:cubicBezTo>
                    <a:pt x="233" y="142"/>
                    <a:pt x="233" y="142"/>
                    <a:pt x="233" y="142"/>
                  </a:cubicBezTo>
                  <a:cubicBezTo>
                    <a:pt x="233" y="146"/>
                    <a:pt x="233" y="146"/>
                    <a:pt x="233" y="146"/>
                  </a:cubicBezTo>
                  <a:cubicBezTo>
                    <a:pt x="232" y="146"/>
                    <a:pt x="232" y="146"/>
                    <a:pt x="232" y="146"/>
                  </a:cubicBezTo>
                  <a:cubicBezTo>
                    <a:pt x="214" y="160"/>
                    <a:pt x="214" y="160"/>
                    <a:pt x="214" y="160"/>
                  </a:cubicBezTo>
                  <a:cubicBezTo>
                    <a:pt x="214" y="161"/>
                    <a:pt x="214" y="161"/>
                    <a:pt x="214" y="161"/>
                  </a:cubicBezTo>
                  <a:cubicBezTo>
                    <a:pt x="213" y="161"/>
                    <a:pt x="213" y="161"/>
                    <a:pt x="213" y="161"/>
                  </a:cubicBezTo>
                  <a:cubicBezTo>
                    <a:pt x="184" y="170"/>
                    <a:pt x="184" y="170"/>
                    <a:pt x="184" y="170"/>
                  </a:cubicBezTo>
                  <a:cubicBezTo>
                    <a:pt x="182" y="170"/>
                    <a:pt x="182" y="170"/>
                    <a:pt x="182" y="170"/>
                  </a:cubicBezTo>
                  <a:cubicBezTo>
                    <a:pt x="166" y="172"/>
                    <a:pt x="166" y="172"/>
                    <a:pt x="166" y="172"/>
                  </a:cubicBezTo>
                  <a:cubicBezTo>
                    <a:pt x="166" y="172"/>
                    <a:pt x="166" y="172"/>
                    <a:pt x="166" y="172"/>
                  </a:cubicBezTo>
                  <a:cubicBezTo>
                    <a:pt x="165" y="172"/>
                    <a:pt x="165" y="172"/>
                    <a:pt x="165" y="172"/>
                  </a:cubicBezTo>
                  <a:cubicBezTo>
                    <a:pt x="165" y="172"/>
                    <a:pt x="165" y="172"/>
                    <a:pt x="165" y="172"/>
                  </a:cubicBezTo>
                  <a:cubicBezTo>
                    <a:pt x="163" y="172"/>
                    <a:pt x="163" y="172"/>
                    <a:pt x="163" y="172"/>
                  </a:cubicBezTo>
                  <a:cubicBezTo>
                    <a:pt x="152" y="168"/>
                    <a:pt x="152" y="168"/>
                    <a:pt x="152" y="168"/>
                  </a:cubicBezTo>
                  <a:cubicBezTo>
                    <a:pt x="146" y="167"/>
                    <a:pt x="146" y="167"/>
                    <a:pt x="146" y="167"/>
                  </a:cubicBezTo>
                  <a:cubicBezTo>
                    <a:pt x="139" y="177"/>
                    <a:pt x="139" y="177"/>
                    <a:pt x="139" y="177"/>
                  </a:cubicBezTo>
                  <a:cubicBezTo>
                    <a:pt x="138" y="177"/>
                    <a:pt x="138" y="177"/>
                    <a:pt x="138" y="177"/>
                  </a:cubicBezTo>
                  <a:cubicBezTo>
                    <a:pt x="138" y="178"/>
                    <a:pt x="138" y="178"/>
                    <a:pt x="138" y="178"/>
                  </a:cubicBezTo>
                  <a:cubicBezTo>
                    <a:pt x="124" y="188"/>
                    <a:pt x="124" y="188"/>
                    <a:pt x="124" y="188"/>
                  </a:cubicBezTo>
                  <a:cubicBezTo>
                    <a:pt x="123" y="188"/>
                    <a:pt x="123" y="188"/>
                    <a:pt x="123" y="188"/>
                  </a:cubicBezTo>
                  <a:cubicBezTo>
                    <a:pt x="123" y="188"/>
                    <a:pt x="123" y="188"/>
                    <a:pt x="123" y="188"/>
                  </a:cubicBezTo>
                  <a:cubicBezTo>
                    <a:pt x="104" y="196"/>
                    <a:pt x="104" y="196"/>
                    <a:pt x="104" y="196"/>
                  </a:cubicBezTo>
                  <a:cubicBezTo>
                    <a:pt x="103" y="196"/>
                    <a:pt x="103" y="196"/>
                    <a:pt x="103" y="196"/>
                  </a:cubicBezTo>
                  <a:cubicBezTo>
                    <a:pt x="81" y="189"/>
                    <a:pt x="81" y="189"/>
                    <a:pt x="81" y="189"/>
                  </a:cubicBezTo>
                  <a:cubicBezTo>
                    <a:pt x="33" y="191"/>
                    <a:pt x="33" y="191"/>
                    <a:pt x="33" y="191"/>
                  </a:cubicBezTo>
                  <a:cubicBezTo>
                    <a:pt x="22" y="194"/>
                    <a:pt x="22" y="194"/>
                    <a:pt x="22" y="194"/>
                  </a:cubicBezTo>
                  <a:cubicBezTo>
                    <a:pt x="21" y="195"/>
                    <a:pt x="21" y="195"/>
                    <a:pt x="21" y="195"/>
                  </a:cubicBezTo>
                  <a:cubicBezTo>
                    <a:pt x="11" y="195"/>
                    <a:pt x="11" y="195"/>
                    <a:pt x="11" y="195"/>
                  </a:cubicBezTo>
                  <a:cubicBezTo>
                    <a:pt x="0" y="211"/>
                    <a:pt x="0" y="211"/>
                    <a:pt x="0" y="211"/>
                  </a:cubicBezTo>
                  <a:cubicBezTo>
                    <a:pt x="2" y="229"/>
                    <a:pt x="2" y="229"/>
                    <a:pt x="2" y="229"/>
                  </a:cubicBezTo>
                  <a:cubicBezTo>
                    <a:pt x="13" y="253"/>
                    <a:pt x="13" y="253"/>
                    <a:pt x="13" y="253"/>
                  </a:cubicBezTo>
                  <a:cubicBezTo>
                    <a:pt x="24" y="260"/>
                    <a:pt x="24" y="260"/>
                    <a:pt x="24" y="260"/>
                  </a:cubicBezTo>
                  <a:cubicBezTo>
                    <a:pt x="25" y="260"/>
                    <a:pt x="25" y="260"/>
                    <a:pt x="25" y="260"/>
                  </a:cubicBezTo>
                  <a:cubicBezTo>
                    <a:pt x="25" y="261"/>
                    <a:pt x="25" y="261"/>
                    <a:pt x="25" y="261"/>
                  </a:cubicBezTo>
                  <a:cubicBezTo>
                    <a:pt x="29" y="264"/>
                    <a:pt x="29" y="264"/>
                    <a:pt x="29" y="264"/>
                  </a:cubicBezTo>
                  <a:cubicBezTo>
                    <a:pt x="37" y="253"/>
                    <a:pt x="37" y="253"/>
                    <a:pt x="37" y="253"/>
                  </a:cubicBezTo>
                  <a:cubicBezTo>
                    <a:pt x="38" y="252"/>
                    <a:pt x="38" y="252"/>
                    <a:pt x="38" y="252"/>
                  </a:cubicBezTo>
                  <a:cubicBezTo>
                    <a:pt x="39" y="251"/>
                    <a:pt x="39" y="251"/>
                    <a:pt x="39" y="251"/>
                  </a:cubicBezTo>
                  <a:cubicBezTo>
                    <a:pt x="40" y="251"/>
                    <a:pt x="40" y="251"/>
                    <a:pt x="40" y="251"/>
                  </a:cubicBezTo>
                  <a:cubicBezTo>
                    <a:pt x="56" y="249"/>
                    <a:pt x="56" y="249"/>
                    <a:pt x="56" y="249"/>
                  </a:cubicBezTo>
                  <a:cubicBezTo>
                    <a:pt x="58" y="249"/>
                    <a:pt x="58" y="249"/>
                    <a:pt x="58" y="249"/>
                  </a:cubicBezTo>
                  <a:cubicBezTo>
                    <a:pt x="58" y="250"/>
                    <a:pt x="58" y="250"/>
                    <a:pt x="58" y="250"/>
                  </a:cubicBezTo>
                  <a:cubicBezTo>
                    <a:pt x="74" y="254"/>
                    <a:pt x="74" y="254"/>
                    <a:pt x="74" y="254"/>
                  </a:cubicBezTo>
                  <a:cubicBezTo>
                    <a:pt x="90" y="290"/>
                    <a:pt x="90" y="290"/>
                    <a:pt x="90" y="290"/>
                  </a:cubicBezTo>
                  <a:cubicBezTo>
                    <a:pt x="89" y="290"/>
                    <a:pt x="89" y="290"/>
                    <a:pt x="89" y="290"/>
                  </a:cubicBezTo>
                  <a:cubicBezTo>
                    <a:pt x="89" y="291"/>
                    <a:pt x="89" y="291"/>
                    <a:pt x="89" y="291"/>
                  </a:cubicBezTo>
                  <a:cubicBezTo>
                    <a:pt x="82" y="311"/>
                    <a:pt x="82" y="311"/>
                    <a:pt x="82" y="311"/>
                  </a:cubicBezTo>
                  <a:cubicBezTo>
                    <a:pt x="82" y="311"/>
                    <a:pt x="82" y="311"/>
                    <a:pt x="82" y="311"/>
                  </a:cubicBezTo>
                  <a:cubicBezTo>
                    <a:pt x="77" y="324"/>
                    <a:pt x="77" y="324"/>
                    <a:pt x="77" y="324"/>
                  </a:cubicBezTo>
                  <a:cubicBezTo>
                    <a:pt x="77" y="325"/>
                    <a:pt x="77" y="325"/>
                    <a:pt x="77" y="325"/>
                  </a:cubicBezTo>
                  <a:cubicBezTo>
                    <a:pt x="70" y="343"/>
                    <a:pt x="70" y="343"/>
                    <a:pt x="70" y="343"/>
                  </a:cubicBezTo>
                  <a:cubicBezTo>
                    <a:pt x="70" y="365"/>
                    <a:pt x="70" y="365"/>
                    <a:pt x="70" y="365"/>
                  </a:cubicBezTo>
                  <a:cubicBezTo>
                    <a:pt x="82" y="378"/>
                    <a:pt x="82" y="378"/>
                    <a:pt x="82" y="378"/>
                  </a:cubicBezTo>
                  <a:cubicBezTo>
                    <a:pt x="83" y="378"/>
                    <a:pt x="83" y="378"/>
                    <a:pt x="83" y="378"/>
                  </a:cubicBezTo>
                  <a:cubicBezTo>
                    <a:pt x="100" y="393"/>
                    <a:pt x="100" y="393"/>
                    <a:pt x="100" y="393"/>
                  </a:cubicBezTo>
                  <a:cubicBezTo>
                    <a:pt x="102" y="394"/>
                    <a:pt x="102" y="394"/>
                    <a:pt x="102" y="394"/>
                  </a:cubicBezTo>
                  <a:cubicBezTo>
                    <a:pt x="103" y="395"/>
                    <a:pt x="103" y="395"/>
                    <a:pt x="103" y="395"/>
                  </a:cubicBezTo>
                  <a:cubicBezTo>
                    <a:pt x="91" y="424"/>
                    <a:pt x="91" y="424"/>
                    <a:pt x="91" y="424"/>
                  </a:cubicBezTo>
                  <a:cubicBezTo>
                    <a:pt x="87" y="438"/>
                    <a:pt x="87" y="438"/>
                    <a:pt x="87" y="438"/>
                  </a:cubicBezTo>
                  <a:cubicBezTo>
                    <a:pt x="92" y="436"/>
                    <a:pt x="92" y="436"/>
                    <a:pt x="92" y="436"/>
                  </a:cubicBezTo>
                  <a:cubicBezTo>
                    <a:pt x="93" y="436"/>
                    <a:pt x="93" y="436"/>
                    <a:pt x="93" y="436"/>
                  </a:cubicBezTo>
                  <a:cubicBezTo>
                    <a:pt x="103" y="432"/>
                    <a:pt x="103" y="432"/>
                    <a:pt x="103" y="432"/>
                  </a:cubicBezTo>
                  <a:cubicBezTo>
                    <a:pt x="122" y="421"/>
                    <a:pt x="122" y="421"/>
                    <a:pt x="122" y="421"/>
                  </a:cubicBezTo>
                  <a:cubicBezTo>
                    <a:pt x="123" y="421"/>
                    <a:pt x="123" y="421"/>
                    <a:pt x="123" y="421"/>
                  </a:cubicBezTo>
                  <a:cubicBezTo>
                    <a:pt x="144" y="424"/>
                    <a:pt x="144" y="424"/>
                    <a:pt x="144" y="424"/>
                  </a:cubicBezTo>
                  <a:cubicBezTo>
                    <a:pt x="146" y="424"/>
                    <a:pt x="146" y="424"/>
                    <a:pt x="146" y="424"/>
                  </a:cubicBezTo>
                  <a:cubicBezTo>
                    <a:pt x="146" y="424"/>
                    <a:pt x="146" y="424"/>
                    <a:pt x="146" y="424"/>
                  </a:cubicBezTo>
                  <a:cubicBezTo>
                    <a:pt x="177" y="437"/>
                    <a:pt x="177" y="437"/>
                    <a:pt x="177" y="437"/>
                  </a:cubicBezTo>
                  <a:cubicBezTo>
                    <a:pt x="212" y="437"/>
                    <a:pt x="212" y="437"/>
                    <a:pt x="212" y="437"/>
                  </a:cubicBezTo>
                  <a:cubicBezTo>
                    <a:pt x="222" y="424"/>
                    <a:pt x="222" y="424"/>
                    <a:pt x="222" y="424"/>
                  </a:cubicBezTo>
                  <a:cubicBezTo>
                    <a:pt x="223" y="423"/>
                    <a:pt x="223" y="423"/>
                    <a:pt x="223" y="423"/>
                  </a:cubicBezTo>
                  <a:cubicBezTo>
                    <a:pt x="224" y="422"/>
                    <a:pt x="224" y="422"/>
                    <a:pt x="224" y="422"/>
                  </a:cubicBezTo>
                  <a:cubicBezTo>
                    <a:pt x="242" y="414"/>
                    <a:pt x="242" y="414"/>
                    <a:pt x="242" y="414"/>
                  </a:cubicBezTo>
                  <a:cubicBezTo>
                    <a:pt x="258" y="399"/>
                    <a:pt x="258" y="399"/>
                    <a:pt x="258" y="399"/>
                  </a:cubicBezTo>
                  <a:cubicBezTo>
                    <a:pt x="261" y="398"/>
                    <a:pt x="261" y="398"/>
                    <a:pt x="261" y="398"/>
                  </a:cubicBezTo>
                  <a:cubicBezTo>
                    <a:pt x="261" y="398"/>
                    <a:pt x="261" y="398"/>
                    <a:pt x="261" y="398"/>
                  </a:cubicBezTo>
                  <a:cubicBezTo>
                    <a:pt x="273" y="394"/>
                    <a:pt x="273" y="394"/>
                    <a:pt x="273" y="394"/>
                  </a:cubicBezTo>
                  <a:cubicBezTo>
                    <a:pt x="287" y="383"/>
                    <a:pt x="287" y="383"/>
                    <a:pt x="287" y="383"/>
                  </a:cubicBezTo>
                  <a:cubicBezTo>
                    <a:pt x="303" y="362"/>
                    <a:pt x="303" y="362"/>
                    <a:pt x="303" y="362"/>
                  </a:cubicBezTo>
                  <a:cubicBezTo>
                    <a:pt x="325" y="370"/>
                    <a:pt x="325" y="370"/>
                    <a:pt x="325" y="370"/>
                  </a:cubicBezTo>
                  <a:cubicBezTo>
                    <a:pt x="328" y="371"/>
                    <a:pt x="328" y="371"/>
                    <a:pt x="328" y="371"/>
                  </a:cubicBezTo>
                  <a:cubicBezTo>
                    <a:pt x="328" y="372"/>
                    <a:pt x="328" y="372"/>
                    <a:pt x="328" y="372"/>
                  </a:cubicBezTo>
                  <a:cubicBezTo>
                    <a:pt x="329" y="374"/>
                    <a:pt x="329" y="374"/>
                    <a:pt x="329" y="374"/>
                  </a:cubicBezTo>
                  <a:cubicBezTo>
                    <a:pt x="332" y="382"/>
                    <a:pt x="335" y="386"/>
                    <a:pt x="339" y="387"/>
                  </a:cubicBezTo>
                  <a:cubicBezTo>
                    <a:pt x="352" y="385"/>
                    <a:pt x="352" y="385"/>
                    <a:pt x="352" y="385"/>
                  </a:cubicBezTo>
                  <a:cubicBezTo>
                    <a:pt x="356" y="385"/>
                    <a:pt x="356" y="385"/>
                    <a:pt x="356" y="385"/>
                  </a:cubicBezTo>
                  <a:cubicBezTo>
                    <a:pt x="363" y="387"/>
                    <a:pt x="363" y="387"/>
                    <a:pt x="363" y="387"/>
                  </a:cubicBezTo>
                  <a:cubicBezTo>
                    <a:pt x="364" y="387"/>
                    <a:pt x="364" y="387"/>
                    <a:pt x="364" y="387"/>
                  </a:cubicBezTo>
                  <a:cubicBezTo>
                    <a:pt x="364" y="388"/>
                    <a:pt x="364" y="388"/>
                    <a:pt x="364" y="388"/>
                  </a:cubicBezTo>
                  <a:cubicBezTo>
                    <a:pt x="382" y="395"/>
                    <a:pt x="382" y="395"/>
                    <a:pt x="382" y="395"/>
                  </a:cubicBezTo>
                  <a:cubicBezTo>
                    <a:pt x="387" y="395"/>
                    <a:pt x="387" y="395"/>
                    <a:pt x="387" y="395"/>
                  </a:cubicBezTo>
                  <a:cubicBezTo>
                    <a:pt x="388" y="390"/>
                    <a:pt x="388" y="390"/>
                    <a:pt x="388" y="390"/>
                  </a:cubicBezTo>
                  <a:cubicBezTo>
                    <a:pt x="390" y="384"/>
                    <a:pt x="390" y="384"/>
                    <a:pt x="390" y="384"/>
                  </a:cubicBezTo>
                  <a:cubicBezTo>
                    <a:pt x="390" y="383"/>
                    <a:pt x="390" y="383"/>
                    <a:pt x="390" y="383"/>
                  </a:cubicBezTo>
                  <a:cubicBezTo>
                    <a:pt x="391" y="382"/>
                    <a:pt x="391" y="382"/>
                    <a:pt x="391" y="382"/>
                  </a:cubicBezTo>
                  <a:cubicBezTo>
                    <a:pt x="392" y="381"/>
                    <a:pt x="392" y="381"/>
                    <a:pt x="392" y="381"/>
                  </a:cubicBezTo>
                  <a:cubicBezTo>
                    <a:pt x="392" y="380"/>
                    <a:pt x="392" y="380"/>
                    <a:pt x="392" y="380"/>
                  </a:cubicBezTo>
                  <a:cubicBezTo>
                    <a:pt x="399" y="376"/>
                    <a:pt x="399" y="376"/>
                    <a:pt x="399" y="376"/>
                  </a:cubicBezTo>
                  <a:cubicBezTo>
                    <a:pt x="400" y="375"/>
                    <a:pt x="400" y="375"/>
                    <a:pt x="400" y="375"/>
                  </a:cubicBezTo>
                  <a:cubicBezTo>
                    <a:pt x="411" y="365"/>
                    <a:pt x="411" y="365"/>
                    <a:pt x="411" y="365"/>
                  </a:cubicBezTo>
                  <a:cubicBezTo>
                    <a:pt x="413" y="365"/>
                    <a:pt x="413" y="365"/>
                    <a:pt x="413" y="365"/>
                  </a:cubicBezTo>
                  <a:cubicBezTo>
                    <a:pt x="414" y="364"/>
                    <a:pt x="414" y="364"/>
                    <a:pt x="414" y="364"/>
                  </a:cubicBezTo>
                  <a:cubicBezTo>
                    <a:pt x="416" y="364"/>
                    <a:pt x="416" y="364"/>
                    <a:pt x="416" y="364"/>
                  </a:cubicBezTo>
                  <a:cubicBezTo>
                    <a:pt x="426" y="365"/>
                    <a:pt x="426" y="365"/>
                    <a:pt x="426" y="365"/>
                  </a:cubicBezTo>
                  <a:cubicBezTo>
                    <a:pt x="426" y="359"/>
                    <a:pt x="429" y="352"/>
                    <a:pt x="436" y="346"/>
                  </a:cubicBezTo>
                  <a:cubicBezTo>
                    <a:pt x="443" y="341"/>
                    <a:pt x="448" y="338"/>
                    <a:pt x="452" y="339"/>
                  </a:cubicBezTo>
                  <a:cubicBezTo>
                    <a:pt x="458" y="335"/>
                    <a:pt x="458" y="335"/>
                    <a:pt x="458" y="335"/>
                  </a:cubicBezTo>
                  <a:cubicBezTo>
                    <a:pt x="459" y="335"/>
                    <a:pt x="459" y="335"/>
                    <a:pt x="459" y="335"/>
                  </a:cubicBezTo>
                  <a:cubicBezTo>
                    <a:pt x="459" y="333"/>
                    <a:pt x="459" y="333"/>
                    <a:pt x="459" y="333"/>
                  </a:cubicBezTo>
                  <a:cubicBezTo>
                    <a:pt x="464" y="328"/>
                    <a:pt x="464" y="328"/>
                    <a:pt x="464" y="328"/>
                  </a:cubicBezTo>
                  <a:cubicBezTo>
                    <a:pt x="464" y="327"/>
                    <a:pt x="464" y="327"/>
                    <a:pt x="464" y="327"/>
                  </a:cubicBezTo>
                  <a:cubicBezTo>
                    <a:pt x="465" y="327"/>
                    <a:pt x="465" y="327"/>
                    <a:pt x="465" y="327"/>
                  </a:cubicBezTo>
                  <a:cubicBezTo>
                    <a:pt x="466" y="326"/>
                    <a:pt x="466" y="326"/>
                    <a:pt x="466" y="326"/>
                  </a:cubicBezTo>
                  <a:cubicBezTo>
                    <a:pt x="467" y="326"/>
                    <a:pt x="467" y="326"/>
                    <a:pt x="467" y="326"/>
                  </a:cubicBezTo>
                  <a:cubicBezTo>
                    <a:pt x="484" y="322"/>
                    <a:pt x="484" y="322"/>
                    <a:pt x="484" y="322"/>
                  </a:cubicBezTo>
                  <a:cubicBezTo>
                    <a:pt x="494" y="322"/>
                    <a:pt x="494" y="322"/>
                    <a:pt x="494" y="322"/>
                  </a:cubicBezTo>
                  <a:cubicBezTo>
                    <a:pt x="498" y="319"/>
                    <a:pt x="498" y="319"/>
                    <a:pt x="498" y="319"/>
                  </a:cubicBezTo>
                  <a:cubicBezTo>
                    <a:pt x="501" y="312"/>
                    <a:pt x="501" y="312"/>
                    <a:pt x="501" y="312"/>
                  </a:cubicBezTo>
                  <a:cubicBezTo>
                    <a:pt x="501" y="312"/>
                    <a:pt x="501" y="312"/>
                    <a:pt x="501" y="312"/>
                  </a:cubicBezTo>
                  <a:cubicBezTo>
                    <a:pt x="506" y="302"/>
                    <a:pt x="506" y="302"/>
                    <a:pt x="506" y="302"/>
                  </a:cubicBezTo>
                  <a:cubicBezTo>
                    <a:pt x="504" y="301"/>
                    <a:pt x="504" y="301"/>
                    <a:pt x="504" y="301"/>
                  </a:cubicBezTo>
                  <a:cubicBezTo>
                    <a:pt x="498" y="293"/>
                    <a:pt x="494" y="285"/>
                    <a:pt x="492" y="273"/>
                  </a:cubicBezTo>
                  <a:cubicBezTo>
                    <a:pt x="491" y="272"/>
                    <a:pt x="491" y="272"/>
                    <a:pt x="491" y="272"/>
                  </a:cubicBezTo>
                  <a:cubicBezTo>
                    <a:pt x="491" y="272"/>
                    <a:pt x="491" y="272"/>
                    <a:pt x="491" y="272"/>
                  </a:cubicBezTo>
                  <a:cubicBezTo>
                    <a:pt x="492" y="272"/>
                    <a:pt x="492" y="272"/>
                    <a:pt x="492" y="272"/>
                  </a:cubicBezTo>
                  <a:cubicBezTo>
                    <a:pt x="492" y="271"/>
                    <a:pt x="492" y="271"/>
                    <a:pt x="492" y="271"/>
                  </a:cubicBezTo>
                  <a:cubicBezTo>
                    <a:pt x="496" y="248"/>
                    <a:pt x="496" y="248"/>
                    <a:pt x="496" y="248"/>
                  </a:cubicBezTo>
                  <a:cubicBezTo>
                    <a:pt x="496" y="241"/>
                    <a:pt x="498" y="235"/>
                    <a:pt x="503" y="230"/>
                  </a:cubicBezTo>
                  <a:cubicBezTo>
                    <a:pt x="501" y="211"/>
                    <a:pt x="501" y="211"/>
                    <a:pt x="501" y="211"/>
                  </a:cubicBezTo>
                  <a:cubicBezTo>
                    <a:pt x="500" y="209"/>
                    <a:pt x="498" y="207"/>
                    <a:pt x="493" y="206"/>
                  </a:cubicBezTo>
                  <a:cubicBezTo>
                    <a:pt x="459" y="219"/>
                    <a:pt x="459" y="219"/>
                    <a:pt x="459" y="219"/>
                  </a:cubicBezTo>
                  <a:cubicBezTo>
                    <a:pt x="461" y="185"/>
                    <a:pt x="461" y="185"/>
                    <a:pt x="461" y="185"/>
                  </a:cubicBezTo>
                  <a:cubicBezTo>
                    <a:pt x="462" y="179"/>
                    <a:pt x="473" y="170"/>
                    <a:pt x="493" y="158"/>
                  </a:cubicBezTo>
                  <a:cubicBezTo>
                    <a:pt x="483" y="121"/>
                    <a:pt x="483" y="121"/>
                    <a:pt x="483" y="121"/>
                  </a:cubicBezTo>
                  <a:cubicBezTo>
                    <a:pt x="481" y="109"/>
                    <a:pt x="484" y="99"/>
                    <a:pt x="493" y="91"/>
                  </a:cubicBezTo>
                  <a:cubicBezTo>
                    <a:pt x="491" y="84"/>
                    <a:pt x="491" y="84"/>
                    <a:pt x="491" y="84"/>
                  </a:cubicBezTo>
                  <a:cubicBezTo>
                    <a:pt x="480" y="84"/>
                    <a:pt x="480" y="84"/>
                    <a:pt x="480" y="84"/>
                  </a:cubicBezTo>
                  <a:cubicBezTo>
                    <a:pt x="477" y="85"/>
                    <a:pt x="477" y="85"/>
                    <a:pt x="477" y="85"/>
                  </a:cubicBezTo>
                  <a:cubicBezTo>
                    <a:pt x="472" y="100"/>
                    <a:pt x="472" y="100"/>
                    <a:pt x="472" y="100"/>
                  </a:cubicBezTo>
                  <a:cubicBezTo>
                    <a:pt x="467" y="105"/>
                    <a:pt x="463" y="109"/>
                    <a:pt x="459" y="109"/>
                  </a:cubicBezTo>
                  <a:cubicBezTo>
                    <a:pt x="457" y="109"/>
                    <a:pt x="457" y="109"/>
                    <a:pt x="457" y="109"/>
                  </a:cubicBezTo>
                  <a:cubicBezTo>
                    <a:pt x="446" y="101"/>
                    <a:pt x="446" y="101"/>
                    <a:pt x="446" y="101"/>
                  </a:cubicBezTo>
                  <a:cubicBezTo>
                    <a:pt x="445" y="101"/>
                    <a:pt x="445" y="101"/>
                    <a:pt x="445" y="101"/>
                  </a:cubicBezTo>
                  <a:cubicBezTo>
                    <a:pt x="444" y="101"/>
                    <a:pt x="444" y="101"/>
                    <a:pt x="444" y="101"/>
                  </a:cubicBezTo>
                  <a:cubicBezTo>
                    <a:pt x="444" y="100"/>
                    <a:pt x="444" y="100"/>
                    <a:pt x="444" y="100"/>
                  </a:cubicBezTo>
                  <a:cubicBezTo>
                    <a:pt x="444" y="98"/>
                    <a:pt x="444" y="98"/>
                    <a:pt x="444" y="98"/>
                  </a:cubicBezTo>
                  <a:cubicBezTo>
                    <a:pt x="441" y="91"/>
                    <a:pt x="441" y="91"/>
                    <a:pt x="441" y="91"/>
                  </a:cubicBezTo>
                  <a:cubicBezTo>
                    <a:pt x="440" y="80"/>
                    <a:pt x="440" y="80"/>
                    <a:pt x="440" y="80"/>
                  </a:cubicBezTo>
                  <a:cubicBezTo>
                    <a:pt x="440" y="79"/>
                    <a:pt x="440" y="79"/>
                    <a:pt x="440" y="79"/>
                  </a:cubicBezTo>
                  <a:cubicBezTo>
                    <a:pt x="439" y="81"/>
                    <a:pt x="439" y="81"/>
                    <a:pt x="439" y="81"/>
                  </a:cubicBezTo>
                  <a:cubicBezTo>
                    <a:pt x="438" y="84"/>
                    <a:pt x="438" y="84"/>
                    <a:pt x="438" y="84"/>
                  </a:cubicBezTo>
                  <a:cubicBezTo>
                    <a:pt x="419" y="84"/>
                    <a:pt x="419" y="84"/>
                    <a:pt x="419" y="84"/>
                  </a:cubicBezTo>
                  <a:cubicBezTo>
                    <a:pt x="417" y="80"/>
                    <a:pt x="417" y="80"/>
                    <a:pt x="417" y="80"/>
                  </a:cubicBezTo>
                  <a:cubicBezTo>
                    <a:pt x="414" y="69"/>
                    <a:pt x="414" y="69"/>
                    <a:pt x="414" y="69"/>
                  </a:cubicBezTo>
                  <a:cubicBezTo>
                    <a:pt x="414" y="53"/>
                    <a:pt x="414" y="53"/>
                    <a:pt x="414" y="53"/>
                  </a:cubicBezTo>
                  <a:cubicBezTo>
                    <a:pt x="402" y="33"/>
                    <a:pt x="402" y="33"/>
                    <a:pt x="402" y="33"/>
                  </a:cubicBezTo>
                  <a:cubicBezTo>
                    <a:pt x="402" y="16"/>
                    <a:pt x="402" y="16"/>
                    <a:pt x="402" y="16"/>
                  </a:cubicBezTo>
                  <a:lnTo>
                    <a:pt x="398" y="8"/>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1" name="Freeform 14"/>
            <p:cNvSpPr/>
            <p:nvPr/>
          </p:nvSpPr>
          <p:spPr bwMode="auto">
            <a:xfrm>
              <a:off x="3718649" y="4913505"/>
              <a:ext cx="764672" cy="583203"/>
            </a:xfrm>
            <a:custGeom>
              <a:avLst/>
              <a:gdLst>
                <a:gd name="T0" fmla="*/ 2147483646 w 662"/>
                <a:gd name="T1" fmla="*/ 2147483646 h 506"/>
                <a:gd name="T2" fmla="*/ 2147483646 w 662"/>
                <a:gd name="T3" fmla="*/ 2147483646 h 506"/>
                <a:gd name="T4" fmla="*/ 2147483646 w 662"/>
                <a:gd name="T5" fmla="*/ 2147483646 h 506"/>
                <a:gd name="T6" fmla="*/ 2147483646 w 662"/>
                <a:gd name="T7" fmla="*/ 2147483646 h 506"/>
                <a:gd name="T8" fmla="*/ 2147483646 w 662"/>
                <a:gd name="T9" fmla="*/ 2147483646 h 506"/>
                <a:gd name="T10" fmla="*/ 2147483646 w 662"/>
                <a:gd name="T11" fmla="*/ 2147483646 h 506"/>
                <a:gd name="T12" fmla="*/ 2147483646 w 662"/>
                <a:gd name="T13" fmla="*/ 2147483646 h 506"/>
                <a:gd name="T14" fmla="*/ 2147483646 w 662"/>
                <a:gd name="T15" fmla="*/ 2147483646 h 506"/>
                <a:gd name="T16" fmla="*/ 2147483646 w 662"/>
                <a:gd name="T17" fmla="*/ 2147483646 h 506"/>
                <a:gd name="T18" fmla="*/ 2147483646 w 662"/>
                <a:gd name="T19" fmla="*/ 2147483646 h 506"/>
                <a:gd name="T20" fmla="*/ 2147483646 w 662"/>
                <a:gd name="T21" fmla="*/ 2147483646 h 506"/>
                <a:gd name="T22" fmla="*/ 2147483646 w 662"/>
                <a:gd name="T23" fmla="*/ 2147483646 h 506"/>
                <a:gd name="T24" fmla="*/ 2147483646 w 662"/>
                <a:gd name="T25" fmla="*/ 2147483646 h 506"/>
                <a:gd name="T26" fmla="*/ 2147483646 w 662"/>
                <a:gd name="T27" fmla="*/ 2147483646 h 506"/>
                <a:gd name="T28" fmla="*/ 2147483646 w 662"/>
                <a:gd name="T29" fmla="*/ 2147483646 h 506"/>
                <a:gd name="T30" fmla="*/ 2147483646 w 662"/>
                <a:gd name="T31" fmla="*/ 2147483646 h 506"/>
                <a:gd name="T32" fmla="*/ 2147483646 w 662"/>
                <a:gd name="T33" fmla="*/ 2147483646 h 506"/>
                <a:gd name="T34" fmla="*/ 2147483646 w 662"/>
                <a:gd name="T35" fmla="*/ 2147483646 h 506"/>
                <a:gd name="T36" fmla="*/ 1811222124 w 662"/>
                <a:gd name="T37" fmla="*/ 2147483646 h 506"/>
                <a:gd name="T38" fmla="*/ 2147483646 w 662"/>
                <a:gd name="T39" fmla="*/ 2147483646 h 506"/>
                <a:gd name="T40" fmla="*/ 2147483646 w 662"/>
                <a:gd name="T41" fmla="*/ 2147483646 h 506"/>
                <a:gd name="T42" fmla="*/ 2147483646 w 662"/>
                <a:gd name="T43" fmla="*/ 2147483646 h 506"/>
                <a:gd name="T44" fmla="*/ 2147483646 w 662"/>
                <a:gd name="T45" fmla="*/ 2147483646 h 506"/>
                <a:gd name="T46" fmla="*/ 2147483646 w 662"/>
                <a:gd name="T47" fmla="*/ 2147483646 h 506"/>
                <a:gd name="T48" fmla="*/ 2147483646 w 662"/>
                <a:gd name="T49" fmla="*/ 2147483646 h 506"/>
                <a:gd name="T50" fmla="*/ 2147483646 w 662"/>
                <a:gd name="T51" fmla="*/ 2147483646 h 506"/>
                <a:gd name="T52" fmla="*/ 2147483646 w 662"/>
                <a:gd name="T53" fmla="*/ 2147483646 h 506"/>
                <a:gd name="T54" fmla="*/ 2147483646 w 662"/>
                <a:gd name="T55" fmla="*/ 2147483646 h 506"/>
                <a:gd name="T56" fmla="*/ 2147483646 w 662"/>
                <a:gd name="T57" fmla="*/ 2147483646 h 506"/>
                <a:gd name="T58" fmla="*/ 2147483646 w 662"/>
                <a:gd name="T59" fmla="*/ 2147483646 h 506"/>
                <a:gd name="T60" fmla="*/ 2147483646 w 662"/>
                <a:gd name="T61" fmla="*/ 2147483646 h 506"/>
                <a:gd name="T62" fmla="*/ 2147483646 w 662"/>
                <a:gd name="T63" fmla="*/ 2147483646 h 506"/>
                <a:gd name="T64" fmla="*/ 2147483646 w 662"/>
                <a:gd name="T65" fmla="*/ 2147483646 h 506"/>
                <a:gd name="T66" fmla="*/ 2147483646 w 662"/>
                <a:gd name="T67" fmla="*/ 2147483646 h 506"/>
                <a:gd name="T68" fmla="*/ 2147483646 w 662"/>
                <a:gd name="T69" fmla="*/ 2147483646 h 506"/>
                <a:gd name="T70" fmla="*/ 2147483646 w 662"/>
                <a:gd name="T71" fmla="*/ 2147483646 h 506"/>
                <a:gd name="T72" fmla="*/ 2147483646 w 662"/>
                <a:gd name="T73" fmla="*/ 2147483646 h 506"/>
                <a:gd name="T74" fmla="*/ 2147483646 w 662"/>
                <a:gd name="T75" fmla="*/ 2147483646 h 506"/>
                <a:gd name="T76" fmla="*/ 2147483646 w 662"/>
                <a:gd name="T77" fmla="*/ 2147483646 h 506"/>
                <a:gd name="T78" fmla="*/ 2147483646 w 662"/>
                <a:gd name="T79" fmla="*/ 2147483646 h 506"/>
                <a:gd name="T80" fmla="*/ 2147483646 w 662"/>
                <a:gd name="T81" fmla="*/ 2147483646 h 506"/>
                <a:gd name="T82" fmla="*/ 2147483646 w 662"/>
                <a:gd name="T83" fmla="*/ 2147483646 h 506"/>
                <a:gd name="T84" fmla="*/ 2147483646 w 662"/>
                <a:gd name="T85" fmla="*/ 2147483646 h 506"/>
                <a:gd name="T86" fmla="*/ 2147483646 w 662"/>
                <a:gd name="T87" fmla="*/ 2147483646 h 506"/>
                <a:gd name="T88" fmla="*/ 2147483646 w 662"/>
                <a:gd name="T89" fmla="*/ 2147483646 h 506"/>
                <a:gd name="T90" fmla="*/ 2147483646 w 662"/>
                <a:gd name="T91" fmla="*/ 2147483646 h 506"/>
                <a:gd name="T92" fmla="*/ 2147483646 w 662"/>
                <a:gd name="T93" fmla="*/ 2147483646 h 506"/>
                <a:gd name="T94" fmla="*/ 2147483646 w 662"/>
                <a:gd name="T95" fmla="*/ 2147483646 h 506"/>
                <a:gd name="T96" fmla="*/ 2147483646 w 662"/>
                <a:gd name="T97" fmla="*/ 2147483646 h 506"/>
                <a:gd name="T98" fmla="*/ 2147483646 w 662"/>
                <a:gd name="T99" fmla="*/ 2147483646 h 506"/>
                <a:gd name="T100" fmla="*/ 2147483646 w 662"/>
                <a:gd name="T101" fmla="*/ 2147483646 h 506"/>
                <a:gd name="T102" fmla="*/ 2147483646 w 662"/>
                <a:gd name="T103" fmla="*/ 2147483646 h 506"/>
                <a:gd name="T104" fmla="*/ 2147483646 w 662"/>
                <a:gd name="T105" fmla="*/ 2147483646 h 506"/>
                <a:gd name="T106" fmla="*/ 2147483646 w 662"/>
                <a:gd name="T107" fmla="*/ 2147483646 h 506"/>
                <a:gd name="T108" fmla="*/ 2147483646 w 662"/>
                <a:gd name="T109" fmla="*/ 2147483646 h 506"/>
                <a:gd name="T110" fmla="*/ 2147483646 w 662"/>
                <a:gd name="T111" fmla="*/ 2147483646 h 506"/>
                <a:gd name="T112" fmla="*/ 2147483646 w 662"/>
                <a:gd name="T113" fmla="*/ 2147483646 h 506"/>
                <a:gd name="T114" fmla="*/ 2147483646 w 662"/>
                <a:gd name="T115" fmla="*/ 0 h 506"/>
                <a:gd name="T116" fmla="*/ 2147483646 w 662"/>
                <a:gd name="T117" fmla="*/ 2147483646 h 5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62"/>
                <a:gd name="T178" fmla="*/ 0 h 506"/>
                <a:gd name="T179" fmla="*/ 662 w 662"/>
                <a:gd name="T180" fmla="*/ 506 h 5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62" h="506">
                  <a:moveTo>
                    <a:pt x="530" y="13"/>
                  </a:moveTo>
                  <a:cubicBezTo>
                    <a:pt x="531" y="14"/>
                    <a:pt x="531" y="14"/>
                    <a:pt x="531" y="14"/>
                  </a:cubicBezTo>
                  <a:cubicBezTo>
                    <a:pt x="533" y="16"/>
                    <a:pt x="533" y="16"/>
                    <a:pt x="533" y="16"/>
                  </a:cubicBezTo>
                  <a:cubicBezTo>
                    <a:pt x="519" y="37"/>
                    <a:pt x="519" y="37"/>
                    <a:pt x="519" y="37"/>
                  </a:cubicBezTo>
                  <a:cubicBezTo>
                    <a:pt x="514" y="43"/>
                    <a:pt x="507" y="48"/>
                    <a:pt x="498" y="48"/>
                  </a:cubicBezTo>
                  <a:cubicBezTo>
                    <a:pt x="496" y="48"/>
                    <a:pt x="496" y="48"/>
                    <a:pt x="496" y="48"/>
                  </a:cubicBezTo>
                  <a:cubicBezTo>
                    <a:pt x="486" y="41"/>
                    <a:pt x="486" y="41"/>
                    <a:pt x="486" y="41"/>
                  </a:cubicBezTo>
                  <a:cubicBezTo>
                    <a:pt x="475" y="42"/>
                    <a:pt x="475" y="42"/>
                    <a:pt x="475" y="42"/>
                  </a:cubicBezTo>
                  <a:cubicBezTo>
                    <a:pt x="454" y="58"/>
                    <a:pt x="454" y="58"/>
                    <a:pt x="454" y="58"/>
                  </a:cubicBezTo>
                  <a:cubicBezTo>
                    <a:pt x="449" y="60"/>
                    <a:pt x="442" y="55"/>
                    <a:pt x="433" y="42"/>
                  </a:cubicBezTo>
                  <a:cubicBezTo>
                    <a:pt x="427" y="56"/>
                    <a:pt x="427" y="56"/>
                    <a:pt x="427" y="56"/>
                  </a:cubicBezTo>
                  <a:cubicBezTo>
                    <a:pt x="426" y="56"/>
                    <a:pt x="426" y="56"/>
                    <a:pt x="426" y="56"/>
                  </a:cubicBezTo>
                  <a:cubicBezTo>
                    <a:pt x="426" y="56"/>
                    <a:pt x="426" y="56"/>
                    <a:pt x="426" y="56"/>
                  </a:cubicBezTo>
                  <a:cubicBezTo>
                    <a:pt x="424" y="57"/>
                    <a:pt x="424" y="57"/>
                    <a:pt x="424" y="57"/>
                  </a:cubicBezTo>
                  <a:cubicBezTo>
                    <a:pt x="424" y="57"/>
                    <a:pt x="424" y="57"/>
                    <a:pt x="424" y="57"/>
                  </a:cubicBezTo>
                  <a:cubicBezTo>
                    <a:pt x="417" y="64"/>
                    <a:pt x="417" y="64"/>
                    <a:pt x="417" y="64"/>
                  </a:cubicBezTo>
                  <a:cubicBezTo>
                    <a:pt x="403" y="64"/>
                    <a:pt x="403" y="64"/>
                    <a:pt x="403" y="64"/>
                  </a:cubicBezTo>
                  <a:cubicBezTo>
                    <a:pt x="390" y="69"/>
                    <a:pt x="390" y="69"/>
                    <a:pt x="390" y="69"/>
                  </a:cubicBezTo>
                  <a:cubicBezTo>
                    <a:pt x="373" y="81"/>
                    <a:pt x="373" y="81"/>
                    <a:pt x="373" y="81"/>
                  </a:cubicBezTo>
                  <a:cubicBezTo>
                    <a:pt x="367" y="81"/>
                    <a:pt x="367" y="81"/>
                    <a:pt x="367" y="81"/>
                  </a:cubicBezTo>
                  <a:cubicBezTo>
                    <a:pt x="361" y="86"/>
                    <a:pt x="361" y="86"/>
                    <a:pt x="361" y="86"/>
                  </a:cubicBezTo>
                  <a:cubicBezTo>
                    <a:pt x="356" y="91"/>
                    <a:pt x="354" y="95"/>
                    <a:pt x="357" y="99"/>
                  </a:cubicBezTo>
                  <a:cubicBezTo>
                    <a:pt x="364" y="110"/>
                    <a:pt x="364" y="110"/>
                    <a:pt x="364" y="110"/>
                  </a:cubicBezTo>
                  <a:cubicBezTo>
                    <a:pt x="335" y="107"/>
                    <a:pt x="335" y="107"/>
                    <a:pt x="335" y="107"/>
                  </a:cubicBezTo>
                  <a:cubicBezTo>
                    <a:pt x="319" y="119"/>
                    <a:pt x="319" y="119"/>
                    <a:pt x="319" y="119"/>
                  </a:cubicBezTo>
                  <a:cubicBezTo>
                    <a:pt x="317" y="125"/>
                    <a:pt x="317" y="125"/>
                    <a:pt x="317" y="125"/>
                  </a:cubicBezTo>
                  <a:cubicBezTo>
                    <a:pt x="317" y="126"/>
                    <a:pt x="317" y="126"/>
                    <a:pt x="317" y="126"/>
                  </a:cubicBezTo>
                  <a:cubicBezTo>
                    <a:pt x="314" y="134"/>
                    <a:pt x="314" y="134"/>
                    <a:pt x="314" y="134"/>
                  </a:cubicBezTo>
                  <a:cubicBezTo>
                    <a:pt x="313" y="135"/>
                    <a:pt x="313" y="135"/>
                    <a:pt x="313" y="135"/>
                  </a:cubicBezTo>
                  <a:cubicBezTo>
                    <a:pt x="312" y="136"/>
                    <a:pt x="312" y="136"/>
                    <a:pt x="312" y="136"/>
                  </a:cubicBezTo>
                  <a:cubicBezTo>
                    <a:pt x="297" y="136"/>
                    <a:pt x="297" y="136"/>
                    <a:pt x="297" y="136"/>
                  </a:cubicBezTo>
                  <a:cubicBezTo>
                    <a:pt x="278" y="129"/>
                    <a:pt x="278" y="129"/>
                    <a:pt x="278" y="129"/>
                  </a:cubicBezTo>
                  <a:cubicBezTo>
                    <a:pt x="271" y="128"/>
                    <a:pt x="271" y="128"/>
                    <a:pt x="271" y="128"/>
                  </a:cubicBezTo>
                  <a:cubicBezTo>
                    <a:pt x="257" y="130"/>
                    <a:pt x="257" y="130"/>
                    <a:pt x="257" y="130"/>
                  </a:cubicBezTo>
                  <a:cubicBezTo>
                    <a:pt x="250" y="130"/>
                    <a:pt x="243" y="122"/>
                    <a:pt x="237" y="111"/>
                  </a:cubicBezTo>
                  <a:cubicBezTo>
                    <a:pt x="224" y="106"/>
                    <a:pt x="224" y="106"/>
                    <a:pt x="224" y="106"/>
                  </a:cubicBezTo>
                  <a:cubicBezTo>
                    <a:pt x="213" y="121"/>
                    <a:pt x="213" y="121"/>
                    <a:pt x="213" y="121"/>
                  </a:cubicBezTo>
                  <a:cubicBezTo>
                    <a:pt x="213" y="121"/>
                    <a:pt x="213" y="121"/>
                    <a:pt x="213" y="121"/>
                  </a:cubicBezTo>
                  <a:cubicBezTo>
                    <a:pt x="212" y="121"/>
                    <a:pt x="212" y="121"/>
                    <a:pt x="212" y="121"/>
                  </a:cubicBezTo>
                  <a:cubicBezTo>
                    <a:pt x="198" y="134"/>
                    <a:pt x="198" y="134"/>
                    <a:pt x="198" y="134"/>
                  </a:cubicBezTo>
                  <a:cubicBezTo>
                    <a:pt x="196" y="134"/>
                    <a:pt x="196" y="134"/>
                    <a:pt x="196" y="134"/>
                  </a:cubicBezTo>
                  <a:cubicBezTo>
                    <a:pt x="196" y="135"/>
                    <a:pt x="196" y="135"/>
                    <a:pt x="196" y="135"/>
                  </a:cubicBezTo>
                  <a:cubicBezTo>
                    <a:pt x="194" y="135"/>
                    <a:pt x="194" y="135"/>
                    <a:pt x="194" y="135"/>
                  </a:cubicBezTo>
                  <a:cubicBezTo>
                    <a:pt x="183" y="138"/>
                    <a:pt x="183" y="138"/>
                    <a:pt x="183" y="138"/>
                  </a:cubicBezTo>
                  <a:cubicBezTo>
                    <a:pt x="166" y="153"/>
                    <a:pt x="166" y="153"/>
                    <a:pt x="166" y="153"/>
                  </a:cubicBezTo>
                  <a:cubicBezTo>
                    <a:pt x="166" y="153"/>
                    <a:pt x="166" y="153"/>
                    <a:pt x="166" y="153"/>
                  </a:cubicBezTo>
                  <a:cubicBezTo>
                    <a:pt x="148" y="162"/>
                    <a:pt x="148" y="162"/>
                    <a:pt x="148" y="162"/>
                  </a:cubicBezTo>
                  <a:cubicBezTo>
                    <a:pt x="135" y="178"/>
                    <a:pt x="135" y="178"/>
                    <a:pt x="135" y="178"/>
                  </a:cubicBezTo>
                  <a:cubicBezTo>
                    <a:pt x="93" y="178"/>
                    <a:pt x="93" y="178"/>
                    <a:pt x="93" y="178"/>
                  </a:cubicBezTo>
                  <a:cubicBezTo>
                    <a:pt x="93" y="178"/>
                    <a:pt x="93" y="178"/>
                    <a:pt x="93" y="178"/>
                  </a:cubicBezTo>
                  <a:cubicBezTo>
                    <a:pt x="60" y="166"/>
                    <a:pt x="60" y="166"/>
                    <a:pt x="60" y="166"/>
                  </a:cubicBezTo>
                  <a:cubicBezTo>
                    <a:pt x="42" y="164"/>
                    <a:pt x="42" y="164"/>
                    <a:pt x="42" y="164"/>
                  </a:cubicBezTo>
                  <a:cubicBezTo>
                    <a:pt x="27" y="172"/>
                    <a:pt x="27" y="172"/>
                    <a:pt x="27" y="172"/>
                  </a:cubicBezTo>
                  <a:cubicBezTo>
                    <a:pt x="26" y="172"/>
                    <a:pt x="26" y="172"/>
                    <a:pt x="26" y="172"/>
                  </a:cubicBezTo>
                  <a:cubicBezTo>
                    <a:pt x="26" y="172"/>
                    <a:pt x="26" y="172"/>
                    <a:pt x="26" y="172"/>
                  </a:cubicBezTo>
                  <a:cubicBezTo>
                    <a:pt x="15" y="176"/>
                    <a:pt x="15" y="176"/>
                    <a:pt x="15" y="176"/>
                  </a:cubicBezTo>
                  <a:cubicBezTo>
                    <a:pt x="10" y="178"/>
                    <a:pt x="5" y="182"/>
                    <a:pt x="2" y="183"/>
                  </a:cubicBezTo>
                  <a:cubicBezTo>
                    <a:pt x="0" y="188"/>
                    <a:pt x="0" y="188"/>
                    <a:pt x="0" y="188"/>
                  </a:cubicBezTo>
                  <a:cubicBezTo>
                    <a:pt x="0" y="201"/>
                    <a:pt x="0" y="201"/>
                    <a:pt x="0" y="201"/>
                  </a:cubicBezTo>
                  <a:cubicBezTo>
                    <a:pt x="5" y="209"/>
                    <a:pt x="5" y="209"/>
                    <a:pt x="5" y="209"/>
                  </a:cubicBezTo>
                  <a:cubicBezTo>
                    <a:pt x="31" y="201"/>
                    <a:pt x="31" y="201"/>
                    <a:pt x="31" y="201"/>
                  </a:cubicBezTo>
                  <a:cubicBezTo>
                    <a:pt x="36" y="201"/>
                    <a:pt x="43" y="204"/>
                    <a:pt x="53" y="209"/>
                  </a:cubicBezTo>
                  <a:cubicBezTo>
                    <a:pt x="55" y="210"/>
                    <a:pt x="55" y="210"/>
                    <a:pt x="55" y="210"/>
                  </a:cubicBezTo>
                  <a:cubicBezTo>
                    <a:pt x="56" y="211"/>
                    <a:pt x="56" y="211"/>
                    <a:pt x="56" y="211"/>
                  </a:cubicBezTo>
                  <a:cubicBezTo>
                    <a:pt x="57" y="247"/>
                    <a:pt x="57" y="247"/>
                    <a:pt x="57" y="247"/>
                  </a:cubicBezTo>
                  <a:cubicBezTo>
                    <a:pt x="62" y="248"/>
                    <a:pt x="62" y="248"/>
                    <a:pt x="62" y="248"/>
                  </a:cubicBezTo>
                  <a:cubicBezTo>
                    <a:pt x="85" y="248"/>
                    <a:pt x="85" y="248"/>
                    <a:pt x="85" y="248"/>
                  </a:cubicBezTo>
                  <a:cubicBezTo>
                    <a:pt x="98" y="245"/>
                    <a:pt x="98" y="245"/>
                    <a:pt x="98" y="245"/>
                  </a:cubicBezTo>
                  <a:cubicBezTo>
                    <a:pt x="100" y="243"/>
                    <a:pt x="100" y="243"/>
                    <a:pt x="100" y="243"/>
                  </a:cubicBezTo>
                  <a:cubicBezTo>
                    <a:pt x="109" y="239"/>
                    <a:pt x="116" y="235"/>
                    <a:pt x="126" y="234"/>
                  </a:cubicBezTo>
                  <a:cubicBezTo>
                    <a:pt x="130" y="233"/>
                    <a:pt x="130" y="233"/>
                    <a:pt x="130" y="233"/>
                  </a:cubicBezTo>
                  <a:cubicBezTo>
                    <a:pt x="132" y="236"/>
                    <a:pt x="132" y="236"/>
                    <a:pt x="132" y="236"/>
                  </a:cubicBezTo>
                  <a:cubicBezTo>
                    <a:pt x="138" y="249"/>
                    <a:pt x="138" y="249"/>
                    <a:pt x="138" y="249"/>
                  </a:cubicBezTo>
                  <a:cubicBezTo>
                    <a:pt x="138" y="250"/>
                    <a:pt x="138" y="250"/>
                    <a:pt x="138" y="250"/>
                  </a:cubicBezTo>
                  <a:cubicBezTo>
                    <a:pt x="142" y="285"/>
                    <a:pt x="142" y="285"/>
                    <a:pt x="142" y="285"/>
                  </a:cubicBezTo>
                  <a:cubicBezTo>
                    <a:pt x="142" y="288"/>
                    <a:pt x="142" y="288"/>
                    <a:pt x="142" y="288"/>
                  </a:cubicBezTo>
                  <a:cubicBezTo>
                    <a:pt x="123" y="308"/>
                    <a:pt x="123" y="308"/>
                    <a:pt x="123" y="308"/>
                  </a:cubicBezTo>
                  <a:cubicBezTo>
                    <a:pt x="122" y="308"/>
                    <a:pt x="122" y="308"/>
                    <a:pt x="122" y="308"/>
                  </a:cubicBezTo>
                  <a:cubicBezTo>
                    <a:pt x="122" y="309"/>
                    <a:pt x="122" y="309"/>
                    <a:pt x="122" y="309"/>
                  </a:cubicBezTo>
                  <a:cubicBezTo>
                    <a:pt x="99" y="320"/>
                    <a:pt x="99" y="320"/>
                    <a:pt x="99" y="320"/>
                  </a:cubicBezTo>
                  <a:cubicBezTo>
                    <a:pt x="92" y="328"/>
                    <a:pt x="92" y="328"/>
                    <a:pt x="92" y="328"/>
                  </a:cubicBezTo>
                  <a:cubicBezTo>
                    <a:pt x="95" y="335"/>
                    <a:pt x="95" y="335"/>
                    <a:pt x="95" y="335"/>
                  </a:cubicBezTo>
                  <a:cubicBezTo>
                    <a:pt x="141" y="339"/>
                    <a:pt x="141" y="339"/>
                    <a:pt x="141" y="339"/>
                  </a:cubicBezTo>
                  <a:cubicBezTo>
                    <a:pt x="142" y="340"/>
                    <a:pt x="142" y="340"/>
                    <a:pt x="142" y="340"/>
                  </a:cubicBezTo>
                  <a:cubicBezTo>
                    <a:pt x="142" y="340"/>
                    <a:pt x="142" y="340"/>
                    <a:pt x="142" y="340"/>
                  </a:cubicBezTo>
                  <a:cubicBezTo>
                    <a:pt x="143" y="341"/>
                    <a:pt x="143" y="341"/>
                    <a:pt x="143" y="341"/>
                  </a:cubicBezTo>
                  <a:cubicBezTo>
                    <a:pt x="161" y="352"/>
                    <a:pt x="161" y="352"/>
                    <a:pt x="161" y="352"/>
                  </a:cubicBezTo>
                  <a:cubicBezTo>
                    <a:pt x="201" y="350"/>
                    <a:pt x="201" y="350"/>
                    <a:pt x="201" y="350"/>
                  </a:cubicBezTo>
                  <a:cubicBezTo>
                    <a:pt x="201" y="356"/>
                    <a:pt x="201" y="356"/>
                    <a:pt x="201" y="356"/>
                  </a:cubicBezTo>
                  <a:cubicBezTo>
                    <a:pt x="203" y="376"/>
                    <a:pt x="203" y="376"/>
                    <a:pt x="203" y="376"/>
                  </a:cubicBezTo>
                  <a:cubicBezTo>
                    <a:pt x="203" y="378"/>
                    <a:pt x="203" y="378"/>
                    <a:pt x="203" y="378"/>
                  </a:cubicBezTo>
                  <a:cubicBezTo>
                    <a:pt x="204" y="378"/>
                    <a:pt x="204" y="378"/>
                    <a:pt x="204" y="378"/>
                  </a:cubicBezTo>
                  <a:cubicBezTo>
                    <a:pt x="186" y="396"/>
                    <a:pt x="186" y="396"/>
                    <a:pt x="186" y="396"/>
                  </a:cubicBezTo>
                  <a:cubicBezTo>
                    <a:pt x="184" y="419"/>
                    <a:pt x="188" y="433"/>
                    <a:pt x="198" y="436"/>
                  </a:cubicBezTo>
                  <a:cubicBezTo>
                    <a:pt x="231" y="454"/>
                    <a:pt x="231" y="454"/>
                    <a:pt x="231" y="454"/>
                  </a:cubicBezTo>
                  <a:cubicBezTo>
                    <a:pt x="258" y="472"/>
                    <a:pt x="258" y="472"/>
                    <a:pt x="258" y="472"/>
                  </a:cubicBezTo>
                  <a:cubicBezTo>
                    <a:pt x="280" y="461"/>
                    <a:pt x="280" y="461"/>
                    <a:pt x="280" y="461"/>
                  </a:cubicBezTo>
                  <a:cubicBezTo>
                    <a:pt x="282" y="460"/>
                    <a:pt x="282" y="460"/>
                    <a:pt x="282" y="460"/>
                  </a:cubicBezTo>
                  <a:cubicBezTo>
                    <a:pt x="284" y="459"/>
                    <a:pt x="284" y="459"/>
                    <a:pt x="284" y="459"/>
                  </a:cubicBezTo>
                  <a:cubicBezTo>
                    <a:pt x="285" y="460"/>
                    <a:pt x="285" y="460"/>
                    <a:pt x="285" y="460"/>
                  </a:cubicBezTo>
                  <a:cubicBezTo>
                    <a:pt x="319" y="486"/>
                    <a:pt x="319" y="486"/>
                    <a:pt x="319" y="486"/>
                  </a:cubicBezTo>
                  <a:cubicBezTo>
                    <a:pt x="324" y="488"/>
                    <a:pt x="324" y="488"/>
                    <a:pt x="324" y="488"/>
                  </a:cubicBezTo>
                  <a:cubicBezTo>
                    <a:pt x="333" y="477"/>
                    <a:pt x="333" y="477"/>
                    <a:pt x="333" y="477"/>
                  </a:cubicBezTo>
                  <a:cubicBezTo>
                    <a:pt x="335" y="475"/>
                    <a:pt x="335" y="475"/>
                    <a:pt x="335" y="475"/>
                  </a:cubicBezTo>
                  <a:cubicBezTo>
                    <a:pt x="336" y="474"/>
                    <a:pt x="336" y="474"/>
                    <a:pt x="336" y="474"/>
                  </a:cubicBezTo>
                  <a:cubicBezTo>
                    <a:pt x="337" y="474"/>
                    <a:pt x="337" y="474"/>
                    <a:pt x="337" y="474"/>
                  </a:cubicBezTo>
                  <a:cubicBezTo>
                    <a:pt x="338" y="474"/>
                    <a:pt x="338" y="474"/>
                    <a:pt x="338" y="474"/>
                  </a:cubicBezTo>
                  <a:cubicBezTo>
                    <a:pt x="358" y="477"/>
                    <a:pt x="358" y="477"/>
                    <a:pt x="358" y="477"/>
                  </a:cubicBezTo>
                  <a:cubicBezTo>
                    <a:pt x="362" y="442"/>
                    <a:pt x="362" y="442"/>
                    <a:pt x="362" y="442"/>
                  </a:cubicBezTo>
                  <a:cubicBezTo>
                    <a:pt x="388" y="488"/>
                    <a:pt x="388" y="488"/>
                    <a:pt x="388" y="488"/>
                  </a:cubicBezTo>
                  <a:cubicBezTo>
                    <a:pt x="409" y="489"/>
                    <a:pt x="409" y="489"/>
                    <a:pt x="409" y="489"/>
                  </a:cubicBezTo>
                  <a:cubicBezTo>
                    <a:pt x="412" y="490"/>
                    <a:pt x="412" y="490"/>
                    <a:pt x="412" y="490"/>
                  </a:cubicBezTo>
                  <a:cubicBezTo>
                    <a:pt x="414" y="490"/>
                    <a:pt x="414" y="490"/>
                    <a:pt x="414" y="490"/>
                  </a:cubicBezTo>
                  <a:cubicBezTo>
                    <a:pt x="414" y="492"/>
                    <a:pt x="414" y="492"/>
                    <a:pt x="414" y="492"/>
                  </a:cubicBezTo>
                  <a:cubicBezTo>
                    <a:pt x="414" y="506"/>
                    <a:pt x="414" y="506"/>
                    <a:pt x="414" y="506"/>
                  </a:cubicBezTo>
                  <a:cubicBezTo>
                    <a:pt x="422" y="503"/>
                    <a:pt x="422" y="503"/>
                    <a:pt x="422" y="503"/>
                  </a:cubicBezTo>
                  <a:cubicBezTo>
                    <a:pt x="457" y="457"/>
                    <a:pt x="457" y="457"/>
                    <a:pt x="457" y="457"/>
                  </a:cubicBezTo>
                  <a:cubicBezTo>
                    <a:pt x="472" y="479"/>
                    <a:pt x="472" y="479"/>
                    <a:pt x="472" y="479"/>
                  </a:cubicBezTo>
                  <a:cubicBezTo>
                    <a:pt x="472" y="472"/>
                    <a:pt x="472" y="472"/>
                    <a:pt x="472" y="472"/>
                  </a:cubicBezTo>
                  <a:cubicBezTo>
                    <a:pt x="472" y="472"/>
                    <a:pt x="472" y="472"/>
                    <a:pt x="472" y="472"/>
                  </a:cubicBezTo>
                  <a:cubicBezTo>
                    <a:pt x="472" y="471"/>
                    <a:pt x="472" y="471"/>
                    <a:pt x="472" y="471"/>
                  </a:cubicBezTo>
                  <a:cubicBezTo>
                    <a:pt x="472" y="470"/>
                    <a:pt x="472" y="470"/>
                    <a:pt x="472" y="470"/>
                  </a:cubicBezTo>
                  <a:cubicBezTo>
                    <a:pt x="483" y="449"/>
                    <a:pt x="483" y="449"/>
                    <a:pt x="483" y="449"/>
                  </a:cubicBezTo>
                  <a:cubicBezTo>
                    <a:pt x="492" y="433"/>
                    <a:pt x="492" y="433"/>
                    <a:pt x="492" y="433"/>
                  </a:cubicBezTo>
                  <a:cubicBezTo>
                    <a:pt x="518" y="433"/>
                    <a:pt x="518" y="433"/>
                    <a:pt x="518" y="433"/>
                  </a:cubicBezTo>
                  <a:cubicBezTo>
                    <a:pt x="523" y="403"/>
                    <a:pt x="523" y="403"/>
                    <a:pt x="523" y="403"/>
                  </a:cubicBezTo>
                  <a:cubicBezTo>
                    <a:pt x="526" y="403"/>
                    <a:pt x="526" y="403"/>
                    <a:pt x="526" y="403"/>
                  </a:cubicBezTo>
                  <a:cubicBezTo>
                    <a:pt x="528" y="404"/>
                    <a:pt x="528" y="404"/>
                    <a:pt x="528" y="404"/>
                  </a:cubicBezTo>
                  <a:cubicBezTo>
                    <a:pt x="548" y="407"/>
                    <a:pt x="548" y="407"/>
                    <a:pt x="548" y="407"/>
                  </a:cubicBezTo>
                  <a:cubicBezTo>
                    <a:pt x="550" y="397"/>
                    <a:pt x="550" y="397"/>
                    <a:pt x="550" y="397"/>
                  </a:cubicBezTo>
                  <a:cubicBezTo>
                    <a:pt x="543" y="380"/>
                    <a:pt x="543" y="380"/>
                    <a:pt x="543" y="380"/>
                  </a:cubicBezTo>
                  <a:cubicBezTo>
                    <a:pt x="543" y="378"/>
                    <a:pt x="543" y="378"/>
                    <a:pt x="543" y="378"/>
                  </a:cubicBezTo>
                  <a:cubicBezTo>
                    <a:pt x="547" y="366"/>
                    <a:pt x="547" y="366"/>
                    <a:pt x="547" y="366"/>
                  </a:cubicBezTo>
                  <a:cubicBezTo>
                    <a:pt x="547" y="364"/>
                    <a:pt x="547" y="364"/>
                    <a:pt x="547" y="364"/>
                  </a:cubicBezTo>
                  <a:cubicBezTo>
                    <a:pt x="548" y="363"/>
                    <a:pt x="548" y="363"/>
                    <a:pt x="548" y="363"/>
                  </a:cubicBezTo>
                  <a:cubicBezTo>
                    <a:pt x="549" y="363"/>
                    <a:pt x="549" y="363"/>
                    <a:pt x="549" y="363"/>
                  </a:cubicBezTo>
                  <a:cubicBezTo>
                    <a:pt x="549" y="362"/>
                    <a:pt x="549" y="362"/>
                    <a:pt x="549" y="362"/>
                  </a:cubicBezTo>
                  <a:cubicBezTo>
                    <a:pt x="604" y="333"/>
                    <a:pt x="604" y="333"/>
                    <a:pt x="604" y="333"/>
                  </a:cubicBezTo>
                  <a:cubicBezTo>
                    <a:pt x="602" y="304"/>
                    <a:pt x="602" y="304"/>
                    <a:pt x="602" y="304"/>
                  </a:cubicBezTo>
                  <a:cubicBezTo>
                    <a:pt x="602" y="304"/>
                    <a:pt x="602" y="304"/>
                    <a:pt x="602" y="304"/>
                  </a:cubicBezTo>
                  <a:cubicBezTo>
                    <a:pt x="602" y="303"/>
                    <a:pt x="602" y="303"/>
                    <a:pt x="602" y="303"/>
                  </a:cubicBezTo>
                  <a:cubicBezTo>
                    <a:pt x="612" y="282"/>
                    <a:pt x="612" y="282"/>
                    <a:pt x="612" y="282"/>
                  </a:cubicBezTo>
                  <a:cubicBezTo>
                    <a:pt x="614" y="278"/>
                    <a:pt x="614" y="278"/>
                    <a:pt x="614" y="278"/>
                  </a:cubicBezTo>
                  <a:cubicBezTo>
                    <a:pt x="614" y="278"/>
                    <a:pt x="614" y="278"/>
                    <a:pt x="614" y="278"/>
                  </a:cubicBezTo>
                  <a:cubicBezTo>
                    <a:pt x="631" y="239"/>
                    <a:pt x="631" y="239"/>
                    <a:pt x="631" y="239"/>
                  </a:cubicBezTo>
                  <a:cubicBezTo>
                    <a:pt x="632" y="238"/>
                    <a:pt x="632" y="238"/>
                    <a:pt x="632" y="238"/>
                  </a:cubicBezTo>
                  <a:cubicBezTo>
                    <a:pt x="632" y="238"/>
                    <a:pt x="632" y="238"/>
                    <a:pt x="632" y="238"/>
                  </a:cubicBezTo>
                  <a:cubicBezTo>
                    <a:pt x="646" y="224"/>
                    <a:pt x="646" y="224"/>
                    <a:pt x="646" y="224"/>
                  </a:cubicBezTo>
                  <a:cubicBezTo>
                    <a:pt x="655" y="208"/>
                    <a:pt x="655" y="208"/>
                    <a:pt x="655" y="208"/>
                  </a:cubicBezTo>
                  <a:cubicBezTo>
                    <a:pt x="655" y="206"/>
                    <a:pt x="655" y="206"/>
                    <a:pt x="655" y="206"/>
                  </a:cubicBezTo>
                  <a:cubicBezTo>
                    <a:pt x="655" y="206"/>
                    <a:pt x="655" y="206"/>
                    <a:pt x="655" y="206"/>
                  </a:cubicBezTo>
                  <a:cubicBezTo>
                    <a:pt x="662" y="193"/>
                    <a:pt x="662" y="193"/>
                    <a:pt x="662" y="193"/>
                  </a:cubicBezTo>
                  <a:cubicBezTo>
                    <a:pt x="656" y="177"/>
                    <a:pt x="656" y="177"/>
                    <a:pt x="656" y="177"/>
                  </a:cubicBezTo>
                  <a:cubicBezTo>
                    <a:pt x="656" y="176"/>
                    <a:pt x="656" y="176"/>
                    <a:pt x="656" y="176"/>
                  </a:cubicBezTo>
                  <a:cubicBezTo>
                    <a:pt x="655" y="176"/>
                    <a:pt x="655" y="176"/>
                    <a:pt x="655" y="176"/>
                  </a:cubicBezTo>
                  <a:cubicBezTo>
                    <a:pt x="655" y="159"/>
                    <a:pt x="655" y="159"/>
                    <a:pt x="655" y="159"/>
                  </a:cubicBezTo>
                  <a:cubicBezTo>
                    <a:pt x="646" y="159"/>
                    <a:pt x="646" y="159"/>
                    <a:pt x="646" y="159"/>
                  </a:cubicBezTo>
                  <a:cubicBezTo>
                    <a:pt x="630" y="167"/>
                    <a:pt x="630" y="167"/>
                    <a:pt x="630" y="167"/>
                  </a:cubicBezTo>
                  <a:cubicBezTo>
                    <a:pt x="623" y="172"/>
                    <a:pt x="612" y="170"/>
                    <a:pt x="599" y="162"/>
                  </a:cubicBezTo>
                  <a:cubicBezTo>
                    <a:pt x="593" y="157"/>
                    <a:pt x="593" y="147"/>
                    <a:pt x="596" y="131"/>
                  </a:cubicBezTo>
                  <a:cubicBezTo>
                    <a:pt x="588" y="130"/>
                    <a:pt x="588" y="130"/>
                    <a:pt x="588" y="130"/>
                  </a:cubicBezTo>
                  <a:cubicBezTo>
                    <a:pt x="584" y="135"/>
                    <a:pt x="584" y="135"/>
                    <a:pt x="584" y="135"/>
                  </a:cubicBezTo>
                  <a:cubicBezTo>
                    <a:pt x="574" y="146"/>
                    <a:pt x="567" y="152"/>
                    <a:pt x="565" y="152"/>
                  </a:cubicBezTo>
                  <a:cubicBezTo>
                    <a:pt x="563" y="152"/>
                    <a:pt x="562" y="152"/>
                    <a:pt x="560" y="151"/>
                  </a:cubicBezTo>
                  <a:cubicBezTo>
                    <a:pt x="559" y="148"/>
                    <a:pt x="556" y="143"/>
                    <a:pt x="556" y="134"/>
                  </a:cubicBezTo>
                  <a:cubicBezTo>
                    <a:pt x="556" y="125"/>
                    <a:pt x="556" y="118"/>
                    <a:pt x="560" y="116"/>
                  </a:cubicBezTo>
                  <a:cubicBezTo>
                    <a:pt x="562" y="113"/>
                    <a:pt x="564" y="112"/>
                    <a:pt x="566" y="114"/>
                  </a:cubicBezTo>
                  <a:cubicBezTo>
                    <a:pt x="586" y="77"/>
                    <a:pt x="586" y="77"/>
                    <a:pt x="586" y="77"/>
                  </a:cubicBezTo>
                  <a:cubicBezTo>
                    <a:pt x="591" y="63"/>
                    <a:pt x="591" y="63"/>
                    <a:pt x="591" y="63"/>
                  </a:cubicBezTo>
                  <a:cubicBezTo>
                    <a:pt x="594" y="48"/>
                    <a:pt x="594" y="48"/>
                    <a:pt x="594" y="48"/>
                  </a:cubicBezTo>
                  <a:cubicBezTo>
                    <a:pt x="583" y="38"/>
                    <a:pt x="583" y="38"/>
                    <a:pt x="583" y="38"/>
                  </a:cubicBezTo>
                  <a:cubicBezTo>
                    <a:pt x="580" y="35"/>
                    <a:pt x="579" y="28"/>
                    <a:pt x="581" y="17"/>
                  </a:cubicBezTo>
                  <a:cubicBezTo>
                    <a:pt x="581" y="11"/>
                    <a:pt x="581" y="11"/>
                    <a:pt x="581" y="11"/>
                  </a:cubicBezTo>
                  <a:cubicBezTo>
                    <a:pt x="581" y="7"/>
                    <a:pt x="579" y="3"/>
                    <a:pt x="574" y="0"/>
                  </a:cubicBezTo>
                  <a:cubicBezTo>
                    <a:pt x="572" y="0"/>
                    <a:pt x="572" y="0"/>
                    <a:pt x="572" y="0"/>
                  </a:cubicBezTo>
                  <a:cubicBezTo>
                    <a:pt x="571" y="3"/>
                    <a:pt x="571" y="3"/>
                    <a:pt x="571" y="3"/>
                  </a:cubicBezTo>
                  <a:cubicBezTo>
                    <a:pt x="568" y="12"/>
                    <a:pt x="561" y="16"/>
                    <a:pt x="549" y="13"/>
                  </a:cubicBezTo>
                  <a:cubicBezTo>
                    <a:pt x="544" y="11"/>
                    <a:pt x="537" y="11"/>
                    <a:pt x="530" y="13"/>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2" name="Freeform 15"/>
            <p:cNvSpPr/>
            <p:nvPr/>
          </p:nvSpPr>
          <p:spPr bwMode="auto">
            <a:xfrm>
              <a:off x="3825477" y="4274581"/>
              <a:ext cx="432940" cy="440187"/>
            </a:xfrm>
            <a:custGeom>
              <a:avLst/>
              <a:gdLst>
                <a:gd name="T0" fmla="*/ 2147483646 w 374"/>
                <a:gd name="T1" fmla="*/ 2147483646 h 381"/>
                <a:gd name="T2" fmla="*/ 2147483646 w 374"/>
                <a:gd name="T3" fmla="*/ 2147483646 h 381"/>
                <a:gd name="T4" fmla="*/ 2147483646 w 374"/>
                <a:gd name="T5" fmla="*/ 2147483646 h 381"/>
                <a:gd name="T6" fmla="*/ 2147483646 w 374"/>
                <a:gd name="T7" fmla="*/ 2147483646 h 381"/>
                <a:gd name="T8" fmla="*/ 2147483646 w 374"/>
                <a:gd name="T9" fmla="*/ 2147483646 h 381"/>
                <a:gd name="T10" fmla="*/ 2147483646 w 374"/>
                <a:gd name="T11" fmla="*/ 2147483646 h 381"/>
                <a:gd name="T12" fmla="*/ 2147483646 w 374"/>
                <a:gd name="T13" fmla="*/ 2147483646 h 381"/>
                <a:gd name="T14" fmla="*/ 2147483646 w 374"/>
                <a:gd name="T15" fmla="*/ 2147483646 h 381"/>
                <a:gd name="T16" fmla="*/ 2147483646 w 374"/>
                <a:gd name="T17" fmla="*/ 2147483646 h 381"/>
                <a:gd name="T18" fmla="*/ 2147483646 w 374"/>
                <a:gd name="T19" fmla="*/ 2147483646 h 381"/>
                <a:gd name="T20" fmla="*/ 2147483646 w 374"/>
                <a:gd name="T21" fmla="*/ 2147483646 h 381"/>
                <a:gd name="T22" fmla="*/ 2147483646 w 374"/>
                <a:gd name="T23" fmla="*/ 2147483646 h 381"/>
                <a:gd name="T24" fmla="*/ 2147483646 w 374"/>
                <a:gd name="T25" fmla="*/ 2147483646 h 381"/>
                <a:gd name="T26" fmla="*/ 2147483646 w 374"/>
                <a:gd name="T27" fmla="*/ 2147483646 h 381"/>
                <a:gd name="T28" fmla="*/ 0 w 374"/>
                <a:gd name="T29" fmla="*/ 2147483646 h 381"/>
                <a:gd name="T30" fmla="*/ 2147483646 w 374"/>
                <a:gd name="T31" fmla="*/ 2147483646 h 381"/>
                <a:gd name="T32" fmla="*/ 2147483646 w 374"/>
                <a:gd name="T33" fmla="*/ 2147483646 h 381"/>
                <a:gd name="T34" fmla="*/ 2147483646 w 374"/>
                <a:gd name="T35" fmla="*/ 2147483646 h 381"/>
                <a:gd name="T36" fmla="*/ 2147483646 w 374"/>
                <a:gd name="T37" fmla="*/ 2147483646 h 381"/>
                <a:gd name="T38" fmla="*/ 2147483646 w 374"/>
                <a:gd name="T39" fmla="*/ 2147483646 h 381"/>
                <a:gd name="T40" fmla="*/ 2147483646 w 374"/>
                <a:gd name="T41" fmla="*/ 2147483646 h 381"/>
                <a:gd name="T42" fmla="*/ 2147483646 w 374"/>
                <a:gd name="T43" fmla="*/ 2147483646 h 381"/>
                <a:gd name="T44" fmla="*/ 2147483646 w 374"/>
                <a:gd name="T45" fmla="*/ 2147483646 h 381"/>
                <a:gd name="T46" fmla="*/ 2147483646 w 374"/>
                <a:gd name="T47" fmla="*/ 2147483646 h 381"/>
                <a:gd name="T48" fmla="*/ 2147483646 w 374"/>
                <a:gd name="T49" fmla="*/ 2147483646 h 381"/>
                <a:gd name="T50" fmla="*/ 2147483646 w 374"/>
                <a:gd name="T51" fmla="*/ 2147483646 h 381"/>
                <a:gd name="T52" fmla="*/ 2147483646 w 374"/>
                <a:gd name="T53" fmla="*/ 2147483646 h 381"/>
                <a:gd name="T54" fmla="*/ 2147483646 w 374"/>
                <a:gd name="T55" fmla="*/ 2147483646 h 381"/>
                <a:gd name="T56" fmla="*/ 2147483646 w 374"/>
                <a:gd name="T57" fmla="*/ 2147483646 h 381"/>
                <a:gd name="T58" fmla="*/ 2147483646 w 374"/>
                <a:gd name="T59" fmla="*/ 2147483646 h 381"/>
                <a:gd name="T60" fmla="*/ 2147483646 w 374"/>
                <a:gd name="T61" fmla="*/ 2147483646 h 381"/>
                <a:gd name="T62" fmla="*/ 2147483646 w 374"/>
                <a:gd name="T63" fmla="*/ 2147483646 h 381"/>
                <a:gd name="T64" fmla="*/ 2147483646 w 374"/>
                <a:gd name="T65" fmla="*/ 2147483646 h 381"/>
                <a:gd name="T66" fmla="*/ 2147483646 w 374"/>
                <a:gd name="T67" fmla="*/ 2147483646 h 381"/>
                <a:gd name="T68" fmla="*/ 2147483646 w 374"/>
                <a:gd name="T69" fmla="*/ 2147483646 h 381"/>
                <a:gd name="T70" fmla="*/ 2147483646 w 374"/>
                <a:gd name="T71" fmla="*/ 2147483646 h 381"/>
                <a:gd name="T72" fmla="*/ 2147483646 w 374"/>
                <a:gd name="T73" fmla="*/ 2147483646 h 381"/>
                <a:gd name="T74" fmla="*/ 2147483646 w 374"/>
                <a:gd name="T75" fmla="*/ 2147483646 h 381"/>
                <a:gd name="T76" fmla="*/ 2147483646 w 374"/>
                <a:gd name="T77" fmla="*/ 2147483646 h 381"/>
                <a:gd name="T78" fmla="*/ 2147483646 w 374"/>
                <a:gd name="T79" fmla="*/ 2147483646 h 381"/>
                <a:gd name="T80" fmla="*/ 2147483646 w 374"/>
                <a:gd name="T81" fmla="*/ 2147483646 h 381"/>
                <a:gd name="T82" fmla="*/ 2147483646 w 374"/>
                <a:gd name="T83" fmla="*/ 2147483646 h 381"/>
                <a:gd name="T84" fmla="*/ 2147483646 w 374"/>
                <a:gd name="T85" fmla="*/ 2147483646 h 381"/>
                <a:gd name="T86" fmla="*/ 2147483646 w 374"/>
                <a:gd name="T87" fmla="*/ 2147483646 h 381"/>
                <a:gd name="T88" fmla="*/ 2147483646 w 374"/>
                <a:gd name="T89" fmla="*/ 2147483646 h 381"/>
                <a:gd name="T90" fmla="*/ 2147483646 w 374"/>
                <a:gd name="T91" fmla="*/ 2147483646 h 381"/>
                <a:gd name="T92" fmla="*/ 2147483646 w 374"/>
                <a:gd name="T93" fmla="*/ 2147483646 h 3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74"/>
                <a:gd name="T142" fmla="*/ 0 h 381"/>
                <a:gd name="T143" fmla="*/ 374 w 374"/>
                <a:gd name="T144" fmla="*/ 381 h 38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74" h="381">
                  <a:moveTo>
                    <a:pt x="374" y="77"/>
                  </a:moveTo>
                  <a:cubicBezTo>
                    <a:pt x="366" y="60"/>
                    <a:pt x="366" y="60"/>
                    <a:pt x="366" y="60"/>
                  </a:cubicBezTo>
                  <a:cubicBezTo>
                    <a:pt x="355" y="43"/>
                    <a:pt x="355" y="43"/>
                    <a:pt x="355" y="43"/>
                  </a:cubicBezTo>
                  <a:cubicBezTo>
                    <a:pt x="342" y="40"/>
                    <a:pt x="342" y="40"/>
                    <a:pt x="342" y="40"/>
                  </a:cubicBezTo>
                  <a:cubicBezTo>
                    <a:pt x="341" y="40"/>
                    <a:pt x="341" y="40"/>
                    <a:pt x="341" y="40"/>
                  </a:cubicBezTo>
                  <a:cubicBezTo>
                    <a:pt x="341" y="39"/>
                    <a:pt x="341" y="39"/>
                    <a:pt x="341" y="39"/>
                  </a:cubicBezTo>
                  <a:cubicBezTo>
                    <a:pt x="340" y="39"/>
                    <a:pt x="340" y="39"/>
                    <a:pt x="340" y="39"/>
                  </a:cubicBezTo>
                  <a:cubicBezTo>
                    <a:pt x="329" y="34"/>
                    <a:pt x="329" y="34"/>
                    <a:pt x="329" y="34"/>
                  </a:cubicBezTo>
                  <a:cubicBezTo>
                    <a:pt x="329" y="34"/>
                    <a:pt x="329" y="34"/>
                    <a:pt x="329" y="34"/>
                  </a:cubicBezTo>
                  <a:cubicBezTo>
                    <a:pt x="327" y="34"/>
                    <a:pt x="327" y="34"/>
                    <a:pt x="327" y="34"/>
                  </a:cubicBezTo>
                  <a:cubicBezTo>
                    <a:pt x="323" y="35"/>
                    <a:pt x="323" y="35"/>
                    <a:pt x="323" y="35"/>
                  </a:cubicBezTo>
                  <a:cubicBezTo>
                    <a:pt x="309" y="37"/>
                    <a:pt x="309" y="37"/>
                    <a:pt x="309" y="37"/>
                  </a:cubicBezTo>
                  <a:cubicBezTo>
                    <a:pt x="308" y="37"/>
                    <a:pt x="308" y="37"/>
                    <a:pt x="308" y="37"/>
                  </a:cubicBezTo>
                  <a:cubicBezTo>
                    <a:pt x="306" y="36"/>
                    <a:pt x="306" y="36"/>
                    <a:pt x="306" y="36"/>
                  </a:cubicBezTo>
                  <a:cubicBezTo>
                    <a:pt x="292" y="31"/>
                    <a:pt x="292" y="31"/>
                    <a:pt x="292" y="31"/>
                  </a:cubicBezTo>
                  <a:cubicBezTo>
                    <a:pt x="292" y="30"/>
                    <a:pt x="292" y="30"/>
                    <a:pt x="292" y="30"/>
                  </a:cubicBezTo>
                  <a:cubicBezTo>
                    <a:pt x="291" y="30"/>
                    <a:pt x="291" y="30"/>
                    <a:pt x="291" y="30"/>
                  </a:cubicBezTo>
                  <a:cubicBezTo>
                    <a:pt x="291" y="28"/>
                    <a:pt x="291" y="28"/>
                    <a:pt x="291" y="28"/>
                  </a:cubicBezTo>
                  <a:cubicBezTo>
                    <a:pt x="291" y="28"/>
                    <a:pt x="291" y="28"/>
                    <a:pt x="291" y="28"/>
                  </a:cubicBezTo>
                  <a:cubicBezTo>
                    <a:pt x="281" y="18"/>
                    <a:pt x="281" y="18"/>
                    <a:pt x="281" y="18"/>
                  </a:cubicBezTo>
                  <a:cubicBezTo>
                    <a:pt x="269" y="6"/>
                    <a:pt x="269" y="6"/>
                    <a:pt x="269" y="6"/>
                  </a:cubicBezTo>
                  <a:cubicBezTo>
                    <a:pt x="259" y="0"/>
                    <a:pt x="259" y="0"/>
                    <a:pt x="259" y="0"/>
                  </a:cubicBezTo>
                  <a:cubicBezTo>
                    <a:pt x="247" y="11"/>
                    <a:pt x="247" y="11"/>
                    <a:pt x="247" y="11"/>
                  </a:cubicBezTo>
                  <a:cubicBezTo>
                    <a:pt x="232" y="21"/>
                    <a:pt x="232" y="21"/>
                    <a:pt x="232" y="21"/>
                  </a:cubicBezTo>
                  <a:cubicBezTo>
                    <a:pt x="228" y="53"/>
                    <a:pt x="228" y="53"/>
                    <a:pt x="228" y="53"/>
                  </a:cubicBezTo>
                  <a:cubicBezTo>
                    <a:pt x="228" y="54"/>
                    <a:pt x="228" y="54"/>
                    <a:pt x="228" y="54"/>
                  </a:cubicBezTo>
                  <a:cubicBezTo>
                    <a:pt x="228" y="54"/>
                    <a:pt x="228" y="54"/>
                    <a:pt x="228" y="54"/>
                  </a:cubicBezTo>
                  <a:cubicBezTo>
                    <a:pt x="214" y="77"/>
                    <a:pt x="214" y="77"/>
                    <a:pt x="214" y="77"/>
                  </a:cubicBezTo>
                  <a:cubicBezTo>
                    <a:pt x="214" y="79"/>
                    <a:pt x="214" y="79"/>
                    <a:pt x="214" y="79"/>
                  </a:cubicBezTo>
                  <a:cubicBezTo>
                    <a:pt x="213" y="79"/>
                    <a:pt x="213" y="79"/>
                    <a:pt x="213" y="79"/>
                  </a:cubicBezTo>
                  <a:cubicBezTo>
                    <a:pt x="203" y="90"/>
                    <a:pt x="203" y="90"/>
                    <a:pt x="203" y="90"/>
                  </a:cubicBezTo>
                  <a:cubicBezTo>
                    <a:pt x="190" y="114"/>
                    <a:pt x="190" y="114"/>
                    <a:pt x="190" y="114"/>
                  </a:cubicBezTo>
                  <a:cubicBezTo>
                    <a:pt x="190" y="114"/>
                    <a:pt x="190" y="114"/>
                    <a:pt x="190" y="114"/>
                  </a:cubicBezTo>
                  <a:cubicBezTo>
                    <a:pt x="189" y="116"/>
                    <a:pt x="189" y="116"/>
                    <a:pt x="189" y="116"/>
                  </a:cubicBezTo>
                  <a:cubicBezTo>
                    <a:pt x="179" y="123"/>
                    <a:pt x="171" y="131"/>
                    <a:pt x="163" y="137"/>
                  </a:cubicBezTo>
                  <a:cubicBezTo>
                    <a:pt x="152" y="156"/>
                    <a:pt x="152" y="156"/>
                    <a:pt x="152" y="156"/>
                  </a:cubicBezTo>
                  <a:cubicBezTo>
                    <a:pt x="150" y="161"/>
                    <a:pt x="141" y="168"/>
                    <a:pt x="126" y="174"/>
                  </a:cubicBezTo>
                  <a:cubicBezTo>
                    <a:pt x="115" y="192"/>
                    <a:pt x="115" y="192"/>
                    <a:pt x="115" y="192"/>
                  </a:cubicBezTo>
                  <a:cubicBezTo>
                    <a:pt x="115" y="192"/>
                    <a:pt x="115" y="192"/>
                    <a:pt x="115" y="192"/>
                  </a:cubicBezTo>
                  <a:cubicBezTo>
                    <a:pt x="97" y="216"/>
                    <a:pt x="97" y="216"/>
                    <a:pt x="97" y="216"/>
                  </a:cubicBezTo>
                  <a:cubicBezTo>
                    <a:pt x="96" y="216"/>
                    <a:pt x="96" y="216"/>
                    <a:pt x="96" y="216"/>
                  </a:cubicBezTo>
                  <a:cubicBezTo>
                    <a:pt x="96" y="217"/>
                    <a:pt x="96" y="217"/>
                    <a:pt x="96" y="217"/>
                  </a:cubicBezTo>
                  <a:cubicBezTo>
                    <a:pt x="94" y="217"/>
                    <a:pt x="94" y="217"/>
                    <a:pt x="94" y="217"/>
                  </a:cubicBezTo>
                  <a:cubicBezTo>
                    <a:pt x="10" y="212"/>
                    <a:pt x="10" y="212"/>
                    <a:pt x="10" y="212"/>
                  </a:cubicBezTo>
                  <a:cubicBezTo>
                    <a:pt x="0" y="222"/>
                    <a:pt x="0" y="222"/>
                    <a:pt x="0" y="222"/>
                  </a:cubicBezTo>
                  <a:cubicBezTo>
                    <a:pt x="0" y="240"/>
                    <a:pt x="0" y="240"/>
                    <a:pt x="0" y="240"/>
                  </a:cubicBezTo>
                  <a:cubicBezTo>
                    <a:pt x="9" y="274"/>
                    <a:pt x="9" y="274"/>
                    <a:pt x="9" y="274"/>
                  </a:cubicBezTo>
                  <a:cubicBezTo>
                    <a:pt x="26" y="300"/>
                    <a:pt x="26" y="300"/>
                    <a:pt x="26" y="300"/>
                  </a:cubicBezTo>
                  <a:cubicBezTo>
                    <a:pt x="41" y="308"/>
                    <a:pt x="41" y="308"/>
                    <a:pt x="41" y="308"/>
                  </a:cubicBezTo>
                  <a:cubicBezTo>
                    <a:pt x="41" y="309"/>
                    <a:pt x="41" y="309"/>
                    <a:pt x="41" y="309"/>
                  </a:cubicBezTo>
                  <a:cubicBezTo>
                    <a:pt x="42" y="309"/>
                    <a:pt x="42" y="309"/>
                    <a:pt x="42" y="309"/>
                  </a:cubicBezTo>
                  <a:cubicBezTo>
                    <a:pt x="42" y="309"/>
                    <a:pt x="42" y="309"/>
                    <a:pt x="42" y="309"/>
                  </a:cubicBezTo>
                  <a:cubicBezTo>
                    <a:pt x="51" y="320"/>
                    <a:pt x="55" y="327"/>
                    <a:pt x="55" y="332"/>
                  </a:cubicBezTo>
                  <a:cubicBezTo>
                    <a:pt x="55" y="346"/>
                    <a:pt x="55" y="346"/>
                    <a:pt x="55" y="346"/>
                  </a:cubicBezTo>
                  <a:cubicBezTo>
                    <a:pt x="50" y="351"/>
                    <a:pt x="50" y="351"/>
                    <a:pt x="50" y="351"/>
                  </a:cubicBezTo>
                  <a:cubicBezTo>
                    <a:pt x="53" y="354"/>
                    <a:pt x="53" y="354"/>
                    <a:pt x="53" y="354"/>
                  </a:cubicBezTo>
                  <a:cubicBezTo>
                    <a:pt x="57" y="354"/>
                    <a:pt x="57" y="354"/>
                    <a:pt x="57" y="354"/>
                  </a:cubicBezTo>
                  <a:cubicBezTo>
                    <a:pt x="63" y="341"/>
                    <a:pt x="63" y="341"/>
                    <a:pt x="63" y="341"/>
                  </a:cubicBezTo>
                  <a:cubicBezTo>
                    <a:pt x="66" y="341"/>
                    <a:pt x="66" y="341"/>
                    <a:pt x="66" y="341"/>
                  </a:cubicBezTo>
                  <a:cubicBezTo>
                    <a:pt x="82" y="346"/>
                    <a:pt x="82" y="346"/>
                    <a:pt x="82" y="346"/>
                  </a:cubicBezTo>
                  <a:cubicBezTo>
                    <a:pt x="83" y="351"/>
                    <a:pt x="83" y="351"/>
                    <a:pt x="83" y="351"/>
                  </a:cubicBezTo>
                  <a:cubicBezTo>
                    <a:pt x="92" y="351"/>
                    <a:pt x="92" y="351"/>
                    <a:pt x="92" y="351"/>
                  </a:cubicBezTo>
                  <a:cubicBezTo>
                    <a:pt x="92" y="351"/>
                    <a:pt x="92" y="351"/>
                    <a:pt x="92" y="351"/>
                  </a:cubicBezTo>
                  <a:cubicBezTo>
                    <a:pt x="90" y="345"/>
                    <a:pt x="90" y="345"/>
                    <a:pt x="90" y="345"/>
                  </a:cubicBezTo>
                  <a:cubicBezTo>
                    <a:pt x="89" y="343"/>
                    <a:pt x="89" y="343"/>
                    <a:pt x="89" y="343"/>
                  </a:cubicBezTo>
                  <a:cubicBezTo>
                    <a:pt x="100" y="325"/>
                    <a:pt x="100" y="325"/>
                    <a:pt x="100" y="325"/>
                  </a:cubicBezTo>
                  <a:cubicBezTo>
                    <a:pt x="102" y="320"/>
                    <a:pt x="108" y="318"/>
                    <a:pt x="115" y="320"/>
                  </a:cubicBezTo>
                  <a:cubicBezTo>
                    <a:pt x="134" y="321"/>
                    <a:pt x="134" y="321"/>
                    <a:pt x="134" y="321"/>
                  </a:cubicBezTo>
                  <a:cubicBezTo>
                    <a:pt x="145" y="307"/>
                    <a:pt x="145" y="307"/>
                    <a:pt x="145" y="307"/>
                  </a:cubicBezTo>
                  <a:cubicBezTo>
                    <a:pt x="145" y="294"/>
                    <a:pt x="145" y="294"/>
                    <a:pt x="145" y="294"/>
                  </a:cubicBezTo>
                  <a:cubicBezTo>
                    <a:pt x="149" y="281"/>
                    <a:pt x="149" y="281"/>
                    <a:pt x="149" y="281"/>
                  </a:cubicBezTo>
                  <a:cubicBezTo>
                    <a:pt x="149" y="280"/>
                    <a:pt x="149" y="280"/>
                    <a:pt x="149" y="280"/>
                  </a:cubicBezTo>
                  <a:cubicBezTo>
                    <a:pt x="150" y="279"/>
                    <a:pt x="150" y="279"/>
                    <a:pt x="150" y="279"/>
                  </a:cubicBezTo>
                  <a:cubicBezTo>
                    <a:pt x="151" y="278"/>
                    <a:pt x="151" y="278"/>
                    <a:pt x="151" y="278"/>
                  </a:cubicBezTo>
                  <a:cubicBezTo>
                    <a:pt x="158" y="273"/>
                    <a:pt x="158" y="273"/>
                    <a:pt x="158" y="273"/>
                  </a:cubicBezTo>
                  <a:cubicBezTo>
                    <a:pt x="158" y="272"/>
                    <a:pt x="158" y="272"/>
                    <a:pt x="158" y="272"/>
                  </a:cubicBezTo>
                  <a:cubicBezTo>
                    <a:pt x="159" y="272"/>
                    <a:pt x="159" y="272"/>
                    <a:pt x="159" y="272"/>
                  </a:cubicBezTo>
                  <a:cubicBezTo>
                    <a:pt x="160" y="273"/>
                    <a:pt x="160" y="273"/>
                    <a:pt x="160" y="273"/>
                  </a:cubicBezTo>
                  <a:cubicBezTo>
                    <a:pt x="176" y="275"/>
                    <a:pt x="176" y="275"/>
                    <a:pt x="176" y="275"/>
                  </a:cubicBezTo>
                  <a:cubicBezTo>
                    <a:pt x="176" y="278"/>
                    <a:pt x="176" y="278"/>
                    <a:pt x="176" y="278"/>
                  </a:cubicBezTo>
                  <a:cubicBezTo>
                    <a:pt x="179" y="290"/>
                    <a:pt x="179" y="290"/>
                    <a:pt x="179" y="290"/>
                  </a:cubicBezTo>
                  <a:cubicBezTo>
                    <a:pt x="179" y="297"/>
                    <a:pt x="179" y="297"/>
                    <a:pt x="179" y="297"/>
                  </a:cubicBezTo>
                  <a:cubicBezTo>
                    <a:pt x="182" y="306"/>
                    <a:pt x="182" y="306"/>
                    <a:pt x="182" y="306"/>
                  </a:cubicBezTo>
                  <a:cubicBezTo>
                    <a:pt x="186" y="307"/>
                    <a:pt x="186" y="307"/>
                    <a:pt x="186" y="307"/>
                  </a:cubicBezTo>
                  <a:cubicBezTo>
                    <a:pt x="191" y="300"/>
                    <a:pt x="191" y="300"/>
                    <a:pt x="191" y="300"/>
                  </a:cubicBezTo>
                  <a:cubicBezTo>
                    <a:pt x="191" y="299"/>
                    <a:pt x="191" y="299"/>
                    <a:pt x="191" y="299"/>
                  </a:cubicBezTo>
                  <a:cubicBezTo>
                    <a:pt x="200" y="287"/>
                    <a:pt x="200" y="287"/>
                    <a:pt x="200" y="287"/>
                  </a:cubicBezTo>
                  <a:cubicBezTo>
                    <a:pt x="201" y="285"/>
                    <a:pt x="201" y="285"/>
                    <a:pt x="201" y="285"/>
                  </a:cubicBezTo>
                  <a:cubicBezTo>
                    <a:pt x="212" y="280"/>
                    <a:pt x="212" y="280"/>
                    <a:pt x="212" y="280"/>
                  </a:cubicBezTo>
                  <a:cubicBezTo>
                    <a:pt x="213" y="280"/>
                    <a:pt x="213" y="280"/>
                    <a:pt x="213" y="280"/>
                  </a:cubicBezTo>
                  <a:cubicBezTo>
                    <a:pt x="214" y="279"/>
                    <a:pt x="214" y="279"/>
                    <a:pt x="214" y="279"/>
                  </a:cubicBezTo>
                  <a:cubicBezTo>
                    <a:pt x="228" y="283"/>
                    <a:pt x="228" y="283"/>
                    <a:pt x="228" y="283"/>
                  </a:cubicBezTo>
                  <a:cubicBezTo>
                    <a:pt x="229" y="283"/>
                    <a:pt x="229" y="283"/>
                    <a:pt x="229" y="283"/>
                  </a:cubicBezTo>
                  <a:cubicBezTo>
                    <a:pt x="231" y="284"/>
                    <a:pt x="231" y="284"/>
                    <a:pt x="231" y="284"/>
                  </a:cubicBezTo>
                  <a:cubicBezTo>
                    <a:pt x="239" y="299"/>
                    <a:pt x="239" y="299"/>
                    <a:pt x="239" y="299"/>
                  </a:cubicBezTo>
                  <a:cubicBezTo>
                    <a:pt x="239" y="313"/>
                    <a:pt x="239" y="313"/>
                    <a:pt x="239" y="313"/>
                  </a:cubicBezTo>
                  <a:cubicBezTo>
                    <a:pt x="249" y="333"/>
                    <a:pt x="249" y="333"/>
                    <a:pt x="249" y="333"/>
                  </a:cubicBezTo>
                  <a:cubicBezTo>
                    <a:pt x="249" y="333"/>
                    <a:pt x="249" y="333"/>
                    <a:pt x="249" y="333"/>
                  </a:cubicBezTo>
                  <a:cubicBezTo>
                    <a:pt x="249" y="336"/>
                    <a:pt x="249" y="336"/>
                    <a:pt x="249" y="336"/>
                  </a:cubicBezTo>
                  <a:cubicBezTo>
                    <a:pt x="249" y="350"/>
                    <a:pt x="249" y="350"/>
                    <a:pt x="249" y="350"/>
                  </a:cubicBezTo>
                  <a:cubicBezTo>
                    <a:pt x="252" y="357"/>
                    <a:pt x="252" y="357"/>
                    <a:pt x="252" y="357"/>
                  </a:cubicBezTo>
                  <a:cubicBezTo>
                    <a:pt x="255" y="357"/>
                    <a:pt x="255" y="357"/>
                    <a:pt x="255" y="357"/>
                  </a:cubicBezTo>
                  <a:cubicBezTo>
                    <a:pt x="260" y="351"/>
                    <a:pt x="260" y="351"/>
                    <a:pt x="260" y="351"/>
                  </a:cubicBezTo>
                  <a:cubicBezTo>
                    <a:pt x="261" y="349"/>
                    <a:pt x="261" y="349"/>
                    <a:pt x="261" y="349"/>
                  </a:cubicBezTo>
                  <a:cubicBezTo>
                    <a:pt x="273" y="357"/>
                    <a:pt x="273" y="357"/>
                    <a:pt x="273" y="357"/>
                  </a:cubicBezTo>
                  <a:cubicBezTo>
                    <a:pt x="274" y="357"/>
                    <a:pt x="274" y="357"/>
                    <a:pt x="274" y="357"/>
                  </a:cubicBezTo>
                  <a:cubicBezTo>
                    <a:pt x="276" y="357"/>
                    <a:pt x="276" y="357"/>
                    <a:pt x="276" y="357"/>
                  </a:cubicBezTo>
                  <a:cubicBezTo>
                    <a:pt x="276" y="359"/>
                    <a:pt x="276" y="359"/>
                    <a:pt x="276" y="359"/>
                  </a:cubicBezTo>
                  <a:cubicBezTo>
                    <a:pt x="276" y="360"/>
                    <a:pt x="276" y="360"/>
                    <a:pt x="276" y="360"/>
                  </a:cubicBezTo>
                  <a:cubicBezTo>
                    <a:pt x="280" y="378"/>
                    <a:pt x="280" y="378"/>
                    <a:pt x="280" y="378"/>
                  </a:cubicBezTo>
                  <a:cubicBezTo>
                    <a:pt x="285" y="381"/>
                    <a:pt x="285" y="381"/>
                    <a:pt x="285" y="381"/>
                  </a:cubicBezTo>
                  <a:cubicBezTo>
                    <a:pt x="286" y="379"/>
                    <a:pt x="286" y="379"/>
                    <a:pt x="286" y="379"/>
                  </a:cubicBezTo>
                  <a:cubicBezTo>
                    <a:pt x="291" y="365"/>
                    <a:pt x="291" y="365"/>
                    <a:pt x="291" y="365"/>
                  </a:cubicBezTo>
                  <a:cubicBezTo>
                    <a:pt x="291" y="364"/>
                    <a:pt x="291" y="364"/>
                    <a:pt x="291" y="364"/>
                  </a:cubicBezTo>
                  <a:cubicBezTo>
                    <a:pt x="292" y="362"/>
                    <a:pt x="292" y="362"/>
                    <a:pt x="292" y="362"/>
                  </a:cubicBezTo>
                  <a:cubicBezTo>
                    <a:pt x="293" y="362"/>
                    <a:pt x="293" y="362"/>
                    <a:pt x="293" y="362"/>
                  </a:cubicBezTo>
                  <a:cubicBezTo>
                    <a:pt x="295" y="362"/>
                    <a:pt x="295" y="362"/>
                    <a:pt x="295" y="362"/>
                  </a:cubicBezTo>
                  <a:cubicBezTo>
                    <a:pt x="302" y="358"/>
                    <a:pt x="302" y="358"/>
                    <a:pt x="302" y="358"/>
                  </a:cubicBezTo>
                  <a:cubicBezTo>
                    <a:pt x="303" y="358"/>
                    <a:pt x="303" y="358"/>
                    <a:pt x="303" y="358"/>
                  </a:cubicBezTo>
                  <a:cubicBezTo>
                    <a:pt x="303" y="357"/>
                    <a:pt x="303" y="357"/>
                    <a:pt x="303" y="357"/>
                  </a:cubicBezTo>
                  <a:cubicBezTo>
                    <a:pt x="312" y="357"/>
                    <a:pt x="312" y="357"/>
                    <a:pt x="312" y="357"/>
                  </a:cubicBezTo>
                  <a:cubicBezTo>
                    <a:pt x="310" y="351"/>
                    <a:pt x="310" y="351"/>
                    <a:pt x="310" y="351"/>
                  </a:cubicBezTo>
                  <a:cubicBezTo>
                    <a:pt x="310" y="349"/>
                    <a:pt x="310" y="349"/>
                    <a:pt x="310" y="349"/>
                  </a:cubicBezTo>
                  <a:cubicBezTo>
                    <a:pt x="305" y="300"/>
                    <a:pt x="305" y="300"/>
                    <a:pt x="305" y="300"/>
                  </a:cubicBezTo>
                  <a:cubicBezTo>
                    <a:pt x="285" y="267"/>
                    <a:pt x="285" y="267"/>
                    <a:pt x="285" y="267"/>
                  </a:cubicBezTo>
                  <a:cubicBezTo>
                    <a:pt x="247" y="223"/>
                    <a:pt x="247" y="223"/>
                    <a:pt x="247" y="223"/>
                  </a:cubicBezTo>
                  <a:cubicBezTo>
                    <a:pt x="246" y="222"/>
                    <a:pt x="246" y="222"/>
                    <a:pt x="246" y="222"/>
                  </a:cubicBezTo>
                  <a:cubicBezTo>
                    <a:pt x="244" y="193"/>
                    <a:pt x="244" y="193"/>
                    <a:pt x="244" y="193"/>
                  </a:cubicBezTo>
                  <a:cubicBezTo>
                    <a:pt x="231" y="171"/>
                    <a:pt x="231" y="171"/>
                    <a:pt x="231" y="171"/>
                  </a:cubicBezTo>
                  <a:cubicBezTo>
                    <a:pt x="231" y="170"/>
                    <a:pt x="231" y="170"/>
                    <a:pt x="231" y="170"/>
                  </a:cubicBezTo>
                  <a:cubicBezTo>
                    <a:pt x="230" y="169"/>
                    <a:pt x="230" y="169"/>
                    <a:pt x="230" y="169"/>
                  </a:cubicBezTo>
                  <a:cubicBezTo>
                    <a:pt x="230" y="169"/>
                    <a:pt x="230" y="169"/>
                    <a:pt x="230" y="169"/>
                  </a:cubicBezTo>
                  <a:cubicBezTo>
                    <a:pt x="231" y="167"/>
                    <a:pt x="231" y="167"/>
                    <a:pt x="231" y="167"/>
                  </a:cubicBezTo>
                  <a:cubicBezTo>
                    <a:pt x="238" y="139"/>
                    <a:pt x="238" y="139"/>
                    <a:pt x="238" y="139"/>
                  </a:cubicBezTo>
                  <a:cubicBezTo>
                    <a:pt x="240" y="139"/>
                    <a:pt x="240" y="139"/>
                    <a:pt x="240" y="139"/>
                  </a:cubicBezTo>
                  <a:cubicBezTo>
                    <a:pt x="242" y="139"/>
                    <a:pt x="242" y="139"/>
                    <a:pt x="242" y="139"/>
                  </a:cubicBezTo>
                  <a:cubicBezTo>
                    <a:pt x="308" y="135"/>
                    <a:pt x="308" y="135"/>
                    <a:pt x="308" y="135"/>
                  </a:cubicBezTo>
                  <a:cubicBezTo>
                    <a:pt x="344" y="116"/>
                    <a:pt x="344" y="116"/>
                    <a:pt x="344" y="116"/>
                  </a:cubicBezTo>
                  <a:cubicBezTo>
                    <a:pt x="344" y="116"/>
                    <a:pt x="344" y="116"/>
                    <a:pt x="344" y="116"/>
                  </a:cubicBezTo>
                  <a:cubicBezTo>
                    <a:pt x="345" y="115"/>
                    <a:pt x="345" y="115"/>
                    <a:pt x="345" y="115"/>
                  </a:cubicBezTo>
                  <a:cubicBezTo>
                    <a:pt x="358" y="111"/>
                    <a:pt x="366" y="106"/>
                    <a:pt x="368" y="100"/>
                  </a:cubicBezTo>
                  <a:cubicBezTo>
                    <a:pt x="372" y="95"/>
                    <a:pt x="374" y="88"/>
                    <a:pt x="374" y="77"/>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3" name="Freeform 16"/>
            <p:cNvSpPr/>
            <p:nvPr/>
          </p:nvSpPr>
          <p:spPr bwMode="auto">
            <a:xfrm>
              <a:off x="3825477" y="3423922"/>
              <a:ext cx="492913" cy="878518"/>
            </a:xfrm>
            <a:custGeom>
              <a:avLst/>
              <a:gdLst>
                <a:gd name="T0" fmla="*/ 2147483646 w 425"/>
                <a:gd name="T1" fmla="*/ 2147483646 h 763"/>
                <a:gd name="T2" fmla="*/ 2147483646 w 425"/>
                <a:gd name="T3" fmla="*/ 2147483646 h 763"/>
                <a:gd name="T4" fmla="*/ 2147483646 w 425"/>
                <a:gd name="T5" fmla="*/ 2147483646 h 763"/>
                <a:gd name="T6" fmla="*/ 2147483646 w 425"/>
                <a:gd name="T7" fmla="*/ 2147483646 h 763"/>
                <a:gd name="T8" fmla="*/ 2147483646 w 425"/>
                <a:gd name="T9" fmla="*/ 2147483646 h 763"/>
                <a:gd name="T10" fmla="*/ 2147483646 w 425"/>
                <a:gd name="T11" fmla="*/ 2147483646 h 763"/>
                <a:gd name="T12" fmla="*/ 2147483646 w 425"/>
                <a:gd name="T13" fmla="*/ 2147483646 h 763"/>
                <a:gd name="T14" fmla="*/ 2147483646 w 425"/>
                <a:gd name="T15" fmla="*/ 2147483646 h 763"/>
                <a:gd name="T16" fmla="*/ 2147483646 w 425"/>
                <a:gd name="T17" fmla="*/ 2147483646 h 763"/>
                <a:gd name="T18" fmla="*/ 2147483646 w 425"/>
                <a:gd name="T19" fmla="*/ 2147483646 h 763"/>
                <a:gd name="T20" fmla="*/ 2147483646 w 425"/>
                <a:gd name="T21" fmla="*/ 2147483646 h 763"/>
                <a:gd name="T22" fmla="*/ 2147483646 w 425"/>
                <a:gd name="T23" fmla="*/ 2147483646 h 763"/>
                <a:gd name="T24" fmla="*/ 2147483646 w 425"/>
                <a:gd name="T25" fmla="*/ 2147483646 h 763"/>
                <a:gd name="T26" fmla="*/ 2147483646 w 425"/>
                <a:gd name="T27" fmla="*/ 2147483646 h 763"/>
                <a:gd name="T28" fmla="*/ 2147483646 w 425"/>
                <a:gd name="T29" fmla="*/ 2147483646 h 763"/>
                <a:gd name="T30" fmla="*/ 2147483646 w 425"/>
                <a:gd name="T31" fmla="*/ 2147483646 h 763"/>
                <a:gd name="T32" fmla="*/ 2147483646 w 425"/>
                <a:gd name="T33" fmla="*/ 2147483646 h 763"/>
                <a:gd name="T34" fmla="*/ 2147483646 w 425"/>
                <a:gd name="T35" fmla="*/ 2147483646 h 763"/>
                <a:gd name="T36" fmla="*/ 2147483646 w 425"/>
                <a:gd name="T37" fmla="*/ 2147483646 h 763"/>
                <a:gd name="T38" fmla="*/ 2147483646 w 425"/>
                <a:gd name="T39" fmla="*/ 2147483646 h 763"/>
                <a:gd name="T40" fmla="*/ 2147483646 w 425"/>
                <a:gd name="T41" fmla="*/ 2147483646 h 763"/>
                <a:gd name="T42" fmla="*/ 2147483646 w 425"/>
                <a:gd name="T43" fmla="*/ 2147483646 h 763"/>
                <a:gd name="T44" fmla="*/ 2147483646 w 425"/>
                <a:gd name="T45" fmla="*/ 2147483646 h 763"/>
                <a:gd name="T46" fmla="*/ 2147483646 w 425"/>
                <a:gd name="T47" fmla="*/ 2147483646 h 763"/>
                <a:gd name="T48" fmla="*/ 2147483646 w 425"/>
                <a:gd name="T49" fmla="*/ 2147483646 h 763"/>
                <a:gd name="T50" fmla="*/ 2147483646 w 425"/>
                <a:gd name="T51" fmla="*/ 2147483646 h 763"/>
                <a:gd name="T52" fmla="*/ 2147483646 w 425"/>
                <a:gd name="T53" fmla="*/ 2147483646 h 763"/>
                <a:gd name="T54" fmla="*/ 2147483646 w 425"/>
                <a:gd name="T55" fmla="*/ 2147483646 h 763"/>
                <a:gd name="T56" fmla="*/ 2147483646 w 425"/>
                <a:gd name="T57" fmla="*/ 2147483646 h 763"/>
                <a:gd name="T58" fmla="*/ 2147483646 w 425"/>
                <a:gd name="T59" fmla="*/ 2147483646 h 763"/>
                <a:gd name="T60" fmla="*/ 2147483646 w 425"/>
                <a:gd name="T61" fmla="*/ 2147483646 h 763"/>
                <a:gd name="T62" fmla="*/ 2147483646 w 425"/>
                <a:gd name="T63" fmla="*/ 2147483646 h 763"/>
                <a:gd name="T64" fmla="*/ 2147483646 w 425"/>
                <a:gd name="T65" fmla="*/ 2147483646 h 763"/>
                <a:gd name="T66" fmla="*/ 2147483646 w 425"/>
                <a:gd name="T67" fmla="*/ 2147483646 h 763"/>
                <a:gd name="T68" fmla="*/ 2147483646 w 425"/>
                <a:gd name="T69" fmla="*/ 2147483646 h 763"/>
                <a:gd name="T70" fmla="*/ 2147483646 w 425"/>
                <a:gd name="T71" fmla="*/ 2147483646 h 763"/>
                <a:gd name="T72" fmla="*/ 2147483646 w 425"/>
                <a:gd name="T73" fmla="*/ 2147483646 h 763"/>
                <a:gd name="T74" fmla="*/ 2147483646 w 425"/>
                <a:gd name="T75" fmla="*/ 2147483646 h 763"/>
                <a:gd name="T76" fmla="*/ 2147483646 w 425"/>
                <a:gd name="T77" fmla="*/ 2147483646 h 763"/>
                <a:gd name="T78" fmla="*/ 2147483646 w 425"/>
                <a:gd name="T79" fmla="*/ 2147483646 h 763"/>
                <a:gd name="T80" fmla="*/ 2147483646 w 425"/>
                <a:gd name="T81" fmla="*/ 2147483646 h 763"/>
                <a:gd name="T82" fmla="*/ 2147483646 w 425"/>
                <a:gd name="T83" fmla="*/ 2147483646 h 763"/>
                <a:gd name="T84" fmla="*/ 2147483646 w 425"/>
                <a:gd name="T85" fmla="*/ 2147483646 h 763"/>
                <a:gd name="T86" fmla="*/ 2147483646 w 425"/>
                <a:gd name="T87" fmla="*/ 2147483646 h 763"/>
                <a:gd name="T88" fmla="*/ 2147483646 w 425"/>
                <a:gd name="T89" fmla="*/ 2147483646 h 763"/>
                <a:gd name="T90" fmla="*/ 2147483646 w 425"/>
                <a:gd name="T91" fmla="*/ 2147483646 h 763"/>
                <a:gd name="T92" fmla="*/ 2147483646 w 425"/>
                <a:gd name="T93" fmla="*/ 2147483646 h 763"/>
                <a:gd name="T94" fmla="*/ 2147483646 w 425"/>
                <a:gd name="T95" fmla="*/ 2147483646 h 763"/>
                <a:gd name="T96" fmla="*/ 2147483646 w 425"/>
                <a:gd name="T97" fmla="*/ 2147483646 h 763"/>
                <a:gd name="T98" fmla="*/ 2147483646 w 425"/>
                <a:gd name="T99" fmla="*/ 2147483646 h 763"/>
                <a:gd name="T100" fmla="*/ 2147483646 w 425"/>
                <a:gd name="T101" fmla="*/ 2147483646 h 763"/>
                <a:gd name="T102" fmla="*/ 2147483646 w 425"/>
                <a:gd name="T103" fmla="*/ 0 h 763"/>
                <a:gd name="T104" fmla="*/ 2147483646 w 425"/>
                <a:gd name="T105" fmla="*/ 2147483646 h 763"/>
                <a:gd name="T106" fmla="*/ 2147483646 w 425"/>
                <a:gd name="T107" fmla="*/ 2147483646 h 763"/>
                <a:gd name="T108" fmla="*/ 2147483646 w 425"/>
                <a:gd name="T109" fmla="*/ 2147483646 h 763"/>
                <a:gd name="T110" fmla="*/ 2147483646 w 425"/>
                <a:gd name="T111" fmla="*/ 2147483646 h 763"/>
                <a:gd name="T112" fmla="*/ 2147483646 w 425"/>
                <a:gd name="T113" fmla="*/ 2147483646 h 763"/>
                <a:gd name="T114" fmla="*/ 2147483646 w 425"/>
                <a:gd name="T115" fmla="*/ 2147483646 h 763"/>
                <a:gd name="T116" fmla="*/ 2147483646 w 425"/>
                <a:gd name="T117" fmla="*/ 2147483646 h 763"/>
                <a:gd name="T118" fmla="*/ 2147483646 w 425"/>
                <a:gd name="T119" fmla="*/ 2147483646 h 763"/>
                <a:gd name="T120" fmla="*/ 2147483646 w 425"/>
                <a:gd name="T121" fmla="*/ 2147483646 h 763"/>
                <a:gd name="T122" fmla="*/ 2147483646 w 425"/>
                <a:gd name="T123" fmla="*/ 2147483646 h 763"/>
                <a:gd name="T124" fmla="*/ 2147483646 w 425"/>
                <a:gd name="T125" fmla="*/ 2147483646 h 7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25"/>
                <a:gd name="T190" fmla="*/ 0 h 763"/>
                <a:gd name="T191" fmla="*/ 425 w 425"/>
                <a:gd name="T192" fmla="*/ 763 h 76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25" h="763">
                  <a:moveTo>
                    <a:pt x="142" y="174"/>
                  </a:moveTo>
                  <a:cubicBezTo>
                    <a:pt x="135" y="173"/>
                    <a:pt x="135" y="173"/>
                    <a:pt x="135" y="173"/>
                  </a:cubicBezTo>
                  <a:cubicBezTo>
                    <a:pt x="125" y="238"/>
                    <a:pt x="125" y="238"/>
                    <a:pt x="125" y="238"/>
                  </a:cubicBezTo>
                  <a:cubicBezTo>
                    <a:pt x="143" y="259"/>
                    <a:pt x="143" y="259"/>
                    <a:pt x="143" y="259"/>
                  </a:cubicBezTo>
                  <a:cubicBezTo>
                    <a:pt x="159" y="266"/>
                    <a:pt x="159" y="266"/>
                    <a:pt x="159" y="266"/>
                  </a:cubicBezTo>
                  <a:cubicBezTo>
                    <a:pt x="159" y="266"/>
                    <a:pt x="159" y="266"/>
                    <a:pt x="159" y="266"/>
                  </a:cubicBezTo>
                  <a:cubicBezTo>
                    <a:pt x="161" y="266"/>
                    <a:pt x="161" y="266"/>
                    <a:pt x="161" y="266"/>
                  </a:cubicBezTo>
                  <a:cubicBezTo>
                    <a:pt x="162" y="267"/>
                    <a:pt x="162" y="267"/>
                    <a:pt x="162" y="267"/>
                  </a:cubicBezTo>
                  <a:cubicBezTo>
                    <a:pt x="184" y="285"/>
                    <a:pt x="184" y="285"/>
                    <a:pt x="184" y="285"/>
                  </a:cubicBezTo>
                  <a:cubicBezTo>
                    <a:pt x="214" y="293"/>
                    <a:pt x="214" y="293"/>
                    <a:pt x="214" y="293"/>
                  </a:cubicBezTo>
                  <a:cubicBezTo>
                    <a:pt x="215" y="293"/>
                    <a:pt x="215" y="293"/>
                    <a:pt x="215" y="293"/>
                  </a:cubicBezTo>
                  <a:cubicBezTo>
                    <a:pt x="231" y="303"/>
                    <a:pt x="231" y="303"/>
                    <a:pt x="231" y="303"/>
                  </a:cubicBezTo>
                  <a:cubicBezTo>
                    <a:pt x="232" y="303"/>
                    <a:pt x="232" y="303"/>
                    <a:pt x="232" y="303"/>
                  </a:cubicBezTo>
                  <a:cubicBezTo>
                    <a:pt x="232" y="303"/>
                    <a:pt x="232" y="303"/>
                    <a:pt x="232" y="303"/>
                  </a:cubicBezTo>
                  <a:cubicBezTo>
                    <a:pt x="232" y="305"/>
                    <a:pt x="232" y="305"/>
                    <a:pt x="232" y="305"/>
                  </a:cubicBezTo>
                  <a:cubicBezTo>
                    <a:pt x="244" y="322"/>
                    <a:pt x="244" y="322"/>
                    <a:pt x="244" y="322"/>
                  </a:cubicBezTo>
                  <a:cubicBezTo>
                    <a:pt x="246" y="324"/>
                    <a:pt x="246" y="324"/>
                    <a:pt x="246" y="324"/>
                  </a:cubicBezTo>
                  <a:cubicBezTo>
                    <a:pt x="245" y="326"/>
                    <a:pt x="245" y="326"/>
                    <a:pt x="245" y="326"/>
                  </a:cubicBezTo>
                  <a:cubicBezTo>
                    <a:pt x="234" y="343"/>
                    <a:pt x="234" y="343"/>
                    <a:pt x="234" y="343"/>
                  </a:cubicBezTo>
                  <a:cubicBezTo>
                    <a:pt x="232" y="345"/>
                    <a:pt x="232" y="351"/>
                    <a:pt x="232" y="359"/>
                  </a:cubicBezTo>
                  <a:cubicBezTo>
                    <a:pt x="233" y="359"/>
                    <a:pt x="233" y="359"/>
                    <a:pt x="233" y="359"/>
                  </a:cubicBezTo>
                  <a:cubicBezTo>
                    <a:pt x="233" y="379"/>
                    <a:pt x="233" y="379"/>
                    <a:pt x="233" y="379"/>
                  </a:cubicBezTo>
                  <a:cubicBezTo>
                    <a:pt x="232" y="380"/>
                    <a:pt x="232" y="380"/>
                    <a:pt x="232" y="380"/>
                  </a:cubicBezTo>
                  <a:cubicBezTo>
                    <a:pt x="232" y="380"/>
                    <a:pt x="232" y="380"/>
                    <a:pt x="232" y="380"/>
                  </a:cubicBezTo>
                  <a:cubicBezTo>
                    <a:pt x="223" y="412"/>
                    <a:pt x="223" y="412"/>
                    <a:pt x="223" y="412"/>
                  </a:cubicBezTo>
                  <a:cubicBezTo>
                    <a:pt x="222" y="417"/>
                    <a:pt x="222" y="417"/>
                    <a:pt x="222" y="417"/>
                  </a:cubicBezTo>
                  <a:cubicBezTo>
                    <a:pt x="220" y="417"/>
                    <a:pt x="220" y="417"/>
                    <a:pt x="220" y="417"/>
                  </a:cubicBezTo>
                  <a:cubicBezTo>
                    <a:pt x="216" y="416"/>
                    <a:pt x="216" y="416"/>
                    <a:pt x="216" y="416"/>
                  </a:cubicBezTo>
                  <a:cubicBezTo>
                    <a:pt x="203" y="413"/>
                    <a:pt x="203" y="413"/>
                    <a:pt x="203" y="413"/>
                  </a:cubicBezTo>
                  <a:cubicBezTo>
                    <a:pt x="185" y="414"/>
                    <a:pt x="185" y="414"/>
                    <a:pt x="185" y="414"/>
                  </a:cubicBezTo>
                  <a:cubicBezTo>
                    <a:pt x="169" y="419"/>
                    <a:pt x="169" y="419"/>
                    <a:pt x="169" y="419"/>
                  </a:cubicBezTo>
                  <a:cubicBezTo>
                    <a:pt x="151" y="434"/>
                    <a:pt x="151" y="434"/>
                    <a:pt x="151" y="434"/>
                  </a:cubicBezTo>
                  <a:cubicBezTo>
                    <a:pt x="147" y="438"/>
                    <a:pt x="147" y="438"/>
                    <a:pt x="147" y="438"/>
                  </a:cubicBezTo>
                  <a:cubicBezTo>
                    <a:pt x="170" y="450"/>
                    <a:pt x="170" y="450"/>
                    <a:pt x="170" y="450"/>
                  </a:cubicBezTo>
                  <a:cubicBezTo>
                    <a:pt x="168" y="454"/>
                    <a:pt x="168" y="454"/>
                    <a:pt x="168" y="454"/>
                  </a:cubicBezTo>
                  <a:cubicBezTo>
                    <a:pt x="167" y="459"/>
                    <a:pt x="162" y="465"/>
                    <a:pt x="153" y="468"/>
                  </a:cubicBezTo>
                  <a:cubicBezTo>
                    <a:pt x="138" y="469"/>
                    <a:pt x="138" y="469"/>
                    <a:pt x="138" y="469"/>
                  </a:cubicBezTo>
                  <a:cubicBezTo>
                    <a:pt x="114" y="459"/>
                    <a:pt x="114" y="459"/>
                    <a:pt x="114" y="459"/>
                  </a:cubicBezTo>
                  <a:cubicBezTo>
                    <a:pt x="114" y="459"/>
                    <a:pt x="114" y="459"/>
                    <a:pt x="114" y="459"/>
                  </a:cubicBezTo>
                  <a:cubicBezTo>
                    <a:pt x="114" y="459"/>
                    <a:pt x="114" y="459"/>
                    <a:pt x="114" y="459"/>
                  </a:cubicBezTo>
                  <a:cubicBezTo>
                    <a:pt x="92" y="447"/>
                    <a:pt x="92" y="447"/>
                    <a:pt x="92" y="447"/>
                  </a:cubicBezTo>
                  <a:cubicBezTo>
                    <a:pt x="82" y="447"/>
                    <a:pt x="82" y="447"/>
                    <a:pt x="82" y="447"/>
                  </a:cubicBezTo>
                  <a:cubicBezTo>
                    <a:pt x="56" y="485"/>
                    <a:pt x="56" y="485"/>
                    <a:pt x="56" y="485"/>
                  </a:cubicBezTo>
                  <a:cubicBezTo>
                    <a:pt x="51" y="497"/>
                    <a:pt x="51" y="497"/>
                    <a:pt x="51" y="497"/>
                  </a:cubicBezTo>
                  <a:cubicBezTo>
                    <a:pt x="51" y="519"/>
                    <a:pt x="51" y="519"/>
                    <a:pt x="51" y="519"/>
                  </a:cubicBezTo>
                  <a:cubicBezTo>
                    <a:pt x="61" y="537"/>
                    <a:pt x="61" y="537"/>
                    <a:pt x="61" y="537"/>
                  </a:cubicBezTo>
                  <a:cubicBezTo>
                    <a:pt x="61" y="538"/>
                    <a:pt x="61" y="538"/>
                    <a:pt x="61" y="538"/>
                  </a:cubicBezTo>
                  <a:cubicBezTo>
                    <a:pt x="61" y="538"/>
                    <a:pt x="61" y="538"/>
                    <a:pt x="61" y="538"/>
                  </a:cubicBezTo>
                  <a:cubicBezTo>
                    <a:pt x="61" y="538"/>
                    <a:pt x="61" y="538"/>
                    <a:pt x="61" y="538"/>
                  </a:cubicBezTo>
                  <a:cubicBezTo>
                    <a:pt x="68" y="555"/>
                    <a:pt x="68" y="555"/>
                    <a:pt x="68" y="555"/>
                  </a:cubicBezTo>
                  <a:cubicBezTo>
                    <a:pt x="68" y="557"/>
                    <a:pt x="68" y="557"/>
                    <a:pt x="68" y="557"/>
                  </a:cubicBezTo>
                  <a:cubicBezTo>
                    <a:pt x="69" y="582"/>
                    <a:pt x="69" y="582"/>
                    <a:pt x="69" y="582"/>
                  </a:cubicBezTo>
                  <a:cubicBezTo>
                    <a:pt x="69" y="585"/>
                    <a:pt x="69" y="585"/>
                    <a:pt x="69" y="585"/>
                  </a:cubicBezTo>
                  <a:cubicBezTo>
                    <a:pt x="70" y="587"/>
                    <a:pt x="70" y="587"/>
                    <a:pt x="70" y="587"/>
                  </a:cubicBezTo>
                  <a:cubicBezTo>
                    <a:pt x="53" y="590"/>
                    <a:pt x="53" y="590"/>
                    <a:pt x="53" y="590"/>
                  </a:cubicBezTo>
                  <a:cubicBezTo>
                    <a:pt x="21" y="590"/>
                    <a:pt x="21" y="590"/>
                    <a:pt x="21" y="590"/>
                  </a:cubicBezTo>
                  <a:cubicBezTo>
                    <a:pt x="6" y="600"/>
                    <a:pt x="6" y="600"/>
                    <a:pt x="6" y="600"/>
                  </a:cubicBezTo>
                  <a:cubicBezTo>
                    <a:pt x="0" y="610"/>
                    <a:pt x="0" y="610"/>
                    <a:pt x="0" y="610"/>
                  </a:cubicBezTo>
                  <a:cubicBezTo>
                    <a:pt x="1" y="611"/>
                    <a:pt x="1" y="611"/>
                    <a:pt x="1" y="611"/>
                  </a:cubicBezTo>
                  <a:cubicBezTo>
                    <a:pt x="8" y="643"/>
                    <a:pt x="8" y="643"/>
                    <a:pt x="8" y="643"/>
                  </a:cubicBezTo>
                  <a:cubicBezTo>
                    <a:pt x="9" y="643"/>
                    <a:pt x="9" y="643"/>
                    <a:pt x="9" y="643"/>
                  </a:cubicBezTo>
                  <a:cubicBezTo>
                    <a:pt x="9" y="656"/>
                    <a:pt x="9" y="656"/>
                    <a:pt x="9" y="656"/>
                  </a:cubicBezTo>
                  <a:cubicBezTo>
                    <a:pt x="16" y="670"/>
                    <a:pt x="16" y="670"/>
                    <a:pt x="16" y="670"/>
                  </a:cubicBezTo>
                  <a:cubicBezTo>
                    <a:pt x="38" y="685"/>
                    <a:pt x="38" y="685"/>
                    <a:pt x="38" y="685"/>
                  </a:cubicBezTo>
                  <a:cubicBezTo>
                    <a:pt x="71" y="678"/>
                    <a:pt x="71" y="678"/>
                    <a:pt x="71" y="678"/>
                  </a:cubicBezTo>
                  <a:cubicBezTo>
                    <a:pt x="87" y="667"/>
                    <a:pt x="87" y="667"/>
                    <a:pt x="87" y="667"/>
                  </a:cubicBezTo>
                  <a:cubicBezTo>
                    <a:pt x="89" y="666"/>
                    <a:pt x="89" y="666"/>
                    <a:pt x="89" y="666"/>
                  </a:cubicBezTo>
                  <a:cubicBezTo>
                    <a:pt x="104" y="666"/>
                    <a:pt x="104" y="666"/>
                    <a:pt x="104" y="666"/>
                  </a:cubicBezTo>
                  <a:cubicBezTo>
                    <a:pt x="112" y="686"/>
                    <a:pt x="112" y="686"/>
                    <a:pt x="112" y="686"/>
                  </a:cubicBezTo>
                  <a:cubicBezTo>
                    <a:pt x="117" y="691"/>
                    <a:pt x="121" y="697"/>
                    <a:pt x="124" y="703"/>
                  </a:cubicBezTo>
                  <a:cubicBezTo>
                    <a:pt x="131" y="702"/>
                    <a:pt x="131" y="702"/>
                    <a:pt x="131" y="702"/>
                  </a:cubicBezTo>
                  <a:cubicBezTo>
                    <a:pt x="133" y="702"/>
                    <a:pt x="133" y="702"/>
                    <a:pt x="133" y="702"/>
                  </a:cubicBezTo>
                  <a:cubicBezTo>
                    <a:pt x="135" y="702"/>
                    <a:pt x="135" y="702"/>
                    <a:pt x="135" y="702"/>
                  </a:cubicBezTo>
                  <a:cubicBezTo>
                    <a:pt x="136" y="700"/>
                    <a:pt x="136" y="700"/>
                    <a:pt x="136" y="700"/>
                  </a:cubicBezTo>
                  <a:cubicBezTo>
                    <a:pt x="151" y="688"/>
                    <a:pt x="151" y="688"/>
                    <a:pt x="151" y="688"/>
                  </a:cubicBezTo>
                  <a:cubicBezTo>
                    <a:pt x="165" y="713"/>
                    <a:pt x="165" y="713"/>
                    <a:pt x="165" y="713"/>
                  </a:cubicBezTo>
                  <a:cubicBezTo>
                    <a:pt x="180" y="722"/>
                    <a:pt x="180" y="722"/>
                    <a:pt x="180" y="722"/>
                  </a:cubicBezTo>
                  <a:cubicBezTo>
                    <a:pt x="201" y="722"/>
                    <a:pt x="201" y="722"/>
                    <a:pt x="201" y="722"/>
                  </a:cubicBezTo>
                  <a:cubicBezTo>
                    <a:pt x="216" y="720"/>
                    <a:pt x="216" y="720"/>
                    <a:pt x="216" y="720"/>
                  </a:cubicBezTo>
                  <a:cubicBezTo>
                    <a:pt x="220" y="720"/>
                    <a:pt x="220" y="720"/>
                    <a:pt x="220" y="720"/>
                  </a:cubicBezTo>
                  <a:cubicBezTo>
                    <a:pt x="258" y="725"/>
                    <a:pt x="258" y="725"/>
                    <a:pt x="258" y="725"/>
                  </a:cubicBezTo>
                  <a:cubicBezTo>
                    <a:pt x="259" y="725"/>
                    <a:pt x="259" y="725"/>
                    <a:pt x="259" y="725"/>
                  </a:cubicBezTo>
                  <a:cubicBezTo>
                    <a:pt x="259" y="726"/>
                    <a:pt x="259" y="726"/>
                    <a:pt x="259" y="726"/>
                  </a:cubicBezTo>
                  <a:cubicBezTo>
                    <a:pt x="275" y="736"/>
                    <a:pt x="275" y="736"/>
                    <a:pt x="275" y="736"/>
                  </a:cubicBezTo>
                  <a:cubicBezTo>
                    <a:pt x="275" y="736"/>
                    <a:pt x="275" y="736"/>
                    <a:pt x="275" y="736"/>
                  </a:cubicBezTo>
                  <a:cubicBezTo>
                    <a:pt x="275" y="736"/>
                    <a:pt x="275" y="736"/>
                    <a:pt x="275" y="736"/>
                  </a:cubicBezTo>
                  <a:cubicBezTo>
                    <a:pt x="275" y="737"/>
                    <a:pt x="275" y="737"/>
                    <a:pt x="275" y="737"/>
                  </a:cubicBezTo>
                  <a:cubicBezTo>
                    <a:pt x="288" y="747"/>
                    <a:pt x="288" y="747"/>
                    <a:pt x="288" y="747"/>
                  </a:cubicBezTo>
                  <a:cubicBezTo>
                    <a:pt x="288" y="748"/>
                    <a:pt x="288" y="748"/>
                    <a:pt x="288" y="748"/>
                  </a:cubicBezTo>
                  <a:cubicBezTo>
                    <a:pt x="298" y="759"/>
                    <a:pt x="298" y="759"/>
                    <a:pt x="298" y="759"/>
                  </a:cubicBezTo>
                  <a:cubicBezTo>
                    <a:pt x="308" y="763"/>
                    <a:pt x="308" y="763"/>
                    <a:pt x="308" y="763"/>
                  </a:cubicBezTo>
                  <a:cubicBezTo>
                    <a:pt x="325" y="761"/>
                    <a:pt x="325" y="761"/>
                    <a:pt x="325" y="761"/>
                  </a:cubicBezTo>
                  <a:cubicBezTo>
                    <a:pt x="325" y="739"/>
                    <a:pt x="325" y="739"/>
                    <a:pt x="325" y="739"/>
                  </a:cubicBezTo>
                  <a:cubicBezTo>
                    <a:pt x="317" y="724"/>
                    <a:pt x="317" y="724"/>
                    <a:pt x="317" y="724"/>
                  </a:cubicBezTo>
                  <a:cubicBezTo>
                    <a:pt x="316" y="724"/>
                    <a:pt x="316" y="724"/>
                    <a:pt x="316" y="724"/>
                  </a:cubicBezTo>
                  <a:cubicBezTo>
                    <a:pt x="316" y="723"/>
                    <a:pt x="316" y="723"/>
                    <a:pt x="316" y="723"/>
                  </a:cubicBezTo>
                  <a:cubicBezTo>
                    <a:pt x="309" y="696"/>
                    <a:pt x="309" y="696"/>
                    <a:pt x="309" y="696"/>
                  </a:cubicBezTo>
                  <a:cubicBezTo>
                    <a:pt x="324" y="681"/>
                    <a:pt x="324" y="681"/>
                    <a:pt x="324" y="681"/>
                  </a:cubicBezTo>
                  <a:cubicBezTo>
                    <a:pt x="325" y="680"/>
                    <a:pt x="325" y="680"/>
                    <a:pt x="325" y="680"/>
                  </a:cubicBezTo>
                  <a:cubicBezTo>
                    <a:pt x="326" y="680"/>
                    <a:pt x="326" y="680"/>
                    <a:pt x="326" y="680"/>
                  </a:cubicBezTo>
                  <a:cubicBezTo>
                    <a:pt x="339" y="678"/>
                    <a:pt x="339" y="678"/>
                    <a:pt x="339" y="678"/>
                  </a:cubicBezTo>
                  <a:cubicBezTo>
                    <a:pt x="353" y="678"/>
                    <a:pt x="353" y="678"/>
                    <a:pt x="353" y="678"/>
                  </a:cubicBezTo>
                  <a:cubicBezTo>
                    <a:pt x="357" y="672"/>
                    <a:pt x="357" y="672"/>
                    <a:pt x="357" y="672"/>
                  </a:cubicBezTo>
                  <a:cubicBezTo>
                    <a:pt x="348" y="661"/>
                    <a:pt x="348" y="661"/>
                    <a:pt x="348" y="661"/>
                  </a:cubicBezTo>
                  <a:cubicBezTo>
                    <a:pt x="318" y="641"/>
                    <a:pt x="318" y="641"/>
                    <a:pt x="318" y="641"/>
                  </a:cubicBezTo>
                  <a:cubicBezTo>
                    <a:pt x="310" y="629"/>
                    <a:pt x="310" y="629"/>
                    <a:pt x="310" y="629"/>
                  </a:cubicBezTo>
                  <a:cubicBezTo>
                    <a:pt x="309" y="628"/>
                    <a:pt x="309" y="628"/>
                    <a:pt x="309" y="628"/>
                  </a:cubicBezTo>
                  <a:cubicBezTo>
                    <a:pt x="308" y="627"/>
                    <a:pt x="308" y="627"/>
                    <a:pt x="308" y="627"/>
                  </a:cubicBezTo>
                  <a:cubicBezTo>
                    <a:pt x="309" y="625"/>
                    <a:pt x="309" y="625"/>
                    <a:pt x="309" y="625"/>
                  </a:cubicBezTo>
                  <a:cubicBezTo>
                    <a:pt x="318" y="609"/>
                    <a:pt x="318" y="609"/>
                    <a:pt x="318" y="609"/>
                  </a:cubicBezTo>
                  <a:cubicBezTo>
                    <a:pt x="320" y="611"/>
                    <a:pt x="320" y="611"/>
                    <a:pt x="320" y="611"/>
                  </a:cubicBezTo>
                  <a:cubicBezTo>
                    <a:pt x="341" y="617"/>
                    <a:pt x="341" y="617"/>
                    <a:pt x="341" y="617"/>
                  </a:cubicBezTo>
                  <a:cubicBezTo>
                    <a:pt x="397" y="614"/>
                    <a:pt x="397" y="614"/>
                    <a:pt x="397" y="614"/>
                  </a:cubicBezTo>
                  <a:cubicBezTo>
                    <a:pt x="398" y="615"/>
                    <a:pt x="398" y="615"/>
                    <a:pt x="398" y="615"/>
                  </a:cubicBezTo>
                  <a:cubicBezTo>
                    <a:pt x="399" y="615"/>
                    <a:pt x="399" y="615"/>
                    <a:pt x="399" y="615"/>
                  </a:cubicBezTo>
                  <a:cubicBezTo>
                    <a:pt x="415" y="621"/>
                    <a:pt x="415" y="621"/>
                    <a:pt x="415" y="621"/>
                  </a:cubicBezTo>
                  <a:cubicBezTo>
                    <a:pt x="425" y="611"/>
                    <a:pt x="425" y="611"/>
                    <a:pt x="425" y="611"/>
                  </a:cubicBezTo>
                  <a:cubicBezTo>
                    <a:pt x="420" y="579"/>
                    <a:pt x="420" y="579"/>
                    <a:pt x="420" y="579"/>
                  </a:cubicBezTo>
                  <a:cubicBezTo>
                    <a:pt x="400" y="566"/>
                    <a:pt x="400" y="566"/>
                    <a:pt x="400" y="566"/>
                  </a:cubicBezTo>
                  <a:cubicBezTo>
                    <a:pt x="383" y="556"/>
                    <a:pt x="378" y="533"/>
                    <a:pt x="381" y="495"/>
                  </a:cubicBezTo>
                  <a:cubicBezTo>
                    <a:pt x="364" y="487"/>
                    <a:pt x="364" y="487"/>
                    <a:pt x="364" y="487"/>
                  </a:cubicBezTo>
                  <a:cubicBezTo>
                    <a:pt x="362" y="486"/>
                    <a:pt x="362" y="486"/>
                    <a:pt x="362" y="486"/>
                  </a:cubicBezTo>
                  <a:cubicBezTo>
                    <a:pt x="360" y="486"/>
                    <a:pt x="360" y="486"/>
                    <a:pt x="360" y="486"/>
                  </a:cubicBezTo>
                  <a:cubicBezTo>
                    <a:pt x="360" y="484"/>
                    <a:pt x="360" y="484"/>
                    <a:pt x="360" y="484"/>
                  </a:cubicBezTo>
                  <a:cubicBezTo>
                    <a:pt x="360" y="483"/>
                    <a:pt x="360" y="483"/>
                    <a:pt x="360" y="483"/>
                  </a:cubicBezTo>
                  <a:cubicBezTo>
                    <a:pt x="357" y="455"/>
                    <a:pt x="357" y="455"/>
                    <a:pt x="357" y="455"/>
                  </a:cubicBezTo>
                  <a:cubicBezTo>
                    <a:pt x="380" y="347"/>
                    <a:pt x="380" y="347"/>
                    <a:pt x="380" y="347"/>
                  </a:cubicBezTo>
                  <a:cubicBezTo>
                    <a:pt x="371" y="316"/>
                    <a:pt x="365" y="295"/>
                    <a:pt x="365" y="284"/>
                  </a:cubicBezTo>
                  <a:cubicBezTo>
                    <a:pt x="363" y="252"/>
                    <a:pt x="363" y="252"/>
                    <a:pt x="363" y="252"/>
                  </a:cubicBezTo>
                  <a:cubicBezTo>
                    <a:pt x="365" y="218"/>
                    <a:pt x="365" y="218"/>
                    <a:pt x="365" y="218"/>
                  </a:cubicBezTo>
                  <a:cubicBezTo>
                    <a:pt x="365" y="215"/>
                    <a:pt x="365" y="215"/>
                    <a:pt x="365" y="215"/>
                  </a:cubicBezTo>
                  <a:cubicBezTo>
                    <a:pt x="367" y="213"/>
                    <a:pt x="367" y="213"/>
                    <a:pt x="367" y="213"/>
                  </a:cubicBezTo>
                  <a:cubicBezTo>
                    <a:pt x="367" y="213"/>
                    <a:pt x="367" y="213"/>
                    <a:pt x="367" y="213"/>
                  </a:cubicBezTo>
                  <a:cubicBezTo>
                    <a:pt x="389" y="198"/>
                    <a:pt x="389" y="198"/>
                    <a:pt x="389" y="198"/>
                  </a:cubicBezTo>
                  <a:cubicBezTo>
                    <a:pt x="389" y="181"/>
                    <a:pt x="389" y="181"/>
                    <a:pt x="389" y="181"/>
                  </a:cubicBezTo>
                  <a:cubicBezTo>
                    <a:pt x="389" y="176"/>
                    <a:pt x="386" y="170"/>
                    <a:pt x="381" y="162"/>
                  </a:cubicBezTo>
                  <a:cubicBezTo>
                    <a:pt x="367" y="147"/>
                    <a:pt x="367" y="147"/>
                    <a:pt x="367" y="147"/>
                  </a:cubicBezTo>
                  <a:cubicBezTo>
                    <a:pt x="365" y="147"/>
                    <a:pt x="365" y="147"/>
                    <a:pt x="365" y="147"/>
                  </a:cubicBezTo>
                  <a:cubicBezTo>
                    <a:pt x="365" y="144"/>
                    <a:pt x="365" y="144"/>
                    <a:pt x="365" y="144"/>
                  </a:cubicBezTo>
                  <a:cubicBezTo>
                    <a:pt x="363" y="118"/>
                    <a:pt x="363" y="118"/>
                    <a:pt x="363" y="118"/>
                  </a:cubicBezTo>
                  <a:cubicBezTo>
                    <a:pt x="363" y="117"/>
                    <a:pt x="363" y="117"/>
                    <a:pt x="363" y="117"/>
                  </a:cubicBezTo>
                  <a:cubicBezTo>
                    <a:pt x="362" y="116"/>
                    <a:pt x="362" y="116"/>
                    <a:pt x="362" y="116"/>
                  </a:cubicBezTo>
                  <a:cubicBezTo>
                    <a:pt x="364" y="115"/>
                    <a:pt x="364" y="115"/>
                    <a:pt x="364" y="115"/>
                  </a:cubicBezTo>
                  <a:cubicBezTo>
                    <a:pt x="364" y="114"/>
                    <a:pt x="364" y="114"/>
                    <a:pt x="364" y="114"/>
                  </a:cubicBezTo>
                  <a:cubicBezTo>
                    <a:pt x="392" y="79"/>
                    <a:pt x="392" y="79"/>
                    <a:pt x="392" y="79"/>
                  </a:cubicBezTo>
                  <a:cubicBezTo>
                    <a:pt x="392" y="65"/>
                    <a:pt x="392" y="65"/>
                    <a:pt x="392" y="65"/>
                  </a:cubicBezTo>
                  <a:cubicBezTo>
                    <a:pt x="383" y="49"/>
                    <a:pt x="383" y="49"/>
                    <a:pt x="383" y="49"/>
                  </a:cubicBezTo>
                  <a:cubicBezTo>
                    <a:pt x="383" y="48"/>
                    <a:pt x="383" y="48"/>
                    <a:pt x="383" y="48"/>
                  </a:cubicBezTo>
                  <a:cubicBezTo>
                    <a:pt x="382" y="46"/>
                    <a:pt x="382" y="46"/>
                    <a:pt x="382" y="46"/>
                  </a:cubicBezTo>
                  <a:cubicBezTo>
                    <a:pt x="396" y="29"/>
                    <a:pt x="396" y="29"/>
                    <a:pt x="396" y="29"/>
                  </a:cubicBezTo>
                  <a:cubicBezTo>
                    <a:pt x="396" y="28"/>
                    <a:pt x="396" y="28"/>
                    <a:pt x="396" y="28"/>
                  </a:cubicBezTo>
                  <a:cubicBezTo>
                    <a:pt x="397" y="28"/>
                    <a:pt x="397" y="28"/>
                    <a:pt x="397" y="28"/>
                  </a:cubicBezTo>
                  <a:cubicBezTo>
                    <a:pt x="412" y="16"/>
                    <a:pt x="412" y="16"/>
                    <a:pt x="412" y="16"/>
                  </a:cubicBezTo>
                  <a:cubicBezTo>
                    <a:pt x="410" y="2"/>
                    <a:pt x="410" y="2"/>
                    <a:pt x="410" y="2"/>
                  </a:cubicBezTo>
                  <a:cubicBezTo>
                    <a:pt x="402" y="2"/>
                    <a:pt x="402" y="2"/>
                    <a:pt x="402" y="2"/>
                  </a:cubicBezTo>
                  <a:cubicBezTo>
                    <a:pt x="391" y="0"/>
                    <a:pt x="391" y="0"/>
                    <a:pt x="391" y="0"/>
                  </a:cubicBezTo>
                  <a:cubicBezTo>
                    <a:pt x="384" y="26"/>
                    <a:pt x="384" y="26"/>
                    <a:pt x="384" y="26"/>
                  </a:cubicBezTo>
                  <a:cubicBezTo>
                    <a:pt x="381" y="24"/>
                    <a:pt x="381" y="24"/>
                    <a:pt x="381" y="24"/>
                  </a:cubicBezTo>
                  <a:cubicBezTo>
                    <a:pt x="354" y="14"/>
                    <a:pt x="354" y="14"/>
                    <a:pt x="354" y="14"/>
                  </a:cubicBezTo>
                  <a:cubicBezTo>
                    <a:pt x="337" y="11"/>
                    <a:pt x="337" y="11"/>
                    <a:pt x="337" y="11"/>
                  </a:cubicBezTo>
                  <a:cubicBezTo>
                    <a:pt x="343" y="37"/>
                    <a:pt x="343" y="37"/>
                    <a:pt x="343" y="37"/>
                  </a:cubicBezTo>
                  <a:cubicBezTo>
                    <a:pt x="320" y="45"/>
                    <a:pt x="320" y="45"/>
                    <a:pt x="320" y="45"/>
                  </a:cubicBezTo>
                  <a:cubicBezTo>
                    <a:pt x="286" y="62"/>
                    <a:pt x="286" y="62"/>
                    <a:pt x="286" y="62"/>
                  </a:cubicBezTo>
                  <a:cubicBezTo>
                    <a:pt x="276" y="76"/>
                    <a:pt x="276" y="76"/>
                    <a:pt x="276" y="76"/>
                  </a:cubicBezTo>
                  <a:cubicBezTo>
                    <a:pt x="276" y="76"/>
                    <a:pt x="276" y="76"/>
                    <a:pt x="276" y="76"/>
                  </a:cubicBezTo>
                  <a:cubicBezTo>
                    <a:pt x="276" y="77"/>
                    <a:pt x="276" y="77"/>
                    <a:pt x="276" y="77"/>
                  </a:cubicBezTo>
                  <a:cubicBezTo>
                    <a:pt x="275" y="77"/>
                    <a:pt x="275" y="77"/>
                    <a:pt x="275" y="77"/>
                  </a:cubicBezTo>
                  <a:cubicBezTo>
                    <a:pt x="257" y="93"/>
                    <a:pt x="257" y="93"/>
                    <a:pt x="257" y="93"/>
                  </a:cubicBezTo>
                  <a:cubicBezTo>
                    <a:pt x="253" y="118"/>
                    <a:pt x="253" y="118"/>
                    <a:pt x="253" y="118"/>
                  </a:cubicBezTo>
                  <a:cubicBezTo>
                    <a:pt x="253" y="121"/>
                    <a:pt x="253" y="121"/>
                    <a:pt x="253" y="121"/>
                  </a:cubicBezTo>
                  <a:cubicBezTo>
                    <a:pt x="244" y="156"/>
                    <a:pt x="244" y="156"/>
                    <a:pt x="244" y="156"/>
                  </a:cubicBezTo>
                  <a:cubicBezTo>
                    <a:pt x="245" y="156"/>
                    <a:pt x="245" y="156"/>
                    <a:pt x="245" y="156"/>
                  </a:cubicBezTo>
                  <a:cubicBezTo>
                    <a:pt x="241" y="173"/>
                    <a:pt x="241" y="173"/>
                    <a:pt x="241" y="173"/>
                  </a:cubicBezTo>
                  <a:cubicBezTo>
                    <a:pt x="241" y="174"/>
                    <a:pt x="241" y="174"/>
                    <a:pt x="241" y="174"/>
                  </a:cubicBezTo>
                  <a:cubicBezTo>
                    <a:pt x="241" y="174"/>
                    <a:pt x="241" y="174"/>
                    <a:pt x="241" y="174"/>
                  </a:cubicBezTo>
                  <a:cubicBezTo>
                    <a:pt x="240" y="175"/>
                    <a:pt x="240" y="175"/>
                    <a:pt x="240" y="175"/>
                  </a:cubicBezTo>
                  <a:cubicBezTo>
                    <a:pt x="228" y="191"/>
                    <a:pt x="228" y="191"/>
                    <a:pt x="228" y="191"/>
                  </a:cubicBezTo>
                  <a:cubicBezTo>
                    <a:pt x="227" y="191"/>
                    <a:pt x="227" y="191"/>
                    <a:pt x="227" y="191"/>
                  </a:cubicBezTo>
                  <a:cubicBezTo>
                    <a:pt x="227" y="192"/>
                    <a:pt x="227" y="192"/>
                    <a:pt x="227" y="192"/>
                  </a:cubicBezTo>
                  <a:cubicBezTo>
                    <a:pt x="226" y="193"/>
                    <a:pt x="226" y="193"/>
                    <a:pt x="226" y="193"/>
                  </a:cubicBezTo>
                  <a:cubicBezTo>
                    <a:pt x="225" y="193"/>
                    <a:pt x="225" y="193"/>
                    <a:pt x="225" y="193"/>
                  </a:cubicBezTo>
                  <a:cubicBezTo>
                    <a:pt x="200" y="196"/>
                    <a:pt x="200" y="196"/>
                    <a:pt x="200" y="196"/>
                  </a:cubicBezTo>
                  <a:cubicBezTo>
                    <a:pt x="200" y="196"/>
                    <a:pt x="200" y="196"/>
                    <a:pt x="200" y="196"/>
                  </a:cubicBezTo>
                  <a:cubicBezTo>
                    <a:pt x="200" y="198"/>
                    <a:pt x="200" y="198"/>
                    <a:pt x="200" y="198"/>
                  </a:cubicBezTo>
                  <a:cubicBezTo>
                    <a:pt x="199" y="196"/>
                    <a:pt x="199" y="196"/>
                    <a:pt x="199" y="196"/>
                  </a:cubicBezTo>
                  <a:cubicBezTo>
                    <a:pt x="199" y="196"/>
                    <a:pt x="199" y="196"/>
                    <a:pt x="199" y="196"/>
                  </a:cubicBezTo>
                  <a:cubicBezTo>
                    <a:pt x="161" y="184"/>
                    <a:pt x="161" y="184"/>
                    <a:pt x="161" y="184"/>
                  </a:cubicBezTo>
                  <a:cubicBezTo>
                    <a:pt x="159" y="183"/>
                    <a:pt x="159" y="183"/>
                    <a:pt x="159" y="183"/>
                  </a:cubicBezTo>
                  <a:lnTo>
                    <a:pt x="142" y="174"/>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4" name="Freeform 17"/>
            <p:cNvSpPr/>
            <p:nvPr/>
          </p:nvSpPr>
          <p:spPr bwMode="auto">
            <a:xfrm>
              <a:off x="4252794" y="3264192"/>
              <a:ext cx="331733" cy="718788"/>
            </a:xfrm>
            <a:custGeom>
              <a:avLst/>
              <a:gdLst>
                <a:gd name="T0" fmla="*/ 2147483646 w 286"/>
                <a:gd name="T1" fmla="*/ 2147483646 h 625"/>
                <a:gd name="T2" fmla="*/ 2147483646 w 286"/>
                <a:gd name="T3" fmla="*/ 2147483646 h 625"/>
                <a:gd name="T4" fmla="*/ 2147483646 w 286"/>
                <a:gd name="T5" fmla="*/ 2147483646 h 625"/>
                <a:gd name="T6" fmla="*/ 2147483646 w 286"/>
                <a:gd name="T7" fmla="*/ 2147483646 h 625"/>
                <a:gd name="T8" fmla="*/ 2147483646 w 286"/>
                <a:gd name="T9" fmla="*/ 2147483646 h 625"/>
                <a:gd name="T10" fmla="*/ 2147483646 w 286"/>
                <a:gd name="T11" fmla="*/ 2147483646 h 625"/>
                <a:gd name="T12" fmla="*/ 2147483646 w 286"/>
                <a:gd name="T13" fmla="*/ 2147483646 h 625"/>
                <a:gd name="T14" fmla="*/ 2147483646 w 286"/>
                <a:gd name="T15" fmla="*/ 2147483646 h 625"/>
                <a:gd name="T16" fmla="*/ 2147483646 w 286"/>
                <a:gd name="T17" fmla="*/ 2147483646 h 625"/>
                <a:gd name="T18" fmla="*/ 2147483646 w 286"/>
                <a:gd name="T19" fmla="*/ 2147483646 h 625"/>
                <a:gd name="T20" fmla="*/ 2147483646 w 286"/>
                <a:gd name="T21" fmla="*/ 2147483646 h 625"/>
                <a:gd name="T22" fmla="*/ 2147483646 w 286"/>
                <a:gd name="T23" fmla="*/ 2147483646 h 625"/>
                <a:gd name="T24" fmla="*/ 2147483646 w 286"/>
                <a:gd name="T25" fmla="*/ 2147483646 h 625"/>
                <a:gd name="T26" fmla="*/ 2147483646 w 286"/>
                <a:gd name="T27" fmla="*/ 2147483646 h 625"/>
                <a:gd name="T28" fmla="*/ 2147483646 w 286"/>
                <a:gd name="T29" fmla="*/ 2147483646 h 625"/>
                <a:gd name="T30" fmla="*/ 2147483646 w 286"/>
                <a:gd name="T31" fmla="*/ 2147483646 h 625"/>
                <a:gd name="T32" fmla="*/ 2147483646 w 286"/>
                <a:gd name="T33" fmla="*/ 2147483646 h 625"/>
                <a:gd name="T34" fmla="*/ 2147483646 w 286"/>
                <a:gd name="T35" fmla="*/ 2147483646 h 625"/>
                <a:gd name="T36" fmla="*/ 2147483646 w 286"/>
                <a:gd name="T37" fmla="*/ 2147483646 h 625"/>
                <a:gd name="T38" fmla="*/ 2147483646 w 286"/>
                <a:gd name="T39" fmla="*/ 2147483646 h 625"/>
                <a:gd name="T40" fmla="*/ 2147483646 w 286"/>
                <a:gd name="T41" fmla="*/ 2147483646 h 625"/>
                <a:gd name="T42" fmla="*/ 2147483646 w 286"/>
                <a:gd name="T43" fmla="*/ 2147483646 h 625"/>
                <a:gd name="T44" fmla="*/ 2147483646 w 286"/>
                <a:gd name="T45" fmla="*/ 2147483646 h 625"/>
                <a:gd name="T46" fmla="*/ 2147483646 w 286"/>
                <a:gd name="T47" fmla="*/ 2147483646 h 625"/>
                <a:gd name="T48" fmla="*/ 2147483646 w 286"/>
                <a:gd name="T49" fmla="*/ 2147483646 h 625"/>
                <a:gd name="T50" fmla="*/ 2147483646 w 286"/>
                <a:gd name="T51" fmla="*/ 2147483646 h 625"/>
                <a:gd name="T52" fmla="*/ 2147483646 w 286"/>
                <a:gd name="T53" fmla="*/ 2147483646 h 625"/>
                <a:gd name="T54" fmla="*/ 2147483646 w 286"/>
                <a:gd name="T55" fmla="*/ 2147483646 h 625"/>
                <a:gd name="T56" fmla="*/ 2147483646 w 286"/>
                <a:gd name="T57" fmla="*/ 2147483646 h 625"/>
                <a:gd name="T58" fmla="*/ 2147483646 w 286"/>
                <a:gd name="T59" fmla="*/ 2147483646 h 625"/>
                <a:gd name="T60" fmla="*/ 2147483646 w 286"/>
                <a:gd name="T61" fmla="*/ 2147483646 h 625"/>
                <a:gd name="T62" fmla="*/ 2147483646 w 286"/>
                <a:gd name="T63" fmla="*/ 2147483646 h 625"/>
                <a:gd name="T64" fmla="*/ 2147483646 w 286"/>
                <a:gd name="T65" fmla="*/ 2147483646 h 625"/>
                <a:gd name="T66" fmla="*/ 2147483646 w 286"/>
                <a:gd name="T67" fmla="*/ 2147483646 h 625"/>
                <a:gd name="T68" fmla="*/ 2147483646 w 286"/>
                <a:gd name="T69" fmla="*/ 2147483646 h 625"/>
                <a:gd name="T70" fmla="*/ 2147483646 w 286"/>
                <a:gd name="T71" fmla="*/ 2147483646 h 625"/>
                <a:gd name="T72" fmla="*/ 2147483646 w 286"/>
                <a:gd name="T73" fmla="*/ 2147483646 h 625"/>
                <a:gd name="T74" fmla="*/ 2147483646 w 286"/>
                <a:gd name="T75" fmla="*/ 2147483646 h 625"/>
                <a:gd name="T76" fmla="*/ 2147483646 w 286"/>
                <a:gd name="T77" fmla="*/ 2147483646 h 625"/>
                <a:gd name="T78" fmla="*/ 2147483646 w 286"/>
                <a:gd name="T79" fmla="*/ 2147483646 h 625"/>
                <a:gd name="T80" fmla="*/ 2147483646 w 286"/>
                <a:gd name="T81" fmla="*/ 2147483646 h 625"/>
                <a:gd name="T82" fmla="*/ 2147483646 w 286"/>
                <a:gd name="T83" fmla="*/ 2147483646 h 6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86"/>
                <a:gd name="T127" fmla="*/ 0 h 625"/>
                <a:gd name="T128" fmla="*/ 286 w 286"/>
                <a:gd name="T129" fmla="*/ 625 h 6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86" h="625">
                  <a:moveTo>
                    <a:pt x="266" y="30"/>
                  </a:moveTo>
                  <a:cubicBezTo>
                    <a:pt x="271" y="25"/>
                    <a:pt x="271" y="25"/>
                    <a:pt x="271" y="25"/>
                  </a:cubicBezTo>
                  <a:cubicBezTo>
                    <a:pt x="263" y="8"/>
                    <a:pt x="263" y="8"/>
                    <a:pt x="263" y="8"/>
                  </a:cubicBezTo>
                  <a:cubicBezTo>
                    <a:pt x="256" y="0"/>
                    <a:pt x="256" y="0"/>
                    <a:pt x="256" y="0"/>
                  </a:cubicBezTo>
                  <a:cubicBezTo>
                    <a:pt x="247" y="14"/>
                    <a:pt x="247" y="14"/>
                    <a:pt x="247" y="14"/>
                  </a:cubicBezTo>
                  <a:cubicBezTo>
                    <a:pt x="247" y="15"/>
                    <a:pt x="247" y="15"/>
                    <a:pt x="247" y="15"/>
                  </a:cubicBezTo>
                  <a:cubicBezTo>
                    <a:pt x="247" y="15"/>
                    <a:pt x="247" y="15"/>
                    <a:pt x="247" y="15"/>
                  </a:cubicBezTo>
                  <a:cubicBezTo>
                    <a:pt x="247" y="15"/>
                    <a:pt x="247" y="15"/>
                    <a:pt x="247" y="15"/>
                  </a:cubicBezTo>
                  <a:cubicBezTo>
                    <a:pt x="234" y="30"/>
                    <a:pt x="234" y="30"/>
                    <a:pt x="234" y="30"/>
                  </a:cubicBezTo>
                  <a:cubicBezTo>
                    <a:pt x="234" y="30"/>
                    <a:pt x="234" y="30"/>
                    <a:pt x="234" y="30"/>
                  </a:cubicBezTo>
                  <a:cubicBezTo>
                    <a:pt x="233" y="31"/>
                    <a:pt x="233" y="31"/>
                    <a:pt x="233" y="31"/>
                  </a:cubicBezTo>
                  <a:cubicBezTo>
                    <a:pt x="231" y="31"/>
                    <a:pt x="231" y="31"/>
                    <a:pt x="231" y="31"/>
                  </a:cubicBezTo>
                  <a:cubicBezTo>
                    <a:pt x="205" y="39"/>
                    <a:pt x="205" y="39"/>
                    <a:pt x="205" y="39"/>
                  </a:cubicBezTo>
                  <a:cubicBezTo>
                    <a:pt x="203" y="39"/>
                    <a:pt x="203" y="39"/>
                    <a:pt x="203" y="39"/>
                  </a:cubicBezTo>
                  <a:cubicBezTo>
                    <a:pt x="179" y="35"/>
                    <a:pt x="179" y="35"/>
                    <a:pt x="179" y="35"/>
                  </a:cubicBezTo>
                  <a:cubicBezTo>
                    <a:pt x="165" y="39"/>
                    <a:pt x="165" y="39"/>
                    <a:pt x="165" y="39"/>
                  </a:cubicBezTo>
                  <a:cubicBezTo>
                    <a:pt x="162" y="50"/>
                    <a:pt x="162" y="50"/>
                    <a:pt x="162" y="50"/>
                  </a:cubicBezTo>
                  <a:cubicBezTo>
                    <a:pt x="162" y="50"/>
                    <a:pt x="162" y="50"/>
                    <a:pt x="162" y="50"/>
                  </a:cubicBezTo>
                  <a:cubicBezTo>
                    <a:pt x="161" y="53"/>
                    <a:pt x="161" y="53"/>
                    <a:pt x="161" y="53"/>
                  </a:cubicBezTo>
                  <a:cubicBezTo>
                    <a:pt x="149" y="60"/>
                    <a:pt x="149" y="60"/>
                    <a:pt x="149" y="60"/>
                  </a:cubicBezTo>
                  <a:cubicBezTo>
                    <a:pt x="147" y="61"/>
                    <a:pt x="147" y="61"/>
                    <a:pt x="147" y="61"/>
                  </a:cubicBezTo>
                  <a:cubicBezTo>
                    <a:pt x="145" y="61"/>
                    <a:pt x="145" y="61"/>
                    <a:pt x="145" y="61"/>
                  </a:cubicBezTo>
                  <a:cubicBezTo>
                    <a:pt x="124" y="59"/>
                    <a:pt x="124" y="59"/>
                    <a:pt x="124" y="59"/>
                  </a:cubicBezTo>
                  <a:cubicBezTo>
                    <a:pt x="123" y="61"/>
                    <a:pt x="123" y="61"/>
                    <a:pt x="123" y="61"/>
                  </a:cubicBezTo>
                  <a:cubicBezTo>
                    <a:pt x="123" y="82"/>
                    <a:pt x="123" y="82"/>
                    <a:pt x="123" y="82"/>
                  </a:cubicBezTo>
                  <a:cubicBezTo>
                    <a:pt x="122" y="83"/>
                    <a:pt x="122" y="83"/>
                    <a:pt x="122" y="83"/>
                  </a:cubicBezTo>
                  <a:cubicBezTo>
                    <a:pt x="110" y="98"/>
                    <a:pt x="110" y="98"/>
                    <a:pt x="110" y="98"/>
                  </a:cubicBezTo>
                  <a:cubicBezTo>
                    <a:pt x="110" y="98"/>
                    <a:pt x="110" y="98"/>
                    <a:pt x="110" y="98"/>
                  </a:cubicBezTo>
                  <a:cubicBezTo>
                    <a:pt x="110" y="99"/>
                    <a:pt x="110" y="99"/>
                    <a:pt x="110" y="99"/>
                  </a:cubicBezTo>
                  <a:cubicBezTo>
                    <a:pt x="109" y="99"/>
                    <a:pt x="109" y="99"/>
                    <a:pt x="109" y="99"/>
                  </a:cubicBezTo>
                  <a:cubicBezTo>
                    <a:pt x="89" y="119"/>
                    <a:pt x="89" y="119"/>
                    <a:pt x="89" y="119"/>
                  </a:cubicBezTo>
                  <a:cubicBezTo>
                    <a:pt x="88" y="119"/>
                    <a:pt x="88" y="119"/>
                    <a:pt x="88" y="119"/>
                  </a:cubicBezTo>
                  <a:cubicBezTo>
                    <a:pt x="87" y="120"/>
                    <a:pt x="87" y="120"/>
                    <a:pt x="87" y="120"/>
                  </a:cubicBezTo>
                  <a:cubicBezTo>
                    <a:pt x="66" y="124"/>
                    <a:pt x="66" y="124"/>
                    <a:pt x="66" y="124"/>
                  </a:cubicBezTo>
                  <a:cubicBezTo>
                    <a:pt x="52" y="139"/>
                    <a:pt x="52" y="139"/>
                    <a:pt x="52" y="139"/>
                  </a:cubicBezTo>
                  <a:cubicBezTo>
                    <a:pt x="55" y="157"/>
                    <a:pt x="55" y="157"/>
                    <a:pt x="55" y="157"/>
                  </a:cubicBezTo>
                  <a:cubicBezTo>
                    <a:pt x="55" y="161"/>
                    <a:pt x="55" y="161"/>
                    <a:pt x="55" y="161"/>
                  </a:cubicBezTo>
                  <a:cubicBezTo>
                    <a:pt x="52" y="162"/>
                    <a:pt x="52" y="162"/>
                    <a:pt x="52" y="162"/>
                  </a:cubicBezTo>
                  <a:cubicBezTo>
                    <a:pt x="36" y="177"/>
                    <a:pt x="36" y="177"/>
                    <a:pt x="36" y="177"/>
                  </a:cubicBezTo>
                  <a:cubicBezTo>
                    <a:pt x="28" y="188"/>
                    <a:pt x="28" y="188"/>
                    <a:pt x="28" y="188"/>
                  </a:cubicBezTo>
                  <a:cubicBezTo>
                    <a:pt x="34" y="201"/>
                    <a:pt x="34" y="201"/>
                    <a:pt x="34" y="201"/>
                  </a:cubicBezTo>
                  <a:cubicBezTo>
                    <a:pt x="34" y="202"/>
                    <a:pt x="34" y="202"/>
                    <a:pt x="34" y="202"/>
                  </a:cubicBezTo>
                  <a:cubicBezTo>
                    <a:pt x="34" y="204"/>
                    <a:pt x="34" y="204"/>
                    <a:pt x="34" y="204"/>
                  </a:cubicBezTo>
                  <a:cubicBezTo>
                    <a:pt x="34" y="224"/>
                    <a:pt x="34" y="224"/>
                    <a:pt x="34" y="224"/>
                  </a:cubicBezTo>
                  <a:cubicBezTo>
                    <a:pt x="34" y="224"/>
                    <a:pt x="34" y="224"/>
                    <a:pt x="34" y="224"/>
                  </a:cubicBezTo>
                  <a:cubicBezTo>
                    <a:pt x="34" y="225"/>
                    <a:pt x="34" y="225"/>
                    <a:pt x="34" y="225"/>
                  </a:cubicBezTo>
                  <a:cubicBezTo>
                    <a:pt x="23" y="242"/>
                    <a:pt x="23" y="242"/>
                    <a:pt x="23" y="242"/>
                  </a:cubicBezTo>
                  <a:cubicBezTo>
                    <a:pt x="23" y="243"/>
                    <a:pt x="23" y="243"/>
                    <a:pt x="23" y="243"/>
                  </a:cubicBezTo>
                  <a:cubicBezTo>
                    <a:pt x="7" y="261"/>
                    <a:pt x="7" y="261"/>
                    <a:pt x="7" y="261"/>
                  </a:cubicBezTo>
                  <a:cubicBezTo>
                    <a:pt x="9" y="282"/>
                    <a:pt x="9" y="282"/>
                    <a:pt x="9" y="282"/>
                  </a:cubicBezTo>
                  <a:cubicBezTo>
                    <a:pt x="23" y="294"/>
                    <a:pt x="23" y="294"/>
                    <a:pt x="23" y="294"/>
                  </a:cubicBezTo>
                  <a:cubicBezTo>
                    <a:pt x="23" y="295"/>
                    <a:pt x="23" y="295"/>
                    <a:pt x="23" y="295"/>
                  </a:cubicBezTo>
                  <a:cubicBezTo>
                    <a:pt x="23" y="295"/>
                    <a:pt x="23" y="295"/>
                    <a:pt x="23" y="295"/>
                  </a:cubicBezTo>
                  <a:cubicBezTo>
                    <a:pt x="29" y="306"/>
                    <a:pt x="32" y="314"/>
                    <a:pt x="32" y="322"/>
                  </a:cubicBezTo>
                  <a:cubicBezTo>
                    <a:pt x="32" y="345"/>
                    <a:pt x="32" y="345"/>
                    <a:pt x="32" y="345"/>
                  </a:cubicBezTo>
                  <a:cubicBezTo>
                    <a:pt x="31" y="345"/>
                    <a:pt x="31" y="345"/>
                    <a:pt x="31" y="345"/>
                  </a:cubicBezTo>
                  <a:cubicBezTo>
                    <a:pt x="30" y="346"/>
                    <a:pt x="30" y="346"/>
                    <a:pt x="30" y="346"/>
                  </a:cubicBezTo>
                  <a:cubicBezTo>
                    <a:pt x="9" y="362"/>
                    <a:pt x="9" y="362"/>
                    <a:pt x="9" y="362"/>
                  </a:cubicBezTo>
                  <a:cubicBezTo>
                    <a:pt x="7" y="393"/>
                    <a:pt x="7" y="393"/>
                    <a:pt x="7" y="393"/>
                  </a:cubicBezTo>
                  <a:cubicBezTo>
                    <a:pt x="9" y="425"/>
                    <a:pt x="9" y="425"/>
                    <a:pt x="9" y="425"/>
                  </a:cubicBezTo>
                  <a:cubicBezTo>
                    <a:pt x="9" y="436"/>
                    <a:pt x="13" y="456"/>
                    <a:pt x="24" y="485"/>
                  </a:cubicBezTo>
                  <a:cubicBezTo>
                    <a:pt x="24" y="486"/>
                    <a:pt x="24" y="486"/>
                    <a:pt x="24" y="486"/>
                  </a:cubicBezTo>
                  <a:cubicBezTo>
                    <a:pt x="24" y="488"/>
                    <a:pt x="24" y="488"/>
                    <a:pt x="24" y="488"/>
                  </a:cubicBezTo>
                  <a:cubicBezTo>
                    <a:pt x="0" y="596"/>
                    <a:pt x="0" y="596"/>
                    <a:pt x="0" y="596"/>
                  </a:cubicBezTo>
                  <a:cubicBezTo>
                    <a:pt x="3" y="617"/>
                    <a:pt x="3" y="617"/>
                    <a:pt x="3" y="617"/>
                  </a:cubicBezTo>
                  <a:cubicBezTo>
                    <a:pt x="18" y="625"/>
                    <a:pt x="18" y="625"/>
                    <a:pt x="18" y="625"/>
                  </a:cubicBezTo>
                  <a:cubicBezTo>
                    <a:pt x="44" y="599"/>
                    <a:pt x="44" y="599"/>
                    <a:pt x="44" y="599"/>
                  </a:cubicBezTo>
                  <a:cubicBezTo>
                    <a:pt x="44" y="599"/>
                    <a:pt x="44" y="599"/>
                    <a:pt x="44" y="599"/>
                  </a:cubicBezTo>
                  <a:cubicBezTo>
                    <a:pt x="45" y="599"/>
                    <a:pt x="45" y="599"/>
                    <a:pt x="45" y="599"/>
                  </a:cubicBezTo>
                  <a:cubicBezTo>
                    <a:pt x="126" y="568"/>
                    <a:pt x="126" y="568"/>
                    <a:pt x="126" y="568"/>
                  </a:cubicBezTo>
                  <a:cubicBezTo>
                    <a:pt x="147" y="549"/>
                    <a:pt x="147" y="549"/>
                    <a:pt x="147" y="549"/>
                  </a:cubicBezTo>
                  <a:cubicBezTo>
                    <a:pt x="149" y="547"/>
                    <a:pt x="149" y="547"/>
                    <a:pt x="149" y="547"/>
                  </a:cubicBezTo>
                  <a:cubicBezTo>
                    <a:pt x="150" y="548"/>
                    <a:pt x="150" y="548"/>
                    <a:pt x="150" y="548"/>
                  </a:cubicBezTo>
                  <a:cubicBezTo>
                    <a:pt x="152" y="548"/>
                    <a:pt x="152" y="548"/>
                    <a:pt x="152" y="548"/>
                  </a:cubicBezTo>
                  <a:cubicBezTo>
                    <a:pt x="199" y="552"/>
                    <a:pt x="199" y="552"/>
                    <a:pt x="199" y="552"/>
                  </a:cubicBezTo>
                  <a:cubicBezTo>
                    <a:pt x="205" y="552"/>
                    <a:pt x="219" y="547"/>
                    <a:pt x="239" y="538"/>
                  </a:cubicBezTo>
                  <a:cubicBezTo>
                    <a:pt x="239" y="516"/>
                    <a:pt x="239" y="516"/>
                    <a:pt x="239" y="516"/>
                  </a:cubicBezTo>
                  <a:cubicBezTo>
                    <a:pt x="240" y="515"/>
                    <a:pt x="240" y="515"/>
                    <a:pt x="240" y="515"/>
                  </a:cubicBezTo>
                  <a:cubicBezTo>
                    <a:pt x="241" y="515"/>
                    <a:pt x="241" y="515"/>
                    <a:pt x="241" y="515"/>
                  </a:cubicBezTo>
                  <a:cubicBezTo>
                    <a:pt x="254" y="503"/>
                    <a:pt x="254" y="503"/>
                    <a:pt x="254" y="503"/>
                  </a:cubicBezTo>
                  <a:cubicBezTo>
                    <a:pt x="251" y="490"/>
                    <a:pt x="251" y="490"/>
                    <a:pt x="251" y="490"/>
                  </a:cubicBezTo>
                  <a:cubicBezTo>
                    <a:pt x="251" y="488"/>
                    <a:pt x="251" y="488"/>
                    <a:pt x="251" y="488"/>
                  </a:cubicBezTo>
                  <a:cubicBezTo>
                    <a:pt x="251" y="487"/>
                    <a:pt x="251" y="487"/>
                    <a:pt x="251" y="487"/>
                  </a:cubicBezTo>
                  <a:cubicBezTo>
                    <a:pt x="251" y="485"/>
                    <a:pt x="251" y="485"/>
                    <a:pt x="251" y="485"/>
                  </a:cubicBezTo>
                  <a:cubicBezTo>
                    <a:pt x="252" y="484"/>
                    <a:pt x="252" y="484"/>
                    <a:pt x="252" y="484"/>
                  </a:cubicBezTo>
                  <a:cubicBezTo>
                    <a:pt x="256" y="480"/>
                    <a:pt x="256" y="476"/>
                    <a:pt x="253" y="473"/>
                  </a:cubicBezTo>
                  <a:cubicBezTo>
                    <a:pt x="250" y="466"/>
                    <a:pt x="251" y="458"/>
                    <a:pt x="256" y="448"/>
                  </a:cubicBezTo>
                  <a:cubicBezTo>
                    <a:pt x="261" y="441"/>
                    <a:pt x="261" y="441"/>
                    <a:pt x="261" y="441"/>
                  </a:cubicBezTo>
                  <a:cubicBezTo>
                    <a:pt x="261" y="441"/>
                    <a:pt x="261" y="441"/>
                    <a:pt x="261" y="441"/>
                  </a:cubicBezTo>
                  <a:cubicBezTo>
                    <a:pt x="260" y="426"/>
                    <a:pt x="260" y="426"/>
                    <a:pt x="260" y="426"/>
                  </a:cubicBezTo>
                  <a:cubicBezTo>
                    <a:pt x="244" y="407"/>
                    <a:pt x="244" y="407"/>
                    <a:pt x="244" y="407"/>
                  </a:cubicBezTo>
                  <a:cubicBezTo>
                    <a:pt x="237" y="402"/>
                    <a:pt x="236" y="395"/>
                    <a:pt x="240" y="387"/>
                  </a:cubicBezTo>
                  <a:cubicBezTo>
                    <a:pt x="242" y="381"/>
                    <a:pt x="245" y="374"/>
                    <a:pt x="251" y="369"/>
                  </a:cubicBezTo>
                  <a:cubicBezTo>
                    <a:pt x="255" y="351"/>
                    <a:pt x="255" y="351"/>
                    <a:pt x="255" y="351"/>
                  </a:cubicBezTo>
                  <a:cubicBezTo>
                    <a:pt x="255" y="351"/>
                    <a:pt x="255" y="351"/>
                    <a:pt x="255" y="351"/>
                  </a:cubicBezTo>
                  <a:cubicBezTo>
                    <a:pt x="255" y="351"/>
                    <a:pt x="255" y="351"/>
                    <a:pt x="255" y="351"/>
                  </a:cubicBezTo>
                  <a:cubicBezTo>
                    <a:pt x="266" y="326"/>
                    <a:pt x="266" y="326"/>
                    <a:pt x="266" y="326"/>
                  </a:cubicBezTo>
                  <a:cubicBezTo>
                    <a:pt x="270" y="314"/>
                    <a:pt x="270" y="314"/>
                    <a:pt x="270" y="314"/>
                  </a:cubicBezTo>
                  <a:cubicBezTo>
                    <a:pt x="286" y="283"/>
                    <a:pt x="286" y="283"/>
                    <a:pt x="286" y="283"/>
                  </a:cubicBezTo>
                  <a:cubicBezTo>
                    <a:pt x="275" y="263"/>
                    <a:pt x="275" y="263"/>
                    <a:pt x="275" y="263"/>
                  </a:cubicBezTo>
                  <a:cubicBezTo>
                    <a:pt x="242" y="243"/>
                    <a:pt x="242" y="243"/>
                    <a:pt x="242" y="243"/>
                  </a:cubicBezTo>
                  <a:cubicBezTo>
                    <a:pt x="240" y="243"/>
                    <a:pt x="240" y="243"/>
                    <a:pt x="240" y="243"/>
                  </a:cubicBezTo>
                  <a:cubicBezTo>
                    <a:pt x="240" y="240"/>
                    <a:pt x="240" y="240"/>
                    <a:pt x="240" y="240"/>
                  </a:cubicBezTo>
                  <a:cubicBezTo>
                    <a:pt x="240" y="240"/>
                    <a:pt x="240" y="240"/>
                    <a:pt x="240" y="240"/>
                  </a:cubicBezTo>
                  <a:cubicBezTo>
                    <a:pt x="234" y="224"/>
                    <a:pt x="234" y="224"/>
                    <a:pt x="234" y="224"/>
                  </a:cubicBezTo>
                  <a:cubicBezTo>
                    <a:pt x="234" y="223"/>
                    <a:pt x="234" y="223"/>
                    <a:pt x="234" y="223"/>
                  </a:cubicBezTo>
                  <a:cubicBezTo>
                    <a:pt x="234" y="220"/>
                    <a:pt x="234" y="220"/>
                    <a:pt x="234" y="220"/>
                  </a:cubicBezTo>
                  <a:cubicBezTo>
                    <a:pt x="237" y="192"/>
                    <a:pt x="237" y="192"/>
                    <a:pt x="237" y="192"/>
                  </a:cubicBezTo>
                  <a:cubicBezTo>
                    <a:pt x="237" y="192"/>
                    <a:pt x="237" y="192"/>
                    <a:pt x="237" y="192"/>
                  </a:cubicBezTo>
                  <a:cubicBezTo>
                    <a:pt x="237" y="191"/>
                    <a:pt x="237" y="191"/>
                    <a:pt x="237" y="191"/>
                  </a:cubicBezTo>
                  <a:cubicBezTo>
                    <a:pt x="244" y="170"/>
                    <a:pt x="244" y="170"/>
                    <a:pt x="244" y="170"/>
                  </a:cubicBezTo>
                  <a:cubicBezTo>
                    <a:pt x="243" y="162"/>
                    <a:pt x="244" y="157"/>
                    <a:pt x="247" y="153"/>
                  </a:cubicBezTo>
                  <a:cubicBezTo>
                    <a:pt x="250" y="151"/>
                    <a:pt x="253" y="149"/>
                    <a:pt x="256" y="149"/>
                  </a:cubicBezTo>
                  <a:cubicBezTo>
                    <a:pt x="276" y="145"/>
                    <a:pt x="276" y="145"/>
                    <a:pt x="276" y="145"/>
                  </a:cubicBezTo>
                  <a:cubicBezTo>
                    <a:pt x="281" y="134"/>
                    <a:pt x="281" y="134"/>
                    <a:pt x="281" y="134"/>
                  </a:cubicBezTo>
                  <a:cubicBezTo>
                    <a:pt x="286" y="99"/>
                    <a:pt x="286" y="99"/>
                    <a:pt x="286" y="99"/>
                  </a:cubicBezTo>
                  <a:cubicBezTo>
                    <a:pt x="282" y="86"/>
                    <a:pt x="282" y="86"/>
                    <a:pt x="282" y="86"/>
                  </a:cubicBezTo>
                  <a:cubicBezTo>
                    <a:pt x="264" y="82"/>
                    <a:pt x="264" y="82"/>
                    <a:pt x="264" y="82"/>
                  </a:cubicBezTo>
                  <a:cubicBezTo>
                    <a:pt x="263" y="82"/>
                    <a:pt x="263" y="82"/>
                    <a:pt x="263" y="82"/>
                  </a:cubicBezTo>
                  <a:cubicBezTo>
                    <a:pt x="263" y="82"/>
                    <a:pt x="263" y="82"/>
                    <a:pt x="263" y="82"/>
                  </a:cubicBezTo>
                  <a:cubicBezTo>
                    <a:pt x="242" y="72"/>
                    <a:pt x="242" y="72"/>
                    <a:pt x="242" y="72"/>
                  </a:cubicBezTo>
                  <a:cubicBezTo>
                    <a:pt x="241" y="71"/>
                    <a:pt x="241" y="71"/>
                    <a:pt x="241" y="71"/>
                  </a:cubicBezTo>
                  <a:cubicBezTo>
                    <a:pt x="241" y="68"/>
                    <a:pt x="241" y="68"/>
                    <a:pt x="241" y="68"/>
                  </a:cubicBezTo>
                  <a:cubicBezTo>
                    <a:pt x="240" y="67"/>
                    <a:pt x="240" y="67"/>
                    <a:pt x="240" y="67"/>
                  </a:cubicBezTo>
                  <a:cubicBezTo>
                    <a:pt x="239" y="42"/>
                    <a:pt x="239" y="42"/>
                    <a:pt x="239" y="42"/>
                  </a:cubicBezTo>
                  <a:cubicBezTo>
                    <a:pt x="239" y="40"/>
                    <a:pt x="239" y="40"/>
                    <a:pt x="239" y="40"/>
                  </a:cubicBezTo>
                  <a:cubicBezTo>
                    <a:pt x="239" y="37"/>
                    <a:pt x="239" y="37"/>
                    <a:pt x="239" y="37"/>
                  </a:cubicBezTo>
                  <a:lnTo>
                    <a:pt x="266" y="30"/>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5" name="Freeform 18"/>
            <p:cNvSpPr/>
            <p:nvPr/>
          </p:nvSpPr>
          <p:spPr bwMode="auto">
            <a:xfrm>
              <a:off x="4168456" y="4488174"/>
              <a:ext cx="528523" cy="609207"/>
            </a:xfrm>
            <a:custGeom>
              <a:avLst/>
              <a:gdLst>
                <a:gd name="T0" fmla="*/ 2147483646 w 457"/>
                <a:gd name="T1" fmla="*/ 2147483646 h 529"/>
                <a:gd name="T2" fmla="*/ 2147483646 w 457"/>
                <a:gd name="T3" fmla="*/ 2147483646 h 529"/>
                <a:gd name="T4" fmla="*/ 2147483646 w 457"/>
                <a:gd name="T5" fmla="*/ 2147483646 h 529"/>
                <a:gd name="T6" fmla="*/ 2147483646 w 457"/>
                <a:gd name="T7" fmla="*/ 2147483646 h 529"/>
                <a:gd name="T8" fmla="*/ 2147483646 w 457"/>
                <a:gd name="T9" fmla="*/ 2147483646 h 529"/>
                <a:gd name="T10" fmla="*/ 2147483646 w 457"/>
                <a:gd name="T11" fmla="*/ 2147483646 h 529"/>
                <a:gd name="T12" fmla="*/ 2147483646 w 457"/>
                <a:gd name="T13" fmla="*/ 2147483646 h 529"/>
                <a:gd name="T14" fmla="*/ 2147483646 w 457"/>
                <a:gd name="T15" fmla="*/ 2147483646 h 529"/>
                <a:gd name="T16" fmla="*/ 2147483646 w 457"/>
                <a:gd name="T17" fmla="*/ 2147483646 h 529"/>
                <a:gd name="T18" fmla="*/ 2147483646 w 457"/>
                <a:gd name="T19" fmla="*/ 2147483646 h 529"/>
                <a:gd name="T20" fmla="*/ 2147483646 w 457"/>
                <a:gd name="T21" fmla="*/ 2147483646 h 529"/>
                <a:gd name="T22" fmla="*/ 2147483646 w 457"/>
                <a:gd name="T23" fmla="*/ 2147483646 h 529"/>
                <a:gd name="T24" fmla="*/ 2147483646 w 457"/>
                <a:gd name="T25" fmla="*/ 2147483646 h 529"/>
                <a:gd name="T26" fmla="*/ 2147483646 w 457"/>
                <a:gd name="T27" fmla="*/ 895910898 h 529"/>
                <a:gd name="T28" fmla="*/ 2147483646 w 457"/>
                <a:gd name="T29" fmla="*/ 2147483646 h 529"/>
                <a:gd name="T30" fmla="*/ 2147483646 w 457"/>
                <a:gd name="T31" fmla="*/ 2147483646 h 529"/>
                <a:gd name="T32" fmla="*/ 2147483646 w 457"/>
                <a:gd name="T33" fmla="*/ 2147483646 h 529"/>
                <a:gd name="T34" fmla="*/ 2147483646 w 457"/>
                <a:gd name="T35" fmla="*/ 2147483646 h 529"/>
                <a:gd name="T36" fmla="*/ 2147483646 w 457"/>
                <a:gd name="T37" fmla="*/ 2147483646 h 529"/>
                <a:gd name="T38" fmla="*/ 1814727673 w 457"/>
                <a:gd name="T39" fmla="*/ 2147483646 h 529"/>
                <a:gd name="T40" fmla="*/ 2147483646 w 457"/>
                <a:gd name="T41" fmla="*/ 2147483646 h 529"/>
                <a:gd name="T42" fmla="*/ 2147483646 w 457"/>
                <a:gd name="T43" fmla="*/ 2147483646 h 529"/>
                <a:gd name="T44" fmla="*/ 2147483646 w 457"/>
                <a:gd name="T45" fmla="*/ 2147483646 h 529"/>
                <a:gd name="T46" fmla="*/ 2147483646 w 457"/>
                <a:gd name="T47" fmla="*/ 2147483646 h 529"/>
                <a:gd name="T48" fmla="*/ 2147483646 w 457"/>
                <a:gd name="T49" fmla="*/ 2147483646 h 529"/>
                <a:gd name="T50" fmla="*/ 2147483646 w 457"/>
                <a:gd name="T51" fmla="*/ 2147483646 h 529"/>
                <a:gd name="T52" fmla="*/ 2147483646 w 457"/>
                <a:gd name="T53" fmla="*/ 2147483646 h 529"/>
                <a:gd name="T54" fmla="*/ 2147483646 w 457"/>
                <a:gd name="T55" fmla="*/ 2147483646 h 529"/>
                <a:gd name="T56" fmla="*/ 2147483646 w 457"/>
                <a:gd name="T57" fmla="*/ 2147483646 h 529"/>
                <a:gd name="T58" fmla="*/ 2147483646 w 457"/>
                <a:gd name="T59" fmla="*/ 2147483646 h 529"/>
                <a:gd name="T60" fmla="*/ 2147483646 w 457"/>
                <a:gd name="T61" fmla="*/ 2147483646 h 529"/>
                <a:gd name="T62" fmla="*/ 2147483646 w 457"/>
                <a:gd name="T63" fmla="*/ 2147483646 h 529"/>
                <a:gd name="T64" fmla="*/ 2147483646 w 457"/>
                <a:gd name="T65" fmla="*/ 2147483646 h 529"/>
                <a:gd name="T66" fmla="*/ 2147483646 w 457"/>
                <a:gd name="T67" fmla="*/ 2147483646 h 529"/>
                <a:gd name="T68" fmla="*/ 2147483646 w 457"/>
                <a:gd name="T69" fmla="*/ 2147483646 h 529"/>
                <a:gd name="T70" fmla="*/ 2147483646 w 457"/>
                <a:gd name="T71" fmla="*/ 2147483646 h 529"/>
                <a:gd name="T72" fmla="*/ 2147483646 w 457"/>
                <a:gd name="T73" fmla="*/ 2147483646 h 529"/>
                <a:gd name="T74" fmla="*/ 2147483646 w 457"/>
                <a:gd name="T75" fmla="*/ 2147483646 h 529"/>
                <a:gd name="T76" fmla="*/ 2147483646 w 457"/>
                <a:gd name="T77" fmla="*/ 2147483646 h 529"/>
                <a:gd name="T78" fmla="*/ 2147483646 w 457"/>
                <a:gd name="T79" fmla="*/ 2147483646 h 529"/>
                <a:gd name="T80" fmla="*/ 2147483646 w 457"/>
                <a:gd name="T81" fmla="*/ 2147483646 h 529"/>
                <a:gd name="T82" fmla="*/ 2147483646 w 457"/>
                <a:gd name="T83" fmla="*/ 2147483646 h 529"/>
                <a:gd name="T84" fmla="*/ 2147483646 w 457"/>
                <a:gd name="T85" fmla="*/ 2147483646 h 529"/>
                <a:gd name="T86" fmla="*/ 2147483646 w 457"/>
                <a:gd name="T87" fmla="*/ 2147483646 h 529"/>
                <a:gd name="T88" fmla="*/ 2147483646 w 457"/>
                <a:gd name="T89" fmla="*/ 2147483646 h 529"/>
                <a:gd name="T90" fmla="*/ 2147483646 w 457"/>
                <a:gd name="T91" fmla="*/ 2147483646 h 529"/>
                <a:gd name="T92" fmla="*/ 2147483646 w 457"/>
                <a:gd name="T93" fmla="*/ 2147483646 h 529"/>
                <a:gd name="T94" fmla="*/ 2147483646 w 457"/>
                <a:gd name="T95" fmla="*/ 2147483646 h 529"/>
                <a:gd name="T96" fmla="*/ 2147483646 w 457"/>
                <a:gd name="T97" fmla="*/ 2147483646 h 5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7"/>
                <a:gd name="T148" fmla="*/ 0 h 529"/>
                <a:gd name="T149" fmla="*/ 457 w 457"/>
                <a:gd name="T150" fmla="*/ 529 h 52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7" h="529">
                  <a:moveTo>
                    <a:pt x="395" y="90"/>
                  </a:moveTo>
                  <a:cubicBezTo>
                    <a:pt x="396" y="89"/>
                    <a:pt x="396" y="89"/>
                    <a:pt x="396" y="89"/>
                  </a:cubicBezTo>
                  <a:cubicBezTo>
                    <a:pt x="394" y="89"/>
                    <a:pt x="394" y="89"/>
                    <a:pt x="394" y="89"/>
                  </a:cubicBezTo>
                  <a:cubicBezTo>
                    <a:pt x="394" y="87"/>
                    <a:pt x="394" y="87"/>
                    <a:pt x="394" y="87"/>
                  </a:cubicBezTo>
                  <a:cubicBezTo>
                    <a:pt x="386" y="71"/>
                    <a:pt x="386" y="71"/>
                    <a:pt x="386" y="71"/>
                  </a:cubicBezTo>
                  <a:cubicBezTo>
                    <a:pt x="385" y="70"/>
                    <a:pt x="385" y="70"/>
                    <a:pt x="385" y="70"/>
                  </a:cubicBezTo>
                  <a:cubicBezTo>
                    <a:pt x="385" y="68"/>
                    <a:pt x="385" y="68"/>
                    <a:pt x="385" y="68"/>
                  </a:cubicBezTo>
                  <a:cubicBezTo>
                    <a:pt x="387" y="43"/>
                    <a:pt x="387" y="43"/>
                    <a:pt x="387" y="43"/>
                  </a:cubicBezTo>
                  <a:cubicBezTo>
                    <a:pt x="387" y="40"/>
                    <a:pt x="384" y="37"/>
                    <a:pt x="377" y="32"/>
                  </a:cubicBezTo>
                  <a:cubicBezTo>
                    <a:pt x="371" y="32"/>
                    <a:pt x="371" y="32"/>
                    <a:pt x="371" y="32"/>
                  </a:cubicBezTo>
                  <a:cubicBezTo>
                    <a:pt x="361" y="45"/>
                    <a:pt x="361" y="45"/>
                    <a:pt x="361" y="45"/>
                  </a:cubicBezTo>
                  <a:cubicBezTo>
                    <a:pt x="359" y="45"/>
                    <a:pt x="359" y="45"/>
                    <a:pt x="359" y="45"/>
                  </a:cubicBezTo>
                  <a:cubicBezTo>
                    <a:pt x="359" y="45"/>
                    <a:pt x="359" y="45"/>
                    <a:pt x="359" y="45"/>
                  </a:cubicBezTo>
                  <a:cubicBezTo>
                    <a:pt x="333" y="58"/>
                    <a:pt x="333" y="58"/>
                    <a:pt x="333" y="58"/>
                  </a:cubicBezTo>
                  <a:cubicBezTo>
                    <a:pt x="329" y="40"/>
                    <a:pt x="329" y="40"/>
                    <a:pt x="329" y="40"/>
                  </a:cubicBezTo>
                  <a:cubicBezTo>
                    <a:pt x="329" y="38"/>
                    <a:pt x="329" y="38"/>
                    <a:pt x="329" y="38"/>
                  </a:cubicBezTo>
                  <a:cubicBezTo>
                    <a:pt x="331" y="29"/>
                    <a:pt x="331" y="29"/>
                    <a:pt x="331" y="29"/>
                  </a:cubicBezTo>
                  <a:cubicBezTo>
                    <a:pt x="329" y="19"/>
                    <a:pt x="329" y="19"/>
                    <a:pt x="329" y="19"/>
                  </a:cubicBezTo>
                  <a:cubicBezTo>
                    <a:pt x="326" y="18"/>
                    <a:pt x="326" y="18"/>
                    <a:pt x="326" y="18"/>
                  </a:cubicBezTo>
                  <a:cubicBezTo>
                    <a:pt x="321" y="26"/>
                    <a:pt x="321" y="26"/>
                    <a:pt x="321" y="26"/>
                  </a:cubicBezTo>
                  <a:cubicBezTo>
                    <a:pt x="320" y="26"/>
                    <a:pt x="320" y="26"/>
                    <a:pt x="320" y="26"/>
                  </a:cubicBezTo>
                  <a:cubicBezTo>
                    <a:pt x="320" y="27"/>
                    <a:pt x="320" y="27"/>
                    <a:pt x="320" y="27"/>
                  </a:cubicBezTo>
                  <a:cubicBezTo>
                    <a:pt x="288" y="56"/>
                    <a:pt x="288" y="56"/>
                    <a:pt x="288" y="56"/>
                  </a:cubicBezTo>
                  <a:cubicBezTo>
                    <a:pt x="287" y="58"/>
                    <a:pt x="287" y="58"/>
                    <a:pt x="287" y="58"/>
                  </a:cubicBezTo>
                  <a:cubicBezTo>
                    <a:pt x="286" y="58"/>
                    <a:pt x="286" y="58"/>
                    <a:pt x="286" y="58"/>
                  </a:cubicBezTo>
                  <a:cubicBezTo>
                    <a:pt x="283" y="58"/>
                    <a:pt x="283" y="58"/>
                    <a:pt x="283" y="58"/>
                  </a:cubicBezTo>
                  <a:cubicBezTo>
                    <a:pt x="281" y="58"/>
                    <a:pt x="281" y="58"/>
                    <a:pt x="281" y="58"/>
                  </a:cubicBezTo>
                  <a:cubicBezTo>
                    <a:pt x="272" y="53"/>
                    <a:pt x="272" y="53"/>
                    <a:pt x="272" y="53"/>
                  </a:cubicBezTo>
                  <a:cubicBezTo>
                    <a:pt x="271" y="52"/>
                    <a:pt x="271" y="52"/>
                    <a:pt x="271" y="52"/>
                  </a:cubicBezTo>
                  <a:cubicBezTo>
                    <a:pt x="260" y="43"/>
                    <a:pt x="260" y="43"/>
                    <a:pt x="260" y="43"/>
                  </a:cubicBezTo>
                  <a:cubicBezTo>
                    <a:pt x="243" y="37"/>
                    <a:pt x="243" y="37"/>
                    <a:pt x="243" y="37"/>
                  </a:cubicBezTo>
                  <a:cubicBezTo>
                    <a:pt x="243" y="37"/>
                    <a:pt x="243" y="37"/>
                    <a:pt x="243" y="37"/>
                  </a:cubicBezTo>
                  <a:cubicBezTo>
                    <a:pt x="242" y="36"/>
                    <a:pt x="242" y="36"/>
                    <a:pt x="242" y="36"/>
                  </a:cubicBezTo>
                  <a:cubicBezTo>
                    <a:pt x="232" y="28"/>
                    <a:pt x="232" y="28"/>
                    <a:pt x="232" y="28"/>
                  </a:cubicBezTo>
                  <a:cubicBezTo>
                    <a:pt x="197" y="21"/>
                    <a:pt x="197" y="21"/>
                    <a:pt x="197" y="21"/>
                  </a:cubicBezTo>
                  <a:cubicBezTo>
                    <a:pt x="197" y="21"/>
                    <a:pt x="197" y="21"/>
                    <a:pt x="197" y="21"/>
                  </a:cubicBezTo>
                  <a:cubicBezTo>
                    <a:pt x="196" y="21"/>
                    <a:pt x="196" y="21"/>
                    <a:pt x="196" y="21"/>
                  </a:cubicBezTo>
                  <a:cubicBezTo>
                    <a:pt x="173" y="9"/>
                    <a:pt x="173" y="9"/>
                    <a:pt x="173" y="9"/>
                  </a:cubicBezTo>
                  <a:cubicBezTo>
                    <a:pt x="173" y="10"/>
                    <a:pt x="173" y="10"/>
                    <a:pt x="173" y="10"/>
                  </a:cubicBezTo>
                  <a:cubicBezTo>
                    <a:pt x="155" y="2"/>
                    <a:pt x="155" y="2"/>
                    <a:pt x="155" y="2"/>
                  </a:cubicBezTo>
                  <a:cubicBezTo>
                    <a:pt x="132" y="0"/>
                    <a:pt x="132" y="0"/>
                    <a:pt x="132" y="0"/>
                  </a:cubicBezTo>
                  <a:cubicBezTo>
                    <a:pt x="123" y="1"/>
                    <a:pt x="123" y="1"/>
                    <a:pt x="123" y="1"/>
                  </a:cubicBezTo>
                  <a:cubicBezTo>
                    <a:pt x="130" y="40"/>
                    <a:pt x="130" y="40"/>
                    <a:pt x="130" y="40"/>
                  </a:cubicBezTo>
                  <a:cubicBezTo>
                    <a:pt x="127" y="40"/>
                    <a:pt x="127" y="40"/>
                    <a:pt x="127" y="40"/>
                  </a:cubicBezTo>
                  <a:cubicBezTo>
                    <a:pt x="104" y="42"/>
                    <a:pt x="104" y="42"/>
                    <a:pt x="104" y="42"/>
                  </a:cubicBezTo>
                  <a:cubicBezTo>
                    <a:pt x="91" y="42"/>
                    <a:pt x="91" y="42"/>
                    <a:pt x="91" y="42"/>
                  </a:cubicBezTo>
                  <a:cubicBezTo>
                    <a:pt x="90" y="42"/>
                    <a:pt x="90" y="42"/>
                    <a:pt x="90" y="42"/>
                  </a:cubicBezTo>
                  <a:cubicBezTo>
                    <a:pt x="90" y="42"/>
                    <a:pt x="90" y="42"/>
                    <a:pt x="90" y="42"/>
                  </a:cubicBezTo>
                  <a:cubicBezTo>
                    <a:pt x="78" y="33"/>
                    <a:pt x="78" y="33"/>
                    <a:pt x="78" y="33"/>
                  </a:cubicBezTo>
                  <a:cubicBezTo>
                    <a:pt x="57" y="43"/>
                    <a:pt x="57" y="43"/>
                    <a:pt x="57" y="43"/>
                  </a:cubicBezTo>
                  <a:cubicBezTo>
                    <a:pt x="38" y="68"/>
                    <a:pt x="38" y="68"/>
                    <a:pt x="38" y="68"/>
                  </a:cubicBezTo>
                  <a:cubicBezTo>
                    <a:pt x="21" y="114"/>
                    <a:pt x="21" y="114"/>
                    <a:pt x="21" y="114"/>
                  </a:cubicBezTo>
                  <a:cubicBezTo>
                    <a:pt x="26" y="163"/>
                    <a:pt x="26" y="163"/>
                    <a:pt x="26" y="163"/>
                  </a:cubicBezTo>
                  <a:cubicBezTo>
                    <a:pt x="33" y="192"/>
                    <a:pt x="33" y="192"/>
                    <a:pt x="33" y="192"/>
                  </a:cubicBezTo>
                  <a:cubicBezTo>
                    <a:pt x="34" y="195"/>
                    <a:pt x="34" y="196"/>
                    <a:pt x="33" y="197"/>
                  </a:cubicBezTo>
                  <a:cubicBezTo>
                    <a:pt x="30" y="198"/>
                    <a:pt x="30" y="198"/>
                    <a:pt x="30" y="198"/>
                  </a:cubicBezTo>
                  <a:cubicBezTo>
                    <a:pt x="25" y="201"/>
                    <a:pt x="23" y="209"/>
                    <a:pt x="24" y="219"/>
                  </a:cubicBezTo>
                  <a:cubicBezTo>
                    <a:pt x="34" y="262"/>
                    <a:pt x="34" y="262"/>
                    <a:pt x="34" y="262"/>
                  </a:cubicBezTo>
                  <a:cubicBezTo>
                    <a:pt x="31" y="265"/>
                    <a:pt x="31" y="265"/>
                    <a:pt x="31" y="265"/>
                  </a:cubicBezTo>
                  <a:cubicBezTo>
                    <a:pt x="12" y="275"/>
                    <a:pt x="3" y="284"/>
                    <a:pt x="2" y="288"/>
                  </a:cubicBezTo>
                  <a:cubicBezTo>
                    <a:pt x="0" y="303"/>
                    <a:pt x="0" y="303"/>
                    <a:pt x="0" y="303"/>
                  </a:cubicBezTo>
                  <a:cubicBezTo>
                    <a:pt x="18" y="295"/>
                    <a:pt x="18" y="295"/>
                    <a:pt x="18" y="295"/>
                  </a:cubicBezTo>
                  <a:cubicBezTo>
                    <a:pt x="19" y="294"/>
                    <a:pt x="19" y="294"/>
                    <a:pt x="19" y="294"/>
                  </a:cubicBezTo>
                  <a:cubicBezTo>
                    <a:pt x="20" y="294"/>
                    <a:pt x="20" y="294"/>
                    <a:pt x="20" y="294"/>
                  </a:cubicBezTo>
                  <a:cubicBezTo>
                    <a:pt x="32" y="294"/>
                    <a:pt x="40" y="298"/>
                    <a:pt x="41" y="309"/>
                  </a:cubicBezTo>
                  <a:cubicBezTo>
                    <a:pt x="44" y="332"/>
                    <a:pt x="44" y="332"/>
                    <a:pt x="44" y="332"/>
                  </a:cubicBezTo>
                  <a:cubicBezTo>
                    <a:pt x="43" y="335"/>
                    <a:pt x="43" y="335"/>
                    <a:pt x="43" y="335"/>
                  </a:cubicBezTo>
                  <a:cubicBezTo>
                    <a:pt x="41" y="337"/>
                    <a:pt x="41" y="337"/>
                    <a:pt x="41" y="337"/>
                  </a:cubicBezTo>
                  <a:cubicBezTo>
                    <a:pt x="38" y="341"/>
                    <a:pt x="35" y="344"/>
                    <a:pt x="35" y="348"/>
                  </a:cubicBezTo>
                  <a:cubicBezTo>
                    <a:pt x="32" y="372"/>
                    <a:pt x="32" y="372"/>
                    <a:pt x="32" y="372"/>
                  </a:cubicBezTo>
                  <a:cubicBezTo>
                    <a:pt x="33" y="381"/>
                    <a:pt x="37" y="387"/>
                    <a:pt x="41" y="390"/>
                  </a:cubicBezTo>
                  <a:cubicBezTo>
                    <a:pt x="63" y="417"/>
                    <a:pt x="63" y="417"/>
                    <a:pt x="63" y="417"/>
                  </a:cubicBezTo>
                  <a:cubicBezTo>
                    <a:pt x="83" y="401"/>
                    <a:pt x="83" y="401"/>
                    <a:pt x="83" y="401"/>
                  </a:cubicBezTo>
                  <a:cubicBezTo>
                    <a:pt x="99" y="399"/>
                    <a:pt x="99" y="399"/>
                    <a:pt x="99" y="399"/>
                  </a:cubicBezTo>
                  <a:cubicBezTo>
                    <a:pt x="100" y="399"/>
                    <a:pt x="100" y="399"/>
                    <a:pt x="100" y="399"/>
                  </a:cubicBezTo>
                  <a:cubicBezTo>
                    <a:pt x="101" y="401"/>
                    <a:pt x="101" y="401"/>
                    <a:pt x="101" y="401"/>
                  </a:cubicBezTo>
                  <a:cubicBezTo>
                    <a:pt x="111" y="404"/>
                    <a:pt x="111" y="404"/>
                    <a:pt x="111" y="404"/>
                  </a:cubicBezTo>
                  <a:cubicBezTo>
                    <a:pt x="115" y="404"/>
                    <a:pt x="118" y="403"/>
                    <a:pt x="121" y="400"/>
                  </a:cubicBezTo>
                  <a:cubicBezTo>
                    <a:pt x="130" y="386"/>
                    <a:pt x="130" y="386"/>
                    <a:pt x="130" y="386"/>
                  </a:cubicBezTo>
                  <a:cubicBezTo>
                    <a:pt x="128" y="378"/>
                    <a:pt x="128" y="378"/>
                    <a:pt x="128" y="378"/>
                  </a:cubicBezTo>
                  <a:cubicBezTo>
                    <a:pt x="130" y="374"/>
                    <a:pt x="134" y="372"/>
                    <a:pt x="138" y="370"/>
                  </a:cubicBezTo>
                  <a:cubicBezTo>
                    <a:pt x="163" y="370"/>
                    <a:pt x="163" y="370"/>
                    <a:pt x="163" y="370"/>
                  </a:cubicBezTo>
                  <a:cubicBezTo>
                    <a:pt x="167" y="372"/>
                    <a:pt x="171" y="371"/>
                    <a:pt x="171" y="369"/>
                  </a:cubicBezTo>
                  <a:cubicBezTo>
                    <a:pt x="174" y="362"/>
                    <a:pt x="177" y="359"/>
                    <a:pt x="180" y="356"/>
                  </a:cubicBezTo>
                  <a:cubicBezTo>
                    <a:pt x="183" y="356"/>
                    <a:pt x="188" y="357"/>
                    <a:pt x="192" y="361"/>
                  </a:cubicBezTo>
                  <a:cubicBezTo>
                    <a:pt x="199" y="367"/>
                    <a:pt x="204" y="372"/>
                    <a:pt x="204" y="380"/>
                  </a:cubicBezTo>
                  <a:cubicBezTo>
                    <a:pt x="202" y="399"/>
                    <a:pt x="202" y="399"/>
                    <a:pt x="202" y="399"/>
                  </a:cubicBezTo>
                  <a:cubicBezTo>
                    <a:pt x="206" y="402"/>
                    <a:pt x="206" y="402"/>
                    <a:pt x="206" y="402"/>
                  </a:cubicBezTo>
                  <a:cubicBezTo>
                    <a:pt x="213" y="407"/>
                    <a:pt x="217" y="412"/>
                    <a:pt x="217" y="417"/>
                  </a:cubicBezTo>
                  <a:cubicBezTo>
                    <a:pt x="213" y="436"/>
                    <a:pt x="213" y="436"/>
                    <a:pt x="213" y="436"/>
                  </a:cubicBezTo>
                  <a:cubicBezTo>
                    <a:pt x="210" y="446"/>
                    <a:pt x="206" y="453"/>
                    <a:pt x="202" y="456"/>
                  </a:cubicBezTo>
                  <a:cubicBezTo>
                    <a:pt x="202" y="455"/>
                    <a:pt x="202" y="455"/>
                    <a:pt x="202" y="455"/>
                  </a:cubicBezTo>
                  <a:cubicBezTo>
                    <a:pt x="186" y="488"/>
                    <a:pt x="186" y="488"/>
                    <a:pt x="186" y="488"/>
                  </a:cubicBezTo>
                  <a:cubicBezTo>
                    <a:pt x="192" y="490"/>
                    <a:pt x="192" y="490"/>
                    <a:pt x="192" y="490"/>
                  </a:cubicBezTo>
                  <a:cubicBezTo>
                    <a:pt x="217" y="491"/>
                    <a:pt x="217" y="491"/>
                    <a:pt x="217" y="491"/>
                  </a:cubicBezTo>
                  <a:cubicBezTo>
                    <a:pt x="222" y="494"/>
                    <a:pt x="222" y="494"/>
                    <a:pt x="222" y="494"/>
                  </a:cubicBezTo>
                  <a:cubicBezTo>
                    <a:pt x="220" y="498"/>
                    <a:pt x="220" y="498"/>
                    <a:pt x="220" y="498"/>
                  </a:cubicBezTo>
                  <a:cubicBezTo>
                    <a:pt x="217" y="508"/>
                    <a:pt x="216" y="516"/>
                    <a:pt x="217" y="521"/>
                  </a:cubicBezTo>
                  <a:cubicBezTo>
                    <a:pt x="225" y="526"/>
                    <a:pt x="231" y="529"/>
                    <a:pt x="234" y="526"/>
                  </a:cubicBezTo>
                  <a:cubicBezTo>
                    <a:pt x="249" y="520"/>
                    <a:pt x="249" y="520"/>
                    <a:pt x="249" y="520"/>
                  </a:cubicBezTo>
                  <a:cubicBezTo>
                    <a:pt x="256" y="517"/>
                    <a:pt x="256" y="517"/>
                    <a:pt x="256" y="517"/>
                  </a:cubicBezTo>
                  <a:cubicBezTo>
                    <a:pt x="270" y="517"/>
                    <a:pt x="270" y="517"/>
                    <a:pt x="270" y="517"/>
                  </a:cubicBezTo>
                  <a:cubicBezTo>
                    <a:pt x="283" y="502"/>
                    <a:pt x="283" y="502"/>
                    <a:pt x="283" y="502"/>
                  </a:cubicBezTo>
                  <a:cubicBezTo>
                    <a:pt x="283" y="484"/>
                    <a:pt x="283" y="484"/>
                    <a:pt x="283" y="484"/>
                  </a:cubicBezTo>
                  <a:cubicBezTo>
                    <a:pt x="282" y="478"/>
                    <a:pt x="283" y="474"/>
                    <a:pt x="286" y="470"/>
                  </a:cubicBezTo>
                  <a:cubicBezTo>
                    <a:pt x="290" y="467"/>
                    <a:pt x="298" y="467"/>
                    <a:pt x="311" y="475"/>
                  </a:cubicBezTo>
                  <a:cubicBezTo>
                    <a:pt x="336" y="490"/>
                    <a:pt x="336" y="490"/>
                    <a:pt x="336" y="490"/>
                  </a:cubicBezTo>
                  <a:cubicBezTo>
                    <a:pt x="345" y="497"/>
                    <a:pt x="351" y="499"/>
                    <a:pt x="355" y="499"/>
                  </a:cubicBezTo>
                  <a:cubicBezTo>
                    <a:pt x="355" y="498"/>
                    <a:pt x="355" y="498"/>
                    <a:pt x="355" y="498"/>
                  </a:cubicBezTo>
                  <a:cubicBezTo>
                    <a:pt x="357" y="494"/>
                    <a:pt x="355" y="485"/>
                    <a:pt x="350" y="475"/>
                  </a:cubicBezTo>
                  <a:cubicBezTo>
                    <a:pt x="336" y="453"/>
                    <a:pt x="336" y="453"/>
                    <a:pt x="336" y="453"/>
                  </a:cubicBezTo>
                  <a:cubicBezTo>
                    <a:pt x="336" y="451"/>
                    <a:pt x="336" y="451"/>
                    <a:pt x="336" y="451"/>
                  </a:cubicBezTo>
                  <a:cubicBezTo>
                    <a:pt x="337" y="451"/>
                    <a:pt x="337" y="451"/>
                    <a:pt x="337" y="451"/>
                  </a:cubicBezTo>
                  <a:cubicBezTo>
                    <a:pt x="338" y="449"/>
                    <a:pt x="338" y="449"/>
                    <a:pt x="338" y="449"/>
                  </a:cubicBezTo>
                  <a:cubicBezTo>
                    <a:pt x="352" y="430"/>
                    <a:pt x="367" y="424"/>
                    <a:pt x="384" y="430"/>
                  </a:cubicBezTo>
                  <a:cubicBezTo>
                    <a:pt x="423" y="448"/>
                    <a:pt x="423" y="448"/>
                    <a:pt x="423" y="448"/>
                  </a:cubicBezTo>
                  <a:cubicBezTo>
                    <a:pt x="439" y="438"/>
                    <a:pt x="439" y="438"/>
                    <a:pt x="439" y="438"/>
                  </a:cubicBezTo>
                  <a:cubicBezTo>
                    <a:pt x="440" y="438"/>
                    <a:pt x="440" y="438"/>
                    <a:pt x="440" y="438"/>
                  </a:cubicBezTo>
                  <a:cubicBezTo>
                    <a:pt x="440" y="437"/>
                    <a:pt x="440" y="437"/>
                    <a:pt x="440" y="437"/>
                  </a:cubicBezTo>
                  <a:cubicBezTo>
                    <a:pt x="440" y="436"/>
                    <a:pt x="440" y="436"/>
                    <a:pt x="440" y="436"/>
                  </a:cubicBezTo>
                  <a:cubicBezTo>
                    <a:pt x="438" y="433"/>
                    <a:pt x="438" y="433"/>
                    <a:pt x="438" y="433"/>
                  </a:cubicBezTo>
                  <a:cubicBezTo>
                    <a:pt x="439" y="432"/>
                    <a:pt x="439" y="432"/>
                    <a:pt x="439" y="432"/>
                  </a:cubicBezTo>
                  <a:cubicBezTo>
                    <a:pt x="440" y="430"/>
                    <a:pt x="440" y="430"/>
                    <a:pt x="440" y="430"/>
                  </a:cubicBezTo>
                  <a:cubicBezTo>
                    <a:pt x="452" y="409"/>
                    <a:pt x="457" y="393"/>
                    <a:pt x="452" y="385"/>
                  </a:cubicBezTo>
                  <a:cubicBezTo>
                    <a:pt x="449" y="378"/>
                    <a:pt x="444" y="374"/>
                    <a:pt x="440" y="374"/>
                  </a:cubicBezTo>
                  <a:cubicBezTo>
                    <a:pt x="437" y="374"/>
                    <a:pt x="437" y="374"/>
                    <a:pt x="437" y="374"/>
                  </a:cubicBezTo>
                  <a:cubicBezTo>
                    <a:pt x="434" y="364"/>
                    <a:pt x="434" y="364"/>
                    <a:pt x="434" y="364"/>
                  </a:cubicBezTo>
                  <a:cubicBezTo>
                    <a:pt x="437" y="364"/>
                    <a:pt x="437" y="364"/>
                    <a:pt x="437" y="364"/>
                  </a:cubicBezTo>
                  <a:cubicBezTo>
                    <a:pt x="444" y="361"/>
                    <a:pt x="448" y="357"/>
                    <a:pt x="449" y="353"/>
                  </a:cubicBezTo>
                  <a:cubicBezTo>
                    <a:pt x="446" y="348"/>
                    <a:pt x="446" y="348"/>
                    <a:pt x="446" y="348"/>
                  </a:cubicBezTo>
                  <a:cubicBezTo>
                    <a:pt x="429" y="332"/>
                    <a:pt x="429" y="332"/>
                    <a:pt x="429" y="332"/>
                  </a:cubicBezTo>
                  <a:cubicBezTo>
                    <a:pt x="429" y="332"/>
                    <a:pt x="429" y="332"/>
                    <a:pt x="429" y="332"/>
                  </a:cubicBezTo>
                  <a:cubicBezTo>
                    <a:pt x="429" y="331"/>
                    <a:pt x="429" y="331"/>
                    <a:pt x="429" y="331"/>
                  </a:cubicBezTo>
                  <a:cubicBezTo>
                    <a:pt x="421" y="308"/>
                    <a:pt x="421" y="308"/>
                    <a:pt x="421" y="308"/>
                  </a:cubicBezTo>
                  <a:cubicBezTo>
                    <a:pt x="418" y="290"/>
                    <a:pt x="415" y="274"/>
                    <a:pt x="418" y="259"/>
                  </a:cubicBezTo>
                  <a:cubicBezTo>
                    <a:pt x="418" y="249"/>
                    <a:pt x="418" y="249"/>
                    <a:pt x="418" y="249"/>
                  </a:cubicBezTo>
                  <a:cubicBezTo>
                    <a:pt x="407" y="258"/>
                    <a:pt x="407" y="258"/>
                    <a:pt x="407" y="258"/>
                  </a:cubicBezTo>
                  <a:cubicBezTo>
                    <a:pt x="397" y="269"/>
                    <a:pt x="397" y="269"/>
                    <a:pt x="397" y="269"/>
                  </a:cubicBezTo>
                  <a:cubicBezTo>
                    <a:pt x="394" y="224"/>
                    <a:pt x="394" y="224"/>
                    <a:pt x="394" y="224"/>
                  </a:cubicBezTo>
                  <a:cubicBezTo>
                    <a:pt x="394" y="224"/>
                    <a:pt x="394" y="224"/>
                    <a:pt x="394" y="224"/>
                  </a:cubicBezTo>
                  <a:cubicBezTo>
                    <a:pt x="394" y="222"/>
                    <a:pt x="394" y="222"/>
                    <a:pt x="394" y="222"/>
                  </a:cubicBezTo>
                  <a:cubicBezTo>
                    <a:pt x="395" y="222"/>
                    <a:pt x="395" y="222"/>
                    <a:pt x="395" y="222"/>
                  </a:cubicBezTo>
                  <a:cubicBezTo>
                    <a:pt x="419" y="189"/>
                    <a:pt x="434" y="169"/>
                    <a:pt x="440" y="163"/>
                  </a:cubicBezTo>
                  <a:cubicBezTo>
                    <a:pt x="429" y="132"/>
                    <a:pt x="429" y="132"/>
                    <a:pt x="429" y="132"/>
                  </a:cubicBezTo>
                  <a:cubicBezTo>
                    <a:pt x="426" y="116"/>
                    <a:pt x="424" y="106"/>
                    <a:pt x="424" y="102"/>
                  </a:cubicBezTo>
                  <a:cubicBezTo>
                    <a:pt x="405" y="94"/>
                    <a:pt x="405" y="94"/>
                    <a:pt x="405" y="94"/>
                  </a:cubicBezTo>
                  <a:lnTo>
                    <a:pt x="395" y="90"/>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6" name="Freeform 19"/>
            <p:cNvSpPr/>
            <p:nvPr/>
          </p:nvSpPr>
          <p:spPr bwMode="auto">
            <a:xfrm>
              <a:off x="4106607" y="4140852"/>
              <a:ext cx="745929" cy="462477"/>
            </a:xfrm>
            <a:custGeom>
              <a:avLst/>
              <a:gdLst>
                <a:gd name="T0" fmla="*/ 2147483646 w 645"/>
                <a:gd name="T1" fmla="*/ 2147483646 h 402"/>
                <a:gd name="T2" fmla="*/ 2147483646 w 645"/>
                <a:gd name="T3" fmla="*/ 2147483646 h 402"/>
                <a:gd name="T4" fmla="*/ 2147483646 w 645"/>
                <a:gd name="T5" fmla="*/ 2147483646 h 402"/>
                <a:gd name="T6" fmla="*/ 2147483646 w 645"/>
                <a:gd name="T7" fmla="*/ 2147483646 h 402"/>
                <a:gd name="T8" fmla="*/ 2147483646 w 645"/>
                <a:gd name="T9" fmla="*/ 2147483646 h 402"/>
                <a:gd name="T10" fmla="*/ 2147483646 w 645"/>
                <a:gd name="T11" fmla="*/ 2147483646 h 402"/>
                <a:gd name="T12" fmla="*/ 2147483646 w 645"/>
                <a:gd name="T13" fmla="*/ 2147483646 h 402"/>
                <a:gd name="T14" fmla="*/ 2147483646 w 645"/>
                <a:gd name="T15" fmla="*/ 2147483646 h 402"/>
                <a:gd name="T16" fmla="*/ 2147483646 w 645"/>
                <a:gd name="T17" fmla="*/ 2147483646 h 402"/>
                <a:gd name="T18" fmla="*/ 2147483646 w 645"/>
                <a:gd name="T19" fmla="*/ 2147483646 h 402"/>
                <a:gd name="T20" fmla="*/ 2147483646 w 645"/>
                <a:gd name="T21" fmla="*/ 2147483646 h 402"/>
                <a:gd name="T22" fmla="*/ 2147483646 w 645"/>
                <a:gd name="T23" fmla="*/ 2147483646 h 402"/>
                <a:gd name="T24" fmla="*/ 2147483646 w 645"/>
                <a:gd name="T25" fmla="*/ 2147483646 h 402"/>
                <a:gd name="T26" fmla="*/ 2147483646 w 645"/>
                <a:gd name="T27" fmla="*/ 2147483646 h 402"/>
                <a:gd name="T28" fmla="*/ 2147483646 w 645"/>
                <a:gd name="T29" fmla="*/ 2147483646 h 402"/>
                <a:gd name="T30" fmla="*/ 2147483646 w 645"/>
                <a:gd name="T31" fmla="*/ 2147483646 h 402"/>
                <a:gd name="T32" fmla="*/ 2147483646 w 645"/>
                <a:gd name="T33" fmla="*/ 2147483646 h 402"/>
                <a:gd name="T34" fmla="*/ 2147483646 w 645"/>
                <a:gd name="T35" fmla="*/ 2147483646 h 402"/>
                <a:gd name="T36" fmla="*/ 2147483646 w 645"/>
                <a:gd name="T37" fmla="*/ 2147483646 h 402"/>
                <a:gd name="T38" fmla="*/ 2147483646 w 645"/>
                <a:gd name="T39" fmla="*/ 2147483646 h 402"/>
                <a:gd name="T40" fmla="*/ 2147483646 w 645"/>
                <a:gd name="T41" fmla="*/ 2147483646 h 402"/>
                <a:gd name="T42" fmla="*/ 2147483646 w 645"/>
                <a:gd name="T43" fmla="*/ 2147483646 h 402"/>
                <a:gd name="T44" fmla="*/ 2147483646 w 645"/>
                <a:gd name="T45" fmla="*/ 2147483646 h 402"/>
                <a:gd name="T46" fmla="*/ 2147483646 w 645"/>
                <a:gd name="T47" fmla="*/ 2147483646 h 402"/>
                <a:gd name="T48" fmla="*/ 2147483646 w 645"/>
                <a:gd name="T49" fmla="*/ 2147483646 h 402"/>
                <a:gd name="T50" fmla="*/ 2147483646 w 645"/>
                <a:gd name="T51" fmla="*/ 2147483646 h 402"/>
                <a:gd name="T52" fmla="*/ 2147483646 w 645"/>
                <a:gd name="T53" fmla="*/ 2147483646 h 402"/>
                <a:gd name="T54" fmla="*/ 2147483646 w 645"/>
                <a:gd name="T55" fmla="*/ 2147483646 h 402"/>
                <a:gd name="T56" fmla="*/ 2147483646 w 645"/>
                <a:gd name="T57" fmla="*/ 2147483646 h 402"/>
                <a:gd name="T58" fmla="*/ 2147483646 w 645"/>
                <a:gd name="T59" fmla="*/ 2147483646 h 402"/>
                <a:gd name="T60" fmla="*/ 2147483646 w 645"/>
                <a:gd name="T61" fmla="*/ 2147483646 h 402"/>
                <a:gd name="T62" fmla="*/ 2147483646 w 645"/>
                <a:gd name="T63" fmla="*/ 2147483646 h 402"/>
                <a:gd name="T64" fmla="*/ 2147483646 w 645"/>
                <a:gd name="T65" fmla="*/ 2147483646 h 402"/>
                <a:gd name="T66" fmla="*/ 2147483646 w 645"/>
                <a:gd name="T67" fmla="*/ 2147483646 h 402"/>
                <a:gd name="T68" fmla="*/ 2147483646 w 645"/>
                <a:gd name="T69" fmla="*/ 2147483646 h 402"/>
                <a:gd name="T70" fmla="*/ 2147483646 w 645"/>
                <a:gd name="T71" fmla="*/ 2147483646 h 402"/>
                <a:gd name="T72" fmla="*/ 2147483646 w 645"/>
                <a:gd name="T73" fmla="*/ 2147483646 h 402"/>
                <a:gd name="T74" fmla="*/ 2147483646 w 645"/>
                <a:gd name="T75" fmla="*/ 2147483646 h 402"/>
                <a:gd name="T76" fmla="*/ 2147483646 w 645"/>
                <a:gd name="T77" fmla="*/ 2147483646 h 402"/>
                <a:gd name="T78" fmla="*/ 2147483646 w 645"/>
                <a:gd name="T79" fmla="*/ 2147483646 h 402"/>
                <a:gd name="T80" fmla="*/ 2147483646 w 645"/>
                <a:gd name="T81" fmla="*/ 2147483646 h 402"/>
                <a:gd name="T82" fmla="*/ 2147483646 w 645"/>
                <a:gd name="T83" fmla="*/ 2147483646 h 402"/>
                <a:gd name="T84" fmla="*/ 2147483646 w 645"/>
                <a:gd name="T85" fmla="*/ 2147483646 h 402"/>
                <a:gd name="T86" fmla="*/ 2147483646 w 645"/>
                <a:gd name="T87" fmla="*/ 2147483646 h 402"/>
                <a:gd name="T88" fmla="*/ 2147483646 w 645"/>
                <a:gd name="T89" fmla="*/ 2147483646 h 402"/>
                <a:gd name="T90" fmla="*/ 2147483646 w 645"/>
                <a:gd name="T91" fmla="*/ 0 h 402"/>
                <a:gd name="T92" fmla="*/ 2147483646 w 645"/>
                <a:gd name="T93" fmla="*/ 2147483646 h 402"/>
                <a:gd name="T94" fmla="*/ 2147483646 w 645"/>
                <a:gd name="T95" fmla="*/ 893168760 h 4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5"/>
                <a:gd name="T145" fmla="*/ 0 h 402"/>
                <a:gd name="T146" fmla="*/ 645 w 645"/>
                <a:gd name="T147" fmla="*/ 402 h 4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5" h="402">
                  <a:moveTo>
                    <a:pt x="81" y="1"/>
                  </a:moveTo>
                  <a:cubicBezTo>
                    <a:pt x="80" y="5"/>
                    <a:pt x="80" y="5"/>
                    <a:pt x="80" y="5"/>
                  </a:cubicBezTo>
                  <a:cubicBezTo>
                    <a:pt x="85" y="11"/>
                    <a:pt x="85" y="11"/>
                    <a:pt x="85" y="11"/>
                  </a:cubicBezTo>
                  <a:cubicBezTo>
                    <a:pt x="113" y="30"/>
                    <a:pt x="113" y="30"/>
                    <a:pt x="113" y="30"/>
                  </a:cubicBezTo>
                  <a:cubicBezTo>
                    <a:pt x="113" y="30"/>
                    <a:pt x="113" y="30"/>
                    <a:pt x="113" y="30"/>
                  </a:cubicBezTo>
                  <a:cubicBezTo>
                    <a:pt x="113" y="31"/>
                    <a:pt x="113" y="31"/>
                    <a:pt x="113" y="31"/>
                  </a:cubicBezTo>
                  <a:cubicBezTo>
                    <a:pt x="114" y="31"/>
                    <a:pt x="114" y="31"/>
                    <a:pt x="114" y="31"/>
                  </a:cubicBezTo>
                  <a:cubicBezTo>
                    <a:pt x="131" y="50"/>
                    <a:pt x="131" y="50"/>
                    <a:pt x="131" y="50"/>
                  </a:cubicBezTo>
                  <a:cubicBezTo>
                    <a:pt x="129" y="53"/>
                    <a:pt x="129" y="53"/>
                    <a:pt x="129" y="53"/>
                  </a:cubicBezTo>
                  <a:cubicBezTo>
                    <a:pt x="118" y="65"/>
                    <a:pt x="118" y="65"/>
                    <a:pt x="118" y="65"/>
                  </a:cubicBezTo>
                  <a:cubicBezTo>
                    <a:pt x="117" y="66"/>
                    <a:pt x="117" y="66"/>
                    <a:pt x="117" y="66"/>
                  </a:cubicBezTo>
                  <a:cubicBezTo>
                    <a:pt x="116" y="68"/>
                    <a:pt x="116" y="68"/>
                    <a:pt x="116" y="68"/>
                  </a:cubicBezTo>
                  <a:cubicBezTo>
                    <a:pt x="98" y="68"/>
                    <a:pt x="98" y="68"/>
                    <a:pt x="98" y="68"/>
                  </a:cubicBezTo>
                  <a:cubicBezTo>
                    <a:pt x="87" y="69"/>
                    <a:pt x="87" y="69"/>
                    <a:pt x="87" y="69"/>
                  </a:cubicBezTo>
                  <a:cubicBezTo>
                    <a:pt x="80" y="77"/>
                    <a:pt x="80" y="77"/>
                    <a:pt x="80" y="77"/>
                  </a:cubicBezTo>
                  <a:cubicBezTo>
                    <a:pt x="83" y="86"/>
                    <a:pt x="83" y="86"/>
                    <a:pt x="83" y="86"/>
                  </a:cubicBezTo>
                  <a:cubicBezTo>
                    <a:pt x="83" y="87"/>
                    <a:pt x="83" y="87"/>
                    <a:pt x="83" y="87"/>
                  </a:cubicBezTo>
                  <a:cubicBezTo>
                    <a:pt x="84" y="98"/>
                    <a:pt x="84" y="98"/>
                    <a:pt x="84" y="98"/>
                  </a:cubicBezTo>
                  <a:cubicBezTo>
                    <a:pt x="94" y="112"/>
                    <a:pt x="94" y="112"/>
                    <a:pt x="94" y="112"/>
                  </a:cubicBezTo>
                  <a:cubicBezTo>
                    <a:pt x="94" y="113"/>
                    <a:pt x="94" y="113"/>
                    <a:pt x="94" y="113"/>
                  </a:cubicBezTo>
                  <a:cubicBezTo>
                    <a:pt x="94" y="142"/>
                    <a:pt x="94" y="142"/>
                    <a:pt x="94" y="142"/>
                  </a:cubicBezTo>
                  <a:cubicBezTo>
                    <a:pt x="102" y="145"/>
                    <a:pt x="102" y="145"/>
                    <a:pt x="102" y="145"/>
                  </a:cubicBezTo>
                  <a:cubicBezTo>
                    <a:pt x="117" y="150"/>
                    <a:pt x="117" y="150"/>
                    <a:pt x="117" y="150"/>
                  </a:cubicBezTo>
                  <a:cubicBezTo>
                    <a:pt x="118" y="150"/>
                    <a:pt x="118" y="150"/>
                    <a:pt x="118" y="150"/>
                  </a:cubicBezTo>
                  <a:cubicBezTo>
                    <a:pt x="118" y="150"/>
                    <a:pt x="118" y="150"/>
                    <a:pt x="118" y="150"/>
                  </a:cubicBezTo>
                  <a:cubicBezTo>
                    <a:pt x="119" y="151"/>
                    <a:pt x="119" y="151"/>
                    <a:pt x="119" y="151"/>
                  </a:cubicBezTo>
                  <a:cubicBezTo>
                    <a:pt x="120" y="152"/>
                    <a:pt x="120" y="152"/>
                    <a:pt x="120" y="152"/>
                  </a:cubicBezTo>
                  <a:cubicBezTo>
                    <a:pt x="134" y="171"/>
                    <a:pt x="134" y="171"/>
                    <a:pt x="134" y="171"/>
                  </a:cubicBezTo>
                  <a:cubicBezTo>
                    <a:pt x="134" y="172"/>
                    <a:pt x="134" y="172"/>
                    <a:pt x="134" y="172"/>
                  </a:cubicBezTo>
                  <a:cubicBezTo>
                    <a:pt x="134" y="172"/>
                    <a:pt x="134" y="172"/>
                    <a:pt x="134" y="172"/>
                  </a:cubicBezTo>
                  <a:cubicBezTo>
                    <a:pt x="141" y="191"/>
                    <a:pt x="141" y="191"/>
                    <a:pt x="141" y="191"/>
                  </a:cubicBezTo>
                  <a:cubicBezTo>
                    <a:pt x="141" y="192"/>
                    <a:pt x="141" y="192"/>
                    <a:pt x="141" y="192"/>
                  </a:cubicBezTo>
                  <a:cubicBezTo>
                    <a:pt x="141" y="192"/>
                    <a:pt x="141" y="192"/>
                    <a:pt x="141" y="192"/>
                  </a:cubicBezTo>
                  <a:cubicBezTo>
                    <a:pt x="141" y="205"/>
                    <a:pt x="141" y="205"/>
                    <a:pt x="141" y="205"/>
                  </a:cubicBezTo>
                  <a:cubicBezTo>
                    <a:pt x="140" y="212"/>
                    <a:pt x="138" y="218"/>
                    <a:pt x="136" y="223"/>
                  </a:cubicBezTo>
                  <a:cubicBezTo>
                    <a:pt x="131" y="230"/>
                    <a:pt x="121" y="236"/>
                    <a:pt x="106" y="243"/>
                  </a:cubicBezTo>
                  <a:cubicBezTo>
                    <a:pt x="71" y="264"/>
                    <a:pt x="71" y="264"/>
                    <a:pt x="71" y="264"/>
                  </a:cubicBezTo>
                  <a:cubicBezTo>
                    <a:pt x="69" y="264"/>
                    <a:pt x="69" y="264"/>
                    <a:pt x="69" y="264"/>
                  </a:cubicBezTo>
                  <a:cubicBezTo>
                    <a:pt x="4" y="268"/>
                    <a:pt x="4" y="268"/>
                    <a:pt x="4" y="268"/>
                  </a:cubicBezTo>
                  <a:cubicBezTo>
                    <a:pt x="0" y="284"/>
                    <a:pt x="0" y="284"/>
                    <a:pt x="0" y="284"/>
                  </a:cubicBezTo>
                  <a:cubicBezTo>
                    <a:pt x="11" y="305"/>
                    <a:pt x="11" y="305"/>
                    <a:pt x="11" y="305"/>
                  </a:cubicBezTo>
                  <a:cubicBezTo>
                    <a:pt x="11" y="306"/>
                    <a:pt x="11" y="306"/>
                    <a:pt x="11" y="306"/>
                  </a:cubicBezTo>
                  <a:cubicBezTo>
                    <a:pt x="11" y="307"/>
                    <a:pt x="11" y="307"/>
                    <a:pt x="11" y="307"/>
                  </a:cubicBezTo>
                  <a:cubicBezTo>
                    <a:pt x="15" y="334"/>
                    <a:pt x="15" y="334"/>
                    <a:pt x="15" y="334"/>
                  </a:cubicBezTo>
                  <a:cubicBezTo>
                    <a:pt x="50" y="377"/>
                    <a:pt x="50" y="377"/>
                    <a:pt x="50" y="377"/>
                  </a:cubicBezTo>
                  <a:cubicBezTo>
                    <a:pt x="52" y="377"/>
                    <a:pt x="52" y="377"/>
                    <a:pt x="52" y="377"/>
                  </a:cubicBezTo>
                  <a:cubicBezTo>
                    <a:pt x="52" y="377"/>
                    <a:pt x="52" y="377"/>
                    <a:pt x="52" y="377"/>
                  </a:cubicBezTo>
                  <a:cubicBezTo>
                    <a:pt x="52" y="378"/>
                    <a:pt x="52" y="378"/>
                    <a:pt x="52" y="378"/>
                  </a:cubicBezTo>
                  <a:cubicBezTo>
                    <a:pt x="66" y="402"/>
                    <a:pt x="66" y="402"/>
                    <a:pt x="66" y="402"/>
                  </a:cubicBezTo>
                  <a:cubicBezTo>
                    <a:pt x="67" y="399"/>
                    <a:pt x="67" y="399"/>
                    <a:pt x="67" y="399"/>
                  </a:cubicBezTo>
                  <a:cubicBezTo>
                    <a:pt x="67" y="398"/>
                    <a:pt x="67" y="398"/>
                    <a:pt x="67" y="398"/>
                  </a:cubicBezTo>
                  <a:cubicBezTo>
                    <a:pt x="79" y="365"/>
                    <a:pt x="79" y="365"/>
                    <a:pt x="79" y="365"/>
                  </a:cubicBezTo>
                  <a:cubicBezTo>
                    <a:pt x="79" y="365"/>
                    <a:pt x="79" y="365"/>
                    <a:pt x="79" y="365"/>
                  </a:cubicBezTo>
                  <a:cubicBezTo>
                    <a:pt x="80" y="364"/>
                    <a:pt x="80" y="364"/>
                    <a:pt x="80" y="364"/>
                  </a:cubicBezTo>
                  <a:cubicBezTo>
                    <a:pt x="80" y="364"/>
                    <a:pt x="80" y="364"/>
                    <a:pt x="80" y="364"/>
                  </a:cubicBezTo>
                  <a:cubicBezTo>
                    <a:pt x="101" y="336"/>
                    <a:pt x="101" y="336"/>
                    <a:pt x="101" y="336"/>
                  </a:cubicBezTo>
                  <a:cubicBezTo>
                    <a:pt x="102" y="335"/>
                    <a:pt x="102" y="335"/>
                    <a:pt x="102" y="335"/>
                  </a:cubicBezTo>
                  <a:cubicBezTo>
                    <a:pt x="129" y="323"/>
                    <a:pt x="129" y="323"/>
                    <a:pt x="129" y="323"/>
                  </a:cubicBezTo>
                  <a:cubicBezTo>
                    <a:pt x="131" y="323"/>
                    <a:pt x="131" y="323"/>
                    <a:pt x="131" y="323"/>
                  </a:cubicBezTo>
                  <a:cubicBezTo>
                    <a:pt x="148" y="333"/>
                    <a:pt x="148" y="333"/>
                    <a:pt x="148" y="333"/>
                  </a:cubicBezTo>
                  <a:cubicBezTo>
                    <a:pt x="170" y="331"/>
                    <a:pt x="170" y="331"/>
                    <a:pt x="170" y="331"/>
                  </a:cubicBezTo>
                  <a:cubicBezTo>
                    <a:pt x="162" y="294"/>
                    <a:pt x="162" y="294"/>
                    <a:pt x="162" y="294"/>
                  </a:cubicBezTo>
                  <a:cubicBezTo>
                    <a:pt x="167" y="293"/>
                    <a:pt x="167" y="293"/>
                    <a:pt x="167" y="293"/>
                  </a:cubicBezTo>
                  <a:cubicBezTo>
                    <a:pt x="187" y="291"/>
                    <a:pt x="187" y="291"/>
                    <a:pt x="187" y="291"/>
                  </a:cubicBezTo>
                  <a:cubicBezTo>
                    <a:pt x="208" y="292"/>
                    <a:pt x="208" y="292"/>
                    <a:pt x="208" y="292"/>
                  </a:cubicBezTo>
                  <a:cubicBezTo>
                    <a:pt x="210" y="292"/>
                    <a:pt x="210" y="292"/>
                    <a:pt x="210" y="292"/>
                  </a:cubicBezTo>
                  <a:cubicBezTo>
                    <a:pt x="210" y="293"/>
                    <a:pt x="210" y="293"/>
                    <a:pt x="210" y="293"/>
                  </a:cubicBezTo>
                  <a:cubicBezTo>
                    <a:pt x="252" y="312"/>
                    <a:pt x="252" y="312"/>
                    <a:pt x="252" y="312"/>
                  </a:cubicBezTo>
                  <a:cubicBezTo>
                    <a:pt x="288" y="320"/>
                    <a:pt x="288" y="320"/>
                    <a:pt x="288" y="320"/>
                  </a:cubicBezTo>
                  <a:cubicBezTo>
                    <a:pt x="289" y="320"/>
                    <a:pt x="289" y="320"/>
                    <a:pt x="289" y="320"/>
                  </a:cubicBezTo>
                  <a:cubicBezTo>
                    <a:pt x="289" y="320"/>
                    <a:pt x="289" y="320"/>
                    <a:pt x="289" y="320"/>
                  </a:cubicBezTo>
                  <a:cubicBezTo>
                    <a:pt x="290" y="320"/>
                    <a:pt x="290" y="320"/>
                    <a:pt x="290" y="320"/>
                  </a:cubicBezTo>
                  <a:cubicBezTo>
                    <a:pt x="302" y="328"/>
                    <a:pt x="302" y="328"/>
                    <a:pt x="302" y="328"/>
                  </a:cubicBezTo>
                  <a:cubicBezTo>
                    <a:pt x="319" y="334"/>
                    <a:pt x="319" y="334"/>
                    <a:pt x="319" y="334"/>
                  </a:cubicBezTo>
                  <a:cubicBezTo>
                    <a:pt x="319" y="335"/>
                    <a:pt x="319" y="335"/>
                    <a:pt x="319" y="335"/>
                  </a:cubicBezTo>
                  <a:cubicBezTo>
                    <a:pt x="319" y="335"/>
                    <a:pt x="319" y="335"/>
                    <a:pt x="319" y="335"/>
                  </a:cubicBezTo>
                  <a:cubicBezTo>
                    <a:pt x="319" y="335"/>
                    <a:pt x="319" y="335"/>
                    <a:pt x="319" y="335"/>
                  </a:cubicBezTo>
                  <a:cubicBezTo>
                    <a:pt x="319" y="335"/>
                    <a:pt x="319" y="335"/>
                    <a:pt x="319" y="335"/>
                  </a:cubicBezTo>
                  <a:cubicBezTo>
                    <a:pt x="329" y="345"/>
                    <a:pt x="329" y="345"/>
                    <a:pt x="329" y="345"/>
                  </a:cubicBezTo>
                  <a:cubicBezTo>
                    <a:pt x="335" y="347"/>
                    <a:pt x="335" y="347"/>
                    <a:pt x="335" y="347"/>
                  </a:cubicBezTo>
                  <a:cubicBezTo>
                    <a:pt x="347" y="336"/>
                    <a:pt x="347" y="336"/>
                    <a:pt x="347" y="336"/>
                  </a:cubicBezTo>
                  <a:cubicBezTo>
                    <a:pt x="347" y="335"/>
                    <a:pt x="347" y="335"/>
                    <a:pt x="347" y="335"/>
                  </a:cubicBezTo>
                  <a:cubicBezTo>
                    <a:pt x="365" y="322"/>
                    <a:pt x="365" y="322"/>
                    <a:pt x="365" y="322"/>
                  </a:cubicBezTo>
                  <a:cubicBezTo>
                    <a:pt x="374" y="304"/>
                    <a:pt x="374" y="304"/>
                    <a:pt x="374" y="304"/>
                  </a:cubicBezTo>
                  <a:cubicBezTo>
                    <a:pt x="391" y="313"/>
                    <a:pt x="391" y="313"/>
                    <a:pt x="391" y="313"/>
                  </a:cubicBezTo>
                  <a:cubicBezTo>
                    <a:pt x="391" y="314"/>
                    <a:pt x="391" y="314"/>
                    <a:pt x="391" y="314"/>
                  </a:cubicBezTo>
                  <a:cubicBezTo>
                    <a:pt x="391" y="315"/>
                    <a:pt x="391" y="315"/>
                    <a:pt x="391" y="315"/>
                  </a:cubicBezTo>
                  <a:cubicBezTo>
                    <a:pt x="396" y="329"/>
                    <a:pt x="396" y="329"/>
                    <a:pt x="396" y="329"/>
                  </a:cubicBezTo>
                  <a:cubicBezTo>
                    <a:pt x="396" y="332"/>
                    <a:pt x="396" y="332"/>
                    <a:pt x="396" y="332"/>
                  </a:cubicBezTo>
                  <a:cubicBezTo>
                    <a:pt x="393" y="341"/>
                    <a:pt x="393" y="341"/>
                    <a:pt x="393" y="341"/>
                  </a:cubicBezTo>
                  <a:cubicBezTo>
                    <a:pt x="395" y="343"/>
                    <a:pt x="395" y="343"/>
                    <a:pt x="395" y="343"/>
                  </a:cubicBezTo>
                  <a:cubicBezTo>
                    <a:pt x="405" y="338"/>
                    <a:pt x="405" y="338"/>
                    <a:pt x="405" y="338"/>
                  </a:cubicBezTo>
                  <a:cubicBezTo>
                    <a:pt x="420" y="323"/>
                    <a:pt x="420" y="323"/>
                    <a:pt x="420" y="323"/>
                  </a:cubicBezTo>
                  <a:cubicBezTo>
                    <a:pt x="434" y="323"/>
                    <a:pt x="434" y="323"/>
                    <a:pt x="434" y="323"/>
                  </a:cubicBezTo>
                  <a:cubicBezTo>
                    <a:pt x="434" y="324"/>
                    <a:pt x="434" y="324"/>
                    <a:pt x="434" y="324"/>
                  </a:cubicBezTo>
                  <a:cubicBezTo>
                    <a:pt x="435" y="324"/>
                    <a:pt x="435" y="324"/>
                    <a:pt x="435" y="324"/>
                  </a:cubicBezTo>
                  <a:cubicBezTo>
                    <a:pt x="444" y="330"/>
                    <a:pt x="444" y="330"/>
                    <a:pt x="444" y="330"/>
                  </a:cubicBezTo>
                  <a:cubicBezTo>
                    <a:pt x="450" y="336"/>
                    <a:pt x="453" y="342"/>
                    <a:pt x="450" y="347"/>
                  </a:cubicBezTo>
                  <a:cubicBezTo>
                    <a:pt x="449" y="370"/>
                    <a:pt x="449" y="370"/>
                    <a:pt x="449" y="370"/>
                  </a:cubicBezTo>
                  <a:cubicBezTo>
                    <a:pt x="456" y="382"/>
                    <a:pt x="456" y="382"/>
                    <a:pt x="456" y="382"/>
                  </a:cubicBezTo>
                  <a:cubicBezTo>
                    <a:pt x="458" y="383"/>
                    <a:pt x="458" y="383"/>
                    <a:pt x="458" y="383"/>
                  </a:cubicBezTo>
                  <a:cubicBezTo>
                    <a:pt x="483" y="355"/>
                    <a:pt x="500" y="342"/>
                    <a:pt x="511" y="342"/>
                  </a:cubicBezTo>
                  <a:cubicBezTo>
                    <a:pt x="539" y="342"/>
                    <a:pt x="539" y="342"/>
                    <a:pt x="539" y="342"/>
                  </a:cubicBezTo>
                  <a:cubicBezTo>
                    <a:pt x="545" y="328"/>
                    <a:pt x="545" y="328"/>
                    <a:pt x="545" y="328"/>
                  </a:cubicBezTo>
                  <a:cubicBezTo>
                    <a:pt x="568" y="318"/>
                    <a:pt x="568" y="318"/>
                    <a:pt x="568" y="318"/>
                  </a:cubicBezTo>
                  <a:cubicBezTo>
                    <a:pt x="569" y="318"/>
                    <a:pt x="569" y="318"/>
                    <a:pt x="569" y="318"/>
                  </a:cubicBezTo>
                  <a:cubicBezTo>
                    <a:pt x="596" y="315"/>
                    <a:pt x="596" y="315"/>
                    <a:pt x="596" y="315"/>
                  </a:cubicBezTo>
                  <a:cubicBezTo>
                    <a:pt x="625" y="301"/>
                    <a:pt x="625" y="301"/>
                    <a:pt x="625" y="301"/>
                  </a:cubicBezTo>
                  <a:cubicBezTo>
                    <a:pt x="625" y="300"/>
                    <a:pt x="625" y="300"/>
                    <a:pt x="625" y="300"/>
                  </a:cubicBezTo>
                  <a:cubicBezTo>
                    <a:pt x="643" y="300"/>
                    <a:pt x="643" y="300"/>
                    <a:pt x="643" y="300"/>
                  </a:cubicBezTo>
                  <a:cubicBezTo>
                    <a:pt x="639" y="291"/>
                    <a:pt x="639" y="291"/>
                    <a:pt x="639" y="291"/>
                  </a:cubicBezTo>
                  <a:cubicBezTo>
                    <a:pt x="640" y="289"/>
                    <a:pt x="640" y="289"/>
                    <a:pt x="640" y="289"/>
                  </a:cubicBezTo>
                  <a:cubicBezTo>
                    <a:pt x="645" y="285"/>
                    <a:pt x="645" y="285"/>
                    <a:pt x="645" y="285"/>
                  </a:cubicBezTo>
                  <a:cubicBezTo>
                    <a:pt x="606" y="201"/>
                    <a:pt x="606" y="201"/>
                    <a:pt x="606" y="201"/>
                  </a:cubicBezTo>
                  <a:cubicBezTo>
                    <a:pt x="606" y="199"/>
                    <a:pt x="606" y="199"/>
                    <a:pt x="606" y="199"/>
                  </a:cubicBezTo>
                  <a:cubicBezTo>
                    <a:pt x="605" y="198"/>
                    <a:pt x="605" y="198"/>
                    <a:pt x="605" y="198"/>
                  </a:cubicBezTo>
                  <a:cubicBezTo>
                    <a:pt x="621" y="175"/>
                    <a:pt x="621" y="175"/>
                    <a:pt x="621" y="175"/>
                  </a:cubicBezTo>
                  <a:cubicBezTo>
                    <a:pt x="616" y="170"/>
                    <a:pt x="616" y="170"/>
                    <a:pt x="616" y="170"/>
                  </a:cubicBezTo>
                  <a:cubicBezTo>
                    <a:pt x="588" y="164"/>
                    <a:pt x="588" y="164"/>
                    <a:pt x="588" y="164"/>
                  </a:cubicBezTo>
                  <a:cubicBezTo>
                    <a:pt x="585" y="164"/>
                    <a:pt x="585" y="164"/>
                    <a:pt x="585" y="164"/>
                  </a:cubicBezTo>
                  <a:cubicBezTo>
                    <a:pt x="585" y="164"/>
                    <a:pt x="585" y="164"/>
                    <a:pt x="585" y="164"/>
                  </a:cubicBezTo>
                  <a:cubicBezTo>
                    <a:pt x="585" y="162"/>
                    <a:pt x="585" y="162"/>
                    <a:pt x="585" y="162"/>
                  </a:cubicBezTo>
                  <a:cubicBezTo>
                    <a:pt x="567" y="143"/>
                    <a:pt x="567" y="143"/>
                    <a:pt x="567" y="143"/>
                  </a:cubicBezTo>
                  <a:cubicBezTo>
                    <a:pt x="568" y="139"/>
                    <a:pt x="568" y="139"/>
                    <a:pt x="568" y="139"/>
                  </a:cubicBezTo>
                  <a:cubicBezTo>
                    <a:pt x="567" y="140"/>
                    <a:pt x="567" y="140"/>
                    <a:pt x="567" y="140"/>
                  </a:cubicBezTo>
                  <a:cubicBezTo>
                    <a:pt x="566" y="141"/>
                    <a:pt x="566" y="141"/>
                    <a:pt x="566" y="141"/>
                  </a:cubicBezTo>
                  <a:cubicBezTo>
                    <a:pt x="550" y="131"/>
                    <a:pt x="550" y="131"/>
                    <a:pt x="550" y="131"/>
                  </a:cubicBezTo>
                  <a:cubicBezTo>
                    <a:pt x="542" y="140"/>
                    <a:pt x="535" y="147"/>
                    <a:pt x="526" y="149"/>
                  </a:cubicBezTo>
                  <a:cubicBezTo>
                    <a:pt x="519" y="152"/>
                    <a:pt x="507" y="143"/>
                    <a:pt x="492" y="124"/>
                  </a:cubicBezTo>
                  <a:cubicBezTo>
                    <a:pt x="483" y="114"/>
                    <a:pt x="483" y="114"/>
                    <a:pt x="483" y="114"/>
                  </a:cubicBezTo>
                  <a:cubicBezTo>
                    <a:pt x="482" y="112"/>
                    <a:pt x="475" y="114"/>
                    <a:pt x="463" y="118"/>
                  </a:cubicBezTo>
                  <a:cubicBezTo>
                    <a:pt x="445" y="124"/>
                    <a:pt x="434" y="125"/>
                    <a:pt x="428" y="122"/>
                  </a:cubicBezTo>
                  <a:cubicBezTo>
                    <a:pt x="423" y="117"/>
                    <a:pt x="421" y="106"/>
                    <a:pt x="423" y="93"/>
                  </a:cubicBezTo>
                  <a:cubicBezTo>
                    <a:pt x="424" y="81"/>
                    <a:pt x="423" y="75"/>
                    <a:pt x="421" y="72"/>
                  </a:cubicBezTo>
                  <a:cubicBezTo>
                    <a:pt x="284" y="64"/>
                    <a:pt x="284" y="64"/>
                    <a:pt x="284" y="64"/>
                  </a:cubicBezTo>
                  <a:cubicBezTo>
                    <a:pt x="271" y="59"/>
                    <a:pt x="260" y="54"/>
                    <a:pt x="255" y="48"/>
                  </a:cubicBezTo>
                  <a:cubicBezTo>
                    <a:pt x="234" y="43"/>
                    <a:pt x="234" y="43"/>
                    <a:pt x="234" y="43"/>
                  </a:cubicBezTo>
                  <a:cubicBezTo>
                    <a:pt x="226" y="40"/>
                    <a:pt x="210" y="26"/>
                    <a:pt x="189" y="0"/>
                  </a:cubicBezTo>
                  <a:cubicBezTo>
                    <a:pt x="175" y="11"/>
                    <a:pt x="175" y="11"/>
                    <a:pt x="175" y="11"/>
                  </a:cubicBezTo>
                  <a:cubicBezTo>
                    <a:pt x="154" y="5"/>
                    <a:pt x="154" y="5"/>
                    <a:pt x="154" y="5"/>
                  </a:cubicBezTo>
                  <a:cubicBezTo>
                    <a:pt x="97" y="6"/>
                    <a:pt x="97" y="6"/>
                    <a:pt x="97" y="6"/>
                  </a:cubicBezTo>
                  <a:cubicBezTo>
                    <a:pt x="97" y="6"/>
                    <a:pt x="97" y="6"/>
                    <a:pt x="97" y="6"/>
                  </a:cubicBezTo>
                  <a:cubicBezTo>
                    <a:pt x="97" y="6"/>
                    <a:pt x="97" y="6"/>
                    <a:pt x="97" y="6"/>
                  </a:cubicBezTo>
                  <a:lnTo>
                    <a:pt x="81" y="1"/>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7" name="Freeform 20"/>
            <p:cNvSpPr/>
            <p:nvPr/>
          </p:nvSpPr>
          <p:spPr bwMode="auto">
            <a:xfrm>
              <a:off x="4271536" y="4993371"/>
              <a:ext cx="774043" cy="612921"/>
            </a:xfrm>
            <a:custGeom>
              <a:avLst/>
              <a:gdLst>
                <a:gd name="T0" fmla="*/ 2147483646 w 669"/>
                <a:gd name="T1" fmla="*/ 2147483646 h 532"/>
                <a:gd name="T2" fmla="*/ 2147483646 w 669"/>
                <a:gd name="T3" fmla="*/ 2147483646 h 532"/>
                <a:gd name="T4" fmla="*/ 2147483646 w 669"/>
                <a:gd name="T5" fmla="*/ 2147483646 h 532"/>
                <a:gd name="T6" fmla="*/ 2147483646 w 669"/>
                <a:gd name="T7" fmla="*/ 2147483646 h 532"/>
                <a:gd name="T8" fmla="*/ 2147483646 w 669"/>
                <a:gd name="T9" fmla="*/ 2147483646 h 532"/>
                <a:gd name="T10" fmla="*/ 2147483646 w 669"/>
                <a:gd name="T11" fmla="*/ 2147483646 h 532"/>
                <a:gd name="T12" fmla="*/ 2147483646 w 669"/>
                <a:gd name="T13" fmla="*/ 2147483646 h 532"/>
                <a:gd name="T14" fmla="*/ 2147483646 w 669"/>
                <a:gd name="T15" fmla="*/ 2147483646 h 532"/>
                <a:gd name="T16" fmla="*/ 2147483646 w 669"/>
                <a:gd name="T17" fmla="*/ 2147483646 h 532"/>
                <a:gd name="T18" fmla="*/ 2147483646 w 669"/>
                <a:gd name="T19" fmla="*/ 2147483646 h 532"/>
                <a:gd name="T20" fmla="*/ 2147483646 w 669"/>
                <a:gd name="T21" fmla="*/ 2147483646 h 532"/>
                <a:gd name="T22" fmla="*/ 2147483646 w 669"/>
                <a:gd name="T23" fmla="*/ 2147483646 h 532"/>
                <a:gd name="T24" fmla="*/ 2147483646 w 669"/>
                <a:gd name="T25" fmla="*/ 2147483646 h 532"/>
                <a:gd name="T26" fmla="*/ 2147483646 w 669"/>
                <a:gd name="T27" fmla="*/ 2147483646 h 532"/>
                <a:gd name="T28" fmla="*/ 2147483646 w 669"/>
                <a:gd name="T29" fmla="*/ 2147483646 h 532"/>
                <a:gd name="T30" fmla="*/ 2147483646 w 669"/>
                <a:gd name="T31" fmla="*/ 2147483646 h 532"/>
                <a:gd name="T32" fmla="*/ 2147483646 w 669"/>
                <a:gd name="T33" fmla="*/ 2147483646 h 532"/>
                <a:gd name="T34" fmla="*/ 2147483646 w 669"/>
                <a:gd name="T35" fmla="*/ 2147483646 h 532"/>
                <a:gd name="T36" fmla="*/ 2147483646 w 669"/>
                <a:gd name="T37" fmla="*/ 2147483646 h 532"/>
                <a:gd name="T38" fmla="*/ 2147483646 w 669"/>
                <a:gd name="T39" fmla="*/ 2147483646 h 532"/>
                <a:gd name="T40" fmla="*/ 2147483646 w 669"/>
                <a:gd name="T41" fmla="*/ 2147483646 h 532"/>
                <a:gd name="T42" fmla="*/ 2147483646 w 669"/>
                <a:gd name="T43" fmla="*/ 2147483646 h 532"/>
                <a:gd name="T44" fmla="*/ 2147483646 w 669"/>
                <a:gd name="T45" fmla="*/ 2147483646 h 532"/>
                <a:gd name="T46" fmla="*/ 2147483646 w 669"/>
                <a:gd name="T47" fmla="*/ 2147483646 h 532"/>
                <a:gd name="T48" fmla="*/ 2147483646 w 669"/>
                <a:gd name="T49" fmla="*/ 2147483646 h 532"/>
                <a:gd name="T50" fmla="*/ 2147483646 w 669"/>
                <a:gd name="T51" fmla="*/ 2147483646 h 532"/>
                <a:gd name="T52" fmla="*/ 2147483646 w 669"/>
                <a:gd name="T53" fmla="*/ 2147483646 h 532"/>
                <a:gd name="T54" fmla="*/ 2147483646 w 669"/>
                <a:gd name="T55" fmla="*/ 2147483646 h 532"/>
                <a:gd name="T56" fmla="*/ 2147483646 w 669"/>
                <a:gd name="T57" fmla="*/ 2147483646 h 532"/>
                <a:gd name="T58" fmla="*/ 2147483646 w 669"/>
                <a:gd name="T59" fmla="*/ 2147483646 h 532"/>
                <a:gd name="T60" fmla="*/ 2147483646 w 669"/>
                <a:gd name="T61" fmla="*/ 2147483646 h 532"/>
                <a:gd name="T62" fmla="*/ 2147483646 w 669"/>
                <a:gd name="T63" fmla="*/ 2147483646 h 532"/>
                <a:gd name="T64" fmla="*/ 2147483646 w 669"/>
                <a:gd name="T65" fmla="*/ 2147483646 h 532"/>
                <a:gd name="T66" fmla="*/ 2147483646 w 669"/>
                <a:gd name="T67" fmla="*/ 2147483646 h 532"/>
                <a:gd name="T68" fmla="*/ 2147483646 w 669"/>
                <a:gd name="T69" fmla="*/ 2147483646 h 532"/>
                <a:gd name="T70" fmla="*/ 2147483646 w 669"/>
                <a:gd name="T71" fmla="*/ 2147483646 h 532"/>
                <a:gd name="T72" fmla="*/ 2147483646 w 669"/>
                <a:gd name="T73" fmla="*/ 2147483646 h 532"/>
                <a:gd name="T74" fmla="*/ 2147483646 w 669"/>
                <a:gd name="T75" fmla="*/ 2147483646 h 532"/>
                <a:gd name="T76" fmla="*/ 2147483646 w 669"/>
                <a:gd name="T77" fmla="*/ 2147483646 h 532"/>
                <a:gd name="T78" fmla="*/ 2147483646 w 669"/>
                <a:gd name="T79" fmla="*/ 2147483646 h 532"/>
                <a:gd name="T80" fmla="*/ 2147483646 w 669"/>
                <a:gd name="T81" fmla="*/ 2147483646 h 532"/>
                <a:gd name="T82" fmla="*/ 2147483646 w 669"/>
                <a:gd name="T83" fmla="*/ 2147483646 h 532"/>
                <a:gd name="T84" fmla="*/ 2147483646 w 669"/>
                <a:gd name="T85" fmla="*/ 2147483646 h 532"/>
                <a:gd name="T86" fmla="*/ 2147483646 w 669"/>
                <a:gd name="T87" fmla="*/ 2147483646 h 532"/>
                <a:gd name="T88" fmla="*/ 2147483646 w 669"/>
                <a:gd name="T89" fmla="*/ 2147483646 h 532"/>
                <a:gd name="T90" fmla="*/ 2147483646 w 669"/>
                <a:gd name="T91" fmla="*/ 2147483646 h 532"/>
                <a:gd name="T92" fmla="*/ 2147483646 w 669"/>
                <a:gd name="T93" fmla="*/ 2147483646 h 532"/>
                <a:gd name="T94" fmla="*/ 2147483646 w 669"/>
                <a:gd name="T95" fmla="*/ 2147483646 h 532"/>
                <a:gd name="T96" fmla="*/ 2147483646 w 669"/>
                <a:gd name="T97" fmla="*/ 2147483646 h 5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9"/>
                <a:gd name="T148" fmla="*/ 0 h 532"/>
                <a:gd name="T149" fmla="*/ 669 w 669"/>
                <a:gd name="T150" fmla="*/ 532 h 5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9" h="532">
                  <a:moveTo>
                    <a:pt x="628" y="182"/>
                  </a:moveTo>
                  <a:cubicBezTo>
                    <a:pt x="638" y="181"/>
                    <a:pt x="643" y="177"/>
                    <a:pt x="645" y="172"/>
                  </a:cubicBezTo>
                  <a:cubicBezTo>
                    <a:pt x="645" y="171"/>
                    <a:pt x="645" y="171"/>
                    <a:pt x="645" y="171"/>
                  </a:cubicBezTo>
                  <a:cubicBezTo>
                    <a:pt x="646" y="167"/>
                    <a:pt x="646" y="167"/>
                    <a:pt x="646" y="167"/>
                  </a:cubicBezTo>
                  <a:cubicBezTo>
                    <a:pt x="650" y="167"/>
                    <a:pt x="650" y="167"/>
                    <a:pt x="650" y="167"/>
                  </a:cubicBezTo>
                  <a:cubicBezTo>
                    <a:pt x="669" y="166"/>
                    <a:pt x="669" y="166"/>
                    <a:pt x="669" y="166"/>
                  </a:cubicBezTo>
                  <a:cubicBezTo>
                    <a:pt x="669" y="153"/>
                    <a:pt x="669" y="153"/>
                    <a:pt x="669" y="153"/>
                  </a:cubicBezTo>
                  <a:cubicBezTo>
                    <a:pt x="664" y="153"/>
                    <a:pt x="659" y="151"/>
                    <a:pt x="654" y="146"/>
                  </a:cubicBezTo>
                  <a:cubicBezTo>
                    <a:pt x="622" y="118"/>
                    <a:pt x="622" y="118"/>
                    <a:pt x="622" y="118"/>
                  </a:cubicBezTo>
                  <a:cubicBezTo>
                    <a:pt x="622" y="117"/>
                    <a:pt x="622" y="117"/>
                    <a:pt x="622" y="117"/>
                  </a:cubicBezTo>
                  <a:cubicBezTo>
                    <a:pt x="608" y="77"/>
                    <a:pt x="608" y="77"/>
                    <a:pt x="608" y="77"/>
                  </a:cubicBezTo>
                  <a:cubicBezTo>
                    <a:pt x="589" y="58"/>
                    <a:pt x="589" y="58"/>
                    <a:pt x="589" y="58"/>
                  </a:cubicBezTo>
                  <a:cubicBezTo>
                    <a:pt x="566" y="57"/>
                    <a:pt x="548" y="57"/>
                    <a:pt x="535" y="58"/>
                  </a:cubicBezTo>
                  <a:cubicBezTo>
                    <a:pt x="531" y="59"/>
                    <a:pt x="531" y="59"/>
                    <a:pt x="531" y="59"/>
                  </a:cubicBezTo>
                  <a:cubicBezTo>
                    <a:pt x="532" y="71"/>
                    <a:pt x="532" y="71"/>
                    <a:pt x="532" y="71"/>
                  </a:cubicBezTo>
                  <a:cubicBezTo>
                    <a:pt x="532" y="74"/>
                    <a:pt x="532" y="74"/>
                    <a:pt x="532" y="74"/>
                  </a:cubicBezTo>
                  <a:cubicBezTo>
                    <a:pt x="532" y="77"/>
                    <a:pt x="532" y="77"/>
                    <a:pt x="532" y="77"/>
                  </a:cubicBezTo>
                  <a:cubicBezTo>
                    <a:pt x="529" y="77"/>
                    <a:pt x="529" y="77"/>
                    <a:pt x="529" y="77"/>
                  </a:cubicBezTo>
                  <a:cubicBezTo>
                    <a:pt x="512" y="84"/>
                    <a:pt x="512" y="84"/>
                    <a:pt x="512" y="84"/>
                  </a:cubicBezTo>
                  <a:cubicBezTo>
                    <a:pt x="509" y="82"/>
                    <a:pt x="509" y="82"/>
                    <a:pt x="509" y="82"/>
                  </a:cubicBezTo>
                  <a:cubicBezTo>
                    <a:pt x="495" y="68"/>
                    <a:pt x="487" y="63"/>
                    <a:pt x="482" y="66"/>
                  </a:cubicBezTo>
                  <a:cubicBezTo>
                    <a:pt x="445" y="84"/>
                    <a:pt x="424" y="93"/>
                    <a:pt x="417" y="88"/>
                  </a:cubicBezTo>
                  <a:cubicBezTo>
                    <a:pt x="413" y="89"/>
                    <a:pt x="408" y="94"/>
                    <a:pt x="400" y="101"/>
                  </a:cubicBezTo>
                  <a:cubicBezTo>
                    <a:pt x="397" y="105"/>
                    <a:pt x="397" y="105"/>
                    <a:pt x="397" y="105"/>
                  </a:cubicBezTo>
                  <a:cubicBezTo>
                    <a:pt x="393" y="101"/>
                    <a:pt x="393" y="101"/>
                    <a:pt x="393" y="101"/>
                  </a:cubicBezTo>
                  <a:cubicBezTo>
                    <a:pt x="382" y="91"/>
                    <a:pt x="377" y="83"/>
                    <a:pt x="377" y="77"/>
                  </a:cubicBezTo>
                  <a:cubicBezTo>
                    <a:pt x="377" y="72"/>
                    <a:pt x="384" y="64"/>
                    <a:pt x="397" y="50"/>
                  </a:cubicBezTo>
                  <a:cubicBezTo>
                    <a:pt x="412" y="33"/>
                    <a:pt x="419" y="24"/>
                    <a:pt x="419" y="22"/>
                  </a:cubicBezTo>
                  <a:cubicBezTo>
                    <a:pt x="416" y="17"/>
                    <a:pt x="416" y="17"/>
                    <a:pt x="416" y="17"/>
                  </a:cubicBezTo>
                  <a:cubicBezTo>
                    <a:pt x="412" y="14"/>
                    <a:pt x="403" y="19"/>
                    <a:pt x="393" y="27"/>
                  </a:cubicBezTo>
                  <a:cubicBezTo>
                    <a:pt x="382" y="34"/>
                    <a:pt x="376" y="38"/>
                    <a:pt x="372" y="37"/>
                  </a:cubicBezTo>
                  <a:cubicBezTo>
                    <a:pt x="370" y="37"/>
                    <a:pt x="368" y="33"/>
                    <a:pt x="367" y="28"/>
                  </a:cubicBezTo>
                  <a:cubicBezTo>
                    <a:pt x="365" y="26"/>
                    <a:pt x="365" y="26"/>
                    <a:pt x="365" y="26"/>
                  </a:cubicBezTo>
                  <a:cubicBezTo>
                    <a:pt x="356" y="9"/>
                    <a:pt x="356" y="9"/>
                    <a:pt x="356" y="9"/>
                  </a:cubicBezTo>
                  <a:cubicBezTo>
                    <a:pt x="336" y="22"/>
                    <a:pt x="336" y="22"/>
                    <a:pt x="336" y="22"/>
                  </a:cubicBezTo>
                  <a:cubicBezTo>
                    <a:pt x="334" y="24"/>
                    <a:pt x="334" y="24"/>
                    <a:pt x="334" y="24"/>
                  </a:cubicBezTo>
                  <a:cubicBezTo>
                    <a:pt x="333" y="22"/>
                    <a:pt x="333" y="22"/>
                    <a:pt x="333" y="22"/>
                  </a:cubicBezTo>
                  <a:cubicBezTo>
                    <a:pt x="332" y="22"/>
                    <a:pt x="332" y="22"/>
                    <a:pt x="332" y="22"/>
                  </a:cubicBezTo>
                  <a:cubicBezTo>
                    <a:pt x="317" y="13"/>
                    <a:pt x="303" y="8"/>
                    <a:pt x="289" y="3"/>
                  </a:cubicBezTo>
                  <a:cubicBezTo>
                    <a:pt x="280" y="0"/>
                    <a:pt x="270" y="4"/>
                    <a:pt x="261" y="15"/>
                  </a:cubicBezTo>
                  <a:cubicBezTo>
                    <a:pt x="270" y="31"/>
                    <a:pt x="270" y="31"/>
                    <a:pt x="270" y="31"/>
                  </a:cubicBezTo>
                  <a:cubicBezTo>
                    <a:pt x="277" y="47"/>
                    <a:pt x="280" y="58"/>
                    <a:pt x="277" y="65"/>
                  </a:cubicBezTo>
                  <a:cubicBezTo>
                    <a:pt x="276" y="68"/>
                    <a:pt x="273" y="71"/>
                    <a:pt x="268" y="71"/>
                  </a:cubicBezTo>
                  <a:cubicBezTo>
                    <a:pt x="262" y="74"/>
                    <a:pt x="253" y="71"/>
                    <a:pt x="241" y="62"/>
                  </a:cubicBezTo>
                  <a:cubicBezTo>
                    <a:pt x="231" y="56"/>
                    <a:pt x="224" y="50"/>
                    <a:pt x="218" y="47"/>
                  </a:cubicBezTo>
                  <a:cubicBezTo>
                    <a:pt x="205" y="42"/>
                    <a:pt x="205" y="42"/>
                    <a:pt x="205" y="42"/>
                  </a:cubicBezTo>
                  <a:cubicBezTo>
                    <a:pt x="205" y="43"/>
                    <a:pt x="205" y="43"/>
                    <a:pt x="205" y="43"/>
                  </a:cubicBezTo>
                  <a:cubicBezTo>
                    <a:pt x="205" y="43"/>
                    <a:pt x="205" y="43"/>
                    <a:pt x="205" y="43"/>
                  </a:cubicBezTo>
                  <a:cubicBezTo>
                    <a:pt x="206" y="45"/>
                    <a:pt x="206" y="45"/>
                    <a:pt x="206" y="45"/>
                  </a:cubicBezTo>
                  <a:cubicBezTo>
                    <a:pt x="206" y="68"/>
                    <a:pt x="206" y="68"/>
                    <a:pt x="206" y="68"/>
                  </a:cubicBezTo>
                  <a:cubicBezTo>
                    <a:pt x="189" y="87"/>
                    <a:pt x="189" y="87"/>
                    <a:pt x="189" y="87"/>
                  </a:cubicBezTo>
                  <a:cubicBezTo>
                    <a:pt x="189" y="105"/>
                    <a:pt x="189" y="105"/>
                    <a:pt x="189" y="105"/>
                  </a:cubicBezTo>
                  <a:cubicBezTo>
                    <a:pt x="197" y="124"/>
                    <a:pt x="197" y="124"/>
                    <a:pt x="197" y="124"/>
                  </a:cubicBezTo>
                  <a:cubicBezTo>
                    <a:pt x="198" y="125"/>
                    <a:pt x="198" y="125"/>
                    <a:pt x="198" y="125"/>
                  </a:cubicBezTo>
                  <a:cubicBezTo>
                    <a:pt x="186" y="143"/>
                    <a:pt x="186" y="143"/>
                    <a:pt x="186" y="143"/>
                  </a:cubicBezTo>
                  <a:cubicBezTo>
                    <a:pt x="179" y="160"/>
                    <a:pt x="179" y="160"/>
                    <a:pt x="179" y="160"/>
                  </a:cubicBezTo>
                  <a:cubicBezTo>
                    <a:pt x="179" y="161"/>
                    <a:pt x="179" y="161"/>
                    <a:pt x="179" y="161"/>
                  </a:cubicBezTo>
                  <a:cubicBezTo>
                    <a:pt x="163" y="177"/>
                    <a:pt x="163" y="177"/>
                    <a:pt x="163" y="177"/>
                  </a:cubicBezTo>
                  <a:cubicBezTo>
                    <a:pt x="136" y="237"/>
                    <a:pt x="136" y="237"/>
                    <a:pt x="136" y="237"/>
                  </a:cubicBezTo>
                  <a:cubicBezTo>
                    <a:pt x="137" y="270"/>
                    <a:pt x="137" y="270"/>
                    <a:pt x="137" y="270"/>
                  </a:cubicBezTo>
                  <a:cubicBezTo>
                    <a:pt x="136" y="271"/>
                    <a:pt x="136" y="271"/>
                    <a:pt x="136" y="271"/>
                  </a:cubicBezTo>
                  <a:cubicBezTo>
                    <a:pt x="79" y="304"/>
                    <a:pt x="79" y="304"/>
                    <a:pt x="79" y="304"/>
                  </a:cubicBezTo>
                  <a:cubicBezTo>
                    <a:pt x="76" y="310"/>
                    <a:pt x="76" y="310"/>
                    <a:pt x="76" y="310"/>
                  </a:cubicBezTo>
                  <a:cubicBezTo>
                    <a:pt x="84" y="327"/>
                    <a:pt x="84" y="327"/>
                    <a:pt x="84" y="327"/>
                  </a:cubicBezTo>
                  <a:cubicBezTo>
                    <a:pt x="84" y="328"/>
                    <a:pt x="84" y="328"/>
                    <a:pt x="84" y="328"/>
                  </a:cubicBezTo>
                  <a:cubicBezTo>
                    <a:pt x="84" y="329"/>
                    <a:pt x="84" y="329"/>
                    <a:pt x="84" y="329"/>
                  </a:cubicBezTo>
                  <a:cubicBezTo>
                    <a:pt x="78" y="351"/>
                    <a:pt x="78" y="351"/>
                    <a:pt x="78" y="351"/>
                  </a:cubicBezTo>
                  <a:cubicBezTo>
                    <a:pt x="55" y="348"/>
                    <a:pt x="55" y="348"/>
                    <a:pt x="55" y="348"/>
                  </a:cubicBezTo>
                  <a:cubicBezTo>
                    <a:pt x="50" y="376"/>
                    <a:pt x="50" y="376"/>
                    <a:pt x="50" y="376"/>
                  </a:cubicBezTo>
                  <a:cubicBezTo>
                    <a:pt x="20" y="376"/>
                    <a:pt x="20" y="376"/>
                    <a:pt x="20" y="376"/>
                  </a:cubicBezTo>
                  <a:cubicBezTo>
                    <a:pt x="14" y="387"/>
                    <a:pt x="14" y="387"/>
                    <a:pt x="14" y="387"/>
                  </a:cubicBezTo>
                  <a:cubicBezTo>
                    <a:pt x="14" y="387"/>
                    <a:pt x="14" y="387"/>
                    <a:pt x="14" y="387"/>
                  </a:cubicBezTo>
                  <a:cubicBezTo>
                    <a:pt x="6" y="405"/>
                    <a:pt x="6" y="405"/>
                    <a:pt x="6" y="405"/>
                  </a:cubicBezTo>
                  <a:cubicBezTo>
                    <a:pt x="0" y="471"/>
                    <a:pt x="0" y="471"/>
                    <a:pt x="0" y="471"/>
                  </a:cubicBezTo>
                  <a:cubicBezTo>
                    <a:pt x="7" y="485"/>
                    <a:pt x="7" y="485"/>
                    <a:pt x="7" y="485"/>
                  </a:cubicBezTo>
                  <a:cubicBezTo>
                    <a:pt x="8" y="487"/>
                    <a:pt x="8" y="487"/>
                    <a:pt x="8" y="487"/>
                  </a:cubicBezTo>
                  <a:cubicBezTo>
                    <a:pt x="8" y="501"/>
                    <a:pt x="8" y="501"/>
                    <a:pt x="8" y="501"/>
                  </a:cubicBezTo>
                  <a:cubicBezTo>
                    <a:pt x="20" y="517"/>
                    <a:pt x="20" y="517"/>
                    <a:pt x="20" y="517"/>
                  </a:cubicBezTo>
                  <a:cubicBezTo>
                    <a:pt x="21" y="519"/>
                    <a:pt x="21" y="519"/>
                    <a:pt x="21" y="519"/>
                  </a:cubicBezTo>
                  <a:cubicBezTo>
                    <a:pt x="21" y="532"/>
                    <a:pt x="21" y="532"/>
                    <a:pt x="21" y="532"/>
                  </a:cubicBezTo>
                  <a:cubicBezTo>
                    <a:pt x="55" y="529"/>
                    <a:pt x="55" y="529"/>
                    <a:pt x="55" y="529"/>
                  </a:cubicBezTo>
                  <a:cubicBezTo>
                    <a:pt x="57" y="526"/>
                    <a:pt x="57" y="526"/>
                    <a:pt x="57" y="526"/>
                  </a:cubicBezTo>
                  <a:cubicBezTo>
                    <a:pt x="57" y="525"/>
                    <a:pt x="57" y="525"/>
                    <a:pt x="57" y="525"/>
                  </a:cubicBezTo>
                  <a:cubicBezTo>
                    <a:pt x="58" y="525"/>
                    <a:pt x="58" y="525"/>
                    <a:pt x="58" y="525"/>
                  </a:cubicBezTo>
                  <a:cubicBezTo>
                    <a:pt x="58" y="524"/>
                    <a:pt x="58" y="524"/>
                    <a:pt x="58" y="524"/>
                  </a:cubicBezTo>
                  <a:cubicBezTo>
                    <a:pt x="68" y="512"/>
                    <a:pt x="68" y="512"/>
                    <a:pt x="68" y="512"/>
                  </a:cubicBezTo>
                  <a:cubicBezTo>
                    <a:pt x="47" y="493"/>
                    <a:pt x="47" y="493"/>
                    <a:pt x="47" y="493"/>
                  </a:cubicBezTo>
                  <a:cubicBezTo>
                    <a:pt x="45" y="490"/>
                    <a:pt x="45" y="490"/>
                    <a:pt x="45" y="490"/>
                  </a:cubicBezTo>
                  <a:cubicBezTo>
                    <a:pt x="33" y="481"/>
                    <a:pt x="33" y="481"/>
                    <a:pt x="33" y="481"/>
                  </a:cubicBezTo>
                  <a:cubicBezTo>
                    <a:pt x="32" y="480"/>
                    <a:pt x="32" y="480"/>
                    <a:pt x="32" y="480"/>
                  </a:cubicBezTo>
                  <a:cubicBezTo>
                    <a:pt x="31" y="479"/>
                    <a:pt x="31" y="479"/>
                    <a:pt x="31" y="479"/>
                  </a:cubicBezTo>
                  <a:cubicBezTo>
                    <a:pt x="31" y="458"/>
                    <a:pt x="31" y="458"/>
                    <a:pt x="31" y="458"/>
                  </a:cubicBezTo>
                  <a:cubicBezTo>
                    <a:pt x="49" y="458"/>
                    <a:pt x="49" y="458"/>
                    <a:pt x="49" y="458"/>
                  </a:cubicBezTo>
                  <a:cubicBezTo>
                    <a:pt x="51" y="450"/>
                    <a:pt x="51" y="450"/>
                    <a:pt x="51" y="450"/>
                  </a:cubicBezTo>
                  <a:cubicBezTo>
                    <a:pt x="44" y="429"/>
                    <a:pt x="44" y="429"/>
                    <a:pt x="44" y="429"/>
                  </a:cubicBezTo>
                  <a:cubicBezTo>
                    <a:pt x="85" y="429"/>
                    <a:pt x="85" y="429"/>
                    <a:pt x="85" y="429"/>
                  </a:cubicBezTo>
                  <a:cubicBezTo>
                    <a:pt x="158" y="394"/>
                    <a:pt x="158" y="394"/>
                    <a:pt x="158" y="394"/>
                  </a:cubicBezTo>
                  <a:cubicBezTo>
                    <a:pt x="167" y="379"/>
                    <a:pt x="167" y="379"/>
                    <a:pt x="167" y="379"/>
                  </a:cubicBezTo>
                  <a:cubicBezTo>
                    <a:pt x="169" y="373"/>
                    <a:pt x="169" y="373"/>
                    <a:pt x="169" y="373"/>
                  </a:cubicBezTo>
                  <a:cubicBezTo>
                    <a:pt x="184" y="380"/>
                    <a:pt x="184" y="380"/>
                    <a:pt x="184" y="380"/>
                  </a:cubicBezTo>
                  <a:cubicBezTo>
                    <a:pt x="185" y="380"/>
                    <a:pt x="185" y="380"/>
                    <a:pt x="185" y="380"/>
                  </a:cubicBezTo>
                  <a:cubicBezTo>
                    <a:pt x="186" y="383"/>
                    <a:pt x="186" y="383"/>
                    <a:pt x="186" y="383"/>
                  </a:cubicBezTo>
                  <a:cubicBezTo>
                    <a:pt x="192" y="390"/>
                    <a:pt x="192" y="390"/>
                    <a:pt x="192" y="390"/>
                  </a:cubicBezTo>
                  <a:cubicBezTo>
                    <a:pt x="200" y="389"/>
                    <a:pt x="200" y="389"/>
                    <a:pt x="200" y="389"/>
                  </a:cubicBezTo>
                  <a:cubicBezTo>
                    <a:pt x="198" y="373"/>
                    <a:pt x="198" y="373"/>
                    <a:pt x="198" y="373"/>
                  </a:cubicBezTo>
                  <a:cubicBezTo>
                    <a:pt x="222" y="373"/>
                    <a:pt x="222" y="373"/>
                    <a:pt x="222" y="373"/>
                  </a:cubicBezTo>
                  <a:cubicBezTo>
                    <a:pt x="245" y="378"/>
                    <a:pt x="245" y="378"/>
                    <a:pt x="245" y="378"/>
                  </a:cubicBezTo>
                  <a:cubicBezTo>
                    <a:pt x="255" y="362"/>
                    <a:pt x="255" y="362"/>
                    <a:pt x="255" y="362"/>
                  </a:cubicBezTo>
                  <a:cubicBezTo>
                    <a:pt x="256" y="361"/>
                    <a:pt x="256" y="361"/>
                    <a:pt x="256" y="361"/>
                  </a:cubicBezTo>
                  <a:cubicBezTo>
                    <a:pt x="256" y="360"/>
                    <a:pt x="256" y="360"/>
                    <a:pt x="256" y="360"/>
                  </a:cubicBezTo>
                  <a:cubicBezTo>
                    <a:pt x="258" y="359"/>
                    <a:pt x="258" y="359"/>
                    <a:pt x="258" y="359"/>
                  </a:cubicBezTo>
                  <a:cubicBezTo>
                    <a:pt x="283" y="351"/>
                    <a:pt x="283" y="351"/>
                    <a:pt x="283" y="351"/>
                  </a:cubicBezTo>
                  <a:cubicBezTo>
                    <a:pt x="287" y="314"/>
                    <a:pt x="287" y="314"/>
                    <a:pt x="287" y="314"/>
                  </a:cubicBezTo>
                  <a:cubicBezTo>
                    <a:pt x="314" y="337"/>
                    <a:pt x="314" y="337"/>
                    <a:pt x="314" y="337"/>
                  </a:cubicBezTo>
                  <a:cubicBezTo>
                    <a:pt x="324" y="340"/>
                    <a:pt x="324" y="340"/>
                    <a:pt x="324" y="340"/>
                  </a:cubicBezTo>
                  <a:cubicBezTo>
                    <a:pt x="330" y="333"/>
                    <a:pt x="330" y="333"/>
                    <a:pt x="330" y="333"/>
                  </a:cubicBezTo>
                  <a:cubicBezTo>
                    <a:pt x="326" y="253"/>
                    <a:pt x="326" y="253"/>
                    <a:pt x="326" y="253"/>
                  </a:cubicBezTo>
                  <a:cubicBezTo>
                    <a:pt x="326" y="251"/>
                    <a:pt x="326" y="251"/>
                    <a:pt x="326" y="251"/>
                  </a:cubicBezTo>
                  <a:cubicBezTo>
                    <a:pt x="326" y="247"/>
                    <a:pt x="326" y="247"/>
                    <a:pt x="326" y="247"/>
                  </a:cubicBezTo>
                  <a:cubicBezTo>
                    <a:pt x="344" y="250"/>
                    <a:pt x="344" y="250"/>
                    <a:pt x="344" y="250"/>
                  </a:cubicBezTo>
                  <a:cubicBezTo>
                    <a:pt x="345" y="250"/>
                    <a:pt x="345" y="250"/>
                    <a:pt x="345" y="250"/>
                  </a:cubicBezTo>
                  <a:cubicBezTo>
                    <a:pt x="345" y="250"/>
                    <a:pt x="347" y="251"/>
                    <a:pt x="348" y="251"/>
                  </a:cubicBezTo>
                  <a:cubicBezTo>
                    <a:pt x="348" y="251"/>
                    <a:pt x="348" y="252"/>
                    <a:pt x="349" y="252"/>
                  </a:cubicBezTo>
                  <a:cubicBezTo>
                    <a:pt x="357" y="264"/>
                    <a:pt x="377" y="304"/>
                    <a:pt x="377" y="304"/>
                  </a:cubicBezTo>
                  <a:cubicBezTo>
                    <a:pt x="413" y="299"/>
                    <a:pt x="413" y="299"/>
                    <a:pt x="413" y="299"/>
                  </a:cubicBezTo>
                  <a:cubicBezTo>
                    <a:pt x="419" y="297"/>
                    <a:pt x="419" y="297"/>
                    <a:pt x="419" y="297"/>
                  </a:cubicBezTo>
                  <a:cubicBezTo>
                    <a:pt x="425" y="285"/>
                    <a:pt x="425" y="285"/>
                    <a:pt x="425" y="285"/>
                  </a:cubicBezTo>
                  <a:cubicBezTo>
                    <a:pt x="414" y="276"/>
                    <a:pt x="414" y="276"/>
                    <a:pt x="414" y="276"/>
                  </a:cubicBezTo>
                  <a:cubicBezTo>
                    <a:pt x="411" y="272"/>
                    <a:pt x="411" y="272"/>
                    <a:pt x="411" y="272"/>
                  </a:cubicBezTo>
                  <a:cubicBezTo>
                    <a:pt x="435" y="264"/>
                    <a:pt x="435" y="264"/>
                    <a:pt x="435" y="264"/>
                  </a:cubicBezTo>
                  <a:cubicBezTo>
                    <a:pt x="437" y="262"/>
                    <a:pt x="437" y="262"/>
                    <a:pt x="437" y="262"/>
                  </a:cubicBezTo>
                  <a:cubicBezTo>
                    <a:pt x="438" y="261"/>
                    <a:pt x="438" y="261"/>
                    <a:pt x="438" y="261"/>
                  </a:cubicBezTo>
                  <a:cubicBezTo>
                    <a:pt x="448" y="272"/>
                    <a:pt x="448" y="272"/>
                    <a:pt x="448" y="272"/>
                  </a:cubicBezTo>
                  <a:cubicBezTo>
                    <a:pt x="456" y="268"/>
                    <a:pt x="456" y="268"/>
                    <a:pt x="456" y="268"/>
                  </a:cubicBezTo>
                  <a:cubicBezTo>
                    <a:pt x="456" y="252"/>
                    <a:pt x="456" y="252"/>
                    <a:pt x="456" y="252"/>
                  </a:cubicBezTo>
                  <a:cubicBezTo>
                    <a:pt x="462" y="251"/>
                    <a:pt x="462" y="251"/>
                    <a:pt x="462" y="251"/>
                  </a:cubicBezTo>
                  <a:cubicBezTo>
                    <a:pt x="479" y="251"/>
                    <a:pt x="479" y="251"/>
                    <a:pt x="479" y="251"/>
                  </a:cubicBezTo>
                  <a:cubicBezTo>
                    <a:pt x="492" y="252"/>
                    <a:pt x="502" y="258"/>
                    <a:pt x="509" y="268"/>
                  </a:cubicBezTo>
                  <a:cubicBezTo>
                    <a:pt x="511" y="272"/>
                    <a:pt x="511" y="272"/>
                    <a:pt x="511" y="272"/>
                  </a:cubicBezTo>
                  <a:cubicBezTo>
                    <a:pt x="518" y="247"/>
                    <a:pt x="518" y="247"/>
                    <a:pt x="518" y="247"/>
                  </a:cubicBezTo>
                  <a:cubicBezTo>
                    <a:pt x="523" y="240"/>
                    <a:pt x="531" y="239"/>
                    <a:pt x="544" y="245"/>
                  </a:cubicBezTo>
                  <a:cubicBezTo>
                    <a:pt x="546" y="246"/>
                    <a:pt x="546" y="246"/>
                    <a:pt x="546" y="246"/>
                  </a:cubicBezTo>
                  <a:cubicBezTo>
                    <a:pt x="546" y="247"/>
                    <a:pt x="546" y="247"/>
                    <a:pt x="546" y="247"/>
                  </a:cubicBezTo>
                  <a:cubicBezTo>
                    <a:pt x="547" y="248"/>
                    <a:pt x="547" y="248"/>
                    <a:pt x="547" y="248"/>
                  </a:cubicBezTo>
                  <a:cubicBezTo>
                    <a:pt x="548" y="249"/>
                    <a:pt x="550" y="250"/>
                    <a:pt x="551" y="250"/>
                  </a:cubicBezTo>
                  <a:cubicBezTo>
                    <a:pt x="556" y="248"/>
                    <a:pt x="575" y="235"/>
                    <a:pt x="606" y="211"/>
                  </a:cubicBezTo>
                  <a:cubicBezTo>
                    <a:pt x="606" y="195"/>
                    <a:pt x="615" y="186"/>
                    <a:pt x="628" y="182"/>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8" name="Freeform 21"/>
            <p:cNvSpPr/>
            <p:nvPr/>
          </p:nvSpPr>
          <p:spPr bwMode="auto">
            <a:xfrm>
              <a:off x="4637004" y="4465887"/>
              <a:ext cx="466675" cy="627779"/>
            </a:xfrm>
            <a:custGeom>
              <a:avLst/>
              <a:gdLst>
                <a:gd name="T0" fmla="*/ 2147483646 w 403"/>
                <a:gd name="T1" fmla="*/ 2147483646 h 545"/>
                <a:gd name="T2" fmla="*/ 2147483646 w 403"/>
                <a:gd name="T3" fmla="*/ 2147483646 h 545"/>
                <a:gd name="T4" fmla="*/ 2147483646 w 403"/>
                <a:gd name="T5" fmla="*/ 2147483646 h 545"/>
                <a:gd name="T6" fmla="*/ 2147483646 w 403"/>
                <a:gd name="T7" fmla="*/ 2147483646 h 545"/>
                <a:gd name="T8" fmla="*/ 2147483646 w 403"/>
                <a:gd name="T9" fmla="*/ 2147483646 h 545"/>
                <a:gd name="T10" fmla="*/ 2147483646 w 403"/>
                <a:gd name="T11" fmla="*/ 2147483646 h 545"/>
                <a:gd name="T12" fmla="*/ 2147483646 w 403"/>
                <a:gd name="T13" fmla="*/ 2147483646 h 545"/>
                <a:gd name="T14" fmla="*/ 2147483646 w 403"/>
                <a:gd name="T15" fmla="*/ 2147483646 h 545"/>
                <a:gd name="T16" fmla="*/ 2147483646 w 403"/>
                <a:gd name="T17" fmla="*/ 2147483646 h 545"/>
                <a:gd name="T18" fmla="*/ 2147483646 w 403"/>
                <a:gd name="T19" fmla="*/ 2147483646 h 545"/>
                <a:gd name="T20" fmla="*/ 2147483646 w 403"/>
                <a:gd name="T21" fmla="*/ 2147483646 h 545"/>
                <a:gd name="T22" fmla="*/ 2147483646 w 403"/>
                <a:gd name="T23" fmla="*/ 2147483646 h 545"/>
                <a:gd name="T24" fmla="*/ 2147483646 w 403"/>
                <a:gd name="T25" fmla="*/ 2147483646 h 545"/>
                <a:gd name="T26" fmla="*/ 2147483646 w 403"/>
                <a:gd name="T27" fmla="*/ 2147483646 h 545"/>
                <a:gd name="T28" fmla="*/ 0 w 403"/>
                <a:gd name="T29" fmla="*/ 2147483646 h 545"/>
                <a:gd name="T30" fmla="*/ 2147483646 w 403"/>
                <a:gd name="T31" fmla="*/ 2147483646 h 545"/>
                <a:gd name="T32" fmla="*/ 2147483646 w 403"/>
                <a:gd name="T33" fmla="*/ 2147483646 h 545"/>
                <a:gd name="T34" fmla="*/ 2147483646 w 403"/>
                <a:gd name="T35" fmla="*/ 2147483646 h 545"/>
                <a:gd name="T36" fmla="*/ 2147483646 w 403"/>
                <a:gd name="T37" fmla="*/ 2147483646 h 545"/>
                <a:gd name="T38" fmla="*/ 2147483646 w 403"/>
                <a:gd name="T39" fmla="*/ 2147483646 h 545"/>
                <a:gd name="T40" fmla="*/ 2147483646 w 403"/>
                <a:gd name="T41" fmla="*/ 2147483646 h 545"/>
                <a:gd name="T42" fmla="*/ 2147483646 w 403"/>
                <a:gd name="T43" fmla="*/ 2147483646 h 545"/>
                <a:gd name="T44" fmla="*/ 2147483646 w 403"/>
                <a:gd name="T45" fmla="*/ 2147483646 h 545"/>
                <a:gd name="T46" fmla="*/ 2147483646 w 403"/>
                <a:gd name="T47" fmla="*/ 2147483646 h 545"/>
                <a:gd name="T48" fmla="*/ 2147483646 w 403"/>
                <a:gd name="T49" fmla="*/ 2147483646 h 545"/>
                <a:gd name="T50" fmla="*/ 2147483646 w 403"/>
                <a:gd name="T51" fmla="*/ 2147483646 h 545"/>
                <a:gd name="T52" fmla="*/ 2147483646 w 403"/>
                <a:gd name="T53" fmla="*/ 2147483646 h 545"/>
                <a:gd name="T54" fmla="*/ 2147483646 w 403"/>
                <a:gd name="T55" fmla="*/ 2147483646 h 545"/>
                <a:gd name="T56" fmla="*/ 2147483646 w 403"/>
                <a:gd name="T57" fmla="*/ 2147483646 h 545"/>
                <a:gd name="T58" fmla="*/ 2147483646 w 403"/>
                <a:gd name="T59" fmla="*/ 2147483646 h 545"/>
                <a:gd name="T60" fmla="*/ 2147483646 w 403"/>
                <a:gd name="T61" fmla="*/ 2147483646 h 545"/>
                <a:gd name="T62" fmla="*/ 2147483646 w 403"/>
                <a:gd name="T63" fmla="*/ 2147483646 h 545"/>
                <a:gd name="T64" fmla="*/ 2147483646 w 403"/>
                <a:gd name="T65" fmla="*/ 2147483646 h 545"/>
                <a:gd name="T66" fmla="*/ 2147483646 w 403"/>
                <a:gd name="T67" fmla="*/ 2147483646 h 545"/>
                <a:gd name="T68" fmla="*/ 2147483646 w 403"/>
                <a:gd name="T69" fmla="*/ 2147483646 h 545"/>
                <a:gd name="T70" fmla="*/ 2147483646 w 403"/>
                <a:gd name="T71" fmla="*/ 2147483646 h 545"/>
                <a:gd name="T72" fmla="*/ 2147483646 w 403"/>
                <a:gd name="T73" fmla="*/ 2147483646 h 545"/>
                <a:gd name="T74" fmla="*/ 2147483646 w 403"/>
                <a:gd name="T75" fmla="*/ 2147483646 h 545"/>
                <a:gd name="T76" fmla="*/ 2147483646 w 403"/>
                <a:gd name="T77" fmla="*/ 2147483646 h 545"/>
                <a:gd name="T78" fmla="*/ 2147483646 w 403"/>
                <a:gd name="T79" fmla="*/ 2147483646 h 545"/>
                <a:gd name="T80" fmla="*/ 2147483646 w 403"/>
                <a:gd name="T81" fmla="*/ 2147483646 h 545"/>
                <a:gd name="T82" fmla="*/ 2147483646 w 403"/>
                <a:gd name="T83" fmla="*/ 2147483646 h 545"/>
                <a:gd name="T84" fmla="*/ 2147483646 w 403"/>
                <a:gd name="T85" fmla="*/ 2147483646 h 545"/>
                <a:gd name="T86" fmla="*/ 2147483646 w 403"/>
                <a:gd name="T87" fmla="*/ 2147483646 h 545"/>
                <a:gd name="T88" fmla="*/ 2147483646 w 403"/>
                <a:gd name="T89" fmla="*/ 2147483646 h 545"/>
                <a:gd name="T90" fmla="*/ 2147483646 w 403"/>
                <a:gd name="T91" fmla="*/ 2147483646 h 545"/>
                <a:gd name="T92" fmla="*/ 2147483646 w 403"/>
                <a:gd name="T93" fmla="*/ 2147483646 h 545"/>
                <a:gd name="T94" fmla="*/ 2147483646 w 403"/>
                <a:gd name="T95" fmla="*/ 2147483646 h 545"/>
                <a:gd name="T96" fmla="*/ 2147483646 w 403"/>
                <a:gd name="T97" fmla="*/ 2147483646 h 5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3"/>
                <a:gd name="T148" fmla="*/ 0 h 545"/>
                <a:gd name="T149" fmla="*/ 403 w 403"/>
                <a:gd name="T150" fmla="*/ 545 h 5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3" h="545">
                  <a:moveTo>
                    <a:pt x="316" y="21"/>
                  </a:moveTo>
                  <a:cubicBezTo>
                    <a:pt x="315" y="20"/>
                    <a:pt x="315" y="20"/>
                    <a:pt x="315" y="20"/>
                  </a:cubicBezTo>
                  <a:cubicBezTo>
                    <a:pt x="292" y="0"/>
                    <a:pt x="292" y="0"/>
                    <a:pt x="292" y="0"/>
                  </a:cubicBezTo>
                  <a:cubicBezTo>
                    <a:pt x="280" y="6"/>
                    <a:pt x="280" y="6"/>
                    <a:pt x="280" y="6"/>
                  </a:cubicBezTo>
                  <a:cubicBezTo>
                    <a:pt x="271" y="25"/>
                    <a:pt x="259" y="37"/>
                    <a:pt x="245" y="42"/>
                  </a:cubicBezTo>
                  <a:cubicBezTo>
                    <a:pt x="240" y="44"/>
                    <a:pt x="235" y="43"/>
                    <a:pt x="232" y="40"/>
                  </a:cubicBezTo>
                  <a:cubicBezTo>
                    <a:pt x="228" y="35"/>
                    <a:pt x="230" y="23"/>
                    <a:pt x="237" y="5"/>
                  </a:cubicBezTo>
                  <a:cubicBezTo>
                    <a:pt x="202" y="27"/>
                    <a:pt x="202" y="27"/>
                    <a:pt x="202" y="27"/>
                  </a:cubicBezTo>
                  <a:cubicBezTo>
                    <a:pt x="201" y="29"/>
                    <a:pt x="201" y="29"/>
                    <a:pt x="201" y="29"/>
                  </a:cubicBezTo>
                  <a:cubicBezTo>
                    <a:pt x="200" y="29"/>
                    <a:pt x="200" y="29"/>
                    <a:pt x="200" y="29"/>
                  </a:cubicBezTo>
                  <a:cubicBezTo>
                    <a:pt x="170" y="29"/>
                    <a:pt x="170" y="29"/>
                    <a:pt x="170" y="29"/>
                  </a:cubicBezTo>
                  <a:cubicBezTo>
                    <a:pt x="142" y="43"/>
                    <a:pt x="142" y="43"/>
                    <a:pt x="142" y="43"/>
                  </a:cubicBezTo>
                  <a:cubicBezTo>
                    <a:pt x="142" y="45"/>
                    <a:pt x="142" y="45"/>
                    <a:pt x="142" y="45"/>
                  </a:cubicBezTo>
                  <a:cubicBezTo>
                    <a:pt x="113" y="46"/>
                    <a:pt x="113" y="46"/>
                    <a:pt x="113" y="46"/>
                  </a:cubicBezTo>
                  <a:cubicBezTo>
                    <a:pt x="97" y="55"/>
                    <a:pt x="97" y="55"/>
                    <a:pt x="97" y="55"/>
                  </a:cubicBezTo>
                  <a:cubicBezTo>
                    <a:pt x="90" y="69"/>
                    <a:pt x="90" y="69"/>
                    <a:pt x="90" y="69"/>
                  </a:cubicBezTo>
                  <a:cubicBezTo>
                    <a:pt x="87" y="71"/>
                    <a:pt x="87" y="71"/>
                    <a:pt x="87" y="71"/>
                  </a:cubicBezTo>
                  <a:cubicBezTo>
                    <a:pt x="53" y="71"/>
                    <a:pt x="53" y="71"/>
                    <a:pt x="53" y="71"/>
                  </a:cubicBezTo>
                  <a:cubicBezTo>
                    <a:pt x="46" y="71"/>
                    <a:pt x="33" y="82"/>
                    <a:pt x="10" y="104"/>
                  </a:cubicBezTo>
                  <a:cubicBezTo>
                    <a:pt x="21" y="108"/>
                    <a:pt x="26" y="113"/>
                    <a:pt x="28" y="116"/>
                  </a:cubicBezTo>
                  <a:cubicBezTo>
                    <a:pt x="29" y="122"/>
                    <a:pt x="29" y="122"/>
                    <a:pt x="29" y="122"/>
                  </a:cubicBezTo>
                  <a:cubicBezTo>
                    <a:pt x="29" y="121"/>
                    <a:pt x="29" y="121"/>
                    <a:pt x="29" y="121"/>
                  </a:cubicBezTo>
                  <a:cubicBezTo>
                    <a:pt x="45" y="180"/>
                    <a:pt x="45" y="180"/>
                    <a:pt x="45" y="180"/>
                  </a:cubicBezTo>
                  <a:cubicBezTo>
                    <a:pt x="45" y="180"/>
                    <a:pt x="45" y="180"/>
                    <a:pt x="45" y="180"/>
                  </a:cubicBezTo>
                  <a:cubicBezTo>
                    <a:pt x="46" y="183"/>
                    <a:pt x="46" y="183"/>
                    <a:pt x="46" y="183"/>
                  </a:cubicBezTo>
                  <a:cubicBezTo>
                    <a:pt x="46" y="188"/>
                    <a:pt x="46" y="188"/>
                    <a:pt x="46" y="188"/>
                  </a:cubicBezTo>
                  <a:cubicBezTo>
                    <a:pt x="45" y="188"/>
                    <a:pt x="45" y="188"/>
                    <a:pt x="45" y="188"/>
                  </a:cubicBezTo>
                  <a:cubicBezTo>
                    <a:pt x="43" y="189"/>
                    <a:pt x="43" y="189"/>
                    <a:pt x="43" y="189"/>
                  </a:cubicBezTo>
                  <a:cubicBezTo>
                    <a:pt x="42" y="189"/>
                    <a:pt x="42" y="189"/>
                    <a:pt x="42" y="189"/>
                  </a:cubicBezTo>
                  <a:cubicBezTo>
                    <a:pt x="0" y="247"/>
                    <a:pt x="0" y="247"/>
                    <a:pt x="0" y="247"/>
                  </a:cubicBezTo>
                  <a:cubicBezTo>
                    <a:pt x="2" y="261"/>
                    <a:pt x="2" y="261"/>
                    <a:pt x="2" y="261"/>
                  </a:cubicBezTo>
                  <a:cubicBezTo>
                    <a:pt x="8" y="256"/>
                    <a:pt x="14" y="255"/>
                    <a:pt x="18" y="257"/>
                  </a:cubicBezTo>
                  <a:cubicBezTo>
                    <a:pt x="23" y="259"/>
                    <a:pt x="25" y="268"/>
                    <a:pt x="23" y="280"/>
                  </a:cubicBezTo>
                  <a:cubicBezTo>
                    <a:pt x="21" y="300"/>
                    <a:pt x="24" y="323"/>
                    <a:pt x="34" y="344"/>
                  </a:cubicBezTo>
                  <a:cubicBezTo>
                    <a:pt x="48" y="360"/>
                    <a:pt x="48" y="360"/>
                    <a:pt x="48" y="360"/>
                  </a:cubicBezTo>
                  <a:cubicBezTo>
                    <a:pt x="54" y="365"/>
                    <a:pt x="56" y="370"/>
                    <a:pt x="55" y="375"/>
                  </a:cubicBezTo>
                  <a:cubicBezTo>
                    <a:pt x="47" y="386"/>
                    <a:pt x="47" y="386"/>
                    <a:pt x="47" y="386"/>
                  </a:cubicBezTo>
                  <a:cubicBezTo>
                    <a:pt x="57" y="399"/>
                    <a:pt x="57" y="399"/>
                    <a:pt x="57" y="399"/>
                  </a:cubicBezTo>
                  <a:cubicBezTo>
                    <a:pt x="62" y="409"/>
                    <a:pt x="58" y="427"/>
                    <a:pt x="45" y="452"/>
                  </a:cubicBezTo>
                  <a:cubicBezTo>
                    <a:pt x="59" y="476"/>
                    <a:pt x="59" y="476"/>
                    <a:pt x="59" y="476"/>
                  </a:cubicBezTo>
                  <a:cubicBezTo>
                    <a:pt x="61" y="481"/>
                    <a:pt x="61" y="481"/>
                    <a:pt x="61" y="481"/>
                  </a:cubicBezTo>
                  <a:cubicBezTo>
                    <a:pt x="70" y="476"/>
                    <a:pt x="70" y="476"/>
                    <a:pt x="70" y="476"/>
                  </a:cubicBezTo>
                  <a:cubicBezTo>
                    <a:pt x="83" y="463"/>
                    <a:pt x="95" y="460"/>
                    <a:pt x="104" y="463"/>
                  </a:cubicBezTo>
                  <a:cubicBezTo>
                    <a:pt x="111" y="465"/>
                    <a:pt x="114" y="470"/>
                    <a:pt x="115" y="476"/>
                  </a:cubicBezTo>
                  <a:cubicBezTo>
                    <a:pt x="116" y="483"/>
                    <a:pt x="108" y="496"/>
                    <a:pt x="89" y="515"/>
                  </a:cubicBezTo>
                  <a:cubicBezTo>
                    <a:pt x="74" y="534"/>
                    <a:pt x="74" y="534"/>
                    <a:pt x="74" y="534"/>
                  </a:cubicBezTo>
                  <a:cubicBezTo>
                    <a:pt x="81" y="545"/>
                    <a:pt x="81" y="545"/>
                    <a:pt x="81" y="545"/>
                  </a:cubicBezTo>
                  <a:cubicBezTo>
                    <a:pt x="92" y="536"/>
                    <a:pt x="100" y="533"/>
                    <a:pt x="105" y="535"/>
                  </a:cubicBezTo>
                  <a:cubicBezTo>
                    <a:pt x="112" y="535"/>
                    <a:pt x="130" y="528"/>
                    <a:pt x="160" y="513"/>
                  </a:cubicBezTo>
                  <a:cubicBezTo>
                    <a:pt x="170" y="507"/>
                    <a:pt x="182" y="513"/>
                    <a:pt x="198" y="528"/>
                  </a:cubicBezTo>
                  <a:cubicBezTo>
                    <a:pt x="205" y="525"/>
                    <a:pt x="205" y="525"/>
                    <a:pt x="205" y="525"/>
                  </a:cubicBezTo>
                  <a:cubicBezTo>
                    <a:pt x="204" y="513"/>
                    <a:pt x="204" y="513"/>
                    <a:pt x="204" y="513"/>
                  </a:cubicBezTo>
                  <a:cubicBezTo>
                    <a:pt x="200" y="510"/>
                    <a:pt x="200" y="510"/>
                    <a:pt x="200" y="510"/>
                  </a:cubicBezTo>
                  <a:cubicBezTo>
                    <a:pt x="198" y="507"/>
                    <a:pt x="200" y="504"/>
                    <a:pt x="204" y="501"/>
                  </a:cubicBezTo>
                  <a:cubicBezTo>
                    <a:pt x="198" y="481"/>
                    <a:pt x="198" y="481"/>
                    <a:pt x="198" y="481"/>
                  </a:cubicBezTo>
                  <a:cubicBezTo>
                    <a:pt x="197" y="478"/>
                    <a:pt x="197" y="474"/>
                    <a:pt x="198" y="470"/>
                  </a:cubicBezTo>
                  <a:cubicBezTo>
                    <a:pt x="201" y="467"/>
                    <a:pt x="206" y="465"/>
                    <a:pt x="210" y="463"/>
                  </a:cubicBezTo>
                  <a:cubicBezTo>
                    <a:pt x="219" y="455"/>
                    <a:pt x="219" y="455"/>
                    <a:pt x="219" y="455"/>
                  </a:cubicBezTo>
                  <a:cubicBezTo>
                    <a:pt x="214" y="442"/>
                    <a:pt x="214" y="442"/>
                    <a:pt x="214" y="442"/>
                  </a:cubicBezTo>
                  <a:cubicBezTo>
                    <a:pt x="214" y="441"/>
                    <a:pt x="214" y="441"/>
                    <a:pt x="214" y="441"/>
                  </a:cubicBezTo>
                  <a:cubicBezTo>
                    <a:pt x="215" y="441"/>
                    <a:pt x="215" y="441"/>
                    <a:pt x="215" y="441"/>
                  </a:cubicBezTo>
                  <a:cubicBezTo>
                    <a:pt x="215" y="440"/>
                    <a:pt x="215" y="440"/>
                    <a:pt x="215" y="440"/>
                  </a:cubicBezTo>
                  <a:cubicBezTo>
                    <a:pt x="219" y="433"/>
                    <a:pt x="219" y="428"/>
                    <a:pt x="218" y="425"/>
                  </a:cubicBezTo>
                  <a:cubicBezTo>
                    <a:pt x="214" y="418"/>
                    <a:pt x="217" y="412"/>
                    <a:pt x="226" y="405"/>
                  </a:cubicBezTo>
                  <a:cubicBezTo>
                    <a:pt x="237" y="394"/>
                    <a:pt x="237" y="394"/>
                    <a:pt x="237" y="394"/>
                  </a:cubicBezTo>
                  <a:cubicBezTo>
                    <a:pt x="235" y="392"/>
                    <a:pt x="235" y="392"/>
                    <a:pt x="235" y="392"/>
                  </a:cubicBezTo>
                  <a:cubicBezTo>
                    <a:pt x="232" y="389"/>
                    <a:pt x="232" y="389"/>
                    <a:pt x="232" y="389"/>
                  </a:cubicBezTo>
                  <a:cubicBezTo>
                    <a:pt x="246" y="383"/>
                    <a:pt x="246" y="383"/>
                    <a:pt x="246" y="383"/>
                  </a:cubicBezTo>
                  <a:cubicBezTo>
                    <a:pt x="246" y="366"/>
                    <a:pt x="246" y="366"/>
                    <a:pt x="246" y="366"/>
                  </a:cubicBezTo>
                  <a:cubicBezTo>
                    <a:pt x="246" y="360"/>
                    <a:pt x="251" y="351"/>
                    <a:pt x="266" y="341"/>
                  </a:cubicBezTo>
                  <a:cubicBezTo>
                    <a:pt x="272" y="335"/>
                    <a:pt x="272" y="335"/>
                    <a:pt x="272" y="335"/>
                  </a:cubicBezTo>
                  <a:cubicBezTo>
                    <a:pt x="272" y="335"/>
                    <a:pt x="272" y="335"/>
                    <a:pt x="272" y="335"/>
                  </a:cubicBezTo>
                  <a:cubicBezTo>
                    <a:pt x="256" y="317"/>
                    <a:pt x="256" y="317"/>
                    <a:pt x="256" y="317"/>
                  </a:cubicBezTo>
                  <a:cubicBezTo>
                    <a:pt x="251" y="310"/>
                    <a:pt x="253" y="300"/>
                    <a:pt x="263" y="291"/>
                  </a:cubicBezTo>
                  <a:cubicBezTo>
                    <a:pt x="263" y="289"/>
                    <a:pt x="263" y="289"/>
                    <a:pt x="263" y="289"/>
                  </a:cubicBezTo>
                  <a:cubicBezTo>
                    <a:pt x="295" y="261"/>
                    <a:pt x="295" y="261"/>
                    <a:pt x="295" y="261"/>
                  </a:cubicBezTo>
                  <a:cubicBezTo>
                    <a:pt x="296" y="254"/>
                    <a:pt x="296" y="254"/>
                    <a:pt x="296" y="254"/>
                  </a:cubicBezTo>
                  <a:cubicBezTo>
                    <a:pt x="290" y="252"/>
                    <a:pt x="288" y="240"/>
                    <a:pt x="291" y="222"/>
                  </a:cubicBezTo>
                  <a:cubicBezTo>
                    <a:pt x="295" y="194"/>
                    <a:pt x="308" y="180"/>
                    <a:pt x="330" y="177"/>
                  </a:cubicBezTo>
                  <a:cubicBezTo>
                    <a:pt x="330" y="177"/>
                    <a:pt x="330" y="177"/>
                    <a:pt x="330" y="177"/>
                  </a:cubicBezTo>
                  <a:cubicBezTo>
                    <a:pt x="332" y="177"/>
                    <a:pt x="332" y="177"/>
                    <a:pt x="332" y="177"/>
                  </a:cubicBezTo>
                  <a:cubicBezTo>
                    <a:pt x="346" y="184"/>
                    <a:pt x="346" y="184"/>
                    <a:pt x="346" y="184"/>
                  </a:cubicBezTo>
                  <a:cubicBezTo>
                    <a:pt x="361" y="184"/>
                    <a:pt x="361" y="184"/>
                    <a:pt x="361" y="184"/>
                  </a:cubicBezTo>
                  <a:cubicBezTo>
                    <a:pt x="375" y="167"/>
                    <a:pt x="375" y="167"/>
                    <a:pt x="375" y="167"/>
                  </a:cubicBezTo>
                  <a:cubicBezTo>
                    <a:pt x="375" y="167"/>
                    <a:pt x="375" y="167"/>
                    <a:pt x="375" y="167"/>
                  </a:cubicBezTo>
                  <a:cubicBezTo>
                    <a:pt x="375" y="167"/>
                    <a:pt x="375" y="167"/>
                    <a:pt x="375" y="167"/>
                  </a:cubicBezTo>
                  <a:cubicBezTo>
                    <a:pt x="376" y="166"/>
                    <a:pt x="376" y="166"/>
                    <a:pt x="376" y="166"/>
                  </a:cubicBezTo>
                  <a:cubicBezTo>
                    <a:pt x="392" y="156"/>
                    <a:pt x="392" y="156"/>
                    <a:pt x="392" y="156"/>
                  </a:cubicBezTo>
                  <a:cubicBezTo>
                    <a:pt x="390" y="141"/>
                    <a:pt x="390" y="141"/>
                    <a:pt x="390" y="141"/>
                  </a:cubicBezTo>
                  <a:cubicBezTo>
                    <a:pt x="390" y="138"/>
                    <a:pt x="390" y="138"/>
                    <a:pt x="390" y="138"/>
                  </a:cubicBezTo>
                  <a:cubicBezTo>
                    <a:pt x="392" y="136"/>
                    <a:pt x="392" y="136"/>
                    <a:pt x="392" y="136"/>
                  </a:cubicBezTo>
                  <a:cubicBezTo>
                    <a:pt x="397" y="134"/>
                    <a:pt x="397" y="134"/>
                    <a:pt x="397" y="134"/>
                  </a:cubicBezTo>
                  <a:cubicBezTo>
                    <a:pt x="402" y="127"/>
                    <a:pt x="402" y="127"/>
                    <a:pt x="402" y="127"/>
                  </a:cubicBezTo>
                  <a:cubicBezTo>
                    <a:pt x="403" y="126"/>
                    <a:pt x="403" y="126"/>
                    <a:pt x="403" y="126"/>
                  </a:cubicBezTo>
                  <a:cubicBezTo>
                    <a:pt x="392" y="108"/>
                    <a:pt x="392" y="108"/>
                    <a:pt x="392" y="108"/>
                  </a:cubicBezTo>
                  <a:cubicBezTo>
                    <a:pt x="382" y="95"/>
                    <a:pt x="372" y="82"/>
                    <a:pt x="366" y="67"/>
                  </a:cubicBezTo>
                  <a:cubicBezTo>
                    <a:pt x="361" y="58"/>
                    <a:pt x="362" y="47"/>
                    <a:pt x="369" y="36"/>
                  </a:cubicBezTo>
                  <a:cubicBezTo>
                    <a:pt x="350" y="24"/>
                    <a:pt x="350" y="24"/>
                    <a:pt x="350" y="24"/>
                  </a:cubicBezTo>
                  <a:lnTo>
                    <a:pt x="316" y="21"/>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9" name="Freeform 22"/>
            <p:cNvSpPr/>
            <p:nvPr/>
          </p:nvSpPr>
          <p:spPr bwMode="auto">
            <a:xfrm>
              <a:off x="4878775" y="4631190"/>
              <a:ext cx="429191" cy="523769"/>
            </a:xfrm>
            <a:custGeom>
              <a:avLst/>
              <a:gdLst>
                <a:gd name="T0" fmla="*/ 2147483646 w 371"/>
                <a:gd name="T1" fmla="*/ 2147483646 h 456"/>
                <a:gd name="T2" fmla="*/ 2147483646 w 371"/>
                <a:gd name="T3" fmla="*/ 2147483646 h 456"/>
                <a:gd name="T4" fmla="*/ 2147483646 w 371"/>
                <a:gd name="T5" fmla="*/ 2147483646 h 456"/>
                <a:gd name="T6" fmla="*/ 2147483646 w 371"/>
                <a:gd name="T7" fmla="*/ 2147483646 h 456"/>
                <a:gd name="T8" fmla="*/ 2147483646 w 371"/>
                <a:gd name="T9" fmla="*/ 2147483646 h 456"/>
                <a:gd name="T10" fmla="*/ 2147483646 w 371"/>
                <a:gd name="T11" fmla="*/ 2147483646 h 456"/>
                <a:gd name="T12" fmla="*/ 2147483646 w 371"/>
                <a:gd name="T13" fmla="*/ 2147483646 h 456"/>
                <a:gd name="T14" fmla="*/ 2147483646 w 371"/>
                <a:gd name="T15" fmla="*/ 2147483646 h 456"/>
                <a:gd name="T16" fmla="*/ 2147483646 w 371"/>
                <a:gd name="T17" fmla="*/ 2147483646 h 456"/>
                <a:gd name="T18" fmla="*/ 2147483646 w 371"/>
                <a:gd name="T19" fmla="*/ 2147483646 h 456"/>
                <a:gd name="T20" fmla="*/ 2147483646 w 371"/>
                <a:gd name="T21" fmla="*/ 2147483646 h 456"/>
                <a:gd name="T22" fmla="*/ 2147483646 w 371"/>
                <a:gd name="T23" fmla="*/ 2147483646 h 456"/>
                <a:gd name="T24" fmla="*/ 2147483646 w 371"/>
                <a:gd name="T25" fmla="*/ 2147483646 h 456"/>
                <a:gd name="T26" fmla="*/ 2147483646 w 371"/>
                <a:gd name="T27" fmla="*/ 2147483646 h 456"/>
                <a:gd name="T28" fmla="*/ 2147483646 w 371"/>
                <a:gd name="T29" fmla="*/ 2147483646 h 456"/>
                <a:gd name="T30" fmla="*/ 2147483646 w 371"/>
                <a:gd name="T31" fmla="*/ 2147483646 h 456"/>
                <a:gd name="T32" fmla="*/ 0 w 371"/>
                <a:gd name="T33" fmla="*/ 2147483646 h 456"/>
                <a:gd name="T34" fmla="*/ 2147483646 w 371"/>
                <a:gd name="T35" fmla="*/ 2147483646 h 456"/>
                <a:gd name="T36" fmla="*/ 2147483646 w 371"/>
                <a:gd name="T37" fmla="*/ 2147483646 h 456"/>
                <a:gd name="T38" fmla="*/ 2147483646 w 371"/>
                <a:gd name="T39" fmla="*/ 2147483646 h 456"/>
                <a:gd name="T40" fmla="*/ 2147483646 w 371"/>
                <a:gd name="T41" fmla="*/ 2147483646 h 456"/>
                <a:gd name="T42" fmla="*/ 2147483646 w 371"/>
                <a:gd name="T43" fmla="*/ 2147483646 h 456"/>
                <a:gd name="T44" fmla="*/ 2147483646 w 371"/>
                <a:gd name="T45" fmla="*/ 2147483646 h 456"/>
                <a:gd name="T46" fmla="*/ 2147483646 w 371"/>
                <a:gd name="T47" fmla="*/ 2147483646 h 456"/>
                <a:gd name="T48" fmla="*/ 2147483646 w 371"/>
                <a:gd name="T49" fmla="*/ 2147483646 h 456"/>
                <a:gd name="T50" fmla="*/ 2147483646 w 371"/>
                <a:gd name="T51" fmla="*/ 2147483646 h 456"/>
                <a:gd name="T52" fmla="*/ 2147483646 w 371"/>
                <a:gd name="T53" fmla="*/ 2147483646 h 456"/>
                <a:gd name="T54" fmla="*/ 2147483646 w 371"/>
                <a:gd name="T55" fmla="*/ 2147483646 h 456"/>
                <a:gd name="T56" fmla="*/ 2147483646 w 371"/>
                <a:gd name="T57" fmla="*/ 2147483646 h 456"/>
                <a:gd name="T58" fmla="*/ 2147483646 w 371"/>
                <a:gd name="T59" fmla="*/ 2147483646 h 456"/>
                <a:gd name="T60" fmla="*/ 2147483646 w 371"/>
                <a:gd name="T61" fmla="*/ 2147483646 h 456"/>
                <a:gd name="T62" fmla="*/ 2147483646 w 371"/>
                <a:gd name="T63" fmla="*/ 2147483646 h 456"/>
                <a:gd name="T64" fmla="*/ 2147483646 w 371"/>
                <a:gd name="T65" fmla="*/ 2147483646 h 456"/>
                <a:gd name="T66" fmla="*/ 2147483646 w 371"/>
                <a:gd name="T67" fmla="*/ 2147483646 h 456"/>
                <a:gd name="T68" fmla="*/ 2147483646 w 371"/>
                <a:gd name="T69" fmla="*/ 2147483646 h 456"/>
                <a:gd name="T70" fmla="*/ 2147483646 w 371"/>
                <a:gd name="T71" fmla="*/ 2147483646 h 456"/>
                <a:gd name="T72" fmla="*/ 2147483646 w 371"/>
                <a:gd name="T73" fmla="*/ 2147483646 h 456"/>
                <a:gd name="T74" fmla="*/ 2147483646 w 371"/>
                <a:gd name="T75" fmla="*/ 2147483646 h 456"/>
                <a:gd name="T76" fmla="*/ 2147483646 w 371"/>
                <a:gd name="T77" fmla="*/ 2147483646 h 456"/>
                <a:gd name="T78" fmla="*/ 2147483646 w 371"/>
                <a:gd name="T79" fmla="*/ 2147483646 h 456"/>
                <a:gd name="T80" fmla="*/ 2147483646 w 371"/>
                <a:gd name="T81" fmla="*/ 2147483646 h 456"/>
                <a:gd name="T82" fmla="*/ 2147483646 w 371"/>
                <a:gd name="T83" fmla="*/ 2147483646 h 456"/>
                <a:gd name="T84" fmla="*/ 2147483646 w 371"/>
                <a:gd name="T85" fmla="*/ 2147483646 h 456"/>
                <a:gd name="T86" fmla="*/ 2147483646 w 371"/>
                <a:gd name="T87" fmla="*/ 2147483646 h 456"/>
                <a:gd name="T88" fmla="*/ 2147483646 w 371"/>
                <a:gd name="T89" fmla="*/ 2147483646 h 456"/>
                <a:gd name="T90" fmla="*/ 2147483646 w 371"/>
                <a:gd name="T91" fmla="*/ 2147483646 h 456"/>
                <a:gd name="T92" fmla="*/ 2147483646 w 371"/>
                <a:gd name="T93" fmla="*/ 2147483646 h 456"/>
                <a:gd name="T94" fmla="*/ 2147483646 w 371"/>
                <a:gd name="T95" fmla="*/ 2147483646 h 456"/>
                <a:gd name="T96" fmla="*/ 2147483646 w 371"/>
                <a:gd name="T97" fmla="*/ 2147483646 h 456"/>
                <a:gd name="T98" fmla="*/ 2147483646 w 371"/>
                <a:gd name="T99" fmla="*/ 2147483646 h 456"/>
                <a:gd name="T100" fmla="*/ 2147483646 w 371"/>
                <a:gd name="T101" fmla="*/ 2147483646 h 456"/>
                <a:gd name="T102" fmla="*/ 2147483646 w 371"/>
                <a:gd name="T103" fmla="*/ 889434824 h 456"/>
                <a:gd name="T104" fmla="*/ 2147483646 w 371"/>
                <a:gd name="T105" fmla="*/ 2147483646 h 4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1"/>
                <a:gd name="T160" fmla="*/ 0 h 456"/>
                <a:gd name="T161" fmla="*/ 371 w 371"/>
                <a:gd name="T162" fmla="*/ 456 h 4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1" h="456">
                  <a:moveTo>
                    <a:pt x="194" y="20"/>
                  </a:moveTo>
                  <a:cubicBezTo>
                    <a:pt x="192" y="21"/>
                    <a:pt x="192" y="21"/>
                    <a:pt x="192" y="21"/>
                  </a:cubicBezTo>
                  <a:cubicBezTo>
                    <a:pt x="174" y="34"/>
                    <a:pt x="174" y="34"/>
                    <a:pt x="174" y="34"/>
                  </a:cubicBezTo>
                  <a:cubicBezTo>
                    <a:pt x="158" y="52"/>
                    <a:pt x="158" y="52"/>
                    <a:pt x="158" y="52"/>
                  </a:cubicBezTo>
                  <a:cubicBezTo>
                    <a:pt x="157" y="52"/>
                    <a:pt x="157" y="52"/>
                    <a:pt x="157" y="52"/>
                  </a:cubicBezTo>
                  <a:cubicBezTo>
                    <a:pt x="157" y="54"/>
                    <a:pt x="157" y="54"/>
                    <a:pt x="157" y="54"/>
                  </a:cubicBezTo>
                  <a:cubicBezTo>
                    <a:pt x="134" y="54"/>
                    <a:pt x="134" y="54"/>
                    <a:pt x="134" y="54"/>
                  </a:cubicBezTo>
                  <a:cubicBezTo>
                    <a:pt x="134" y="54"/>
                    <a:pt x="134" y="54"/>
                    <a:pt x="134" y="54"/>
                  </a:cubicBezTo>
                  <a:cubicBezTo>
                    <a:pt x="121" y="47"/>
                    <a:pt x="121" y="47"/>
                    <a:pt x="121" y="47"/>
                  </a:cubicBezTo>
                  <a:cubicBezTo>
                    <a:pt x="105" y="51"/>
                    <a:pt x="97" y="61"/>
                    <a:pt x="94" y="81"/>
                  </a:cubicBezTo>
                  <a:cubicBezTo>
                    <a:pt x="93" y="99"/>
                    <a:pt x="93" y="99"/>
                    <a:pt x="93" y="99"/>
                  </a:cubicBezTo>
                  <a:cubicBezTo>
                    <a:pt x="105" y="88"/>
                    <a:pt x="105" y="88"/>
                    <a:pt x="105" y="88"/>
                  </a:cubicBezTo>
                  <a:cubicBezTo>
                    <a:pt x="97" y="123"/>
                    <a:pt x="97" y="123"/>
                    <a:pt x="97" y="123"/>
                  </a:cubicBezTo>
                  <a:cubicBezTo>
                    <a:pt x="97" y="124"/>
                    <a:pt x="97" y="124"/>
                    <a:pt x="97" y="124"/>
                  </a:cubicBezTo>
                  <a:cubicBezTo>
                    <a:pt x="97" y="125"/>
                    <a:pt x="97" y="125"/>
                    <a:pt x="97" y="125"/>
                  </a:cubicBezTo>
                  <a:cubicBezTo>
                    <a:pt x="62" y="155"/>
                    <a:pt x="62" y="155"/>
                    <a:pt x="62" y="155"/>
                  </a:cubicBezTo>
                  <a:cubicBezTo>
                    <a:pt x="57" y="162"/>
                    <a:pt x="55" y="167"/>
                    <a:pt x="57" y="170"/>
                  </a:cubicBezTo>
                  <a:cubicBezTo>
                    <a:pt x="63" y="177"/>
                    <a:pt x="63" y="177"/>
                    <a:pt x="63" y="177"/>
                  </a:cubicBezTo>
                  <a:cubicBezTo>
                    <a:pt x="71" y="184"/>
                    <a:pt x="75" y="189"/>
                    <a:pt x="74" y="193"/>
                  </a:cubicBezTo>
                  <a:cubicBezTo>
                    <a:pt x="74" y="196"/>
                    <a:pt x="73" y="200"/>
                    <a:pt x="71" y="202"/>
                  </a:cubicBezTo>
                  <a:cubicBezTo>
                    <a:pt x="48" y="221"/>
                    <a:pt x="48" y="221"/>
                    <a:pt x="48" y="221"/>
                  </a:cubicBezTo>
                  <a:cubicBezTo>
                    <a:pt x="49" y="226"/>
                    <a:pt x="49" y="234"/>
                    <a:pt x="48" y="244"/>
                  </a:cubicBezTo>
                  <a:cubicBezTo>
                    <a:pt x="48" y="247"/>
                    <a:pt x="48" y="247"/>
                    <a:pt x="48" y="247"/>
                  </a:cubicBezTo>
                  <a:cubicBezTo>
                    <a:pt x="47" y="248"/>
                    <a:pt x="47" y="248"/>
                    <a:pt x="47" y="248"/>
                  </a:cubicBezTo>
                  <a:cubicBezTo>
                    <a:pt x="39" y="251"/>
                    <a:pt x="39" y="251"/>
                    <a:pt x="39" y="251"/>
                  </a:cubicBezTo>
                  <a:cubicBezTo>
                    <a:pt x="39" y="257"/>
                    <a:pt x="37" y="260"/>
                    <a:pt x="31" y="265"/>
                  </a:cubicBezTo>
                  <a:cubicBezTo>
                    <a:pt x="20" y="277"/>
                    <a:pt x="20" y="277"/>
                    <a:pt x="20" y="277"/>
                  </a:cubicBezTo>
                  <a:cubicBezTo>
                    <a:pt x="20" y="278"/>
                    <a:pt x="20" y="278"/>
                    <a:pt x="20" y="278"/>
                  </a:cubicBezTo>
                  <a:cubicBezTo>
                    <a:pt x="22" y="283"/>
                    <a:pt x="22" y="289"/>
                    <a:pt x="18" y="299"/>
                  </a:cubicBezTo>
                  <a:cubicBezTo>
                    <a:pt x="23" y="309"/>
                    <a:pt x="23" y="317"/>
                    <a:pt x="18" y="320"/>
                  </a:cubicBezTo>
                  <a:cubicBezTo>
                    <a:pt x="7" y="330"/>
                    <a:pt x="7" y="330"/>
                    <a:pt x="7" y="330"/>
                  </a:cubicBezTo>
                  <a:cubicBezTo>
                    <a:pt x="5" y="332"/>
                    <a:pt x="5" y="332"/>
                    <a:pt x="5" y="332"/>
                  </a:cubicBezTo>
                  <a:cubicBezTo>
                    <a:pt x="0" y="334"/>
                    <a:pt x="0" y="334"/>
                    <a:pt x="0" y="334"/>
                  </a:cubicBezTo>
                  <a:cubicBezTo>
                    <a:pt x="0" y="336"/>
                    <a:pt x="0" y="336"/>
                    <a:pt x="0" y="336"/>
                  </a:cubicBezTo>
                  <a:cubicBezTo>
                    <a:pt x="7" y="361"/>
                    <a:pt x="7" y="361"/>
                    <a:pt x="7" y="361"/>
                  </a:cubicBezTo>
                  <a:cubicBezTo>
                    <a:pt x="9" y="361"/>
                    <a:pt x="9" y="361"/>
                    <a:pt x="9" y="361"/>
                  </a:cubicBezTo>
                  <a:cubicBezTo>
                    <a:pt x="27" y="359"/>
                    <a:pt x="46" y="359"/>
                    <a:pt x="67" y="361"/>
                  </a:cubicBezTo>
                  <a:cubicBezTo>
                    <a:pt x="69" y="361"/>
                    <a:pt x="69" y="361"/>
                    <a:pt x="69" y="361"/>
                  </a:cubicBezTo>
                  <a:cubicBezTo>
                    <a:pt x="69" y="362"/>
                    <a:pt x="69" y="362"/>
                    <a:pt x="69" y="362"/>
                  </a:cubicBezTo>
                  <a:cubicBezTo>
                    <a:pt x="93" y="385"/>
                    <a:pt x="93" y="385"/>
                    <a:pt x="93" y="385"/>
                  </a:cubicBezTo>
                  <a:cubicBezTo>
                    <a:pt x="93" y="386"/>
                    <a:pt x="93" y="386"/>
                    <a:pt x="93" y="386"/>
                  </a:cubicBezTo>
                  <a:cubicBezTo>
                    <a:pt x="94" y="386"/>
                    <a:pt x="94" y="386"/>
                    <a:pt x="94" y="386"/>
                  </a:cubicBezTo>
                  <a:cubicBezTo>
                    <a:pt x="107" y="425"/>
                    <a:pt x="107" y="425"/>
                    <a:pt x="107" y="425"/>
                  </a:cubicBezTo>
                  <a:cubicBezTo>
                    <a:pt x="136" y="452"/>
                    <a:pt x="136" y="452"/>
                    <a:pt x="136" y="452"/>
                  </a:cubicBezTo>
                  <a:cubicBezTo>
                    <a:pt x="148" y="456"/>
                    <a:pt x="148" y="456"/>
                    <a:pt x="148" y="456"/>
                  </a:cubicBezTo>
                  <a:cubicBezTo>
                    <a:pt x="149" y="423"/>
                    <a:pt x="149" y="423"/>
                    <a:pt x="149" y="423"/>
                  </a:cubicBezTo>
                  <a:cubicBezTo>
                    <a:pt x="175" y="450"/>
                    <a:pt x="175" y="450"/>
                    <a:pt x="175" y="450"/>
                  </a:cubicBezTo>
                  <a:cubicBezTo>
                    <a:pt x="179" y="446"/>
                    <a:pt x="179" y="446"/>
                    <a:pt x="179" y="446"/>
                  </a:cubicBezTo>
                  <a:cubicBezTo>
                    <a:pt x="198" y="406"/>
                    <a:pt x="198" y="406"/>
                    <a:pt x="198" y="406"/>
                  </a:cubicBezTo>
                  <a:cubicBezTo>
                    <a:pt x="201" y="384"/>
                    <a:pt x="201" y="384"/>
                    <a:pt x="201" y="384"/>
                  </a:cubicBezTo>
                  <a:cubicBezTo>
                    <a:pt x="205" y="385"/>
                    <a:pt x="205" y="385"/>
                    <a:pt x="205" y="385"/>
                  </a:cubicBezTo>
                  <a:cubicBezTo>
                    <a:pt x="207" y="385"/>
                    <a:pt x="207" y="385"/>
                    <a:pt x="207" y="385"/>
                  </a:cubicBezTo>
                  <a:cubicBezTo>
                    <a:pt x="227" y="386"/>
                    <a:pt x="227" y="386"/>
                    <a:pt x="227" y="386"/>
                  </a:cubicBezTo>
                  <a:cubicBezTo>
                    <a:pt x="226" y="371"/>
                    <a:pt x="226" y="371"/>
                    <a:pt x="226" y="371"/>
                  </a:cubicBezTo>
                  <a:cubicBezTo>
                    <a:pt x="226" y="367"/>
                    <a:pt x="226" y="367"/>
                    <a:pt x="226" y="367"/>
                  </a:cubicBezTo>
                  <a:cubicBezTo>
                    <a:pt x="226" y="365"/>
                    <a:pt x="226" y="365"/>
                    <a:pt x="226" y="365"/>
                  </a:cubicBezTo>
                  <a:cubicBezTo>
                    <a:pt x="229" y="365"/>
                    <a:pt x="229" y="365"/>
                    <a:pt x="229" y="365"/>
                  </a:cubicBezTo>
                  <a:cubicBezTo>
                    <a:pt x="255" y="366"/>
                    <a:pt x="255" y="366"/>
                    <a:pt x="255" y="366"/>
                  </a:cubicBezTo>
                  <a:cubicBezTo>
                    <a:pt x="269" y="353"/>
                    <a:pt x="275" y="341"/>
                    <a:pt x="275" y="332"/>
                  </a:cubicBezTo>
                  <a:cubicBezTo>
                    <a:pt x="271" y="294"/>
                    <a:pt x="271" y="294"/>
                    <a:pt x="271" y="294"/>
                  </a:cubicBezTo>
                  <a:cubicBezTo>
                    <a:pt x="294" y="301"/>
                    <a:pt x="294" y="301"/>
                    <a:pt x="294" y="301"/>
                  </a:cubicBezTo>
                  <a:cubicBezTo>
                    <a:pt x="301" y="290"/>
                    <a:pt x="301" y="290"/>
                    <a:pt x="301" y="290"/>
                  </a:cubicBezTo>
                  <a:cubicBezTo>
                    <a:pt x="290" y="280"/>
                    <a:pt x="290" y="280"/>
                    <a:pt x="290" y="280"/>
                  </a:cubicBezTo>
                  <a:cubicBezTo>
                    <a:pt x="287" y="276"/>
                    <a:pt x="287" y="276"/>
                    <a:pt x="287" y="276"/>
                  </a:cubicBezTo>
                  <a:cubicBezTo>
                    <a:pt x="308" y="255"/>
                    <a:pt x="308" y="255"/>
                    <a:pt x="308" y="255"/>
                  </a:cubicBezTo>
                  <a:cubicBezTo>
                    <a:pt x="309" y="257"/>
                    <a:pt x="309" y="257"/>
                    <a:pt x="309" y="257"/>
                  </a:cubicBezTo>
                  <a:cubicBezTo>
                    <a:pt x="311" y="257"/>
                    <a:pt x="311" y="257"/>
                    <a:pt x="311" y="257"/>
                  </a:cubicBezTo>
                  <a:cubicBezTo>
                    <a:pt x="324" y="264"/>
                    <a:pt x="324" y="264"/>
                    <a:pt x="324" y="264"/>
                  </a:cubicBezTo>
                  <a:cubicBezTo>
                    <a:pt x="324" y="261"/>
                    <a:pt x="324" y="261"/>
                    <a:pt x="324" y="261"/>
                  </a:cubicBezTo>
                  <a:cubicBezTo>
                    <a:pt x="315" y="242"/>
                    <a:pt x="315" y="242"/>
                    <a:pt x="315" y="242"/>
                  </a:cubicBezTo>
                  <a:cubicBezTo>
                    <a:pt x="319" y="239"/>
                    <a:pt x="319" y="239"/>
                    <a:pt x="319" y="239"/>
                  </a:cubicBezTo>
                  <a:cubicBezTo>
                    <a:pt x="324" y="236"/>
                    <a:pt x="324" y="236"/>
                    <a:pt x="324" y="236"/>
                  </a:cubicBezTo>
                  <a:cubicBezTo>
                    <a:pt x="322" y="228"/>
                    <a:pt x="322" y="228"/>
                    <a:pt x="322" y="228"/>
                  </a:cubicBezTo>
                  <a:cubicBezTo>
                    <a:pt x="311" y="208"/>
                    <a:pt x="311" y="208"/>
                    <a:pt x="311" y="208"/>
                  </a:cubicBezTo>
                  <a:cubicBezTo>
                    <a:pt x="313" y="207"/>
                    <a:pt x="313" y="207"/>
                    <a:pt x="313" y="207"/>
                  </a:cubicBezTo>
                  <a:cubicBezTo>
                    <a:pt x="315" y="205"/>
                    <a:pt x="315" y="205"/>
                    <a:pt x="315" y="205"/>
                  </a:cubicBezTo>
                  <a:cubicBezTo>
                    <a:pt x="344" y="189"/>
                    <a:pt x="344" y="189"/>
                    <a:pt x="344" y="189"/>
                  </a:cubicBezTo>
                  <a:cubicBezTo>
                    <a:pt x="345" y="177"/>
                    <a:pt x="345" y="177"/>
                    <a:pt x="345" y="177"/>
                  </a:cubicBezTo>
                  <a:cubicBezTo>
                    <a:pt x="321" y="165"/>
                    <a:pt x="308" y="154"/>
                    <a:pt x="310" y="149"/>
                  </a:cubicBezTo>
                  <a:cubicBezTo>
                    <a:pt x="311" y="145"/>
                    <a:pt x="313" y="144"/>
                    <a:pt x="319" y="144"/>
                  </a:cubicBezTo>
                  <a:cubicBezTo>
                    <a:pt x="350" y="149"/>
                    <a:pt x="350" y="149"/>
                    <a:pt x="350" y="149"/>
                  </a:cubicBezTo>
                  <a:cubicBezTo>
                    <a:pt x="351" y="130"/>
                    <a:pt x="351" y="130"/>
                    <a:pt x="351" y="130"/>
                  </a:cubicBezTo>
                  <a:cubicBezTo>
                    <a:pt x="351" y="128"/>
                    <a:pt x="351" y="128"/>
                    <a:pt x="351" y="128"/>
                  </a:cubicBezTo>
                  <a:cubicBezTo>
                    <a:pt x="367" y="112"/>
                    <a:pt x="367" y="112"/>
                    <a:pt x="367" y="112"/>
                  </a:cubicBezTo>
                  <a:cubicBezTo>
                    <a:pt x="371" y="100"/>
                    <a:pt x="371" y="100"/>
                    <a:pt x="371" y="100"/>
                  </a:cubicBezTo>
                  <a:cubicBezTo>
                    <a:pt x="365" y="98"/>
                    <a:pt x="361" y="94"/>
                    <a:pt x="357" y="90"/>
                  </a:cubicBezTo>
                  <a:cubicBezTo>
                    <a:pt x="356" y="88"/>
                    <a:pt x="356" y="88"/>
                    <a:pt x="356" y="88"/>
                  </a:cubicBezTo>
                  <a:cubicBezTo>
                    <a:pt x="356" y="86"/>
                    <a:pt x="356" y="86"/>
                    <a:pt x="356" y="86"/>
                  </a:cubicBezTo>
                  <a:cubicBezTo>
                    <a:pt x="357" y="80"/>
                    <a:pt x="357" y="80"/>
                    <a:pt x="357" y="80"/>
                  </a:cubicBezTo>
                  <a:cubicBezTo>
                    <a:pt x="356" y="78"/>
                    <a:pt x="356" y="78"/>
                    <a:pt x="356" y="78"/>
                  </a:cubicBezTo>
                  <a:cubicBezTo>
                    <a:pt x="353" y="77"/>
                    <a:pt x="353" y="77"/>
                    <a:pt x="353" y="77"/>
                  </a:cubicBezTo>
                  <a:cubicBezTo>
                    <a:pt x="352" y="78"/>
                    <a:pt x="352" y="78"/>
                    <a:pt x="352" y="78"/>
                  </a:cubicBezTo>
                  <a:cubicBezTo>
                    <a:pt x="350" y="82"/>
                    <a:pt x="345" y="86"/>
                    <a:pt x="338" y="86"/>
                  </a:cubicBezTo>
                  <a:cubicBezTo>
                    <a:pt x="326" y="86"/>
                    <a:pt x="316" y="80"/>
                    <a:pt x="309" y="73"/>
                  </a:cubicBezTo>
                  <a:cubicBezTo>
                    <a:pt x="309" y="72"/>
                    <a:pt x="309" y="72"/>
                    <a:pt x="309" y="72"/>
                  </a:cubicBezTo>
                  <a:cubicBezTo>
                    <a:pt x="308" y="72"/>
                    <a:pt x="308" y="72"/>
                    <a:pt x="308" y="72"/>
                  </a:cubicBezTo>
                  <a:cubicBezTo>
                    <a:pt x="300" y="57"/>
                    <a:pt x="300" y="57"/>
                    <a:pt x="300" y="57"/>
                  </a:cubicBezTo>
                  <a:cubicBezTo>
                    <a:pt x="297" y="59"/>
                    <a:pt x="297" y="59"/>
                    <a:pt x="297" y="59"/>
                  </a:cubicBezTo>
                  <a:cubicBezTo>
                    <a:pt x="296" y="66"/>
                    <a:pt x="292" y="72"/>
                    <a:pt x="285" y="77"/>
                  </a:cubicBezTo>
                  <a:cubicBezTo>
                    <a:pt x="271" y="84"/>
                    <a:pt x="258" y="86"/>
                    <a:pt x="246" y="80"/>
                  </a:cubicBezTo>
                  <a:cubicBezTo>
                    <a:pt x="237" y="77"/>
                    <a:pt x="232" y="71"/>
                    <a:pt x="229" y="61"/>
                  </a:cubicBezTo>
                  <a:cubicBezTo>
                    <a:pt x="226" y="40"/>
                    <a:pt x="226" y="40"/>
                    <a:pt x="226" y="40"/>
                  </a:cubicBezTo>
                  <a:cubicBezTo>
                    <a:pt x="223" y="20"/>
                    <a:pt x="218" y="9"/>
                    <a:pt x="212" y="5"/>
                  </a:cubicBezTo>
                  <a:cubicBezTo>
                    <a:pt x="206" y="1"/>
                    <a:pt x="199" y="0"/>
                    <a:pt x="194" y="1"/>
                  </a:cubicBezTo>
                  <a:cubicBezTo>
                    <a:pt x="195" y="19"/>
                    <a:pt x="195" y="19"/>
                    <a:pt x="195" y="19"/>
                  </a:cubicBezTo>
                  <a:lnTo>
                    <a:pt x="194" y="20"/>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0" name="Freeform 23"/>
            <p:cNvSpPr/>
            <p:nvPr/>
          </p:nvSpPr>
          <p:spPr bwMode="auto">
            <a:xfrm>
              <a:off x="5066194" y="4298725"/>
              <a:ext cx="372965" cy="429044"/>
            </a:xfrm>
            <a:custGeom>
              <a:avLst/>
              <a:gdLst>
                <a:gd name="T0" fmla="*/ 2147483646 w 322"/>
                <a:gd name="T1" fmla="*/ 2147483646 h 372"/>
                <a:gd name="T2" fmla="*/ 2147483646 w 322"/>
                <a:gd name="T3" fmla="*/ 2147483646 h 372"/>
                <a:gd name="T4" fmla="*/ 2147483646 w 322"/>
                <a:gd name="T5" fmla="*/ 2147483646 h 372"/>
                <a:gd name="T6" fmla="*/ 2147483646 w 322"/>
                <a:gd name="T7" fmla="*/ 2147483646 h 372"/>
                <a:gd name="T8" fmla="*/ 2147483646 w 322"/>
                <a:gd name="T9" fmla="*/ 2147483646 h 372"/>
                <a:gd name="T10" fmla="*/ 2147483646 w 322"/>
                <a:gd name="T11" fmla="*/ 2147483646 h 372"/>
                <a:gd name="T12" fmla="*/ 2147483646 w 322"/>
                <a:gd name="T13" fmla="*/ 2147483646 h 372"/>
                <a:gd name="T14" fmla="*/ 2147483646 w 322"/>
                <a:gd name="T15" fmla="*/ 2147483646 h 372"/>
                <a:gd name="T16" fmla="*/ 2147483646 w 322"/>
                <a:gd name="T17" fmla="*/ 2147483646 h 372"/>
                <a:gd name="T18" fmla="*/ 2147483646 w 322"/>
                <a:gd name="T19" fmla="*/ 2147483646 h 372"/>
                <a:gd name="T20" fmla="*/ 2147483646 w 322"/>
                <a:gd name="T21" fmla="*/ 2147483646 h 372"/>
                <a:gd name="T22" fmla="*/ 2147483646 w 322"/>
                <a:gd name="T23" fmla="*/ 2147483646 h 372"/>
                <a:gd name="T24" fmla="*/ 2147483646 w 322"/>
                <a:gd name="T25" fmla="*/ 2147483646 h 372"/>
                <a:gd name="T26" fmla="*/ 2147483646 w 322"/>
                <a:gd name="T27" fmla="*/ 2147483646 h 372"/>
                <a:gd name="T28" fmla="*/ 2147483646 w 322"/>
                <a:gd name="T29" fmla="*/ 2147483646 h 372"/>
                <a:gd name="T30" fmla="*/ 2147483646 w 322"/>
                <a:gd name="T31" fmla="*/ 2147483646 h 372"/>
                <a:gd name="T32" fmla="*/ 2147483646 w 322"/>
                <a:gd name="T33" fmla="*/ 2147483646 h 372"/>
                <a:gd name="T34" fmla="*/ 2147483646 w 322"/>
                <a:gd name="T35" fmla="*/ 2147483646 h 372"/>
                <a:gd name="T36" fmla="*/ 2147483646 w 322"/>
                <a:gd name="T37" fmla="*/ 2147483646 h 372"/>
                <a:gd name="T38" fmla="*/ 2147483646 w 322"/>
                <a:gd name="T39" fmla="*/ 2147483646 h 372"/>
                <a:gd name="T40" fmla="*/ 2147483646 w 322"/>
                <a:gd name="T41" fmla="*/ 2147483646 h 372"/>
                <a:gd name="T42" fmla="*/ 2147483646 w 322"/>
                <a:gd name="T43" fmla="*/ 2147483646 h 372"/>
                <a:gd name="T44" fmla="*/ 2147483646 w 322"/>
                <a:gd name="T45" fmla="*/ 2147483646 h 372"/>
                <a:gd name="T46" fmla="*/ 2147483646 w 322"/>
                <a:gd name="T47" fmla="*/ 2147483646 h 372"/>
                <a:gd name="T48" fmla="*/ 2147483646 w 322"/>
                <a:gd name="T49" fmla="*/ 2147483646 h 372"/>
                <a:gd name="T50" fmla="*/ 2147483646 w 322"/>
                <a:gd name="T51" fmla="*/ 2147483646 h 372"/>
                <a:gd name="T52" fmla="*/ 2147483646 w 322"/>
                <a:gd name="T53" fmla="*/ 2147483646 h 372"/>
                <a:gd name="T54" fmla="*/ 2147483646 w 322"/>
                <a:gd name="T55" fmla="*/ 2147483646 h 372"/>
                <a:gd name="T56" fmla="*/ 2147483646 w 322"/>
                <a:gd name="T57" fmla="*/ 2147483646 h 372"/>
                <a:gd name="T58" fmla="*/ 2147483646 w 322"/>
                <a:gd name="T59" fmla="*/ 2147483646 h 372"/>
                <a:gd name="T60" fmla="*/ 2147483646 w 322"/>
                <a:gd name="T61" fmla="*/ 2147483646 h 372"/>
                <a:gd name="T62" fmla="*/ 2147483646 w 322"/>
                <a:gd name="T63" fmla="*/ 2147483646 h 372"/>
                <a:gd name="T64" fmla="*/ 2147483646 w 322"/>
                <a:gd name="T65" fmla="*/ 2147483646 h 372"/>
                <a:gd name="T66" fmla="*/ 2147483646 w 322"/>
                <a:gd name="T67" fmla="*/ 2147483646 h 372"/>
                <a:gd name="T68" fmla="*/ 2147483646 w 322"/>
                <a:gd name="T69" fmla="*/ 2147483646 h 372"/>
                <a:gd name="T70" fmla="*/ 2147483646 w 322"/>
                <a:gd name="T71" fmla="*/ 2147483646 h 372"/>
                <a:gd name="T72" fmla="*/ 2147483646 w 322"/>
                <a:gd name="T73" fmla="*/ 2147483646 h 372"/>
                <a:gd name="T74" fmla="*/ 2147483646 w 322"/>
                <a:gd name="T75" fmla="*/ 2147483646 h 372"/>
                <a:gd name="T76" fmla="*/ 2147483646 w 322"/>
                <a:gd name="T77" fmla="*/ 2147483646 h 372"/>
                <a:gd name="T78" fmla="*/ 2147483646 w 322"/>
                <a:gd name="T79" fmla="*/ 2147483646 h 372"/>
                <a:gd name="T80" fmla="*/ 2147483646 w 322"/>
                <a:gd name="T81" fmla="*/ 2147483646 h 372"/>
                <a:gd name="T82" fmla="*/ 2147483646 w 322"/>
                <a:gd name="T83" fmla="*/ 2147483646 h 372"/>
                <a:gd name="T84" fmla="*/ 2147483646 w 322"/>
                <a:gd name="T85" fmla="*/ 2147483646 h 372"/>
                <a:gd name="T86" fmla="*/ 2147483646 w 322"/>
                <a:gd name="T87" fmla="*/ 2147483646 h 372"/>
                <a:gd name="T88" fmla="*/ 2147483646 w 322"/>
                <a:gd name="T89" fmla="*/ 2147483646 h 372"/>
                <a:gd name="T90" fmla="*/ 2147483646 w 322"/>
                <a:gd name="T91" fmla="*/ 2147483646 h 372"/>
                <a:gd name="T92" fmla="*/ 2147483646 w 322"/>
                <a:gd name="T93" fmla="*/ 0 h 37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22"/>
                <a:gd name="T142" fmla="*/ 0 h 372"/>
                <a:gd name="T143" fmla="*/ 322 w 322"/>
                <a:gd name="T144" fmla="*/ 372 h 37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22" h="372">
                  <a:moveTo>
                    <a:pt x="198" y="5"/>
                  </a:moveTo>
                  <a:cubicBezTo>
                    <a:pt x="186" y="11"/>
                    <a:pt x="177" y="15"/>
                    <a:pt x="169" y="16"/>
                  </a:cubicBezTo>
                  <a:cubicBezTo>
                    <a:pt x="163" y="16"/>
                    <a:pt x="152" y="14"/>
                    <a:pt x="138" y="9"/>
                  </a:cubicBezTo>
                  <a:cubicBezTo>
                    <a:pt x="113" y="5"/>
                    <a:pt x="113" y="5"/>
                    <a:pt x="113" y="5"/>
                  </a:cubicBezTo>
                  <a:cubicBezTo>
                    <a:pt x="106" y="9"/>
                    <a:pt x="98" y="19"/>
                    <a:pt x="86" y="37"/>
                  </a:cubicBezTo>
                  <a:cubicBezTo>
                    <a:pt x="102" y="71"/>
                    <a:pt x="102" y="71"/>
                    <a:pt x="102" y="71"/>
                  </a:cubicBezTo>
                  <a:cubicBezTo>
                    <a:pt x="75" y="86"/>
                    <a:pt x="75" y="86"/>
                    <a:pt x="75" y="86"/>
                  </a:cubicBezTo>
                  <a:cubicBezTo>
                    <a:pt x="74" y="86"/>
                    <a:pt x="74" y="86"/>
                    <a:pt x="74" y="86"/>
                  </a:cubicBezTo>
                  <a:cubicBezTo>
                    <a:pt x="53" y="79"/>
                    <a:pt x="53" y="79"/>
                    <a:pt x="53" y="79"/>
                  </a:cubicBezTo>
                  <a:cubicBezTo>
                    <a:pt x="62" y="95"/>
                    <a:pt x="64" y="105"/>
                    <a:pt x="61" y="109"/>
                  </a:cubicBezTo>
                  <a:cubicBezTo>
                    <a:pt x="58" y="117"/>
                    <a:pt x="58" y="117"/>
                    <a:pt x="58" y="117"/>
                  </a:cubicBezTo>
                  <a:cubicBezTo>
                    <a:pt x="53" y="130"/>
                    <a:pt x="49" y="137"/>
                    <a:pt x="45" y="141"/>
                  </a:cubicBezTo>
                  <a:cubicBezTo>
                    <a:pt x="8" y="174"/>
                    <a:pt x="8" y="174"/>
                    <a:pt x="8" y="174"/>
                  </a:cubicBezTo>
                  <a:cubicBezTo>
                    <a:pt x="17" y="180"/>
                    <a:pt x="17" y="180"/>
                    <a:pt x="17" y="180"/>
                  </a:cubicBezTo>
                  <a:cubicBezTo>
                    <a:pt x="11" y="185"/>
                    <a:pt x="11" y="185"/>
                    <a:pt x="11" y="185"/>
                  </a:cubicBezTo>
                  <a:cubicBezTo>
                    <a:pt x="3" y="192"/>
                    <a:pt x="0" y="201"/>
                    <a:pt x="5" y="207"/>
                  </a:cubicBezTo>
                  <a:cubicBezTo>
                    <a:pt x="30" y="246"/>
                    <a:pt x="30" y="246"/>
                    <a:pt x="30" y="246"/>
                  </a:cubicBezTo>
                  <a:cubicBezTo>
                    <a:pt x="31" y="246"/>
                    <a:pt x="31" y="246"/>
                    <a:pt x="31" y="246"/>
                  </a:cubicBezTo>
                  <a:cubicBezTo>
                    <a:pt x="31" y="247"/>
                    <a:pt x="31" y="247"/>
                    <a:pt x="31" y="247"/>
                  </a:cubicBezTo>
                  <a:cubicBezTo>
                    <a:pt x="43" y="268"/>
                    <a:pt x="43" y="268"/>
                    <a:pt x="43" y="268"/>
                  </a:cubicBezTo>
                  <a:cubicBezTo>
                    <a:pt x="43" y="269"/>
                    <a:pt x="43" y="269"/>
                    <a:pt x="43" y="269"/>
                  </a:cubicBezTo>
                  <a:cubicBezTo>
                    <a:pt x="44" y="270"/>
                    <a:pt x="44" y="270"/>
                    <a:pt x="44" y="270"/>
                  </a:cubicBezTo>
                  <a:cubicBezTo>
                    <a:pt x="43" y="272"/>
                    <a:pt x="43" y="272"/>
                    <a:pt x="43" y="272"/>
                  </a:cubicBezTo>
                  <a:cubicBezTo>
                    <a:pt x="43" y="274"/>
                    <a:pt x="43" y="274"/>
                    <a:pt x="43" y="274"/>
                  </a:cubicBezTo>
                  <a:cubicBezTo>
                    <a:pt x="43" y="276"/>
                    <a:pt x="43" y="276"/>
                    <a:pt x="43" y="276"/>
                  </a:cubicBezTo>
                  <a:cubicBezTo>
                    <a:pt x="41" y="278"/>
                    <a:pt x="41" y="278"/>
                    <a:pt x="41" y="278"/>
                  </a:cubicBezTo>
                  <a:cubicBezTo>
                    <a:pt x="46" y="278"/>
                    <a:pt x="50" y="280"/>
                    <a:pt x="55" y="283"/>
                  </a:cubicBezTo>
                  <a:cubicBezTo>
                    <a:pt x="64" y="288"/>
                    <a:pt x="70" y="303"/>
                    <a:pt x="73" y="325"/>
                  </a:cubicBezTo>
                  <a:cubicBezTo>
                    <a:pt x="77" y="346"/>
                    <a:pt x="77" y="346"/>
                    <a:pt x="77" y="346"/>
                  </a:cubicBezTo>
                  <a:cubicBezTo>
                    <a:pt x="80" y="352"/>
                    <a:pt x="82" y="355"/>
                    <a:pt x="87" y="357"/>
                  </a:cubicBezTo>
                  <a:cubicBezTo>
                    <a:pt x="95" y="361"/>
                    <a:pt x="106" y="360"/>
                    <a:pt x="115" y="354"/>
                  </a:cubicBezTo>
                  <a:cubicBezTo>
                    <a:pt x="121" y="350"/>
                    <a:pt x="124" y="347"/>
                    <a:pt x="123" y="344"/>
                  </a:cubicBezTo>
                  <a:cubicBezTo>
                    <a:pt x="122" y="343"/>
                    <a:pt x="122" y="343"/>
                    <a:pt x="122" y="343"/>
                  </a:cubicBezTo>
                  <a:cubicBezTo>
                    <a:pt x="122" y="341"/>
                    <a:pt x="122" y="341"/>
                    <a:pt x="122" y="341"/>
                  </a:cubicBezTo>
                  <a:cubicBezTo>
                    <a:pt x="140" y="328"/>
                    <a:pt x="140" y="328"/>
                    <a:pt x="140" y="328"/>
                  </a:cubicBezTo>
                  <a:cubicBezTo>
                    <a:pt x="142" y="330"/>
                    <a:pt x="142" y="330"/>
                    <a:pt x="142" y="330"/>
                  </a:cubicBezTo>
                  <a:cubicBezTo>
                    <a:pt x="156" y="354"/>
                    <a:pt x="156" y="354"/>
                    <a:pt x="156" y="354"/>
                  </a:cubicBezTo>
                  <a:cubicBezTo>
                    <a:pt x="161" y="358"/>
                    <a:pt x="166" y="360"/>
                    <a:pt x="175" y="360"/>
                  </a:cubicBezTo>
                  <a:cubicBezTo>
                    <a:pt x="180" y="359"/>
                    <a:pt x="180" y="359"/>
                    <a:pt x="180" y="359"/>
                  </a:cubicBezTo>
                  <a:cubicBezTo>
                    <a:pt x="180" y="359"/>
                    <a:pt x="180" y="359"/>
                    <a:pt x="180" y="359"/>
                  </a:cubicBezTo>
                  <a:cubicBezTo>
                    <a:pt x="176" y="346"/>
                    <a:pt x="176" y="346"/>
                    <a:pt x="176" y="346"/>
                  </a:cubicBezTo>
                  <a:cubicBezTo>
                    <a:pt x="196" y="355"/>
                    <a:pt x="196" y="355"/>
                    <a:pt x="196" y="355"/>
                  </a:cubicBezTo>
                  <a:cubicBezTo>
                    <a:pt x="201" y="355"/>
                    <a:pt x="201" y="355"/>
                    <a:pt x="201" y="355"/>
                  </a:cubicBezTo>
                  <a:cubicBezTo>
                    <a:pt x="202" y="355"/>
                    <a:pt x="202" y="355"/>
                    <a:pt x="202" y="355"/>
                  </a:cubicBezTo>
                  <a:cubicBezTo>
                    <a:pt x="203" y="357"/>
                    <a:pt x="203" y="357"/>
                    <a:pt x="203" y="357"/>
                  </a:cubicBezTo>
                  <a:cubicBezTo>
                    <a:pt x="222" y="372"/>
                    <a:pt x="222" y="372"/>
                    <a:pt x="222" y="372"/>
                  </a:cubicBezTo>
                  <a:cubicBezTo>
                    <a:pt x="227" y="363"/>
                    <a:pt x="227" y="363"/>
                    <a:pt x="227" y="363"/>
                  </a:cubicBezTo>
                  <a:cubicBezTo>
                    <a:pt x="226" y="327"/>
                    <a:pt x="226" y="327"/>
                    <a:pt x="226" y="327"/>
                  </a:cubicBezTo>
                  <a:cubicBezTo>
                    <a:pt x="227" y="326"/>
                    <a:pt x="227" y="326"/>
                    <a:pt x="227" y="326"/>
                  </a:cubicBezTo>
                  <a:cubicBezTo>
                    <a:pt x="227" y="326"/>
                    <a:pt x="227" y="326"/>
                    <a:pt x="227" y="326"/>
                  </a:cubicBezTo>
                  <a:cubicBezTo>
                    <a:pt x="240" y="310"/>
                    <a:pt x="240" y="310"/>
                    <a:pt x="240" y="310"/>
                  </a:cubicBezTo>
                  <a:cubicBezTo>
                    <a:pt x="241" y="308"/>
                    <a:pt x="240" y="304"/>
                    <a:pt x="235" y="299"/>
                  </a:cubicBezTo>
                  <a:cubicBezTo>
                    <a:pt x="232" y="296"/>
                    <a:pt x="232" y="296"/>
                    <a:pt x="232" y="296"/>
                  </a:cubicBezTo>
                  <a:cubicBezTo>
                    <a:pt x="234" y="293"/>
                    <a:pt x="234" y="293"/>
                    <a:pt x="234" y="293"/>
                  </a:cubicBezTo>
                  <a:cubicBezTo>
                    <a:pt x="235" y="291"/>
                    <a:pt x="235" y="291"/>
                    <a:pt x="235" y="291"/>
                  </a:cubicBezTo>
                  <a:cubicBezTo>
                    <a:pt x="238" y="290"/>
                    <a:pt x="238" y="290"/>
                    <a:pt x="238" y="290"/>
                  </a:cubicBezTo>
                  <a:cubicBezTo>
                    <a:pt x="264" y="247"/>
                    <a:pt x="264" y="247"/>
                    <a:pt x="264" y="247"/>
                  </a:cubicBezTo>
                  <a:cubicBezTo>
                    <a:pt x="266" y="248"/>
                    <a:pt x="266" y="248"/>
                    <a:pt x="266" y="248"/>
                  </a:cubicBezTo>
                  <a:cubicBezTo>
                    <a:pt x="272" y="249"/>
                    <a:pt x="272" y="249"/>
                    <a:pt x="272" y="249"/>
                  </a:cubicBezTo>
                  <a:cubicBezTo>
                    <a:pt x="274" y="250"/>
                    <a:pt x="274" y="250"/>
                    <a:pt x="274" y="250"/>
                  </a:cubicBezTo>
                  <a:cubicBezTo>
                    <a:pt x="274" y="252"/>
                    <a:pt x="274" y="252"/>
                    <a:pt x="274" y="252"/>
                  </a:cubicBezTo>
                  <a:cubicBezTo>
                    <a:pt x="272" y="269"/>
                    <a:pt x="272" y="269"/>
                    <a:pt x="272" y="269"/>
                  </a:cubicBezTo>
                  <a:cubicBezTo>
                    <a:pt x="274" y="269"/>
                    <a:pt x="274" y="269"/>
                    <a:pt x="274" y="269"/>
                  </a:cubicBezTo>
                  <a:cubicBezTo>
                    <a:pt x="303" y="243"/>
                    <a:pt x="303" y="243"/>
                    <a:pt x="303" y="243"/>
                  </a:cubicBezTo>
                  <a:cubicBezTo>
                    <a:pt x="301" y="229"/>
                    <a:pt x="301" y="229"/>
                    <a:pt x="301" y="229"/>
                  </a:cubicBezTo>
                  <a:cubicBezTo>
                    <a:pt x="296" y="229"/>
                    <a:pt x="296" y="229"/>
                    <a:pt x="296" y="229"/>
                  </a:cubicBezTo>
                  <a:cubicBezTo>
                    <a:pt x="285" y="230"/>
                    <a:pt x="285" y="230"/>
                    <a:pt x="285" y="230"/>
                  </a:cubicBezTo>
                  <a:cubicBezTo>
                    <a:pt x="303" y="182"/>
                    <a:pt x="303" y="182"/>
                    <a:pt x="303" y="182"/>
                  </a:cubicBezTo>
                  <a:cubicBezTo>
                    <a:pt x="287" y="180"/>
                    <a:pt x="287" y="180"/>
                    <a:pt x="287" y="180"/>
                  </a:cubicBezTo>
                  <a:cubicBezTo>
                    <a:pt x="287" y="180"/>
                    <a:pt x="287" y="180"/>
                    <a:pt x="287" y="180"/>
                  </a:cubicBezTo>
                  <a:cubicBezTo>
                    <a:pt x="285" y="180"/>
                    <a:pt x="285" y="180"/>
                    <a:pt x="285" y="180"/>
                  </a:cubicBezTo>
                  <a:cubicBezTo>
                    <a:pt x="285" y="177"/>
                    <a:pt x="285" y="177"/>
                    <a:pt x="285" y="177"/>
                  </a:cubicBezTo>
                  <a:cubicBezTo>
                    <a:pt x="280" y="171"/>
                    <a:pt x="280" y="171"/>
                    <a:pt x="280" y="171"/>
                  </a:cubicBezTo>
                  <a:cubicBezTo>
                    <a:pt x="277" y="165"/>
                    <a:pt x="277" y="159"/>
                    <a:pt x="281" y="154"/>
                  </a:cubicBezTo>
                  <a:cubicBezTo>
                    <a:pt x="306" y="153"/>
                    <a:pt x="306" y="153"/>
                    <a:pt x="306" y="153"/>
                  </a:cubicBezTo>
                  <a:cubicBezTo>
                    <a:pt x="322" y="153"/>
                    <a:pt x="322" y="153"/>
                    <a:pt x="322" y="153"/>
                  </a:cubicBezTo>
                  <a:cubicBezTo>
                    <a:pt x="322" y="148"/>
                    <a:pt x="319" y="138"/>
                    <a:pt x="310" y="123"/>
                  </a:cubicBezTo>
                  <a:cubicBezTo>
                    <a:pt x="287" y="115"/>
                    <a:pt x="287" y="115"/>
                    <a:pt x="287" y="115"/>
                  </a:cubicBezTo>
                  <a:cubicBezTo>
                    <a:pt x="311" y="93"/>
                    <a:pt x="311" y="93"/>
                    <a:pt x="311" y="93"/>
                  </a:cubicBezTo>
                  <a:cubicBezTo>
                    <a:pt x="311" y="88"/>
                    <a:pt x="311" y="88"/>
                    <a:pt x="311" y="88"/>
                  </a:cubicBezTo>
                  <a:cubicBezTo>
                    <a:pt x="299" y="90"/>
                    <a:pt x="299" y="90"/>
                    <a:pt x="299" y="90"/>
                  </a:cubicBezTo>
                  <a:cubicBezTo>
                    <a:pt x="295" y="90"/>
                    <a:pt x="295" y="90"/>
                    <a:pt x="295" y="90"/>
                  </a:cubicBezTo>
                  <a:cubicBezTo>
                    <a:pt x="295" y="89"/>
                    <a:pt x="295" y="89"/>
                    <a:pt x="295" y="89"/>
                  </a:cubicBezTo>
                  <a:cubicBezTo>
                    <a:pt x="294" y="88"/>
                    <a:pt x="294" y="88"/>
                    <a:pt x="294" y="88"/>
                  </a:cubicBezTo>
                  <a:cubicBezTo>
                    <a:pt x="293" y="86"/>
                    <a:pt x="293" y="86"/>
                    <a:pt x="293" y="86"/>
                  </a:cubicBezTo>
                  <a:cubicBezTo>
                    <a:pt x="290" y="75"/>
                    <a:pt x="283" y="67"/>
                    <a:pt x="274" y="63"/>
                  </a:cubicBezTo>
                  <a:cubicBezTo>
                    <a:pt x="232" y="64"/>
                    <a:pt x="232" y="64"/>
                    <a:pt x="232" y="64"/>
                  </a:cubicBezTo>
                  <a:cubicBezTo>
                    <a:pt x="214" y="86"/>
                    <a:pt x="214" y="86"/>
                    <a:pt x="214" y="86"/>
                  </a:cubicBezTo>
                  <a:cubicBezTo>
                    <a:pt x="214" y="87"/>
                    <a:pt x="214" y="87"/>
                    <a:pt x="214" y="87"/>
                  </a:cubicBezTo>
                  <a:cubicBezTo>
                    <a:pt x="208" y="86"/>
                    <a:pt x="208" y="86"/>
                    <a:pt x="208" y="86"/>
                  </a:cubicBezTo>
                  <a:cubicBezTo>
                    <a:pt x="142" y="64"/>
                    <a:pt x="142" y="64"/>
                    <a:pt x="142" y="64"/>
                  </a:cubicBezTo>
                  <a:cubicBezTo>
                    <a:pt x="206" y="48"/>
                    <a:pt x="206" y="48"/>
                    <a:pt x="206" y="48"/>
                  </a:cubicBezTo>
                  <a:cubicBezTo>
                    <a:pt x="210" y="48"/>
                    <a:pt x="221" y="37"/>
                    <a:pt x="239" y="16"/>
                  </a:cubicBezTo>
                  <a:cubicBezTo>
                    <a:pt x="217" y="0"/>
                    <a:pt x="217" y="0"/>
                    <a:pt x="217" y="0"/>
                  </a:cubicBezTo>
                  <a:lnTo>
                    <a:pt x="198" y="5"/>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1" name="Freeform 24"/>
            <p:cNvSpPr/>
            <p:nvPr/>
          </p:nvSpPr>
          <p:spPr bwMode="auto">
            <a:xfrm>
              <a:off x="4710097" y="3932833"/>
              <a:ext cx="468549" cy="568344"/>
            </a:xfrm>
            <a:custGeom>
              <a:avLst/>
              <a:gdLst>
                <a:gd name="T0" fmla="*/ 2147483646 w 403"/>
                <a:gd name="T1" fmla="*/ 2147483646 h 494"/>
                <a:gd name="T2" fmla="*/ 2147483646 w 403"/>
                <a:gd name="T3" fmla="*/ 2147483646 h 494"/>
                <a:gd name="T4" fmla="*/ 2147483646 w 403"/>
                <a:gd name="T5" fmla="*/ 2147483646 h 494"/>
                <a:gd name="T6" fmla="*/ 2147483646 w 403"/>
                <a:gd name="T7" fmla="*/ 0 h 494"/>
                <a:gd name="T8" fmla="*/ 2147483646 w 403"/>
                <a:gd name="T9" fmla="*/ 2147483646 h 494"/>
                <a:gd name="T10" fmla="*/ 2147483646 w 403"/>
                <a:gd name="T11" fmla="*/ 2147483646 h 494"/>
                <a:gd name="T12" fmla="*/ 2147483646 w 403"/>
                <a:gd name="T13" fmla="*/ 2147483646 h 494"/>
                <a:gd name="T14" fmla="*/ 2147483646 w 403"/>
                <a:gd name="T15" fmla="*/ 2147483646 h 494"/>
                <a:gd name="T16" fmla="*/ 2147483646 w 403"/>
                <a:gd name="T17" fmla="*/ 2147483646 h 494"/>
                <a:gd name="T18" fmla="*/ 2147483646 w 403"/>
                <a:gd name="T19" fmla="*/ 2147483646 h 494"/>
                <a:gd name="T20" fmla="*/ 2147483646 w 403"/>
                <a:gd name="T21" fmla="*/ 2147483646 h 494"/>
                <a:gd name="T22" fmla="*/ 2147483646 w 403"/>
                <a:gd name="T23" fmla="*/ 2147483646 h 494"/>
                <a:gd name="T24" fmla="*/ 2147483646 w 403"/>
                <a:gd name="T25" fmla="*/ 2147483646 h 494"/>
                <a:gd name="T26" fmla="*/ 2147483646 w 403"/>
                <a:gd name="T27" fmla="*/ 2147483646 h 494"/>
                <a:gd name="T28" fmla="*/ 2147483646 w 403"/>
                <a:gd name="T29" fmla="*/ 2147483646 h 494"/>
                <a:gd name="T30" fmla="*/ 2147483646 w 403"/>
                <a:gd name="T31" fmla="*/ 2147483646 h 494"/>
                <a:gd name="T32" fmla="*/ 2147483646 w 403"/>
                <a:gd name="T33" fmla="*/ 2147483646 h 494"/>
                <a:gd name="T34" fmla="*/ 2147483646 w 403"/>
                <a:gd name="T35" fmla="*/ 2147483646 h 494"/>
                <a:gd name="T36" fmla="*/ 2147483646 w 403"/>
                <a:gd name="T37" fmla="*/ 2147483646 h 494"/>
                <a:gd name="T38" fmla="*/ 2147483646 w 403"/>
                <a:gd name="T39" fmla="*/ 2147483646 h 494"/>
                <a:gd name="T40" fmla="*/ 2147483646 w 403"/>
                <a:gd name="T41" fmla="*/ 2147483646 h 494"/>
                <a:gd name="T42" fmla="*/ 2147483646 w 403"/>
                <a:gd name="T43" fmla="*/ 2147483646 h 494"/>
                <a:gd name="T44" fmla="*/ 2147483646 w 403"/>
                <a:gd name="T45" fmla="*/ 2147483646 h 494"/>
                <a:gd name="T46" fmla="*/ 2147483646 w 403"/>
                <a:gd name="T47" fmla="*/ 2147483646 h 494"/>
                <a:gd name="T48" fmla="*/ 2147483646 w 403"/>
                <a:gd name="T49" fmla="*/ 2147483646 h 494"/>
                <a:gd name="T50" fmla="*/ 2147483646 w 403"/>
                <a:gd name="T51" fmla="*/ 2147483646 h 494"/>
                <a:gd name="T52" fmla="*/ 2147483646 w 403"/>
                <a:gd name="T53" fmla="*/ 2147483646 h 494"/>
                <a:gd name="T54" fmla="*/ 2147483646 w 403"/>
                <a:gd name="T55" fmla="*/ 2147483646 h 494"/>
                <a:gd name="T56" fmla="*/ 2147483646 w 403"/>
                <a:gd name="T57" fmla="*/ 2147483646 h 494"/>
                <a:gd name="T58" fmla="*/ 2147483646 w 403"/>
                <a:gd name="T59" fmla="*/ 2147483646 h 494"/>
                <a:gd name="T60" fmla="*/ 2147483646 w 403"/>
                <a:gd name="T61" fmla="*/ 2147483646 h 494"/>
                <a:gd name="T62" fmla="*/ 2147483646 w 403"/>
                <a:gd name="T63" fmla="*/ 2147483646 h 494"/>
                <a:gd name="T64" fmla="*/ 2147483646 w 403"/>
                <a:gd name="T65" fmla="*/ 2147483646 h 494"/>
                <a:gd name="T66" fmla="*/ 2147483646 w 403"/>
                <a:gd name="T67" fmla="*/ 2147483646 h 494"/>
                <a:gd name="T68" fmla="*/ 2147483646 w 403"/>
                <a:gd name="T69" fmla="*/ 2147483646 h 494"/>
                <a:gd name="T70" fmla="*/ 2147483646 w 403"/>
                <a:gd name="T71" fmla="*/ 2147483646 h 494"/>
                <a:gd name="T72" fmla="*/ 2147483646 w 403"/>
                <a:gd name="T73" fmla="*/ 2147483646 h 494"/>
                <a:gd name="T74" fmla="*/ 2147483646 w 403"/>
                <a:gd name="T75" fmla="*/ 2147483646 h 494"/>
                <a:gd name="T76" fmla="*/ 2147483646 w 403"/>
                <a:gd name="T77" fmla="*/ 2147483646 h 494"/>
                <a:gd name="T78" fmla="*/ 2147483646 w 403"/>
                <a:gd name="T79" fmla="*/ 2147483646 h 494"/>
                <a:gd name="T80" fmla="*/ 2147483646 w 403"/>
                <a:gd name="T81" fmla="*/ 2147483646 h 494"/>
                <a:gd name="T82" fmla="*/ 2147483646 w 403"/>
                <a:gd name="T83" fmla="*/ 2147483646 h 494"/>
                <a:gd name="T84" fmla="*/ 2147483646 w 403"/>
                <a:gd name="T85" fmla="*/ 2147483646 h 494"/>
                <a:gd name="T86" fmla="*/ 2147483646 w 403"/>
                <a:gd name="T87" fmla="*/ 2147483646 h 494"/>
                <a:gd name="T88" fmla="*/ 2147483646 w 403"/>
                <a:gd name="T89" fmla="*/ 2147483646 h 494"/>
                <a:gd name="T90" fmla="*/ 2147483646 w 403"/>
                <a:gd name="T91" fmla="*/ 2147483646 h 494"/>
                <a:gd name="T92" fmla="*/ 2147483646 w 403"/>
                <a:gd name="T93" fmla="*/ 2147483646 h 494"/>
                <a:gd name="T94" fmla="*/ 2147483646 w 403"/>
                <a:gd name="T95" fmla="*/ 2147483646 h 494"/>
                <a:gd name="T96" fmla="*/ 2147483646 w 403"/>
                <a:gd name="T97" fmla="*/ 2147483646 h 494"/>
                <a:gd name="T98" fmla="*/ 2147483646 w 403"/>
                <a:gd name="T99" fmla="*/ 2147483646 h 494"/>
                <a:gd name="T100" fmla="*/ 2147483646 w 403"/>
                <a:gd name="T101" fmla="*/ 2147483646 h 494"/>
                <a:gd name="T102" fmla="*/ 2147483646 w 403"/>
                <a:gd name="T103" fmla="*/ 2147483646 h 4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03"/>
                <a:gd name="T157" fmla="*/ 0 h 494"/>
                <a:gd name="T158" fmla="*/ 403 w 403"/>
                <a:gd name="T159" fmla="*/ 494 h 49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03" h="494">
                  <a:moveTo>
                    <a:pt x="255" y="140"/>
                  </a:moveTo>
                  <a:cubicBezTo>
                    <a:pt x="254" y="140"/>
                    <a:pt x="254" y="140"/>
                    <a:pt x="254" y="140"/>
                  </a:cubicBezTo>
                  <a:cubicBezTo>
                    <a:pt x="254" y="139"/>
                    <a:pt x="254" y="139"/>
                    <a:pt x="254" y="139"/>
                  </a:cubicBezTo>
                  <a:cubicBezTo>
                    <a:pt x="242" y="99"/>
                    <a:pt x="231" y="76"/>
                    <a:pt x="224" y="73"/>
                  </a:cubicBezTo>
                  <a:cubicBezTo>
                    <a:pt x="187" y="61"/>
                    <a:pt x="187" y="61"/>
                    <a:pt x="187" y="61"/>
                  </a:cubicBezTo>
                  <a:cubicBezTo>
                    <a:pt x="166" y="54"/>
                    <a:pt x="151" y="50"/>
                    <a:pt x="145" y="46"/>
                  </a:cubicBezTo>
                  <a:cubicBezTo>
                    <a:pt x="134" y="39"/>
                    <a:pt x="121" y="25"/>
                    <a:pt x="105" y="0"/>
                  </a:cubicBezTo>
                  <a:cubicBezTo>
                    <a:pt x="98" y="0"/>
                    <a:pt x="98" y="0"/>
                    <a:pt x="98" y="0"/>
                  </a:cubicBezTo>
                  <a:cubicBezTo>
                    <a:pt x="99" y="1"/>
                    <a:pt x="99" y="1"/>
                    <a:pt x="99" y="1"/>
                  </a:cubicBezTo>
                  <a:cubicBezTo>
                    <a:pt x="102" y="10"/>
                    <a:pt x="110" y="25"/>
                    <a:pt x="128" y="46"/>
                  </a:cubicBezTo>
                  <a:cubicBezTo>
                    <a:pt x="129" y="47"/>
                    <a:pt x="129" y="47"/>
                    <a:pt x="129" y="47"/>
                  </a:cubicBezTo>
                  <a:cubicBezTo>
                    <a:pt x="130" y="49"/>
                    <a:pt x="130" y="49"/>
                    <a:pt x="130" y="49"/>
                  </a:cubicBezTo>
                  <a:cubicBezTo>
                    <a:pt x="113" y="80"/>
                    <a:pt x="113" y="80"/>
                    <a:pt x="113" y="80"/>
                  </a:cubicBezTo>
                  <a:cubicBezTo>
                    <a:pt x="107" y="91"/>
                    <a:pt x="101" y="96"/>
                    <a:pt x="94" y="94"/>
                  </a:cubicBezTo>
                  <a:cubicBezTo>
                    <a:pt x="90" y="92"/>
                    <a:pt x="82" y="83"/>
                    <a:pt x="68" y="65"/>
                  </a:cubicBezTo>
                  <a:cubicBezTo>
                    <a:pt x="50" y="60"/>
                    <a:pt x="50" y="60"/>
                    <a:pt x="50" y="60"/>
                  </a:cubicBezTo>
                  <a:cubicBezTo>
                    <a:pt x="50" y="65"/>
                    <a:pt x="53" y="75"/>
                    <a:pt x="60" y="92"/>
                  </a:cubicBezTo>
                  <a:cubicBezTo>
                    <a:pt x="60" y="93"/>
                    <a:pt x="60" y="93"/>
                    <a:pt x="60" y="93"/>
                  </a:cubicBezTo>
                  <a:cubicBezTo>
                    <a:pt x="60" y="94"/>
                    <a:pt x="60" y="94"/>
                    <a:pt x="60" y="94"/>
                  </a:cubicBezTo>
                  <a:cubicBezTo>
                    <a:pt x="60" y="95"/>
                    <a:pt x="60" y="95"/>
                    <a:pt x="60" y="95"/>
                  </a:cubicBezTo>
                  <a:cubicBezTo>
                    <a:pt x="60" y="96"/>
                    <a:pt x="60" y="96"/>
                    <a:pt x="60" y="96"/>
                  </a:cubicBezTo>
                  <a:cubicBezTo>
                    <a:pt x="57" y="108"/>
                    <a:pt x="57" y="108"/>
                    <a:pt x="57" y="108"/>
                  </a:cubicBezTo>
                  <a:cubicBezTo>
                    <a:pt x="38" y="116"/>
                    <a:pt x="38" y="116"/>
                    <a:pt x="38" y="116"/>
                  </a:cubicBezTo>
                  <a:cubicBezTo>
                    <a:pt x="38" y="116"/>
                    <a:pt x="38" y="116"/>
                    <a:pt x="38" y="116"/>
                  </a:cubicBezTo>
                  <a:cubicBezTo>
                    <a:pt x="32" y="119"/>
                    <a:pt x="32" y="119"/>
                    <a:pt x="32" y="119"/>
                  </a:cubicBezTo>
                  <a:cubicBezTo>
                    <a:pt x="29" y="122"/>
                    <a:pt x="29" y="127"/>
                    <a:pt x="30" y="133"/>
                  </a:cubicBezTo>
                  <a:cubicBezTo>
                    <a:pt x="32" y="149"/>
                    <a:pt x="31" y="159"/>
                    <a:pt x="28" y="163"/>
                  </a:cubicBezTo>
                  <a:cubicBezTo>
                    <a:pt x="26" y="165"/>
                    <a:pt x="25" y="165"/>
                    <a:pt x="22" y="165"/>
                  </a:cubicBezTo>
                  <a:cubicBezTo>
                    <a:pt x="21" y="165"/>
                    <a:pt x="21" y="165"/>
                    <a:pt x="21" y="165"/>
                  </a:cubicBezTo>
                  <a:cubicBezTo>
                    <a:pt x="21" y="165"/>
                    <a:pt x="21" y="165"/>
                    <a:pt x="21" y="165"/>
                  </a:cubicBezTo>
                  <a:cubicBezTo>
                    <a:pt x="0" y="161"/>
                    <a:pt x="0" y="161"/>
                    <a:pt x="0" y="161"/>
                  </a:cubicBezTo>
                  <a:cubicBezTo>
                    <a:pt x="1" y="165"/>
                    <a:pt x="4" y="169"/>
                    <a:pt x="10" y="172"/>
                  </a:cubicBezTo>
                  <a:cubicBezTo>
                    <a:pt x="20" y="182"/>
                    <a:pt x="29" y="196"/>
                    <a:pt x="37" y="211"/>
                  </a:cubicBezTo>
                  <a:cubicBezTo>
                    <a:pt x="38" y="215"/>
                    <a:pt x="38" y="215"/>
                    <a:pt x="38" y="215"/>
                  </a:cubicBezTo>
                  <a:cubicBezTo>
                    <a:pt x="38" y="215"/>
                    <a:pt x="38" y="215"/>
                    <a:pt x="38" y="215"/>
                  </a:cubicBezTo>
                  <a:cubicBezTo>
                    <a:pt x="48" y="213"/>
                    <a:pt x="48" y="213"/>
                    <a:pt x="48" y="213"/>
                  </a:cubicBezTo>
                  <a:cubicBezTo>
                    <a:pt x="59" y="210"/>
                    <a:pt x="70" y="213"/>
                    <a:pt x="80" y="220"/>
                  </a:cubicBezTo>
                  <a:cubicBezTo>
                    <a:pt x="92" y="234"/>
                    <a:pt x="92" y="234"/>
                    <a:pt x="92" y="234"/>
                  </a:cubicBezTo>
                  <a:cubicBezTo>
                    <a:pt x="93" y="235"/>
                    <a:pt x="93" y="235"/>
                    <a:pt x="93" y="235"/>
                  </a:cubicBezTo>
                  <a:cubicBezTo>
                    <a:pt x="93" y="236"/>
                    <a:pt x="93" y="236"/>
                    <a:pt x="93" y="236"/>
                  </a:cubicBezTo>
                  <a:cubicBezTo>
                    <a:pt x="92" y="236"/>
                    <a:pt x="92" y="236"/>
                    <a:pt x="92" y="236"/>
                  </a:cubicBezTo>
                  <a:cubicBezTo>
                    <a:pt x="91" y="263"/>
                    <a:pt x="91" y="263"/>
                    <a:pt x="91" y="263"/>
                  </a:cubicBezTo>
                  <a:cubicBezTo>
                    <a:pt x="94" y="267"/>
                    <a:pt x="96" y="273"/>
                    <a:pt x="94" y="277"/>
                  </a:cubicBezTo>
                  <a:cubicBezTo>
                    <a:pt x="92" y="282"/>
                    <a:pt x="88" y="285"/>
                    <a:pt x="80" y="286"/>
                  </a:cubicBezTo>
                  <a:cubicBezTo>
                    <a:pt x="72" y="286"/>
                    <a:pt x="68" y="292"/>
                    <a:pt x="66" y="302"/>
                  </a:cubicBezTo>
                  <a:cubicBezTo>
                    <a:pt x="66" y="302"/>
                    <a:pt x="66" y="302"/>
                    <a:pt x="66" y="302"/>
                  </a:cubicBezTo>
                  <a:cubicBezTo>
                    <a:pt x="66" y="302"/>
                    <a:pt x="66" y="302"/>
                    <a:pt x="66" y="302"/>
                  </a:cubicBezTo>
                  <a:cubicBezTo>
                    <a:pt x="66" y="303"/>
                    <a:pt x="66" y="303"/>
                    <a:pt x="66" y="303"/>
                  </a:cubicBezTo>
                  <a:cubicBezTo>
                    <a:pt x="57" y="321"/>
                    <a:pt x="57" y="321"/>
                    <a:pt x="57" y="321"/>
                  </a:cubicBezTo>
                  <a:cubicBezTo>
                    <a:pt x="70" y="334"/>
                    <a:pt x="70" y="334"/>
                    <a:pt x="70" y="334"/>
                  </a:cubicBezTo>
                  <a:cubicBezTo>
                    <a:pt x="97" y="339"/>
                    <a:pt x="97" y="339"/>
                    <a:pt x="97" y="339"/>
                  </a:cubicBezTo>
                  <a:cubicBezTo>
                    <a:pt x="99" y="339"/>
                    <a:pt x="99" y="339"/>
                    <a:pt x="99" y="339"/>
                  </a:cubicBezTo>
                  <a:cubicBezTo>
                    <a:pt x="99" y="339"/>
                    <a:pt x="99" y="339"/>
                    <a:pt x="99" y="339"/>
                  </a:cubicBezTo>
                  <a:cubicBezTo>
                    <a:pt x="113" y="354"/>
                    <a:pt x="113" y="354"/>
                    <a:pt x="113" y="354"/>
                  </a:cubicBezTo>
                  <a:cubicBezTo>
                    <a:pt x="96" y="379"/>
                    <a:pt x="96" y="379"/>
                    <a:pt x="96" y="379"/>
                  </a:cubicBezTo>
                  <a:cubicBezTo>
                    <a:pt x="135" y="464"/>
                    <a:pt x="135" y="464"/>
                    <a:pt x="135" y="464"/>
                  </a:cubicBezTo>
                  <a:cubicBezTo>
                    <a:pt x="136" y="466"/>
                    <a:pt x="136" y="466"/>
                    <a:pt x="136" y="466"/>
                  </a:cubicBezTo>
                  <a:cubicBezTo>
                    <a:pt x="130" y="473"/>
                    <a:pt x="130" y="473"/>
                    <a:pt x="130" y="473"/>
                  </a:cubicBezTo>
                  <a:cubicBezTo>
                    <a:pt x="132" y="480"/>
                    <a:pt x="132" y="480"/>
                    <a:pt x="132" y="480"/>
                  </a:cubicBezTo>
                  <a:cubicBezTo>
                    <a:pt x="133" y="480"/>
                    <a:pt x="133" y="480"/>
                    <a:pt x="133" y="480"/>
                  </a:cubicBezTo>
                  <a:cubicBezTo>
                    <a:pt x="205" y="434"/>
                    <a:pt x="205" y="434"/>
                    <a:pt x="205" y="434"/>
                  </a:cubicBezTo>
                  <a:cubicBezTo>
                    <a:pt x="193" y="455"/>
                    <a:pt x="193" y="455"/>
                    <a:pt x="193" y="455"/>
                  </a:cubicBezTo>
                  <a:cubicBezTo>
                    <a:pt x="184" y="471"/>
                    <a:pt x="179" y="485"/>
                    <a:pt x="176" y="494"/>
                  </a:cubicBezTo>
                  <a:cubicBezTo>
                    <a:pt x="189" y="489"/>
                    <a:pt x="200" y="480"/>
                    <a:pt x="206" y="463"/>
                  </a:cubicBezTo>
                  <a:cubicBezTo>
                    <a:pt x="207" y="461"/>
                    <a:pt x="207" y="461"/>
                    <a:pt x="207" y="461"/>
                  </a:cubicBezTo>
                  <a:cubicBezTo>
                    <a:pt x="208" y="461"/>
                    <a:pt x="208" y="461"/>
                    <a:pt x="208" y="461"/>
                  </a:cubicBezTo>
                  <a:cubicBezTo>
                    <a:pt x="228" y="450"/>
                    <a:pt x="228" y="450"/>
                    <a:pt x="228" y="450"/>
                  </a:cubicBezTo>
                  <a:cubicBezTo>
                    <a:pt x="229" y="448"/>
                    <a:pt x="229" y="448"/>
                    <a:pt x="229" y="448"/>
                  </a:cubicBezTo>
                  <a:cubicBezTo>
                    <a:pt x="258" y="473"/>
                    <a:pt x="258" y="473"/>
                    <a:pt x="258" y="473"/>
                  </a:cubicBezTo>
                  <a:cubicBezTo>
                    <a:pt x="289" y="474"/>
                    <a:pt x="289" y="474"/>
                    <a:pt x="289" y="474"/>
                  </a:cubicBezTo>
                  <a:cubicBezTo>
                    <a:pt x="290" y="475"/>
                    <a:pt x="290" y="475"/>
                    <a:pt x="290" y="475"/>
                  </a:cubicBezTo>
                  <a:cubicBezTo>
                    <a:pt x="305" y="485"/>
                    <a:pt x="305" y="485"/>
                    <a:pt x="305" y="485"/>
                  </a:cubicBezTo>
                  <a:cubicBezTo>
                    <a:pt x="344" y="451"/>
                    <a:pt x="344" y="451"/>
                    <a:pt x="344" y="451"/>
                  </a:cubicBezTo>
                  <a:cubicBezTo>
                    <a:pt x="347" y="448"/>
                    <a:pt x="351" y="442"/>
                    <a:pt x="355" y="431"/>
                  </a:cubicBezTo>
                  <a:cubicBezTo>
                    <a:pt x="359" y="423"/>
                    <a:pt x="359" y="423"/>
                    <a:pt x="359" y="423"/>
                  </a:cubicBezTo>
                  <a:cubicBezTo>
                    <a:pt x="360" y="418"/>
                    <a:pt x="355" y="408"/>
                    <a:pt x="344" y="390"/>
                  </a:cubicBezTo>
                  <a:cubicBezTo>
                    <a:pt x="335" y="376"/>
                    <a:pt x="335" y="376"/>
                    <a:pt x="335" y="376"/>
                  </a:cubicBezTo>
                  <a:cubicBezTo>
                    <a:pt x="381" y="392"/>
                    <a:pt x="381" y="392"/>
                    <a:pt x="381" y="392"/>
                  </a:cubicBezTo>
                  <a:cubicBezTo>
                    <a:pt x="395" y="385"/>
                    <a:pt x="395" y="385"/>
                    <a:pt x="395" y="385"/>
                  </a:cubicBezTo>
                  <a:cubicBezTo>
                    <a:pt x="381" y="355"/>
                    <a:pt x="381" y="355"/>
                    <a:pt x="381" y="355"/>
                  </a:cubicBezTo>
                  <a:cubicBezTo>
                    <a:pt x="380" y="354"/>
                    <a:pt x="380" y="354"/>
                    <a:pt x="380" y="354"/>
                  </a:cubicBezTo>
                  <a:cubicBezTo>
                    <a:pt x="403" y="323"/>
                    <a:pt x="403" y="323"/>
                    <a:pt x="403" y="323"/>
                  </a:cubicBezTo>
                  <a:cubicBezTo>
                    <a:pt x="394" y="309"/>
                    <a:pt x="394" y="309"/>
                    <a:pt x="394" y="309"/>
                  </a:cubicBezTo>
                  <a:cubicBezTo>
                    <a:pt x="384" y="298"/>
                    <a:pt x="378" y="293"/>
                    <a:pt x="374" y="293"/>
                  </a:cubicBezTo>
                  <a:cubicBezTo>
                    <a:pt x="372" y="294"/>
                    <a:pt x="372" y="294"/>
                    <a:pt x="372" y="294"/>
                  </a:cubicBezTo>
                  <a:cubicBezTo>
                    <a:pt x="360" y="305"/>
                    <a:pt x="360" y="305"/>
                    <a:pt x="360" y="305"/>
                  </a:cubicBezTo>
                  <a:cubicBezTo>
                    <a:pt x="358" y="304"/>
                    <a:pt x="358" y="304"/>
                    <a:pt x="358" y="304"/>
                  </a:cubicBezTo>
                  <a:cubicBezTo>
                    <a:pt x="356" y="304"/>
                    <a:pt x="356" y="304"/>
                    <a:pt x="356" y="304"/>
                  </a:cubicBezTo>
                  <a:cubicBezTo>
                    <a:pt x="337" y="298"/>
                    <a:pt x="337" y="298"/>
                    <a:pt x="337" y="298"/>
                  </a:cubicBezTo>
                  <a:cubicBezTo>
                    <a:pt x="332" y="281"/>
                    <a:pt x="332" y="281"/>
                    <a:pt x="332" y="281"/>
                  </a:cubicBezTo>
                  <a:cubicBezTo>
                    <a:pt x="324" y="280"/>
                    <a:pt x="317" y="276"/>
                    <a:pt x="311" y="268"/>
                  </a:cubicBezTo>
                  <a:cubicBezTo>
                    <a:pt x="299" y="261"/>
                    <a:pt x="299" y="261"/>
                    <a:pt x="299" y="261"/>
                  </a:cubicBezTo>
                  <a:cubicBezTo>
                    <a:pt x="289" y="257"/>
                    <a:pt x="284" y="252"/>
                    <a:pt x="284" y="246"/>
                  </a:cubicBezTo>
                  <a:cubicBezTo>
                    <a:pt x="282" y="240"/>
                    <a:pt x="284" y="233"/>
                    <a:pt x="290" y="223"/>
                  </a:cubicBezTo>
                  <a:cubicBezTo>
                    <a:pt x="302" y="206"/>
                    <a:pt x="308" y="192"/>
                    <a:pt x="308" y="182"/>
                  </a:cubicBezTo>
                  <a:cubicBezTo>
                    <a:pt x="308" y="168"/>
                    <a:pt x="308" y="168"/>
                    <a:pt x="308" y="168"/>
                  </a:cubicBezTo>
                  <a:cubicBezTo>
                    <a:pt x="316" y="169"/>
                    <a:pt x="316" y="169"/>
                    <a:pt x="316" y="169"/>
                  </a:cubicBezTo>
                  <a:cubicBezTo>
                    <a:pt x="340" y="170"/>
                    <a:pt x="340" y="170"/>
                    <a:pt x="340" y="170"/>
                  </a:cubicBezTo>
                  <a:cubicBezTo>
                    <a:pt x="342" y="168"/>
                    <a:pt x="345" y="158"/>
                    <a:pt x="350" y="139"/>
                  </a:cubicBezTo>
                  <a:cubicBezTo>
                    <a:pt x="342" y="138"/>
                    <a:pt x="342" y="138"/>
                    <a:pt x="342" y="138"/>
                  </a:cubicBezTo>
                  <a:cubicBezTo>
                    <a:pt x="325" y="149"/>
                    <a:pt x="313" y="157"/>
                    <a:pt x="303" y="160"/>
                  </a:cubicBezTo>
                  <a:cubicBezTo>
                    <a:pt x="292" y="163"/>
                    <a:pt x="277" y="157"/>
                    <a:pt x="256" y="142"/>
                  </a:cubicBezTo>
                  <a:cubicBezTo>
                    <a:pt x="256" y="141"/>
                    <a:pt x="256" y="141"/>
                    <a:pt x="256" y="141"/>
                  </a:cubicBezTo>
                  <a:lnTo>
                    <a:pt x="255" y="140"/>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2" name="Freeform 25"/>
            <p:cNvSpPr/>
            <p:nvPr/>
          </p:nvSpPr>
          <p:spPr bwMode="auto">
            <a:xfrm>
              <a:off x="4800058" y="3277192"/>
              <a:ext cx="123697" cy="176447"/>
            </a:xfrm>
            <a:custGeom>
              <a:avLst/>
              <a:gdLst>
                <a:gd name="T0" fmla="*/ 2147483646 w 107"/>
                <a:gd name="T1" fmla="*/ 2147483646 h 154"/>
                <a:gd name="T2" fmla="*/ 2147483646 w 107"/>
                <a:gd name="T3" fmla="*/ 0 h 154"/>
                <a:gd name="T4" fmla="*/ 2147483646 w 107"/>
                <a:gd name="T5" fmla="*/ 2147483646 h 154"/>
                <a:gd name="T6" fmla="*/ 2147483646 w 107"/>
                <a:gd name="T7" fmla="*/ 2147483646 h 154"/>
                <a:gd name="T8" fmla="*/ 2147483646 w 107"/>
                <a:gd name="T9" fmla="*/ 2147483646 h 154"/>
                <a:gd name="T10" fmla="*/ 2147483646 w 107"/>
                <a:gd name="T11" fmla="*/ 2147483646 h 154"/>
                <a:gd name="T12" fmla="*/ 2147483646 w 107"/>
                <a:gd name="T13" fmla="*/ 2147483646 h 154"/>
                <a:gd name="T14" fmla="*/ 2147483646 w 107"/>
                <a:gd name="T15" fmla="*/ 2147483646 h 154"/>
                <a:gd name="T16" fmla="*/ 2147483646 w 107"/>
                <a:gd name="T17" fmla="*/ 2147483646 h 154"/>
                <a:gd name="T18" fmla="*/ 2147483646 w 107"/>
                <a:gd name="T19" fmla="*/ 2147483646 h 154"/>
                <a:gd name="T20" fmla="*/ 2147483646 w 107"/>
                <a:gd name="T21" fmla="*/ 2147483646 h 154"/>
                <a:gd name="T22" fmla="*/ 1802171503 w 107"/>
                <a:gd name="T23" fmla="*/ 2147483646 h 154"/>
                <a:gd name="T24" fmla="*/ 900623042 w 107"/>
                <a:gd name="T25" fmla="*/ 2147483646 h 154"/>
                <a:gd name="T26" fmla="*/ 2147483646 w 107"/>
                <a:gd name="T27" fmla="*/ 2147483646 h 154"/>
                <a:gd name="T28" fmla="*/ 2147483646 w 107"/>
                <a:gd name="T29" fmla="*/ 2147483646 h 154"/>
                <a:gd name="T30" fmla="*/ 2147483646 w 107"/>
                <a:gd name="T31" fmla="*/ 2147483646 h 154"/>
                <a:gd name="T32" fmla="*/ 2147483646 w 107"/>
                <a:gd name="T33" fmla="*/ 2147483646 h 154"/>
                <a:gd name="T34" fmla="*/ 2147483646 w 107"/>
                <a:gd name="T35" fmla="*/ 2147483646 h 154"/>
                <a:gd name="T36" fmla="*/ 2147483646 w 107"/>
                <a:gd name="T37" fmla="*/ 2147483646 h 154"/>
                <a:gd name="T38" fmla="*/ 2147483646 w 107"/>
                <a:gd name="T39" fmla="*/ 2147483646 h 154"/>
                <a:gd name="T40" fmla="*/ 2147483646 w 107"/>
                <a:gd name="T41" fmla="*/ 2147483646 h 154"/>
                <a:gd name="T42" fmla="*/ 2147483646 w 107"/>
                <a:gd name="T43" fmla="*/ 2147483646 h 154"/>
                <a:gd name="T44" fmla="*/ 2147483646 w 107"/>
                <a:gd name="T45" fmla="*/ 2147483646 h 154"/>
                <a:gd name="T46" fmla="*/ 2147483646 w 107"/>
                <a:gd name="T47" fmla="*/ 2147483646 h 154"/>
                <a:gd name="T48" fmla="*/ 2147483646 w 107"/>
                <a:gd name="T49" fmla="*/ 2147483646 h 154"/>
                <a:gd name="T50" fmla="*/ 2147483646 w 107"/>
                <a:gd name="T51" fmla="*/ 2147483646 h 154"/>
                <a:gd name="T52" fmla="*/ 2147483646 w 107"/>
                <a:gd name="T53" fmla="*/ 2147483646 h 154"/>
                <a:gd name="T54" fmla="*/ 2147483646 w 107"/>
                <a:gd name="T55" fmla="*/ 2147483646 h 154"/>
                <a:gd name="T56" fmla="*/ 2147483646 w 107"/>
                <a:gd name="T57" fmla="*/ 2147483646 h 1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7"/>
                <a:gd name="T88" fmla="*/ 0 h 154"/>
                <a:gd name="T89" fmla="*/ 107 w 107"/>
                <a:gd name="T90" fmla="*/ 154 h 15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7" h="154">
                  <a:moveTo>
                    <a:pt x="63" y="3"/>
                  </a:moveTo>
                  <a:cubicBezTo>
                    <a:pt x="59" y="0"/>
                    <a:pt x="59" y="0"/>
                    <a:pt x="59" y="0"/>
                  </a:cubicBezTo>
                  <a:cubicBezTo>
                    <a:pt x="54" y="0"/>
                    <a:pt x="49" y="6"/>
                    <a:pt x="44" y="17"/>
                  </a:cubicBezTo>
                  <a:cubicBezTo>
                    <a:pt x="40" y="15"/>
                    <a:pt x="40" y="15"/>
                    <a:pt x="40" y="15"/>
                  </a:cubicBezTo>
                  <a:cubicBezTo>
                    <a:pt x="39" y="16"/>
                    <a:pt x="39" y="16"/>
                    <a:pt x="39" y="16"/>
                  </a:cubicBezTo>
                  <a:cubicBezTo>
                    <a:pt x="40" y="17"/>
                    <a:pt x="40" y="17"/>
                    <a:pt x="40" y="17"/>
                  </a:cubicBezTo>
                  <a:cubicBezTo>
                    <a:pt x="31" y="27"/>
                    <a:pt x="31" y="27"/>
                    <a:pt x="31" y="27"/>
                  </a:cubicBezTo>
                  <a:cubicBezTo>
                    <a:pt x="27" y="29"/>
                    <a:pt x="27" y="29"/>
                    <a:pt x="27" y="29"/>
                  </a:cubicBezTo>
                  <a:cubicBezTo>
                    <a:pt x="15" y="35"/>
                    <a:pt x="15" y="35"/>
                    <a:pt x="15" y="35"/>
                  </a:cubicBezTo>
                  <a:cubicBezTo>
                    <a:pt x="14" y="43"/>
                    <a:pt x="14" y="43"/>
                    <a:pt x="14" y="43"/>
                  </a:cubicBezTo>
                  <a:cubicBezTo>
                    <a:pt x="15" y="54"/>
                    <a:pt x="12" y="63"/>
                    <a:pt x="7" y="66"/>
                  </a:cubicBezTo>
                  <a:cubicBezTo>
                    <a:pt x="2" y="79"/>
                    <a:pt x="2" y="79"/>
                    <a:pt x="2" y="79"/>
                  </a:cubicBezTo>
                  <a:cubicBezTo>
                    <a:pt x="1" y="82"/>
                    <a:pt x="0" y="90"/>
                    <a:pt x="1" y="102"/>
                  </a:cubicBezTo>
                  <a:cubicBezTo>
                    <a:pt x="8" y="133"/>
                    <a:pt x="8" y="133"/>
                    <a:pt x="8" y="133"/>
                  </a:cubicBezTo>
                  <a:cubicBezTo>
                    <a:pt x="10" y="138"/>
                    <a:pt x="15" y="143"/>
                    <a:pt x="26" y="147"/>
                  </a:cubicBezTo>
                  <a:cubicBezTo>
                    <a:pt x="50" y="154"/>
                    <a:pt x="50" y="154"/>
                    <a:pt x="50" y="154"/>
                  </a:cubicBezTo>
                  <a:cubicBezTo>
                    <a:pt x="56" y="154"/>
                    <a:pt x="65" y="150"/>
                    <a:pt x="74" y="144"/>
                  </a:cubicBezTo>
                  <a:cubicBezTo>
                    <a:pt x="68" y="132"/>
                    <a:pt x="68" y="132"/>
                    <a:pt x="68" y="132"/>
                  </a:cubicBezTo>
                  <a:cubicBezTo>
                    <a:pt x="68" y="130"/>
                    <a:pt x="68" y="130"/>
                    <a:pt x="68" y="130"/>
                  </a:cubicBezTo>
                  <a:cubicBezTo>
                    <a:pt x="68" y="129"/>
                    <a:pt x="68" y="129"/>
                    <a:pt x="68" y="129"/>
                  </a:cubicBezTo>
                  <a:cubicBezTo>
                    <a:pt x="70" y="120"/>
                    <a:pt x="70" y="120"/>
                    <a:pt x="70" y="120"/>
                  </a:cubicBezTo>
                  <a:cubicBezTo>
                    <a:pt x="70" y="119"/>
                    <a:pt x="70" y="119"/>
                    <a:pt x="70" y="119"/>
                  </a:cubicBezTo>
                  <a:cubicBezTo>
                    <a:pt x="82" y="98"/>
                    <a:pt x="82" y="98"/>
                    <a:pt x="82" y="98"/>
                  </a:cubicBezTo>
                  <a:cubicBezTo>
                    <a:pt x="102" y="98"/>
                    <a:pt x="102" y="98"/>
                    <a:pt x="102" y="98"/>
                  </a:cubicBezTo>
                  <a:cubicBezTo>
                    <a:pt x="107" y="97"/>
                    <a:pt x="107" y="97"/>
                    <a:pt x="107" y="97"/>
                  </a:cubicBezTo>
                  <a:cubicBezTo>
                    <a:pt x="105" y="90"/>
                    <a:pt x="98" y="79"/>
                    <a:pt x="87" y="64"/>
                  </a:cubicBezTo>
                  <a:cubicBezTo>
                    <a:pt x="79" y="53"/>
                    <a:pt x="79" y="53"/>
                    <a:pt x="79" y="53"/>
                  </a:cubicBezTo>
                  <a:cubicBezTo>
                    <a:pt x="75" y="45"/>
                    <a:pt x="71" y="35"/>
                    <a:pt x="70" y="23"/>
                  </a:cubicBezTo>
                  <a:cubicBezTo>
                    <a:pt x="68" y="13"/>
                    <a:pt x="65" y="7"/>
                    <a:pt x="63" y="3"/>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3" name="Freeform 26"/>
            <p:cNvSpPr/>
            <p:nvPr/>
          </p:nvSpPr>
          <p:spPr bwMode="auto">
            <a:xfrm>
              <a:off x="4680110" y="3197327"/>
              <a:ext cx="163055" cy="174589"/>
            </a:xfrm>
            <a:custGeom>
              <a:avLst/>
              <a:gdLst>
                <a:gd name="T0" fmla="*/ 2147483646 w 141"/>
                <a:gd name="T1" fmla="*/ 2147483646 h 152"/>
                <a:gd name="T2" fmla="*/ 2147483646 w 141"/>
                <a:gd name="T3" fmla="*/ 2147483646 h 152"/>
                <a:gd name="T4" fmla="*/ 2147483646 w 141"/>
                <a:gd name="T5" fmla="*/ 2147483646 h 152"/>
                <a:gd name="T6" fmla="*/ 2147483646 w 141"/>
                <a:gd name="T7" fmla="*/ 2147483646 h 152"/>
                <a:gd name="T8" fmla="*/ 2147483646 w 141"/>
                <a:gd name="T9" fmla="*/ 2147483646 h 152"/>
                <a:gd name="T10" fmla="*/ 2147483646 w 141"/>
                <a:gd name="T11" fmla="*/ 2147483646 h 152"/>
                <a:gd name="T12" fmla="*/ 2147483646 w 141"/>
                <a:gd name="T13" fmla="*/ 2147483646 h 152"/>
                <a:gd name="T14" fmla="*/ 2147483646 w 141"/>
                <a:gd name="T15" fmla="*/ 2147483646 h 152"/>
                <a:gd name="T16" fmla="*/ 2147483646 w 141"/>
                <a:gd name="T17" fmla="*/ 2147483646 h 152"/>
                <a:gd name="T18" fmla="*/ 2147483646 w 141"/>
                <a:gd name="T19" fmla="*/ 2147483646 h 152"/>
                <a:gd name="T20" fmla="*/ 2147483646 w 141"/>
                <a:gd name="T21" fmla="*/ 2147483646 h 152"/>
                <a:gd name="T22" fmla="*/ 2147483646 w 141"/>
                <a:gd name="T23" fmla="*/ 2147483646 h 152"/>
                <a:gd name="T24" fmla="*/ 2147483646 w 141"/>
                <a:gd name="T25" fmla="*/ 2147483646 h 152"/>
                <a:gd name="T26" fmla="*/ 0 w 141"/>
                <a:gd name="T27" fmla="*/ 2147483646 h 152"/>
                <a:gd name="T28" fmla="*/ 2147483646 w 141"/>
                <a:gd name="T29" fmla="*/ 2147483646 h 152"/>
                <a:gd name="T30" fmla="*/ 2147483646 w 141"/>
                <a:gd name="T31" fmla="*/ 2147483646 h 152"/>
                <a:gd name="T32" fmla="*/ 2147483646 w 141"/>
                <a:gd name="T33" fmla="*/ 2147483646 h 152"/>
                <a:gd name="T34" fmla="*/ 2147483646 w 141"/>
                <a:gd name="T35" fmla="*/ 2147483646 h 152"/>
                <a:gd name="T36" fmla="*/ 2147483646 w 141"/>
                <a:gd name="T37" fmla="*/ 2147483646 h 152"/>
                <a:gd name="T38" fmla="*/ 2147483646 w 141"/>
                <a:gd name="T39" fmla="*/ 2147483646 h 152"/>
                <a:gd name="T40" fmla="*/ 2147483646 w 141"/>
                <a:gd name="T41" fmla="*/ 2147483646 h 152"/>
                <a:gd name="T42" fmla="*/ 2147483646 w 141"/>
                <a:gd name="T43" fmla="*/ 2147483646 h 152"/>
                <a:gd name="T44" fmla="*/ 2147483646 w 141"/>
                <a:gd name="T45" fmla="*/ 2147483646 h 152"/>
                <a:gd name="T46" fmla="*/ 2147483646 w 141"/>
                <a:gd name="T47" fmla="*/ 2147483646 h 152"/>
                <a:gd name="T48" fmla="*/ 2147483646 w 141"/>
                <a:gd name="T49" fmla="*/ 2147483646 h 152"/>
                <a:gd name="T50" fmla="*/ 2147483646 w 141"/>
                <a:gd name="T51" fmla="*/ 2147483646 h 152"/>
                <a:gd name="T52" fmla="*/ 2147483646 w 141"/>
                <a:gd name="T53" fmla="*/ 2147483646 h 152"/>
                <a:gd name="T54" fmla="*/ 2147483646 w 141"/>
                <a:gd name="T55" fmla="*/ 2147483646 h 152"/>
                <a:gd name="T56" fmla="*/ 2147483646 w 141"/>
                <a:gd name="T57" fmla="*/ 2147483646 h 152"/>
                <a:gd name="T58" fmla="*/ 2147483646 w 141"/>
                <a:gd name="T59" fmla="*/ 2147483646 h 152"/>
                <a:gd name="T60" fmla="*/ 2147483646 w 141"/>
                <a:gd name="T61" fmla="*/ 2147483646 h 152"/>
                <a:gd name="T62" fmla="*/ 2147483646 w 141"/>
                <a:gd name="T63" fmla="*/ 2147483646 h 152"/>
                <a:gd name="T64" fmla="*/ 2147483646 w 141"/>
                <a:gd name="T65" fmla="*/ 2147483646 h 152"/>
                <a:gd name="T66" fmla="*/ 2147483646 w 141"/>
                <a:gd name="T67" fmla="*/ 2147483646 h 152"/>
                <a:gd name="T68" fmla="*/ 2147483646 w 141"/>
                <a:gd name="T69" fmla="*/ 2147483646 h 152"/>
                <a:gd name="T70" fmla="*/ 2147483646 w 141"/>
                <a:gd name="T71" fmla="*/ 2147483646 h 152"/>
                <a:gd name="T72" fmla="*/ 2147483646 w 141"/>
                <a:gd name="T73" fmla="*/ 1787908903 h 152"/>
                <a:gd name="T74" fmla="*/ 2147483646 w 141"/>
                <a:gd name="T75" fmla="*/ 2147483646 h 152"/>
                <a:gd name="T76" fmla="*/ 2147483646 w 141"/>
                <a:gd name="T77" fmla="*/ 2147483646 h 152"/>
                <a:gd name="T78" fmla="*/ 2147483646 w 141"/>
                <a:gd name="T79" fmla="*/ 2147483646 h 1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41"/>
                <a:gd name="T121" fmla="*/ 0 h 152"/>
                <a:gd name="T122" fmla="*/ 141 w 141"/>
                <a:gd name="T123" fmla="*/ 152 h 1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41" h="152">
                  <a:moveTo>
                    <a:pt x="71" y="31"/>
                  </a:moveTo>
                  <a:cubicBezTo>
                    <a:pt x="68" y="35"/>
                    <a:pt x="68" y="35"/>
                    <a:pt x="68" y="35"/>
                  </a:cubicBezTo>
                  <a:cubicBezTo>
                    <a:pt x="65" y="34"/>
                    <a:pt x="65" y="34"/>
                    <a:pt x="65" y="34"/>
                  </a:cubicBezTo>
                  <a:cubicBezTo>
                    <a:pt x="52" y="31"/>
                    <a:pt x="52" y="31"/>
                    <a:pt x="52" y="31"/>
                  </a:cubicBezTo>
                  <a:cubicBezTo>
                    <a:pt x="50" y="38"/>
                    <a:pt x="50" y="38"/>
                    <a:pt x="50" y="38"/>
                  </a:cubicBezTo>
                  <a:cubicBezTo>
                    <a:pt x="50" y="41"/>
                    <a:pt x="50" y="41"/>
                    <a:pt x="50" y="41"/>
                  </a:cubicBezTo>
                  <a:cubicBezTo>
                    <a:pt x="47" y="41"/>
                    <a:pt x="47" y="41"/>
                    <a:pt x="47" y="41"/>
                  </a:cubicBezTo>
                  <a:cubicBezTo>
                    <a:pt x="25" y="49"/>
                    <a:pt x="25" y="49"/>
                    <a:pt x="25" y="49"/>
                  </a:cubicBezTo>
                  <a:cubicBezTo>
                    <a:pt x="24" y="53"/>
                    <a:pt x="24" y="53"/>
                    <a:pt x="24" y="53"/>
                  </a:cubicBezTo>
                  <a:cubicBezTo>
                    <a:pt x="21" y="60"/>
                    <a:pt x="24" y="66"/>
                    <a:pt x="31" y="75"/>
                  </a:cubicBezTo>
                  <a:cubicBezTo>
                    <a:pt x="34" y="77"/>
                    <a:pt x="34" y="77"/>
                    <a:pt x="34" y="77"/>
                  </a:cubicBezTo>
                  <a:cubicBezTo>
                    <a:pt x="31" y="80"/>
                    <a:pt x="31" y="80"/>
                    <a:pt x="31" y="80"/>
                  </a:cubicBezTo>
                  <a:cubicBezTo>
                    <a:pt x="25" y="91"/>
                    <a:pt x="16" y="101"/>
                    <a:pt x="5" y="109"/>
                  </a:cubicBezTo>
                  <a:cubicBezTo>
                    <a:pt x="1" y="112"/>
                    <a:pt x="0" y="115"/>
                    <a:pt x="0" y="118"/>
                  </a:cubicBezTo>
                  <a:cubicBezTo>
                    <a:pt x="7" y="128"/>
                    <a:pt x="7" y="128"/>
                    <a:pt x="7" y="128"/>
                  </a:cubicBezTo>
                  <a:cubicBezTo>
                    <a:pt x="19" y="132"/>
                    <a:pt x="19" y="132"/>
                    <a:pt x="19" y="132"/>
                  </a:cubicBezTo>
                  <a:cubicBezTo>
                    <a:pt x="28" y="133"/>
                    <a:pt x="28" y="133"/>
                    <a:pt x="28" y="133"/>
                  </a:cubicBezTo>
                  <a:cubicBezTo>
                    <a:pt x="41" y="133"/>
                    <a:pt x="49" y="134"/>
                    <a:pt x="53" y="139"/>
                  </a:cubicBezTo>
                  <a:cubicBezTo>
                    <a:pt x="63" y="147"/>
                    <a:pt x="63" y="147"/>
                    <a:pt x="63" y="147"/>
                  </a:cubicBezTo>
                  <a:cubicBezTo>
                    <a:pt x="71" y="150"/>
                    <a:pt x="77" y="152"/>
                    <a:pt x="82" y="152"/>
                  </a:cubicBezTo>
                  <a:cubicBezTo>
                    <a:pt x="86" y="152"/>
                    <a:pt x="92" y="149"/>
                    <a:pt x="96" y="140"/>
                  </a:cubicBezTo>
                  <a:cubicBezTo>
                    <a:pt x="104" y="131"/>
                    <a:pt x="104" y="131"/>
                    <a:pt x="104" y="131"/>
                  </a:cubicBezTo>
                  <a:cubicBezTo>
                    <a:pt x="111" y="111"/>
                    <a:pt x="111" y="111"/>
                    <a:pt x="111" y="111"/>
                  </a:cubicBezTo>
                  <a:cubicBezTo>
                    <a:pt x="105" y="87"/>
                    <a:pt x="105" y="87"/>
                    <a:pt x="105" y="87"/>
                  </a:cubicBezTo>
                  <a:cubicBezTo>
                    <a:pt x="114" y="90"/>
                    <a:pt x="114" y="90"/>
                    <a:pt x="114" y="90"/>
                  </a:cubicBezTo>
                  <a:cubicBezTo>
                    <a:pt x="128" y="91"/>
                    <a:pt x="128" y="91"/>
                    <a:pt x="128" y="91"/>
                  </a:cubicBezTo>
                  <a:cubicBezTo>
                    <a:pt x="134" y="86"/>
                    <a:pt x="134" y="86"/>
                    <a:pt x="134" y="86"/>
                  </a:cubicBezTo>
                  <a:cubicBezTo>
                    <a:pt x="136" y="81"/>
                    <a:pt x="136" y="81"/>
                    <a:pt x="136" y="81"/>
                  </a:cubicBezTo>
                  <a:cubicBezTo>
                    <a:pt x="125" y="50"/>
                    <a:pt x="125" y="50"/>
                    <a:pt x="125" y="50"/>
                  </a:cubicBezTo>
                  <a:cubicBezTo>
                    <a:pt x="129" y="40"/>
                    <a:pt x="129" y="40"/>
                    <a:pt x="129" y="40"/>
                  </a:cubicBezTo>
                  <a:cubicBezTo>
                    <a:pt x="132" y="34"/>
                    <a:pt x="136" y="31"/>
                    <a:pt x="140" y="30"/>
                  </a:cubicBezTo>
                  <a:cubicBezTo>
                    <a:pt x="141" y="30"/>
                    <a:pt x="141" y="30"/>
                    <a:pt x="141" y="30"/>
                  </a:cubicBezTo>
                  <a:cubicBezTo>
                    <a:pt x="139" y="23"/>
                    <a:pt x="139" y="23"/>
                    <a:pt x="139" y="23"/>
                  </a:cubicBezTo>
                  <a:cubicBezTo>
                    <a:pt x="114" y="24"/>
                    <a:pt x="114" y="24"/>
                    <a:pt x="114" y="24"/>
                  </a:cubicBezTo>
                  <a:cubicBezTo>
                    <a:pt x="114" y="23"/>
                    <a:pt x="114" y="23"/>
                    <a:pt x="114" y="23"/>
                  </a:cubicBezTo>
                  <a:cubicBezTo>
                    <a:pt x="91" y="7"/>
                    <a:pt x="91" y="7"/>
                    <a:pt x="91" y="7"/>
                  </a:cubicBezTo>
                  <a:cubicBezTo>
                    <a:pt x="81" y="1"/>
                    <a:pt x="72" y="0"/>
                    <a:pt x="63" y="2"/>
                  </a:cubicBezTo>
                  <a:cubicBezTo>
                    <a:pt x="60" y="4"/>
                    <a:pt x="60" y="4"/>
                    <a:pt x="60" y="4"/>
                  </a:cubicBezTo>
                  <a:cubicBezTo>
                    <a:pt x="58" y="8"/>
                    <a:pt x="60" y="13"/>
                    <a:pt x="66" y="15"/>
                  </a:cubicBezTo>
                  <a:cubicBezTo>
                    <a:pt x="72" y="19"/>
                    <a:pt x="74" y="24"/>
                    <a:pt x="71" y="31"/>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4" name="Freeform 27"/>
            <p:cNvSpPr/>
            <p:nvPr/>
          </p:nvSpPr>
          <p:spPr bwMode="auto">
            <a:xfrm>
              <a:off x="4953743" y="2853719"/>
              <a:ext cx="573504" cy="544199"/>
            </a:xfrm>
            <a:custGeom>
              <a:avLst/>
              <a:gdLst>
                <a:gd name="T0" fmla="*/ 2147483646 w 496"/>
                <a:gd name="T1" fmla="*/ 2147483646 h 473"/>
                <a:gd name="T2" fmla="*/ 2147483646 w 496"/>
                <a:gd name="T3" fmla="*/ 2147483646 h 473"/>
                <a:gd name="T4" fmla="*/ 2147483646 w 496"/>
                <a:gd name="T5" fmla="*/ 2147483646 h 473"/>
                <a:gd name="T6" fmla="*/ 2147483646 w 496"/>
                <a:gd name="T7" fmla="*/ 2147483646 h 473"/>
                <a:gd name="T8" fmla="*/ 2147483646 w 496"/>
                <a:gd name="T9" fmla="*/ 2147483646 h 473"/>
                <a:gd name="T10" fmla="*/ 2147483646 w 496"/>
                <a:gd name="T11" fmla="*/ 2147483646 h 473"/>
                <a:gd name="T12" fmla="*/ 2147483646 w 496"/>
                <a:gd name="T13" fmla="*/ 2147483646 h 473"/>
                <a:gd name="T14" fmla="*/ 2147483646 w 496"/>
                <a:gd name="T15" fmla="*/ 2147483646 h 473"/>
                <a:gd name="T16" fmla="*/ 2147483646 w 496"/>
                <a:gd name="T17" fmla="*/ 2147483646 h 473"/>
                <a:gd name="T18" fmla="*/ 2147483646 w 496"/>
                <a:gd name="T19" fmla="*/ 2147483646 h 473"/>
                <a:gd name="T20" fmla="*/ 0 w 496"/>
                <a:gd name="T21" fmla="*/ 2147483646 h 473"/>
                <a:gd name="T22" fmla="*/ 2147483646 w 496"/>
                <a:gd name="T23" fmla="*/ 2147483646 h 473"/>
                <a:gd name="T24" fmla="*/ 2147483646 w 496"/>
                <a:gd name="T25" fmla="*/ 2147483646 h 473"/>
                <a:gd name="T26" fmla="*/ 2147483646 w 496"/>
                <a:gd name="T27" fmla="*/ 2147483646 h 473"/>
                <a:gd name="T28" fmla="*/ 2147483646 w 496"/>
                <a:gd name="T29" fmla="*/ 2147483646 h 473"/>
                <a:gd name="T30" fmla="*/ 2147483646 w 496"/>
                <a:gd name="T31" fmla="*/ 2147483646 h 473"/>
                <a:gd name="T32" fmla="*/ 2147483646 w 496"/>
                <a:gd name="T33" fmla="*/ 2147483646 h 473"/>
                <a:gd name="T34" fmla="*/ 2147483646 w 496"/>
                <a:gd name="T35" fmla="*/ 2147483646 h 473"/>
                <a:gd name="T36" fmla="*/ 2147483646 w 496"/>
                <a:gd name="T37" fmla="*/ 2147483646 h 473"/>
                <a:gd name="T38" fmla="*/ 2147483646 w 496"/>
                <a:gd name="T39" fmla="*/ 2147483646 h 473"/>
                <a:gd name="T40" fmla="*/ 2147483646 w 496"/>
                <a:gd name="T41" fmla="*/ 2147483646 h 473"/>
                <a:gd name="T42" fmla="*/ 2147483646 w 496"/>
                <a:gd name="T43" fmla="*/ 2147483646 h 473"/>
                <a:gd name="T44" fmla="*/ 2147483646 w 496"/>
                <a:gd name="T45" fmla="*/ 2147483646 h 473"/>
                <a:gd name="T46" fmla="*/ 2147483646 w 496"/>
                <a:gd name="T47" fmla="*/ 2147483646 h 473"/>
                <a:gd name="T48" fmla="*/ 2147483646 w 496"/>
                <a:gd name="T49" fmla="*/ 2147483646 h 473"/>
                <a:gd name="T50" fmla="*/ 2147483646 w 496"/>
                <a:gd name="T51" fmla="*/ 2147483646 h 473"/>
                <a:gd name="T52" fmla="*/ 2147483646 w 496"/>
                <a:gd name="T53" fmla="*/ 2147483646 h 473"/>
                <a:gd name="T54" fmla="*/ 2147483646 w 496"/>
                <a:gd name="T55" fmla="*/ 2147483646 h 473"/>
                <a:gd name="T56" fmla="*/ 2147483646 w 496"/>
                <a:gd name="T57" fmla="*/ 2147483646 h 473"/>
                <a:gd name="T58" fmla="*/ 2147483646 w 496"/>
                <a:gd name="T59" fmla="*/ 2147483646 h 473"/>
                <a:gd name="T60" fmla="*/ 2147483646 w 496"/>
                <a:gd name="T61" fmla="*/ 2147483646 h 473"/>
                <a:gd name="T62" fmla="*/ 2147483646 w 496"/>
                <a:gd name="T63" fmla="*/ 2147483646 h 473"/>
                <a:gd name="T64" fmla="*/ 2147483646 w 496"/>
                <a:gd name="T65" fmla="*/ 2147483646 h 473"/>
                <a:gd name="T66" fmla="*/ 2147483646 w 496"/>
                <a:gd name="T67" fmla="*/ 2147483646 h 473"/>
                <a:gd name="T68" fmla="*/ 2147483646 w 496"/>
                <a:gd name="T69" fmla="*/ 2147483646 h 473"/>
                <a:gd name="T70" fmla="*/ 2147483646 w 496"/>
                <a:gd name="T71" fmla="*/ 2147483646 h 473"/>
                <a:gd name="T72" fmla="*/ 2147483646 w 496"/>
                <a:gd name="T73" fmla="*/ 2147483646 h 473"/>
                <a:gd name="T74" fmla="*/ 2147483646 w 496"/>
                <a:gd name="T75" fmla="*/ 2147483646 h 473"/>
                <a:gd name="T76" fmla="*/ 2147483646 w 496"/>
                <a:gd name="T77" fmla="*/ 2147483646 h 473"/>
                <a:gd name="T78" fmla="*/ 2147483646 w 496"/>
                <a:gd name="T79" fmla="*/ 2147483646 h 473"/>
                <a:gd name="T80" fmla="*/ 2147483646 w 496"/>
                <a:gd name="T81" fmla="*/ 2147483646 h 473"/>
                <a:gd name="T82" fmla="*/ 2147483646 w 496"/>
                <a:gd name="T83" fmla="*/ 2147483646 h 473"/>
                <a:gd name="T84" fmla="*/ 2147483646 w 496"/>
                <a:gd name="T85" fmla="*/ 2147483646 h 473"/>
                <a:gd name="T86" fmla="*/ 2147483646 w 496"/>
                <a:gd name="T87" fmla="*/ 2147483646 h 473"/>
                <a:gd name="T88" fmla="*/ 2147483646 w 496"/>
                <a:gd name="T89" fmla="*/ 2147483646 h 473"/>
                <a:gd name="T90" fmla="*/ 2147483646 w 496"/>
                <a:gd name="T91" fmla="*/ 2147483646 h 473"/>
                <a:gd name="T92" fmla="*/ 2147483646 w 496"/>
                <a:gd name="T93" fmla="*/ 2147483646 h 473"/>
                <a:gd name="T94" fmla="*/ 2147483646 w 496"/>
                <a:gd name="T95" fmla="*/ 2147483646 h 473"/>
                <a:gd name="T96" fmla="*/ 2147483646 w 496"/>
                <a:gd name="T97" fmla="*/ 2147483646 h 473"/>
                <a:gd name="T98" fmla="*/ 2147483646 w 496"/>
                <a:gd name="T99" fmla="*/ 2147483646 h 4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96"/>
                <a:gd name="T151" fmla="*/ 0 h 473"/>
                <a:gd name="T152" fmla="*/ 496 w 496"/>
                <a:gd name="T153" fmla="*/ 473 h 4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96" h="473">
                  <a:moveTo>
                    <a:pt x="227" y="62"/>
                  </a:moveTo>
                  <a:cubicBezTo>
                    <a:pt x="215" y="79"/>
                    <a:pt x="215" y="79"/>
                    <a:pt x="215" y="79"/>
                  </a:cubicBezTo>
                  <a:cubicBezTo>
                    <a:pt x="212" y="82"/>
                    <a:pt x="211" y="89"/>
                    <a:pt x="213" y="99"/>
                  </a:cubicBezTo>
                  <a:cubicBezTo>
                    <a:pt x="213" y="106"/>
                    <a:pt x="213" y="106"/>
                    <a:pt x="213" y="106"/>
                  </a:cubicBezTo>
                  <a:cubicBezTo>
                    <a:pt x="188" y="106"/>
                    <a:pt x="188" y="106"/>
                    <a:pt x="188" y="106"/>
                  </a:cubicBezTo>
                  <a:cubicBezTo>
                    <a:pt x="187" y="106"/>
                    <a:pt x="187" y="106"/>
                    <a:pt x="187" y="106"/>
                  </a:cubicBezTo>
                  <a:cubicBezTo>
                    <a:pt x="187" y="106"/>
                    <a:pt x="187" y="106"/>
                    <a:pt x="187" y="106"/>
                  </a:cubicBezTo>
                  <a:cubicBezTo>
                    <a:pt x="169" y="100"/>
                    <a:pt x="169" y="100"/>
                    <a:pt x="169" y="100"/>
                  </a:cubicBezTo>
                  <a:cubicBezTo>
                    <a:pt x="155" y="122"/>
                    <a:pt x="155" y="122"/>
                    <a:pt x="155" y="122"/>
                  </a:cubicBezTo>
                  <a:cubicBezTo>
                    <a:pt x="153" y="124"/>
                    <a:pt x="153" y="124"/>
                    <a:pt x="153" y="124"/>
                  </a:cubicBezTo>
                  <a:cubicBezTo>
                    <a:pt x="136" y="134"/>
                    <a:pt x="136" y="134"/>
                    <a:pt x="136" y="134"/>
                  </a:cubicBezTo>
                  <a:cubicBezTo>
                    <a:pt x="122" y="150"/>
                    <a:pt x="122" y="150"/>
                    <a:pt x="122" y="150"/>
                  </a:cubicBezTo>
                  <a:cubicBezTo>
                    <a:pt x="122" y="150"/>
                    <a:pt x="122" y="150"/>
                    <a:pt x="122" y="150"/>
                  </a:cubicBezTo>
                  <a:cubicBezTo>
                    <a:pt x="120" y="153"/>
                    <a:pt x="120" y="153"/>
                    <a:pt x="120" y="153"/>
                  </a:cubicBezTo>
                  <a:cubicBezTo>
                    <a:pt x="120" y="153"/>
                    <a:pt x="120" y="153"/>
                    <a:pt x="120" y="153"/>
                  </a:cubicBezTo>
                  <a:cubicBezTo>
                    <a:pt x="93" y="184"/>
                    <a:pt x="93" y="184"/>
                    <a:pt x="93" y="184"/>
                  </a:cubicBezTo>
                  <a:cubicBezTo>
                    <a:pt x="93" y="185"/>
                    <a:pt x="93" y="185"/>
                    <a:pt x="93" y="185"/>
                  </a:cubicBezTo>
                  <a:cubicBezTo>
                    <a:pt x="92" y="185"/>
                    <a:pt x="92" y="185"/>
                    <a:pt x="92" y="185"/>
                  </a:cubicBezTo>
                  <a:cubicBezTo>
                    <a:pt x="72" y="195"/>
                    <a:pt x="72" y="195"/>
                    <a:pt x="72" y="195"/>
                  </a:cubicBezTo>
                  <a:cubicBezTo>
                    <a:pt x="56" y="185"/>
                    <a:pt x="56" y="185"/>
                    <a:pt x="56" y="185"/>
                  </a:cubicBezTo>
                  <a:cubicBezTo>
                    <a:pt x="56" y="184"/>
                    <a:pt x="56" y="184"/>
                    <a:pt x="56" y="184"/>
                  </a:cubicBezTo>
                  <a:cubicBezTo>
                    <a:pt x="56" y="184"/>
                    <a:pt x="56" y="184"/>
                    <a:pt x="56" y="184"/>
                  </a:cubicBezTo>
                  <a:cubicBezTo>
                    <a:pt x="56" y="184"/>
                    <a:pt x="56" y="184"/>
                    <a:pt x="56" y="184"/>
                  </a:cubicBezTo>
                  <a:cubicBezTo>
                    <a:pt x="41" y="168"/>
                    <a:pt x="41" y="168"/>
                    <a:pt x="41" y="168"/>
                  </a:cubicBezTo>
                  <a:cubicBezTo>
                    <a:pt x="32" y="163"/>
                    <a:pt x="32" y="163"/>
                    <a:pt x="32" y="163"/>
                  </a:cubicBezTo>
                  <a:cubicBezTo>
                    <a:pt x="39" y="206"/>
                    <a:pt x="39" y="206"/>
                    <a:pt x="39" y="206"/>
                  </a:cubicBezTo>
                  <a:cubicBezTo>
                    <a:pt x="46" y="229"/>
                    <a:pt x="46" y="229"/>
                    <a:pt x="46" y="229"/>
                  </a:cubicBezTo>
                  <a:cubicBezTo>
                    <a:pt x="30" y="244"/>
                    <a:pt x="30" y="244"/>
                    <a:pt x="30" y="244"/>
                  </a:cubicBezTo>
                  <a:cubicBezTo>
                    <a:pt x="8" y="277"/>
                    <a:pt x="8" y="277"/>
                    <a:pt x="8" y="277"/>
                  </a:cubicBezTo>
                  <a:cubicBezTo>
                    <a:pt x="8" y="290"/>
                    <a:pt x="8" y="290"/>
                    <a:pt x="8" y="290"/>
                  </a:cubicBezTo>
                  <a:cubicBezTo>
                    <a:pt x="7" y="291"/>
                    <a:pt x="7" y="291"/>
                    <a:pt x="7" y="291"/>
                  </a:cubicBezTo>
                  <a:cubicBezTo>
                    <a:pt x="6" y="291"/>
                    <a:pt x="6" y="291"/>
                    <a:pt x="6" y="291"/>
                  </a:cubicBezTo>
                  <a:cubicBezTo>
                    <a:pt x="0" y="300"/>
                    <a:pt x="0" y="300"/>
                    <a:pt x="0" y="300"/>
                  </a:cubicBezTo>
                  <a:cubicBezTo>
                    <a:pt x="4" y="307"/>
                    <a:pt x="4" y="307"/>
                    <a:pt x="4" y="307"/>
                  </a:cubicBezTo>
                  <a:cubicBezTo>
                    <a:pt x="13" y="307"/>
                    <a:pt x="13" y="307"/>
                    <a:pt x="13" y="307"/>
                  </a:cubicBezTo>
                  <a:cubicBezTo>
                    <a:pt x="44" y="316"/>
                    <a:pt x="44" y="316"/>
                    <a:pt x="44" y="316"/>
                  </a:cubicBezTo>
                  <a:cubicBezTo>
                    <a:pt x="45" y="316"/>
                    <a:pt x="45" y="316"/>
                    <a:pt x="45" y="316"/>
                  </a:cubicBezTo>
                  <a:cubicBezTo>
                    <a:pt x="46" y="316"/>
                    <a:pt x="46" y="316"/>
                    <a:pt x="46" y="316"/>
                  </a:cubicBezTo>
                  <a:cubicBezTo>
                    <a:pt x="46" y="317"/>
                    <a:pt x="46" y="317"/>
                    <a:pt x="46" y="317"/>
                  </a:cubicBezTo>
                  <a:cubicBezTo>
                    <a:pt x="47" y="317"/>
                    <a:pt x="47" y="317"/>
                    <a:pt x="47" y="317"/>
                  </a:cubicBezTo>
                  <a:cubicBezTo>
                    <a:pt x="53" y="323"/>
                    <a:pt x="53" y="323"/>
                    <a:pt x="53" y="323"/>
                  </a:cubicBezTo>
                  <a:cubicBezTo>
                    <a:pt x="61" y="327"/>
                    <a:pt x="61" y="327"/>
                    <a:pt x="61" y="327"/>
                  </a:cubicBezTo>
                  <a:cubicBezTo>
                    <a:pt x="61" y="327"/>
                    <a:pt x="61" y="327"/>
                    <a:pt x="61" y="327"/>
                  </a:cubicBezTo>
                  <a:cubicBezTo>
                    <a:pt x="64" y="327"/>
                    <a:pt x="64" y="327"/>
                    <a:pt x="64" y="327"/>
                  </a:cubicBezTo>
                  <a:cubicBezTo>
                    <a:pt x="64" y="328"/>
                    <a:pt x="64" y="328"/>
                    <a:pt x="64" y="328"/>
                  </a:cubicBezTo>
                  <a:cubicBezTo>
                    <a:pt x="67" y="333"/>
                    <a:pt x="69" y="337"/>
                    <a:pt x="69" y="341"/>
                  </a:cubicBezTo>
                  <a:cubicBezTo>
                    <a:pt x="72" y="351"/>
                    <a:pt x="72" y="351"/>
                    <a:pt x="72" y="351"/>
                  </a:cubicBezTo>
                  <a:cubicBezTo>
                    <a:pt x="105" y="360"/>
                    <a:pt x="105" y="360"/>
                    <a:pt x="105" y="360"/>
                  </a:cubicBezTo>
                  <a:cubicBezTo>
                    <a:pt x="114" y="358"/>
                    <a:pt x="114" y="358"/>
                    <a:pt x="114" y="358"/>
                  </a:cubicBezTo>
                  <a:cubicBezTo>
                    <a:pt x="124" y="345"/>
                    <a:pt x="124" y="345"/>
                    <a:pt x="124" y="345"/>
                  </a:cubicBezTo>
                  <a:cubicBezTo>
                    <a:pt x="149" y="297"/>
                    <a:pt x="149" y="297"/>
                    <a:pt x="149" y="297"/>
                  </a:cubicBezTo>
                  <a:cubicBezTo>
                    <a:pt x="150" y="297"/>
                    <a:pt x="150" y="297"/>
                    <a:pt x="150" y="297"/>
                  </a:cubicBezTo>
                  <a:cubicBezTo>
                    <a:pt x="150" y="296"/>
                    <a:pt x="150" y="296"/>
                    <a:pt x="150" y="296"/>
                  </a:cubicBezTo>
                  <a:cubicBezTo>
                    <a:pt x="162" y="280"/>
                    <a:pt x="162" y="280"/>
                    <a:pt x="162" y="280"/>
                  </a:cubicBezTo>
                  <a:cubicBezTo>
                    <a:pt x="163" y="279"/>
                    <a:pt x="163" y="279"/>
                    <a:pt x="163" y="279"/>
                  </a:cubicBezTo>
                  <a:cubicBezTo>
                    <a:pt x="183" y="269"/>
                    <a:pt x="183" y="269"/>
                    <a:pt x="183" y="269"/>
                  </a:cubicBezTo>
                  <a:cubicBezTo>
                    <a:pt x="197" y="268"/>
                    <a:pt x="197" y="268"/>
                    <a:pt x="197" y="268"/>
                  </a:cubicBezTo>
                  <a:cubicBezTo>
                    <a:pt x="202" y="260"/>
                    <a:pt x="206" y="256"/>
                    <a:pt x="211" y="256"/>
                  </a:cubicBezTo>
                  <a:cubicBezTo>
                    <a:pt x="215" y="256"/>
                    <a:pt x="220" y="258"/>
                    <a:pt x="228" y="262"/>
                  </a:cubicBezTo>
                  <a:cubicBezTo>
                    <a:pt x="230" y="263"/>
                    <a:pt x="230" y="263"/>
                    <a:pt x="230" y="263"/>
                  </a:cubicBezTo>
                  <a:cubicBezTo>
                    <a:pt x="230" y="264"/>
                    <a:pt x="230" y="264"/>
                    <a:pt x="230" y="264"/>
                  </a:cubicBezTo>
                  <a:cubicBezTo>
                    <a:pt x="248" y="291"/>
                    <a:pt x="248" y="291"/>
                    <a:pt x="248" y="291"/>
                  </a:cubicBezTo>
                  <a:cubicBezTo>
                    <a:pt x="248" y="293"/>
                    <a:pt x="248" y="293"/>
                    <a:pt x="248" y="293"/>
                  </a:cubicBezTo>
                  <a:cubicBezTo>
                    <a:pt x="249" y="293"/>
                    <a:pt x="249" y="293"/>
                    <a:pt x="249" y="293"/>
                  </a:cubicBezTo>
                  <a:cubicBezTo>
                    <a:pt x="249" y="295"/>
                    <a:pt x="249" y="295"/>
                    <a:pt x="249" y="295"/>
                  </a:cubicBezTo>
                  <a:cubicBezTo>
                    <a:pt x="251" y="315"/>
                    <a:pt x="251" y="315"/>
                    <a:pt x="251" y="315"/>
                  </a:cubicBezTo>
                  <a:cubicBezTo>
                    <a:pt x="250" y="337"/>
                    <a:pt x="250" y="337"/>
                    <a:pt x="250" y="337"/>
                  </a:cubicBezTo>
                  <a:cubicBezTo>
                    <a:pt x="250" y="337"/>
                    <a:pt x="250" y="337"/>
                    <a:pt x="250" y="337"/>
                  </a:cubicBezTo>
                  <a:cubicBezTo>
                    <a:pt x="245" y="356"/>
                    <a:pt x="245" y="356"/>
                    <a:pt x="245" y="356"/>
                  </a:cubicBezTo>
                  <a:cubicBezTo>
                    <a:pt x="245" y="356"/>
                    <a:pt x="245" y="356"/>
                    <a:pt x="245" y="356"/>
                  </a:cubicBezTo>
                  <a:cubicBezTo>
                    <a:pt x="245" y="358"/>
                    <a:pt x="245" y="358"/>
                    <a:pt x="245" y="358"/>
                  </a:cubicBezTo>
                  <a:cubicBezTo>
                    <a:pt x="244" y="358"/>
                    <a:pt x="244" y="358"/>
                    <a:pt x="244" y="358"/>
                  </a:cubicBezTo>
                  <a:cubicBezTo>
                    <a:pt x="230" y="375"/>
                    <a:pt x="230" y="375"/>
                    <a:pt x="230" y="375"/>
                  </a:cubicBezTo>
                  <a:cubicBezTo>
                    <a:pt x="224" y="389"/>
                    <a:pt x="224" y="389"/>
                    <a:pt x="224" y="389"/>
                  </a:cubicBezTo>
                  <a:cubicBezTo>
                    <a:pt x="225" y="412"/>
                    <a:pt x="225" y="412"/>
                    <a:pt x="225" y="412"/>
                  </a:cubicBezTo>
                  <a:cubicBezTo>
                    <a:pt x="227" y="412"/>
                    <a:pt x="227" y="412"/>
                    <a:pt x="227" y="412"/>
                  </a:cubicBezTo>
                  <a:cubicBezTo>
                    <a:pt x="235" y="409"/>
                    <a:pt x="235" y="409"/>
                    <a:pt x="235" y="409"/>
                  </a:cubicBezTo>
                  <a:cubicBezTo>
                    <a:pt x="243" y="401"/>
                    <a:pt x="243" y="401"/>
                    <a:pt x="243" y="401"/>
                  </a:cubicBezTo>
                  <a:cubicBezTo>
                    <a:pt x="245" y="399"/>
                    <a:pt x="245" y="399"/>
                    <a:pt x="245" y="399"/>
                  </a:cubicBezTo>
                  <a:cubicBezTo>
                    <a:pt x="246" y="397"/>
                    <a:pt x="246" y="397"/>
                    <a:pt x="246" y="397"/>
                  </a:cubicBezTo>
                  <a:cubicBezTo>
                    <a:pt x="257" y="406"/>
                    <a:pt x="257" y="406"/>
                    <a:pt x="257" y="406"/>
                  </a:cubicBezTo>
                  <a:cubicBezTo>
                    <a:pt x="257" y="408"/>
                    <a:pt x="257" y="408"/>
                    <a:pt x="257" y="408"/>
                  </a:cubicBezTo>
                  <a:cubicBezTo>
                    <a:pt x="257" y="424"/>
                    <a:pt x="257" y="424"/>
                    <a:pt x="257" y="424"/>
                  </a:cubicBezTo>
                  <a:cubicBezTo>
                    <a:pt x="256" y="424"/>
                    <a:pt x="256" y="424"/>
                    <a:pt x="256" y="424"/>
                  </a:cubicBezTo>
                  <a:cubicBezTo>
                    <a:pt x="246" y="429"/>
                    <a:pt x="246" y="429"/>
                    <a:pt x="246" y="429"/>
                  </a:cubicBezTo>
                  <a:cubicBezTo>
                    <a:pt x="243" y="433"/>
                    <a:pt x="243" y="433"/>
                    <a:pt x="243" y="433"/>
                  </a:cubicBezTo>
                  <a:cubicBezTo>
                    <a:pt x="243" y="442"/>
                    <a:pt x="243" y="442"/>
                    <a:pt x="243" y="442"/>
                  </a:cubicBezTo>
                  <a:cubicBezTo>
                    <a:pt x="242" y="443"/>
                    <a:pt x="242" y="443"/>
                    <a:pt x="242" y="443"/>
                  </a:cubicBezTo>
                  <a:cubicBezTo>
                    <a:pt x="242" y="443"/>
                    <a:pt x="242" y="443"/>
                    <a:pt x="242" y="443"/>
                  </a:cubicBezTo>
                  <a:cubicBezTo>
                    <a:pt x="236" y="455"/>
                    <a:pt x="236" y="455"/>
                    <a:pt x="236" y="455"/>
                  </a:cubicBezTo>
                  <a:cubicBezTo>
                    <a:pt x="235" y="455"/>
                    <a:pt x="235" y="455"/>
                    <a:pt x="235" y="455"/>
                  </a:cubicBezTo>
                  <a:cubicBezTo>
                    <a:pt x="232" y="456"/>
                    <a:pt x="232" y="456"/>
                    <a:pt x="232" y="456"/>
                  </a:cubicBezTo>
                  <a:cubicBezTo>
                    <a:pt x="224" y="457"/>
                    <a:pt x="224" y="457"/>
                    <a:pt x="224" y="457"/>
                  </a:cubicBezTo>
                  <a:cubicBezTo>
                    <a:pt x="216" y="459"/>
                    <a:pt x="216" y="459"/>
                    <a:pt x="216" y="459"/>
                  </a:cubicBezTo>
                  <a:cubicBezTo>
                    <a:pt x="209" y="471"/>
                    <a:pt x="209" y="471"/>
                    <a:pt x="209" y="471"/>
                  </a:cubicBezTo>
                  <a:cubicBezTo>
                    <a:pt x="210" y="473"/>
                    <a:pt x="210" y="473"/>
                    <a:pt x="210" y="473"/>
                  </a:cubicBezTo>
                  <a:cubicBezTo>
                    <a:pt x="245" y="469"/>
                    <a:pt x="245" y="469"/>
                    <a:pt x="245" y="469"/>
                  </a:cubicBezTo>
                  <a:cubicBezTo>
                    <a:pt x="251" y="463"/>
                    <a:pt x="251" y="463"/>
                    <a:pt x="251" y="463"/>
                  </a:cubicBezTo>
                  <a:cubicBezTo>
                    <a:pt x="263" y="433"/>
                    <a:pt x="263" y="433"/>
                    <a:pt x="263" y="433"/>
                  </a:cubicBezTo>
                  <a:cubicBezTo>
                    <a:pt x="263" y="433"/>
                    <a:pt x="263" y="433"/>
                    <a:pt x="263" y="433"/>
                  </a:cubicBezTo>
                  <a:cubicBezTo>
                    <a:pt x="341" y="353"/>
                    <a:pt x="341" y="353"/>
                    <a:pt x="341" y="353"/>
                  </a:cubicBezTo>
                  <a:cubicBezTo>
                    <a:pt x="343" y="353"/>
                    <a:pt x="343" y="353"/>
                    <a:pt x="343" y="353"/>
                  </a:cubicBezTo>
                  <a:cubicBezTo>
                    <a:pt x="360" y="344"/>
                    <a:pt x="360" y="344"/>
                    <a:pt x="360" y="344"/>
                  </a:cubicBezTo>
                  <a:cubicBezTo>
                    <a:pt x="361" y="343"/>
                    <a:pt x="361" y="343"/>
                    <a:pt x="361" y="343"/>
                  </a:cubicBezTo>
                  <a:cubicBezTo>
                    <a:pt x="361" y="344"/>
                    <a:pt x="361" y="344"/>
                    <a:pt x="361" y="344"/>
                  </a:cubicBezTo>
                  <a:cubicBezTo>
                    <a:pt x="375" y="344"/>
                    <a:pt x="375" y="344"/>
                    <a:pt x="375" y="344"/>
                  </a:cubicBezTo>
                  <a:cubicBezTo>
                    <a:pt x="389" y="341"/>
                    <a:pt x="389" y="341"/>
                    <a:pt x="389" y="341"/>
                  </a:cubicBezTo>
                  <a:cubicBezTo>
                    <a:pt x="403" y="335"/>
                    <a:pt x="403" y="335"/>
                    <a:pt x="403" y="335"/>
                  </a:cubicBezTo>
                  <a:cubicBezTo>
                    <a:pt x="414" y="323"/>
                    <a:pt x="414" y="323"/>
                    <a:pt x="414" y="323"/>
                  </a:cubicBezTo>
                  <a:cubicBezTo>
                    <a:pt x="431" y="277"/>
                    <a:pt x="431" y="277"/>
                    <a:pt x="431" y="277"/>
                  </a:cubicBezTo>
                  <a:cubicBezTo>
                    <a:pt x="431" y="277"/>
                    <a:pt x="431" y="277"/>
                    <a:pt x="431" y="277"/>
                  </a:cubicBezTo>
                  <a:cubicBezTo>
                    <a:pt x="431" y="276"/>
                    <a:pt x="431" y="276"/>
                    <a:pt x="431" y="276"/>
                  </a:cubicBezTo>
                  <a:cubicBezTo>
                    <a:pt x="496" y="207"/>
                    <a:pt x="496" y="207"/>
                    <a:pt x="496" y="207"/>
                  </a:cubicBezTo>
                  <a:cubicBezTo>
                    <a:pt x="496" y="206"/>
                    <a:pt x="496" y="206"/>
                    <a:pt x="496" y="206"/>
                  </a:cubicBezTo>
                  <a:cubicBezTo>
                    <a:pt x="492" y="169"/>
                    <a:pt x="492" y="169"/>
                    <a:pt x="492" y="169"/>
                  </a:cubicBezTo>
                  <a:cubicBezTo>
                    <a:pt x="489" y="168"/>
                    <a:pt x="485" y="166"/>
                    <a:pt x="483" y="163"/>
                  </a:cubicBezTo>
                  <a:cubicBezTo>
                    <a:pt x="480" y="161"/>
                    <a:pt x="480" y="161"/>
                    <a:pt x="480" y="161"/>
                  </a:cubicBezTo>
                  <a:cubicBezTo>
                    <a:pt x="480" y="162"/>
                    <a:pt x="480" y="162"/>
                    <a:pt x="480" y="162"/>
                  </a:cubicBezTo>
                  <a:cubicBezTo>
                    <a:pt x="470" y="163"/>
                    <a:pt x="470" y="163"/>
                    <a:pt x="470" y="163"/>
                  </a:cubicBezTo>
                  <a:cubicBezTo>
                    <a:pt x="465" y="161"/>
                    <a:pt x="461" y="158"/>
                    <a:pt x="457" y="153"/>
                  </a:cubicBezTo>
                  <a:cubicBezTo>
                    <a:pt x="454" y="147"/>
                    <a:pt x="454" y="147"/>
                    <a:pt x="454" y="147"/>
                  </a:cubicBezTo>
                  <a:cubicBezTo>
                    <a:pt x="454" y="146"/>
                    <a:pt x="454" y="146"/>
                    <a:pt x="454" y="146"/>
                  </a:cubicBezTo>
                  <a:cubicBezTo>
                    <a:pt x="453" y="145"/>
                    <a:pt x="453" y="145"/>
                    <a:pt x="453" y="145"/>
                  </a:cubicBezTo>
                  <a:cubicBezTo>
                    <a:pt x="453" y="88"/>
                    <a:pt x="453" y="88"/>
                    <a:pt x="453" y="88"/>
                  </a:cubicBezTo>
                  <a:cubicBezTo>
                    <a:pt x="447" y="86"/>
                    <a:pt x="440" y="81"/>
                    <a:pt x="433" y="74"/>
                  </a:cubicBezTo>
                  <a:cubicBezTo>
                    <a:pt x="419" y="59"/>
                    <a:pt x="419" y="59"/>
                    <a:pt x="419" y="59"/>
                  </a:cubicBezTo>
                  <a:cubicBezTo>
                    <a:pt x="407" y="41"/>
                    <a:pt x="407" y="41"/>
                    <a:pt x="407" y="41"/>
                  </a:cubicBezTo>
                  <a:cubicBezTo>
                    <a:pt x="404" y="37"/>
                    <a:pt x="404" y="31"/>
                    <a:pt x="406" y="21"/>
                  </a:cubicBezTo>
                  <a:cubicBezTo>
                    <a:pt x="407" y="16"/>
                    <a:pt x="407" y="16"/>
                    <a:pt x="407" y="16"/>
                  </a:cubicBezTo>
                  <a:cubicBezTo>
                    <a:pt x="399" y="6"/>
                    <a:pt x="399" y="6"/>
                    <a:pt x="399" y="6"/>
                  </a:cubicBezTo>
                  <a:cubicBezTo>
                    <a:pt x="398" y="15"/>
                    <a:pt x="398" y="15"/>
                    <a:pt x="398" y="15"/>
                  </a:cubicBezTo>
                  <a:cubicBezTo>
                    <a:pt x="389" y="33"/>
                    <a:pt x="389" y="33"/>
                    <a:pt x="389" y="33"/>
                  </a:cubicBezTo>
                  <a:cubicBezTo>
                    <a:pt x="385" y="33"/>
                    <a:pt x="385" y="33"/>
                    <a:pt x="385" y="33"/>
                  </a:cubicBezTo>
                  <a:cubicBezTo>
                    <a:pt x="378" y="33"/>
                    <a:pt x="370" y="32"/>
                    <a:pt x="363" y="29"/>
                  </a:cubicBezTo>
                  <a:cubicBezTo>
                    <a:pt x="357" y="27"/>
                    <a:pt x="354" y="21"/>
                    <a:pt x="354" y="15"/>
                  </a:cubicBezTo>
                  <a:cubicBezTo>
                    <a:pt x="354" y="11"/>
                    <a:pt x="354" y="11"/>
                    <a:pt x="354" y="11"/>
                  </a:cubicBezTo>
                  <a:cubicBezTo>
                    <a:pt x="349" y="11"/>
                    <a:pt x="349" y="11"/>
                    <a:pt x="349" y="11"/>
                  </a:cubicBezTo>
                  <a:cubicBezTo>
                    <a:pt x="329" y="16"/>
                    <a:pt x="329" y="16"/>
                    <a:pt x="329" y="16"/>
                  </a:cubicBezTo>
                  <a:cubicBezTo>
                    <a:pt x="314" y="1"/>
                    <a:pt x="314" y="1"/>
                    <a:pt x="314" y="1"/>
                  </a:cubicBezTo>
                  <a:cubicBezTo>
                    <a:pt x="308" y="0"/>
                    <a:pt x="308" y="0"/>
                    <a:pt x="308" y="0"/>
                  </a:cubicBezTo>
                  <a:cubicBezTo>
                    <a:pt x="303" y="5"/>
                    <a:pt x="303" y="5"/>
                    <a:pt x="303" y="5"/>
                  </a:cubicBezTo>
                  <a:cubicBezTo>
                    <a:pt x="309" y="16"/>
                    <a:pt x="309" y="16"/>
                    <a:pt x="309" y="16"/>
                  </a:cubicBezTo>
                  <a:cubicBezTo>
                    <a:pt x="312" y="19"/>
                    <a:pt x="312" y="19"/>
                    <a:pt x="312" y="19"/>
                  </a:cubicBezTo>
                  <a:cubicBezTo>
                    <a:pt x="301" y="41"/>
                    <a:pt x="301" y="41"/>
                    <a:pt x="301" y="41"/>
                  </a:cubicBezTo>
                  <a:cubicBezTo>
                    <a:pt x="300" y="41"/>
                    <a:pt x="300" y="41"/>
                    <a:pt x="300" y="41"/>
                  </a:cubicBezTo>
                  <a:cubicBezTo>
                    <a:pt x="300" y="42"/>
                    <a:pt x="300" y="42"/>
                    <a:pt x="300" y="42"/>
                  </a:cubicBezTo>
                  <a:cubicBezTo>
                    <a:pt x="299" y="42"/>
                    <a:pt x="299" y="42"/>
                    <a:pt x="299" y="42"/>
                  </a:cubicBezTo>
                  <a:cubicBezTo>
                    <a:pt x="280" y="63"/>
                    <a:pt x="280" y="63"/>
                    <a:pt x="280" y="63"/>
                  </a:cubicBezTo>
                  <a:cubicBezTo>
                    <a:pt x="279" y="65"/>
                    <a:pt x="279" y="65"/>
                    <a:pt x="279" y="65"/>
                  </a:cubicBezTo>
                  <a:cubicBezTo>
                    <a:pt x="277" y="65"/>
                    <a:pt x="277" y="65"/>
                    <a:pt x="277" y="65"/>
                  </a:cubicBezTo>
                  <a:cubicBezTo>
                    <a:pt x="247" y="68"/>
                    <a:pt x="247" y="68"/>
                    <a:pt x="247" y="68"/>
                  </a:cubicBezTo>
                  <a:lnTo>
                    <a:pt x="227" y="62"/>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5" name="Freeform 28"/>
            <p:cNvSpPr/>
            <p:nvPr/>
          </p:nvSpPr>
          <p:spPr bwMode="auto">
            <a:xfrm>
              <a:off x="5084936" y="2526828"/>
              <a:ext cx="817149" cy="555344"/>
            </a:xfrm>
            <a:custGeom>
              <a:avLst/>
              <a:gdLst>
                <a:gd name="T0" fmla="*/ 2147483646 w 707"/>
                <a:gd name="T1" fmla="*/ 2147483646 h 481"/>
                <a:gd name="T2" fmla="*/ 2147483646 w 707"/>
                <a:gd name="T3" fmla="*/ 2147483646 h 481"/>
                <a:gd name="T4" fmla="*/ 2147483646 w 707"/>
                <a:gd name="T5" fmla="*/ 2147483646 h 481"/>
                <a:gd name="T6" fmla="*/ 2147483646 w 707"/>
                <a:gd name="T7" fmla="*/ 2147483646 h 481"/>
                <a:gd name="T8" fmla="*/ 2147483646 w 707"/>
                <a:gd name="T9" fmla="*/ 2147483646 h 481"/>
                <a:gd name="T10" fmla="*/ 2147483646 w 707"/>
                <a:gd name="T11" fmla="*/ 2147483646 h 481"/>
                <a:gd name="T12" fmla="*/ 0 w 707"/>
                <a:gd name="T13" fmla="*/ 2147483646 h 481"/>
                <a:gd name="T14" fmla="*/ 2147483646 w 707"/>
                <a:gd name="T15" fmla="*/ 2147483646 h 481"/>
                <a:gd name="T16" fmla="*/ 2147483646 w 707"/>
                <a:gd name="T17" fmla="*/ 2147483646 h 481"/>
                <a:gd name="T18" fmla="*/ 2147483646 w 707"/>
                <a:gd name="T19" fmla="*/ 2147483646 h 481"/>
                <a:gd name="T20" fmla="*/ 2147483646 w 707"/>
                <a:gd name="T21" fmla="*/ 2147483646 h 481"/>
                <a:gd name="T22" fmla="*/ 2147483646 w 707"/>
                <a:gd name="T23" fmla="*/ 2147483646 h 481"/>
                <a:gd name="T24" fmla="*/ 2147483646 w 707"/>
                <a:gd name="T25" fmla="*/ 2147483646 h 481"/>
                <a:gd name="T26" fmla="*/ 2147483646 w 707"/>
                <a:gd name="T27" fmla="*/ 2147483646 h 481"/>
                <a:gd name="T28" fmla="*/ 2147483646 w 707"/>
                <a:gd name="T29" fmla="*/ 2147483646 h 481"/>
                <a:gd name="T30" fmla="*/ 2147483646 w 707"/>
                <a:gd name="T31" fmla="*/ 2147483646 h 481"/>
                <a:gd name="T32" fmla="*/ 2147483646 w 707"/>
                <a:gd name="T33" fmla="*/ 2147483646 h 481"/>
                <a:gd name="T34" fmla="*/ 2147483646 w 707"/>
                <a:gd name="T35" fmla="*/ 2147483646 h 481"/>
                <a:gd name="T36" fmla="*/ 2147483646 w 707"/>
                <a:gd name="T37" fmla="*/ 2147483646 h 481"/>
                <a:gd name="T38" fmla="*/ 2147483646 w 707"/>
                <a:gd name="T39" fmla="*/ 2147483646 h 481"/>
                <a:gd name="T40" fmla="*/ 2147483646 w 707"/>
                <a:gd name="T41" fmla="*/ 2147483646 h 481"/>
                <a:gd name="T42" fmla="*/ 2147483646 w 707"/>
                <a:gd name="T43" fmla="*/ 2147483646 h 481"/>
                <a:gd name="T44" fmla="*/ 2147483646 w 707"/>
                <a:gd name="T45" fmla="*/ 2147483646 h 481"/>
                <a:gd name="T46" fmla="*/ 2147483646 w 707"/>
                <a:gd name="T47" fmla="*/ 2147483646 h 481"/>
                <a:gd name="T48" fmla="*/ 2147483646 w 707"/>
                <a:gd name="T49" fmla="*/ 2147483646 h 481"/>
                <a:gd name="T50" fmla="*/ 2147483646 w 707"/>
                <a:gd name="T51" fmla="*/ 2147483646 h 481"/>
                <a:gd name="T52" fmla="*/ 2147483646 w 707"/>
                <a:gd name="T53" fmla="*/ 2147483646 h 481"/>
                <a:gd name="T54" fmla="*/ 2147483646 w 707"/>
                <a:gd name="T55" fmla="*/ 2147483646 h 481"/>
                <a:gd name="T56" fmla="*/ 2147483646 w 707"/>
                <a:gd name="T57" fmla="*/ 2147483646 h 481"/>
                <a:gd name="T58" fmla="*/ 2147483646 w 707"/>
                <a:gd name="T59" fmla="*/ 2147483646 h 481"/>
                <a:gd name="T60" fmla="*/ 2147483646 w 707"/>
                <a:gd name="T61" fmla="*/ 2147483646 h 481"/>
                <a:gd name="T62" fmla="*/ 2147483646 w 707"/>
                <a:gd name="T63" fmla="*/ 2147483646 h 481"/>
                <a:gd name="T64" fmla="*/ 2147483646 w 707"/>
                <a:gd name="T65" fmla="*/ 2147483646 h 481"/>
                <a:gd name="T66" fmla="*/ 2147483646 w 707"/>
                <a:gd name="T67" fmla="*/ 2147483646 h 481"/>
                <a:gd name="T68" fmla="*/ 2147483646 w 707"/>
                <a:gd name="T69" fmla="*/ 2147483646 h 481"/>
                <a:gd name="T70" fmla="*/ 2147483646 w 707"/>
                <a:gd name="T71" fmla="*/ 2147483646 h 481"/>
                <a:gd name="T72" fmla="*/ 2147483646 w 707"/>
                <a:gd name="T73" fmla="*/ 2147483646 h 481"/>
                <a:gd name="T74" fmla="*/ 2147483646 w 707"/>
                <a:gd name="T75" fmla="*/ 2147483646 h 481"/>
                <a:gd name="T76" fmla="*/ 2147483646 w 707"/>
                <a:gd name="T77" fmla="*/ 2147483646 h 481"/>
                <a:gd name="T78" fmla="*/ 2147483646 w 707"/>
                <a:gd name="T79" fmla="*/ 2147483646 h 481"/>
                <a:gd name="T80" fmla="*/ 2147483646 w 707"/>
                <a:gd name="T81" fmla="*/ 2147483646 h 481"/>
                <a:gd name="T82" fmla="*/ 2147483646 w 707"/>
                <a:gd name="T83" fmla="*/ 2147483646 h 481"/>
                <a:gd name="T84" fmla="*/ 2147483646 w 707"/>
                <a:gd name="T85" fmla="*/ 2147483646 h 481"/>
                <a:gd name="T86" fmla="*/ 2147483646 w 707"/>
                <a:gd name="T87" fmla="*/ 2147483646 h 481"/>
                <a:gd name="T88" fmla="*/ 2147483646 w 707"/>
                <a:gd name="T89" fmla="*/ 2147483646 h 481"/>
                <a:gd name="T90" fmla="*/ 2147483646 w 707"/>
                <a:gd name="T91" fmla="*/ 2147483646 h 481"/>
                <a:gd name="T92" fmla="*/ 2147483646 w 707"/>
                <a:gd name="T93" fmla="*/ 2147483646 h 481"/>
                <a:gd name="T94" fmla="*/ 2147483646 w 707"/>
                <a:gd name="T95" fmla="*/ 2147483646 h 481"/>
                <a:gd name="T96" fmla="*/ 2147483646 w 707"/>
                <a:gd name="T97" fmla="*/ 2147483646 h 481"/>
                <a:gd name="T98" fmla="*/ 2147483646 w 707"/>
                <a:gd name="T99" fmla="*/ 2147483646 h 481"/>
                <a:gd name="T100" fmla="*/ 2147483646 w 707"/>
                <a:gd name="T101" fmla="*/ 2147483646 h 481"/>
                <a:gd name="T102" fmla="*/ 2147483646 w 707"/>
                <a:gd name="T103" fmla="*/ 2147483646 h 481"/>
                <a:gd name="T104" fmla="*/ 2147483646 w 707"/>
                <a:gd name="T105" fmla="*/ 2147483646 h 481"/>
                <a:gd name="T106" fmla="*/ 2147483646 w 707"/>
                <a:gd name="T107" fmla="*/ 2147483646 h 481"/>
                <a:gd name="T108" fmla="*/ 2147483646 w 707"/>
                <a:gd name="T109" fmla="*/ 2147483646 h 481"/>
                <a:gd name="T110" fmla="*/ 2147483646 w 707"/>
                <a:gd name="T111" fmla="*/ 2147483646 h 481"/>
                <a:gd name="T112" fmla="*/ 2147483646 w 707"/>
                <a:gd name="T113" fmla="*/ 2147483646 h 481"/>
                <a:gd name="T114" fmla="*/ 2147483646 w 707"/>
                <a:gd name="T115" fmla="*/ 2147483646 h 48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07"/>
                <a:gd name="T175" fmla="*/ 0 h 481"/>
                <a:gd name="T176" fmla="*/ 707 w 707"/>
                <a:gd name="T177" fmla="*/ 481 h 48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07" h="481">
                  <a:moveTo>
                    <a:pt x="137" y="22"/>
                  </a:moveTo>
                  <a:cubicBezTo>
                    <a:pt x="133" y="0"/>
                    <a:pt x="133" y="0"/>
                    <a:pt x="133" y="0"/>
                  </a:cubicBezTo>
                  <a:cubicBezTo>
                    <a:pt x="123" y="7"/>
                    <a:pt x="123" y="7"/>
                    <a:pt x="123" y="7"/>
                  </a:cubicBezTo>
                  <a:cubicBezTo>
                    <a:pt x="122" y="7"/>
                    <a:pt x="122" y="7"/>
                    <a:pt x="122" y="7"/>
                  </a:cubicBezTo>
                  <a:cubicBezTo>
                    <a:pt x="96" y="16"/>
                    <a:pt x="96" y="16"/>
                    <a:pt x="96" y="16"/>
                  </a:cubicBezTo>
                  <a:cubicBezTo>
                    <a:pt x="95" y="14"/>
                    <a:pt x="95" y="14"/>
                    <a:pt x="95" y="14"/>
                  </a:cubicBezTo>
                  <a:cubicBezTo>
                    <a:pt x="91" y="13"/>
                    <a:pt x="91" y="13"/>
                    <a:pt x="91" y="13"/>
                  </a:cubicBezTo>
                  <a:cubicBezTo>
                    <a:pt x="91" y="25"/>
                    <a:pt x="91" y="25"/>
                    <a:pt x="91" y="25"/>
                  </a:cubicBezTo>
                  <a:cubicBezTo>
                    <a:pt x="90" y="26"/>
                    <a:pt x="90" y="26"/>
                    <a:pt x="90" y="26"/>
                  </a:cubicBezTo>
                  <a:cubicBezTo>
                    <a:pt x="77" y="45"/>
                    <a:pt x="77" y="45"/>
                    <a:pt x="77" y="45"/>
                  </a:cubicBezTo>
                  <a:cubicBezTo>
                    <a:pt x="76" y="45"/>
                    <a:pt x="76" y="45"/>
                    <a:pt x="76" y="45"/>
                  </a:cubicBezTo>
                  <a:cubicBezTo>
                    <a:pt x="76" y="46"/>
                    <a:pt x="76" y="46"/>
                    <a:pt x="76" y="46"/>
                  </a:cubicBezTo>
                  <a:cubicBezTo>
                    <a:pt x="75" y="46"/>
                    <a:pt x="75" y="46"/>
                    <a:pt x="75" y="46"/>
                  </a:cubicBezTo>
                  <a:cubicBezTo>
                    <a:pt x="56" y="62"/>
                    <a:pt x="56" y="62"/>
                    <a:pt x="56" y="62"/>
                  </a:cubicBezTo>
                  <a:cubicBezTo>
                    <a:pt x="54" y="62"/>
                    <a:pt x="54" y="62"/>
                    <a:pt x="54" y="62"/>
                  </a:cubicBezTo>
                  <a:cubicBezTo>
                    <a:pt x="54" y="64"/>
                    <a:pt x="54" y="64"/>
                    <a:pt x="54" y="64"/>
                  </a:cubicBezTo>
                  <a:cubicBezTo>
                    <a:pt x="51" y="62"/>
                    <a:pt x="51" y="62"/>
                    <a:pt x="51" y="62"/>
                  </a:cubicBezTo>
                  <a:cubicBezTo>
                    <a:pt x="38" y="56"/>
                    <a:pt x="30" y="50"/>
                    <a:pt x="28" y="45"/>
                  </a:cubicBezTo>
                  <a:cubicBezTo>
                    <a:pt x="26" y="43"/>
                    <a:pt x="24" y="43"/>
                    <a:pt x="22" y="41"/>
                  </a:cubicBezTo>
                  <a:cubicBezTo>
                    <a:pt x="9" y="44"/>
                    <a:pt x="9" y="44"/>
                    <a:pt x="9" y="44"/>
                  </a:cubicBezTo>
                  <a:cubicBezTo>
                    <a:pt x="0" y="52"/>
                    <a:pt x="0" y="52"/>
                    <a:pt x="0" y="52"/>
                  </a:cubicBezTo>
                  <a:cubicBezTo>
                    <a:pt x="22" y="71"/>
                    <a:pt x="22" y="71"/>
                    <a:pt x="22" y="71"/>
                  </a:cubicBezTo>
                  <a:cubicBezTo>
                    <a:pt x="40" y="78"/>
                    <a:pt x="40" y="78"/>
                    <a:pt x="40" y="78"/>
                  </a:cubicBezTo>
                  <a:cubicBezTo>
                    <a:pt x="41" y="79"/>
                    <a:pt x="41" y="79"/>
                    <a:pt x="41" y="79"/>
                  </a:cubicBezTo>
                  <a:cubicBezTo>
                    <a:pt x="42" y="79"/>
                    <a:pt x="42" y="79"/>
                    <a:pt x="42" y="79"/>
                  </a:cubicBezTo>
                  <a:cubicBezTo>
                    <a:pt x="43" y="82"/>
                    <a:pt x="43" y="82"/>
                    <a:pt x="43" y="82"/>
                  </a:cubicBezTo>
                  <a:cubicBezTo>
                    <a:pt x="43" y="83"/>
                    <a:pt x="43" y="83"/>
                    <a:pt x="43" y="83"/>
                  </a:cubicBezTo>
                  <a:cubicBezTo>
                    <a:pt x="47" y="104"/>
                    <a:pt x="47" y="104"/>
                    <a:pt x="47" y="104"/>
                  </a:cubicBezTo>
                  <a:cubicBezTo>
                    <a:pt x="48" y="104"/>
                    <a:pt x="48" y="104"/>
                    <a:pt x="48" y="104"/>
                  </a:cubicBezTo>
                  <a:cubicBezTo>
                    <a:pt x="48" y="136"/>
                    <a:pt x="48" y="136"/>
                    <a:pt x="48" y="136"/>
                  </a:cubicBezTo>
                  <a:cubicBezTo>
                    <a:pt x="52" y="155"/>
                    <a:pt x="52" y="155"/>
                    <a:pt x="52" y="155"/>
                  </a:cubicBezTo>
                  <a:cubicBezTo>
                    <a:pt x="65" y="185"/>
                    <a:pt x="65" y="185"/>
                    <a:pt x="65" y="185"/>
                  </a:cubicBezTo>
                  <a:cubicBezTo>
                    <a:pt x="79" y="199"/>
                    <a:pt x="79" y="199"/>
                    <a:pt x="79" y="199"/>
                  </a:cubicBezTo>
                  <a:cubicBezTo>
                    <a:pt x="91" y="190"/>
                    <a:pt x="91" y="190"/>
                    <a:pt x="91" y="190"/>
                  </a:cubicBezTo>
                  <a:cubicBezTo>
                    <a:pt x="99" y="180"/>
                    <a:pt x="99" y="180"/>
                    <a:pt x="99" y="180"/>
                  </a:cubicBezTo>
                  <a:cubicBezTo>
                    <a:pt x="99" y="179"/>
                    <a:pt x="99" y="179"/>
                    <a:pt x="99" y="179"/>
                  </a:cubicBezTo>
                  <a:cubicBezTo>
                    <a:pt x="100" y="179"/>
                    <a:pt x="100" y="179"/>
                    <a:pt x="100" y="179"/>
                  </a:cubicBezTo>
                  <a:cubicBezTo>
                    <a:pt x="115" y="161"/>
                    <a:pt x="115" y="161"/>
                    <a:pt x="115" y="161"/>
                  </a:cubicBezTo>
                  <a:cubicBezTo>
                    <a:pt x="128" y="172"/>
                    <a:pt x="128" y="172"/>
                    <a:pt x="128" y="172"/>
                  </a:cubicBezTo>
                  <a:cubicBezTo>
                    <a:pt x="128" y="173"/>
                    <a:pt x="128" y="173"/>
                    <a:pt x="128" y="173"/>
                  </a:cubicBezTo>
                  <a:cubicBezTo>
                    <a:pt x="128" y="173"/>
                    <a:pt x="128" y="173"/>
                    <a:pt x="128" y="173"/>
                  </a:cubicBezTo>
                  <a:cubicBezTo>
                    <a:pt x="128" y="173"/>
                    <a:pt x="128" y="173"/>
                    <a:pt x="128" y="173"/>
                  </a:cubicBezTo>
                  <a:cubicBezTo>
                    <a:pt x="128" y="174"/>
                    <a:pt x="128" y="174"/>
                    <a:pt x="128" y="174"/>
                  </a:cubicBezTo>
                  <a:cubicBezTo>
                    <a:pt x="141" y="199"/>
                    <a:pt x="141" y="199"/>
                    <a:pt x="141" y="199"/>
                  </a:cubicBezTo>
                  <a:cubicBezTo>
                    <a:pt x="156" y="205"/>
                    <a:pt x="156" y="205"/>
                    <a:pt x="156" y="205"/>
                  </a:cubicBezTo>
                  <a:cubicBezTo>
                    <a:pt x="165" y="230"/>
                    <a:pt x="165" y="230"/>
                    <a:pt x="165" y="230"/>
                  </a:cubicBezTo>
                  <a:cubicBezTo>
                    <a:pt x="165" y="231"/>
                    <a:pt x="165" y="231"/>
                    <a:pt x="165" y="231"/>
                  </a:cubicBezTo>
                  <a:cubicBezTo>
                    <a:pt x="165" y="232"/>
                    <a:pt x="165" y="232"/>
                    <a:pt x="165" y="232"/>
                  </a:cubicBezTo>
                  <a:cubicBezTo>
                    <a:pt x="164" y="256"/>
                    <a:pt x="164" y="256"/>
                    <a:pt x="164" y="256"/>
                  </a:cubicBezTo>
                  <a:cubicBezTo>
                    <a:pt x="164" y="257"/>
                    <a:pt x="164" y="257"/>
                    <a:pt x="164" y="257"/>
                  </a:cubicBezTo>
                  <a:cubicBezTo>
                    <a:pt x="163" y="257"/>
                    <a:pt x="163" y="257"/>
                    <a:pt x="163" y="257"/>
                  </a:cubicBezTo>
                  <a:cubicBezTo>
                    <a:pt x="156" y="278"/>
                    <a:pt x="156" y="278"/>
                    <a:pt x="156" y="278"/>
                  </a:cubicBezTo>
                  <a:cubicBezTo>
                    <a:pt x="168" y="288"/>
                    <a:pt x="168" y="288"/>
                    <a:pt x="168" y="288"/>
                  </a:cubicBezTo>
                  <a:cubicBezTo>
                    <a:pt x="181" y="282"/>
                    <a:pt x="181" y="282"/>
                    <a:pt x="181" y="282"/>
                  </a:cubicBezTo>
                  <a:cubicBezTo>
                    <a:pt x="193" y="269"/>
                    <a:pt x="193" y="269"/>
                    <a:pt x="193" y="269"/>
                  </a:cubicBezTo>
                  <a:cubicBezTo>
                    <a:pt x="196" y="272"/>
                    <a:pt x="196" y="272"/>
                    <a:pt x="196" y="272"/>
                  </a:cubicBezTo>
                  <a:cubicBezTo>
                    <a:pt x="207" y="275"/>
                    <a:pt x="207" y="275"/>
                    <a:pt x="207" y="275"/>
                  </a:cubicBezTo>
                  <a:cubicBezTo>
                    <a:pt x="207" y="275"/>
                    <a:pt x="207" y="275"/>
                    <a:pt x="207" y="275"/>
                  </a:cubicBezTo>
                  <a:cubicBezTo>
                    <a:pt x="207" y="275"/>
                    <a:pt x="207" y="275"/>
                    <a:pt x="207" y="275"/>
                  </a:cubicBezTo>
                  <a:cubicBezTo>
                    <a:pt x="220" y="286"/>
                    <a:pt x="220" y="286"/>
                    <a:pt x="220" y="286"/>
                  </a:cubicBezTo>
                  <a:cubicBezTo>
                    <a:pt x="233" y="283"/>
                    <a:pt x="233" y="283"/>
                    <a:pt x="233" y="283"/>
                  </a:cubicBezTo>
                  <a:cubicBezTo>
                    <a:pt x="244" y="280"/>
                    <a:pt x="249" y="283"/>
                    <a:pt x="252" y="291"/>
                  </a:cubicBezTo>
                  <a:cubicBezTo>
                    <a:pt x="252" y="300"/>
                    <a:pt x="252" y="300"/>
                    <a:pt x="252" y="300"/>
                  </a:cubicBezTo>
                  <a:cubicBezTo>
                    <a:pt x="255" y="301"/>
                    <a:pt x="255" y="301"/>
                    <a:pt x="255" y="301"/>
                  </a:cubicBezTo>
                  <a:cubicBezTo>
                    <a:pt x="269" y="305"/>
                    <a:pt x="269" y="305"/>
                    <a:pt x="269" y="305"/>
                  </a:cubicBezTo>
                  <a:cubicBezTo>
                    <a:pt x="276" y="292"/>
                    <a:pt x="276" y="292"/>
                    <a:pt x="276" y="292"/>
                  </a:cubicBezTo>
                  <a:cubicBezTo>
                    <a:pt x="276" y="286"/>
                    <a:pt x="276" y="286"/>
                    <a:pt x="276" y="286"/>
                  </a:cubicBezTo>
                  <a:cubicBezTo>
                    <a:pt x="276" y="282"/>
                    <a:pt x="277" y="278"/>
                    <a:pt x="280" y="277"/>
                  </a:cubicBezTo>
                  <a:cubicBezTo>
                    <a:pt x="288" y="278"/>
                    <a:pt x="288" y="278"/>
                    <a:pt x="288" y="278"/>
                  </a:cubicBezTo>
                  <a:cubicBezTo>
                    <a:pt x="300" y="283"/>
                    <a:pt x="305" y="291"/>
                    <a:pt x="305" y="299"/>
                  </a:cubicBezTo>
                  <a:cubicBezTo>
                    <a:pt x="304" y="306"/>
                    <a:pt x="304" y="306"/>
                    <a:pt x="304" y="306"/>
                  </a:cubicBezTo>
                  <a:cubicBezTo>
                    <a:pt x="304" y="319"/>
                    <a:pt x="304" y="319"/>
                    <a:pt x="304" y="319"/>
                  </a:cubicBezTo>
                  <a:cubicBezTo>
                    <a:pt x="316" y="336"/>
                    <a:pt x="316" y="336"/>
                    <a:pt x="316" y="336"/>
                  </a:cubicBezTo>
                  <a:cubicBezTo>
                    <a:pt x="329" y="351"/>
                    <a:pt x="329" y="351"/>
                    <a:pt x="329" y="351"/>
                  </a:cubicBezTo>
                  <a:cubicBezTo>
                    <a:pt x="334" y="356"/>
                    <a:pt x="339" y="358"/>
                    <a:pt x="344" y="360"/>
                  </a:cubicBezTo>
                  <a:cubicBezTo>
                    <a:pt x="346" y="360"/>
                    <a:pt x="346" y="360"/>
                    <a:pt x="346" y="360"/>
                  </a:cubicBezTo>
                  <a:cubicBezTo>
                    <a:pt x="350" y="362"/>
                    <a:pt x="352" y="368"/>
                    <a:pt x="352" y="379"/>
                  </a:cubicBezTo>
                  <a:cubicBezTo>
                    <a:pt x="352" y="427"/>
                    <a:pt x="352" y="427"/>
                    <a:pt x="352" y="427"/>
                  </a:cubicBezTo>
                  <a:cubicBezTo>
                    <a:pt x="354" y="431"/>
                    <a:pt x="357" y="434"/>
                    <a:pt x="360" y="435"/>
                  </a:cubicBezTo>
                  <a:cubicBezTo>
                    <a:pt x="362" y="435"/>
                    <a:pt x="362" y="435"/>
                    <a:pt x="362" y="435"/>
                  </a:cubicBezTo>
                  <a:cubicBezTo>
                    <a:pt x="369" y="432"/>
                    <a:pt x="373" y="433"/>
                    <a:pt x="378" y="438"/>
                  </a:cubicBezTo>
                  <a:cubicBezTo>
                    <a:pt x="381" y="440"/>
                    <a:pt x="381" y="440"/>
                    <a:pt x="381" y="440"/>
                  </a:cubicBezTo>
                  <a:cubicBezTo>
                    <a:pt x="386" y="441"/>
                    <a:pt x="391" y="446"/>
                    <a:pt x="392" y="454"/>
                  </a:cubicBezTo>
                  <a:cubicBezTo>
                    <a:pt x="394" y="481"/>
                    <a:pt x="394" y="481"/>
                    <a:pt x="394" y="481"/>
                  </a:cubicBezTo>
                  <a:cubicBezTo>
                    <a:pt x="418" y="431"/>
                    <a:pt x="418" y="431"/>
                    <a:pt x="418" y="431"/>
                  </a:cubicBezTo>
                  <a:cubicBezTo>
                    <a:pt x="426" y="405"/>
                    <a:pt x="434" y="389"/>
                    <a:pt x="446" y="387"/>
                  </a:cubicBezTo>
                  <a:cubicBezTo>
                    <a:pt x="455" y="383"/>
                    <a:pt x="470" y="389"/>
                    <a:pt x="489" y="399"/>
                  </a:cubicBezTo>
                  <a:cubicBezTo>
                    <a:pt x="557" y="405"/>
                    <a:pt x="557" y="405"/>
                    <a:pt x="557" y="405"/>
                  </a:cubicBezTo>
                  <a:cubicBezTo>
                    <a:pt x="560" y="390"/>
                    <a:pt x="560" y="390"/>
                    <a:pt x="560" y="390"/>
                  </a:cubicBezTo>
                  <a:cubicBezTo>
                    <a:pt x="528" y="359"/>
                    <a:pt x="528" y="359"/>
                    <a:pt x="528" y="359"/>
                  </a:cubicBezTo>
                  <a:cubicBezTo>
                    <a:pt x="513" y="351"/>
                    <a:pt x="507" y="344"/>
                    <a:pt x="509" y="340"/>
                  </a:cubicBezTo>
                  <a:cubicBezTo>
                    <a:pt x="533" y="341"/>
                    <a:pt x="533" y="341"/>
                    <a:pt x="533" y="341"/>
                  </a:cubicBezTo>
                  <a:cubicBezTo>
                    <a:pt x="555" y="349"/>
                    <a:pt x="576" y="336"/>
                    <a:pt x="596" y="300"/>
                  </a:cubicBezTo>
                  <a:cubicBezTo>
                    <a:pt x="596" y="300"/>
                    <a:pt x="596" y="300"/>
                    <a:pt x="596" y="300"/>
                  </a:cubicBezTo>
                  <a:cubicBezTo>
                    <a:pt x="598" y="300"/>
                    <a:pt x="598" y="300"/>
                    <a:pt x="598" y="300"/>
                  </a:cubicBezTo>
                  <a:cubicBezTo>
                    <a:pt x="621" y="278"/>
                    <a:pt x="621" y="278"/>
                    <a:pt x="621" y="278"/>
                  </a:cubicBezTo>
                  <a:cubicBezTo>
                    <a:pt x="624" y="229"/>
                    <a:pt x="624" y="229"/>
                    <a:pt x="624" y="229"/>
                  </a:cubicBezTo>
                  <a:cubicBezTo>
                    <a:pt x="624" y="224"/>
                    <a:pt x="624" y="224"/>
                    <a:pt x="624" y="224"/>
                  </a:cubicBezTo>
                  <a:cubicBezTo>
                    <a:pt x="627" y="224"/>
                    <a:pt x="627" y="224"/>
                    <a:pt x="627" y="224"/>
                  </a:cubicBezTo>
                  <a:cubicBezTo>
                    <a:pt x="629" y="224"/>
                    <a:pt x="629" y="224"/>
                    <a:pt x="629" y="224"/>
                  </a:cubicBezTo>
                  <a:cubicBezTo>
                    <a:pt x="647" y="220"/>
                    <a:pt x="647" y="220"/>
                    <a:pt x="647" y="220"/>
                  </a:cubicBezTo>
                  <a:cubicBezTo>
                    <a:pt x="650" y="220"/>
                    <a:pt x="650" y="220"/>
                    <a:pt x="650" y="220"/>
                  </a:cubicBezTo>
                  <a:cubicBezTo>
                    <a:pt x="652" y="221"/>
                    <a:pt x="652" y="221"/>
                    <a:pt x="652" y="221"/>
                  </a:cubicBezTo>
                  <a:cubicBezTo>
                    <a:pt x="652" y="222"/>
                    <a:pt x="652" y="222"/>
                    <a:pt x="652" y="222"/>
                  </a:cubicBezTo>
                  <a:cubicBezTo>
                    <a:pt x="689" y="261"/>
                    <a:pt x="689" y="261"/>
                    <a:pt x="689" y="261"/>
                  </a:cubicBezTo>
                  <a:cubicBezTo>
                    <a:pt x="700" y="257"/>
                    <a:pt x="700" y="257"/>
                    <a:pt x="700" y="257"/>
                  </a:cubicBezTo>
                  <a:cubicBezTo>
                    <a:pt x="702" y="250"/>
                    <a:pt x="702" y="250"/>
                    <a:pt x="702" y="250"/>
                  </a:cubicBezTo>
                  <a:cubicBezTo>
                    <a:pt x="682" y="231"/>
                    <a:pt x="682" y="231"/>
                    <a:pt x="682" y="231"/>
                  </a:cubicBezTo>
                  <a:cubicBezTo>
                    <a:pt x="679" y="229"/>
                    <a:pt x="679" y="229"/>
                    <a:pt x="679" y="229"/>
                  </a:cubicBezTo>
                  <a:cubicBezTo>
                    <a:pt x="677" y="226"/>
                    <a:pt x="677" y="226"/>
                    <a:pt x="677" y="226"/>
                  </a:cubicBezTo>
                  <a:cubicBezTo>
                    <a:pt x="707" y="208"/>
                    <a:pt x="707" y="208"/>
                    <a:pt x="707" y="208"/>
                  </a:cubicBezTo>
                  <a:cubicBezTo>
                    <a:pt x="705" y="164"/>
                    <a:pt x="705" y="164"/>
                    <a:pt x="705" y="164"/>
                  </a:cubicBezTo>
                  <a:cubicBezTo>
                    <a:pt x="693" y="166"/>
                    <a:pt x="693" y="166"/>
                    <a:pt x="693" y="166"/>
                  </a:cubicBezTo>
                  <a:cubicBezTo>
                    <a:pt x="693" y="166"/>
                    <a:pt x="693" y="166"/>
                    <a:pt x="693" y="166"/>
                  </a:cubicBezTo>
                  <a:cubicBezTo>
                    <a:pt x="691" y="166"/>
                    <a:pt x="691" y="166"/>
                    <a:pt x="691" y="166"/>
                  </a:cubicBezTo>
                  <a:cubicBezTo>
                    <a:pt x="675" y="158"/>
                    <a:pt x="675" y="158"/>
                    <a:pt x="675" y="158"/>
                  </a:cubicBezTo>
                  <a:cubicBezTo>
                    <a:pt x="668" y="157"/>
                    <a:pt x="660" y="152"/>
                    <a:pt x="647" y="145"/>
                  </a:cubicBezTo>
                  <a:cubicBezTo>
                    <a:pt x="641" y="142"/>
                    <a:pt x="637" y="139"/>
                    <a:pt x="637" y="134"/>
                  </a:cubicBezTo>
                  <a:cubicBezTo>
                    <a:pt x="637" y="135"/>
                    <a:pt x="637" y="135"/>
                    <a:pt x="637" y="135"/>
                  </a:cubicBezTo>
                  <a:cubicBezTo>
                    <a:pt x="637" y="140"/>
                    <a:pt x="636" y="142"/>
                    <a:pt x="633" y="143"/>
                  </a:cubicBezTo>
                  <a:cubicBezTo>
                    <a:pt x="630" y="145"/>
                    <a:pt x="626" y="146"/>
                    <a:pt x="619" y="146"/>
                  </a:cubicBezTo>
                  <a:cubicBezTo>
                    <a:pt x="618" y="146"/>
                    <a:pt x="618" y="146"/>
                    <a:pt x="618" y="146"/>
                  </a:cubicBezTo>
                  <a:cubicBezTo>
                    <a:pt x="617" y="145"/>
                    <a:pt x="617" y="145"/>
                    <a:pt x="617" y="145"/>
                  </a:cubicBezTo>
                  <a:cubicBezTo>
                    <a:pt x="615" y="145"/>
                    <a:pt x="615" y="145"/>
                    <a:pt x="615" y="145"/>
                  </a:cubicBezTo>
                  <a:cubicBezTo>
                    <a:pt x="601" y="134"/>
                    <a:pt x="601" y="134"/>
                    <a:pt x="601" y="134"/>
                  </a:cubicBezTo>
                  <a:cubicBezTo>
                    <a:pt x="588" y="145"/>
                    <a:pt x="588" y="145"/>
                    <a:pt x="588" y="145"/>
                  </a:cubicBezTo>
                  <a:cubicBezTo>
                    <a:pt x="582" y="150"/>
                    <a:pt x="577" y="154"/>
                    <a:pt x="577" y="159"/>
                  </a:cubicBezTo>
                  <a:cubicBezTo>
                    <a:pt x="584" y="172"/>
                    <a:pt x="584" y="172"/>
                    <a:pt x="584" y="172"/>
                  </a:cubicBezTo>
                  <a:cubicBezTo>
                    <a:pt x="587" y="177"/>
                    <a:pt x="587" y="179"/>
                    <a:pt x="586" y="182"/>
                  </a:cubicBezTo>
                  <a:cubicBezTo>
                    <a:pt x="584" y="185"/>
                    <a:pt x="579" y="188"/>
                    <a:pt x="571" y="189"/>
                  </a:cubicBezTo>
                  <a:cubicBezTo>
                    <a:pt x="565" y="192"/>
                    <a:pt x="565" y="192"/>
                    <a:pt x="565" y="192"/>
                  </a:cubicBezTo>
                  <a:cubicBezTo>
                    <a:pt x="557" y="194"/>
                    <a:pt x="551" y="193"/>
                    <a:pt x="547" y="188"/>
                  </a:cubicBezTo>
                  <a:cubicBezTo>
                    <a:pt x="545" y="185"/>
                    <a:pt x="545" y="185"/>
                    <a:pt x="545" y="185"/>
                  </a:cubicBezTo>
                  <a:cubicBezTo>
                    <a:pt x="517" y="157"/>
                    <a:pt x="517" y="157"/>
                    <a:pt x="517" y="157"/>
                  </a:cubicBezTo>
                  <a:cubicBezTo>
                    <a:pt x="505" y="152"/>
                    <a:pt x="497" y="147"/>
                    <a:pt x="494" y="141"/>
                  </a:cubicBezTo>
                  <a:cubicBezTo>
                    <a:pt x="492" y="138"/>
                    <a:pt x="491" y="134"/>
                    <a:pt x="492" y="132"/>
                  </a:cubicBezTo>
                  <a:cubicBezTo>
                    <a:pt x="491" y="123"/>
                    <a:pt x="489" y="116"/>
                    <a:pt x="487" y="113"/>
                  </a:cubicBezTo>
                  <a:cubicBezTo>
                    <a:pt x="481" y="116"/>
                    <a:pt x="481" y="116"/>
                    <a:pt x="481" y="116"/>
                  </a:cubicBezTo>
                  <a:cubicBezTo>
                    <a:pt x="480" y="118"/>
                    <a:pt x="480" y="118"/>
                    <a:pt x="480" y="118"/>
                  </a:cubicBezTo>
                  <a:cubicBezTo>
                    <a:pt x="480" y="122"/>
                    <a:pt x="481" y="125"/>
                    <a:pt x="485" y="129"/>
                  </a:cubicBezTo>
                  <a:cubicBezTo>
                    <a:pt x="486" y="131"/>
                    <a:pt x="486" y="131"/>
                    <a:pt x="486" y="131"/>
                  </a:cubicBezTo>
                  <a:cubicBezTo>
                    <a:pt x="487" y="132"/>
                    <a:pt x="487" y="132"/>
                    <a:pt x="487" y="132"/>
                  </a:cubicBezTo>
                  <a:cubicBezTo>
                    <a:pt x="486" y="134"/>
                    <a:pt x="486" y="134"/>
                    <a:pt x="486" y="134"/>
                  </a:cubicBezTo>
                  <a:cubicBezTo>
                    <a:pt x="471" y="159"/>
                    <a:pt x="471" y="159"/>
                    <a:pt x="471" y="159"/>
                  </a:cubicBezTo>
                  <a:cubicBezTo>
                    <a:pt x="447" y="153"/>
                    <a:pt x="447" y="153"/>
                    <a:pt x="447" y="153"/>
                  </a:cubicBezTo>
                  <a:cubicBezTo>
                    <a:pt x="441" y="150"/>
                    <a:pt x="441" y="150"/>
                    <a:pt x="441" y="150"/>
                  </a:cubicBezTo>
                  <a:cubicBezTo>
                    <a:pt x="441" y="150"/>
                    <a:pt x="441" y="150"/>
                    <a:pt x="441" y="150"/>
                  </a:cubicBezTo>
                  <a:cubicBezTo>
                    <a:pt x="441" y="147"/>
                    <a:pt x="441" y="147"/>
                    <a:pt x="441" y="147"/>
                  </a:cubicBezTo>
                  <a:cubicBezTo>
                    <a:pt x="443" y="143"/>
                    <a:pt x="443" y="138"/>
                    <a:pt x="441" y="132"/>
                  </a:cubicBezTo>
                  <a:cubicBezTo>
                    <a:pt x="438" y="124"/>
                    <a:pt x="438" y="124"/>
                    <a:pt x="438" y="124"/>
                  </a:cubicBezTo>
                  <a:cubicBezTo>
                    <a:pt x="418" y="109"/>
                    <a:pt x="418" y="109"/>
                    <a:pt x="418" y="109"/>
                  </a:cubicBezTo>
                  <a:cubicBezTo>
                    <a:pt x="417" y="108"/>
                    <a:pt x="417" y="108"/>
                    <a:pt x="417" y="108"/>
                  </a:cubicBezTo>
                  <a:cubicBezTo>
                    <a:pt x="415" y="111"/>
                    <a:pt x="413" y="111"/>
                    <a:pt x="411" y="112"/>
                  </a:cubicBezTo>
                  <a:cubicBezTo>
                    <a:pt x="392" y="110"/>
                    <a:pt x="392" y="110"/>
                    <a:pt x="392" y="110"/>
                  </a:cubicBezTo>
                  <a:cubicBezTo>
                    <a:pt x="385" y="109"/>
                    <a:pt x="381" y="108"/>
                    <a:pt x="379" y="104"/>
                  </a:cubicBezTo>
                  <a:cubicBezTo>
                    <a:pt x="378" y="102"/>
                    <a:pt x="378" y="97"/>
                    <a:pt x="380" y="92"/>
                  </a:cubicBezTo>
                  <a:cubicBezTo>
                    <a:pt x="381" y="89"/>
                    <a:pt x="381" y="89"/>
                    <a:pt x="381" y="89"/>
                  </a:cubicBezTo>
                  <a:cubicBezTo>
                    <a:pt x="373" y="74"/>
                    <a:pt x="373" y="74"/>
                    <a:pt x="373" y="74"/>
                  </a:cubicBezTo>
                  <a:cubicBezTo>
                    <a:pt x="336" y="76"/>
                    <a:pt x="336" y="76"/>
                    <a:pt x="336" y="76"/>
                  </a:cubicBezTo>
                  <a:cubicBezTo>
                    <a:pt x="337" y="82"/>
                    <a:pt x="336" y="85"/>
                    <a:pt x="334" y="89"/>
                  </a:cubicBezTo>
                  <a:cubicBezTo>
                    <a:pt x="333" y="92"/>
                    <a:pt x="328" y="93"/>
                    <a:pt x="325" y="93"/>
                  </a:cubicBezTo>
                  <a:cubicBezTo>
                    <a:pt x="320" y="95"/>
                    <a:pt x="314" y="93"/>
                    <a:pt x="308" y="88"/>
                  </a:cubicBezTo>
                  <a:cubicBezTo>
                    <a:pt x="308" y="87"/>
                    <a:pt x="308" y="87"/>
                    <a:pt x="308" y="87"/>
                  </a:cubicBezTo>
                  <a:cubicBezTo>
                    <a:pt x="307" y="87"/>
                    <a:pt x="307" y="87"/>
                    <a:pt x="307" y="87"/>
                  </a:cubicBezTo>
                  <a:cubicBezTo>
                    <a:pt x="299" y="77"/>
                    <a:pt x="296" y="70"/>
                    <a:pt x="296" y="64"/>
                  </a:cubicBezTo>
                  <a:cubicBezTo>
                    <a:pt x="288" y="53"/>
                    <a:pt x="288" y="53"/>
                    <a:pt x="288" y="53"/>
                  </a:cubicBezTo>
                  <a:cubicBezTo>
                    <a:pt x="278" y="60"/>
                    <a:pt x="278" y="60"/>
                    <a:pt x="278" y="60"/>
                  </a:cubicBezTo>
                  <a:cubicBezTo>
                    <a:pt x="268" y="66"/>
                    <a:pt x="262" y="66"/>
                    <a:pt x="259" y="62"/>
                  </a:cubicBezTo>
                  <a:cubicBezTo>
                    <a:pt x="255" y="60"/>
                    <a:pt x="255" y="60"/>
                    <a:pt x="255" y="60"/>
                  </a:cubicBezTo>
                  <a:cubicBezTo>
                    <a:pt x="244" y="62"/>
                    <a:pt x="244" y="62"/>
                    <a:pt x="244" y="62"/>
                  </a:cubicBezTo>
                  <a:cubicBezTo>
                    <a:pt x="216" y="71"/>
                    <a:pt x="216" y="71"/>
                    <a:pt x="216" y="71"/>
                  </a:cubicBezTo>
                  <a:cubicBezTo>
                    <a:pt x="209" y="75"/>
                    <a:pt x="204" y="76"/>
                    <a:pt x="200" y="76"/>
                  </a:cubicBezTo>
                  <a:cubicBezTo>
                    <a:pt x="196" y="76"/>
                    <a:pt x="196" y="76"/>
                    <a:pt x="196" y="76"/>
                  </a:cubicBezTo>
                  <a:cubicBezTo>
                    <a:pt x="186" y="76"/>
                    <a:pt x="180" y="73"/>
                    <a:pt x="175" y="69"/>
                  </a:cubicBezTo>
                  <a:cubicBezTo>
                    <a:pt x="159" y="55"/>
                    <a:pt x="159" y="55"/>
                    <a:pt x="159" y="55"/>
                  </a:cubicBezTo>
                  <a:lnTo>
                    <a:pt x="137" y="22"/>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6" name="Freeform 30"/>
            <p:cNvSpPr/>
            <p:nvPr/>
          </p:nvSpPr>
          <p:spPr bwMode="auto">
            <a:xfrm>
              <a:off x="4691355" y="3522360"/>
              <a:ext cx="663465" cy="414186"/>
            </a:xfrm>
            <a:custGeom>
              <a:avLst/>
              <a:gdLst>
                <a:gd name="T0" fmla="*/ 2147483646 w 573"/>
                <a:gd name="T1" fmla="*/ 2147483646 h 361"/>
                <a:gd name="T2" fmla="*/ 2147483646 w 573"/>
                <a:gd name="T3" fmla="*/ 2147483646 h 361"/>
                <a:gd name="T4" fmla="*/ 2147483646 w 573"/>
                <a:gd name="T5" fmla="*/ 2147483646 h 361"/>
                <a:gd name="T6" fmla="*/ 2147483646 w 573"/>
                <a:gd name="T7" fmla="*/ 2147483646 h 361"/>
                <a:gd name="T8" fmla="*/ 2147483646 w 573"/>
                <a:gd name="T9" fmla="*/ 2147483646 h 361"/>
                <a:gd name="T10" fmla="*/ 2147483646 w 573"/>
                <a:gd name="T11" fmla="*/ 1776698668 h 361"/>
                <a:gd name="T12" fmla="*/ 2147483646 w 573"/>
                <a:gd name="T13" fmla="*/ 2147483646 h 361"/>
                <a:gd name="T14" fmla="*/ 2147483646 w 573"/>
                <a:gd name="T15" fmla="*/ 2147483646 h 361"/>
                <a:gd name="T16" fmla="*/ 2147483646 w 573"/>
                <a:gd name="T17" fmla="*/ 2147483646 h 361"/>
                <a:gd name="T18" fmla="*/ 2147483646 w 573"/>
                <a:gd name="T19" fmla="*/ 2147483646 h 361"/>
                <a:gd name="T20" fmla="*/ 2147483646 w 573"/>
                <a:gd name="T21" fmla="*/ 2147483646 h 361"/>
                <a:gd name="T22" fmla="*/ 2147483646 w 573"/>
                <a:gd name="T23" fmla="*/ 2147483646 h 361"/>
                <a:gd name="T24" fmla="*/ 2147483646 w 573"/>
                <a:gd name="T25" fmla="*/ 2147483646 h 361"/>
                <a:gd name="T26" fmla="*/ 2147483646 w 573"/>
                <a:gd name="T27" fmla="*/ 2147483646 h 361"/>
                <a:gd name="T28" fmla="*/ 0 w 573"/>
                <a:gd name="T29" fmla="*/ 2147483646 h 361"/>
                <a:gd name="T30" fmla="*/ 2147483646 w 573"/>
                <a:gd name="T31" fmla="*/ 2147483646 h 361"/>
                <a:gd name="T32" fmla="*/ 2147483646 w 573"/>
                <a:gd name="T33" fmla="*/ 2147483646 h 361"/>
                <a:gd name="T34" fmla="*/ 2147483646 w 573"/>
                <a:gd name="T35" fmla="*/ 2147483646 h 361"/>
                <a:gd name="T36" fmla="*/ 2147483646 w 573"/>
                <a:gd name="T37" fmla="*/ 2147483646 h 361"/>
                <a:gd name="T38" fmla="*/ 2147483646 w 573"/>
                <a:gd name="T39" fmla="*/ 2147483646 h 361"/>
                <a:gd name="T40" fmla="*/ 2147483646 w 573"/>
                <a:gd name="T41" fmla="*/ 2147483646 h 361"/>
                <a:gd name="T42" fmla="*/ 2147483646 w 573"/>
                <a:gd name="T43" fmla="*/ 2147483646 h 361"/>
                <a:gd name="T44" fmla="*/ 2147483646 w 573"/>
                <a:gd name="T45" fmla="*/ 2147483646 h 361"/>
                <a:gd name="T46" fmla="*/ 2147483646 w 573"/>
                <a:gd name="T47" fmla="*/ 2147483646 h 361"/>
                <a:gd name="T48" fmla="*/ 2147483646 w 573"/>
                <a:gd name="T49" fmla="*/ 2147483646 h 361"/>
                <a:gd name="T50" fmla="*/ 2147483646 w 573"/>
                <a:gd name="T51" fmla="*/ 2147483646 h 361"/>
                <a:gd name="T52" fmla="*/ 2147483646 w 573"/>
                <a:gd name="T53" fmla="*/ 2147483646 h 361"/>
                <a:gd name="T54" fmla="*/ 2147483646 w 573"/>
                <a:gd name="T55" fmla="*/ 2147483646 h 361"/>
                <a:gd name="T56" fmla="*/ 2147483646 w 573"/>
                <a:gd name="T57" fmla="*/ 2147483646 h 361"/>
                <a:gd name="T58" fmla="*/ 2147483646 w 573"/>
                <a:gd name="T59" fmla="*/ 2147483646 h 361"/>
                <a:gd name="T60" fmla="*/ 2147483646 w 573"/>
                <a:gd name="T61" fmla="*/ 2147483646 h 361"/>
                <a:gd name="T62" fmla="*/ 2147483646 w 573"/>
                <a:gd name="T63" fmla="*/ 2147483646 h 361"/>
                <a:gd name="T64" fmla="*/ 2147483646 w 573"/>
                <a:gd name="T65" fmla="*/ 2147483646 h 361"/>
                <a:gd name="T66" fmla="*/ 2147483646 w 573"/>
                <a:gd name="T67" fmla="*/ 2147483646 h 361"/>
                <a:gd name="T68" fmla="*/ 2147483646 w 573"/>
                <a:gd name="T69" fmla="*/ 2147483646 h 361"/>
                <a:gd name="T70" fmla="*/ 2147483646 w 573"/>
                <a:gd name="T71" fmla="*/ 2147483646 h 361"/>
                <a:gd name="T72" fmla="*/ 2147483646 w 573"/>
                <a:gd name="T73" fmla="*/ 2147483646 h 361"/>
                <a:gd name="T74" fmla="*/ 2147483646 w 573"/>
                <a:gd name="T75" fmla="*/ 2147483646 h 361"/>
                <a:gd name="T76" fmla="*/ 2147483646 w 573"/>
                <a:gd name="T77" fmla="*/ 2147483646 h 361"/>
                <a:gd name="T78" fmla="*/ 2147483646 w 573"/>
                <a:gd name="T79" fmla="*/ 2147483646 h 361"/>
                <a:gd name="T80" fmla="*/ 2147483646 w 573"/>
                <a:gd name="T81" fmla="*/ 2147483646 h 361"/>
                <a:gd name="T82" fmla="*/ 2147483646 w 573"/>
                <a:gd name="T83" fmla="*/ 2147483646 h 361"/>
                <a:gd name="T84" fmla="*/ 2147483646 w 573"/>
                <a:gd name="T85" fmla="*/ 2147483646 h 361"/>
                <a:gd name="T86" fmla="*/ 2147483646 w 573"/>
                <a:gd name="T87" fmla="*/ 2147483646 h 361"/>
                <a:gd name="T88" fmla="*/ 2147483646 w 573"/>
                <a:gd name="T89" fmla="*/ 2147483646 h 361"/>
                <a:gd name="T90" fmla="*/ 2147483646 w 573"/>
                <a:gd name="T91" fmla="*/ 2147483646 h 361"/>
                <a:gd name="T92" fmla="*/ 2147483646 w 573"/>
                <a:gd name="T93" fmla="*/ 2147483646 h 361"/>
                <a:gd name="T94" fmla="*/ 2147483646 w 573"/>
                <a:gd name="T95" fmla="*/ 2147483646 h 361"/>
                <a:gd name="T96" fmla="*/ 2147483646 w 573"/>
                <a:gd name="T97" fmla="*/ 2147483646 h 361"/>
                <a:gd name="T98" fmla="*/ 2147483646 w 573"/>
                <a:gd name="T99" fmla="*/ 2147483646 h 361"/>
                <a:gd name="T100" fmla="*/ 2147483646 w 573"/>
                <a:gd name="T101" fmla="*/ 2147483646 h 3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3"/>
                <a:gd name="T154" fmla="*/ 0 h 361"/>
                <a:gd name="T155" fmla="*/ 573 w 573"/>
                <a:gd name="T156" fmla="*/ 361 h 3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3" h="361">
                  <a:moveTo>
                    <a:pt x="525" y="11"/>
                  </a:moveTo>
                  <a:cubicBezTo>
                    <a:pt x="523" y="12"/>
                    <a:pt x="523" y="12"/>
                    <a:pt x="523" y="12"/>
                  </a:cubicBezTo>
                  <a:cubicBezTo>
                    <a:pt x="523" y="18"/>
                    <a:pt x="520" y="21"/>
                    <a:pt x="514" y="21"/>
                  </a:cubicBezTo>
                  <a:cubicBezTo>
                    <a:pt x="473" y="16"/>
                    <a:pt x="473" y="16"/>
                    <a:pt x="473" y="16"/>
                  </a:cubicBezTo>
                  <a:cubicBezTo>
                    <a:pt x="445" y="11"/>
                    <a:pt x="427" y="0"/>
                    <a:pt x="416" y="2"/>
                  </a:cubicBezTo>
                  <a:cubicBezTo>
                    <a:pt x="396" y="4"/>
                    <a:pt x="358" y="57"/>
                    <a:pt x="358" y="57"/>
                  </a:cubicBezTo>
                  <a:cubicBezTo>
                    <a:pt x="360" y="80"/>
                    <a:pt x="360" y="80"/>
                    <a:pt x="360" y="80"/>
                  </a:cubicBezTo>
                  <a:cubicBezTo>
                    <a:pt x="360" y="82"/>
                    <a:pt x="360" y="82"/>
                    <a:pt x="360" y="82"/>
                  </a:cubicBezTo>
                  <a:cubicBezTo>
                    <a:pt x="355" y="83"/>
                    <a:pt x="355" y="83"/>
                    <a:pt x="355" y="83"/>
                  </a:cubicBezTo>
                  <a:cubicBezTo>
                    <a:pt x="310" y="89"/>
                    <a:pt x="285" y="85"/>
                    <a:pt x="282" y="70"/>
                  </a:cubicBezTo>
                  <a:cubicBezTo>
                    <a:pt x="277" y="5"/>
                    <a:pt x="277" y="5"/>
                    <a:pt x="277" y="5"/>
                  </a:cubicBezTo>
                  <a:cubicBezTo>
                    <a:pt x="224" y="2"/>
                    <a:pt x="224" y="2"/>
                    <a:pt x="224" y="2"/>
                  </a:cubicBezTo>
                  <a:cubicBezTo>
                    <a:pt x="202" y="48"/>
                    <a:pt x="202" y="48"/>
                    <a:pt x="202" y="48"/>
                  </a:cubicBezTo>
                  <a:cubicBezTo>
                    <a:pt x="200" y="28"/>
                    <a:pt x="200" y="28"/>
                    <a:pt x="200" y="28"/>
                  </a:cubicBezTo>
                  <a:cubicBezTo>
                    <a:pt x="199" y="12"/>
                    <a:pt x="196" y="3"/>
                    <a:pt x="192" y="1"/>
                  </a:cubicBezTo>
                  <a:cubicBezTo>
                    <a:pt x="169" y="12"/>
                    <a:pt x="169" y="12"/>
                    <a:pt x="169" y="12"/>
                  </a:cubicBezTo>
                  <a:cubicBezTo>
                    <a:pt x="159" y="26"/>
                    <a:pt x="159" y="26"/>
                    <a:pt x="159" y="26"/>
                  </a:cubicBezTo>
                  <a:cubicBezTo>
                    <a:pt x="158" y="27"/>
                    <a:pt x="158" y="27"/>
                    <a:pt x="158" y="27"/>
                  </a:cubicBezTo>
                  <a:cubicBezTo>
                    <a:pt x="157" y="27"/>
                    <a:pt x="157" y="27"/>
                    <a:pt x="157" y="27"/>
                  </a:cubicBezTo>
                  <a:cubicBezTo>
                    <a:pt x="135" y="34"/>
                    <a:pt x="135" y="34"/>
                    <a:pt x="135" y="34"/>
                  </a:cubicBezTo>
                  <a:cubicBezTo>
                    <a:pt x="112" y="53"/>
                    <a:pt x="92" y="73"/>
                    <a:pt x="74" y="95"/>
                  </a:cubicBezTo>
                  <a:cubicBezTo>
                    <a:pt x="18" y="171"/>
                    <a:pt x="18" y="171"/>
                    <a:pt x="18" y="171"/>
                  </a:cubicBezTo>
                  <a:cubicBezTo>
                    <a:pt x="30" y="197"/>
                    <a:pt x="30" y="197"/>
                    <a:pt x="30" y="197"/>
                  </a:cubicBezTo>
                  <a:cubicBezTo>
                    <a:pt x="30" y="201"/>
                    <a:pt x="30" y="201"/>
                    <a:pt x="30" y="201"/>
                  </a:cubicBezTo>
                  <a:cubicBezTo>
                    <a:pt x="30" y="201"/>
                    <a:pt x="30" y="201"/>
                    <a:pt x="30" y="201"/>
                  </a:cubicBezTo>
                  <a:cubicBezTo>
                    <a:pt x="29" y="202"/>
                    <a:pt x="29" y="202"/>
                    <a:pt x="29" y="202"/>
                  </a:cubicBezTo>
                  <a:cubicBezTo>
                    <a:pt x="25" y="209"/>
                    <a:pt x="27" y="218"/>
                    <a:pt x="33" y="229"/>
                  </a:cubicBezTo>
                  <a:cubicBezTo>
                    <a:pt x="40" y="242"/>
                    <a:pt x="46" y="257"/>
                    <a:pt x="46" y="274"/>
                  </a:cubicBezTo>
                  <a:cubicBezTo>
                    <a:pt x="46" y="277"/>
                    <a:pt x="46" y="277"/>
                    <a:pt x="46" y="277"/>
                  </a:cubicBezTo>
                  <a:cubicBezTo>
                    <a:pt x="0" y="304"/>
                    <a:pt x="0" y="304"/>
                    <a:pt x="0" y="304"/>
                  </a:cubicBezTo>
                  <a:cubicBezTo>
                    <a:pt x="0" y="314"/>
                    <a:pt x="0" y="314"/>
                    <a:pt x="0" y="314"/>
                  </a:cubicBezTo>
                  <a:cubicBezTo>
                    <a:pt x="21" y="324"/>
                    <a:pt x="21" y="324"/>
                    <a:pt x="21" y="324"/>
                  </a:cubicBezTo>
                  <a:cubicBezTo>
                    <a:pt x="24" y="325"/>
                    <a:pt x="25" y="327"/>
                    <a:pt x="25" y="328"/>
                  </a:cubicBezTo>
                  <a:cubicBezTo>
                    <a:pt x="25" y="330"/>
                    <a:pt x="25" y="330"/>
                    <a:pt x="25" y="330"/>
                  </a:cubicBezTo>
                  <a:cubicBezTo>
                    <a:pt x="24" y="335"/>
                    <a:pt x="32" y="343"/>
                    <a:pt x="48" y="350"/>
                  </a:cubicBezTo>
                  <a:cubicBezTo>
                    <a:pt x="87" y="361"/>
                    <a:pt x="87" y="361"/>
                    <a:pt x="87" y="361"/>
                  </a:cubicBezTo>
                  <a:cubicBezTo>
                    <a:pt x="99" y="353"/>
                    <a:pt x="99" y="353"/>
                    <a:pt x="99" y="353"/>
                  </a:cubicBezTo>
                  <a:cubicBezTo>
                    <a:pt x="111" y="335"/>
                    <a:pt x="111" y="335"/>
                    <a:pt x="111" y="335"/>
                  </a:cubicBezTo>
                  <a:cubicBezTo>
                    <a:pt x="122" y="305"/>
                    <a:pt x="122" y="305"/>
                    <a:pt x="122" y="305"/>
                  </a:cubicBezTo>
                  <a:cubicBezTo>
                    <a:pt x="152" y="316"/>
                    <a:pt x="152" y="316"/>
                    <a:pt x="152" y="316"/>
                  </a:cubicBezTo>
                  <a:cubicBezTo>
                    <a:pt x="157" y="319"/>
                    <a:pt x="157" y="319"/>
                    <a:pt x="157" y="319"/>
                  </a:cubicBezTo>
                  <a:cubicBezTo>
                    <a:pt x="157" y="321"/>
                    <a:pt x="157" y="321"/>
                    <a:pt x="157" y="321"/>
                  </a:cubicBezTo>
                  <a:cubicBezTo>
                    <a:pt x="157" y="321"/>
                    <a:pt x="157" y="321"/>
                    <a:pt x="157" y="321"/>
                  </a:cubicBezTo>
                  <a:cubicBezTo>
                    <a:pt x="157" y="323"/>
                    <a:pt x="157" y="323"/>
                    <a:pt x="157" y="323"/>
                  </a:cubicBezTo>
                  <a:cubicBezTo>
                    <a:pt x="151" y="335"/>
                    <a:pt x="154" y="344"/>
                    <a:pt x="164" y="349"/>
                  </a:cubicBezTo>
                  <a:cubicBezTo>
                    <a:pt x="198" y="350"/>
                    <a:pt x="198" y="350"/>
                    <a:pt x="198" y="350"/>
                  </a:cubicBezTo>
                  <a:cubicBezTo>
                    <a:pt x="209" y="348"/>
                    <a:pt x="219" y="344"/>
                    <a:pt x="225" y="338"/>
                  </a:cubicBezTo>
                  <a:cubicBezTo>
                    <a:pt x="229" y="333"/>
                    <a:pt x="236" y="332"/>
                    <a:pt x="245" y="333"/>
                  </a:cubicBezTo>
                  <a:cubicBezTo>
                    <a:pt x="257" y="335"/>
                    <a:pt x="267" y="339"/>
                    <a:pt x="275" y="349"/>
                  </a:cubicBezTo>
                  <a:cubicBezTo>
                    <a:pt x="282" y="331"/>
                    <a:pt x="282" y="331"/>
                    <a:pt x="282" y="331"/>
                  </a:cubicBezTo>
                  <a:cubicBezTo>
                    <a:pt x="284" y="328"/>
                    <a:pt x="284" y="328"/>
                    <a:pt x="284" y="328"/>
                  </a:cubicBezTo>
                  <a:cubicBezTo>
                    <a:pt x="285" y="328"/>
                    <a:pt x="285" y="328"/>
                    <a:pt x="285" y="328"/>
                  </a:cubicBezTo>
                  <a:cubicBezTo>
                    <a:pt x="291" y="325"/>
                    <a:pt x="294" y="319"/>
                    <a:pt x="298" y="312"/>
                  </a:cubicBezTo>
                  <a:cubicBezTo>
                    <a:pt x="301" y="305"/>
                    <a:pt x="306" y="297"/>
                    <a:pt x="315" y="292"/>
                  </a:cubicBezTo>
                  <a:cubicBezTo>
                    <a:pt x="330" y="283"/>
                    <a:pt x="330" y="283"/>
                    <a:pt x="330" y="283"/>
                  </a:cubicBezTo>
                  <a:cubicBezTo>
                    <a:pt x="331" y="282"/>
                    <a:pt x="331" y="282"/>
                    <a:pt x="331" y="282"/>
                  </a:cubicBezTo>
                  <a:cubicBezTo>
                    <a:pt x="332" y="283"/>
                    <a:pt x="332" y="283"/>
                    <a:pt x="332" y="283"/>
                  </a:cubicBezTo>
                  <a:cubicBezTo>
                    <a:pt x="333" y="283"/>
                    <a:pt x="333" y="283"/>
                    <a:pt x="333" y="283"/>
                  </a:cubicBezTo>
                  <a:cubicBezTo>
                    <a:pt x="341" y="286"/>
                    <a:pt x="341" y="286"/>
                    <a:pt x="341" y="286"/>
                  </a:cubicBezTo>
                  <a:cubicBezTo>
                    <a:pt x="341" y="286"/>
                    <a:pt x="341" y="286"/>
                    <a:pt x="341" y="286"/>
                  </a:cubicBezTo>
                  <a:cubicBezTo>
                    <a:pt x="343" y="287"/>
                    <a:pt x="343" y="287"/>
                    <a:pt x="343" y="287"/>
                  </a:cubicBezTo>
                  <a:cubicBezTo>
                    <a:pt x="355" y="234"/>
                    <a:pt x="355" y="234"/>
                    <a:pt x="355" y="234"/>
                  </a:cubicBezTo>
                  <a:cubicBezTo>
                    <a:pt x="355" y="233"/>
                    <a:pt x="355" y="233"/>
                    <a:pt x="355" y="233"/>
                  </a:cubicBezTo>
                  <a:cubicBezTo>
                    <a:pt x="372" y="230"/>
                    <a:pt x="372" y="230"/>
                    <a:pt x="372" y="230"/>
                  </a:cubicBezTo>
                  <a:cubicBezTo>
                    <a:pt x="389" y="218"/>
                    <a:pt x="397" y="209"/>
                    <a:pt x="396" y="200"/>
                  </a:cubicBezTo>
                  <a:cubicBezTo>
                    <a:pt x="393" y="184"/>
                    <a:pt x="393" y="184"/>
                    <a:pt x="393" y="184"/>
                  </a:cubicBezTo>
                  <a:cubicBezTo>
                    <a:pt x="389" y="174"/>
                    <a:pt x="389" y="166"/>
                    <a:pt x="391" y="163"/>
                  </a:cubicBezTo>
                  <a:cubicBezTo>
                    <a:pt x="394" y="160"/>
                    <a:pt x="396" y="159"/>
                    <a:pt x="399" y="159"/>
                  </a:cubicBezTo>
                  <a:cubicBezTo>
                    <a:pt x="407" y="159"/>
                    <a:pt x="415" y="161"/>
                    <a:pt x="424" y="165"/>
                  </a:cubicBezTo>
                  <a:cubicBezTo>
                    <a:pt x="426" y="148"/>
                    <a:pt x="426" y="148"/>
                    <a:pt x="426" y="148"/>
                  </a:cubicBezTo>
                  <a:cubicBezTo>
                    <a:pt x="426" y="146"/>
                    <a:pt x="426" y="146"/>
                    <a:pt x="426" y="146"/>
                  </a:cubicBezTo>
                  <a:cubicBezTo>
                    <a:pt x="427" y="145"/>
                    <a:pt x="427" y="145"/>
                    <a:pt x="427" y="145"/>
                  </a:cubicBezTo>
                  <a:cubicBezTo>
                    <a:pt x="445" y="137"/>
                    <a:pt x="445" y="137"/>
                    <a:pt x="445" y="137"/>
                  </a:cubicBezTo>
                  <a:cubicBezTo>
                    <a:pt x="447" y="127"/>
                    <a:pt x="447" y="127"/>
                    <a:pt x="447" y="127"/>
                  </a:cubicBezTo>
                  <a:cubicBezTo>
                    <a:pt x="436" y="127"/>
                    <a:pt x="436" y="127"/>
                    <a:pt x="436" y="127"/>
                  </a:cubicBezTo>
                  <a:cubicBezTo>
                    <a:pt x="434" y="126"/>
                    <a:pt x="434" y="126"/>
                    <a:pt x="434" y="126"/>
                  </a:cubicBezTo>
                  <a:cubicBezTo>
                    <a:pt x="435" y="121"/>
                    <a:pt x="435" y="121"/>
                    <a:pt x="435" y="121"/>
                  </a:cubicBezTo>
                  <a:cubicBezTo>
                    <a:pt x="435" y="118"/>
                    <a:pt x="435" y="118"/>
                    <a:pt x="435" y="118"/>
                  </a:cubicBezTo>
                  <a:cubicBezTo>
                    <a:pt x="436" y="116"/>
                    <a:pt x="436" y="116"/>
                    <a:pt x="436" y="116"/>
                  </a:cubicBezTo>
                  <a:cubicBezTo>
                    <a:pt x="439" y="116"/>
                    <a:pt x="439" y="116"/>
                    <a:pt x="439" y="116"/>
                  </a:cubicBezTo>
                  <a:cubicBezTo>
                    <a:pt x="442" y="116"/>
                    <a:pt x="442" y="116"/>
                    <a:pt x="442" y="116"/>
                  </a:cubicBezTo>
                  <a:cubicBezTo>
                    <a:pt x="449" y="116"/>
                    <a:pt x="457" y="111"/>
                    <a:pt x="467" y="103"/>
                  </a:cubicBezTo>
                  <a:cubicBezTo>
                    <a:pt x="533" y="56"/>
                    <a:pt x="533" y="56"/>
                    <a:pt x="533" y="56"/>
                  </a:cubicBezTo>
                  <a:cubicBezTo>
                    <a:pt x="535" y="56"/>
                    <a:pt x="535" y="56"/>
                    <a:pt x="535" y="56"/>
                  </a:cubicBezTo>
                  <a:cubicBezTo>
                    <a:pt x="557" y="65"/>
                    <a:pt x="557" y="65"/>
                    <a:pt x="557" y="65"/>
                  </a:cubicBezTo>
                  <a:cubicBezTo>
                    <a:pt x="565" y="64"/>
                    <a:pt x="565" y="64"/>
                    <a:pt x="565" y="64"/>
                  </a:cubicBezTo>
                  <a:cubicBezTo>
                    <a:pt x="560" y="42"/>
                    <a:pt x="560" y="42"/>
                    <a:pt x="560" y="42"/>
                  </a:cubicBezTo>
                  <a:cubicBezTo>
                    <a:pt x="560" y="40"/>
                    <a:pt x="560" y="40"/>
                    <a:pt x="560" y="40"/>
                  </a:cubicBezTo>
                  <a:cubicBezTo>
                    <a:pt x="561" y="39"/>
                    <a:pt x="561" y="39"/>
                    <a:pt x="561" y="39"/>
                  </a:cubicBezTo>
                  <a:cubicBezTo>
                    <a:pt x="562" y="38"/>
                    <a:pt x="562" y="38"/>
                    <a:pt x="562" y="38"/>
                  </a:cubicBezTo>
                  <a:cubicBezTo>
                    <a:pt x="573" y="19"/>
                    <a:pt x="573" y="19"/>
                    <a:pt x="573" y="19"/>
                  </a:cubicBezTo>
                  <a:cubicBezTo>
                    <a:pt x="570" y="16"/>
                    <a:pt x="570" y="16"/>
                    <a:pt x="570" y="16"/>
                  </a:cubicBezTo>
                  <a:cubicBezTo>
                    <a:pt x="563" y="19"/>
                    <a:pt x="563" y="19"/>
                    <a:pt x="563" y="19"/>
                  </a:cubicBezTo>
                  <a:cubicBezTo>
                    <a:pt x="563" y="20"/>
                    <a:pt x="563" y="20"/>
                    <a:pt x="563" y="20"/>
                  </a:cubicBezTo>
                  <a:cubicBezTo>
                    <a:pt x="562" y="20"/>
                    <a:pt x="562" y="20"/>
                    <a:pt x="562" y="20"/>
                  </a:cubicBezTo>
                  <a:cubicBezTo>
                    <a:pt x="541" y="23"/>
                    <a:pt x="541" y="23"/>
                    <a:pt x="541" y="23"/>
                  </a:cubicBezTo>
                  <a:cubicBezTo>
                    <a:pt x="535" y="23"/>
                    <a:pt x="535" y="23"/>
                    <a:pt x="535" y="23"/>
                  </a:cubicBezTo>
                  <a:cubicBezTo>
                    <a:pt x="534" y="23"/>
                    <a:pt x="534" y="23"/>
                    <a:pt x="534" y="23"/>
                  </a:cubicBezTo>
                  <a:cubicBezTo>
                    <a:pt x="534" y="22"/>
                    <a:pt x="534" y="22"/>
                    <a:pt x="534" y="22"/>
                  </a:cubicBezTo>
                  <a:cubicBezTo>
                    <a:pt x="533" y="19"/>
                    <a:pt x="533" y="19"/>
                    <a:pt x="533" y="19"/>
                  </a:cubicBezTo>
                  <a:cubicBezTo>
                    <a:pt x="529" y="11"/>
                    <a:pt x="529" y="11"/>
                    <a:pt x="529" y="11"/>
                  </a:cubicBezTo>
                  <a:lnTo>
                    <a:pt x="525" y="11"/>
                  </a:lnTo>
                  <a:close/>
                </a:path>
              </a:pathLst>
            </a:custGeom>
            <a:solidFill>
              <a:srgbClr val="9DC3E6"/>
            </a:solid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7" name="Freeform 31"/>
            <p:cNvSpPr/>
            <p:nvPr/>
          </p:nvSpPr>
          <p:spPr bwMode="auto">
            <a:xfrm>
              <a:off x="5313589" y="4207718"/>
              <a:ext cx="101206" cy="91009"/>
            </a:xfrm>
            <a:custGeom>
              <a:avLst/>
              <a:gdLst>
                <a:gd name="T0" fmla="*/ 2147483646 w 88"/>
                <a:gd name="T1" fmla="*/ 2147483646 h 80"/>
                <a:gd name="T2" fmla="*/ 2147483646 w 88"/>
                <a:gd name="T3" fmla="*/ 2147483646 h 80"/>
                <a:gd name="T4" fmla="*/ 2147483646 w 88"/>
                <a:gd name="T5" fmla="*/ 2147483646 h 80"/>
                <a:gd name="T6" fmla="*/ 2147483646 w 88"/>
                <a:gd name="T7" fmla="*/ 2147483646 h 80"/>
                <a:gd name="T8" fmla="*/ 2147483646 w 88"/>
                <a:gd name="T9" fmla="*/ 2147483646 h 80"/>
                <a:gd name="T10" fmla="*/ 2147483646 w 88"/>
                <a:gd name="T11" fmla="*/ 2147483646 h 80"/>
                <a:gd name="T12" fmla="*/ 2147483646 w 88"/>
                <a:gd name="T13" fmla="*/ 873360744 h 80"/>
                <a:gd name="T14" fmla="*/ 2147483646 w 88"/>
                <a:gd name="T15" fmla="*/ 2147483646 h 80"/>
                <a:gd name="T16" fmla="*/ 2147483646 w 88"/>
                <a:gd name="T17" fmla="*/ 2147483646 h 80"/>
                <a:gd name="T18" fmla="*/ 2147483646 w 88"/>
                <a:gd name="T19" fmla="*/ 2147483646 h 80"/>
                <a:gd name="T20" fmla="*/ 0 w 88"/>
                <a:gd name="T21" fmla="*/ 2147483646 h 80"/>
                <a:gd name="T22" fmla="*/ 2147483646 w 88"/>
                <a:gd name="T23" fmla="*/ 2147483646 h 80"/>
                <a:gd name="T24" fmla="*/ 2147483646 w 88"/>
                <a:gd name="T25" fmla="*/ 2147483646 h 80"/>
                <a:gd name="T26" fmla="*/ 2147483646 w 88"/>
                <a:gd name="T27" fmla="*/ 2147483646 h 80"/>
                <a:gd name="T28" fmla="*/ 2147483646 w 88"/>
                <a:gd name="T29" fmla="*/ 2147483646 h 80"/>
                <a:gd name="T30" fmla="*/ 2147483646 w 88"/>
                <a:gd name="T31" fmla="*/ 2147483646 h 80"/>
                <a:gd name="T32" fmla="*/ 2147483646 w 88"/>
                <a:gd name="T33" fmla="*/ 2147483646 h 80"/>
                <a:gd name="T34" fmla="*/ 2147483646 w 88"/>
                <a:gd name="T35" fmla="*/ 2147483646 h 80"/>
                <a:gd name="T36" fmla="*/ 2147483646 w 88"/>
                <a:gd name="T37" fmla="*/ 2147483646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80"/>
                <a:gd name="T59" fmla="*/ 88 w 88"/>
                <a:gd name="T60" fmla="*/ 80 h 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80">
                  <a:moveTo>
                    <a:pt x="81" y="43"/>
                  </a:moveTo>
                  <a:cubicBezTo>
                    <a:pt x="88" y="35"/>
                    <a:pt x="88" y="35"/>
                    <a:pt x="88" y="35"/>
                  </a:cubicBezTo>
                  <a:cubicBezTo>
                    <a:pt x="88" y="35"/>
                    <a:pt x="88" y="35"/>
                    <a:pt x="88" y="35"/>
                  </a:cubicBezTo>
                  <a:cubicBezTo>
                    <a:pt x="88" y="35"/>
                    <a:pt x="88" y="35"/>
                    <a:pt x="88" y="35"/>
                  </a:cubicBezTo>
                  <a:cubicBezTo>
                    <a:pt x="88" y="34"/>
                    <a:pt x="88" y="34"/>
                    <a:pt x="88" y="34"/>
                  </a:cubicBezTo>
                  <a:cubicBezTo>
                    <a:pt x="62" y="13"/>
                    <a:pt x="62" y="13"/>
                    <a:pt x="62" y="13"/>
                  </a:cubicBezTo>
                  <a:cubicBezTo>
                    <a:pt x="48" y="3"/>
                    <a:pt x="36" y="0"/>
                    <a:pt x="28" y="1"/>
                  </a:cubicBezTo>
                  <a:cubicBezTo>
                    <a:pt x="16" y="5"/>
                    <a:pt x="16" y="5"/>
                    <a:pt x="16" y="5"/>
                  </a:cubicBezTo>
                  <a:cubicBezTo>
                    <a:pt x="16" y="27"/>
                    <a:pt x="16" y="27"/>
                    <a:pt x="16" y="27"/>
                  </a:cubicBezTo>
                  <a:cubicBezTo>
                    <a:pt x="14" y="35"/>
                    <a:pt x="11" y="43"/>
                    <a:pt x="4" y="49"/>
                  </a:cubicBezTo>
                  <a:cubicBezTo>
                    <a:pt x="0" y="54"/>
                    <a:pt x="0" y="54"/>
                    <a:pt x="0" y="54"/>
                  </a:cubicBezTo>
                  <a:cubicBezTo>
                    <a:pt x="10" y="66"/>
                    <a:pt x="10" y="66"/>
                    <a:pt x="10" y="66"/>
                  </a:cubicBezTo>
                  <a:cubicBezTo>
                    <a:pt x="11" y="66"/>
                    <a:pt x="11" y="66"/>
                    <a:pt x="11" y="66"/>
                  </a:cubicBezTo>
                  <a:cubicBezTo>
                    <a:pt x="14" y="75"/>
                    <a:pt x="14" y="75"/>
                    <a:pt x="14" y="75"/>
                  </a:cubicBezTo>
                  <a:cubicBezTo>
                    <a:pt x="27" y="80"/>
                    <a:pt x="27" y="80"/>
                    <a:pt x="27" y="80"/>
                  </a:cubicBezTo>
                  <a:cubicBezTo>
                    <a:pt x="34" y="75"/>
                    <a:pt x="40" y="73"/>
                    <a:pt x="45" y="74"/>
                  </a:cubicBezTo>
                  <a:cubicBezTo>
                    <a:pt x="67" y="78"/>
                    <a:pt x="67" y="78"/>
                    <a:pt x="67" y="78"/>
                  </a:cubicBezTo>
                  <a:cubicBezTo>
                    <a:pt x="68" y="71"/>
                    <a:pt x="68" y="71"/>
                    <a:pt x="68" y="71"/>
                  </a:cubicBezTo>
                  <a:cubicBezTo>
                    <a:pt x="69" y="56"/>
                    <a:pt x="74" y="47"/>
                    <a:pt x="81" y="43"/>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8" name="Freeform 32"/>
            <p:cNvSpPr/>
            <p:nvPr/>
          </p:nvSpPr>
          <p:spPr bwMode="auto">
            <a:xfrm>
              <a:off x="4826297" y="3860395"/>
              <a:ext cx="577252" cy="443903"/>
            </a:xfrm>
            <a:custGeom>
              <a:avLst/>
              <a:gdLst>
                <a:gd name="T0" fmla="*/ 2147483646 w 498"/>
                <a:gd name="T1" fmla="*/ 2147483646 h 385"/>
                <a:gd name="T2" fmla="*/ 2147483646 w 498"/>
                <a:gd name="T3" fmla="*/ 2147483646 h 385"/>
                <a:gd name="T4" fmla="*/ 2147483646 w 498"/>
                <a:gd name="T5" fmla="*/ 2147483646 h 385"/>
                <a:gd name="T6" fmla="*/ 2147483646 w 498"/>
                <a:gd name="T7" fmla="*/ 0 h 385"/>
                <a:gd name="T8" fmla="*/ 2147483646 w 498"/>
                <a:gd name="T9" fmla="*/ 2147483646 h 385"/>
                <a:gd name="T10" fmla="*/ 2147483646 w 498"/>
                <a:gd name="T11" fmla="*/ 2147483646 h 385"/>
                <a:gd name="T12" fmla="*/ 2147483646 w 498"/>
                <a:gd name="T13" fmla="*/ 2147483646 h 385"/>
                <a:gd name="T14" fmla="*/ 2147483646 w 498"/>
                <a:gd name="T15" fmla="*/ 2147483646 h 385"/>
                <a:gd name="T16" fmla="*/ 2147483646 w 498"/>
                <a:gd name="T17" fmla="*/ 2147483646 h 385"/>
                <a:gd name="T18" fmla="*/ 2147483646 w 498"/>
                <a:gd name="T19" fmla="*/ 2147483646 h 385"/>
                <a:gd name="T20" fmla="*/ 2147483646 w 498"/>
                <a:gd name="T21" fmla="*/ 2147483646 h 385"/>
                <a:gd name="T22" fmla="*/ 0 w 498"/>
                <a:gd name="T23" fmla="*/ 2147483646 h 385"/>
                <a:gd name="T24" fmla="*/ 2147483646 w 498"/>
                <a:gd name="T25" fmla="*/ 2147483646 h 385"/>
                <a:gd name="T26" fmla="*/ 2147483646 w 498"/>
                <a:gd name="T27" fmla="*/ 2147483646 h 385"/>
                <a:gd name="T28" fmla="*/ 2147483646 w 498"/>
                <a:gd name="T29" fmla="*/ 2147483646 h 385"/>
                <a:gd name="T30" fmla="*/ 2147483646 w 498"/>
                <a:gd name="T31" fmla="*/ 2147483646 h 385"/>
                <a:gd name="T32" fmla="*/ 2147483646 w 498"/>
                <a:gd name="T33" fmla="*/ 2147483646 h 385"/>
                <a:gd name="T34" fmla="*/ 2147483646 w 498"/>
                <a:gd name="T35" fmla="*/ 2147483646 h 385"/>
                <a:gd name="T36" fmla="*/ 2147483646 w 498"/>
                <a:gd name="T37" fmla="*/ 2147483646 h 385"/>
                <a:gd name="T38" fmla="*/ 2147483646 w 498"/>
                <a:gd name="T39" fmla="*/ 2147483646 h 385"/>
                <a:gd name="T40" fmla="*/ 2147483646 w 498"/>
                <a:gd name="T41" fmla="*/ 2147483646 h 385"/>
                <a:gd name="T42" fmla="*/ 2147483646 w 498"/>
                <a:gd name="T43" fmla="*/ 2147483646 h 385"/>
                <a:gd name="T44" fmla="*/ 2147483646 w 498"/>
                <a:gd name="T45" fmla="*/ 2147483646 h 385"/>
                <a:gd name="T46" fmla="*/ 2147483646 w 498"/>
                <a:gd name="T47" fmla="*/ 2147483646 h 385"/>
                <a:gd name="T48" fmla="*/ 2147483646 w 498"/>
                <a:gd name="T49" fmla="*/ 2147483646 h 385"/>
                <a:gd name="T50" fmla="*/ 2147483646 w 498"/>
                <a:gd name="T51" fmla="*/ 2147483646 h 385"/>
                <a:gd name="T52" fmla="*/ 2147483646 w 498"/>
                <a:gd name="T53" fmla="*/ 2147483646 h 385"/>
                <a:gd name="T54" fmla="*/ 2147483646 w 498"/>
                <a:gd name="T55" fmla="*/ 2147483646 h 385"/>
                <a:gd name="T56" fmla="*/ 2147483646 w 498"/>
                <a:gd name="T57" fmla="*/ 2147483646 h 385"/>
                <a:gd name="T58" fmla="*/ 2147483646 w 498"/>
                <a:gd name="T59" fmla="*/ 2147483646 h 385"/>
                <a:gd name="T60" fmla="*/ 2147483646 w 498"/>
                <a:gd name="T61" fmla="*/ 2147483646 h 385"/>
                <a:gd name="T62" fmla="*/ 2147483646 w 498"/>
                <a:gd name="T63" fmla="*/ 2147483646 h 385"/>
                <a:gd name="T64" fmla="*/ 2147483646 w 498"/>
                <a:gd name="T65" fmla="*/ 2147483646 h 385"/>
                <a:gd name="T66" fmla="*/ 2147483646 w 498"/>
                <a:gd name="T67" fmla="*/ 2147483646 h 385"/>
                <a:gd name="T68" fmla="*/ 2147483646 w 498"/>
                <a:gd name="T69" fmla="*/ 2147483646 h 385"/>
                <a:gd name="T70" fmla="*/ 2147483646 w 498"/>
                <a:gd name="T71" fmla="*/ 2147483646 h 385"/>
                <a:gd name="T72" fmla="*/ 2147483646 w 498"/>
                <a:gd name="T73" fmla="*/ 2147483646 h 385"/>
                <a:gd name="T74" fmla="*/ 2147483646 w 498"/>
                <a:gd name="T75" fmla="*/ 2147483646 h 385"/>
                <a:gd name="T76" fmla="*/ 2147483646 w 498"/>
                <a:gd name="T77" fmla="*/ 2147483646 h 385"/>
                <a:gd name="T78" fmla="*/ 2147483646 w 498"/>
                <a:gd name="T79" fmla="*/ 2147483646 h 385"/>
                <a:gd name="T80" fmla="*/ 2147483646 w 498"/>
                <a:gd name="T81" fmla="*/ 2147483646 h 3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385"/>
                <a:gd name="T125" fmla="*/ 498 w 498"/>
                <a:gd name="T126" fmla="*/ 385 h 3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385">
                  <a:moveTo>
                    <a:pt x="348" y="112"/>
                  </a:moveTo>
                  <a:cubicBezTo>
                    <a:pt x="336" y="102"/>
                    <a:pt x="327" y="86"/>
                    <a:pt x="317" y="59"/>
                  </a:cubicBezTo>
                  <a:cubicBezTo>
                    <a:pt x="287" y="59"/>
                    <a:pt x="269" y="54"/>
                    <a:pt x="260" y="43"/>
                  </a:cubicBezTo>
                  <a:cubicBezTo>
                    <a:pt x="254" y="34"/>
                    <a:pt x="241" y="28"/>
                    <a:pt x="223" y="22"/>
                  </a:cubicBezTo>
                  <a:cubicBezTo>
                    <a:pt x="218" y="21"/>
                    <a:pt x="218" y="21"/>
                    <a:pt x="218" y="21"/>
                  </a:cubicBezTo>
                  <a:cubicBezTo>
                    <a:pt x="223" y="3"/>
                    <a:pt x="223" y="3"/>
                    <a:pt x="223" y="3"/>
                  </a:cubicBezTo>
                  <a:cubicBezTo>
                    <a:pt x="220" y="1"/>
                    <a:pt x="220" y="1"/>
                    <a:pt x="220" y="1"/>
                  </a:cubicBezTo>
                  <a:cubicBezTo>
                    <a:pt x="215" y="0"/>
                    <a:pt x="215" y="0"/>
                    <a:pt x="215" y="0"/>
                  </a:cubicBezTo>
                  <a:cubicBezTo>
                    <a:pt x="202" y="6"/>
                    <a:pt x="194" y="13"/>
                    <a:pt x="191" y="21"/>
                  </a:cubicBezTo>
                  <a:cubicBezTo>
                    <a:pt x="186" y="30"/>
                    <a:pt x="181" y="37"/>
                    <a:pt x="175" y="42"/>
                  </a:cubicBezTo>
                  <a:cubicBezTo>
                    <a:pt x="169" y="59"/>
                    <a:pt x="164" y="68"/>
                    <a:pt x="159" y="68"/>
                  </a:cubicBezTo>
                  <a:cubicBezTo>
                    <a:pt x="156" y="69"/>
                    <a:pt x="154" y="67"/>
                    <a:pt x="151" y="63"/>
                  </a:cubicBezTo>
                  <a:cubicBezTo>
                    <a:pt x="143" y="56"/>
                    <a:pt x="143" y="56"/>
                    <a:pt x="143" y="56"/>
                  </a:cubicBezTo>
                  <a:cubicBezTo>
                    <a:pt x="137" y="53"/>
                    <a:pt x="130" y="50"/>
                    <a:pt x="125" y="50"/>
                  </a:cubicBezTo>
                  <a:cubicBezTo>
                    <a:pt x="115" y="52"/>
                    <a:pt x="115" y="52"/>
                    <a:pt x="115" y="52"/>
                  </a:cubicBezTo>
                  <a:cubicBezTo>
                    <a:pt x="107" y="59"/>
                    <a:pt x="97" y="64"/>
                    <a:pt x="81" y="67"/>
                  </a:cubicBezTo>
                  <a:cubicBezTo>
                    <a:pt x="41" y="64"/>
                    <a:pt x="41" y="64"/>
                    <a:pt x="41" y="64"/>
                  </a:cubicBezTo>
                  <a:cubicBezTo>
                    <a:pt x="28" y="58"/>
                    <a:pt x="23" y="45"/>
                    <a:pt x="26" y="30"/>
                  </a:cubicBezTo>
                  <a:cubicBezTo>
                    <a:pt x="11" y="24"/>
                    <a:pt x="11" y="24"/>
                    <a:pt x="11" y="24"/>
                  </a:cubicBezTo>
                  <a:cubicBezTo>
                    <a:pt x="4" y="45"/>
                    <a:pt x="4" y="45"/>
                    <a:pt x="4" y="45"/>
                  </a:cubicBezTo>
                  <a:cubicBezTo>
                    <a:pt x="4" y="45"/>
                    <a:pt x="4" y="45"/>
                    <a:pt x="4" y="45"/>
                  </a:cubicBezTo>
                  <a:cubicBezTo>
                    <a:pt x="4" y="47"/>
                    <a:pt x="4" y="47"/>
                    <a:pt x="4" y="47"/>
                  </a:cubicBezTo>
                  <a:cubicBezTo>
                    <a:pt x="3" y="48"/>
                    <a:pt x="3" y="48"/>
                    <a:pt x="3" y="48"/>
                  </a:cubicBezTo>
                  <a:cubicBezTo>
                    <a:pt x="0" y="52"/>
                    <a:pt x="0" y="52"/>
                    <a:pt x="0" y="52"/>
                  </a:cubicBezTo>
                  <a:cubicBezTo>
                    <a:pt x="9" y="54"/>
                    <a:pt x="9" y="54"/>
                    <a:pt x="9" y="54"/>
                  </a:cubicBezTo>
                  <a:cubicBezTo>
                    <a:pt x="11" y="54"/>
                    <a:pt x="11" y="54"/>
                    <a:pt x="11" y="54"/>
                  </a:cubicBezTo>
                  <a:cubicBezTo>
                    <a:pt x="12" y="55"/>
                    <a:pt x="12" y="55"/>
                    <a:pt x="12" y="55"/>
                  </a:cubicBezTo>
                  <a:cubicBezTo>
                    <a:pt x="12" y="56"/>
                    <a:pt x="12" y="56"/>
                    <a:pt x="12" y="56"/>
                  </a:cubicBezTo>
                  <a:cubicBezTo>
                    <a:pt x="30" y="80"/>
                    <a:pt x="44" y="96"/>
                    <a:pt x="51" y="100"/>
                  </a:cubicBezTo>
                  <a:cubicBezTo>
                    <a:pt x="55" y="102"/>
                    <a:pt x="68" y="107"/>
                    <a:pt x="90" y="113"/>
                  </a:cubicBezTo>
                  <a:cubicBezTo>
                    <a:pt x="128" y="127"/>
                    <a:pt x="128" y="127"/>
                    <a:pt x="128" y="127"/>
                  </a:cubicBezTo>
                  <a:cubicBezTo>
                    <a:pt x="140" y="132"/>
                    <a:pt x="151" y="155"/>
                    <a:pt x="164" y="196"/>
                  </a:cubicBezTo>
                  <a:cubicBezTo>
                    <a:pt x="181" y="208"/>
                    <a:pt x="192" y="213"/>
                    <a:pt x="199" y="212"/>
                  </a:cubicBezTo>
                  <a:cubicBezTo>
                    <a:pt x="206" y="209"/>
                    <a:pt x="219" y="202"/>
                    <a:pt x="237" y="190"/>
                  </a:cubicBezTo>
                  <a:cubicBezTo>
                    <a:pt x="238" y="189"/>
                    <a:pt x="238" y="189"/>
                    <a:pt x="238" y="189"/>
                  </a:cubicBezTo>
                  <a:cubicBezTo>
                    <a:pt x="239" y="188"/>
                    <a:pt x="239" y="188"/>
                    <a:pt x="239" y="188"/>
                  </a:cubicBezTo>
                  <a:cubicBezTo>
                    <a:pt x="241" y="189"/>
                    <a:pt x="241" y="189"/>
                    <a:pt x="241" y="189"/>
                  </a:cubicBezTo>
                  <a:cubicBezTo>
                    <a:pt x="260" y="193"/>
                    <a:pt x="260" y="193"/>
                    <a:pt x="260" y="193"/>
                  </a:cubicBezTo>
                  <a:cubicBezTo>
                    <a:pt x="262" y="193"/>
                    <a:pt x="262" y="193"/>
                    <a:pt x="262" y="193"/>
                  </a:cubicBezTo>
                  <a:cubicBezTo>
                    <a:pt x="262" y="196"/>
                    <a:pt x="262" y="196"/>
                    <a:pt x="262" y="196"/>
                  </a:cubicBezTo>
                  <a:cubicBezTo>
                    <a:pt x="261" y="200"/>
                    <a:pt x="261" y="200"/>
                    <a:pt x="261" y="200"/>
                  </a:cubicBezTo>
                  <a:cubicBezTo>
                    <a:pt x="255" y="225"/>
                    <a:pt x="250" y="240"/>
                    <a:pt x="245" y="244"/>
                  </a:cubicBezTo>
                  <a:cubicBezTo>
                    <a:pt x="220" y="245"/>
                    <a:pt x="220" y="245"/>
                    <a:pt x="220" y="245"/>
                  </a:cubicBezTo>
                  <a:cubicBezTo>
                    <a:pt x="220" y="246"/>
                    <a:pt x="220" y="246"/>
                    <a:pt x="220" y="246"/>
                  </a:cubicBezTo>
                  <a:cubicBezTo>
                    <a:pt x="220" y="257"/>
                    <a:pt x="213" y="272"/>
                    <a:pt x="199" y="292"/>
                  </a:cubicBezTo>
                  <a:cubicBezTo>
                    <a:pt x="195" y="299"/>
                    <a:pt x="194" y="304"/>
                    <a:pt x="194" y="307"/>
                  </a:cubicBezTo>
                  <a:cubicBezTo>
                    <a:pt x="218" y="324"/>
                    <a:pt x="218" y="324"/>
                    <a:pt x="218" y="324"/>
                  </a:cubicBezTo>
                  <a:cubicBezTo>
                    <a:pt x="224" y="331"/>
                    <a:pt x="229" y="334"/>
                    <a:pt x="234" y="334"/>
                  </a:cubicBezTo>
                  <a:cubicBezTo>
                    <a:pt x="239" y="334"/>
                    <a:pt x="239" y="334"/>
                    <a:pt x="239" y="334"/>
                  </a:cubicBezTo>
                  <a:cubicBezTo>
                    <a:pt x="244" y="352"/>
                    <a:pt x="244" y="352"/>
                    <a:pt x="244" y="352"/>
                  </a:cubicBezTo>
                  <a:cubicBezTo>
                    <a:pt x="256" y="356"/>
                    <a:pt x="256" y="356"/>
                    <a:pt x="256" y="356"/>
                  </a:cubicBezTo>
                  <a:cubicBezTo>
                    <a:pt x="262" y="349"/>
                    <a:pt x="262" y="349"/>
                    <a:pt x="262" y="349"/>
                  </a:cubicBezTo>
                  <a:cubicBezTo>
                    <a:pt x="265" y="346"/>
                    <a:pt x="270" y="344"/>
                    <a:pt x="273" y="345"/>
                  </a:cubicBezTo>
                  <a:cubicBezTo>
                    <a:pt x="283" y="345"/>
                    <a:pt x="292" y="352"/>
                    <a:pt x="302" y="365"/>
                  </a:cubicBezTo>
                  <a:cubicBezTo>
                    <a:pt x="302" y="365"/>
                    <a:pt x="302" y="365"/>
                    <a:pt x="302" y="365"/>
                  </a:cubicBezTo>
                  <a:cubicBezTo>
                    <a:pt x="312" y="378"/>
                    <a:pt x="312" y="378"/>
                    <a:pt x="312" y="378"/>
                  </a:cubicBezTo>
                  <a:cubicBezTo>
                    <a:pt x="313" y="377"/>
                    <a:pt x="313" y="377"/>
                    <a:pt x="313" y="377"/>
                  </a:cubicBezTo>
                  <a:cubicBezTo>
                    <a:pt x="319" y="373"/>
                    <a:pt x="331" y="374"/>
                    <a:pt x="348" y="379"/>
                  </a:cubicBezTo>
                  <a:cubicBezTo>
                    <a:pt x="375" y="385"/>
                    <a:pt x="375" y="385"/>
                    <a:pt x="375" y="385"/>
                  </a:cubicBezTo>
                  <a:cubicBezTo>
                    <a:pt x="401" y="377"/>
                    <a:pt x="401" y="377"/>
                    <a:pt x="401" y="377"/>
                  </a:cubicBezTo>
                  <a:cubicBezTo>
                    <a:pt x="411" y="372"/>
                    <a:pt x="411" y="372"/>
                    <a:pt x="411" y="372"/>
                  </a:cubicBezTo>
                  <a:cubicBezTo>
                    <a:pt x="418" y="366"/>
                    <a:pt x="418" y="366"/>
                    <a:pt x="418" y="366"/>
                  </a:cubicBezTo>
                  <a:cubicBezTo>
                    <a:pt x="412" y="359"/>
                    <a:pt x="412" y="359"/>
                    <a:pt x="412" y="359"/>
                  </a:cubicBezTo>
                  <a:cubicBezTo>
                    <a:pt x="410" y="355"/>
                    <a:pt x="412" y="349"/>
                    <a:pt x="417" y="344"/>
                  </a:cubicBezTo>
                  <a:cubicBezTo>
                    <a:pt x="424" y="339"/>
                    <a:pt x="428" y="334"/>
                    <a:pt x="428" y="327"/>
                  </a:cubicBezTo>
                  <a:cubicBezTo>
                    <a:pt x="428" y="315"/>
                    <a:pt x="428" y="315"/>
                    <a:pt x="428" y="315"/>
                  </a:cubicBezTo>
                  <a:cubicBezTo>
                    <a:pt x="426" y="308"/>
                    <a:pt x="427" y="304"/>
                    <a:pt x="429" y="302"/>
                  </a:cubicBezTo>
                  <a:cubicBezTo>
                    <a:pt x="431" y="298"/>
                    <a:pt x="439" y="296"/>
                    <a:pt x="447" y="293"/>
                  </a:cubicBezTo>
                  <a:cubicBezTo>
                    <a:pt x="461" y="291"/>
                    <a:pt x="478" y="298"/>
                    <a:pt x="498" y="315"/>
                  </a:cubicBezTo>
                  <a:cubicBezTo>
                    <a:pt x="490" y="293"/>
                    <a:pt x="490" y="293"/>
                    <a:pt x="490" y="293"/>
                  </a:cubicBezTo>
                  <a:cubicBezTo>
                    <a:pt x="479" y="278"/>
                    <a:pt x="479" y="278"/>
                    <a:pt x="479" y="278"/>
                  </a:cubicBezTo>
                  <a:cubicBezTo>
                    <a:pt x="477" y="259"/>
                    <a:pt x="477" y="259"/>
                    <a:pt x="477" y="259"/>
                  </a:cubicBezTo>
                  <a:cubicBezTo>
                    <a:pt x="459" y="255"/>
                    <a:pt x="459" y="255"/>
                    <a:pt x="459" y="255"/>
                  </a:cubicBezTo>
                  <a:cubicBezTo>
                    <a:pt x="458" y="255"/>
                    <a:pt x="458" y="255"/>
                    <a:pt x="458" y="255"/>
                  </a:cubicBezTo>
                  <a:cubicBezTo>
                    <a:pt x="458" y="254"/>
                    <a:pt x="458" y="254"/>
                    <a:pt x="458" y="254"/>
                  </a:cubicBezTo>
                  <a:cubicBezTo>
                    <a:pt x="458" y="254"/>
                    <a:pt x="458" y="254"/>
                    <a:pt x="458" y="254"/>
                  </a:cubicBezTo>
                  <a:cubicBezTo>
                    <a:pt x="458" y="254"/>
                    <a:pt x="458" y="254"/>
                    <a:pt x="458" y="254"/>
                  </a:cubicBezTo>
                  <a:cubicBezTo>
                    <a:pt x="410" y="227"/>
                    <a:pt x="410" y="227"/>
                    <a:pt x="410" y="227"/>
                  </a:cubicBezTo>
                  <a:cubicBezTo>
                    <a:pt x="387" y="223"/>
                    <a:pt x="387" y="223"/>
                    <a:pt x="387" y="223"/>
                  </a:cubicBezTo>
                  <a:cubicBezTo>
                    <a:pt x="387" y="218"/>
                    <a:pt x="387" y="218"/>
                    <a:pt x="387" y="218"/>
                  </a:cubicBezTo>
                  <a:cubicBezTo>
                    <a:pt x="386" y="193"/>
                    <a:pt x="386" y="193"/>
                    <a:pt x="386" y="193"/>
                  </a:cubicBezTo>
                  <a:cubicBezTo>
                    <a:pt x="370" y="149"/>
                    <a:pt x="357" y="121"/>
                    <a:pt x="348" y="112"/>
                  </a:cubicBez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9" name="Freeform 33"/>
            <p:cNvSpPr/>
            <p:nvPr/>
          </p:nvSpPr>
          <p:spPr bwMode="auto">
            <a:xfrm>
              <a:off x="4524553" y="3011595"/>
              <a:ext cx="536019" cy="763365"/>
            </a:xfrm>
            <a:custGeom>
              <a:avLst/>
              <a:gdLst>
                <a:gd name="T0" fmla="*/ 2147483646 w 463"/>
                <a:gd name="T1" fmla="*/ 2147483646 h 662"/>
                <a:gd name="T2" fmla="*/ 2147483646 w 463"/>
                <a:gd name="T3" fmla="*/ 2147483646 h 662"/>
                <a:gd name="T4" fmla="*/ 2147483646 w 463"/>
                <a:gd name="T5" fmla="*/ 2147483646 h 662"/>
                <a:gd name="T6" fmla="*/ 2147483646 w 463"/>
                <a:gd name="T7" fmla="*/ 2147483646 h 662"/>
                <a:gd name="T8" fmla="*/ 2147483646 w 463"/>
                <a:gd name="T9" fmla="*/ 2147483646 h 662"/>
                <a:gd name="T10" fmla="*/ 2147483646 w 463"/>
                <a:gd name="T11" fmla="*/ 2147483646 h 662"/>
                <a:gd name="T12" fmla="*/ 2147483646 w 463"/>
                <a:gd name="T13" fmla="*/ 2147483646 h 662"/>
                <a:gd name="T14" fmla="*/ 2147483646 w 463"/>
                <a:gd name="T15" fmla="*/ 2147483646 h 662"/>
                <a:gd name="T16" fmla="*/ 2147483646 w 463"/>
                <a:gd name="T17" fmla="*/ 0 h 662"/>
                <a:gd name="T18" fmla="*/ 2147483646 w 463"/>
                <a:gd name="T19" fmla="*/ 2147483646 h 662"/>
                <a:gd name="T20" fmla="*/ 2147483646 w 463"/>
                <a:gd name="T21" fmla="*/ 2147483646 h 662"/>
                <a:gd name="T22" fmla="*/ 2147483646 w 463"/>
                <a:gd name="T23" fmla="*/ 2147483646 h 662"/>
                <a:gd name="T24" fmla="*/ 2147483646 w 463"/>
                <a:gd name="T25" fmla="*/ 2147483646 h 662"/>
                <a:gd name="T26" fmla="*/ 2147483646 w 463"/>
                <a:gd name="T27" fmla="*/ 2147483646 h 662"/>
                <a:gd name="T28" fmla="*/ 2147483646 w 463"/>
                <a:gd name="T29" fmla="*/ 2147483646 h 662"/>
                <a:gd name="T30" fmla="*/ 2147483646 w 463"/>
                <a:gd name="T31" fmla="*/ 2147483646 h 662"/>
                <a:gd name="T32" fmla="*/ 2147483646 w 463"/>
                <a:gd name="T33" fmla="*/ 2147483646 h 662"/>
                <a:gd name="T34" fmla="*/ 2147483646 w 463"/>
                <a:gd name="T35" fmla="*/ 2147483646 h 662"/>
                <a:gd name="T36" fmla="*/ 2147483646 w 463"/>
                <a:gd name="T37" fmla="*/ 2147483646 h 662"/>
                <a:gd name="T38" fmla="*/ 2147483646 w 463"/>
                <a:gd name="T39" fmla="*/ 2147483646 h 662"/>
                <a:gd name="T40" fmla="*/ 2147483646 w 463"/>
                <a:gd name="T41" fmla="*/ 2147483646 h 662"/>
                <a:gd name="T42" fmla="*/ 2147483646 w 463"/>
                <a:gd name="T43" fmla="*/ 2147483646 h 662"/>
                <a:gd name="T44" fmla="*/ 2147483646 w 463"/>
                <a:gd name="T45" fmla="*/ 2147483646 h 662"/>
                <a:gd name="T46" fmla="*/ 2147483646 w 463"/>
                <a:gd name="T47" fmla="*/ 2147483646 h 662"/>
                <a:gd name="T48" fmla="*/ 2147483646 w 463"/>
                <a:gd name="T49" fmla="*/ 2147483646 h 662"/>
                <a:gd name="T50" fmla="*/ 2147483646 w 463"/>
                <a:gd name="T51" fmla="*/ 2147483646 h 662"/>
                <a:gd name="T52" fmla="*/ 2147483646 w 463"/>
                <a:gd name="T53" fmla="*/ 2147483646 h 662"/>
                <a:gd name="T54" fmla="*/ 2147483646 w 463"/>
                <a:gd name="T55" fmla="*/ 2147483646 h 662"/>
                <a:gd name="T56" fmla="*/ 2147483646 w 463"/>
                <a:gd name="T57" fmla="*/ 2147483646 h 662"/>
                <a:gd name="T58" fmla="*/ 2147483646 w 463"/>
                <a:gd name="T59" fmla="*/ 2147483646 h 662"/>
                <a:gd name="T60" fmla="*/ 2147483646 w 463"/>
                <a:gd name="T61" fmla="*/ 2147483646 h 662"/>
                <a:gd name="T62" fmla="*/ 2147483646 w 463"/>
                <a:gd name="T63" fmla="*/ 2147483646 h 662"/>
                <a:gd name="T64" fmla="*/ 2147483646 w 463"/>
                <a:gd name="T65" fmla="*/ 2147483646 h 662"/>
                <a:gd name="T66" fmla="*/ 2147483646 w 463"/>
                <a:gd name="T67" fmla="*/ 2147483646 h 662"/>
                <a:gd name="T68" fmla="*/ 2147483646 w 463"/>
                <a:gd name="T69" fmla="*/ 2147483646 h 662"/>
                <a:gd name="T70" fmla="*/ 2147483646 w 463"/>
                <a:gd name="T71" fmla="*/ 2147483646 h 662"/>
                <a:gd name="T72" fmla="*/ 2147483646 w 463"/>
                <a:gd name="T73" fmla="*/ 2147483646 h 662"/>
                <a:gd name="T74" fmla="*/ 2147483646 w 463"/>
                <a:gd name="T75" fmla="*/ 2147483646 h 662"/>
                <a:gd name="T76" fmla="*/ 2147483646 w 463"/>
                <a:gd name="T77" fmla="*/ 2147483646 h 662"/>
                <a:gd name="T78" fmla="*/ 2147483646 w 463"/>
                <a:gd name="T79" fmla="*/ 2147483646 h 662"/>
                <a:gd name="T80" fmla="*/ 2147483646 w 463"/>
                <a:gd name="T81" fmla="*/ 2147483646 h 662"/>
                <a:gd name="T82" fmla="*/ 2147483646 w 463"/>
                <a:gd name="T83" fmla="*/ 2147483646 h 662"/>
                <a:gd name="T84" fmla="*/ 2147483646 w 463"/>
                <a:gd name="T85" fmla="*/ 2147483646 h 662"/>
                <a:gd name="T86" fmla="*/ 2147483646 w 463"/>
                <a:gd name="T87" fmla="*/ 2147483646 h 662"/>
                <a:gd name="T88" fmla="*/ 2147483646 w 463"/>
                <a:gd name="T89" fmla="*/ 2147483646 h 662"/>
                <a:gd name="T90" fmla="*/ 2147483646 w 463"/>
                <a:gd name="T91" fmla="*/ 2147483646 h 662"/>
                <a:gd name="T92" fmla="*/ 2147483646 w 463"/>
                <a:gd name="T93" fmla="*/ 2147483646 h 662"/>
                <a:gd name="T94" fmla="*/ 2147483646 w 463"/>
                <a:gd name="T95" fmla="*/ 2147483646 h 662"/>
                <a:gd name="T96" fmla="*/ 2147483646 w 463"/>
                <a:gd name="T97" fmla="*/ 2147483646 h 662"/>
                <a:gd name="T98" fmla="*/ 2147483646 w 463"/>
                <a:gd name="T99" fmla="*/ 2147483646 h 662"/>
                <a:gd name="T100" fmla="*/ 2147483646 w 463"/>
                <a:gd name="T101" fmla="*/ 2147483646 h 662"/>
                <a:gd name="T102" fmla="*/ 2147483646 w 463"/>
                <a:gd name="T103" fmla="*/ 2147483646 h 662"/>
                <a:gd name="T104" fmla="*/ 2147483646 w 463"/>
                <a:gd name="T105" fmla="*/ 2147483646 h 6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3"/>
                <a:gd name="T160" fmla="*/ 0 h 662"/>
                <a:gd name="T161" fmla="*/ 463 w 463"/>
                <a:gd name="T162" fmla="*/ 662 h 6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3" h="662">
                  <a:moveTo>
                    <a:pt x="426" y="200"/>
                  </a:moveTo>
                  <a:cubicBezTo>
                    <a:pt x="418" y="196"/>
                    <a:pt x="418" y="196"/>
                    <a:pt x="418" y="196"/>
                  </a:cubicBezTo>
                  <a:cubicBezTo>
                    <a:pt x="418" y="196"/>
                    <a:pt x="418" y="196"/>
                    <a:pt x="418" y="196"/>
                  </a:cubicBezTo>
                  <a:cubicBezTo>
                    <a:pt x="417" y="196"/>
                    <a:pt x="417" y="196"/>
                    <a:pt x="417" y="196"/>
                  </a:cubicBezTo>
                  <a:cubicBezTo>
                    <a:pt x="410" y="189"/>
                    <a:pt x="410" y="189"/>
                    <a:pt x="410" y="189"/>
                  </a:cubicBezTo>
                  <a:cubicBezTo>
                    <a:pt x="381" y="181"/>
                    <a:pt x="381" y="181"/>
                    <a:pt x="381" y="181"/>
                  </a:cubicBezTo>
                  <a:cubicBezTo>
                    <a:pt x="373" y="181"/>
                    <a:pt x="373" y="181"/>
                    <a:pt x="373" y="181"/>
                  </a:cubicBezTo>
                  <a:cubicBezTo>
                    <a:pt x="368" y="183"/>
                    <a:pt x="368" y="183"/>
                    <a:pt x="368" y="183"/>
                  </a:cubicBezTo>
                  <a:cubicBezTo>
                    <a:pt x="357" y="161"/>
                    <a:pt x="357" y="161"/>
                    <a:pt x="357" y="161"/>
                  </a:cubicBezTo>
                  <a:cubicBezTo>
                    <a:pt x="358" y="160"/>
                    <a:pt x="358" y="160"/>
                    <a:pt x="358" y="160"/>
                  </a:cubicBezTo>
                  <a:cubicBezTo>
                    <a:pt x="366" y="149"/>
                    <a:pt x="366" y="149"/>
                    <a:pt x="366" y="149"/>
                  </a:cubicBezTo>
                  <a:cubicBezTo>
                    <a:pt x="366" y="137"/>
                    <a:pt x="366" y="137"/>
                    <a:pt x="366" y="137"/>
                  </a:cubicBezTo>
                  <a:cubicBezTo>
                    <a:pt x="367" y="134"/>
                    <a:pt x="367" y="134"/>
                    <a:pt x="367" y="134"/>
                  </a:cubicBezTo>
                  <a:cubicBezTo>
                    <a:pt x="372" y="126"/>
                    <a:pt x="372" y="126"/>
                    <a:pt x="372" y="126"/>
                  </a:cubicBezTo>
                  <a:cubicBezTo>
                    <a:pt x="368" y="124"/>
                    <a:pt x="368" y="124"/>
                    <a:pt x="368" y="124"/>
                  </a:cubicBezTo>
                  <a:cubicBezTo>
                    <a:pt x="352" y="121"/>
                    <a:pt x="352" y="121"/>
                    <a:pt x="352" y="121"/>
                  </a:cubicBezTo>
                  <a:cubicBezTo>
                    <a:pt x="352" y="121"/>
                    <a:pt x="352" y="121"/>
                    <a:pt x="352" y="121"/>
                  </a:cubicBezTo>
                  <a:cubicBezTo>
                    <a:pt x="325" y="116"/>
                    <a:pt x="325" y="116"/>
                    <a:pt x="325" y="116"/>
                  </a:cubicBezTo>
                  <a:cubicBezTo>
                    <a:pt x="323" y="116"/>
                    <a:pt x="323" y="116"/>
                    <a:pt x="323" y="116"/>
                  </a:cubicBezTo>
                  <a:cubicBezTo>
                    <a:pt x="307" y="101"/>
                    <a:pt x="307" y="101"/>
                    <a:pt x="307" y="101"/>
                  </a:cubicBezTo>
                  <a:cubicBezTo>
                    <a:pt x="307" y="100"/>
                    <a:pt x="307" y="100"/>
                    <a:pt x="307" y="100"/>
                  </a:cubicBezTo>
                  <a:cubicBezTo>
                    <a:pt x="302" y="89"/>
                    <a:pt x="302" y="89"/>
                    <a:pt x="302" y="89"/>
                  </a:cubicBezTo>
                  <a:cubicBezTo>
                    <a:pt x="301" y="86"/>
                    <a:pt x="301" y="86"/>
                    <a:pt x="301" y="86"/>
                  </a:cubicBezTo>
                  <a:cubicBezTo>
                    <a:pt x="309" y="64"/>
                    <a:pt x="309" y="64"/>
                    <a:pt x="309" y="64"/>
                  </a:cubicBezTo>
                  <a:cubicBezTo>
                    <a:pt x="309" y="48"/>
                    <a:pt x="309" y="48"/>
                    <a:pt x="309" y="48"/>
                  </a:cubicBezTo>
                  <a:cubicBezTo>
                    <a:pt x="308" y="44"/>
                    <a:pt x="308" y="44"/>
                    <a:pt x="308" y="44"/>
                  </a:cubicBezTo>
                  <a:cubicBezTo>
                    <a:pt x="300" y="52"/>
                    <a:pt x="300" y="52"/>
                    <a:pt x="300" y="52"/>
                  </a:cubicBezTo>
                  <a:cubicBezTo>
                    <a:pt x="298" y="53"/>
                    <a:pt x="298" y="53"/>
                    <a:pt x="298" y="53"/>
                  </a:cubicBezTo>
                  <a:cubicBezTo>
                    <a:pt x="296" y="56"/>
                    <a:pt x="296" y="56"/>
                    <a:pt x="296" y="56"/>
                  </a:cubicBezTo>
                  <a:cubicBezTo>
                    <a:pt x="294" y="53"/>
                    <a:pt x="294" y="53"/>
                    <a:pt x="294" y="53"/>
                  </a:cubicBezTo>
                  <a:cubicBezTo>
                    <a:pt x="291" y="52"/>
                    <a:pt x="291" y="52"/>
                    <a:pt x="291" y="52"/>
                  </a:cubicBezTo>
                  <a:cubicBezTo>
                    <a:pt x="275" y="39"/>
                    <a:pt x="275" y="39"/>
                    <a:pt x="275" y="39"/>
                  </a:cubicBezTo>
                  <a:cubicBezTo>
                    <a:pt x="273" y="37"/>
                    <a:pt x="273" y="37"/>
                    <a:pt x="273" y="37"/>
                  </a:cubicBezTo>
                  <a:cubicBezTo>
                    <a:pt x="273" y="35"/>
                    <a:pt x="273" y="35"/>
                    <a:pt x="273" y="35"/>
                  </a:cubicBezTo>
                  <a:cubicBezTo>
                    <a:pt x="270" y="12"/>
                    <a:pt x="270" y="12"/>
                    <a:pt x="270" y="12"/>
                  </a:cubicBezTo>
                  <a:cubicBezTo>
                    <a:pt x="263" y="0"/>
                    <a:pt x="263" y="0"/>
                    <a:pt x="263" y="0"/>
                  </a:cubicBezTo>
                  <a:cubicBezTo>
                    <a:pt x="247" y="1"/>
                    <a:pt x="247" y="1"/>
                    <a:pt x="247" y="1"/>
                  </a:cubicBezTo>
                  <a:cubicBezTo>
                    <a:pt x="237" y="18"/>
                    <a:pt x="237" y="18"/>
                    <a:pt x="237" y="18"/>
                  </a:cubicBezTo>
                  <a:cubicBezTo>
                    <a:pt x="236" y="20"/>
                    <a:pt x="236" y="20"/>
                    <a:pt x="236" y="20"/>
                  </a:cubicBezTo>
                  <a:cubicBezTo>
                    <a:pt x="235" y="22"/>
                    <a:pt x="235" y="22"/>
                    <a:pt x="235" y="22"/>
                  </a:cubicBezTo>
                  <a:cubicBezTo>
                    <a:pt x="210" y="16"/>
                    <a:pt x="210" y="16"/>
                    <a:pt x="210" y="16"/>
                  </a:cubicBezTo>
                  <a:cubicBezTo>
                    <a:pt x="206" y="39"/>
                    <a:pt x="206" y="39"/>
                    <a:pt x="206" y="39"/>
                  </a:cubicBezTo>
                  <a:cubicBezTo>
                    <a:pt x="206" y="63"/>
                    <a:pt x="206" y="63"/>
                    <a:pt x="206" y="63"/>
                  </a:cubicBezTo>
                  <a:cubicBezTo>
                    <a:pt x="205" y="64"/>
                    <a:pt x="205" y="64"/>
                    <a:pt x="205" y="64"/>
                  </a:cubicBezTo>
                  <a:cubicBezTo>
                    <a:pt x="191" y="85"/>
                    <a:pt x="191" y="85"/>
                    <a:pt x="191" y="85"/>
                  </a:cubicBezTo>
                  <a:cubicBezTo>
                    <a:pt x="191" y="87"/>
                    <a:pt x="191" y="87"/>
                    <a:pt x="191" y="87"/>
                  </a:cubicBezTo>
                  <a:cubicBezTo>
                    <a:pt x="189" y="88"/>
                    <a:pt x="189" y="88"/>
                    <a:pt x="189" y="88"/>
                  </a:cubicBezTo>
                  <a:cubicBezTo>
                    <a:pt x="188" y="88"/>
                    <a:pt x="188" y="88"/>
                    <a:pt x="188" y="88"/>
                  </a:cubicBezTo>
                  <a:cubicBezTo>
                    <a:pt x="172" y="89"/>
                    <a:pt x="172" y="89"/>
                    <a:pt x="172" y="89"/>
                  </a:cubicBezTo>
                  <a:cubicBezTo>
                    <a:pt x="156" y="102"/>
                    <a:pt x="156" y="102"/>
                    <a:pt x="156" y="102"/>
                  </a:cubicBezTo>
                  <a:cubicBezTo>
                    <a:pt x="154" y="104"/>
                    <a:pt x="154" y="104"/>
                    <a:pt x="154" y="104"/>
                  </a:cubicBezTo>
                  <a:cubicBezTo>
                    <a:pt x="154" y="104"/>
                    <a:pt x="154" y="104"/>
                    <a:pt x="154" y="104"/>
                  </a:cubicBezTo>
                  <a:cubicBezTo>
                    <a:pt x="152" y="104"/>
                    <a:pt x="152" y="104"/>
                    <a:pt x="152" y="104"/>
                  </a:cubicBezTo>
                  <a:cubicBezTo>
                    <a:pt x="151" y="103"/>
                    <a:pt x="151" y="103"/>
                    <a:pt x="151" y="103"/>
                  </a:cubicBezTo>
                  <a:cubicBezTo>
                    <a:pt x="121" y="93"/>
                    <a:pt x="121" y="93"/>
                    <a:pt x="121" y="93"/>
                  </a:cubicBezTo>
                  <a:cubicBezTo>
                    <a:pt x="117" y="104"/>
                    <a:pt x="117" y="104"/>
                    <a:pt x="117" y="104"/>
                  </a:cubicBezTo>
                  <a:cubicBezTo>
                    <a:pt x="117" y="105"/>
                    <a:pt x="117" y="105"/>
                    <a:pt x="117" y="105"/>
                  </a:cubicBezTo>
                  <a:cubicBezTo>
                    <a:pt x="104" y="126"/>
                    <a:pt x="104" y="126"/>
                    <a:pt x="104" y="126"/>
                  </a:cubicBezTo>
                  <a:cubicBezTo>
                    <a:pt x="102" y="130"/>
                    <a:pt x="99" y="132"/>
                    <a:pt x="96" y="133"/>
                  </a:cubicBezTo>
                  <a:cubicBezTo>
                    <a:pt x="83" y="131"/>
                    <a:pt x="83" y="131"/>
                    <a:pt x="83" y="131"/>
                  </a:cubicBezTo>
                  <a:cubicBezTo>
                    <a:pt x="66" y="124"/>
                    <a:pt x="66" y="124"/>
                    <a:pt x="66" y="124"/>
                  </a:cubicBezTo>
                  <a:cubicBezTo>
                    <a:pt x="63" y="122"/>
                    <a:pt x="63" y="122"/>
                    <a:pt x="63" y="122"/>
                  </a:cubicBezTo>
                  <a:cubicBezTo>
                    <a:pt x="62" y="121"/>
                    <a:pt x="62" y="121"/>
                    <a:pt x="62" y="121"/>
                  </a:cubicBezTo>
                  <a:cubicBezTo>
                    <a:pt x="62" y="120"/>
                    <a:pt x="62" y="120"/>
                    <a:pt x="62" y="120"/>
                  </a:cubicBezTo>
                  <a:cubicBezTo>
                    <a:pt x="59" y="94"/>
                    <a:pt x="59" y="94"/>
                    <a:pt x="59" y="94"/>
                  </a:cubicBezTo>
                  <a:cubicBezTo>
                    <a:pt x="54" y="75"/>
                    <a:pt x="54" y="75"/>
                    <a:pt x="54" y="75"/>
                  </a:cubicBezTo>
                  <a:cubicBezTo>
                    <a:pt x="50" y="70"/>
                    <a:pt x="50" y="70"/>
                    <a:pt x="50" y="70"/>
                  </a:cubicBezTo>
                  <a:cubicBezTo>
                    <a:pt x="43" y="85"/>
                    <a:pt x="43" y="85"/>
                    <a:pt x="43" y="85"/>
                  </a:cubicBezTo>
                  <a:cubicBezTo>
                    <a:pt x="43" y="85"/>
                    <a:pt x="43" y="85"/>
                    <a:pt x="43" y="85"/>
                  </a:cubicBezTo>
                  <a:cubicBezTo>
                    <a:pt x="43" y="85"/>
                    <a:pt x="43" y="85"/>
                    <a:pt x="43" y="85"/>
                  </a:cubicBezTo>
                  <a:cubicBezTo>
                    <a:pt x="30" y="102"/>
                    <a:pt x="30" y="102"/>
                    <a:pt x="30" y="102"/>
                  </a:cubicBezTo>
                  <a:cubicBezTo>
                    <a:pt x="20" y="126"/>
                    <a:pt x="20" y="126"/>
                    <a:pt x="20" y="126"/>
                  </a:cubicBezTo>
                  <a:cubicBezTo>
                    <a:pt x="20" y="127"/>
                    <a:pt x="20" y="127"/>
                    <a:pt x="20" y="127"/>
                  </a:cubicBezTo>
                  <a:cubicBezTo>
                    <a:pt x="20" y="127"/>
                    <a:pt x="20" y="127"/>
                    <a:pt x="20" y="127"/>
                  </a:cubicBezTo>
                  <a:cubicBezTo>
                    <a:pt x="20" y="128"/>
                    <a:pt x="20" y="128"/>
                    <a:pt x="20" y="128"/>
                  </a:cubicBezTo>
                  <a:cubicBezTo>
                    <a:pt x="19" y="128"/>
                    <a:pt x="19" y="128"/>
                    <a:pt x="19" y="128"/>
                  </a:cubicBezTo>
                  <a:cubicBezTo>
                    <a:pt x="9" y="142"/>
                    <a:pt x="9" y="142"/>
                    <a:pt x="9" y="142"/>
                  </a:cubicBezTo>
                  <a:cubicBezTo>
                    <a:pt x="9" y="146"/>
                    <a:pt x="6" y="152"/>
                    <a:pt x="0" y="162"/>
                  </a:cubicBezTo>
                  <a:cubicBezTo>
                    <a:pt x="6" y="186"/>
                    <a:pt x="6" y="186"/>
                    <a:pt x="6" y="186"/>
                  </a:cubicBezTo>
                  <a:cubicBezTo>
                    <a:pt x="38" y="221"/>
                    <a:pt x="38" y="221"/>
                    <a:pt x="38" y="221"/>
                  </a:cubicBezTo>
                  <a:cubicBezTo>
                    <a:pt x="38" y="221"/>
                    <a:pt x="38" y="221"/>
                    <a:pt x="38" y="221"/>
                  </a:cubicBezTo>
                  <a:cubicBezTo>
                    <a:pt x="48" y="243"/>
                    <a:pt x="48" y="243"/>
                    <a:pt x="48" y="243"/>
                  </a:cubicBezTo>
                  <a:cubicBezTo>
                    <a:pt x="48" y="245"/>
                    <a:pt x="48" y="245"/>
                    <a:pt x="48" y="245"/>
                  </a:cubicBezTo>
                  <a:cubicBezTo>
                    <a:pt x="47" y="247"/>
                    <a:pt x="47" y="247"/>
                    <a:pt x="47" y="247"/>
                  </a:cubicBezTo>
                  <a:cubicBezTo>
                    <a:pt x="46" y="247"/>
                    <a:pt x="46" y="247"/>
                    <a:pt x="46" y="247"/>
                  </a:cubicBezTo>
                  <a:cubicBezTo>
                    <a:pt x="38" y="258"/>
                    <a:pt x="38" y="258"/>
                    <a:pt x="38" y="258"/>
                  </a:cubicBezTo>
                  <a:cubicBezTo>
                    <a:pt x="36" y="260"/>
                    <a:pt x="36" y="260"/>
                    <a:pt x="36" y="260"/>
                  </a:cubicBezTo>
                  <a:cubicBezTo>
                    <a:pt x="15" y="264"/>
                    <a:pt x="15" y="264"/>
                    <a:pt x="15" y="264"/>
                  </a:cubicBezTo>
                  <a:cubicBezTo>
                    <a:pt x="17" y="281"/>
                    <a:pt x="17" y="281"/>
                    <a:pt x="17" y="281"/>
                  </a:cubicBezTo>
                  <a:cubicBezTo>
                    <a:pt x="33" y="290"/>
                    <a:pt x="33" y="290"/>
                    <a:pt x="33" y="290"/>
                  </a:cubicBezTo>
                  <a:cubicBezTo>
                    <a:pt x="56" y="295"/>
                    <a:pt x="56" y="295"/>
                    <a:pt x="56" y="295"/>
                  </a:cubicBezTo>
                  <a:cubicBezTo>
                    <a:pt x="62" y="316"/>
                    <a:pt x="62" y="316"/>
                    <a:pt x="62" y="316"/>
                  </a:cubicBezTo>
                  <a:cubicBezTo>
                    <a:pt x="62" y="316"/>
                    <a:pt x="62" y="316"/>
                    <a:pt x="62" y="316"/>
                  </a:cubicBezTo>
                  <a:cubicBezTo>
                    <a:pt x="62" y="316"/>
                    <a:pt x="62" y="316"/>
                    <a:pt x="62" y="316"/>
                  </a:cubicBezTo>
                  <a:cubicBezTo>
                    <a:pt x="62" y="317"/>
                    <a:pt x="62" y="317"/>
                    <a:pt x="62" y="317"/>
                  </a:cubicBezTo>
                  <a:cubicBezTo>
                    <a:pt x="62" y="318"/>
                    <a:pt x="62" y="318"/>
                    <a:pt x="62" y="318"/>
                  </a:cubicBezTo>
                  <a:cubicBezTo>
                    <a:pt x="57" y="354"/>
                    <a:pt x="57" y="354"/>
                    <a:pt x="57" y="354"/>
                  </a:cubicBezTo>
                  <a:cubicBezTo>
                    <a:pt x="57" y="354"/>
                    <a:pt x="57" y="354"/>
                    <a:pt x="57" y="354"/>
                  </a:cubicBezTo>
                  <a:cubicBezTo>
                    <a:pt x="57" y="355"/>
                    <a:pt x="57" y="355"/>
                    <a:pt x="57" y="355"/>
                  </a:cubicBezTo>
                  <a:cubicBezTo>
                    <a:pt x="48" y="371"/>
                    <a:pt x="48" y="371"/>
                    <a:pt x="48" y="371"/>
                  </a:cubicBezTo>
                  <a:cubicBezTo>
                    <a:pt x="48" y="374"/>
                    <a:pt x="48" y="374"/>
                    <a:pt x="48" y="374"/>
                  </a:cubicBezTo>
                  <a:cubicBezTo>
                    <a:pt x="46" y="374"/>
                    <a:pt x="46" y="374"/>
                    <a:pt x="46" y="374"/>
                  </a:cubicBezTo>
                  <a:cubicBezTo>
                    <a:pt x="20" y="378"/>
                    <a:pt x="20" y="378"/>
                    <a:pt x="20" y="378"/>
                  </a:cubicBezTo>
                  <a:cubicBezTo>
                    <a:pt x="20" y="389"/>
                    <a:pt x="20" y="389"/>
                    <a:pt x="20" y="389"/>
                  </a:cubicBezTo>
                  <a:cubicBezTo>
                    <a:pt x="12" y="412"/>
                    <a:pt x="12" y="412"/>
                    <a:pt x="12" y="412"/>
                  </a:cubicBezTo>
                  <a:cubicBezTo>
                    <a:pt x="9" y="438"/>
                    <a:pt x="9" y="438"/>
                    <a:pt x="9" y="438"/>
                  </a:cubicBezTo>
                  <a:cubicBezTo>
                    <a:pt x="15" y="453"/>
                    <a:pt x="15" y="453"/>
                    <a:pt x="15" y="453"/>
                  </a:cubicBezTo>
                  <a:cubicBezTo>
                    <a:pt x="47" y="473"/>
                    <a:pt x="47" y="473"/>
                    <a:pt x="47" y="473"/>
                  </a:cubicBezTo>
                  <a:cubicBezTo>
                    <a:pt x="48" y="474"/>
                    <a:pt x="48" y="474"/>
                    <a:pt x="48" y="474"/>
                  </a:cubicBezTo>
                  <a:cubicBezTo>
                    <a:pt x="62" y="498"/>
                    <a:pt x="62" y="498"/>
                    <a:pt x="62" y="498"/>
                  </a:cubicBezTo>
                  <a:cubicBezTo>
                    <a:pt x="62" y="499"/>
                    <a:pt x="62" y="499"/>
                    <a:pt x="62" y="499"/>
                  </a:cubicBezTo>
                  <a:cubicBezTo>
                    <a:pt x="63" y="500"/>
                    <a:pt x="63" y="500"/>
                    <a:pt x="63" y="500"/>
                  </a:cubicBezTo>
                  <a:cubicBezTo>
                    <a:pt x="62" y="501"/>
                    <a:pt x="62" y="501"/>
                    <a:pt x="62" y="501"/>
                  </a:cubicBezTo>
                  <a:cubicBezTo>
                    <a:pt x="45" y="538"/>
                    <a:pt x="45" y="538"/>
                    <a:pt x="45" y="538"/>
                  </a:cubicBezTo>
                  <a:cubicBezTo>
                    <a:pt x="41" y="548"/>
                    <a:pt x="41" y="548"/>
                    <a:pt x="41" y="548"/>
                  </a:cubicBezTo>
                  <a:cubicBezTo>
                    <a:pt x="41" y="548"/>
                    <a:pt x="41" y="548"/>
                    <a:pt x="41" y="548"/>
                  </a:cubicBezTo>
                  <a:cubicBezTo>
                    <a:pt x="30" y="572"/>
                    <a:pt x="30" y="572"/>
                    <a:pt x="30" y="572"/>
                  </a:cubicBezTo>
                  <a:cubicBezTo>
                    <a:pt x="26" y="591"/>
                    <a:pt x="26" y="591"/>
                    <a:pt x="26" y="591"/>
                  </a:cubicBezTo>
                  <a:cubicBezTo>
                    <a:pt x="25" y="594"/>
                    <a:pt x="25" y="594"/>
                    <a:pt x="25" y="594"/>
                  </a:cubicBezTo>
                  <a:cubicBezTo>
                    <a:pt x="25" y="595"/>
                    <a:pt x="25" y="595"/>
                    <a:pt x="25" y="595"/>
                  </a:cubicBezTo>
                  <a:cubicBezTo>
                    <a:pt x="20" y="599"/>
                    <a:pt x="17" y="603"/>
                    <a:pt x="15" y="609"/>
                  </a:cubicBezTo>
                  <a:cubicBezTo>
                    <a:pt x="14" y="611"/>
                    <a:pt x="14" y="614"/>
                    <a:pt x="16" y="616"/>
                  </a:cubicBezTo>
                  <a:cubicBezTo>
                    <a:pt x="17" y="617"/>
                    <a:pt x="17" y="617"/>
                    <a:pt x="17" y="617"/>
                  </a:cubicBezTo>
                  <a:cubicBezTo>
                    <a:pt x="27" y="628"/>
                    <a:pt x="27" y="628"/>
                    <a:pt x="27" y="628"/>
                  </a:cubicBezTo>
                  <a:cubicBezTo>
                    <a:pt x="27" y="628"/>
                    <a:pt x="27" y="628"/>
                    <a:pt x="27" y="628"/>
                  </a:cubicBezTo>
                  <a:cubicBezTo>
                    <a:pt x="27" y="628"/>
                    <a:pt x="27" y="628"/>
                    <a:pt x="27" y="628"/>
                  </a:cubicBezTo>
                  <a:cubicBezTo>
                    <a:pt x="33" y="637"/>
                    <a:pt x="33" y="637"/>
                    <a:pt x="33" y="637"/>
                  </a:cubicBezTo>
                  <a:cubicBezTo>
                    <a:pt x="35" y="636"/>
                    <a:pt x="35" y="636"/>
                    <a:pt x="35" y="636"/>
                  </a:cubicBezTo>
                  <a:cubicBezTo>
                    <a:pt x="35" y="636"/>
                    <a:pt x="35" y="636"/>
                    <a:pt x="35" y="636"/>
                  </a:cubicBezTo>
                  <a:cubicBezTo>
                    <a:pt x="36" y="639"/>
                    <a:pt x="36" y="639"/>
                    <a:pt x="36" y="639"/>
                  </a:cubicBezTo>
                  <a:cubicBezTo>
                    <a:pt x="36" y="640"/>
                    <a:pt x="36" y="640"/>
                    <a:pt x="36" y="640"/>
                  </a:cubicBezTo>
                  <a:cubicBezTo>
                    <a:pt x="36" y="643"/>
                    <a:pt x="36" y="643"/>
                    <a:pt x="36" y="643"/>
                  </a:cubicBezTo>
                  <a:cubicBezTo>
                    <a:pt x="36" y="643"/>
                    <a:pt x="36" y="643"/>
                    <a:pt x="36" y="643"/>
                  </a:cubicBezTo>
                  <a:cubicBezTo>
                    <a:pt x="36" y="644"/>
                    <a:pt x="36" y="644"/>
                    <a:pt x="36" y="644"/>
                  </a:cubicBezTo>
                  <a:cubicBezTo>
                    <a:pt x="36" y="644"/>
                    <a:pt x="36" y="644"/>
                    <a:pt x="36" y="644"/>
                  </a:cubicBezTo>
                  <a:cubicBezTo>
                    <a:pt x="36" y="644"/>
                    <a:pt x="36" y="644"/>
                    <a:pt x="36" y="644"/>
                  </a:cubicBezTo>
                  <a:cubicBezTo>
                    <a:pt x="38" y="651"/>
                    <a:pt x="38" y="651"/>
                    <a:pt x="38" y="651"/>
                  </a:cubicBezTo>
                  <a:cubicBezTo>
                    <a:pt x="47" y="654"/>
                    <a:pt x="47" y="654"/>
                    <a:pt x="47" y="654"/>
                  </a:cubicBezTo>
                  <a:cubicBezTo>
                    <a:pt x="85" y="662"/>
                    <a:pt x="85" y="662"/>
                    <a:pt x="85" y="662"/>
                  </a:cubicBezTo>
                  <a:cubicBezTo>
                    <a:pt x="98" y="662"/>
                    <a:pt x="110" y="659"/>
                    <a:pt x="122" y="654"/>
                  </a:cubicBezTo>
                  <a:cubicBezTo>
                    <a:pt x="135" y="648"/>
                    <a:pt x="147" y="647"/>
                    <a:pt x="159" y="649"/>
                  </a:cubicBezTo>
                  <a:cubicBezTo>
                    <a:pt x="161" y="642"/>
                    <a:pt x="161" y="642"/>
                    <a:pt x="161" y="642"/>
                  </a:cubicBezTo>
                  <a:cubicBezTo>
                    <a:pt x="149" y="614"/>
                    <a:pt x="149" y="614"/>
                    <a:pt x="149" y="614"/>
                  </a:cubicBezTo>
                  <a:cubicBezTo>
                    <a:pt x="148" y="611"/>
                    <a:pt x="148" y="611"/>
                    <a:pt x="148" y="611"/>
                  </a:cubicBezTo>
                  <a:cubicBezTo>
                    <a:pt x="149" y="611"/>
                    <a:pt x="149" y="611"/>
                    <a:pt x="149" y="611"/>
                  </a:cubicBezTo>
                  <a:cubicBezTo>
                    <a:pt x="209" y="528"/>
                    <a:pt x="209" y="528"/>
                    <a:pt x="209" y="528"/>
                  </a:cubicBezTo>
                  <a:cubicBezTo>
                    <a:pt x="273" y="466"/>
                    <a:pt x="273" y="466"/>
                    <a:pt x="273" y="466"/>
                  </a:cubicBezTo>
                  <a:cubicBezTo>
                    <a:pt x="274" y="466"/>
                    <a:pt x="274" y="466"/>
                    <a:pt x="274" y="466"/>
                  </a:cubicBezTo>
                  <a:cubicBezTo>
                    <a:pt x="294" y="458"/>
                    <a:pt x="294" y="458"/>
                    <a:pt x="294" y="458"/>
                  </a:cubicBezTo>
                  <a:cubicBezTo>
                    <a:pt x="305" y="447"/>
                    <a:pt x="305" y="447"/>
                    <a:pt x="305" y="447"/>
                  </a:cubicBezTo>
                  <a:cubicBezTo>
                    <a:pt x="305" y="446"/>
                    <a:pt x="305" y="446"/>
                    <a:pt x="305" y="446"/>
                  </a:cubicBezTo>
                  <a:cubicBezTo>
                    <a:pt x="313" y="439"/>
                    <a:pt x="321" y="435"/>
                    <a:pt x="329" y="432"/>
                  </a:cubicBezTo>
                  <a:cubicBezTo>
                    <a:pt x="323" y="427"/>
                    <a:pt x="323" y="427"/>
                    <a:pt x="323" y="427"/>
                  </a:cubicBezTo>
                  <a:cubicBezTo>
                    <a:pt x="309" y="413"/>
                    <a:pt x="309" y="413"/>
                    <a:pt x="309" y="413"/>
                  </a:cubicBezTo>
                  <a:cubicBezTo>
                    <a:pt x="309" y="412"/>
                    <a:pt x="309" y="412"/>
                    <a:pt x="309" y="412"/>
                  </a:cubicBezTo>
                  <a:cubicBezTo>
                    <a:pt x="308" y="412"/>
                    <a:pt x="308" y="412"/>
                    <a:pt x="308" y="412"/>
                  </a:cubicBezTo>
                  <a:cubicBezTo>
                    <a:pt x="297" y="399"/>
                    <a:pt x="297" y="399"/>
                    <a:pt x="297" y="399"/>
                  </a:cubicBezTo>
                  <a:cubicBezTo>
                    <a:pt x="296" y="397"/>
                    <a:pt x="296" y="397"/>
                    <a:pt x="296" y="397"/>
                  </a:cubicBezTo>
                  <a:cubicBezTo>
                    <a:pt x="296" y="395"/>
                    <a:pt x="296" y="395"/>
                    <a:pt x="296" y="395"/>
                  </a:cubicBezTo>
                  <a:cubicBezTo>
                    <a:pt x="302" y="389"/>
                    <a:pt x="302" y="389"/>
                    <a:pt x="302" y="389"/>
                  </a:cubicBezTo>
                  <a:cubicBezTo>
                    <a:pt x="288" y="392"/>
                    <a:pt x="288" y="392"/>
                    <a:pt x="288" y="392"/>
                  </a:cubicBezTo>
                  <a:cubicBezTo>
                    <a:pt x="258" y="385"/>
                    <a:pt x="258" y="385"/>
                    <a:pt x="258" y="385"/>
                  </a:cubicBezTo>
                  <a:cubicBezTo>
                    <a:pt x="247" y="379"/>
                    <a:pt x="239" y="373"/>
                    <a:pt x="237" y="366"/>
                  </a:cubicBezTo>
                  <a:cubicBezTo>
                    <a:pt x="231" y="347"/>
                    <a:pt x="229" y="330"/>
                    <a:pt x="230" y="315"/>
                  </a:cubicBezTo>
                  <a:cubicBezTo>
                    <a:pt x="226" y="320"/>
                    <a:pt x="220" y="321"/>
                    <a:pt x="215" y="321"/>
                  </a:cubicBezTo>
                  <a:cubicBezTo>
                    <a:pt x="193" y="316"/>
                    <a:pt x="193" y="316"/>
                    <a:pt x="193" y="316"/>
                  </a:cubicBezTo>
                  <a:cubicBezTo>
                    <a:pt x="178" y="305"/>
                    <a:pt x="178" y="305"/>
                    <a:pt x="178" y="305"/>
                  </a:cubicBezTo>
                  <a:cubicBezTo>
                    <a:pt x="160" y="301"/>
                    <a:pt x="160" y="301"/>
                    <a:pt x="160" y="301"/>
                  </a:cubicBezTo>
                  <a:cubicBezTo>
                    <a:pt x="152" y="301"/>
                    <a:pt x="152" y="301"/>
                    <a:pt x="152" y="301"/>
                  </a:cubicBezTo>
                  <a:cubicBezTo>
                    <a:pt x="147" y="301"/>
                    <a:pt x="140" y="299"/>
                    <a:pt x="136" y="295"/>
                  </a:cubicBezTo>
                  <a:cubicBezTo>
                    <a:pt x="130" y="291"/>
                    <a:pt x="126" y="286"/>
                    <a:pt x="125" y="282"/>
                  </a:cubicBezTo>
                  <a:cubicBezTo>
                    <a:pt x="123" y="274"/>
                    <a:pt x="125" y="268"/>
                    <a:pt x="133" y="263"/>
                  </a:cubicBezTo>
                  <a:cubicBezTo>
                    <a:pt x="140" y="258"/>
                    <a:pt x="149" y="249"/>
                    <a:pt x="156" y="239"/>
                  </a:cubicBezTo>
                  <a:cubicBezTo>
                    <a:pt x="149" y="229"/>
                    <a:pt x="145" y="220"/>
                    <a:pt x="149" y="210"/>
                  </a:cubicBezTo>
                  <a:cubicBezTo>
                    <a:pt x="150" y="209"/>
                    <a:pt x="150" y="209"/>
                    <a:pt x="150" y="209"/>
                  </a:cubicBezTo>
                  <a:cubicBezTo>
                    <a:pt x="151" y="204"/>
                    <a:pt x="159" y="200"/>
                    <a:pt x="175" y="195"/>
                  </a:cubicBezTo>
                  <a:cubicBezTo>
                    <a:pt x="176" y="189"/>
                    <a:pt x="178" y="186"/>
                    <a:pt x="180" y="185"/>
                  </a:cubicBezTo>
                  <a:cubicBezTo>
                    <a:pt x="196" y="186"/>
                    <a:pt x="196" y="186"/>
                    <a:pt x="196" y="186"/>
                  </a:cubicBezTo>
                  <a:cubicBezTo>
                    <a:pt x="194" y="184"/>
                    <a:pt x="194" y="184"/>
                    <a:pt x="194" y="184"/>
                  </a:cubicBezTo>
                  <a:cubicBezTo>
                    <a:pt x="183" y="178"/>
                    <a:pt x="180" y="170"/>
                    <a:pt x="186" y="162"/>
                  </a:cubicBezTo>
                  <a:cubicBezTo>
                    <a:pt x="194" y="156"/>
                    <a:pt x="194" y="156"/>
                    <a:pt x="194" y="156"/>
                  </a:cubicBezTo>
                  <a:cubicBezTo>
                    <a:pt x="204" y="152"/>
                    <a:pt x="215" y="153"/>
                    <a:pt x="227" y="160"/>
                  </a:cubicBezTo>
                  <a:cubicBezTo>
                    <a:pt x="251" y="177"/>
                    <a:pt x="251" y="177"/>
                    <a:pt x="251" y="177"/>
                  </a:cubicBezTo>
                  <a:cubicBezTo>
                    <a:pt x="273" y="177"/>
                    <a:pt x="273" y="177"/>
                    <a:pt x="273" y="177"/>
                  </a:cubicBezTo>
                  <a:cubicBezTo>
                    <a:pt x="281" y="183"/>
                    <a:pt x="281" y="183"/>
                    <a:pt x="281" y="183"/>
                  </a:cubicBezTo>
                  <a:cubicBezTo>
                    <a:pt x="283" y="191"/>
                    <a:pt x="283" y="191"/>
                    <a:pt x="283" y="191"/>
                  </a:cubicBezTo>
                  <a:cubicBezTo>
                    <a:pt x="283" y="197"/>
                    <a:pt x="279" y="200"/>
                    <a:pt x="275" y="200"/>
                  </a:cubicBezTo>
                  <a:cubicBezTo>
                    <a:pt x="270" y="200"/>
                    <a:pt x="268" y="205"/>
                    <a:pt x="267" y="211"/>
                  </a:cubicBezTo>
                  <a:cubicBezTo>
                    <a:pt x="277" y="237"/>
                    <a:pt x="277" y="237"/>
                    <a:pt x="277" y="237"/>
                  </a:cubicBezTo>
                  <a:cubicBezTo>
                    <a:pt x="284" y="227"/>
                    <a:pt x="290" y="222"/>
                    <a:pt x="296" y="221"/>
                  </a:cubicBezTo>
                  <a:cubicBezTo>
                    <a:pt x="300" y="221"/>
                    <a:pt x="304" y="223"/>
                    <a:pt x="307" y="227"/>
                  </a:cubicBezTo>
                  <a:cubicBezTo>
                    <a:pt x="310" y="233"/>
                    <a:pt x="313" y="242"/>
                    <a:pt x="315" y="252"/>
                  </a:cubicBezTo>
                  <a:cubicBezTo>
                    <a:pt x="316" y="263"/>
                    <a:pt x="320" y="273"/>
                    <a:pt x="323" y="278"/>
                  </a:cubicBezTo>
                  <a:cubicBezTo>
                    <a:pt x="331" y="290"/>
                    <a:pt x="331" y="290"/>
                    <a:pt x="331" y="290"/>
                  </a:cubicBezTo>
                  <a:cubicBezTo>
                    <a:pt x="344" y="305"/>
                    <a:pt x="351" y="317"/>
                    <a:pt x="353" y="327"/>
                  </a:cubicBezTo>
                  <a:cubicBezTo>
                    <a:pt x="395" y="321"/>
                    <a:pt x="395" y="321"/>
                    <a:pt x="395" y="321"/>
                  </a:cubicBezTo>
                  <a:cubicBezTo>
                    <a:pt x="412" y="312"/>
                    <a:pt x="412" y="312"/>
                    <a:pt x="412" y="312"/>
                  </a:cubicBezTo>
                  <a:cubicBezTo>
                    <a:pt x="429" y="291"/>
                    <a:pt x="429" y="291"/>
                    <a:pt x="429" y="291"/>
                  </a:cubicBezTo>
                  <a:cubicBezTo>
                    <a:pt x="437" y="271"/>
                    <a:pt x="437" y="271"/>
                    <a:pt x="437" y="271"/>
                  </a:cubicBezTo>
                  <a:cubicBezTo>
                    <a:pt x="437" y="270"/>
                    <a:pt x="437" y="270"/>
                    <a:pt x="437" y="270"/>
                  </a:cubicBezTo>
                  <a:cubicBezTo>
                    <a:pt x="437" y="268"/>
                    <a:pt x="437" y="268"/>
                    <a:pt x="437" y="268"/>
                  </a:cubicBezTo>
                  <a:cubicBezTo>
                    <a:pt x="442" y="247"/>
                    <a:pt x="442" y="247"/>
                    <a:pt x="442" y="247"/>
                  </a:cubicBezTo>
                  <a:cubicBezTo>
                    <a:pt x="442" y="246"/>
                    <a:pt x="442" y="246"/>
                    <a:pt x="442" y="246"/>
                  </a:cubicBezTo>
                  <a:cubicBezTo>
                    <a:pt x="443" y="244"/>
                    <a:pt x="443" y="244"/>
                    <a:pt x="443" y="244"/>
                  </a:cubicBezTo>
                  <a:cubicBezTo>
                    <a:pt x="444" y="244"/>
                    <a:pt x="444" y="244"/>
                    <a:pt x="444" y="244"/>
                  </a:cubicBezTo>
                  <a:cubicBezTo>
                    <a:pt x="460" y="234"/>
                    <a:pt x="460" y="234"/>
                    <a:pt x="460" y="234"/>
                  </a:cubicBezTo>
                  <a:cubicBezTo>
                    <a:pt x="463" y="232"/>
                    <a:pt x="463" y="232"/>
                    <a:pt x="463" y="232"/>
                  </a:cubicBezTo>
                  <a:cubicBezTo>
                    <a:pt x="462" y="230"/>
                    <a:pt x="462" y="230"/>
                    <a:pt x="462" y="230"/>
                  </a:cubicBezTo>
                  <a:cubicBezTo>
                    <a:pt x="436" y="222"/>
                    <a:pt x="436" y="222"/>
                    <a:pt x="436" y="222"/>
                  </a:cubicBezTo>
                  <a:cubicBezTo>
                    <a:pt x="434" y="222"/>
                    <a:pt x="434" y="222"/>
                    <a:pt x="434" y="222"/>
                  </a:cubicBezTo>
                  <a:cubicBezTo>
                    <a:pt x="434" y="221"/>
                    <a:pt x="434" y="221"/>
                    <a:pt x="434" y="221"/>
                  </a:cubicBezTo>
                  <a:cubicBezTo>
                    <a:pt x="428" y="205"/>
                    <a:pt x="428" y="205"/>
                    <a:pt x="428" y="205"/>
                  </a:cubicBezTo>
                  <a:lnTo>
                    <a:pt x="426" y="200"/>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40" name="Freeform 34"/>
            <p:cNvSpPr/>
            <p:nvPr/>
          </p:nvSpPr>
          <p:spPr bwMode="auto">
            <a:xfrm>
              <a:off x="4277159" y="3745240"/>
              <a:ext cx="569755" cy="555344"/>
            </a:xfrm>
            <a:custGeom>
              <a:avLst/>
              <a:gdLst>
                <a:gd name="T0" fmla="*/ 2147483646 w 491"/>
                <a:gd name="T1" fmla="*/ 2147483646 h 483"/>
                <a:gd name="T2" fmla="*/ 2147483646 w 491"/>
                <a:gd name="T3" fmla="*/ 2147483646 h 483"/>
                <a:gd name="T4" fmla="*/ 2147483646 w 491"/>
                <a:gd name="T5" fmla="*/ 2147483646 h 483"/>
                <a:gd name="T6" fmla="*/ 2147483646 w 491"/>
                <a:gd name="T7" fmla="*/ 2147483646 h 483"/>
                <a:gd name="T8" fmla="*/ 2147483646 w 491"/>
                <a:gd name="T9" fmla="*/ 2147483646 h 483"/>
                <a:gd name="T10" fmla="*/ 2147483646 w 491"/>
                <a:gd name="T11" fmla="*/ 2147483646 h 483"/>
                <a:gd name="T12" fmla="*/ 2147483646 w 491"/>
                <a:gd name="T13" fmla="*/ 2147483646 h 483"/>
                <a:gd name="T14" fmla="*/ 2147483646 w 491"/>
                <a:gd name="T15" fmla="*/ 2147483646 h 483"/>
                <a:gd name="T16" fmla="*/ 2147483646 w 491"/>
                <a:gd name="T17" fmla="*/ 2147483646 h 483"/>
                <a:gd name="T18" fmla="*/ 2147483646 w 491"/>
                <a:gd name="T19" fmla="*/ 2147483646 h 483"/>
                <a:gd name="T20" fmla="*/ 2147483646 w 491"/>
                <a:gd name="T21" fmla="*/ 2147483646 h 483"/>
                <a:gd name="T22" fmla="*/ 2147483646 w 491"/>
                <a:gd name="T23" fmla="*/ 2147483646 h 483"/>
                <a:gd name="T24" fmla="*/ 2147483646 w 491"/>
                <a:gd name="T25" fmla="*/ 2147483646 h 483"/>
                <a:gd name="T26" fmla="*/ 2147483646 w 491"/>
                <a:gd name="T27" fmla="*/ 2147483646 h 483"/>
                <a:gd name="T28" fmla="*/ 2147483646 w 491"/>
                <a:gd name="T29" fmla="*/ 2147483646 h 483"/>
                <a:gd name="T30" fmla="*/ 2147483646 w 491"/>
                <a:gd name="T31" fmla="*/ 2147483646 h 483"/>
                <a:gd name="T32" fmla="*/ 2147483646 w 491"/>
                <a:gd name="T33" fmla="*/ 2147483646 h 483"/>
                <a:gd name="T34" fmla="*/ 2147483646 w 491"/>
                <a:gd name="T35" fmla="*/ 2147483646 h 483"/>
                <a:gd name="T36" fmla="*/ 2147483646 w 491"/>
                <a:gd name="T37" fmla="*/ 2147483646 h 483"/>
                <a:gd name="T38" fmla="*/ 2147483646 w 491"/>
                <a:gd name="T39" fmla="*/ 2147483646 h 483"/>
                <a:gd name="T40" fmla="*/ 2147483646 w 491"/>
                <a:gd name="T41" fmla="*/ 2147483646 h 483"/>
                <a:gd name="T42" fmla="*/ 2147483646 w 491"/>
                <a:gd name="T43" fmla="*/ 2147483646 h 483"/>
                <a:gd name="T44" fmla="*/ 2147483646 w 491"/>
                <a:gd name="T45" fmla="*/ 2147483646 h 483"/>
                <a:gd name="T46" fmla="*/ 2147483646 w 491"/>
                <a:gd name="T47" fmla="*/ 2147483646 h 483"/>
                <a:gd name="T48" fmla="*/ 2147483646 w 491"/>
                <a:gd name="T49" fmla="*/ 2147483646 h 483"/>
                <a:gd name="T50" fmla="*/ 2147483646 w 491"/>
                <a:gd name="T51" fmla="*/ 2147483646 h 483"/>
                <a:gd name="T52" fmla="*/ 2147483646 w 491"/>
                <a:gd name="T53" fmla="*/ 2147483646 h 483"/>
                <a:gd name="T54" fmla="*/ 2147483646 w 491"/>
                <a:gd name="T55" fmla="*/ 2147483646 h 483"/>
                <a:gd name="T56" fmla="*/ 2147483646 w 491"/>
                <a:gd name="T57" fmla="*/ 2147483646 h 483"/>
                <a:gd name="T58" fmla="*/ 2147483646 w 491"/>
                <a:gd name="T59" fmla="*/ 2147483646 h 483"/>
                <a:gd name="T60" fmla="*/ 2147483646 w 491"/>
                <a:gd name="T61" fmla="*/ 2147483646 h 483"/>
                <a:gd name="T62" fmla="*/ 2147483646 w 491"/>
                <a:gd name="T63" fmla="*/ 2147483646 h 483"/>
                <a:gd name="T64" fmla="*/ 2147483646 w 491"/>
                <a:gd name="T65" fmla="*/ 2147483646 h 483"/>
                <a:gd name="T66" fmla="*/ 2147483646 w 491"/>
                <a:gd name="T67" fmla="*/ 2147483646 h 483"/>
                <a:gd name="T68" fmla="*/ 2147483646 w 491"/>
                <a:gd name="T69" fmla="*/ 2147483646 h 483"/>
                <a:gd name="T70" fmla="*/ 2147483646 w 491"/>
                <a:gd name="T71" fmla="*/ 2147483646 h 483"/>
                <a:gd name="T72" fmla="*/ 2147483646 w 491"/>
                <a:gd name="T73" fmla="*/ 2147483646 h 483"/>
                <a:gd name="T74" fmla="*/ 2147483646 w 491"/>
                <a:gd name="T75" fmla="*/ 2147483646 h 483"/>
                <a:gd name="T76" fmla="*/ 2147483646 w 491"/>
                <a:gd name="T77" fmla="*/ 0 h 483"/>
                <a:gd name="T78" fmla="*/ 2147483646 w 491"/>
                <a:gd name="T79" fmla="*/ 2147483646 h 483"/>
                <a:gd name="T80" fmla="*/ 2147483646 w 491"/>
                <a:gd name="T81" fmla="*/ 2147483646 h 483"/>
                <a:gd name="T82" fmla="*/ 2147483646 w 491"/>
                <a:gd name="T83" fmla="*/ 2147483646 h 483"/>
                <a:gd name="T84" fmla="*/ 2147483646 w 491"/>
                <a:gd name="T85" fmla="*/ 2147483646 h 483"/>
                <a:gd name="T86" fmla="*/ 2147483646 w 491"/>
                <a:gd name="T87" fmla="*/ 2147483646 h 483"/>
                <a:gd name="T88" fmla="*/ 2147483646 w 491"/>
                <a:gd name="T89" fmla="*/ 2147483646 h 483"/>
                <a:gd name="T90" fmla="*/ 2147483646 w 491"/>
                <a:gd name="T91" fmla="*/ 2147483646 h 48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91"/>
                <a:gd name="T139" fmla="*/ 0 h 483"/>
                <a:gd name="T140" fmla="*/ 491 w 491"/>
                <a:gd name="T141" fmla="*/ 483 h 48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91" h="483">
                  <a:moveTo>
                    <a:pt x="109" y="159"/>
                  </a:moveTo>
                  <a:cubicBezTo>
                    <a:pt x="108" y="159"/>
                    <a:pt x="108" y="159"/>
                    <a:pt x="108" y="159"/>
                  </a:cubicBezTo>
                  <a:cubicBezTo>
                    <a:pt x="28" y="192"/>
                    <a:pt x="28" y="192"/>
                    <a:pt x="28" y="192"/>
                  </a:cubicBezTo>
                  <a:cubicBezTo>
                    <a:pt x="4" y="215"/>
                    <a:pt x="4" y="215"/>
                    <a:pt x="4" y="215"/>
                  </a:cubicBezTo>
                  <a:cubicBezTo>
                    <a:pt x="0" y="251"/>
                    <a:pt x="4" y="272"/>
                    <a:pt x="16" y="278"/>
                  </a:cubicBezTo>
                  <a:cubicBezTo>
                    <a:pt x="40" y="293"/>
                    <a:pt x="40" y="293"/>
                    <a:pt x="40" y="293"/>
                  </a:cubicBezTo>
                  <a:cubicBezTo>
                    <a:pt x="41" y="293"/>
                    <a:pt x="41" y="293"/>
                    <a:pt x="41" y="293"/>
                  </a:cubicBezTo>
                  <a:cubicBezTo>
                    <a:pt x="41" y="294"/>
                    <a:pt x="41" y="294"/>
                    <a:pt x="41" y="294"/>
                  </a:cubicBezTo>
                  <a:cubicBezTo>
                    <a:pt x="47" y="333"/>
                    <a:pt x="47" y="333"/>
                    <a:pt x="47" y="333"/>
                  </a:cubicBezTo>
                  <a:cubicBezTo>
                    <a:pt x="67" y="360"/>
                    <a:pt x="81" y="373"/>
                    <a:pt x="88" y="377"/>
                  </a:cubicBezTo>
                  <a:cubicBezTo>
                    <a:pt x="111" y="382"/>
                    <a:pt x="111" y="382"/>
                    <a:pt x="111" y="382"/>
                  </a:cubicBezTo>
                  <a:cubicBezTo>
                    <a:pt x="115" y="383"/>
                    <a:pt x="115" y="383"/>
                    <a:pt x="115" y="383"/>
                  </a:cubicBezTo>
                  <a:cubicBezTo>
                    <a:pt x="115" y="384"/>
                    <a:pt x="115" y="384"/>
                    <a:pt x="115" y="384"/>
                  </a:cubicBezTo>
                  <a:cubicBezTo>
                    <a:pt x="118" y="388"/>
                    <a:pt x="125" y="392"/>
                    <a:pt x="139" y="397"/>
                  </a:cubicBezTo>
                  <a:cubicBezTo>
                    <a:pt x="202" y="400"/>
                    <a:pt x="202" y="400"/>
                    <a:pt x="202" y="400"/>
                  </a:cubicBezTo>
                  <a:cubicBezTo>
                    <a:pt x="249" y="400"/>
                    <a:pt x="275" y="403"/>
                    <a:pt x="280" y="408"/>
                  </a:cubicBezTo>
                  <a:cubicBezTo>
                    <a:pt x="286" y="412"/>
                    <a:pt x="287" y="423"/>
                    <a:pt x="286" y="439"/>
                  </a:cubicBezTo>
                  <a:cubicBezTo>
                    <a:pt x="285" y="449"/>
                    <a:pt x="286" y="456"/>
                    <a:pt x="287" y="457"/>
                  </a:cubicBezTo>
                  <a:cubicBezTo>
                    <a:pt x="310" y="451"/>
                    <a:pt x="310" y="451"/>
                    <a:pt x="310" y="451"/>
                  </a:cubicBezTo>
                  <a:cubicBezTo>
                    <a:pt x="328" y="445"/>
                    <a:pt x="338" y="445"/>
                    <a:pt x="344" y="450"/>
                  </a:cubicBezTo>
                  <a:cubicBezTo>
                    <a:pt x="352" y="461"/>
                    <a:pt x="352" y="461"/>
                    <a:pt x="352" y="461"/>
                  </a:cubicBezTo>
                  <a:cubicBezTo>
                    <a:pt x="365" y="477"/>
                    <a:pt x="373" y="483"/>
                    <a:pt x="375" y="482"/>
                  </a:cubicBezTo>
                  <a:cubicBezTo>
                    <a:pt x="382" y="480"/>
                    <a:pt x="389" y="474"/>
                    <a:pt x="396" y="463"/>
                  </a:cubicBezTo>
                  <a:cubicBezTo>
                    <a:pt x="399" y="460"/>
                    <a:pt x="399" y="460"/>
                    <a:pt x="399" y="460"/>
                  </a:cubicBezTo>
                  <a:cubicBezTo>
                    <a:pt x="418" y="472"/>
                    <a:pt x="418" y="472"/>
                    <a:pt x="418" y="472"/>
                  </a:cubicBezTo>
                  <a:cubicBezTo>
                    <a:pt x="429" y="462"/>
                    <a:pt x="429" y="462"/>
                    <a:pt x="429" y="462"/>
                  </a:cubicBezTo>
                  <a:cubicBezTo>
                    <a:pt x="432" y="447"/>
                    <a:pt x="440" y="440"/>
                    <a:pt x="452" y="439"/>
                  </a:cubicBezTo>
                  <a:cubicBezTo>
                    <a:pt x="458" y="437"/>
                    <a:pt x="458" y="437"/>
                    <a:pt x="458" y="437"/>
                  </a:cubicBezTo>
                  <a:cubicBezTo>
                    <a:pt x="456" y="432"/>
                    <a:pt x="456" y="432"/>
                    <a:pt x="456" y="432"/>
                  </a:cubicBezTo>
                  <a:cubicBezTo>
                    <a:pt x="453" y="430"/>
                    <a:pt x="453" y="430"/>
                    <a:pt x="453" y="430"/>
                  </a:cubicBezTo>
                  <a:cubicBezTo>
                    <a:pt x="454" y="429"/>
                    <a:pt x="454" y="429"/>
                    <a:pt x="454" y="429"/>
                  </a:cubicBezTo>
                  <a:cubicBezTo>
                    <a:pt x="456" y="403"/>
                    <a:pt x="456" y="403"/>
                    <a:pt x="456" y="403"/>
                  </a:cubicBezTo>
                  <a:cubicBezTo>
                    <a:pt x="447" y="390"/>
                    <a:pt x="437" y="386"/>
                    <a:pt x="425" y="388"/>
                  </a:cubicBezTo>
                  <a:cubicBezTo>
                    <a:pt x="413" y="391"/>
                    <a:pt x="405" y="391"/>
                    <a:pt x="402" y="387"/>
                  </a:cubicBezTo>
                  <a:cubicBezTo>
                    <a:pt x="400" y="384"/>
                    <a:pt x="400" y="382"/>
                    <a:pt x="400" y="378"/>
                  </a:cubicBezTo>
                  <a:cubicBezTo>
                    <a:pt x="392" y="365"/>
                    <a:pt x="385" y="354"/>
                    <a:pt x="375" y="345"/>
                  </a:cubicBezTo>
                  <a:cubicBezTo>
                    <a:pt x="363" y="334"/>
                    <a:pt x="359" y="325"/>
                    <a:pt x="363" y="315"/>
                  </a:cubicBezTo>
                  <a:cubicBezTo>
                    <a:pt x="365" y="312"/>
                    <a:pt x="365" y="312"/>
                    <a:pt x="365" y="312"/>
                  </a:cubicBezTo>
                  <a:cubicBezTo>
                    <a:pt x="394" y="317"/>
                    <a:pt x="394" y="317"/>
                    <a:pt x="394" y="317"/>
                  </a:cubicBezTo>
                  <a:cubicBezTo>
                    <a:pt x="392" y="299"/>
                    <a:pt x="392" y="299"/>
                    <a:pt x="392" y="299"/>
                  </a:cubicBezTo>
                  <a:cubicBezTo>
                    <a:pt x="391" y="289"/>
                    <a:pt x="392" y="282"/>
                    <a:pt x="397" y="276"/>
                  </a:cubicBezTo>
                  <a:cubicBezTo>
                    <a:pt x="400" y="272"/>
                    <a:pt x="405" y="270"/>
                    <a:pt x="410" y="269"/>
                  </a:cubicBezTo>
                  <a:cubicBezTo>
                    <a:pt x="423" y="265"/>
                    <a:pt x="423" y="265"/>
                    <a:pt x="423" y="265"/>
                  </a:cubicBezTo>
                  <a:cubicBezTo>
                    <a:pt x="423" y="259"/>
                    <a:pt x="423" y="259"/>
                    <a:pt x="423" y="259"/>
                  </a:cubicBezTo>
                  <a:cubicBezTo>
                    <a:pt x="413" y="239"/>
                    <a:pt x="410" y="225"/>
                    <a:pt x="414" y="218"/>
                  </a:cubicBezTo>
                  <a:cubicBezTo>
                    <a:pt x="421" y="213"/>
                    <a:pt x="421" y="213"/>
                    <a:pt x="421" y="213"/>
                  </a:cubicBezTo>
                  <a:cubicBezTo>
                    <a:pt x="424" y="212"/>
                    <a:pt x="434" y="214"/>
                    <a:pt x="449" y="219"/>
                  </a:cubicBezTo>
                  <a:cubicBezTo>
                    <a:pt x="449" y="219"/>
                    <a:pt x="449" y="219"/>
                    <a:pt x="449" y="219"/>
                  </a:cubicBezTo>
                  <a:cubicBezTo>
                    <a:pt x="450" y="220"/>
                    <a:pt x="450" y="220"/>
                    <a:pt x="450" y="220"/>
                  </a:cubicBezTo>
                  <a:cubicBezTo>
                    <a:pt x="450" y="222"/>
                    <a:pt x="450" y="222"/>
                    <a:pt x="450" y="222"/>
                  </a:cubicBezTo>
                  <a:cubicBezTo>
                    <a:pt x="462" y="236"/>
                    <a:pt x="468" y="245"/>
                    <a:pt x="471" y="247"/>
                  </a:cubicBezTo>
                  <a:cubicBezTo>
                    <a:pt x="491" y="214"/>
                    <a:pt x="491" y="214"/>
                    <a:pt x="491" y="214"/>
                  </a:cubicBezTo>
                  <a:cubicBezTo>
                    <a:pt x="473" y="192"/>
                    <a:pt x="464" y="176"/>
                    <a:pt x="461" y="170"/>
                  </a:cubicBezTo>
                  <a:cubicBezTo>
                    <a:pt x="445" y="180"/>
                    <a:pt x="445" y="180"/>
                    <a:pt x="445" y="180"/>
                  </a:cubicBezTo>
                  <a:cubicBezTo>
                    <a:pt x="443" y="178"/>
                    <a:pt x="443" y="178"/>
                    <a:pt x="443" y="178"/>
                  </a:cubicBezTo>
                  <a:cubicBezTo>
                    <a:pt x="401" y="168"/>
                    <a:pt x="401" y="168"/>
                    <a:pt x="401" y="168"/>
                  </a:cubicBezTo>
                  <a:cubicBezTo>
                    <a:pt x="400" y="168"/>
                    <a:pt x="400" y="168"/>
                    <a:pt x="400" y="168"/>
                  </a:cubicBezTo>
                  <a:cubicBezTo>
                    <a:pt x="400" y="167"/>
                    <a:pt x="400" y="167"/>
                    <a:pt x="400" y="167"/>
                  </a:cubicBezTo>
                  <a:cubicBezTo>
                    <a:pt x="382" y="158"/>
                    <a:pt x="371" y="149"/>
                    <a:pt x="370" y="139"/>
                  </a:cubicBezTo>
                  <a:cubicBezTo>
                    <a:pt x="345" y="127"/>
                    <a:pt x="345" y="127"/>
                    <a:pt x="345" y="127"/>
                  </a:cubicBezTo>
                  <a:cubicBezTo>
                    <a:pt x="345" y="103"/>
                    <a:pt x="345" y="103"/>
                    <a:pt x="345" y="103"/>
                  </a:cubicBezTo>
                  <a:cubicBezTo>
                    <a:pt x="391" y="76"/>
                    <a:pt x="391" y="76"/>
                    <a:pt x="391" y="76"/>
                  </a:cubicBezTo>
                  <a:cubicBezTo>
                    <a:pt x="389" y="63"/>
                    <a:pt x="386" y="50"/>
                    <a:pt x="381" y="40"/>
                  </a:cubicBezTo>
                  <a:cubicBezTo>
                    <a:pt x="373" y="25"/>
                    <a:pt x="373" y="25"/>
                    <a:pt x="373" y="25"/>
                  </a:cubicBezTo>
                  <a:cubicBezTo>
                    <a:pt x="342" y="28"/>
                    <a:pt x="342" y="28"/>
                    <a:pt x="342" y="28"/>
                  </a:cubicBezTo>
                  <a:cubicBezTo>
                    <a:pt x="327" y="35"/>
                    <a:pt x="313" y="38"/>
                    <a:pt x="299" y="38"/>
                  </a:cubicBezTo>
                  <a:cubicBezTo>
                    <a:pt x="267" y="30"/>
                    <a:pt x="267" y="30"/>
                    <a:pt x="267" y="30"/>
                  </a:cubicBezTo>
                  <a:cubicBezTo>
                    <a:pt x="267" y="19"/>
                    <a:pt x="267" y="19"/>
                    <a:pt x="267" y="19"/>
                  </a:cubicBezTo>
                  <a:cubicBezTo>
                    <a:pt x="261" y="18"/>
                    <a:pt x="261" y="18"/>
                    <a:pt x="261" y="18"/>
                  </a:cubicBezTo>
                  <a:cubicBezTo>
                    <a:pt x="252" y="15"/>
                    <a:pt x="252" y="15"/>
                    <a:pt x="252" y="15"/>
                  </a:cubicBezTo>
                  <a:cubicBezTo>
                    <a:pt x="250" y="8"/>
                    <a:pt x="250" y="8"/>
                    <a:pt x="250" y="8"/>
                  </a:cubicBezTo>
                  <a:cubicBezTo>
                    <a:pt x="250" y="8"/>
                    <a:pt x="250" y="8"/>
                    <a:pt x="250" y="8"/>
                  </a:cubicBezTo>
                  <a:cubicBezTo>
                    <a:pt x="250" y="7"/>
                    <a:pt x="250" y="7"/>
                    <a:pt x="250" y="7"/>
                  </a:cubicBezTo>
                  <a:cubicBezTo>
                    <a:pt x="250" y="7"/>
                    <a:pt x="250" y="7"/>
                    <a:pt x="250" y="7"/>
                  </a:cubicBezTo>
                  <a:cubicBezTo>
                    <a:pt x="250" y="7"/>
                    <a:pt x="250" y="7"/>
                    <a:pt x="250" y="7"/>
                  </a:cubicBezTo>
                  <a:cubicBezTo>
                    <a:pt x="249" y="4"/>
                    <a:pt x="249" y="4"/>
                    <a:pt x="249" y="4"/>
                  </a:cubicBezTo>
                  <a:cubicBezTo>
                    <a:pt x="249" y="3"/>
                    <a:pt x="249" y="3"/>
                    <a:pt x="249" y="3"/>
                  </a:cubicBezTo>
                  <a:cubicBezTo>
                    <a:pt x="249" y="0"/>
                    <a:pt x="249" y="0"/>
                    <a:pt x="249" y="0"/>
                  </a:cubicBezTo>
                  <a:cubicBezTo>
                    <a:pt x="247" y="1"/>
                    <a:pt x="247" y="1"/>
                    <a:pt x="247" y="1"/>
                  </a:cubicBezTo>
                  <a:cubicBezTo>
                    <a:pt x="244" y="28"/>
                    <a:pt x="244" y="28"/>
                    <a:pt x="244" y="28"/>
                  </a:cubicBezTo>
                  <a:cubicBezTo>
                    <a:pt x="243" y="38"/>
                    <a:pt x="243" y="38"/>
                    <a:pt x="243" y="38"/>
                  </a:cubicBezTo>
                  <a:cubicBezTo>
                    <a:pt x="241" y="43"/>
                    <a:pt x="239" y="46"/>
                    <a:pt x="241" y="48"/>
                  </a:cubicBezTo>
                  <a:cubicBezTo>
                    <a:pt x="247" y="56"/>
                    <a:pt x="245" y="64"/>
                    <a:pt x="240" y="72"/>
                  </a:cubicBezTo>
                  <a:cubicBezTo>
                    <a:pt x="244" y="89"/>
                    <a:pt x="244" y="89"/>
                    <a:pt x="244" y="89"/>
                  </a:cubicBezTo>
                  <a:cubicBezTo>
                    <a:pt x="243" y="91"/>
                    <a:pt x="243" y="91"/>
                    <a:pt x="243" y="91"/>
                  </a:cubicBezTo>
                  <a:cubicBezTo>
                    <a:pt x="241" y="92"/>
                    <a:pt x="241" y="92"/>
                    <a:pt x="241" y="92"/>
                  </a:cubicBezTo>
                  <a:cubicBezTo>
                    <a:pt x="229" y="103"/>
                    <a:pt x="229" y="103"/>
                    <a:pt x="229" y="103"/>
                  </a:cubicBezTo>
                  <a:cubicBezTo>
                    <a:pt x="229" y="127"/>
                    <a:pt x="229" y="127"/>
                    <a:pt x="229" y="127"/>
                  </a:cubicBezTo>
                  <a:cubicBezTo>
                    <a:pt x="225" y="129"/>
                    <a:pt x="225" y="129"/>
                    <a:pt x="225" y="129"/>
                  </a:cubicBezTo>
                  <a:cubicBezTo>
                    <a:pt x="202" y="139"/>
                    <a:pt x="186" y="144"/>
                    <a:pt x="177" y="144"/>
                  </a:cubicBezTo>
                  <a:cubicBezTo>
                    <a:pt x="130" y="141"/>
                    <a:pt x="130" y="141"/>
                    <a:pt x="130" y="141"/>
                  </a:cubicBezTo>
                  <a:cubicBezTo>
                    <a:pt x="110" y="159"/>
                    <a:pt x="110" y="159"/>
                    <a:pt x="110" y="159"/>
                  </a:cubicBezTo>
                  <a:lnTo>
                    <a:pt x="109" y="159"/>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41" name="Freeform 35"/>
            <p:cNvSpPr/>
            <p:nvPr/>
          </p:nvSpPr>
          <p:spPr bwMode="auto">
            <a:xfrm>
              <a:off x="5341701" y="4933935"/>
              <a:ext cx="163054" cy="388184"/>
            </a:xfrm>
            <a:custGeom>
              <a:avLst/>
              <a:gdLst>
                <a:gd name="T0" fmla="*/ 2147483646 w 139"/>
                <a:gd name="T1" fmla="*/ 0 h 338"/>
                <a:gd name="T2" fmla="*/ 2147483646 w 139"/>
                <a:gd name="T3" fmla="*/ 2147483646 h 338"/>
                <a:gd name="T4" fmla="*/ 0 w 139"/>
                <a:gd name="T5" fmla="*/ 2147483646 h 338"/>
                <a:gd name="T6" fmla="*/ 2147483646 w 139"/>
                <a:gd name="T7" fmla="*/ 2147483646 h 338"/>
                <a:gd name="T8" fmla="*/ 2147483646 w 139"/>
                <a:gd name="T9" fmla="*/ 2147483646 h 338"/>
                <a:gd name="T10" fmla="*/ 2147483646 w 139"/>
                <a:gd name="T11" fmla="*/ 2147483646 h 338"/>
                <a:gd name="T12" fmla="*/ 1881324819 w 139"/>
                <a:gd name="T13" fmla="*/ 2147483646 h 338"/>
                <a:gd name="T14" fmla="*/ 2147483646 w 139"/>
                <a:gd name="T15" fmla="*/ 2147483646 h 338"/>
                <a:gd name="T16" fmla="*/ 2147483646 w 139"/>
                <a:gd name="T17" fmla="*/ 2147483646 h 338"/>
                <a:gd name="T18" fmla="*/ 2147483646 w 139"/>
                <a:gd name="T19" fmla="*/ 2147483646 h 338"/>
                <a:gd name="T20" fmla="*/ 2147483646 w 139"/>
                <a:gd name="T21" fmla="*/ 2147483646 h 338"/>
                <a:gd name="T22" fmla="*/ 2147483646 w 139"/>
                <a:gd name="T23" fmla="*/ 2147483646 h 338"/>
                <a:gd name="T24" fmla="*/ 2147483646 w 139"/>
                <a:gd name="T25" fmla="*/ 2147483646 h 338"/>
                <a:gd name="T26" fmla="*/ 2147483646 w 139"/>
                <a:gd name="T27" fmla="*/ 2147483646 h 338"/>
                <a:gd name="T28" fmla="*/ 2147483646 w 139"/>
                <a:gd name="T29" fmla="*/ 2147483646 h 338"/>
                <a:gd name="T30" fmla="*/ 2147483646 w 139"/>
                <a:gd name="T31" fmla="*/ 2147483646 h 338"/>
                <a:gd name="T32" fmla="*/ 2147483646 w 139"/>
                <a:gd name="T33" fmla="*/ 2147483646 h 338"/>
                <a:gd name="T34" fmla="*/ 2147483646 w 139"/>
                <a:gd name="T35" fmla="*/ 2147483646 h 338"/>
                <a:gd name="T36" fmla="*/ 2147483646 w 139"/>
                <a:gd name="T37" fmla="*/ 2147483646 h 338"/>
                <a:gd name="T38" fmla="*/ 2147483646 w 139"/>
                <a:gd name="T39" fmla="*/ 2147483646 h 338"/>
                <a:gd name="T40" fmla="*/ 2147483646 w 139"/>
                <a:gd name="T41" fmla="*/ 2147483646 h 338"/>
                <a:gd name="T42" fmla="*/ 2147483646 w 139"/>
                <a:gd name="T43" fmla="*/ 2147483646 h 338"/>
                <a:gd name="T44" fmla="*/ 2147483646 w 139"/>
                <a:gd name="T45" fmla="*/ 2147483646 h 338"/>
                <a:gd name="T46" fmla="*/ 2147483646 w 139"/>
                <a:gd name="T47" fmla="*/ 2147483646 h 338"/>
                <a:gd name="T48" fmla="*/ 2147483646 w 139"/>
                <a:gd name="T49" fmla="*/ 2147483646 h 338"/>
                <a:gd name="T50" fmla="*/ 2147483646 w 139"/>
                <a:gd name="T51" fmla="*/ 2147483646 h 338"/>
                <a:gd name="T52" fmla="*/ 2147483646 w 139"/>
                <a:gd name="T53" fmla="*/ 2147483646 h 338"/>
                <a:gd name="T54" fmla="*/ 2147483646 w 139"/>
                <a:gd name="T55" fmla="*/ 2147483646 h 338"/>
                <a:gd name="T56" fmla="*/ 2147483646 w 139"/>
                <a:gd name="T57" fmla="*/ 2147483646 h 338"/>
                <a:gd name="T58" fmla="*/ 2147483646 w 139"/>
                <a:gd name="T59" fmla="*/ 2147483646 h 338"/>
                <a:gd name="T60" fmla="*/ 2147483646 w 139"/>
                <a:gd name="T61" fmla="*/ 0 h 3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9"/>
                <a:gd name="T94" fmla="*/ 0 h 338"/>
                <a:gd name="T95" fmla="*/ 139 w 139"/>
                <a:gd name="T96" fmla="*/ 338 h 3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9" h="338">
                  <a:moveTo>
                    <a:pt x="105" y="0"/>
                  </a:moveTo>
                  <a:cubicBezTo>
                    <a:pt x="72" y="24"/>
                    <a:pt x="47" y="55"/>
                    <a:pt x="32" y="92"/>
                  </a:cubicBezTo>
                  <a:cubicBezTo>
                    <a:pt x="18" y="123"/>
                    <a:pt x="7" y="139"/>
                    <a:pt x="0" y="143"/>
                  </a:cubicBezTo>
                  <a:cubicBezTo>
                    <a:pt x="7" y="202"/>
                    <a:pt x="7" y="202"/>
                    <a:pt x="7" y="202"/>
                  </a:cubicBezTo>
                  <a:cubicBezTo>
                    <a:pt x="7" y="203"/>
                    <a:pt x="7" y="203"/>
                    <a:pt x="7" y="203"/>
                  </a:cubicBezTo>
                  <a:cubicBezTo>
                    <a:pt x="7" y="203"/>
                    <a:pt x="7" y="203"/>
                    <a:pt x="7" y="203"/>
                  </a:cubicBezTo>
                  <a:cubicBezTo>
                    <a:pt x="2" y="243"/>
                    <a:pt x="2" y="243"/>
                    <a:pt x="2" y="243"/>
                  </a:cubicBezTo>
                  <a:cubicBezTo>
                    <a:pt x="0" y="255"/>
                    <a:pt x="2" y="264"/>
                    <a:pt x="5" y="266"/>
                  </a:cubicBezTo>
                  <a:cubicBezTo>
                    <a:pt x="48" y="294"/>
                    <a:pt x="48" y="294"/>
                    <a:pt x="48" y="294"/>
                  </a:cubicBezTo>
                  <a:cubicBezTo>
                    <a:pt x="48" y="294"/>
                    <a:pt x="48" y="294"/>
                    <a:pt x="48" y="294"/>
                  </a:cubicBezTo>
                  <a:cubicBezTo>
                    <a:pt x="49" y="294"/>
                    <a:pt x="49" y="294"/>
                    <a:pt x="49" y="294"/>
                  </a:cubicBezTo>
                  <a:cubicBezTo>
                    <a:pt x="51" y="298"/>
                    <a:pt x="51" y="298"/>
                    <a:pt x="51" y="298"/>
                  </a:cubicBezTo>
                  <a:cubicBezTo>
                    <a:pt x="51" y="298"/>
                    <a:pt x="51" y="298"/>
                    <a:pt x="51" y="298"/>
                  </a:cubicBezTo>
                  <a:cubicBezTo>
                    <a:pt x="53" y="307"/>
                    <a:pt x="59" y="316"/>
                    <a:pt x="67" y="326"/>
                  </a:cubicBezTo>
                  <a:cubicBezTo>
                    <a:pt x="72" y="332"/>
                    <a:pt x="77" y="336"/>
                    <a:pt x="81" y="338"/>
                  </a:cubicBezTo>
                  <a:cubicBezTo>
                    <a:pt x="87" y="268"/>
                    <a:pt x="87" y="268"/>
                    <a:pt x="87" y="268"/>
                  </a:cubicBezTo>
                  <a:cubicBezTo>
                    <a:pt x="87" y="266"/>
                    <a:pt x="87" y="266"/>
                    <a:pt x="87" y="266"/>
                  </a:cubicBezTo>
                  <a:cubicBezTo>
                    <a:pt x="118" y="192"/>
                    <a:pt x="118" y="192"/>
                    <a:pt x="118" y="192"/>
                  </a:cubicBezTo>
                  <a:cubicBezTo>
                    <a:pt x="129" y="104"/>
                    <a:pt x="129" y="104"/>
                    <a:pt x="129" y="104"/>
                  </a:cubicBezTo>
                  <a:cubicBezTo>
                    <a:pt x="129" y="103"/>
                    <a:pt x="129" y="103"/>
                    <a:pt x="129" y="103"/>
                  </a:cubicBezTo>
                  <a:cubicBezTo>
                    <a:pt x="130" y="102"/>
                    <a:pt x="130" y="102"/>
                    <a:pt x="130" y="102"/>
                  </a:cubicBezTo>
                  <a:cubicBezTo>
                    <a:pt x="139" y="79"/>
                    <a:pt x="139" y="79"/>
                    <a:pt x="139" y="79"/>
                  </a:cubicBezTo>
                  <a:cubicBezTo>
                    <a:pt x="132" y="59"/>
                    <a:pt x="132" y="59"/>
                    <a:pt x="132" y="59"/>
                  </a:cubicBezTo>
                  <a:cubicBezTo>
                    <a:pt x="132" y="58"/>
                    <a:pt x="132" y="58"/>
                    <a:pt x="132" y="58"/>
                  </a:cubicBezTo>
                  <a:cubicBezTo>
                    <a:pt x="131" y="58"/>
                    <a:pt x="131" y="58"/>
                    <a:pt x="131" y="58"/>
                  </a:cubicBezTo>
                  <a:cubicBezTo>
                    <a:pt x="129" y="31"/>
                    <a:pt x="129" y="31"/>
                    <a:pt x="129" y="31"/>
                  </a:cubicBezTo>
                  <a:cubicBezTo>
                    <a:pt x="130" y="30"/>
                    <a:pt x="130" y="30"/>
                    <a:pt x="130" y="30"/>
                  </a:cubicBezTo>
                  <a:cubicBezTo>
                    <a:pt x="131" y="28"/>
                    <a:pt x="131" y="28"/>
                    <a:pt x="131" y="28"/>
                  </a:cubicBezTo>
                  <a:cubicBezTo>
                    <a:pt x="136" y="22"/>
                    <a:pt x="136" y="22"/>
                    <a:pt x="136" y="22"/>
                  </a:cubicBezTo>
                  <a:cubicBezTo>
                    <a:pt x="139" y="15"/>
                    <a:pt x="139" y="15"/>
                    <a:pt x="139" y="15"/>
                  </a:cubicBezTo>
                  <a:lnTo>
                    <a:pt x="105" y="0"/>
                  </a:lnTo>
                  <a:close/>
                </a:path>
              </a:pathLst>
            </a:custGeom>
            <a:solidFill>
              <a:srgbClr val="9DC3E6"/>
            </a:solid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42" name="Freeform 36"/>
            <p:cNvSpPr/>
            <p:nvPr/>
          </p:nvSpPr>
          <p:spPr bwMode="auto">
            <a:xfrm>
              <a:off x="4149714" y="5623007"/>
              <a:ext cx="249267" cy="211736"/>
            </a:xfrm>
            <a:custGeom>
              <a:avLst/>
              <a:gdLst>
                <a:gd name="T0" fmla="*/ 2147483646 w 216"/>
                <a:gd name="T1" fmla="*/ 2147483646 h 184"/>
                <a:gd name="T2" fmla="*/ 2147483646 w 216"/>
                <a:gd name="T3" fmla="*/ 2147483646 h 184"/>
                <a:gd name="T4" fmla="*/ 2147483646 w 216"/>
                <a:gd name="T5" fmla="*/ 2147483646 h 184"/>
                <a:gd name="T6" fmla="*/ 2147483646 w 216"/>
                <a:gd name="T7" fmla="*/ 2147483646 h 184"/>
                <a:gd name="T8" fmla="*/ 2147483646 w 216"/>
                <a:gd name="T9" fmla="*/ 2147483646 h 184"/>
                <a:gd name="T10" fmla="*/ 2147483646 w 216"/>
                <a:gd name="T11" fmla="*/ 2147483646 h 184"/>
                <a:gd name="T12" fmla="*/ 2147483646 w 216"/>
                <a:gd name="T13" fmla="*/ 2147483646 h 184"/>
                <a:gd name="T14" fmla="*/ 2147483646 w 216"/>
                <a:gd name="T15" fmla="*/ 2147483646 h 184"/>
                <a:gd name="T16" fmla="*/ 2147483646 w 216"/>
                <a:gd name="T17" fmla="*/ 2147483646 h 184"/>
                <a:gd name="T18" fmla="*/ 2147483646 w 216"/>
                <a:gd name="T19" fmla="*/ 2147483646 h 184"/>
                <a:gd name="T20" fmla="*/ 2147483646 w 216"/>
                <a:gd name="T21" fmla="*/ 2147483646 h 184"/>
                <a:gd name="T22" fmla="*/ 2147483646 w 216"/>
                <a:gd name="T23" fmla="*/ 2147483646 h 184"/>
                <a:gd name="T24" fmla="*/ 2147483646 w 216"/>
                <a:gd name="T25" fmla="*/ 2147483646 h 184"/>
                <a:gd name="T26" fmla="*/ 2147483646 w 216"/>
                <a:gd name="T27" fmla="*/ 2147483646 h 184"/>
                <a:gd name="T28" fmla="*/ 2147483646 w 216"/>
                <a:gd name="T29" fmla="*/ 2147483646 h 184"/>
                <a:gd name="T30" fmla="*/ 2147483646 w 216"/>
                <a:gd name="T31" fmla="*/ 2147483646 h 184"/>
                <a:gd name="T32" fmla="*/ 2147483646 w 216"/>
                <a:gd name="T33" fmla="*/ 2147483646 h 184"/>
                <a:gd name="T34" fmla="*/ 2147483646 w 216"/>
                <a:gd name="T35" fmla="*/ 2147483646 h 184"/>
                <a:gd name="T36" fmla="*/ 2147483646 w 216"/>
                <a:gd name="T37" fmla="*/ 2147483646 h 184"/>
                <a:gd name="T38" fmla="*/ 2147483646 w 216"/>
                <a:gd name="T39" fmla="*/ 2147483646 h 184"/>
                <a:gd name="T40" fmla="*/ 2147483646 w 216"/>
                <a:gd name="T41" fmla="*/ 2147483646 h 184"/>
                <a:gd name="T42" fmla="*/ 2147483646 w 216"/>
                <a:gd name="T43" fmla="*/ 2147483646 h 184"/>
                <a:gd name="T44" fmla="*/ 2147483646 w 216"/>
                <a:gd name="T45" fmla="*/ 2147483646 h 184"/>
                <a:gd name="T46" fmla="*/ 2147483646 w 216"/>
                <a:gd name="T47" fmla="*/ 2147483646 h 184"/>
                <a:gd name="T48" fmla="*/ 2147483646 w 216"/>
                <a:gd name="T49" fmla="*/ 2147483646 h 184"/>
                <a:gd name="T50" fmla="*/ 2147483646 w 216"/>
                <a:gd name="T51" fmla="*/ 2147483646 h 184"/>
                <a:gd name="T52" fmla="*/ 2147483646 w 216"/>
                <a:gd name="T53" fmla="*/ 2147483646 h 184"/>
                <a:gd name="T54" fmla="*/ 2147483646 w 216"/>
                <a:gd name="T55" fmla="*/ 0 h 184"/>
                <a:gd name="T56" fmla="*/ 2147483646 w 216"/>
                <a:gd name="T57" fmla="*/ 2147483646 h 184"/>
                <a:gd name="T58" fmla="*/ 2147483646 w 216"/>
                <a:gd name="T59" fmla="*/ 2147483646 h 184"/>
                <a:gd name="T60" fmla="*/ 2147483646 w 216"/>
                <a:gd name="T61" fmla="*/ 2147483646 h 184"/>
                <a:gd name="T62" fmla="*/ 2147483646 w 216"/>
                <a:gd name="T63" fmla="*/ 2147483646 h 184"/>
                <a:gd name="T64" fmla="*/ 2147483646 w 216"/>
                <a:gd name="T65" fmla="*/ 2147483646 h 184"/>
                <a:gd name="T66" fmla="*/ 2147483646 w 216"/>
                <a:gd name="T67" fmla="*/ 2147483646 h 1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184"/>
                <a:gd name="T104" fmla="*/ 216 w 216"/>
                <a:gd name="T105" fmla="*/ 184 h 1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184">
                  <a:moveTo>
                    <a:pt x="98" y="18"/>
                  </a:moveTo>
                  <a:cubicBezTo>
                    <a:pt x="95" y="24"/>
                    <a:pt x="95" y="24"/>
                    <a:pt x="95" y="24"/>
                  </a:cubicBezTo>
                  <a:cubicBezTo>
                    <a:pt x="95" y="25"/>
                    <a:pt x="95" y="25"/>
                    <a:pt x="95" y="25"/>
                  </a:cubicBezTo>
                  <a:cubicBezTo>
                    <a:pt x="94" y="27"/>
                    <a:pt x="94" y="27"/>
                    <a:pt x="94" y="27"/>
                  </a:cubicBezTo>
                  <a:cubicBezTo>
                    <a:pt x="50" y="37"/>
                    <a:pt x="50" y="37"/>
                    <a:pt x="50" y="37"/>
                  </a:cubicBezTo>
                  <a:cubicBezTo>
                    <a:pt x="52" y="43"/>
                    <a:pt x="52" y="43"/>
                    <a:pt x="52" y="43"/>
                  </a:cubicBezTo>
                  <a:cubicBezTo>
                    <a:pt x="66" y="58"/>
                    <a:pt x="66" y="58"/>
                    <a:pt x="66" y="58"/>
                  </a:cubicBezTo>
                  <a:cubicBezTo>
                    <a:pt x="65" y="58"/>
                    <a:pt x="63" y="60"/>
                    <a:pt x="62" y="60"/>
                  </a:cubicBezTo>
                  <a:cubicBezTo>
                    <a:pt x="42" y="70"/>
                    <a:pt x="42" y="70"/>
                    <a:pt x="42" y="70"/>
                  </a:cubicBezTo>
                  <a:cubicBezTo>
                    <a:pt x="10" y="94"/>
                    <a:pt x="10" y="94"/>
                    <a:pt x="10" y="94"/>
                  </a:cubicBezTo>
                  <a:cubicBezTo>
                    <a:pt x="0" y="107"/>
                    <a:pt x="2" y="130"/>
                    <a:pt x="18" y="165"/>
                  </a:cubicBezTo>
                  <a:cubicBezTo>
                    <a:pt x="49" y="168"/>
                    <a:pt x="49" y="168"/>
                    <a:pt x="49" y="168"/>
                  </a:cubicBezTo>
                  <a:cubicBezTo>
                    <a:pt x="50" y="168"/>
                    <a:pt x="50" y="168"/>
                    <a:pt x="50" y="168"/>
                  </a:cubicBezTo>
                  <a:cubicBezTo>
                    <a:pt x="50" y="169"/>
                    <a:pt x="50" y="169"/>
                    <a:pt x="50" y="169"/>
                  </a:cubicBezTo>
                  <a:cubicBezTo>
                    <a:pt x="82" y="184"/>
                    <a:pt x="82" y="184"/>
                    <a:pt x="82" y="184"/>
                  </a:cubicBezTo>
                  <a:cubicBezTo>
                    <a:pt x="116" y="179"/>
                    <a:pt x="116" y="179"/>
                    <a:pt x="116" y="179"/>
                  </a:cubicBezTo>
                  <a:cubicBezTo>
                    <a:pt x="130" y="176"/>
                    <a:pt x="145" y="163"/>
                    <a:pt x="165" y="139"/>
                  </a:cubicBezTo>
                  <a:cubicBezTo>
                    <a:pt x="166" y="139"/>
                    <a:pt x="166" y="139"/>
                    <a:pt x="166" y="139"/>
                  </a:cubicBezTo>
                  <a:cubicBezTo>
                    <a:pt x="169" y="137"/>
                    <a:pt x="169" y="137"/>
                    <a:pt x="169" y="137"/>
                  </a:cubicBezTo>
                  <a:cubicBezTo>
                    <a:pt x="183" y="132"/>
                    <a:pt x="183" y="132"/>
                    <a:pt x="183" y="132"/>
                  </a:cubicBezTo>
                  <a:cubicBezTo>
                    <a:pt x="179" y="88"/>
                    <a:pt x="179" y="88"/>
                    <a:pt x="179" y="88"/>
                  </a:cubicBezTo>
                  <a:cubicBezTo>
                    <a:pt x="179" y="86"/>
                    <a:pt x="179" y="86"/>
                    <a:pt x="179" y="86"/>
                  </a:cubicBezTo>
                  <a:cubicBezTo>
                    <a:pt x="198" y="58"/>
                    <a:pt x="198" y="58"/>
                    <a:pt x="198" y="58"/>
                  </a:cubicBezTo>
                  <a:cubicBezTo>
                    <a:pt x="198" y="57"/>
                    <a:pt x="198" y="57"/>
                    <a:pt x="198" y="57"/>
                  </a:cubicBezTo>
                  <a:cubicBezTo>
                    <a:pt x="199" y="57"/>
                    <a:pt x="199" y="57"/>
                    <a:pt x="199" y="57"/>
                  </a:cubicBezTo>
                  <a:cubicBezTo>
                    <a:pt x="214" y="46"/>
                    <a:pt x="214" y="46"/>
                    <a:pt x="214" y="46"/>
                  </a:cubicBezTo>
                  <a:cubicBezTo>
                    <a:pt x="216" y="33"/>
                    <a:pt x="215" y="22"/>
                    <a:pt x="210" y="12"/>
                  </a:cubicBezTo>
                  <a:cubicBezTo>
                    <a:pt x="205" y="4"/>
                    <a:pt x="200" y="0"/>
                    <a:pt x="195" y="0"/>
                  </a:cubicBezTo>
                  <a:cubicBezTo>
                    <a:pt x="197" y="16"/>
                    <a:pt x="197" y="16"/>
                    <a:pt x="197" y="16"/>
                  </a:cubicBezTo>
                  <a:cubicBezTo>
                    <a:pt x="169" y="11"/>
                    <a:pt x="169" y="11"/>
                    <a:pt x="169" y="11"/>
                  </a:cubicBezTo>
                  <a:cubicBezTo>
                    <a:pt x="156" y="18"/>
                    <a:pt x="156" y="18"/>
                    <a:pt x="156" y="18"/>
                  </a:cubicBezTo>
                  <a:cubicBezTo>
                    <a:pt x="155" y="18"/>
                    <a:pt x="155" y="18"/>
                    <a:pt x="155" y="18"/>
                  </a:cubicBezTo>
                  <a:cubicBezTo>
                    <a:pt x="155" y="18"/>
                    <a:pt x="155" y="18"/>
                    <a:pt x="155" y="18"/>
                  </a:cubicBezTo>
                  <a:lnTo>
                    <a:pt x="98" y="18"/>
                  </a:lnTo>
                  <a:close/>
                </a:path>
              </a:pathLst>
            </a:custGeom>
            <a:no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43" name="Freeform 29"/>
            <p:cNvSpPr/>
            <p:nvPr/>
          </p:nvSpPr>
          <p:spPr bwMode="auto">
            <a:xfrm>
              <a:off x="4908762" y="1739318"/>
              <a:ext cx="1100153" cy="997391"/>
            </a:xfrm>
            <a:custGeom>
              <a:avLst/>
              <a:gdLst>
                <a:gd name="T0" fmla="*/ 882527 w 950"/>
                <a:gd name="T1" fmla="*/ 372426 h 866"/>
                <a:gd name="T2" fmla="*/ 865483 w 950"/>
                <a:gd name="T3" fmla="*/ 291103 h 866"/>
                <a:gd name="T4" fmla="*/ 784995 w 950"/>
                <a:gd name="T5" fmla="*/ 372426 h 866"/>
                <a:gd name="T6" fmla="*/ 771738 w 950"/>
                <a:gd name="T7" fmla="*/ 395530 h 866"/>
                <a:gd name="T8" fmla="*/ 669471 w 950"/>
                <a:gd name="T9" fmla="*/ 413088 h 866"/>
                <a:gd name="T10" fmla="*/ 646745 w 950"/>
                <a:gd name="T11" fmla="*/ 372426 h 866"/>
                <a:gd name="T12" fmla="*/ 620231 w 950"/>
                <a:gd name="T13" fmla="*/ 346551 h 866"/>
                <a:gd name="T14" fmla="*/ 588983 w 950"/>
                <a:gd name="T15" fmla="*/ 320675 h 866"/>
                <a:gd name="T16" fmla="*/ 419485 w 950"/>
                <a:gd name="T17" fmla="*/ 289254 h 866"/>
                <a:gd name="T18" fmla="*/ 321952 w 950"/>
                <a:gd name="T19" fmla="*/ 138620 h 866"/>
                <a:gd name="T20" fmla="*/ 135409 w 950"/>
                <a:gd name="T21" fmla="*/ 19407 h 866"/>
                <a:gd name="T22" fmla="*/ 10416 w 950"/>
                <a:gd name="T23" fmla="*/ 34193 h 866"/>
                <a:gd name="T24" fmla="*/ 11363 w 950"/>
                <a:gd name="T25" fmla="*/ 49903 h 866"/>
                <a:gd name="T26" fmla="*/ 1894 w 950"/>
                <a:gd name="T27" fmla="*/ 68386 h 866"/>
                <a:gd name="T28" fmla="*/ 12310 w 950"/>
                <a:gd name="T29" fmla="*/ 110896 h 866"/>
                <a:gd name="T30" fmla="*/ 52080 w 950"/>
                <a:gd name="T31" fmla="*/ 91489 h 866"/>
                <a:gd name="T32" fmla="*/ 93745 w 950"/>
                <a:gd name="T33" fmla="*/ 120138 h 866"/>
                <a:gd name="T34" fmla="*/ 150560 w 950"/>
                <a:gd name="T35" fmla="*/ 187599 h 866"/>
                <a:gd name="T36" fmla="*/ 184649 w 950"/>
                <a:gd name="T37" fmla="*/ 159875 h 866"/>
                <a:gd name="T38" fmla="*/ 244305 w 950"/>
                <a:gd name="T39" fmla="*/ 126607 h 866"/>
                <a:gd name="T40" fmla="*/ 286916 w 950"/>
                <a:gd name="T41" fmla="*/ 172813 h 866"/>
                <a:gd name="T42" fmla="*/ 299226 w 950"/>
                <a:gd name="T43" fmla="*/ 243972 h 866"/>
                <a:gd name="T44" fmla="*/ 302067 w 950"/>
                <a:gd name="T45" fmla="*/ 320675 h 866"/>
                <a:gd name="T46" fmla="*/ 289757 w 950"/>
                <a:gd name="T47" fmla="*/ 351171 h 866"/>
                <a:gd name="T48" fmla="*/ 280288 w 950"/>
                <a:gd name="T49" fmla="*/ 364109 h 866"/>
                <a:gd name="T50" fmla="*/ 285969 w 950"/>
                <a:gd name="T51" fmla="*/ 409392 h 866"/>
                <a:gd name="T52" fmla="*/ 273659 w 950"/>
                <a:gd name="T53" fmla="*/ 449130 h 866"/>
                <a:gd name="T54" fmla="*/ 237676 w 950"/>
                <a:gd name="T55" fmla="*/ 442661 h 866"/>
                <a:gd name="T56" fmla="*/ 210216 w 950"/>
                <a:gd name="T57" fmla="*/ 498109 h 866"/>
                <a:gd name="T58" fmla="*/ 170445 w 950"/>
                <a:gd name="T59" fmla="*/ 533226 h 866"/>
                <a:gd name="T60" fmla="*/ 199800 w 950"/>
                <a:gd name="T61" fmla="*/ 574812 h 866"/>
                <a:gd name="T62" fmla="*/ 226313 w 950"/>
                <a:gd name="T63" fmla="*/ 606233 h 866"/>
                <a:gd name="T64" fmla="*/ 273659 w 950"/>
                <a:gd name="T65" fmla="*/ 617322 h 866"/>
                <a:gd name="T66" fmla="*/ 295438 w 950"/>
                <a:gd name="T67" fmla="*/ 662605 h 866"/>
                <a:gd name="T68" fmla="*/ 334262 w 950"/>
                <a:gd name="T69" fmla="*/ 692177 h 866"/>
                <a:gd name="T70" fmla="*/ 385396 w 950"/>
                <a:gd name="T71" fmla="*/ 677391 h 866"/>
                <a:gd name="T72" fmla="*/ 418538 w 950"/>
                <a:gd name="T73" fmla="*/ 669074 h 866"/>
                <a:gd name="T74" fmla="*/ 443158 w 950"/>
                <a:gd name="T75" fmla="*/ 705115 h 866"/>
                <a:gd name="T76" fmla="*/ 449786 w 950"/>
                <a:gd name="T77" fmla="*/ 705115 h 866"/>
                <a:gd name="T78" fmla="*/ 499973 w 950"/>
                <a:gd name="T79" fmla="*/ 689405 h 866"/>
                <a:gd name="T80" fmla="*/ 515123 w 950"/>
                <a:gd name="T81" fmla="*/ 711584 h 866"/>
                <a:gd name="T82" fmla="*/ 527433 w 950"/>
                <a:gd name="T83" fmla="*/ 725446 h 866"/>
                <a:gd name="T84" fmla="*/ 572885 w 950"/>
                <a:gd name="T85" fmla="*/ 751322 h 866"/>
                <a:gd name="T86" fmla="*/ 588036 w 950"/>
                <a:gd name="T87" fmla="*/ 739308 h 866"/>
                <a:gd name="T88" fmla="*/ 608868 w 950"/>
                <a:gd name="T89" fmla="*/ 725446 h 866"/>
                <a:gd name="T90" fmla="*/ 638223 w 950"/>
                <a:gd name="T91" fmla="*/ 767032 h 866"/>
                <a:gd name="T92" fmla="*/ 671365 w 950"/>
                <a:gd name="T93" fmla="*/ 800301 h 866"/>
                <a:gd name="T94" fmla="*/ 695038 w 950"/>
                <a:gd name="T95" fmla="*/ 756867 h 866"/>
                <a:gd name="T96" fmla="*/ 739543 w 950"/>
                <a:gd name="T97" fmla="*/ 734687 h 866"/>
                <a:gd name="T98" fmla="*/ 765110 w 950"/>
                <a:gd name="T99" fmla="*/ 743005 h 866"/>
                <a:gd name="T100" fmla="*/ 786889 w 950"/>
                <a:gd name="T101" fmla="*/ 767032 h 866"/>
                <a:gd name="T102" fmla="*/ 794464 w 950"/>
                <a:gd name="T103" fmla="*/ 701419 h 866"/>
                <a:gd name="T104" fmla="*/ 811509 w 950"/>
                <a:gd name="T105" fmla="*/ 593295 h 866"/>
                <a:gd name="T106" fmla="*/ 839916 w 950"/>
                <a:gd name="T107" fmla="*/ 597915 h 8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0" h="866">
                  <a:moveTo>
                    <a:pt x="946" y="508"/>
                  </a:moveTo>
                  <a:cubicBezTo>
                    <a:pt x="930" y="405"/>
                    <a:pt x="930" y="405"/>
                    <a:pt x="930" y="405"/>
                  </a:cubicBezTo>
                  <a:cubicBezTo>
                    <a:pt x="931" y="403"/>
                    <a:pt x="931" y="403"/>
                    <a:pt x="931" y="403"/>
                  </a:cubicBezTo>
                  <a:cubicBezTo>
                    <a:pt x="932" y="403"/>
                    <a:pt x="932" y="403"/>
                    <a:pt x="932" y="403"/>
                  </a:cubicBezTo>
                  <a:cubicBezTo>
                    <a:pt x="940" y="391"/>
                    <a:pt x="944" y="381"/>
                    <a:pt x="942" y="374"/>
                  </a:cubicBezTo>
                  <a:cubicBezTo>
                    <a:pt x="937" y="368"/>
                    <a:pt x="937" y="368"/>
                    <a:pt x="937" y="368"/>
                  </a:cubicBezTo>
                  <a:cubicBezTo>
                    <a:pt x="926" y="360"/>
                    <a:pt x="921" y="343"/>
                    <a:pt x="924" y="315"/>
                  </a:cubicBezTo>
                  <a:cubicBezTo>
                    <a:pt x="914" y="315"/>
                    <a:pt x="914" y="315"/>
                    <a:pt x="914" y="315"/>
                  </a:cubicBezTo>
                  <a:cubicBezTo>
                    <a:pt x="907" y="314"/>
                    <a:pt x="898" y="317"/>
                    <a:pt x="890" y="322"/>
                  </a:cubicBezTo>
                  <a:cubicBezTo>
                    <a:pt x="881" y="329"/>
                    <a:pt x="876" y="336"/>
                    <a:pt x="875" y="341"/>
                  </a:cubicBezTo>
                  <a:cubicBezTo>
                    <a:pt x="871" y="354"/>
                    <a:pt x="857" y="362"/>
                    <a:pt x="834" y="370"/>
                  </a:cubicBezTo>
                  <a:cubicBezTo>
                    <a:pt x="829" y="403"/>
                    <a:pt x="829" y="403"/>
                    <a:pt x="829" y="403"/>
                  </a:cubicBezTo>
                  <a:cubicBezTo>
                    <a:pt x="829" y="404"/>
                    <a:pt x="829" y="404"/>
                    <a:pt x="829" y="404"/>
                  </a:cubicBezTo>
                  <a:cubicBezTo>
                    <a:pt x="828" y="405"/>
                    <a:pt x="828" y="405"/>
                    <a:pt x="828" y="405"/>
                  </a:cubicBezTo>
                  <a:cubicBezTo>
                    <a:pt x="816" y="426"/>
                    <a:pt x="816" y="426"/>
                    <a:pt x="816" y="426"/>
                  </a:cubicBezTo>
                  <a:cubicBezTo>
                    <a:pt x="815" y="428"/>
                    <a:pt x="815" y="428"/>
                    <a:pt x="815" y="428"/>
                  </a:cubicBezTo>
                  <a:cubicBezTo>
                    <a:pt x="814" y="428"/>
                    <a:pt x="814" y="428"/>
                    <a:pt x="814" y="428"/>
                  </a:cubicBezTo>
                  <a:cubicBezTo>
                    <a:pt x="813" y="428"/>
                    <a:pt x="813" y="428"/>
                    <a:pt x="813" y="428"/>
                  </a:cubicBezTo>
                  <a:cubicBezTo>
                    <a:pt x="708" y="447"/>
                    <a:pt x="708" y="447"/>
                    <a:pt x="708" y="447"/>
                  </a:cubicBezTo>
                  <a:cubicBezTo>
                    <a:pt x="707" y="447"/>
                    <a:pt x="707" y="447"/>
                    <a:pt x="707" y="447"/>
                  </a:cubicBezTo>
                  <a:cubicBezTo>
                    <a:pt x="704" y="447"/>
                    <a:pt x="704" y="447"/>
                    <a:pt x="704" y="447"/>
                  </a:cubicBezTo>
                  <a:cubicBezTo>
                    <a:pt x="704" y="445"/>
                    <a:pt x="704" y="445"/>
                    <a:pt x="704" y="445"/>
                  </a:cubicBezTo>
                  <a:cubicBezTo>
                    <a:pt x="674" y="412"/>
                    <a:pt x="674" y="412"/>
                    <a:pt x="674" y="412"/>
                  </a:cubicBezTo>
                  <a:cubicBezTo>
                    <a:pt x="683" y="403"/>
                    <a:pt x="683" y="403"/>
                    <a:pt x="683" y="403"/>
                  </a:cubicBezTo>
                  <a:cubicBezTo>
                    <a:pt x="671" y="387"/>
                    <a:pt x="671" y="387"/>
                    <a:pt x="671" y="387"/>
                  </a:cubicBezTo>
                  <a:cubicBezTo>
                    <a:pt x="657" y="376"/>
                    <a:pt x="657" y="376"/>
                    <a:pt x="657" y="376"/>
                  </a:cubicBezTo>
                  <a:cubicBezTo>
                    <a:pt x="656" y="375"/>
                    <a:pt x="656" y="375"/>
                    <a:pt x="656" y="375"/>
                  </a:cubicBezTo>
                  <a:cubicBezTo>
                    <a:pt x="655" y="375"/>
                    <a:pt x="655" y="375"/>
                    <a:pt x="655" y="375"/>
                  </a:cubicBezTo>
                  <a:cubicBezTo>
                    <a:pt x="655" y="374"/>
                    <a:pt x="655" y="374"/>
                    <a:pt x="655" y="374"/>
                  </a:cubicBezTo>
                  <a:cubicBezTo>
                    <a:pt x="655" y="373"/>
                    <a:pt x="655" y="373"/>
                    <a:pt x="655" y="373"/>
                  </a:cubicBezTo>
                  <a:cubicBezTo>
                    <a:pt x="649" y="344"/>
                    <a:pt x="649" y="344"/>
                    <a:pt x="649" y="344"/>
                  </a:cubicBezTo>
                  <a:cubicBezTo>
                    <a:pt x="622" y="347"/>
                    <a:pt x="622" y="347"/>
                    <a:pt x="622" y="347"/>
                  </a:cubicBezTo>
                  <a:cubicBezTo>
                    <a:pt x="620" y="344"/>
                    <a:pt x="620" y="344"/>
                    <a:pt x="620" y="344"/>
                  </a:cubicBezTo>
                  <a:cubicBezTo>
                    <a:pt x="597" y="331"/>
                    <a:pt x="597" y="331"/>
                    <a:pt x="597" y="331"/>
                  </a:cubicBezTo>
                  <a:cubicBezTo>
                    <a:pt x="513" y="316"/>
                    <a:pt x="513" y="316"/>
                    <a:pt x="513" y="316"/>
                  </a:cubicBezTo>
                  <a:cubicBezTo>
                    <a:pt x="443" y="313"/>
                    <a:pt x="443" y="313"/>
                    <a:pt x="443" y="313"/>
                  </a:cubicBezTo>
                  <a:cubicBezTo>
                    <a:pt x="441" y="315"/>
                    <a:pt x="441" y="315"/>
                    <a:pt x="441" y="315"/>
                  </a:cubicBezTo>
                  <a:cubicBezTo>
                    <a:pt x="438" y="315"/>
                    <a:pt x="436" y="314"/>
                    <a:pt x="435" y="312"/>
                  </a:cubicBezTo>
                  <a:cubicBezTo>
                    <a:pt x="395" y="221"/>
                    <a:pt x="395" y="221"/>
                    <a:pt x="395" y="221"/>
                  </a:cubicBezTo>
                  <a:cubicBezTo>
                    <a:pt x="391" y="214"/>
                    <a:pt x="374" y="190"/>
                    <a:pt x="340" y="150"/>
                  </a:cubicBezTo>
                  <a:cubicBezTo>
                    <a:pt x="308" y="111"/>
                    <a:pt x="290" y="90"/>
                    <a:pt x="285" y="86"/>
                  </a:cubicBezTo>
                  <a:cubicBezTo>
                    <a:pt x="226" y="28"/>
                    <a:pt x="226" y="28"/>
                    <a:pt x="226" y="28"/>
                  </a:cubicBezTo>
                  <a:cubicBezTo>
                    <a:pt x="217" y="23"/>
                    <a:pt x="217" y="23"/>
                    <a:pt x="217" y="23"/>
                  </a:cubicBezTo>
                  <a:cubicBezTo>
                    <a:pt x="143" y="21"/>
                    <a:pt x="143" y="21"/>
                    <a:pt x="143" y="21"/>
                  </a:cubicBezTo>
                  <a:cubicBezTo>
                    <a:pt x="142" y="21"/>
                    <a:pt x="142" y="21"/>
                    <a:pt x="142" y="21"/>
                  </a:cubicBezTo>
                  <a:cubicBezTo>
                    <a:pt x="140" y="19"/>
                    <a:pt x="140" y="19"/>
                    <a:pt x="140" y="19"/>
                  </a:cubicBezTo>
                  <a:cubicBezTo>
                    <a:pt x="132" y="14"/>
                    <a:pt x="122" y="9"/>
                    <a:pt x="106" y="6"/>
                  </a:cubicBezTo>
                  <a:cubicBezTo>
                    <a:pt x="92" y="0"/>
                    <a:pt x="60" y="11"/>
                    <a:pt x="11" y="37"/>
                  </a:cubicBezTo>
                  <a:cubicBezTo>
                    <a:pt x="9" y="38"/>
                    <a:pt x="9" y="38"/>
                    <a:pt x="9" y="38"/>
                  </a:cubicBezTo>
                  <a:cubicBezTo>
                    <a:pt x="11" y="53"/>
                    <a:pt x="11" y="53"/>
                    <a:pt x="11" y="53"/>
                  </a:cubicBezTo>
                  <a:cubicBezTo>
                    <a:pt x="12" y="53"/>
                    <a:pt x="12" y="53"/>
                    <a:pt x="12" y="53"/>
                  </a:cubicBezTo>
                  <a:cubicBezTo>
                    <a:pt x="12" y="54"/>
                    <a:pt x="12" y="54"/>
                    <a:pt x="12" y="54"/>
                  </a:cubicBezTo>
                  <a:cubicBezTo>
                    <a:pt x="11" y="54"/>
                    <a:pt x="11" y="54"/>
                    <a:pt x="11" y="54"/>
                  </a:cubicBezTo>
                  <a:cubicBezTo>
                    <a:pt x="11" y="56"/>
                    <a:pt x="11" y="56"/>
                    <a:pt x="11" y="56"/>
                  </a:cubicBezTo>
                  <a:cubicBezTo>
                    <a:pt x="2" y="73"/>
                    <a:pt x="2" y="73"/>
                    <a:pt x="2" y="73"/>
                  </a:cubicBezTo>
                  <a:cubicBezTo>
                    <a:pt x="2" y="74"/>
                    <a:pt x="2" y="74"/>
                    <a:pt x="2" y="74"/>
                  </a:cubicBezTo>
                  <a:cubicBezTo>
                    <a:pt x="1" y="74"/>
                    <a:pt x="1" y="74"/>
                    <a:pt x="1" y="74"/>
                  </a:cubicBezTo>
                  <a:cubicBezTo>
                    <a:pt x="0" y="86"/>
                    <a:pt x="0" y="86"/>
                    <a:pt x="0" y="86"/>
                  </a:cubicBezTo>
                  <a:cubicBezTo>
                    <a:pt x="0" y="95"/>
                    <a:pt x="2" y="106"/>
                    <a:pt x="5" y="114"/>
                  </a:cubicBezTo>
                  <a:cubicBezTo>
                    <a:pt x="13" y="120"/>
                    <a:pt x="13" y="120"/>
                    <a:pt x="13" y="120"/>
                  </a:cubicBezTo>
                  <a:cubicBezTo>
                    <a:pt x="29" y="119"/>
                    <a:pt x="29" y="119"/>
                    <a:pt x="29" y="119"/>
                  </a:cubicBezTo>
                  <a:cubicBezTo>
                    <a:pt x="42" y="122"/>
                    <a:pt x="42" y="122"/>
                    <a:pt x="42" y="122"/>
                  </a:cubicBezTo>
                  <a:cubicBezTo>
                    <a:pt x="48" y="118"/>
                    <a:pt x="48" y="118"/>
                    <a:pt x="48" y="118"/>
                  </a:cubicBezTo>
                  <a:cubicBezTo>
                    <a:pt x="48" y="108"/>
                    <a:pt x="51" y="101"/>
                    <a:pt x="55" y="99"/>
                  </a:cubicBezTo>
                  <a:cubicBezTo>
                    <a:pt x="66" y="99"/>
                    <a:pt x="66" y="99"/>
                    <a:pt x="66" y="99"/>
                  </a:cubicBezTo>
                  <a:cubicBezTo>
                    <a:pt x="103" y="109"/>
                    <a:pt x="103" y="109"/>
                    <a:pt x="103" y="109"/>
                  </a:cubicBezTo>
                  <a:cubicBezTo>
                    <a:pt x="111" y="110"/>
                    <a:pt x="111" y="110"/>
                    <a:pt x="111" y="110"/>
                  </a:cubicBezTo>
                  <a:cubicBezTo>
                    <a:pt x="99" y="130"/>
                    <a:pt x="99" y="130"/>
                    <a:pt x="99" y="130"/>
                  </a:cubicBezTo>
                  <a:cubicBezTo>
                    <a:pt x="99" y="154"/>
                    <a:pt x="99" y="154"/>
                    <a:pt x="99" y="154"/>
                  </a:cubicBezTo>
                  <a:cubicBezTo>
                    <a:pt x="99" y="160"/>
                    <a:pt x="109" y="172"/>
                    <a:pt x="128" y="190"/>
                  </a:cubicBezTo>
                  <a:cubicBezTo>
                    <a:pt x="140" y="199"/>
                    <a:pt x="147" y="203"/>
                    <a:pt x="153" y="204"/>
                  </a:cubicBezTo>
                  <a:cubicBezTo>
                    <a:pt x="159" y="203"/>
                    <a:pt x="159" y="203"/>
                    <a:pt x="159" y="203"/>
                  </a:cubicBezTo>
                  <a:cubicBezTo>
                    <a:pt x="164" y="201"/>
                    <a:pt x="164" y="201"/>
                    <a:pt x="164" y="201"/>
                  </a:cubicBezTo>
                  <a:cubicBezTo>
                    <a:pt x="182" y="183"/>
                    <a:pt x="182" y="183"/>
                    <a:pt x="182" y="183"/>
                  </a:cubicBezTo>
                  <a:cubicBezTo>
                    <a:pt x="195" y="175"/>
                    <a:pt x="195" y="175"/>
                    <a:pt x="195" y="175"/>
                  </a:cubicBezTo>
                  <a:cubicBezTo>
                    <a:pt x="195" y="173"/>
                    <a:pt x="195" y="173"/>
                    <a:pt x="195" y="173"/>
                  </a:cubicBezTo>
                  <a:cubicBezTo>
                    <a:pt x="195" y="173"/>
                    <a:pt x="195" y="173"/>
                    <a:pt x="195" y="173"/>
                  </a:cubicBezTo>
                  <a:cubicBezTo>
                    <a:pt x="224" y="169"/>
                    <a:pt x="224" y="169"/>
                    <a:pt x="224" y="169"/>
                  </a:cubicBezTo>
                  <a:cubicBezTo>
                    <a:pt x="232" y="151"/>
                    <a:pt x="232" y="151"/>
                    <a:pt x="232" y="151"/>
                  </a:cubicBezTo>
                  <a:cubicBezTo>
                    <a:pt x="258" y="137"/>
                    <a:pt x="258" y="137"/>
                    <a:pt x="258" y="137"/>
                  </a:cubicBezTo>
                  <a:cubicBezTo>
                    <a:pt x="280" y="149"/>
                    <a:pt x="280" y="149"/>
                    <a:pt x="280" y="149"/>
                  </a:cubicBezTo>
                  <a:cubicBezTo>
                    <a:pt x="280" y="150"/>
                    <a:pt x="280" y="150"/>
                    <a:pt x="280" y="150"/>
                  </a:cubicBezTo>
                  <a:cubicBezTo>
                    <a:pt x="282" y="151"/>
                    <a:pt x="282" y="151"/>
                    <a:pt x="282" y="151"/>
                  </a:cubicBezTo>
                  <a:cubicBezTo>
                    <a:pt x="303" y="187"/>
                    <a:pt x="303" y="187"/>
                    <a:pt x="303" y="187"/>
                  </a:cubicBezTo>
                  <a:cubicBezTo>
                    <a:pt x="312" y="211"/>
                    <a:pt x="312" y="211"/>
                    <a:pt x="312" y="211"/>
                  </a:cubicBezTo>
                  <a:cubicBezTo>
                    <a:pt x="312" y="215"/>
                    <a:pt x="312" y="215"/>
                    <a:pt x="312" y="215"/>
                  </a:cubicBezTo>
                  <a:cubicBezTo>
                    <a:pt x="307" y="244"/>
                    <a:pt x="307" y="244"/>
                    <a:pt x="307" y="244"/>
                  </a:cubicBezTo>
                  <a:cubicBezTo>
                    <a:pt x="316" y="264"/>
                    <a:pt x="316" y="264"/>
                    <a:pt x="316" y="264"/>
                  </a:cubicBezTo>
                  <a:cubicBezTo>
                    <a:pt x="316" y="267"/>
                    <a:pt x="316" y="267"/>
                    <a:pt x="316" y="267"/>
                  </a:cubicBezTo>
                  <a:cubicBezTo>
                    <a:pt x="309" y="291"/>
                    <a:pt x="309" y="291"/>
                    <a:pt x="309" y="291"/>
                  </a:cubicBezTo>
                  <a:cubicBezTo>
                    <a:pt x="309" y="312"/>
                    <a:pt x="309" y="312"/>
                    <a:pt x="309" y="312"/>
                  </a:cubicBezTo>
                  <a:cubicBezTo>
                    <a:pt x="316" y="331"/>
                    <a:pt x="319" y="343"/>
                    <a:pt x="319" y="347"/>
                  </a:cubicBezTo>
                  <a:cubicBezTo>
                    <a:pt x="317" y="365"/>
                    <a:pt x="317" y="365"/>
                    <a:pt x="317" y="365"/>
                  </a:cubicBezTo>
                  <a:cubicBezTo>
                    <a:pt x="317" y="365"/>
                    <a:pt x="317" y="365"/>
                    <a:pt x="317" y="365"/>
                  </a:cubicBezTo>
                  <a:cubicBezTo>
                    <a:pt x="317" y="366"/>
                    <a:pt x="317" y="366"/>
                    <a:pt x="317" y="366"/>
                  </a:cubicBezTo>
                  <a:cubicBezTo>
                    <a:pt x="306" y="380"/>
                    <a:pt x="306" y="380"/>
                    <a:pt x="306" y="380"/>
                  </a:cubicBezTo>
                  <a:cubicBezTo>
                    <a:pt x="306" y="381"/>
                    <a:pt x="306" y="381"/>
                    <a:pt x="306" y="381"/>
                  </a:cubicBezTo>
                  <a:cubicBezTo>
                    <a:pt x="306" y="381"/>
                    <a:pt x="306" y="381"/>
                    <a:pt x="306" y="381"/>
                  </a:cubicBezTo>
                  <a:cubicBezTo>
                    <a:pt x="306" y="381"/>
                    <a:pt x="306" y="381"/>
                    <a:pt x="306" y="381"/>
                  </a:cubicBezTo>
                  <a:cubicBezTo>
                    <a:pt x="296" y="394"/>
                    <a:pt x="296" y="394"/>
                    <a:pt x="296" y="394"/>
                  </a:cubicBezTo>
                  <a:cubicBezTo>
                    <a:pt x="295" y="417"/>
                    <a:pt x="295" y="417"/>
                    <a:pt x="295" y="417"/>
                  </a:cubicBezTo>
                  <a:cubicBezTo>
                    <a:pt x="301" y="442"/>
                    <a:pt x="301" y="442"/>
                    <a:pt x="301" y="442"/>
                  </a:cubicBezTo>
                  <a:cubicBezTo>
                    <a:pt x="301" y="442"/>
                    <a:pt x="301" y="442"/>
                    <a:pt x="301" y="442"/>
                  </a:cubicBezTo>
                  <a:cubicBezTo>
                    <a:pt x="302" y="443"/>
                    <a:pt x="302" y="443"/>
                    <a:pt x="302" y="443"/>
                  </a:cubicBezTo>
                  <a:cubicBezTo>
                    <a:pt x="301" y="444"/>
                    <a:pt x="301" y="444"/>
                    <a:pt x="301" y="444"/>
                  </a:cubicBezTo>
                  <a:cubicBezTo>
                    <a:pt x="301" y="444"/>
                    <a:pt x="301" y="444"/>
                    <a:pt x="301" y="444"/>
                  </a:cubicBezTo>
                  <a:cubicBezTo>
                    <a:pt x="295" y="481"/>
                    <a:pt x="295" y="481"/>
                    <a:pt x="295" y="481"/>
                  </a:cubicBezTo>
                  <a:cubicBezTo>
                    <a:pt x="289" y="486"/>
                    <a:pt x="289" y="486"/>
                    <a:pt x="289" y="486"/>
                  </a:cubicBezTo>
                  <a:cubicBezTo>
                    <a:pt x="285" y="489"/>
                    <a:pt x="280" y="489"/>
                    <a:pt x="274" y="486"/>
                  </a:cubicBezTo>
                  <a:cubicBezTo>
                    <a:pt x="271" y="486"/>
                    <a:pt x="271" y="486"/>
                    <a:pt x="271" y="486"/>
                  </a:cubicBezTo>
                  <a:cubicBezTo>
                    <a:pt x="262" y="475"/>
                    <a:pt x="262" y="475"/>
                    <a:pt x="262" y="475"/>
                  </a:cubicBezTo>
                  <a:cubicBezTo>
                    <a:pt x="251" y="479"/>
                    <a:pt x="251" y="479"/>
                    <a:pt x="251" y="479"/>
                  </a:cubicBezTo>
                  <a:cubicBezTo>
                    <a:pt x="238" y="493"/>
                    <a:pt x="238" y="493"/>
                    <a:pt x="238" y="493"/>
                  </a:cubicBezTo>
                  <a:cubicBezTo>
                    <a:pt x="223" y="537"/>
                    <a:pt x="223" y="537"/>
                    <a:pt x="223" y="537"/>
                  </a:cubicBezTo>
                  <a:cubicBezTo>
                    <a:pt x="223" y="538"/>
                    <a:pt x="223" y="538"/>
                    <a:pt x="223" y="538"/>
                  </a:cubicBezTo>
                  <a:cubicBezTo>
                    <a:pt x="222" y="539"/>
                    <a:pt x="222" y="539"/>
                    <a:pt x="222" y="539"/>
                  </a:cubicBezTo>
                  <a:cubicBezTo>
                    <a:pt x="207" y="551"/>
                    <a:pt x="207" y="551"/>
                    <a:pt x="207" y="551"/>
                  </a:cubicBezTo>
                  <a:cubicBezTo>
                    <a:pt x="205" y="551"/>
                    <a:pt x="205" y="551"/>
                    <a:pt x="205" y="551"/>
                  </a:cubicBezTo>
                  <a:cubicBezTo>
                    <a:pt x="197" y="552"/>
                    <a:pt x="197" y="552"/>
                    <a:pt x="197" y="552"/>
                  </a:cubicBezTo>
                  <a:cubicBezTo>
                    <a:pt x="180" y="577"/>
                    <a:pt x="180" y="577"/>
                    <a:pt x="180" y="577"/>
                  </a:cubicBezTo>
                  <a:cubicBezTo>
                    <a:pt x="188" y="592"/>
                    <a:pt x="188" y="592"/>
                    <a:pt x="188" y="592"/>
                  </a:cubicBezTo>
                  <a:cubicBezTo>
                    <a:pt x="190" y="595"/>
                    <a:pt x="190" y="595"/>
                    <a:pt x="190" y="595"/>
                  </a:cubicBezTo>
                  <a:cubicBezTo>
                    <a:pt x="211" y="621"/>
                    <a:pt x="211" y="621"/>
                    <a:pt x="211" y="621"/>
                  </a:cubicBezTo>
                  <a:cubicBezTo>
                    <a:pt x="211" y="622"/>
                    <a:pt x="211" y="622"/>
                    <a:pt x="211" y="622"/>
                  </a:cubicBezTo>
                  <a:cubicBezTo>
                    <a:pt x="211" y="630"/>
                    <a:pt x="211" y="630"/>
                    <a:pt x="211" y="630"/>
                  </a:cubicBezTo>
                  <a:cubicBezTo>
                    <a:pt x="235" y="634"/>
                    <a:pt x="235" y="634"/>
                    <a:pt x="235" y="634"/>
                  </a:cubicBezTo>
                  <a:cubicBezTo>
                    <a:pt x="239" y="655"/>
                    <a:pt x="239" y="655"/>
                    <a:pt x="239" y="655"/>
                  </a:cubicBezTo>
                  <a:cubicBezTo>
                    <a:pt x="239" y="656"/>
                    <a:pt x="239" y="656"/>
                    <a:pt x="239" y="656"/>
                  </a:cubicBezTo>
                  <a:cubicBezTo>
                    <a:pt x="242" y="681"/>
                    <a:pt x="242" y="681"/>
                    <a:pt x="242" y="681"/>
                  </a:cubicBezTo>
                  <a:cubicBezTo>
                    <a:pt x="248" y="686"/>
                    <a:pt x="248" y="686"/>
                    <a:pt x="248" y="686"/>
                  </a:cubicBezTo>
                  <a:cubicBezTo>
                    <a:pt x="269" y="680"/>
                    <a:pt x="269" y="680"/>
                    <a:pt x="269" y="680"/>
                  </a:cubicBezTo>
                  <a:cubicBezTo>
                    <a:pt x="289" y="668"/>
                    <a:pt x="289" y="668"/>
                    <a:pt x="289" y="668"/>
                  </a:cubicBezTo>
                  <a:cubicBezTo>
                    <a:pt x="293" y="666"/>
                    <a:pt x="293" y="666"/>
                    <a:pt x="293" y="666"/>
                  </a:cubicBezTo>
                  <a:cubicBezTo>
                    <a:pt x="300" y="702"/>
                    <a:pt x="300" y="702"/>
                    <a:pt x="300" y="702"/>
                  </a:cubicBezTo>
                  <a:cubicBezTo>
                    <a:pt x="309" y="716"/>
                    <a:pt x="309" y="716"/>
                    <a:pt x="309" y="716"/>
                  </a:cubicBezTo>
                  <a:cubicBezTo>
                    <a:pt x="312" y="717"/>
                    <a:pt x="312" y="717"/>
                    <a:pt x="312" y="717"/>
                  </a:cubicBezTo>
                  <a:cubicBezTo>
                    <a:pt x="319" y="732"/>
                    <a:pt x="319" y="732"/>
                    <a:pt x="319" y="732"/>
                  </a:cubicBezTo>
                  <a:cubicBezTo>
                    <a:pt x="335" y="744"/>
                    <a:pt x="335" y="744"/>
                    <a:pt x="335" y="744"/>
                  </a:cubicBezTo>
                  <a:cubicBezTo>
                    <a:pt x="337" y="748"/>
                    <a:pt x="342" y="748"/>
                    <a:pt x="347" y="748"/>
                  </a:cubicBezTo>
                  <a:cubicBezTo>
                    <a:pt x="353" y="749"/>
                    <a:pt x="353" y="749"/>
                    <a:pt x="353" y="749"/>
                  </a:cubicBezTo>
                  <a:cubicBezTo>
                    <a:pt x="362" y="744"/>
                    <a:pt x="362" y="744"/>
                    <a:pt x="362" y="744"/>
                  </a:cubicBezTo>
                  <a:cubicBezTo>
                    <a:pt x="370" y="741"/>
                    <a:pt x="377" y="738"/>
                    <a:pt x="385" y="737"/>
                  </a:cubicBezTo>
                  <a:cubicBezTo>
                    <a:pt x="392" y="734"/>
                    <a:pt x="392" y="734"/>
                    <a:pt x="392" y="734"/>
                  </a:cubicBezTo>
                  <a:cubicBezTo>
                    <a:pt x="407" y="733"/>
                    <a:pt x="407" y="733"/>
                    <a:pt x="407" y="733"/>
                  </a:cubicBezTo>
                  <a:cubicBezTo>
                    <a:pt x="412" y="733"/>
                    <a:pt x="414" y="734"/>
                    <a:pt x="417" y="737"/>
                  </a:cubicBezTo>
                  <a:cubicBezTo>
                    <a:pt x="438" y="723"/>
                    <a:pt x="438" y="723"/>
                    <a:pt x="438" y="723"/>
                  </a:cubicBezTo>
                  <a:cubicBezTo>
                    <a:pt x="440" y="723"/>
                    <a:pt x="440" y="723"/>
                    <a:pt x="440" y="723"/>
                  </a:cubicBezTo>
                  <a:cubicBezTo>
                    <a:pt x="442" y="724"/>
                    <a:pt x="442" y="724"/>
                    <a:pt x="442" y="724"/>
                  </a:cubicBezTo>
                  <a:cubicBezTo>
                    <a:pt x="443" y="723"/>
                    <a:pt x="443" y="723"/>
                    <a:pt x="443" y="723"/>
                  </a:cubicBezTo>
                  <a:cubicBezTo>
                    <a:pt x="446" y="725"/>
                    <a:pt x="446" y="725"/>
                    <a:pt x="446" y="725"/>
                  </a:cubicBezTo>
                  <a:cubicBezTo>
                    <a:pt x="454" y="735"/>
                    <a:pt x="458" y="743"/>
                    <a:pt x="458" y="748"/>
                  </a:cubicBezTo>
                  <a:cubicBezTo>
                    <a:pt x="468" y="763"/>
                    <a:pt x="468" y="763"/>
                    <a:pt x="468" y="763"/>
                  </a:cubicBezTo>
                  <a:cubicBezTo>
                    <a:pt x="475" y="766"/>
                    <a:pt x="475" y="766"/>
                    <a:pt x="475" y="766"/>
                  </a:cubicBezTo>
                  <a:cubicBezTo>
                    <a:pt x="476" y="766"/>
                    <a:pt x="476" y="766"/>
                    <a:pt x="476" y="766"/>
                  </a:cubicBezTo>
                  <a:cubicBezTo>
                    <a:pt x="477" y="766"/>
                    <a:pt x="477" y="766"/>
                    <a:pt x="477" y="766"/>
                  </a:cubicBezTo>
                  <a:cubicBezTo>
                    <a:pt x="475" y="763"/>
                    <a:pt x="475" y="763"/>
                    <a:pt x="475" y="763"/>
                  </a:cubicBezTo>
                  <a:cubicBezTo>
                    <a:pt x="474" y="758"/>
                    <a:pt x="474" y="755"/>
                    <a:pt x="475" y="753"/>
                  </a:cubicBezTo>
                  <a:cubicBezTo>
                    <a:pt x="477" y="750"/>
                    <a:pt x="481" y="748"/>
                    <a:pt x="488" y="748"/>
                  </a:cubicBezTo>
                  <a:cubicBezTo>
                    <a:pt x="527" y="747"/>
                    <a:pt x="527" y="747"/>
                    <a:pt x="527" y="747"/>
                  </a:cubicBezTo>
                  <a:cubicBezTo>
                    <a:pt x="528" y="746"/>
                    <a:pt x="528" y="746"/>
                    <a:pt x="528" y="746"/>
                  </a:cubicBezTo>
                  <a:cubicBezTo>
                    <a:pt x="530" y="746"/>
                    <a:pt x="530" y="746"/>
                    <a:pt x="530" y="746"/>
                  </a:cubicBezTo>
                  <a:cubicBezTo>
                    <a:pt x="530" y="748"/>
                    <a:pt x="530" y="748"/>
                    <a:pt x="530" y="748"/>
                  </a:cubicBezTo>
                  <a:cubicBezTo>
                    <a:pt x="532" y="748"/>
                    <a:pt x="532" y="748"/>
                    <a:pt x="532" y="748"/>
                  </a:cubicBezTo>
                  <a:cubicBezTo>
                    <a:pt x="544" y="770"/>
                    <a:pt x="544" y="770"/>
                    <a:pt x="544" y="770"/>
                  </a:cubicBezTo>
                  <a:cubicBezTo>
                    <a:pt x="543" y="781"/>
                    <a:pt x="543" y="781"/>
                    <a:pt x="543" y="781"/>
                  </a:cubicBezTo>
                  <a:cubicBezTo>
                    <a:pt x="542" y="781"/>
                    <a:pt x="542" y="781"/>
                    <a:pt x="542" y="781"/>
                  </a:cubicBezTo>
                  <a:cubicBezTo>
                    <a:pt x="556" y="785"/>
                    <a:pt x="556" y="785"/>
                    <a:pt x="556" y="785"/>
                  </a:cubicBezTo>
                  <a:cubicBezTo>
                    <a:pt x="557" y="785"/>
                    <a:pt x="557" y="785"/>
                    <a:pt x="557" y="785"/>
                  </a:cubicBezTo>
                  <a:cubicBezTo>
                    <a:pt x="556" y="781"/>
                    <a:pt x="556" y="779"/>
                    <a:pt x="559" y="777"/>
                  </a:cubicBezTo>
                  <a:cubicBezTo>
                    <a:pt x="564" y="776"/>
                    <a:pt x="564" y="776"/>
                    <a:pt x="564" y="776"/>
                  </a:cubicBezTo>
                  <a:cubicBezTo>
                    <a:pt x="599" y="800"/>
                    <a:pt x="599" y="800"/>
                    <a:pt x="599" y="800"/>
                  </a:cubicBezTo>
                  <a:cubicBezTo>
                    <a:pt x="602" y="804"/>
                    <a:pt x="604" y="808"/>
                    <a:pt x="605" y="813"/>
                  </a:cubicBezTo>
                  <a:cubicBezTo>
                    <a:pt x="606" y="828"/>
                    <a:pt x="606" y="828"/>
                    <a:pt x="606" y="828"/>
                  </a:cubicBezTo>
                  <a:cubicBezTo>
                    <a:pt x="618" y="830"/>
                    <a:pt x="618" y="830"/>
                    <a:pt x="618" y="830"/>
                  </a:cubicBezTo>
                  <a:cubicBezTo>
                    <a:pt x="625" y="817"/>
                    <a:pt x="625" y="817"/>
                    <a:pt x="625" y="817"/>
                  </a:cubicBezTo>
                  <a:cubicBezTo>
                    <a:pt x="622" y="811"/>
                    <a:pt x="620" y="805"/>
                    <a:pt x="621" y="800"/>
                  </a:cubicBezTo>
                  <a:cubicBezTo>
                    <a:pt x="622" y="796"/>
                    <a:pt x="623" y="793"/>
                    <a:pt x="627" y="791"/>
                  </a:cubicBezTo>
                  <a:cubicBezTo>
                    <a:pt x="630" y="788"/>
                    <a:pt x="630" y="788"/>
                    <a:pt x="630" y="788"/>
                  </a:cubicBezTo>
                  <a:cubicBezTo>
                    <a:pt x="630" y="786"/>
                    <a:pt x="631" y="785"/>
                    <a:pt x="633" y="784"/>
                  </a:cubicBezTo>
                  <a:cubicBezTo>
                    <a:pt x="643" y="785"/>
                    <a:pt x="643" y="785"/>
                    <a:pt x="643" y="785"/>
                  </a:cubicBezTo>
                  <a:cubicBezTo>
                    <a:pt x="648" y="788"/>
                    <a:pt x="652" y="798"/>
                    <a:pt x="655" y="816"/>
                  </a:cubicBezTo>
                  <a:cubicBezTo>
                    <a:pt x="655" y="818"/>
                    <a:pt x="655" y="818"/>
                    <a:pt x="655" y="818"/>
                  </a:cubicBezTo>
                  <a:cubicBezTo>
                    <a:pt x="657" y="819"/>
                    <a:pt x="657" y="819"/>
                    <a:pt x="657" y="819"/>
                  </a:cubicBezTo>
                  <a:cubicBezTo>
                    <a:pt x="658" y="824"/>
                    <a:pt x="664" y="827"/>
                    <a:pt x="674" y="830"/>
                  </a:cubicBezTo>
                  <a:cubicBezTo>
                    <a:pt x="675" y="830"/>
                    <a:pt x="675" y="830"/>
                    <a:pt x="675" y="830"/>
                  </a:cubicBezTo>
                  <a:cubicBezTo>
                    <a:pt x="676" y="831"/>
                    <a:pt x="676" y="831"/>
                    <a:pt x="676" y="831"/>
                  </a:cubicBezTo>
                  <a:cubicBezTo>
                    <a:pt x="709" y="866"/>
                    <a:pt x="709" y="866"/>
                    <a:pt x="709" y="866"/>
                  </a:cubicBezTo>
                  <a:cubicBezTo>
                    <a:pt x="709" y="866"/>
                    <a:pt x="709" y="866"/>
                    <a:pt x="709" y="866"/>
                  </a:cubicBezTo>
                  <a:cubicBezTo>
                    <a:pt x="725" y="861"/>
                    <a:pt x="725" y="861"/>
                    <a:pt x="725" y="861"/>
                  </a:cubicBezTo>
                  <a:cubicBezTo>
                    <a:pt x="723" y="855"/>
                    <a:pt x="723" y="855"/>
                    <a:pt x="723" y="855"/>
                  </a:cubicBezTo>
                  <a:cubicBezTo>
                    <a:pt x="719" y="850"/>
                    <a:pt x="718" y="845"/>
                    <a:pt x="718" y="842"/>
                  </a:cubicBezTo>
                  <a:cubicBezTo>
                    <a:pt x="718" y="834"/>
                    <a:pt x="723" y="827"/>
                    <a:pt x="734" y="819"/>
                  </a:cubicBezTo>
                  <a:cubicBezTo>
                    <a:pt x="752" y="804"/>
                    <a:pt x="752" y="804"/>
                    <a:pt x="752" y="804"/>
                  </a:cubicBezTo>
                  <a:cubicBezTo>
                    <a:pt x="773" y="818"/>
                    <a:pt x="773" y="818"/>
                    <a:pt x="773" y="818"/>
                  </a:cubicBezTo>
                  <a:cubicBezTo>
                    <a:pt x="777" y="818"/>
                    <a:pt x="777" y="818"/>
                    <a:pt x="777" y="818"/>
                  </a:cubicBezTo>
                  <a:cubicBezTo>
                    <a:pt x="781" y="795"/>
                    <a:pt x="781" y="795"/>
                    <a:pt x="781" y="795"/>
                  </a:cubicBezTo>
                  <a:cubicBezTo>
                    <a:pt x="781" y="791"/>
                    <a:pt x="781" y="791"/>
                    <a:pt x="781" y="791"/>
                  </a:cubicBezTo>
                  <a:cubicBezTo>
                    <a:pt x="785" y="790"/>
                    <a:pt x="785" y="790"/>
                    <a:pt x="785" y="790"/>
                  </a:cubicBezTo>
                  <a:cubicBezTo>
                    <a:pt x="802" y="792"/>
                    <a:pt x="802" y="792"/>
                    <a:pt x="802" y="792"/>
                  </a:cubicBezTo>
                  <a:cubicBezTo>
                    <a:pt x="806" y="795"/>
                    <a:pt x="808" y="798"/>
                    <a:pt x="808" y="804"/>
                  </a:cubicBezTo>
                  <a:cubicBezTo>
                    <a:pt x="808" y="808"/>
                    <a:pt x="804" y="813"/>
                    <a:pt x="801" y="817"/>
                  </a:cubicBezTo>
                  <a:cubicBezTo>
                    <a:pt x="804" y="819"/>
                    <a:pt x="804" y="819"/>
                    <a:pt x="804" y="819"/>
                  </a:cubicBezTo>
                  <a:cubicBezTo>
                    <a:pt x="815" y="825"/>
                    <a:pt x="823" y="829"/>
                    <a:pt x="830" y="830"/>
                  </a:cubicBezTo>
                  <a:cubicBezTo>
                    <a:pt x="831" y="830"/>
                    <a:pt x="831" y="830"/>
                    <a:pt x="831" y="830"/>
                  </a:cubicBezTo>
                  <a:cubicBezTo>
                    <a:pt x="831" y="830"/>
                    <a:pt x="831" y="830"/>
                    <a:pt x="831" y="830"/>
                  </a:cubicBezTo>
                  <a:cubicBezTo>
                    <a:pt x="845" y="837"/>
                    <a:pt x="845" y="837"/>
                    <a:pt x="845" y="837"/>
                  </a:cubicBezTo>
                  <a:cubicBezTo>
                    <a:pt x="855" y="836"/>
                    <a:pt x="855" y="836"/>
                    <a:pt x="855" y="836"/>
                  </a:cubicBezTo>
                  <a:cubicBezTo>
                    <a:pt x="839" y="759"/>
                    <a:pt x="839" y="759"/>
                    <a:pt x="839" y="759"/>
                  </a:cubicBezTo>
                  <a:cubicBezTo>
                    <a:pt x="829" y="753"/>
                    <a:pt x="819" y="740"/>
                    <a:pt x="810" y="725"/>
                  </a:cubicBezTo>
                  <a:cubicBezTo>
                    <a:pt x="802" y="713"/>
                    <a:pt x="807" y="695"/>
                    <a:pt x="823" y="674"/>
                  </a:cubicBezTo>
                  <a:cubicBezTo>
                    <a:pt x="833" y="663"/>
                    <a:pt x="845" y="653"/>
                    <a:pt x="857" y="642"/>
                  </a:cubicBezTo>
                  <a:cubicBezTo>
                    <a:pt x="857" y="642"/>
                    <a:pt x="857" y="642"/>
                    <a:pt x="857" y="642"/>
                  </a:cubicBezTo>
                  <a:cubicBezTo>
                    <a:pt x="858" y="640"/>
                    <a:pt x="858" y="640"/>
                    <a:pt x="858" y="640"/>
                  </a:cubicBezTo>
                  <a:cubicBezTo>
                    <a:pt x="873" y="640"/>
                    <a:pt x="873" y="640"/>
                    <a:pt x="873" y="640"/>
                  </a:cubicBezTo>
                  <a:cubicBezTo>
                    <a:pt x="874" y="642"/>
                    <a:pt x="874" y="642"/>
                    <a:pt x="874" y="642"/>
                  </a:cubicBezTo>
                  <a:cubicBezTo>
                    <a:pt x="887" y="647"/>
                    <a:pt x="887" y="647"/>
                    <a:pt x="887" y="647"/>
                  </a:cubicBezTo>
                  <a:cubicBezTo>
                    <a:pt x="913" y="647"/>
                    <a:pt x="913" y="647"/>
                    <a:pt x="913" y="647"/>
                  </a:cubicBezTo>
                  <a:cubicBezTo>
                    <a:pt x="924" y="642"/>
                    <a:pt x="933" y="626"/>
                    <a:pt x="944" y="601"/>
                  </a:cubicBezTo>
                  <a:cubicBezTo>
                    <a:pt x="950" y="586"/>
                    <a:pt x="950" y="556"/>
                    <a:pt x="946" y="508"/>
                  </a:cubicBezTo>
                  <a:close/>
                </a:path>
              </a:pathLst>
            </a:custGeom>
            <a:solidFill>
              <a:srgbClr val="9DC3E6"/>
            </a:solidFill>
            <a:ln w="9525">
              <a:solidFill>
                <a:schemeClr val="tx1"/>
              </a:solidFill>
              <a:round/>
            </a:ln>
          </p:spPr>
          <p:txBody>
            <a:bodyPr/>
            <a:lstStyle/>
            <a:p>
              <a:endParaRPr lang="zh-CN" altLang="en-US" sz="3200">
                <a:latin typeface="方正静蕾简体" panose="02000000000000000000" pitchFamily="2" charset="-122"/>
                <a:ea typeface="方正静蕾简体" panose="02000000000000000000" pitchFamily="2" charset="-122"/>
              </a:endParaRPr>
            </a:p>
          </p:txBody>
        </p:sp>
      </p:grpSp>
      <p:grpSp>
        <p:nvGrpSpPr>
          <p:cNvPr id="128" name="组合 43"/>
          <p:cNvGrpSpPr/>
          <p:nvPr/>
        </p:nvGrpSpPr>
        <p:grpSpPr bwMode="auto">
          <a:xfrm>
            <a:off x="7476888" y="2268435"/>
            <a:ext cx="3429024" cy="1118370"/>
            <a:chOff x="344487" y="1270212"/>
            <a:chExt cx="2339214" cy="837848"/>
          </a:xfrm>
        </p:grpSpPr>
        <p:sp>
          <p:nvSpPr>
            <p:cNvPr id="129" name="TextBox 19"/>
            <p:cNvSpPr>
              <a:spLocks noChangeArrowheads="1"/>
            </p:cNvSpPr>
            <p:nvPr/>
          </p:nvSpPr>
          <p:spPr bwMode="auto">
            <a:xfrm>
              <a:off x="344487" y="1547085"/>
              <a:ext cx="2339214" cy="560975"/>
            </a:xfrm>
            <a:prstGeom prst="rect">
              <a:avLst/>
            </a:prstGeom>
            <a:noFill/>
            <a:ln w="9525">
              <a:noFill/>
              <a:miter lim="800000"/>
            </a:ln>
          </p:spPr>
          <p:txBody>
            <a:bodyPr wrap="square">
              <a:spAutoFit/>
            </a:bodyPr>
            <a:lstStyle/>
            <a:p>
              <a:r>
                <a:rPr lang="en-US" altLang="zh-CN" sz="2135"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30" name="矩形 42"/>
            <p:cNvSpPr>
              <a:spLocks noChangeArrowheads="1"/>
            </p:cNvSpPr>
            <p:nvPr/>
          </p:nvSpPr>
          <p:spPr bwMode="auto">
            <a:xfrm>
              <a:off x="344487" y="1270212"/>
              <a:ext cx="1295693" cy="438095"/>
            </a:xfrm>
            <a:prstGeom prst="rect">
              <a:avLst/>
            </a:prstGeom>
            <a:noFill/>
            <a:ln w="9525">
              <a:noFill/>
              <a:miter lim="800000"/>
            </a:ln>
          </p:spPr>
          <p:txBody>
            <a:bodyPr wrap="square">
              <a:spAutoFit/>
            </a:bodyPr>
            <a:lstStyle/>
            <a:p>
              <a:pPr algn="dist"/>
              <a:r>
                <a:rPr lang="en-US" altLang="zh-CN" sz="3200" b="1" dirty="0" smtClean="0">
                  <a:latin typeface="方正静蕾简体" panose="02000000000000000000" pitchFamily="2" charset="-122"/>
                  <a:ea typeface="方正静蕾简体" panose="02000000000000000000" pitchFamily="2" charset="-122"/>
                </a:rPr>
                <a:t>TAIWAN</a:t>
              </a:r>
              <a:endParaRPr lang="zh-CN" altLang="en-US" sz="3200" b="1" dirty="0">
                <a:latin typeface="方正静蕾简体" panose="02000000000000000000" pitchFamily="2" charset="-122"/>
                <a:ea typeface="方正静蕾简体" panose="02000000000000000000" pitchFamily="2" charset="-122"/>
              </a:endParaRPr>
            </a:p>
          </p:txBody>
        </p:sp>
      </p:grpSp>
      <p:grpSp>
        <p:nvGrpSpPr>
          <p:cNvPr id="131" name="组合 43"/>
          <p:cNvGrpSpPr/>
          <p:nvPr/>
        </p:nvGrpSpPr>
        <p:grpSpPr bwMode="auto">
          <a:xfrm>
            <a:off x="7476888" y="3479732"/>
            <a:ext cx="3429024" cy="1118370"/>
            <a:chOff x="344487" y="1270212"/>
            <a:chExt cx="2339214" cy="837848"/>
          </a:xfrm>
        </p:grpSpPr>
        <p:sp>
          <p:nvSpPr>
            <p:cNvPr id="132" name="TextBox 19"/>
            <p:cNvSpPr>
              <a:spLocks noChangeArrowheads="1"/>
            </p:cNvSpPr>
            <p:nvPr/>
          </p:nvSpPr>
          <p:spPr bwMode="auto">
            <a:xfrm>
              <a:off x="344487" y="1547085"/>
              <a:ext cx="2339214" cy="560975"/>
            </a:xfrm>
            <a:prstGeom prst="rect">
              <a:avLst/>
            </a:prstGeom>
            <a:noFill/>
            <a:ln w="9525">
              <a:noFill/>
              <a:miter lim="800000"/>
            </a:ln>
          </p:spPr>
          <p:txBody>
            <a:bodyPr wrap="square">
              <a:spAutoFit/>
            </a:bodyPr>
            <a:lstStyle/>
            <a:p>
              <a:r>
                <a:rPr lang="en-US" altLang="zh-CN" sz="2135"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33" name="矩形 42"/>
            <p:cNvSpPr>
              <a:spLocks noChangeArrowheads="1"/>
            </p:cNvSpPr>
            <p:nvPr/>
          </p:nvSpPr>
          <p:spPr bwMode="auto">
            <a:xfrm>
              <a:off x="344487" y="1270212"/>
              <a:ext cx="1402134" cy="438096"/>
            </a:xfrm>
            <a:prstGeom prst="rect">
              <a:avLst/>
            </a:prstGeom>
            <a:noFill/>
            <a:ln w="9525">
              <a:noFill/>
              <a:miter lim="800000"/>
            </a:ln>
          </p:spPr>
          <p:txBody>
            <a:bodyPr wrap="none">
              <a:spAutoFit/>
            </a:bodyPr>
            <a:lstStyle/>
            <a:p>
              <a:r>
                <a:rPr lang="en-US" altLang="zh-CN" sz="3200" b="1" dirty="0" smtClean="0">
                  <a:latin typeface="方正静蕾简体" panose="02000000000000000000" pitchFamily="2" charset="-122"/>
                  <a:ea typeface="方正静蕾简体" panose="02000000000000000000" pitchFamily="2" charset="-122"/>
                </a:rPr>
                <a:t>HEILONGJIANG</a:t>
              </a:r>
              <a:endParaRPr lang="zh-CN" altLang="en-US" sz="3200" b="1" dirty="0">
                <a:latin typeface="方正静蕾简体" panose="02000000000000000000" pitchFamily="2" charset="-122"/>
                <a:ea typeface="方正静蕾简体" panose="02000000000000000000" pitchFamily="2" charset="-122"/>
              </a:endParaRPr>
            </a:p>
          </p:txBody>
        </p:sp>
      </p:grpSp>
      <p:grpSp>
        <p:nvGrpSpPr>
          <p:cNvPr id="134" name="组合 43"/>
          <p:cNvGrpSpPr/>
          <p:nvPr/>
        </p:nvGrpSpPr>
        <p:grpSpPr bwMode="auto">
          <a:xfrm>
            <a:off x="7476888" y="4734944"/>
            <a:ext cx="3429024" cy="1118370"/>
            <a:chOff x="344487" y="1270212"/>
            <a:chExt cx="2339214" cy="837848"/>
          </a:xfrm>
        </p:grpSpPr>
        <p:sp>
          <p:nvSpPr>
            <p:cNvPr id="135" name="TextBox 19"/>
            <p:cNvSpPr>
              <a:spLocks noChangeArrowheads="1"/>
            </p:cNvSpPr>
            <p:nvPr/>
          </p:nvSpPr>
          <p:spPr bwMode="auto">
            <a:xfrm>
              <a:off x="344487" y="1547085"/>
              <a:ext cx="2339214" cy="560975"/>
            </a:xfrm>
            <a:prstGeom prst="rect">
              <a:avLst/>
            </a:prstGeom>
            <a:noFill/>
            <a:ln w="9525">
              <a:noFill/>
              <a:miter lim="800000"/>
            </a:ln>
          </p:spPr>
          <p:txBody>
            <a:bodyPr wrap="square">
              <a:spAutoFit/>
            </a:bodyPr>
            <a:lstStyle/>
            <a:p>
              <a:r>
                <a:rPr lang="en-US" altLang="zh-CN" sz="2135"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36" name="矩形 42"/>
            <p:cNvSpPr>
              <a:spLocks noChangeArrowheads="1"/>
            </p:cNvSpPr>
            <p:nvPr/>
          </p:nvSpPr>
          <p:spPr bwMode="auto">
            <a:xfrm>
              <a:off x="344487" y="1270212"/>
              <a:ext cx="1402134" cy="438095"/>
            </a:xfrm>
            <a:prstGeom prst="rect">
              <a:avLst/>
            </a:prstGeom>
            <a:noFill/>
            <a:ln w="9525">
              <a:noFill/>
              <a:miter lim="800000"/>
            </a:ln>
          </p:spPr>
          <p:txBody>
            <a:bodyPr wrap="square">
              <a:spAutoFit/>
            </a:bodyPr>
            <a:lstStyle/>
            <a:p>
              <a:pPr algn="dist"/>
              <a:r>
                <a:rPr lang="en-US" altLang="zh-CN" sz="3200" b="1" dirty="0" smtClean="0">
                  <a:latin typeface="方正静蕾简体" panose="02000000000000000000" pitchFamily="2" charset="-122"/>
                  <a:ea typeface="方正静蕾简体" panose="02000000000000000000" pitchFamily="2" charset="-122"/>
                </a:rPr>
                <a:t>SHANDONG</a:t>
              </a:r>
              <a:endParaRPr lang="zh-CN" altLang="en-US" sz="3200" b="1" dirty="0">
                <a:latin typeface="方正静蕾简体" panose="02000000000000000000" pitchFamily="2" charset="-122"/>
                <a:ea typeface="方正静蕾简体" panose="02000000000000000000" pitchFamily="2" charset="-122"/>
              </a:endParaRPr>
            </a:p>
          </p:txBody>
        </p:sp>
      </p:grpSp>
      <p:sp>
        <p:nvSpPr>
          <p:cNvPr id="137" name="Freeform 35"/>
          <p:cNvSpPr/>
          <p:nvPr/>
        </p:nvSpPr>
        <p:spPr bwMode="auto">
          <a:xfrm>
            <a:off x="6656904" y="2408144"/>
            <a:ext cx="591146" cy="890134"/>
          </a:xfrm>
          <a:custGeom>
            <a:avLst/>
            <a:gdLst>
              <a:gd name="T0" fmla="*/ 2147483646 w 139"/>
              <a:gd name="T1" fmla="*/ 0 h 338"/>
              <a:gd name="T2" fmla="*/ 2147483646 w 139"/>
              <a:gd name="T3" fmla="*/ 2147483646 h 338"/>
              <a:gd name="T4" fmla="*/ 0 w 139"/>
              <a:gd name="T5" fmla="*/ 2147483646 h 338"/>
              <a:gd name="T6" fmla="*/ 2147483646 w 139"/>
              <a:gd name="T7" fmla="*/ 2147483646 h 338"/>
              <a:gd name="T8" fmla="*/ 2147483646 w 139"/>
              <a:gd name="T9" fmla="*/ 2147483646 h 338"/>
              <a:gd name="T10" fmla="*/ 2147483646 w 139"/>
              <a:gd name="T11" fmla="*/ 2147483646 h 338"/>
              <a:gd name="T12" fmla="*/ 1881324819 w 139"/>
              <a:gd name="T13" fmla="*/ 2147483646 h 338"/>
              <a:gd name="T14" fmla="*/ 2147483646 w 139"/>
              <a:gd name="T15" fmla="*/ 2147483646 h 338"/>
              <a:gd name="T16" fmla="*/ 2147483646 w 139"/>
              <a:gd name="T17" fmla="*/ 2147483646 h 338"/>
              <a:gd name="T18" fmla="*/ 2147483646 w 139"/>
              <a:gd name="T19" fmla="*/ 2147483646 h 338"/>
              <a:gd name="T20" fmla="*/ 2147483646 w 139"/>
              <a:gd name="T21" fmla="*/ 2147483646 h 338"/>
              <a:gd name="T22" fmla="*/ 2147483646 w 139"/>
              <a:gd name="T23" fmla="*/ 2147483646 h 338"/>
              <a:gd name="T24" fmla="*/ 2147483646 w 139"/>
              <a:gd name="T25" fmla="*/ 2147483646 h 338"/>
              <a:gd name="T26" fmla="*/ 2147483646 w 139"/>
              <a:gd name="T27" fmla="*/ 2147483646 h 338"/>
              <a:gd name="T28" fmla="*/ 2147483646 w 139"/>
              <a:gd name="T29" fmla="*/ 2147483646 h 338"/>
              <a:gd name="T30" fmla="*/ 2147483646 w 139"/>
              <a:gd name="T31" fmla="*/ 2147483646 h 338"/>
              <a:gd name="T32" fmla="*/ 2147483646 w 139"/>
              <a:gd name="T33" fmla="*/ 2147483646 h 338"/>
              <a:gd name="T34" fmla="*/ 2147483646 w 139"/>
              <a:gd name="T35" fmla="*/ 2147483646 h 338"/>
              <a:gd name="T36" fmla="*/ 2147483646 w 139"/>
              <a:gd name="T37" fmla="*/ 2147483646 h 338"/>
              <a:gd name="T38" fmla="*/ 2147483646 w 139"/>
              <a:gd name="T39" fmla="*/ 2147483646 h 338"/>
              <a:gd name="T40" fmla="*/ 2147483646 w 139"/>
              <a:gd name="T41" fmla="*/ 2147483646 h 338"/>
              <a:gd name="T42" fmla="*/ 2147483646 w 139"/>
              <a:gd name="T43" fmla="*/ 2147483646 h 338"/>
              <a:gd name="T44" fmla="*/ 2147483646 w 139"/>
              <a:gd name="T45" fmla="*/ 2147483646 h 338"/>
              <a:gd name="T46" fmla="*/ 2147483646 w 139"/>
              <a:gd name="T47" fmla="*/ 2147483646 h 338"/>
              <a:gd name="T48" fmla="*/ 2147483646 w 139"/>
              <a:gd name="T49" fmla="*/ 2147483646 h 338"/>
              <a:gd name="T50" fmla="*/ 2147483646 w 139"/>
              <a:gd name="T51" fmla="*/ 2147483646 h 338"/>
              <a:gd name="T52" fmla="*/ 2147483646 w 139"/>
              <a:gd name="T53" fmla="*/ 2147483646 h 338"/>
              <a:gd name="T54" fmla="*/ 2147483646 w 139"/>
              <a:gd name="T55" fmla="*/ 2147483646 h 338"/>
              <a:gd name="T56" fmla="*/ 2147483646 w 139"/>
              <a:gd name="T57" fmla="*/ 2147483646 h 338"/>
              <a:gd name="T58" fmla="*/ 2147483646 w 139"/>
              <a:gd name="T59" fmla="*/ 2147483646 h 338"/>
              <a:gd name="T60" fmla="*/ 2147483646 w 139"/>
              <a:gd name="T61" fmla="*/ 0 h 3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9"/>
              <a:gd name="T94" fmla="*/ 0 h 338"/>
              <a:gd name="T95" fmla="*/ 139 w 139"/>
              <a:gd name="T96" fmla="*/ 338 h 3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9" h="338">
                <a:moveTo>
                  <a:pt x="105" y="0"/>
                </a:moveTo>
                <a:cubicBezTo>
                  <a:pt x="72" y="24"/>
                  <a:pt x="47" y="55"/>
                  <a:pt x="32" y="92"/>
                </a:cubicBezTo>
                <a:cubicBezTo>
                  <a:pt x="18" y="123"/>
                  <a:pt x="7" y="139"/>
                  <a:pt x="0" y="143"/>
                </a:cubicBezTo>
                <a:cubicBezTo>
                  <a:pt x="7" y="202"/>
                  <a:pt x="7" y="202"/>
                  <a:pt x="7" y="202"/>
                </a:cubicBezTo>
                <a:cubicBezTo>
                  <a:pt x="7" y="203"/>
                  <a:pt x="7" y="203"/>
                  <a:pt x="7" y="203"/>
                </a:cubicBezTo>
                <a:cubicBezTo>
                  <a:pt x="7" y="203"/>
                  <a:pt x="7" y="203"/>
                  <a:pt x="7" y="203"/>
                </a:cubicBezTo>
                <a:cubicBezTo>
                  <a:pt x="2" y="243"/>
                  <a:pt x="2" y="243"/>
                  <a:pt x="2" y="243"/>
                </a:cubicBezTo>
                <a:cubicBezTo>
                  <a:pt x="0" y="255"/>
                  <a:pt x="2" y="264"/>
                  <a:pt x="5" y="266"/>
                </a:cubicBezTo>
                <a:cubicBezTo>
                  <a:pt x="48" y="294"/>
                  <a:pt x="48" y="294"/>
                  <a:pt x="48" y="294"/>
                </a:cubicBezTo>
                <a:cubicBezTo>
                  <a:pt x="48" y="294"/>
                  <a:pt x="48" y="294"/>
                  <a:pt x="48" y="294"/>
                </a:cubicBezTo>
                <a:cubicBezTo>
                  <a:pt x="49" y="294"/>
                  <a:pt x="49" y="294"/>
                  <a:pt x="49" y="294"/>
                </a:cubicBezTo>
                <a:cubicBezTo>
                  <a:pt x="51" y="298"/>
                  <a:pt x="51" y="298"/>
                  <a:pt x="51" y="298"/>
                </a:cubicBezTo>
                <a:cubicBezTo>
                  <a:pt x="51" y="298"/>
                  <a:pt x="51" y="298"/>
                  <a:pt x="51" y="298"/>
                </a:cubicBezTo>
                <a:cubicBezTo>
                  <a:pt x="53" y="307"/>
                  <a:pt x="59" y="316"/>
                  <a:pt x="67" y="326"/>
                </a:cubicBezTo>
                <a:cubicBezTo>
                  <a:pt x="72" y="332"/>
                  <a:pt x="77" y="336"/>
                  <a:pt x="81" y="338"/>
                </a:cubicBezTo>
                <a:cubicBezTo>
                  <a:pt x="87" y="268"/>
                  <a:pt x="87" y="268"/>
                  <a:pt x="87" y="268"/>
                </a:cubicBezTo>
                <a:cubicBezTo>
                  <a:pt x="87" y="266"/>
                  <a:pt x="87" y="266"/>
                  <a:pt x="87" y="266"/>
                </a:cubicBezTo>
                <a:cubicBezTo>
                  <a:pt x="118" y="192"/>
                  <a:pt x="118" y="192"/>
                  <a:pt x="118" y="192"/>
                </a:cubicBezTo>
                <a:cubicBezTo>
                  <a:pt x="129" y="104"/>
                  <a:pt x="129" y="104"/>
                  <a:pt x="129" y="104"/>
                </a:cubicBezTo>
                <a:cubicBezTo>
                  <a:pt x="129" y="103"/>
                  <a:pt x="129" y="103"/>
                  <a:pt x="129" y="103"/>
                </a:cubicBezTo>
                <a:cubicBezTo>
                  <a:pt x="130" y="102"/>
                  <a:pt x="130" y="102"/>
                  <a:pt x="130" y="102"/>
                </a:cubicBezTo>
                <a:cubicBezTo>
                  <a:pt x="139" y="79"/>
                  <a:pt x="139" y="79"/>
                  <a:pt x="139" y="79"/>
                </a:cubicBezTo>
                <a:cubicBezTo>
                  <a:pt x="132" y="59"/>
                  <a:pt x="132" y="59"/>
                  <a:pt x="132" y="59"/>
                </a:cubicBezTo>
                <a:cubicBezTo>
                  <a:pt x="132" y="58"/>
                  <a:pt x="132" y="58"/>
                  <a:pt x="132" y="58"/>
                </a:cubicBezTo>
                <a:cubicBezTo>
                  <a:pt x="131" y="58"/>
                  <a:pt x="131" y="58"/>
                  <a:pt x="131" y="58"/>
                </a:cubicBezTo>
                <a:cubicBezTo>
                  <a:pt x="129" y="31"/>
                  <a:pt x="129" y="31"/>
                  <a:pt x="129" y="31"/>
                </a:cubicBezTo>
                <a:cubicBezTo>
                  <a:pt x="130" y="30"/>
                  <a:pt x="130" y="30"/>
                  <a:pt x="130" y="30"/>
                </a:cubicBezTo>
                <a:cubicBezTo>
                  <a:pt x="131" y="28"/>
                  <a:pt x="131" y="28"/>
                  <a:pt x="131" y="28"/>
                </a:cubicBezTo>
                <a:cubicBezTo>
                  <a:pt x="136" y="22"/>
                  <a:pt x="136" y="22"/>
                  <a:pt x="136" y="22"/>
                </a:cubicBezTo>
                <a:cubicBezTo>
                  <a:pt x="139" y="15"/>
                  <a:pt x="139" y="15"/>
                  <a:pt x="139" y="15"/>
                </a:cubicBezTo>
                <a:lnTo>
                  <a:pt x="105" y="0"/>
                </a:lnTo>
                <a:close/>
              </a:path>
            </a:pathLst>
          </a:custGeom>
          <a:solidFill>
            <a:srgbClr val="9DC3E6"/>
          </a:solid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138" name="Freeform 29"/>
          <p:cNvSpPr/>
          <p:nvPr/>
        </p:nvSpPr>
        <p:spPr bwMode="auto">
          <a:xfrm>
            <a:off x="6370198" y="3608520"/>
            <a:ext cx="946469" cy="911975"/>
          </a:xfrm>
          <a:custGeom>
            <a:avLst/>
            <a:gdLst>
              <a:gd name="T0" fmla="*/ 882527 w 950"/>
              <a:gd name="T1" fmla="*/ 372426 h 866"/>
              <a:gd name="T2" fmla="*/ 865483 w 950"/>
              <a:gd name="T3" fmla="*/ 291103 h 866"/>
              <a:gd name="T4" fmla="*/ 784995 w 950"/>
              <a:gd name="T5" fmla="*/ 372426 h 866"/>
              <a:gd name="T6" fmla="*/ 771738 w 950"/>
              <a:gd name="T7" fmla="*/ 395530 h 866"/>
              <a:gd name="T8" fmla="*/ 669471 w 950"/>
              <a:gd name="T9" fmla="*/ 413088 h 866"/>
              <a:gd name="T10" fmla="*/ 646745 w 950"/>
              <a:gd name="T11" fmla="*/ 372426 h 866"/>
              <a:gd name="T12" fmla="*/ 620231 w 950"/>
              <a:gd name="T13" fmla="*/ 346551 h 866"/>
              <a:gd name="T14" fmla="*/ 588983 w 950"/>
              <a:gd name="T15" fmla="*/ 320675 h 866"/>
              <a:gd name="T16" fmla="*/ 419485 w 950"/>
              <a:gd name="T17" fmla="*/ 289254 h 866"/>
              <a:gd name="T18" fmla="*/ 321952 w 950"/>
              <a:gd name="T19" fmla="*/ 138620 h 866"/>
              <a:gd name="T20" fmla="*/ 135409 w 950"/>
              <a:gd name="T21" fmla="*/ 19407 h 866"/>
              <a:gd name="T22" fmla="*/ 10416 w 950"/>
              <a:gd name="T23" fmla="*/ 34193 h 866"/>
              <a:gd name="T24" fmla="*/ 11363 w 950"/>
              <a:gd name="T25" fmla="*/ 49903 h 866"/>
              <a:gd name="T26" fmla="*/ 1894 w 950"/>
              <a:gd name="T27" fmla="*/ 68386 h 866"/>
              <a:gd name="T28" fmla="*/ 12310 w 950"/>
              <a:gd name="T29" fmla="*/ 110896 h 866"/>
              <a:gd name="T30" fmla="*/ 52080 w 950"/>
              <a:gd name="T31" fmla="*/ 91489 h 866"/>
              <a:gd name="T32" fmla="*/ 93745 w 950"/>
              <a:gd name="T33" fmla="*/ 120138 h 866"/>
              <a:gd name="T34" fmla="*/ 150560 w 950"/>
              <a:gd name="T35" fmla="*/ 187599 h 866"/>
              <a:gd name="T36" fmla="*/ 184649 w 950"/>
              <a:gd name="T37" fmla="*/ 159875 h 866"/>
              <a:gd name="T38" fmla="*/ 244305 w 950"/>
              <a:gd name="T39" fmla="*/ 126607 h 866"/>
              <a:gd name="T40" fmla="*/ 286916 w 950"/>
              <a:gd name="T41" fmla="*/ 172813 h 866"/>
              <a:gd name="T42" fmla="*/ 299226 w 950"/>
              <a:gd name="T43" fmla="*/ 243972 h 866"/>
              <a:gd name="T44" fmla="*/ 302067 w 950"/>
              <a:gd name="T45" fmla="*/ 320675 h 866"/>
              <a:gd name="T46" fmla="*/ 289757 w 950"/>
              <a:gd name="T47" fmla="*/ 351171 h 866"/>
              <a:gd name="T48" fmla="*/ 280288 w 950"/>
              <a:gd name="T49" fmla="*/ 364109 h 866"/>
              <a:gd name="T50" fmla="*/ 285969 w 950"/>
              <a:gd name="T51" fmla="*/ 409392 h 866"/>
              <a:gd name="T52" fmla="*/ 273659 w 950"/>
              <a:gd name="T53" fmla="*/ 449130 h 866"/>
              <a:gd name="T54" fmla="*/ 237676 w 950"/>
              <a:gd name="T55" fmla="*/ 442661 h 866"/>
              <a:gd name="T56" fmla="*/ 210216 w 950"/>
              <a:gd name="T57" fmla="*/ 498109 h 866"/>
              <a:gd name="T58" fmla="*/ 170445 w 950"/>
              <a:gd name="T59" fmla="*/ 533226 h 866"/>
              <a:gd name="T60" fmla="*/ 199800 w 950"/>
              <a:gd name="T61" fmla="*/ 574812 h 866"/>
              <a:gd name="T62" fmla="*/ 226313 w 950"/>
              <a:gd name="T63" fmla="*/ 606233 h 866"/>
              <a:gd name="T64" fmla="*/ 273659 w 950"/>
              <a:gd name="T65" fmla="*/ 617322 h 866"/>
              <a:gd name="T66" fmla="*/ 295438 w 950"/>
              <a:gd name="T67" fmla="*/ 662605 h 866"/>
              <a:gd name="T68" fmla="*/ 334262 w 950"/>
              <a:gd name="T69" fmla="*/ 692177 h 866"/>
              <a:gd name="T70" fmla="*/ 385396 w 950"/>
              <a:gd name="T71" fmla="*/ 677391 h 866"/>
              <a:gd name="T72" fmla="*/ 418538 w 950"/>
              <a:gd name="T73" fmla="*/ 669074 h 866"/>
              <a:gd name="T74" fmla="*/ 443158 w 950"/>
              <a:gd name="T75" fmla="*/ 705115 h 866"/>
              <a:gd name="T76" fmla="*/ 449786 w 950"/>
              <a:gd name="T77" fmla="*/ 705115 h 866"/>
              <a:gd name="T78" fmla="*/ 499973 w 950"/>
              <a:gd name="T79" fmla="*/ 689405 h 866"/>
              <a:gd name="T80" fmla="*/ 515123 w 950"/>
              <a:gd name="T81" fmla="*/ 711584 h 866"/>
              <a:gd name="T82" fmla="*/ 527433 w 950"/>
              <a:gd name="T83" fmla="*/ 725446 h 866"/>
              <a:gd name="T84" fmla="*/ 572885 w 950"/>
              <a:gd name="T85" fmla="*/ 751322 h 866"/>
              <a:gd name="T86" fmla="*/ 588036 w 950"/>
              <a:gd name="T87" fmla="*/ 739308 h 866"/>
              <a:gd name="T88" fmla="*/ 608868 w 950"/>
              <a:gd name="T89" fmla="*/ 725446 h 866"/>
              <a:gd name="T90" fmla="*/ 638223 w 950"/>
              <a:gd name="T91" fmla="*/ 767032 h 866"/>
              <a:gd name="T92" fmla="*/ 671365 w 950"/>
              <a:gd name="T93" fmla="*/ 800301 h 866"/>
              <a:gd name="T94" fmla="*/ 695038 w 950"/>
              <a:gd name="T95" fmla="*/ 756867 h 866"/>
              <a:gd name="T96" fmla="*/ 739543 w 950"/>
              <a:gd name="T97" fmla="*/ 734687 h 866"/>
              <a:gd name="T98" fmla="*/ 765110 w 950"/>
              <a:gd name="T99" fmla="*/ 743005 h 866"/>
              <a:gd name="T100" fmla="*/ 786889 w 950"/>
              <a:gd name="T101" fmla="*/ 767032 h 866"/>
              <a:gd name="T102" fmla="*/ 794464 w 950"/>
              <a:gd name="T103" fmla="*/ 701419 h 866"/>
              <a:gd name="T104" fmla="*/ 811509 w 950"/>
              <a:gd name="T105" fmla="*/ 593295 h 866"/>
              <a:gd name="T106" fmla="*/ 839916 w 950"/>
              <a:gd name="T107" fmla="*/ 597915 h 8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0" h="866">
                <a:moveTo>
                  <a:pt x="946" y="508"/>
                </a:moveTo>
                <a:cubicBezTo>
                  <a:pt x="930" y="405"/>
                  <a:pt x="930" y="405"/>
                  <a:pt x="930" y="405"/>
                </a:cubicBezTo>
                <a:cubicBezTo>
                  <a:pt x="931" y="403"/>
                  <a:pt x="931" y="403"/>
                  <a:pt x="931" y="403"/>
                </a:cubicBezTo>
                <a:cubicBezTo>
                  <a:pt x="932" y="403"/>
                  <a:pt x="932" y="403"/>
                  <a:pt x="932" y="403"/>
                </a:cubicBezTo>
                <a:cubicBezTo>
                  <a:pt x="940" y="391"/>
                  <a:pt x="944" y="381"/>
                  <a:pt x="942" y="374"/>
                </a:cubicBezTo>
                <a:cubicBezTo>
                  <a:pt x="937" y="368"/>
                  <a:pt x="937" y="368"/>
                  <a:pt x="937" y="368"/>
                </a:cubicBezTo>
                <a:cubicBezTo>
                  <a:pt x="926" y="360"/>
                  <a:pt x="921" y="343"/>
                  <a:pt x="924" y="315"/>
                </a:cubicBezTo>
                <a:cubicBezTo>
                  <a:pt x="914" y="315"/>
                  <a:pt x="914" y="315"/>
                  <a:pt x="914" y="315"/>
                </a:cubicBezTo>
                <a:cubicBezTo>
                  <a:pt x="907" y="314"/>
                  <a:pt x="898" y="317"/>
                  <a:pt x="890" y="322"/>
                </a:cubicBezTo>
                <a:cubicBezTo>
                  <a:pt x="881" y="329"/>
                  <a:pt x="876" y="336"/>
                  <a:pt x="875" y="341"/>
                </a:cubicBezTo>
                <a:cubicBezTo>
                  <a:pt x="871" y="354"/>
                  <a:pt x="857" y="362"/>
                  <a:pt x="834" y="370"/>
                </a:cubicBezTo>
                <a:cubicBezTo>
                  <a:pt x="829" y="403"/>
                  <a:pt x="829" y="403"/>
                  <a:pt x="829" y="403"/>
                </a:cubicBezTo>
                <a:cubicBezTo>
                  <a:pt x="829" y="404"/>
                  <a:pt x="829" y="404"/>
                  <a:pt x="829" y="404"/>
                </a:cubicBezTo>
                <a:cubicBezTo>
                  <a:pt x="828" y="405"/>
                  <a:pt x="828" y="405"/>
                  <a:pt x="828" y="405"/>
                </a:cubicBezTo>
                <a:cubicBezTo>
                  <a:pt x="816" y="426"/>
                  <a:pt x="816" y="426"/>
                  <a:pt x="816" y="426"/>
                </a:cubicBezTo>
                <a:cubicBezTo>
                  <a:pt x="815" y="428"/>
                  <a:pt x="815" y="428"/>
                  <a:pt x="815" y="428"/>
                </a:cubicBezTo>
                <a:cubicBezTo>
                  <a:pt x="814" y="428"/>
                  <a:pt x="814" y="428"/>
                  <a:pt x="814" y="428"/>
                </a:cubicBezTo>
                <a:cubicBezTo>
                  <a:pt x="813" y="428"/>
                  <a:pt x="813" y="428"/>
                  <a:pt x="813" y="428"/>
                </a:cubicBezTo>
                <a:cubicBezTo>
                  <a:pt x="708" y="447"/>
                  <a:pt x="708" y="447"/>
                  <a:pt x="708" y="447"/>
                </a:cubicBezTo>
                <a:cubicBezTo>
                  <a:pt x="707" y="447"/>
                  <a:pt x="707" y="447"/>
                  <a:pt x="707" y="447"/>
                </a:cubicBezTo>
                <a:cubicBezTo>
                  <a:pt x="704" y="447"/>
                  <a:pt x="704" y="447"/>
                  <a:pt x="704" y="447"/>
                </a:cubicBezTo>
                <a:cubicBezTo>
                  <a:pt x="704" y="445"/>
                  <a:pt x="704" y="445"/>
                  <a:pt x="704" y="445"/>
                </a:cubicBezTo>
                <a:cubicBezTo>
                  <a:pt x="674" y="412"/>
                  <a:pt x="674" y="412"/>
                  <a:pt x="674" y="412"/>
                </a:cubicBezTo>
                <a:cubicBezTo>
                  <a:pt x="683" y="403"/>
                  <a:pt x="683" y="403"/>
                  <a:pt x="683" y="403"/>
                </a:cubicBezTo>
                <a:cubicBezTo>
                  <a:pt x="671" y="387"/>
                  <a:pt x="671" y="387"/>
                  <a:pt x="671" y="387"/>
                </a:cubicBezTo>
                <a:cubicBezTo>
                  <a:pt x="657" y="376"/>
                  <a:pt x="657" y="376"/>
                  <a:pt x="657" y="376"/>
                </a:cubicBezTo>
                <a:cubicBezTo>
                  <a:pt x="656" y="375"/>
                  <a:pt x="656" y="375"/>
                  <a:pt x="656" y="375"/>
                </a:cubicBezTo>
                <a:cubicBezTo>
                  <a:pt x="655" y="375"/>
                  <a:pt x="655" y="375"/>
                  <a:pt x="655" y="375"/>
                </a:cubicBezTo>
                <a:cubicBezTo>
                  <a:pt x="655" y="374"/>
                  <a:pt x="655" y="374"/>
                  <a:pt x="655" y="374"/>
                </a:cubicBezTo>
                <a:cubicBezTo>
                  <a:pt x="655" y="373"/>
                  <a:pt x="655" y="373"/>
                  <a:pt x="655" y="373"/>
                </a:cubicBezTo>
                <a:cubicBezTo>
                  <a:pt x="649" y="344"/>
                  <a:pt x="649" y="344"/>
                  <a:pt x="649" y="344"/>
                </a:cubicBezTo>
                <a:cubicBezTo>
                  <a:pt x="622" y="347"/>
                  <a:pt x="622" y="347"/>
                  <a:pt x="622" y="347"/>
                </a:cubicBezTo>
                <a:cubicBezTo>
                  <a:pt x="620" y="344"/>
                  <a:pt x="620" y="344"/>
                  <a:pt x="620" y="344"/>
                </a:cubicBezTo>
                <a:cubicBezTo>
                  <a:pt x="597" y="331"/>
                  <a:pt x="597" y="331"/>
                  <a:pt x="597" y="331"/>
                </a:cubicBezTo>
                <a:cubicBezTo>
                  <a:pt x="513" y="316"/>
                  <a:pt x="513" y="316"/>
                  <a:pt x="513" y="316"/>
                </a:cubicBezTo>
                <a:cubicBezTo>
                  <a:pt x="443" y="313"/>
                  <a:pt x="443" y="313"/>
                  <a:pt x="443" y="313"/>
                </a:cubicBezTo>
                <a:cubicBezTo>
                  <a:pt x="441" y="315"/>
                  <a:pt x="441" y="315"/>
                  <a:pt x="441" y="315"/>
                </a:cubicBezTo>
                <a:cubicBezTo>
                  <a:pt x="438" y="315"/>
                  <a:pt x="436" y="314"/>
                  <a:pt x="435" y="312"/>
                </a:cubicBezTo>
                <a:cubicBezTo>
                  <a:pt x="395" y="221"/>
                  <a:pt x="395" y="221"/>
                  <a:pt x="395" y="221"/>
                </a:cubicBezTo>
                <a:cubicBezTo>
                  <a:pt x="391" y="214"/>
                  <a:pt x="374" y="190"/>
                  <a:pt x="340" y="150"/>
                </a:cubicBezTo>
                <a:cubicBezTo>
                  <a:pt x="308" y="111"/>
                  <a:pt x="290" y="90"/>
                  <a:pt x="285" y="86"/>
                </a:cubicBezTo>
                <a:cubicBezTo>
                  <a:pt x="226" y="28"/>
                  <a:pt x="226" y="28"/>
                  <a:pt x="226" y="28"/>
                </a:cubicBezTo>
                <a:cubicBezTo>
                  <a:pt x="217" y="23"/>
                  <a:pt x="217" y="23"/>
                  <a:pt x="217" y="23"/>
                </a:cubicBezTo>
                <a:cubicBezTo>
                  <a:pt x="143" y="21"/>
                  <a:pt x="143" y="21"/>
                  <a:pt x="143" y="21"/>
                </a:cubicBezTo>
                <a:cubicBezTo>
                  <a:pt x="142" y="21"/>
                  <a:pt x="142" y="21"/>
                  <a:pt x="142" y="21"/>
                </a:cubicBezTo>
                <a:cubicBezTo>
                  <a:pt x="140" y="19"/>
                  <a:pt x="140" y="19"/>
                  <a:pt x="140" y="19"/>
                </a:cubicBezTo>
                <a:cubicBezTo>
                  <a:pt x="132" y="14"/>
                  <a:pt x="122" y="9"/>
                  <a:pt x="106" y="6"/>
                </a:cubicBezTo>
                <a:cubicBezTo>
                  <a:pt x="92" y="0"/>
                  <a:pt x="60" y="11"/>
                  <a:pt x="11" y="37"/>
                </a:cubicBezTo>
                <a:cubicBezTo>
                  <a:pt x="9" y="38"/>
                  <a:pt x="9" y="38"/>
                  <a:pt x="9" y="38"/>
                </a:cubicBezTo>
                <a:cubicBezTo>
                  <a:pt x="11" y="53"/>
                  <a:pt x="11" y="53"/>
                  <a:pt x="11" y="53"/>
                </a:cubicBezTo>
                <a:cubicBezTo>
                  <a:pt x="12" y="53"/>
                  <a:pt x="12" y="53"/>
                  <a:pt x="12" y="53"/>
                </a:cubicBezTo>
                <a:cubicBezTo>
                  <a:pt x="12" y="54"/>
                  <a:pt x="12" y="54"/>
                  <a:pt x="12" y="54"/>
                </a:cubicBezTo>
                <a:cubicBezTo>
                  <a:pt x="11" y="54"/>
                  <a:pt x="11" y="54"/>
                  <a:pt x="11" y="54"/>
                </a:cubicBezTo>
                <a:cubicBezTo>
                  <a:pt x="11" y="56"/>
                  <a:pt x="11" y="56"/>
                  <a:pt x="11" y="56"/>
                </a:cubicBezTo>
                <a:cubicBezTo>
                  <a:pt x="2" y="73"/>
                  <a:pt x="2" y="73"/>
                  <a:pt x="2" y="73"/>
                </a:cubicBezTo>
                <a:cubicBezTo>
                  <a:pt x="2" y="74"/>
                  <a:pt x="2" y="74"/>
                  <a:pt x="2" y="74"/>
                </a:cubicBezTo>
                <a:cubicBezTo>
                  <a:pt x="1" y="74"/>
                  <a:pt x="1" y="74"/>
                  <a:pt x="1" y="74"/>
                </a:cubicBezTo>
                <a:cubicBezTo>
                  <a:pt x="0" y="86"/>
                  <a:pt x="0" y="86"/>
                  <a:pt x="0" y="86"/>
                </a:cubicBezTo>
                <a:cubicBezTo>
                  <a:pt x="0" y="95"/>
                  <a:pt x="2" y="106"/>
                  <a:pt x="5" y="114"/>
                </a:cubicBezTo>
                <a:cubicBezTo>
                  <a:pt x="13" y="120"/>
                  <a:pt x="13" y="120"/>
                  <a:pt x="13" y="120"/>
                </a:cubicBezTo>
                <a:cubicBezTo>
                  <a:pt x="29" y="119"/>
                  <a:pt x="29" y="119"/>
                  <a:pt x="29" y="119"/>
                </a:cubicBezTo>
                <a:cubicBezTo>
                  <a:pt x="42" y="122"/>
                  <a:pt x="42" y="122"/>
                  <a:pt x="42" y="122"/>
                </a:cubicBezTo>
                <a:cubicBezTo>
                  <a:pt x="48" y="118"/>
                  <a:pt x="48" y="118"/>
                  <a:pt x="48" y="118"/>
                </a:cubicBezTo>
                <a:cubicBezTo>
                  <a:pt x="48" y="108"/>
                  <a:pt x="51" y="101"/>
                  <a:pt x="55" y="99"/>
                </a:cubicBezTo>
                <a:cubicBezTo>
                  <a:pt x="66" y="99"/>
                  <a:pt x="66" y="99"/>
                  <a:pt x="66" y="99"/>
                </a:cubicBezTo>
                <a:cubicBezTo>
                  <a:pt x="103" y="109"/>
                  <a:pt x="103" y="109"/>
                  <a:pt x="103" y="109"/>
                </a:cubicBezTo>
                <a:cubicBezTo>
                  <a:pt x="111" y="110"/>
                  <a:pt x="111" y="110"/>
                  <a:pt x="111" y="110"/>
                </a:cubicBezTo>
                <a:cubicBezTo>
                  <a:pt x="99" y="130"/>
                  <a:pt x="99" y="130"/>
                  <a:pt x="99" y="130"/>
                </a:cubicBezTo>
                <a:cubicBezTo>
                  <a:pt x="99" y="154"/>
                  <a:pt x="99" y="154"/>
                  <a:pt x="99" y="154"/>
                </a:cubicBezTo>
                <a:cubicBezTo>
                  <a:pt x="99" y="160"/>
                  <a:pt x="109" y="172"/>
                  <a:pt x="128" y="190"/>
                </a:cubicBezTo>
                <a:cubicBezTo>
                  <a:pt x="140" y="199"/>
                  <a:pt x="147" y="203"/>
                  <a:pt x="153" y="204"/>
                </a:cubicBezTo>
                <a:cubicBezTo>
                  <a:pt x="159" y="203"/>
                  <a:pt x="159" y="203"/>
                  <a:pt x="159" y="203"/>
                </a:cubicBezTo>
                <a:cubicBezTo>
                  <a:pt x="164" y="201"/>
                  <a:pt x="164" y="201"/>
                  <a:pt x="164" y="201"/>
                </a:cubicBezTo>
                <a:cubicBezTo>
                  <a:pt x="182" y="183"/>
                  <a:pt x="182" y="183"/>
                  <a:pt x="182" y="183"/>
                </a:cubicBezTo>
                <a:cubicBezTo>
                  <a:pt x="195" y="175"/>
                  <a:pt x="195" y="175"/>
                  <a:pt x="195" y="175"/>
                </a:cubicBezTo>
                <a:cubicBezTo>
                  <a:pt x="195" y="173"/>
                  <a:pt x="195" y="173"/>
                  <a:pt x="195" y="173"/>
                </a:cubicBezTo>
                <a:cubicBezTo>
                  <a:pt x="195" y="173"/>
                  <a:pt x="195" y="173"/>
                  <a:pt x="195" y="173"/>
                </a:cubicBezTo>
                <a:cubicBezTo>
                  <a:pt x="224" y="169"/>
                  <a:pt x="224" y="169"/>
                  <a:pt x="224" y="169"/>
                </a:cubicBezTo>
                <a:cubicBezTo>
                  <a:pt x="232" y="151"/>
                  <a:pt x="232" y="151"/>
                  <a:pt x="232" y="151"/>
                </a:cubicBezTo>
                <a:cubicBezTo>
                  <a:pt x="258" y="137"/>
                  <a:pt x="258" y="137"/>
                  <a:pt x="258" y="137"/>
                </a:cubicBezTo>
                <a:cubicBezTo>
                  <a:pt x="280" y="149"/>
                  <a:pt x="280" y="149"/>
                  <a:pt x="280" y="149"/>
                </a:cubicBezTo>
                <a:cubicBezTo>
                  <a:pt x="280" y="150"/>
                  <a:pt x="280" y="150"/>
                  <a:pt x="280" y="150"/>
                </a:cubicBezTo>
                <a:cubicBezTo>
                  <a:pt x="282" y="151"/>
                  <a:pt x="282" y="151"/>
                  <a:pt x="282" y="151"/>
                </a:cubicBezTo>
                <a:cubicBezTo>
                  <a:pt x="303" y="187"/>
                  <a:pt x="303" y="187"/>
                  <a:pt x="303" y="187"/>
                </a:cubicBezTo>
                <a:cubicBezTo>
                  <a:pt x="312" y="211"/>
                  <a:pt x="312" y="211"/>
                  <a:pt x="312" y="211"/>
                </a:cubicBezTo>
                <a:cubicBezTo>
                  <a:pt x="312" y="215"/>
                  <a:pt x="312" y="215"/>
                  <a:pt x="312" y="215"/>
                </a:cubicBezTo>
                <a:cubicBezTo>
                  <a:pt x="307" y="244"/>
                  <a:pt x="307" y="244"/>
                  <a:pt x="307" y="244"/>
                </a:cubicBezTo>
                <a:cubicBezTo>
                  <a:pt x="316" y="264"/>
                  <a:pt x="316" y="264"/>
                  <a:pt x="316" y="264"/>
                </a:cubicBezTo>
                <a:cubicBezTo>
                  <a:pt x="316" y="267"/>
                  <a:pt x="316" y="267"/>
                  <a:pt x="316" y="267"/>
                </a:cubicBezTo>
                <a:cubicBezTo>
                  <a:pt x="309" y="291"/>
                  <a:pt x="309" y="291"/>
                  <a:pt x="309" y="291"/>
                </a:cubicBezTo>
                <a:cubicBezTo>
                  <a:pt x="309" y="312"/>
                  <a:pt x="309" y="312"/>
                  <a:pt x="309" y="312"/>
                </a:cubicBezTo>
                <a:cubicBezTo>
                  <a:pt x="316" y="331"/>
                  <a:pt x="319" y="343"/>
                  <a:pt x="319" y="347"/>
                </a:cubicBezTo>
                <a:cubicBezTo>
                  <a:pt x="317" y="365"/>
                  <a:pt x="317" y="365"/>
                  <a:pt x="317" y="365"/>
                </a:cubicBezTo>
                <a:cubicBezTo>
                  <a:pt x="317" y="365"/>
                  <a:pt x="317" y="365"/>
                  <a:pt x="317" y="365"/>
                </a:cubicBezTo>
                <a:cubicBezTo>
                  <a:pt x="317" y="366"/>
                  <a:pt x="317" y="366"/>
                  <a:pt x="317" y="366"/>
                </a:cubicBezTo>
                <a:cubicBezTo>
                  <a:pt x="306" y="380"/>
                  <a:pt x="306" y="380"/>
                  <a:pt x="306" y="380"/>
                </a:cubicBezTo>
                <a:cubicBezTo>
                  <a:pt x="306" y="381"/>
                  <a:pt x="306" y="381"/>
                  <a:pt x="306" y="381"/>
                </a:cubicBezTo>
                <a:cubicBezTo>
                  <a:pt x="306" y="381"/>
                  <a:pt x="306" y="381"/>
                  <a:pt x="306" y="381"/>
                </a:cubicBezTo>
                <a:cubicBezTo>
                  <a:pt x="306" y="381"/>
                  <a:pt x="306" y="381"/>
                  <a:pt x="306" y="381"/>
                </a:cubicBezTo>
                <a:cubicBezTo>
                  <a:pt x="296" y="394"/>
                  <a:pt x="296" y="394"/>
                  <a:pt x="296" y="394"/>
                </a:cubicBezTo>
                <a:cubicBezTo>
                  <a:pt x="295" y="417"/>
                  <a:pt x="295" y="417"/>
                  <a:pt x="295" y="417"/>
                </a:cubicBezTo>
                <a:cubicBezTo>
                  <a:pt x="301" y="442"/>
                  <a:pt x="301" y="442"/>
                  <a:pt x="301" y="442"/>
                </a:cubicBezTo>
                <a:cubicBezTo>
                  <a:pt x="301" y="442"/>
                  <a:pt x="301" y="442"/>
                  <a:pt x="301" y="442"/>
                </a:cubicBezTo>
                <a:cubicBezTo>
                  <a:pt x="302" y="443"/>
                  <a:pt x="302" y="443"/>
                  <a:pt x="302" y="443"/>
                </a:cubicBezTo>
                <a:cubicBezTo>
                  <a:pt x="301" y="444"/>
                  <a:pt x="301" y="444"/>
                  <a:pt x="301" y="444"/>
                </a:cubicBezTo>
                <a:cubicBezTo>
                  <a:pt x="301" y="444"/>
                  <a:pt x="301" y="444"/>
                  <a:pt x="301" y="444"/>
                </a:cubicBezTo>
                <a:cubicBezTo>
                  <a:pt x="295" y="481"/>
                  <a:pt x="295" y="481"/>
                  <a:pt x="295" y="481"/>
                </a:cubicBezTo>
                <a:cubicBezTo>
                  <a:pt x="289" y="486"/>
                  <a:pt x="289" y="486"/>
                  <a:pt x="289" y="486"/>
                </a:cubicBezTo>
                <a:cubicBezTo>
                  <a:pt x="285" y="489"/>
                  <a:pt x="280" y="489"/>
                  <a:pt x="274" y="486"/>
                </a:cubicBezTo>
                <a:cubicBezTo>
                  <a:pt x="271" y="486"/>
                  <a:pt x="271" y="486"/>
                  <a:pt x="271" y="486"/>
                </a:cubicBezTo>
                <a:cubicBezTo>
                  <a:pt x="262" y="475"/>
                  <a:pt x="262" y="475"/>
                  <a:pt x="262" y="475"/>
                </a:cubicBezTo>
                <a:cubicBezTo>
                  <a:pt x="251" y="479"/>
                  <a:pt x="251" y="479"/>
                  <a:pt x="251" y="479"/>
                </a:cubicBezTo>
                <a:cubicBezTo>
                  <a:pt x="238" y="493"/>
                  <a:pt x="238" y="493"/>
                  <a:pt x="238" y="493"/>
                </a:cubicBezTo>
                <a:cubicBezTo>
                  <a:pt x="223" y="537"/>
                  <a:pt x="223" y="537"/>
                  <a:pt x="223" y="537"/>
                </a:cubicBezTo>
                <a:cubicBezTo>
                  <a:pt x="223" y="538"/>
                  <a:pt x="223" y="538"/>
                  <a:pt x="223" y="538"/>
                </a:cubicBezTo>
                <a:cubicBezTo>
                  <a:pt x="222" y="539"/>
                  <a:pt x="222" y="539"/>
                  <a:pt x="222" y="539"/>
                </a:cubicBezTo>
                <a:cubicBezTo>
                  <a:pt x="207" y="551"/>
                  <a:pt x="207" y="551"/>
                  <a:pt x="207" y="551"/>
                </a:cubicBezTo>
                <a:cubicBezTo>
                  <a:pt x="205" y="551"/>
                  <a:pt x="205" y="551"/>
                  <a:pt x="205" y="551"/>
                </a:cubicBezTo>
                <a:cubicBezTo>
                  <a:pt x="197" y="552"/>
                  <a:pt x="197" y="552"/>
                  <a:pt x="197" y="552"/>
                </a:cubicBezTo>
                <a:cubicBezTo>
                  <a:pt x="180" y="577"/>
                  <a:pt x="180" y="577"/>
                  <a:pt x="180" y="577"/>
                </a:cubicBezTo>
                <a:cubicBezTo>
                  <a:pt x="188" y="592"/>
                  <a:pt x="188" y="592"/>
                  <a:pt x="188" y="592"/>
                </a:cubicBezTo>
                <a:cubicBezTo>
                  <a:pt x="190" y="595"/>
                  <a:pt x="190" y="595"/>
                  <a:pt x="190" y="595"/>
                </a:cubicBezTo>
                <a:cubicBezTo>
                  <a:pt x="211" y="621"/>
                  <a:pt x="211" y="621"/>
                  <a:pt x="211" y="621"/>
                </a:cubicBezTo>
                <a:cubicBezTo>
                  <a:pt x="211" y="622"/>
                  <a:pt x="211" y="622"/>
                  <a:pt x="211" y="622"/>
                </a:cubicBezTo>
                <a:cubicBezTo>
                  <a:pt x="211" y="630"/>
                  <a:pt x="211" y="630"/>
                  <a:pt x="211" y="630"/>
                </a:cubicBezTo>
                <a:cubicBezTo>
                  <a:pt x="235" y="634"/>
                  <a:pt x="235" y="634"/>
                  <a:pt x="235" y="634"/>
                </a:cubicBezTo>
                <a:cubicBezTo>
                  <a:pt x="239" y="655"/>
                  <a:pt x="239" y="655"/>
                  <a:pt x="239" y="655"/>
                </a:cubicBezTo>
                <a:cubicBezTo>
                  <a:pt x="239" y="656"/>
                  <a:pt x="239" y="656"/>
                  <a:pt x="239" y="656"/>
                </a:cubicBezTo>
                <a:cubicBezTo>
                  <a:pt x="242" y="681"/>
                  <a:pt x="242" y="681"/>
                  <a:pt x="242" y="681"/>
                </a:cubicBezTo>
                <a:cubicBezTo>
                  <a:pt x="248" y="686"/>
                  <a:pt x="248" y="686"/>
                  <a:pt x="248" y="686"/>
                </a:cubicBezTo>
                <a:cubicBezTo>
                  <a:pt x="269" y="680"/>
                  <a:pt x="269" y="680"/>
                  <a:pt x="269" y="680"/>
                </a:cubicBezTo>
                <a:cubicBezTo>
                  <a:pt x="289" y="668"/>
                  <a:pt x="289" y="668"/>
                  <a:pt x="289" y="668"/>
                </a:cubicBezTo>
                <a:cubicBezTo>
                  <a:pt x="293" y="666"/>
                  <a:pt x="293" y="666"/>
                  <a:pt x="293" y="666"/>
                </a:cubicBezTo>
                <a:cubicBezTo>
                  <a:pt x="300" y="702"/>
                  <a:pt x="300" y="702"/>
                  <a:pt x="300" y="702"/>
                </a:cubicBezTo>
                <a:cubicBezTo>
                  <a:pt x="309" y="716"/>
                  <a:pt x="309" y="716"/>
                  <a:pt x="309" y="716"/>
                </a:cubicBezTo>
                <a:cubicBezTo>
                  <a:pt x="312" y="717"/>
                  <a:pt x="312" y="717"/>
                  <a:pt x="312" y="717"/>
                </a:cubicBezTo>
                <a:cubicBezTo>
                  <a:pt x="319" y="732"/>
                  <a:pt x="319" y="732"/>
                  <a:pt x="319" y="732"/>
                </a:cubicBezTo>
                <a:cubicBezTo>
                  <a:pt x="335" y="744"/>
                  <a:pt x="335" y="744"/>
                  <a:pt x="335" y="744"/>
                </a:cubicBezTo>
                <a:cubicBezTo>
                  <a:pt x="337" y="748"/>
                  <a:pt x="342" y="748"/>
                  <a:pt x="347" y="748"/>
                </a:cubicBezTo>
                <a:cubicBezTo>
                  <a:pt x="353" y="749"/>
                  <a:pt x="353" y="749"/>
                  <a:pt x="353" y="749"/>
                </a:cubicBezTo>
                <a:cubicBezTo>
                  <a:pt x="362" y="744"/>
                  <a:pt x="362" y="744"/>
                  <a:pt x="362" y="744"/>
                </a:cubicBezTo>
                <a:cubicBezTo>
                  <a:pt x="370" y="741"/>
                  <a:pt x="377" y="738"/>
                  <a:pt x="385" y="737"/>
                </a:cubicBezTo>
                <a:cubicBezTo>
                  <a:pt x="392" y="734"/>
                  <a:pt x="392" y="734"/>
                  <a:pt x="392" y="734"/>
                </a:cubicBezTo>
                <a:cubicBezTo>
                  <a:pt x="407" y="733"/>
                  <a:pt x="407" y="733"/>
                  <a:pt x="407" y="733"/>
                </a:cubicBezTo>
                <a:cubicBezTo>
                  <a:pt x="412" y="733"/>
                  <a:pt x="414" y="734"/>
                  <a:pt x="417" y="737"/>
                </a:cubicBezTo>
                <a:cubicBezTo>
                  <a:pt x="438" y="723"/>
                  <a:pt x="438" y="723"/>
                  <a:pt x="438" y="723"/>
                </a:cubicBezTo>
                <a:cubicBezTo>
                  <a:pt x="440" y="723"/>
                  <a:pt x="440" y="723"/>
                  <a:pt x="440" y="723"/>
                </a:cubicBezTo>
                <a:cubicBezTo>
                  <a:pt x="442" y="724"/>
                  <a:pt x="442" y="724"/>
                  <a:pt x="442" y="724"/>
                </a:cubicBezTo>
                <a:cubicBezTo>
                  <a:pt x="443" y="723"/>
                  <a:pt x="443" y="723"/>
                  <a:pt x="443" y="723"/>
                </a:cubicBezTo>
                <a:cubicBezTo>
                  <a:pt x="446" y="725"/>
                  <a:pt x="446" y="725"/>
                  <a:pt x="446" y="725"/>
                </a:cubicBezTo>
                <a:cubicBezTo>
                  <a:pt x="454" y="735"/>
                  <a:pt x="458" y="743"/>
                  <a:pt x="458" y="748"/>
                </a:cubicBezTo>
                <a:cubicBezTo>
                  <a:pt x="468" y="763"/>
                  <a:pt x="468" y="763"/>
                  <a:pt x="468" y="763"/>
                </a:cubicBezTo>
                <a:cubicBezTo>
                  <a:pt x="475" y="766"/>
                  <a:pt x="475" y="766"/>
                  <a:pt x="475" y="766"/>
                </a:cubicBezTo>
                <a:cubicBezTo>
                  <a:pt x="476" y="766"/>
                  <a:pt x="476" y="766"/>
                  <a:pt x="476" y="766"/>
                </a:cubicBezTo>
                <a:cubicBezTo>
                  <a:pt x="477" y="766"/>
                  <a:pt x="477" y="766"/>
                  <a:pt x="477" y="766"/>
                </a:cubicBezTo>
                <a:cubicBezTo>
                  <a:pt x="475" y="763"/>
                  <a:pt x="475" y="763"/>
                  <a:pt x="475" y="763"/>
                </a:cubicBezTo>
                <a:cubicBezTo>
                  <a:pt x="474" y="758"/>
                  <a:pt x="474" y="755"/>
                  <a:pt x="475" y="753"/>
                </a:cubicBezTo>
                <a:cubicBezTo>
                  <a:pt x="477" y="750"/>
                  <a:pt x="481" y="748"/>
                  <a:pt x="488" y="748"/>
                </a:cubicBezTo>
                <a:cubicBezTo>
                  <a:pt x="527" y="747"/>
                  <a:pt x="527" y="747"/>
                  <a:pt x="527" y="747"/>
                </a:cubicBezTo>
                <a:cubicBezTo>
                  <a:pt x="528" y="746"/>
                  <a:pt x="528" y="746"/>
                  <a:pt x="528" y="746"/>
                </a:cubicBezTo>
                <a:cubicBezTo>
                  <a:pt x="530" y="746"/>
                  <a:pt x="530" y="746"/>
                  <a:pt x="530" y="746"/>
                </a:cubicBezTo>
                <a:cubicBezTo>
                  <a:pt x="530" y="748"/>
                  <a:pt x="530" y="748"/>
                  <a:pt x="530" y="748"/>
                </a:cubicBezTo>
                <a:cubicBezTo>
                  <a:pt x="532" y="748"/>
                  <a:pt x="532" y="748"/>
                  <a:pt x="532" y="748"/>
                </a:cubicBezTo>
                <a:cubicBezTo>
                  <a:pt x="544" y="770"/>
                  <a:pt x="544" y="770"/>
                  <a:pt x="544" y="770"/>
                </a:cubicBezTo>
                <a:cubicBezTo>
                  <a:pt x="543" y="781"/>
                  <a:pt x="543" y="781"/>
                  <a:pt x="543" y="781"/>
                </a:cubicBezTo>
                <a:cubicBezTo>
                  <a:pt x="542" y="781"/>
                  <a:pt x="542" y="781"/>
                  <a:pt x="542" y="781"/>
                </a:cubicBezTo>
                <a:cubicBezTo>
                  <a:pt x="556" y="785"/>
                  <a:pt x="556" y="785"/>
                  <a:pt x="556" y="785"/>
                </a:cubicBezTo>
                <a:cubicBezTo>
                  <a:pt x="557" y="785"/>
                  <a:pt x="557" y="785"/>
                  <a:pt x="557" y="785"/>
                </a:cubicBezTo>
                <a:cubicBezTo>
                  <a:pt x="556" y="781"/>
                  <a:pt x="556" y="779"/>
                  <a:pt x="559" y="777"/>
                </a:cubicBezTo>
                <a:cubicBezTo>
                  <a:pt x="564" y="776"/>
                  <a:pt x="564" y="776"/>
                  <a:pt x="564" y="776"/>
                </a:cubicBezTo>
                <a:cubicBezTo>
                  <a:pt x="599" y="800"/>
                  <a:pt x="599" y="800"/>
                  <a:pt x="599" y="800"/>
                </a:cubicBezTo>
                <a:cubicBezTo>
                  <a:pt x="602" y="804"/>
                  <a:pt x="604" y="808"/>
                  <a:pt x="605" y="813"/>
                </a:cubicBezTo>
                <a:cubicBezTo>
                  <a:pt x="606" y="828"/>
                  <a:pt x="606" y="828"/>
                  <a:pt x="606" y="828"/>
                </a:cubicBezTo>
                <a:cubicBezTo>
                  <a:pt x="618" y="830"/>
                  <a:pt x="618" y="830"/>
                  <a:pt x="618" y="830"/>
                </a:cubicBezTo>
                <a:cubicBezTo>
                  <a:pt x="625" y="817"/>
                  <a:pt x="625" y="817"/>
                  <a:pt x="625" y="817"/>
                </a:cubicBezTo>
                <a:cubicBezTo>
                  <a:pt x="622" y="811"/>
                  <a:pt x="620" y="805"/>
                  <a:pt x="621" y="800"/>
                </a:cubicBezTo>
                <a:cubicBezTo>
                  <a:pt x="622" y="796"/>
                  <a:pt x="623" y="793"/>
                  <a:pt x="627" y="791"/>
                </a:cubicBezTo>
                <a:cubicBezTo>
                  <a:pt x="630" y="788"/>
                  <a:pt x="630" y="788"/>
                  <a:pt x="630" y="788"/>
                </a:cubicBezTo>
                <a:cubicBezTo>
                  <a:pt x="630" y="786"/>
                  <a:pt x="631" y="785"/>
                  <a:pt x="633" y="784"/>
                </a:cubicBezTo>
                <a:cubicBezTo>
                  <a:pt x="643" y="785"/>
                  <a:pt x="643" y="785"/>
                  <a:pt x="643" y="785"/>
                </a:cubicBezTo>
                <a:cubicBezTo>
                  <a:pt x="648" y="788"/>
                  <a:pt x="652" y="798"/>
                  <a:pt x="655" y="816"/>
                </a:cubicBezTo>
                <a:cubicBezTo>
                  <a:pt x="655" y="818"/>
                  <a:pt x="655" y="818"/>
                  <a:pt x="655" y="818"/>
                </a:cubicBezTo>
                <a:cubicBezTo>
                  <a:pt x="657" y="819"/>
                  <a:pt x="657" y="819"/>
                  <a:pt x="657" y="819"/>
                </a:cubicBezTo>
                <a:cubicBezTo>
                  <a:pt x="658" y="824"/>
                  <a:pt x="664" y="827"/>
                  <a:pt x="674" y="830"/>
                </a:cubicBezTo>
                <a:cubicBezTo>
                  <a:pt x="675" y="830"/>
                  <a:pt x="675" y="830"/>
                  <a:pt x="675" y="830"/>
                </a:cubicBezTo>
                <a:cubicBezTo>
                  <a:pt x="676" y="831"/>
                  <a:pt x="676" y="831"/>
                  <a:pt x="676" y="831"/>
                </a:cubicBezTo>
                <a:cubicBezTo>
                  <a:pt x="709" y="866"/>
                  <a:pt x="709" y="866"/>
                  <a:pt x="709" y="866"/>
                </a:cubicBezTo>
                <a:cubicBezTo>
                  <a:pt x="709" y="866"/>
                  <a:pt x="709" y="866"/>
                  <a:pt x="709" y="866"/>
                </a:cubicBezTo>
                <a:cubicBezTo>
                  <a:pt x="725" y="861"/>
                  <a:pt x="725" y="861"/>
                  <a:pt x="725" y="861"/>
                </a:cubicBezTo>
                <a:cubicBezTo>
                  <a:pt x="723" y="855"/>
                  <a:pt x="723" y="855"/>
                  <a:pt x="723" y="855"/>
                </a:cubicBezTo>
                <a:cubicBezTo>
                  <a:pt x="719" y="850"/>
                  <a:pt x="718" y="845"/>
                  <a:pt x="718" y="842"/>
                </a:cubicBezTo>
                <a:cubicBezTo>
                  <a:pt x="718" y="834"/>
                  <a:pt x="723" y="827"/>
                  <a:pt x="734" y="819"/>
                </a:cubicBezTo>
                <a:cubicBezTo>
                  <a:pt x="752" y="804"/>
                  <a:pt x="752" y="804"/>
                  <a:pt x="752" y="804"/>
                </a:cubicBezTo>
                <a:cubicBezTo>
                  <a:pt x="773" y="818"/>
                  <a:pt x="773" y="818"/>
                  <a:pt x="773" y="818"/>
                </a:cubicBezTo>
                <a:cubicBezTo>
                  <a:pt x="777" y="818"/>
                  <a:pt x="777" y="818"/>
                  <a:pt x="777" y="818"/>
                </a:cubicBezTo>
                <a:cubicBezTo>
                  <a:pt x="781" y="795"/>
                  <a:pt x="781" y="795"/>
                  <a:pt x="781" y="795"/>
                </a:cubicBezTo>
                <a:cubicBezTo>
                  <a:pt x="781" y="791"/>
                  <a:pt x="781" y="791"/>
                  <a:pt x="781" y="791"/>
                </a:cubicBezTo>
                <a:cubicBezTo>
                  <a:pt x="785" y="790"/>
                  <a:pt x="785" y="790"/>
                  <a:pt x="785" y="790"/>
                </a:cubicBezTo>
                <a:cubicBezTo>
                  <a:pt x="802" y="792"/>
                  <a:pt x="802" y="792"/>
                  <a:pt x="802" y="792"/>
                </a:cubicBezTo>
                <a:cubicBezTo>
                  <a:pt x="806" y="795"/>
                  <a:pt x="808" y="798"/>
                  <a:pt x="808" y="804"/>
                </a:cubicBezTo>
                <a:cubicBezTo>
                  <a:pt x="808" y="808"/>
                  <a:pt x="804" y="813"/>
                  <a:pt x="801" y="817"/>
                </a:cubicBezTo>
                <a:cubicBezTo>
                  <a:pt x="804" y="819"/>
                  <a:pt x="804" y="819"/>
                  <a:pt x="804" y="819"/>
                </a:cubicBezTo>
                <a:cubicBezTo>
                  <a:pt x="815" y="825"/>
                  <a:pt x="823" y="829"/>
                  <a:pt x="830" y="830"/>
                </a:cubicBezTo>
                <a:cubicBezTo>
                  <a:pt x="831" y="830"/>
                  <a:pt x="831" y="830"/>
                  <a:pt x="831" y="830"/>
                </a:cubicBezTo>
                <a:cubicBezTo>
                  <a:pt x="831" y="830"/>
                  <a:pt x="831" y="830"/>
                  <a:pt x="831" y="830"/>
                </a:cubicBezTo>
                <a:cubicBezTo>
                  <a:pt x="845" y="837"/>
                  <a:pt x="845" y="837"/>
                  <a:pt x="845" y="837"/>
                </a:cubicBezTo>
                <a:cubicBezTo>
                  <a:pt x="855" y="836"/>
                  <a:pt x="855" y="836"/>
                  <a:pt x="855" y="836"/>
                </a:cubicBezTo>
                <a:cubicBezTo>
                  <a:pt x="839" y="759"/>
                  <a:pt x="839" y="759"/>
                  <a:pt x="839" y="759"/>
                </a:cubicBezTo>
                <a:cubicBezTo>
                  <a:pt x="829" y="753"/>
                  <a:pt x="819" y="740"/>
                  <a:pt x="810" y="725"/>
                </a:cubicBezTo>
                <a:cubicBezTo>
                  <a:pt x="802" y="713"/>
                  <a:pt x="807" y="695"/>
                  <a:pt x="823" y="674"/>
                </a:cubicBezTo>
                <a:cubicBezTo>
                  <a:pt x="833" y="663"/>
                  <a:pt x="845" y="653"/>
                  <a:pt x="857" y="642"/>
                </a:cubicBezTo>
                <a:cubicBezTo>
                  <a:pt x="857" y="642"/>
                  <a:pt x="857" y="642"/>
                  <a:pt x="857" y="642"/>
                </a:cubicBezTo>
                <a:cubicBezTo>
                  <a:pt x="858" y="640"/>
                  <a:pt x="858" y="640"/>
                  <a:pt x="858" y="640"/>
                </a:cubicBezTo>
                <a:cubicBezTo>
                  <a:pt x="873" y="640"/>
                  <a:pt x="873" y="640"/>
                  <a:pt x="873" y="640"/>
                </a:cubicBezTo>
                <a:cubicBezTo>
                  <a:pt x="874" y="642"/>
                  <a:pt x="874" y="642"/>
                  <a:pt x="874" y="642"/>
                </a:cubicBezTo>
                <a:cubicBezTo>
                  <a:pt x="887" y="647"/>
                  <a:pt x="887" y="647"/>
                  <a:pt x="887" y="647"/>
                </a:cubicBezTo>
                <a:cubicBezTo>
                  <a:pt x="913" y="647"/>
                  <a:pt x="913" y="647"/>
                  <a:pt x="913" y="647"/>
                </a:cubicBezTo>
                <a:cubicBezTo>
                  <a:pt x="924" y="642"/>
                  <a:pt x="933" y="626"/>
                  <a:pt x="944" y="601"/>
                </a:cubicBezTo>
                <a:cubicBezTo>
                  <a:pt x="950" y="586"/>
                  <a:pt x="950" y="556"/>
                  <a:pt x="946" y="508"/>
                </a:cubicBezTo>
                <a:close/>
              </a:path>
            </a:pathLst>
          </a:custGeom>
          <a:solidFill>
            <a:srgbClr val="9DC3E6"/>
          </a:solidFill>
          <a:ln w="9525">
            <a:solidFill>
              <a:schemeClr val="tx1"/>
            </a:solidFill>
            <a:rou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139" name="Freeform 30"/>
          <p:cNvSpPr/>
          <p:nvPr/>
        </p:nvSpPr>
        <p:spPr bwMode="auto">
          <a:xfrm>
            <a:off x="6485384" y="5084746"/>
            <a:ext cx="913692" cy="634386"/>
          </a:xfrm>
          <a:custGeom>
            <a:avLst/>
            <a:gdLst>
              <a:gd name="T0" fmla="*/ 2147483646 w 573"/>
              <a:gd name="T1" fmla="*/ 2147483646 h 361"/>
              <a:gd name="T2" fmla="*/ 2147483646 w 573"/>
              <a:gd name="T3" fmla="*/ 2147483646 h 361"/>
              <a:gd name="T4" fmla="*/ 2147483646 w 573"/>
              <a:gd name="T5" fmla="*/ 2147483646 h 361"/>
              <a:gd name="T6" fmla="*/ 2147483646 w 573"/>
              <a:gd name="T7" fmla="*/ 2147483646 h 361"/>
              <a:gd name="T8" fmla="*/ 2147483646 w 573"/>
              <a:gd name="T9" fmla="*/ 2147483646 h 361"/>
              <a:gd name="T10" fmla="*/ 2147483646 w 573"/>
              <a:gd name="T11" fmla="*/ 1776698668 h 361"/>
              <a:gd name="T12" fmla="*/ 2147483646 w 573"/>
              <a:gd name="T13" fmla="*/ 2147483646 h 361"/>
              <a:gd name="T14" fmla="*/ 2147483646 w 573"/>
              <a:gd name="T15" fmla="*/ 2147483646 h 361"/>
              <a:gd name="T16" fmla="*/ 2147483646 w 573"/>
              <a:gd name="T17" fmla="*/ 2147483646 h 361"/>
              <a:gd name="T18" fmla="*/ 2147483646 w 573"/>
              <a:gd name="T19" fmla="*/ 2147483646 h 361"/>
              <a:gd name="T20" fmla="*/ 2147483646 w 573"/>
              <a:gd name="T21" fmla="*/ 2147483646 h 361"/>
              <a:gd name="T22" fmla="*/ 2147483646 w 573"/>
              <a:gd name="T23" fmla="*/ 2147483646 h 361"/>
              <a:gd name="T24" fmla="*/ 2147483646 w 573"/>
              <a:gd name="T25" fmla="*/ 2147483646 h 361"/>
              <a:gd name="T26" fmla="*/ 2147483646 w 573"/>
              <a:gd name="T27" fmla="*/ 2147483646 h 361"/>
              <a:gd name="T28" fmla="*/ 0 w 573"/>
              <a:gd name="T29" fmla="*/ 2147483646 h 361"/>
              <a:gd name="T30" fmla="*/ 2147483646 w 573"/>
              <a:gd name="T31" fmla="*/ 2147483646 h 361"/>
              <a:gd name="T32" fmla="*/ 2147483646 w 573"/>
              <a:gd name="T33" fmla="*/ 2147483646 h 361"/>
              <a:gd name="T34" fmla="*/ 2147483646 w 573"/>
              <a:gd name="T35" fmla="*/ 2147483646 h 361"/>
              <a:gd name="T36" fmla="*/ 2147483646 w 573"/>
              <a:gd name="T37" fmla="*/ 2147483646 h 361"/>
              <a:gd name="T38" fmla="*/ 2147483646 w 573"/>
              <a:gd name="T39" fmla="*/ 2147483646 h 361"/>
              <a:gd name="T40" fmla="*/ 2147483646 w 573"/>
              <a:gd name="T41" fmla="*/ 2147483646 h 361"/>
              <a:gd name="T42" fmla="*/ 2147483646 w 573"/>
              <a:gd name="T43" fmla="*/ 2147483646 h 361"/>
              <a:gd name="T44" fmla="*/ 2147483646 w 573"/>
              <a:gd name="T45" fmla="*/ 2147483646 h 361"/>
              <a:gd name="T46" fmla="*/ 2147483646 w 573"/>
              <a:gd name="T47" fmla="*/ 2147483646 h 361"/>
              <a:gd name="T48" fmla="*/ 2147483646 w 573"/>
              <a:gd name="T49" fmla="*/ 2147483646 h 361"/>
              <a:gd name="T50" fmla="*/ 2147483646 w 573"/>
              <a:gd name="T51" fmla="*/ 2147483646 h 361"/>
              <a:gd name="T52" fmla="*/ 2147483646 w 573"/>
              <a:gd name="T53" fmla="*/ 2147483646 h 361"/>
              <a:gd name="T54" fmla="*/ 2147483646 w 573"/>
              <a:gd name="T55" fmla="*/ 2147483646 h 361"/>
              <a:gd name="T56" fmla="*/ 2147483646 w 573"/>
              <a:gd name="T57" fmla="*/ 2147483646 h 361"/>
              <a:gd name="T58" fmla="*/ 2147483646 w 573"/>
              <a:gd name="T59" fmla="*/ 2147483646 h 361"/>
              <a:gd name="T60" fmla="*/ 2147483646 w 573"/>
              <a:gd name="T61" fmla="*/ 2147483646 h 361"/>
              <a:gd name="T62" fmla="*/ 2147483646 w 573"/>
              <a:gd name="T63" fmla="*/ 2147483646 h 361"/>
              <a:gd name="T64" fmla="*/ 2147483646 w 573"/>
              <a:gd name="T65" fmla="*/ 2147483646 h 361"/>
              <a:gd name="T66" fmla="*/ 2147483646 w 573"/>
              <a:gd name="T67" fmla="*/ 2147483646 h 361"/>
              <a:gd name="T68" fmla="*/ 2147483646 w 573"/>
              <a:gd name="T69" fmla="*/ 2147483646 h 361"/>
              <a:gd name="T70" fmla="*/ 2147483646 w 573"/>
              <a:gd name="T71" fmla="*/ 2147483646 h 361"/>
              <a:gd name="T72" fmla="*/ 2147483646 w 573"/>
              <a:gd name="T73" fmla="*/ 2147483646 h 361"/>
              <a:gd name="T74" fmla="*/ 2147483646 w 573"/>
              <a:gd name="T75" fmla="*/ 2147483646 h 361"/>
              <a:gd name="T76" fmla="*/ 2147483646 w 573"/>
              <a:gd name="T77" fmla="*/ 2147483646 h 361"/>
              <a:gd name="T78" fmla="*/ 2147483646 w 573"/>
              <a:gd name="T79" fmla="*/ 2147483646 h 361"/>
              <a:gd name="T80" fmla="*/ 2147483646 w 573"/>
              <a:gd name="T81" fmla="*/ 2147483646 h 361"/>
              <a:gd name="T82" fmla="*/ 2147483646 w 573"/>
              <a:gd name="T83" fmla="*/ 2147483646 h 361"/>
              <a:gd name="T84" fmla="*/ 2147483646 w 573"/>
              <a:gd name="T85" fmla="*/ 2147483646 h 361"/>
              <a:gd name="T86" fmla="*/ 2147483646 w 573"/>
              <a:gd name="T87" fmla="*/ 2147483646 h 361"/>
              <a:gd name="T88" fmla="*/ 2147483646 w 573"/>
              <a:gd name="T89" fmla="*/ 2147483646 h 361"/>
              <a:gd name="T90" fmla="*/ 2147483646 w 573"/>
              <a:gd name="T91" fmla="*/ 2147483646 h 361"/>
              <a:gd name="T92" fmla="*/ 2147483646 w 573"/>
              <a:gd name="T93" fmla="*/ 2147483646 h 361"/>
              <a:gd name="T94" fmla="*/ 2147483646 w 573"/>
              <a:gd name="T95" fmla="*/ 2147483646 h 361"/>
              <a:gd name="T96" fmla="*/ 2147483646 w 573"/>
              <a:gd name="T97" fmla="*/ 2147483646 h 361"/>
              <a:gd name="T98" fmla="*/ 2147483646 w 573"/>
              <a:gd name="T99" fmla="*/ 2147483646 h 361"/>
              <a:gd name="T100" fmla="*/ 2147483646 w 573"/>
              <a:gd name="T101" fmla="*/ 2147483646 h 3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3"/>
              <a:gd name="T154" fmla="*/ 0 h 361"/>
              <a:gd name="T155" fmla="*/ 573 w 573"/>
              <a:gd name="T156" fmla="*/ 361 h 3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3" h="361">
                <a:moveTo>
                  <a:pt x="525" y="11"/>
                </a:moveTo>
                <a:cubicBezTo>
                  <a:pt x="523" y="12"/>
                  <a:pt x="523" y="12"/>
                  <a:pt x="523" y="12"/>
                </a:cubicBezTo>
                <a:cubicBezTo>
                  <a:pt x="523" y="18"/>
                  <a:pt x="520" y="21"/>
                  <a:pt x="514" y="21"/>
                </a:cubicBezTo>
                <a:cubicBezTo>
                  <a:pt x="473" y="16"/>
                  <a:pt x="473" y="16"/>
                  <a:pt x="473" y="16"/>
                </a:cubicBezTo>
                <a:cubicBezTo>
                  <a:pt x="445" y="11"/>
                  <a:pt x="427" y="0"/>
                  <a:pt x="416" y="2"/>
                </a:cubicBezTo>
                <a:cubicBezTo>
                  <a:pt x="396" y="4"/>
                  <a:pt x="358" y="57"/>
                  <a:pt x="358" y="57"/>
                </a:cubicBezTo>
                <a:cubicBezTo>
                  <a:pt x="360" y="80"/>
                  <a:pt x="360" y="80"/>
                  <a:pt x="360" y="80"/>
                </a:cubicBezTo>
                <a:cubicBezTo>
                  <a:pt x="360" y="82"/>
                  <a:pt x="360" y="82"/>
                  <a:pt x="360" y="82"/>
                </a:cubicBezTo>
                <a:cubicBezTo>
                  <a:pt x="355" y="83"/>
                  <a:pt x="355" y="83"/>
                  <a:pt x="355" y="83"/>
                </a:cubicBezTo>
                <a:cubicBezTo>
                  <a:pt x="310" y="89"/>
                  <a:pt x="285" y="85"/>
                  <a:pt x="282" y="70"/>
                </a:cubicBezTo>
                <a:cubicBezTo>
                  <a:pt x="277" y="5"/>
                  <a:pt x="277" y="5"/>
                  <a:pt x="277" y="5"/>
                </a:cubicBezTo>
                <a:cubicBezTo>
                  <a:pt x="224" y="2"/>
                  <a:pt x="224" y="2"/>
                  <a:pt x="224" y="2"/>
                </a:cubicBezTo>
                <a:cubicBezTo>
                  <a:pt x="202" y="48"/>
                  <a:pt x="202" y="48"/>
                  <a:pt x="202" y="48"/>
                </a:cubicBezTo>
                <a:cubicBezTo>
                  <a:pt x="200" y="28"/>
                  <a:pt x="200" y="28"/>
                  <a:pt x="200" y="28"/>
                </a:cubicBezTo>
                <a:cubicBezTo>
                  <a:pt x="199" y="12"/>
                  <a:pt x="196" y="3"/>
                  <a:pt x="192" y="1"/>
                </a:cubicBezTo>
                <a:cubicBezTo>
                  <a:pt x="169" y="12"/>
                  <a:pt x="169" y="12"/>
                  <a:pt x="169" y="12"/>
                </a:cubicBezTo>
                <a:cubicBezTo>
                  <a:pt x="159" y="26"/>
                  <a:pt x="159" y="26"/>
                  <a:pt x="159" y="26"/>
                </a:cubicBezTo>
                <a:cubicBezTo>
                  <a:pt x="158" y="27"/>
                  <a:pt x="158" y="27"/>
                  <a:pt x="158" y="27"/>
                </a:cubicBezTo>
                <a:cubicBezTo>
                  <a:pt x="157" y="27"/>
                  <a:pt x="157" y="27"/>
                  <a:pt x="157" y="27"/>
                </a:cubicBezTo>
                <a:cubicBezTo>
                  <a:pt x="135" y="34"/>
                  <a:pt x="135" y="34"/>
                  <a:pt x="135" y="34"/>
                </a:cubicBezTo>
                <a:cubicBezTo>
                  <a:pt x="112" y="53"/>
                  <a:pt x="92" y="73"/>
                  <a:pt x="74" y="95"/>
                </a:cubicBezTo>
                <a:cubicBezTo>
                  <a:pt x="18" y="171"/>
                  <a:pt x="18" y="171"/>
                  <a:pt x="18" y="171"/>
                </a:cubicBezTo>
                <a:cubicBezTo>
                  <a:pt x="30" y="197"/>
                  <a:pt x="30" y="197"/>
                  <a:pt x="30" y="197"/>
                </a:cubicBezTo>
                <a:cubicBezTo>
                  <a:pt x="30" y="201"/>
                  <a:pt x="30" y="201"/>
                  <a:pt x="30" y="201"/>
                </a:cubicBezTo>
                <a:cubicBezTo>
                  <a:pt x="30" y="201"/>
                  <a:pt x="30" y="201"/>
                  <a:pt x="30" y="201"/>
                </a:cubicBezTo>
                <a:cubicBezTo>
                  <a:pt x="29" y="202"/>
                  <a:pt x="29" y="202"/>
                  <a:pt x="29" y="202"/>
                </a:cubicBezTo>
                <a:cubicBezTo>
                  <a:pt x="25" y="209"/>
                  <a:pt x="27" y="218"/>
                  <a:pt x="33" y="229"/>
                </a:cubicBezTo>
                <a:cubicBezTo>
                  <a:pt x="40" y="242"/>
                  <a:pt x="46" y="257"/>
                  <a:pt x="46" y="274"/>
                </a:cubicBezTo>
                <a:cubicBezTo>
                  <a:pt x="46" y="277"/>
                  <a:pt x="46" y="277"/>
                  <a:pt x="46" y="277"/>
                </a:cubicBezTo>
                <a:cubicBezTo>
                  <a:pt x="0" y="304"/>
                  <a:pt x="0" y="304"/>
                  <a:pt x="0" y="304"/>
                </a:cubicBezTo>
                <a:cubicBezTo>
                  <a:pt x="0" y="314"/>
                  <a:pt x="0" y="314"/>
                  <a:pt x="0" y="314"/>
                </a:cubicBezTo>
                <a:cubicBezTo>
                  <a:pt x="21" y="324"/>
                  <a:pt x="21" y="324"/>
                  <a:pt x="21" y="324"/>
                </a:cubicBezTo>
                <a:cubicBezTo>
                  <a:pt x="24" y="325"/>
                  <a:pt x="25" y="327"/>
                  <a:pt x="25" y="328"/>
                </a:cubicBezTo>
                <a:cubicBezTo>
                  <a:pt x="25" y="330"/>
                  <a:pt x="25" y="330"/>
                  <a:pt x="25" y="330"/>
                </a:cubicBezTo>
                <a:cubicBezTo>
                  <a:pt x="24" y="335"/>
                  <a:pt x="32" y="343"/>
                  <a:pt x="48" y="350"/>
                </a:cubicBezTo>
                <a:cubicBezTo>
                  <a:pt x="87" y="361"/>
                  <a:pt x="87" y="361"/>
                  <a:pt x="87" y="361"/>
                </a:cubicBezTo>
                <a:cubicBezTo>
                  <a:pt x="99" y="353"/>
                  <a:pt x="99" y="353"/>
                  <a:pt x="99" y="353"/>
                </a:cubicBezTo>
                <a:cubicBezTo>
                  <a:pt x="111" y="335"/>
                  <a:pt x="111" y="335"/>
                  <a:pt x="111" y="335"/>
                </a:cubicBezTo>
                <a:cubicBezTo>
                  <a:pt x="122" y="305"/>
                  <a:pt x="122" y="305"/>
                  <a:pt x="122" y="305"/>
                </a:cubicBezTo>
                <a:cubicBezTo>
                  <a:pt x="152" y="316"/>
                  <a:pt x="152" y="316"/>
                  <a:pt x="152" y="316"/>
                </a:cubicBezTo>
                <a:cubicBezTo>
                  <a:pt x="157" y="319"/>
                  <a:pt x="157" y="319"/>
                  <a:pt x="157" y="319"/>
                </a:cubicBezTo>
                <a:cubicBezTo>
                  <a:pt x="157" y="321"/>
                  <a:pt x="157" y="321"/>
                  <a:pt x="157" y="321"/>
                </a:cubicBezTo>
                <a:cubicBezTo>
                  <a:pt x="157" y="321"/>
                  <a:pt x="157" y="321"/>
                  <a:pt x="157" y="321"/>
                </a:cubicBezTo>
                <a:cubicBezTo>
                  <a:pt x="157" y="323"/>
                  <a:pt x="157" y="323"/>
                  <a:pt x="157" y="323"/>
                </a:cubicBezTo>
                <a:cubicBezTo>
                  <a:pt x="151" y="335"/>
                  <a:pt x="154" y="344"/>
                  <a:pt x="164" y="349"/>
                </a:cubicBezTo>
                <a:cubicBezTo>
                  <a:pt x="198" y="350"/>
                  <a:pt x="198" y="350"/>
                  <a:pt x="198" y="350"/>
                </a:cubicBezTo>
                <a:cubicBezTo>
                  <a:pt x="209" y="348"/>
                  <a:pt x="219" y="344"/>
                  <a:pt x="225" y="338"/>
                </a:cubicBezTo>
                <a:cubicBezTo>
                  <a:pt x="229" y="333"/>
                  <a:pt x="236" y="332"/>
                  <a:pt x="245" y="333"/>
                </a:cubicBezTo>
                <a:cubicBezTo>
                  <a:pt x="257" y="335"/>
                  <a:pt x="267" y="339"/>
                  <a:pt x="275" y="349"/>
                </a:cubicBezTo>
                <a:cubicBezTo>
                  <a:pt x="282" y="331"/>
                  <a:pt x="282" y="331"/>
                  <a:pt x="282" y="331"/>
                </a:cubicBezTo>
                <a:cubicBezTo>
                  <a:pt x="284" y="328"/>
                  <a:pt x="284" y="328"/>
                  <a:pt x="284" y="328"/>
                </a:cubicBezTo>
                <a:cubicBezTo>
                  <a:pt x="285" y="328"/>
                  <a:pt x="285" y="328"/>
                  <a:pt x="285" y="328"/>
                </a:cubicBezTo>
                <a:cubicBezTo>
                  <a:pt x="291" y="325"/>
                  <a:pt x="294" y="319"/>
                  <a:pt x="298" y="312"/>
                </a:cubicBezTo>
                <a:cubicBezTo>
                  <a:pt x="301" y="305"/>
                  <a:pt x="306" y="297"/>
                  <a:pt x="315" y="292"/>
                </a:cubicBezTo>
                <a:cubicBezTo>
                  <a:pt x="330" y="283"/>
                  <a:pt x="330" y="283"/>
                  <a:pt x="330" y="283"/>
                </a:cubicBezTo>
                <a:cubicBezTo>
                  <a:pt x="331" y="282"/>
                  <a:pt x="331" y="282"/>
                  <a:pt x="331" y="282"/>
                </a:cubicBezTo>
                <a:cubicBezTo>
                  <a:pt x="332" y="283"/>
                  <a:pt x="332" y="283"/>
                  <a:pt x="332" y="283"/>
                </a:cubicBezTo>
                <a:cubicBezTo>
                  <a:pt x="333" y="283"/>
                  <a:pt x="333" y="283"/>
                  <a:pt x="333" y="283"/>
                </a:cubicBezTo>
                <a:cubicBezTo>
                  <a:pt x="341" y="286"/>
                  <a:pt x="341" y="286"/>
                  <a:pt x="341" y="286"/>
                </a:cubicBezTo>
                <a:cubicBezTo>
                  <a:pt x="341" y="286"/>
                  <a:pt x="341" y="286"/>
                  <a:pt x="341" y="286"/>
                </a:cubicBezTo>
                <a:cubicBezTo>
                  <a:pt x="343" y="287"/>
                  <a:pt x="343" y="287"/>
                  <a:pt x="343" y="287"/>
                </a:cubicBezTo>
                <a:cubicBezTo>
                  <a:pt x="355" y="234"/>
                  <a:pt x="355" y="234"/>
                  <a:pt x="355" y="234"/>
                </a:cubicBezTo>
                <a:cubicBezTo>
                  <a:pt x="355" y="233"/>
                  <a:pt x="355" y="233"/>
                  <a:pt x="355" y="233"/>
                </a:cubicBezTo>
                <a:cubicBezTo>
                  <a:pt x="372" y="230"/>
                  <a:pt x="372" y="230"/>
                  <a:pt x="372" y="230"/>
                </a:cubicBezTo>
                <a:cubicBezTo>
                  <a:pt x="389" y="218"/>
                  <a:pt x="397" y="209"/>
                  <a:pt x="396" y="200"/>
                </a:cubicBezTo>
                <a:cubicBezTo>
                  <a:pt x="393" y="184"/>
                  <a:pt x="393" y="184"/>
                  <a:pt x="393" y="184"/>
                </a:cubicBezTo>
                <a:cubicBezTo>
                  <a:pt x="389" y="174"/>
                  <a:pt x="389" y="166"/>
                  <a:pt x="391" y="163"/>
                </a:cubicBezTo>
                <a:cubicBezTo>
                  <a:pt x="394" y="160"/>
                  <a:pt x="396" y="159"/>
                  <a:pt x="399" y="159"/>
                </a:cubicBezTo>
                <a:cubicBezTo>
                  <a:pt x="407" y="159"/>
                  <a:pt x="415" y="161"/>
                  <a:pt x="424" y="165"/>
                </a:cubicBezTo>
                <a:cubicBezTo>
                  <a:pt x="426" y="148"/>
                  <a:pt x="426" y="148"/>
                  <a:pt x="426" y="148"/>
                </a:cubicBezTo>
                <a:cubicBezTo>
                  <a:pt x="426" y="146"/>
                  <a:pt x="426" y="146"/>
                  <a:pt x="426" y="146"/>
                </a:cubicBezTo>
                <a:cubicBezTo>
                  <a:pt x="427" y="145"/>
                  <a:pt x="427" y="145"/>
                  <a:pt x="427" y="145"/>
                </a:cubicBezTo>
                <a:cubicBezTo>
                  <a:pt x="445" y="137"/>
                  <a:pt x="445" y="137"/>
                  <a:pt x="445" y="137"/>
                </a:cubicBezTo>
                <a:cubicBezTo>
                  <a:pt x="447" y="127"/>
                  <a:pt x="447" y="127"/>
                  <a:pt x="447" y="127"/>
                </a:cubicBezTo>
                <a:cubicBezTo>
                  <a:pt x="436" y="127"/>
                  <a:pt x="436" y="127"/>
                  <a:pt x="436" y="127"/>
                </a:cubicBezTo>
                <a:cubicBezTo>
                  <a:pt x="434" y="126"/>
                  <a:pt x="434" y="126"/>
                  <a:pt x="434" y="126"/>
                </a:cubicBezTo>
                <a:cubicBezTo>
                  <a:pt x="435" y="121"/>
                  <a:pt x="435" y="121"/>
                  <a:pt x="435" y="121"/>
                </a:cubicBezTo>
                <a:cubicBezTo>
                  <a:pt x="435" y="118"/>
                  <a:pt x="435" y="118"/>
                  <a:pt x="435" y="118"/>
                </a:cubicBezTo>
                <a:cubicBezTo>
                  <a:pt x="436" y="116"/>
                  <a:pt x="436" y="116"/>
                  <a:pt x="436" y="116"/>
                </a:cubicBezTo>
                <a:cubicBezTo>
                  <a:pt x="439" y="116"/>
                  <a:pt x="439" y="116"/>
                  <a:pt x="439" y="116"/>
                </a:cubicBezTo>
                <a:cubicBezTo>
                  <a:pt x="442" y="116"/>
                  <a:pt x="442" y="116"/>
                  <a:pt x="442" y="116"/>
                </a:cubicBezTo>
                <a:cubicBezTo>
                  <a:pt x="449" y="116"/>
                  <a:pt x="457" y="111"/>
                  <a:pt x="467" y="103"/>
                </a:cubicBezTo>
                <a:cubicBezTo>
                  <a:pt x="533" y="56"/>
                  <a:pt x="533" y="56"/>
                  <a:pt x="533" y="56"/>
                </a:cubicBezTo>
                <a:cubicBezTo>
                  <a:pt x="535" y="56"/>
                  <a:pt x="535" y="56"/>
                  <a:pt x="535" y="56"/>
                </a:cubicBezTo>
                <a:cubicBezTo>
                  <a:pt x="557" y="65"/>
                  <a:pt x="557" y="65"/>
                  <a:pt x="557" y="65"/>
                </a:cubicBezTo>
                <a:cubicBezTo>
                  <a:pt x="565" y="64"/>
                  <a:pt x="565" y="64"/>
                  <a:pt x="565" y="64"/>
                </a:cubicBezTo>
                <a:cubicBezTo>
                  <a:pt x="560" y="42"/>
                  <a:pt x="560" y="42"/>
                  <a:pt x="560" y="42"/>
                </a:cubicBezTo>
                <a:cubicBezTo>
                  <a:pt x="560" y="40"/>
                  <a:pt x="560" y="40"/>
                  <a:pt x="560" y="40"/>
                </a:cubicBezTo>
                <a:cubicBezTo>
                  <a:pt x="561" y="39"/>
                  <a:pt x="561" y="39"/>
                  <a:pt x="561" y="39"/>
                </a:cubicBezTo>
                <a:cubicBezTo>
                  <a:pt x="562" y="38"/>
                  <a:pt x="562" y="38"/>
                  <a:pt x="562" y="38"/>
                </a:cubicBezTo>
                <a:cubicBezTo>
                  <a:pt x="573" y="19"/>
                  <a:pt x="573" y="19"/>
                  <a:pt x="573" y="19"/>
                </a:cubicBezTo>
                <a:cubicBezTo>
                  <a:pt x="570" y="16"/>
                  <a:pt x="570" y="16"/>
                  <a:pt x="570" y="16"/>
                </a:cubicBezTo>
                <a:cubicBezTo>
                  <a:pt x="563" y="19"/>
                  <a:pt x="563" y="19"/>
                  <a:pt x="563" y="19"/>
                </a:cubicBezTo>
                <a:cubicBezTo>
                  <a:pt x="563" y="20"/>
                  <a:pt x="563" y="20"/>
                  <a:pt x="563" y="20"/>
                </a:cubicBezTo>
                <a:cubicBezTo>
                  <a:pt x="562" y="20"/>
                  <a:pt x="562" y="20"/>
                  <a:pt x="562" y="20"/>
                </a:cubicBezTo>
                <a:cubicBezTo>
                  <a:pt x="541" y="23"/>
                  <a:pt x="541" y="23"/>
                  <a:pt x="541" y="23"/>
                </a:cubicBezTo>
                <a:cubicBezTo>
                  <a:pt x="535" y="23"/>
                  <a:pt x="535" y="23"/>
                  <a:pt x="535" y="23"/>
                </a:cubicBezTo>
                <a:cubicBezTo>
                  <a:pt x="534" y="23"/>
                  <a:pt x="534" y="23"/>
                  <a:pt x="534" y="23"/>
                </a:cubicBezTo>
                <a:cubicBezTo>
                  <a:pt x="534" y="22"/>
                  <a:pt x="534" y="22"/>
                  <a:pt x="534" y="22"/>
                </a:cubicBezTo>
                <a:cubicBezTo>
                  <a:pt x="533" y="19"/>
                  <a:pt x="533" y="19"/>
                  <a:pt x="533" y="19"/>
                </a:cubicBezTo>
                <a:cubicBezTo>
                  <a:pt x="529" y="11"/>
                  <a:pt x="529" y="11"/>
                  <a:pt x="529" y="11"/>
                </a:cubicBezTo>
                <a:lnTo>
                  <a:pt x="525" y="11"/>
                </a:lnTo>
                <a:close/>
              </a:path>
            </a:pathLst>
          </a:custGeom>
          <a:solidFill>
            <a:srgbClr val="9DC3E6"/>
          </a:solidFill>
          <a:ln w="9525">
            <a:solidFill>
              <a:schemeClr val="tx1"/>
            </a:solidFill>
            <a:miter lim="800000"/>
          </a:ln>
        </p:spPr>
        <p:txBody>
          <a:bodyPr/>
          <a:lstStyle/>
          <a:p>
            <a:endParaRPr lang="zh-CN" altLang="en-US" sz="3200">
              <a:latin typeface="方正静蕾简体" panose="02000000000000000000" pitchFamily="2" charset="-122"/>
              <a:ea typeface="方正静蕾简体" panose="02000000000000000000" pitchFamily="2" charset="-122"/>
            </a:endParaRPr>
          </a:p>
        </p:txBody>
      </p:sp>
      <p:grpSp>
        <p:nvGrpSpPr>
          <p:cNvPr id="97" name="组合 96"/>
          <p:cNvGrpSpPr/>
          <p:nvPr/>
        </p:nvGrpSpPr>
        <p:grpSpPr>
          <a:xfrm>
            <a:off x="3790496" y="841828"/>
            <a:ext cx="4540704" cy="1074057"/>
            <a:chOff x="3659868" y="841828"/>
            <a:chExt cx="4540704" cy="1074057"/>
          </a:xfrm>
        </p:grpSpPr>
        <p:sp>
          <p:nvSpPr>
            <p:cNvPr id="98" name="任意多边形 9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9" name="组合 98"/>
            <p:cNvGrpSpPr/>
            <p:nvPr/>
          </p:nvGrpSpPr>
          <p:grpSpPr>
            <a:xfrm>
              <a:off x="3659868" y="841828"/>
              <a:ext cx="4540704" cy="1074057"/>
              <a:chOff x="4429125" y="2685143"/>
              <a:chExt cx="4118758" cy="1182009"/>
            </a:xfrm>
          </p:grpSpPr>
          <p:sp>
            <p:nvSpPr>
              <p:cNvPr id="101"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2"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0" name="文本框 99"/>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nodeType="withEffect">
                                  <p:stCondLst>
                                    <p:cond delay="300"/>
                                  </p:stCondLst>
                                  <p:childTnLst>
                                    <p:set>
                                      <p:cBhvr>
                                        <p:cTn id="9" dur="1" fill="hold">
                                          <p:stCondLst>
                                            <p:cond delay="0"/>
                                          </p:stCondLst>
                                        </p:cTn>
                                        <p:tgtEl>
                                          <p:spTgt spid="128"/>
                                        </p:tgtEl>
                                        <p:attrNameLst>
                                          <p:attrName>style.visibility</p:attrName>
                                        </p:attrNameLst>
                                      </p:cBhvr>
                                      <p:to>
                                        <p:strVal val="visible"/>
                                      </p:to>
                                    </p:set>
                                    <p:animEffect transition="in" filter="fade">
                                      <p:cBhvr>
                                        <p:cTn id="10" dur="500"/>
                                        <p:tgtEl>
                                          <p:spTgt spid="128"/>
                                        </p:tgtEl>
                                      </p:cBhvr>
                                    </p:animEffect>
                                  </p:childTnLst>
                                </p:cTn>
                              </p:par>
                              <p:par>
                                <p:cTn id="11" presetID="10" presetClass="entr" presetSubtype="0" fill="hold" nodeType="withEffect">
                                  <p:stCondLst>
                                    <p:cond delay="600"/>
                                  </p:stCondLst>
                                  <p:childTnLst>
                                    <p:set>
                                      <p:cBhvr>
                                        <p:cTn id="12" dur="1" fill="hold">
                                          <p:stCondLst>
                                            <p:cond delay="0"/>
                                          </p:stCondLst>
                                        </p:cTn>
                                        <p:tgtEl>
                                          <p:spTgt spid="131"/>
                                        </p:tgtEl>
                                        <p:attrNameLst>
                                          <p:attrName>style.visibility</p:attrName>
                                        </p:attrNameLst>
                                      </p:cBhvr>
                                      <p:to>
                                        <p:strVal val="visible"/>
                                      </p:to>
                                    </p:set>
                                    <p:animEffect transition="in" filter="fade">
                                      <p:cBhvr>
                                        <p:cTn id="13" dur="500"/>
                                        <p:tgtEl>
                                          <p:spTgt spid="131"/>
                                        </p:tgtEl>
                                      </p:cBhvr>
                                    </p:animEffect>
                                  </p:childTnLst>
                                </p:cTn>
                              </p:par>
                              <p:par>
                                <p:cTn id="14" presetID="10" presetClass="entr" presetSubtype="0" fill="hold" nodeType="withEffect">
                                  <p:stCondLst>
                                    <p:cond delay="900"/>
                                  </p:stCondLst>
                                  <p:childTnLst>
                                    <p:set>
                                      <p:cBhvr>
                                        <p:cTn id="15" dur="1" fill="hold">
                                          <p:stCondLst>
                                            <p:cond delay="0"/>
                                          </p:stCondLst>
                                        </p:cTn>
                                        <p:tgtEl>
                                          <p:spTgt spid="134"/>
                                        </p:tgtEl>
                                        <p:attrNameLst>
                                          <p:attrName>style.visibility</p:attrName>
                                        </p:attrNameLst>
                                      </p:cBhvr>
                                      <p:to>
                                        <p:strVal val="visible"/>
                                      </p:to>
                                    </p:set>
                                    <p:animEffect transition="in" filter="fade">
                                      <p:cBhvr>
                                        <p:cTn id="16" dur="500"/>
                                        <p:tgtEl>
                                          <p:spTgt spid="134"/>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137"/>
                                        </p:tgtEl>
                                        <p:attrNameLst>
                                          <p:attrName>style.visibility</p:attrName>
                                        </p:attrNameLst>
                                      </p:cBhvr>
                                      <p:to>
                                        <p:strVal val="visible"/>
                                      </p:to>
                                    </p:set>
                                    <p:animEffect transition="in" filter="fade">
                                      <p:cBhvr>
                                        <p:cTn id="19" dur="500"/>
                                        <p:tgtEl>
                                          <p:spTgt spid="137"/>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138"/>
                                        </p:tgtEl>
                                        <p:attrNameLst>
                                          <p:attrName>style.visibility</p:attrName>
                                        </p:attrNameLst>
                                      </p:cBhvr>
                                      <p:to>
                                        <p:strVal val="visible"/>
                                      </p:to>
                                    </p:set>
                                    <p:animEffect transition="in" filter="fade">
                                      <p:cBhvr>
                                        <p:cTn id="22" dur="500"/>
                                        <p:tgtEl>
                                          <p:spTgt spid="138"/>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139"/>
                                        </p:tgtEl>
                                        <p:attrNameLst>
                                          <p:attrName>style.visibility</p:attrName>
                                        </p:attrNameLst>
                                      </p:cBhvr>
                                      <p:to>
                                        <p:strVal val="visible"/>
                                      </p:to>
                                    </p:set>
                                    <p:animEffect transition="in" filter="fade">
                                      <p:cBhvr>
                                        <p:cTn id="25" dur="500"/>
                                        <p:tgtEl>
                                          <p:spTgt spid="139"/>
                                        </p:tgtEl>
                                      </p:cBhvr>
                                    </p:animEffect>
                                  </p:childTnLst>
                                </p:cTn>
                              </p:par>
                              <p:par>
                                <p:cTn id="26" presetID="10" presetClass="entr" presetSubtype="0" fill="hold" nodeType="withEffect">
                                  <p:stCondLst>
                                    <p:cond delay="2100"/>
                                  </p:stCondLst>
                                  <p:childTnLst>
                                    <p:set>
                                      <p:cBhvr>
                                        <p:cTn id="27" dur="1" fill="hold">
                                          <p:stCondLst>
                                            <p:cond delay="0"/>
                                          </p:stCondLst>
                                        </p:cTn>
                                        <p:tgtEl>
                                          <p:spTgt spid="97"/>
                                        </p:tgtEl>
                                        <p:attrNameLst>
                                          <p:attrName>style.visibility</p:attrName>
                                        </p:attrNameLst>
                                      </p:cBhvr>
                                      <p:to>
                                        <p:strVal val="visible"/>
                                      </p:to>
                                    </p:set>
                                    <p:animEffect transition="in" filter="fade">
                                      <p:cBhvr>
                                        <p:cTn id="28"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P spid="138" grpId="0" animBg="1"/>
      <p:bldP spid="13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任意多边形 105"/>
          <p:cNvSpPr/>
          <p:nvPr/>
        </p:nvSpPr>
        <p:spPr>
          <a:xfrm>
            <a:off x="1456704" y="1898881"/>
            <a:ext cx="170777" cy="4109980"/>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1" fmla="*/ 725 w 334099"/>
              <a:gd name="connsiteY0-2" fmla="*/ 508256 h 5164770"/>
              <a:gd name="connsiteX1-3" fmla="*/ 149315 w 334099"/>
              <a:gd name="connsiteY1-4" fmla="*/ 4760216 h 5164770"/>
              <a:gd name="connsiteX2-5" fmla="*/ 332195 w 334099"/>
              <a:gd name="connsiteY2-6" fmla="*/ 4577336 h 5164770"/>
              <a:gd name="connsiteX3-7" fmla="*/ 229325 w 334099"/>
              <a:gd name="connsiteY3-8" fmla="*/ 531116 h 5164770"/>
              <a:gd name="connsiteX4-9" fmla="*/ 725 w 334099"/>
              <a:gd name="connsiteY4-10" fmla="*/ 508256 h 5164770"/>
              <a:gd name="connsiteX0-11" fmla="*/ 5231 w 338605"/>
              <a:gd name="connsiteY0-12" fmla="*/ 508256 h 5164770"/>
              <a:gd name="connsiteX1-13" fmla="*/ 61921 w 338605"/>
              <a:gd name="connsiteY1-14" fmla="*/ 4760216 h 5164770"/>
              <a:gd name="connsiteX2-15" fmla="*/ 336701 w 338605"/>
              <a:gd name="connsiteY2-16" fmla="*/ 4577336 h 5164770"/>
              <a:gd name="connsiteX3-17" fmla="*/ 233831 w 338605"/>
              <a:gd name="connsiteY3-18" fmla="*/ 531116 h 5164770"/>
              <a:gd name="connsiteX4-19" fmla="*/ 5231 w 338605"/>
              <a:gd name="connsiteY4-20" fmla="*/ 508256 h 5164770"/>
              <a:gd name="connsiteX0-21" fmla="*/ 1317 w 334691"/>
              <a:gd name="connsiteY0-22" fmla="*/ 509201 h 5174270"/>
              <a:gd name="connsiteX1-23" fmla="*/ 126931 w 334691"/>
              <a:gd name="connsiteY1-24" fmla="*/ 4775919 h 5174270"/>
              <a:gd name="connsiteX2-25" fmla="*/ 332787 w 334691"/>
              <a:gd name="connsiteY2-26" fmla="*/ 4578281 h 5174270"/>
              <a:gd name="connsiteX3-27" fmla="*/ 229917 w 334691"/>
              <a:gd name="connsiteY3-28" fmla="*/ 532061 h 5174270"/>
              <a:gd name="connsiteX4-29" fmla="*/ 1317 w 334691"/>
              <a:gd name="connsiteY4-30" fmla="*/ 509201 h 517427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34691" h="5174270">
                <a:moveTo>
                  <a:pt x="1317" y="509201"/>
                </a:moveTo>
                <a:cubicBezTo>
                  <a:pt x="-15847" y="1216511"/>
                  <a:pt x="140611" y="4171533"/>
                  <a:pt x="126931" y="4775919"/>
                </a:cubicBezTo>
                <a:cubicBezTo>
                  <a:pt x="113251" y="5380305"/>
                  <a:pt x="319452" y="5283131"/>
                  <a:pt x="332787" y="4578281"/>
                </a:cubicBezTo>
                <a:cubicBezTo>
                  <a:pt x="346122" y="3873431"/>
                  <a:pt x="287067" y="1212146"/>
                  <a:pt x="229917" y="532061"/>
                </a:cubicBezTo>
                <a:cubicBezTo>
                  <a:pt x="172767" y="-148024"/>
                  <a:pt x="18481" y="-198109"/>
                  <a:pt x="1317" y="509201"/>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7" name="任意多边形 106"/>
          <p:cNvSpPr/>
          <p:nvPr/>
        </p:nvSpPr>
        <p:spPr>
          <a:xfrm>
            <a:off x="2611203" y="1903029"/>
            <a:ext cx="182209" cy="4101339"/>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1" fmla="*/ 1179 w 357095"/>
              <a:gd name="connsiteY0-2" fmla="*/ 503978 h 5163391"/>
              <a:gd name="connsiteX1-3" fmla="*/ 149769 w 357095"/>
              <a:gd name="connsiteY1-4" fmla="*/ 4755938 h 5163391"/>
              <a:gd name="connsiteX2-5" fmla="*/ 355623 w 357095"/>
              <a:gd name="connsiteY2-6" fmla="*/ 4514024 h 5163391"/>
              <a:gd name="connsiteX3-7" fmla="*/ 229779 w 357095"/>
              <a:gd name="connsiteY3-8" fmla="*/ 526838 h 5163391"/>
              <a:gd name="connsiteX4-9" fmla="*/ 1179 w 357095"/>
              <a:gd name="connsiteY4-10" fmla="*/ 503978 h 51633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57095" h="5163391">
                <a:moveTo>
                  <a:pt x="1179" y="503978"/>
                </a:moveTo>
                <a:cubicBezTo>
                  <a:pt x="-12156" y="1208828"/>
                  <a:pt x="90695" y="4087597"/>
                  <a:pt x="149769" y="4755938"/>
                </a:cubicBezTo>
                <a:cubicBezTo>
                  <a:pt x="208843" y="5424279"/>
                  <a:pt x="342288" y="5218874"/>
                  <a:pt x="355623" y="4514024"/>
                </a:cubicBezTo>
                <a:cubicBezTo>
                  <a:pt x="368958" y="3809174"/>
                  <a:pt x="288853" y="1195179"/>
                  <a:pt x="229779" y="526838"/>
                </a:cubicBezTo>
                <a:cubicBezTo>
                  <a:pt x="170705" y="-141503"/>
                  <a:pt x="14514" y="-200872"/>
                  <a:pt x="1179" y="503978"/>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8" name="任意多边形 107"/>
          <p:cNvSpPr/>
          <p:nvPr/>
        </p:nvSpPr>
        <p:spPr>
          <a:xfrm rot="5400000">
            <a:off x="2057693" y="4897345"/>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9" name="文本框 108"/>
          <p:cNvSpPr txBox="1"/>
          <p:nvPr/>
        </p:nvSpPr>
        <p:spPr>
          <a:xfrm>
            <a:off x="1695342" y="5002690"/>
            <a:ext cx="843501"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2012</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10" name="任意多边形 109"/>
          <p:cNvSpPr/>
          <p:nvPr/>
        </p:nvSpPr>
        <p:spPr>
          <a:xfrm rot="5400000">
            <a:off x="2057693" y="4161592"/>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1" name="文本框 110"/>
          <p:cNvSpPr txBox="1"/>
          <p:nvPr/>
        </p:nvSpPr>
        <p:spPr>
          <a:xfrm>
            <a:off x="1713828" y="4233805"/>
            <a:ext cx="805029"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2013</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12" name="任意多边形 111"/>
          <p:cNvSpPr/>
          <p:nvPr/>
        </p:nvSpPr>
        <p:spPr>
          <a:xfrm rot="5400000">
            <a:off x="2057693" y="3392706"/>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3" name="文本框 112"/>
          <p:cNvSpPr txBox="1"/>
          <p:nvPr/>
        </p:nvSpPr>
        <p:spPr>
          <a:xfrm>
            <a:off x="1702304" y="3514387"/>
            <a:ext cx="835485"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2014</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14" name="任意多边形 113"/>
          <p:cNvSpPr/>
          <p:nvPr/>
        </p:nvSpPr>
        <p:spPr>
          <a:xfrm rot="5400000">
            <a:off x="2047569" y="2673288"/>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5" name="文本框 114"/>
          <p:cNvSpPr txBox="1"/>
          <p:nvPr/>
        </p:nvSpPr>
        <p:spPr>
          <a:xfrm>
            <a:off x="1683068" y="2789952"/>
            <a:ext cx="832279"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2015</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16" name="任意多边形 115"/>
          <p:cNvSpPr/>
          <p:nvPr/>
        </p:nvSpPr>
        <p:spPr>
          <a:xfrm rot="5400000">
            <a:off x="2047570" y="1948853"/>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7" name="文本框 116"/>
          <p:cNvSpPr txBox="1"/>
          <p:nvPr/>
        </p:nvSpPr>
        <p:spPr>
          <a:xfrm>
            <a:off x="1694592" y="2029284"/>
            <a:ext cx="843501"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2016</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27" name="文本框 126"/>
          <p:cNvSpPr txBox="1"/>
          <p:nvPr/>
        </p:nvSpPr>
        <p:spPr>
          <a:xfrm>
            <a:off x="4080071" y="2309338"/>
            <a:ext cx="6545579"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 </a:t>
            </a:r>
            <a:r>
              <a:rPr lang="en-US" altLang="zh-CN" sz="2000" dirty="0" smtClean="0">
                <a:latin typeface="方正静蕾简体" panose="02000000000000000000" pitchFamily="2" charset="-122"/>
                <a:ea typeface="方正静蕾简体" panose="02000000000000000000" pitchFamily="2" charset="-122"/>
              </a:rPr>
              <a:t>A designer can use default text to simulate what text would look like. </a:t>
            </a:r>
            <a:endParaRPr lang="en-US" altLang="zh-CN" sz="2000" dirty="0">
              <a:latin typeface="方正静蕾简体" panose="02000000000000000000" pitchFamily="2" charset="-122"/>
              <a:ea typeface="方正静蕾简体" panose="02000000000000000000" pitchFamily="2" charset="-122"/>
            </a:endParaRPr>
          </a:p>
        </p:txBody>
      </p:sp>
      <p:sp>
        <p:nvSpPr>
          <p:cNvPr id="169" name="文本框 168"/>
          <p:cNvSpPr txBox="1"/>
          <p:nvPr/>
        </p:nvSpPr>
        <p:spPr>
          <a:xfrm>
            <a:off x="2950706" y="5125801"/>
            <a:ext cx="1021677" cy="523220"/>
          </a:xfrm>
          <a:prstGeom prst="rect">
            <a:avLst/>
          </a:prstGeom>
          <a:noFill/>
        </p:spPr>
        <p:txBody>
          <a:bodyPr wrap="square" rtlCol="0">
            <a:spAutoFit/>
          </a:bodyPr>
          <a:lstStyle/>
          <a:p>
            <a:pPr algn="ctr"/>
            <a:r>
              <a:rPr lang="zh-CN" altLang="en-US" sz="2800" b="1" spc="-300" dirty="0" smtClean="0">
                <a:solidFill>
                  <a:srgbClr val="9DC3E6"/>
                </a:solidFill>
                <a:latin typeface="方正静蕾简体" panose="02000000000000000000" pitchFamily="2" charset="-122"/>
                <a:ea typeface="方正静蕾简体" panose="02000000000000000000" pitchFamily="2" charset="-122"/>
              </a:rPr>
              <a:t>探索</a:t>
            </a:r>
            <a:endParaRPr lang="zh-CN" altLang="en-US" sz="2800" b="1" spc="-300" dirty="0">
              <a:solidFill>
                <a:srgbClr val="9DC3E6"/>
              </a:solidFill>
              <a:latin typeface="方正静蕾简体" panose="02000000000000000000" pitchFamily="2" charset="-122"/>
              <a:ea typeface="方正静蕾简体" panose="02000000000000000000" pitchFamily="2" charset="-122"/>
            </a:endParaRPr>
          </a:p>
        </p:txBody>
      </p:sp>
      <p:sp>
        <p:nvSpPr>
          <p:cNvPr id="170" name="文本框 169"/>
          <p:cNvSpPr txBox="1"/>
          <p:nvPr/>
        </p:nvSpPr>
        <p:spPr>
          <a:xfrm>
            <a:off x="2950706" y="4398917"/>
            <a:ext cx="1021677" cy="523220"/>
          </a:xfrm>
          <a:prstGeom prst="rect">
            <a:avLst/>
          </a:prstGeom>
          <a:noFill/>
        </p:spPr>
        <p:txBody>
          <a:bodyPr wrap="square" rtlCol="0">
            <a:spAutoFit/>
          </a:bodyPr>
          <a:lstStyle/>
          <a:p>
            <a:pPr algn="ctr"/>
            <a:r>
              <a:rPr lang="zh-CN" altLang="en-US" sz="2800" b="1" spc="-300" dirty="0" smtClean="0">
                <a:solidFill>
                  <a:srgbClr val="9DC3E6"/>
                </a:solidFill>
                <a:latin typeface="方正静蕾简体" panose="02000000000000000000" pitchFamily="2" charset="-122"/>
                <a:ea typeface="方正静蕾简体" panose="02000000000000000000" pitchFamily="2" charset="-122"/>
              </a:rPr>
              <a:t>起步</a:t>
            </a:r>
            <a:endParaRPr lang="zh-CN" altLang="en-US" sz="2800" b="1" spc="-300" dirty="0">
              <a:solidFill>
                <a:srgbClr val="9DC3E6"/>
              </a:solidFill>
              <a:latin typeface="方正静蕾简体" panose="02000000000000000000" pitchFamily="2" charset="-122"/>
              <a:ea typeface="方正静蕾简体" panose="02000000000000000000" pitchFamily="2" charset="-122"/>
            </a:endParaRPr>
          </a:p>
        </p:txBody>
      </p:sp>
      <p:sp>
        <p:nvSpPr>
          <p:cNvPr id="171" name="文本框 170"/>
          <p:cNvSpPr txBox="1"/>
          <p:nvPr/>
        </p:nvSpPr>
        <p:spPr>
          <a:xfrm>
            <a:off x="2950706" y="3672034"/>
            <a:ext cx="1021677" cy="523220"/>
          </a:xfrm>
          <a:prstGeom prst="rect">
            <a:avLst/>
          </a:prstGeom>
          <a:noFill/>
        </p:spPr>
        <p:txBody>
          <a:bodyPr wrap="square" rtlCol="0">
            <a:spAutoFit/>
          </a:bodyPr>
          <a:lstStyle/>
          <a:p>
            <a:pPr algn="ctr"/>
            <a:r>
              <a:rPr lang="zh-CN" altLang="en-US" sz="2800" b="1" spc="-300" dirty="0" smtClean="0">
                <a:solidFill>
                  <a:srgbClr val="9DC3E6"/>
                </a:solidFill>
                <a:latin typeface="方正静蕾简体" panose="02000000000000000000" pitchFamily="2" charset="-122"/>
                <a:ea typeface="方正静蕾简体" panose="02000000000000000000" pitchFamily="2" charset="-122"/>
              </a:rPr>
              <a:t>定位</a:t>
            </a:r>
            <a:endParaRPr lang="zh-CN" altLang="en-US" sz="2800" b="1" spc="-300" dirty="0">
              <a:solidFill>
                <a:srgbClr val="9DC3E6"/>
              </a:solidFill>
              <a:latin typeface="方正静蕾简体" panose="02000000000000000000" pitchFamily="2" charset="-122"/>
              <a:ea typeface="方正静蕾简体" panose="02000000000000000000" pitchFamily="2" charset="-122"/>
            </a:endParaRPr>
          </a:p>
        </p:txBody>
      </p:sp>
      <p:sp>
        <p:nvSpPr>
          <p:cNvPr id="172" name="文本框 171"/>
          <p:cNvSpPr txBox="1"/>
          <p:nvPr/>
        </p:nvSpPr>
        <p:spPr>
          <a:xfrm>
            <a:off x="2950706" y="2945151"/>
            <a:ext cx="1021677" cy="523220"/>
          </a:xfrm>
          <a:prstGeom prst="rect">
            <a:avLst/>
          </a:prstGeom>
          <a:noFill/>
        </p:spPr>
        <p:txBody>
          <a:bodyPr wrap="square" rtlCol="0">
            <a:spAutoFit/>
          </a:bodyPr>
          <a:lstStyle/>
          <a:p>
            <a:pPr algn="ctr"/>
            <a:r>
              <a:rPr lang="zh-CN" altLang="en-US" sz="2800" b="1" spc="-300" dirty="0" smtClean="0">
                <a:solidFill>
                  <a:srgbClr val="9DC3E6"/>
                </a:solidFill>
                <a:latin typeface="方正静蕾简体" panose="02000000000000000000" pitchFamily="2" charset="-122"/>
                <a:ea typeface="方正静蕾简体" panose="02000000000000000000" pitchFamily="2" charset="-122"/>
              </a:rPr>
              <a:t>积淀</a:t>
            </a:r>
            <a:endParaRPr lang="zh-CN" altLang="en-US" sz="2800" b="1" spc="-300" dirty="0">
              <a:solidFill>
                <a:srgbClr val="9DC3E6"/>
              </a:solidFill>
              <a:latin typeface="方正静蕾简体" panose="02000000000000000000" pitchFamily="2" charset="-122"/>
              <a:ea typeface="方正静蕾简体" panose="02000000000000000000" pitchFamily="2" charset="-122"/>
            </a:endParaRPr>
          </a:p>
        </p:txBody>
      </p:sp>
      <p:sp>
        <p:nvSpPr>
          <p:cNvPr id="173" name="文本框 172"/>
          <p:cNvSpPr txBox="1"/>
          <p:nvPr/>
        </p:nvSpPr>
        <p:spPr>
          <a:xfrm>
            <a:off x="2950706" y="2213687"/>
            <a:ext cx="1021677" cy="523220"/>
          </a:xfrm>
          <a:prstGeom prst="rect">
            <a:avLst/>
          </a:prstGeom>
          <a:noFill/>
        </p:spPr>
        <p:txBody>
          <a:bodyPr wrap="square" rtlCol="0">
            <a:spAutoFit/>
          </a:bodyPr>
          <a:lstStyle/>
          <a:p>
            <a:pPr algn="ctr"/>
            <a:r>
              <a:rPr lang="zh-CN" altLang="en-US" sz="2800" b="1" spc="-300" dirty="0" smtClean="0">
                <a:solidFill>
                  <a:srgbClr val="9DC3E6"/>
                </a:solidFill>
                <a:latin typeface="方正静蕾简体" panose="02000000000000000000" pitchFamily="2" charset="-122"/>
                <a:ea typeface="方正静蕾简体" panose="02000000000000000000" pitchFamily="2" charset="-122"/>
              </a:rPr>
              <a:t>爆发</a:t>
            </a:r>
            <a:endParaRPr lang="zh-CN" altLang="en-US" sz="2800" b="1" spc="-300" dirty="0">
              <a:solidFill>
                <a:srgbClr val="9DC3E6"/>
              </a:solidFill>
              <a:latin typeface="方正静蕾简体" panose="02000000000000000000" pitchFamily="2" charset="-122"/>
              <a:ea typeface="方正静蕾简体" panose="02000000000000000000" pitchFamily="2" charset="-122"/>
            </a:endParaRPr>
          </a:p>
        </p:txBody>
      </p:sp>
      <p:sp>
        <p:nvSpPr>
          <p:cNvPr id="69" name="文本框 68"/>
          <p:cNvSpPr txBox="1"/>
          <p:nvPr/>
        </p:nvSpPr>
        <p:spPr>
          <a:xfrm>
            <a:off x="4080070" y="3006706"/>
            <a:ext cx="6545579"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 </a:t>
            </a:r>
            <a:r>
              <a:rPr lang="en-US" altLang="zh-CN" sz="2000" dirty="0" smtClean="0">
                <a:latin typeface="方正静蕾简体" panose="02000000000000000000" pitchFamily="2" charset="-122"/>
                <a:ea typeface="方正静蕾简体" panose="02000000000000000000" pitchFamily="2" charset="-122"/>
              </a:rPr>
              <a:t>A designer can use default text to simulate what text would look like. </a:t>
            </a:r>
            <a:endParaRPr lang="en-US" altLang="zh-CN" sz="2000" dirty="0">
              <a:latin typeface="方正静蕾简体" panose="02000000000000000000" pitchFamily="2" charset="-122"/>
              <a:ea typeface="方正静蕾简体" panose="02000000000000000000" pitchFamily="2" charset="-122"/>
            </a:endParaRPr>
          </a:p>
        </p:txBody>
      </p:sp>
      <p:sp>
        <p:nvSpPr>
          <p:cNvPr id="70" name="文本框 69"/>
          <p:cNvSpPr txBox="1"/>
          <p:nvPr/>
        </p:nvSpPr>
        <p:spPr>
          <a:xfrm>
            <a:off x="4080071" y="3783428"/>
            <a:ext cx="6545579"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 </a:t>
            </a:r>
            <a:r>
              <a:rPr lang="en-US" altLang="zh-CN" sz="2000" dirty="0" smtClean="0">
                <a:latin typeface="方正静蕾简体" panose="02000000000000000000" pitchFamily="2" charset="-122"/>
                <a:ea typeface="方正静蕾简体" panose="02000000000000000000" pitchFamily="2" charset="-122"/>
              </a:rPr>
              <a:t>A designer can use default text to simulate what text would look like. </a:t>
            </a:r>
            <a:endParaRPr lang="en-US" altLang="zh-CN" sz="2000" dirty="0">
              <a:latin typeface="方正静蕾简体" panose="02000000000000000000" pitchFamily="2" charset="-122"/>
              <a:ea typeface="方正静蕾简体" panose="02000000000000000000" pitchFamily="2" charset="-122"/>
            </a:endParaRPr>
          </a:p>
        </p:txBody>
      </p:sp>
      <p:sp>
        <p:nvSpPr>
          <p:cNvPr id="71" name="文本框 70"/>
          <p:cNvSpPr txBox="1"/>
          <p:nvPr/>
        </p:nvSpPr>
        <p:spPr>
          <a:xfrm>
            <a:off x="4080070" y="4480796"/>
            <a:ext cx="6545579"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 </a:t>
            </a:r>
            <a:r>
              <a:rPr lang="en-US" altLang="zh-CN" sz="2000" dirty="0" smtClean="0">
                <a:latin typeface="方正静蕾简体" panose="02000000000000000000" pitchFamily="2" charset="-122"/>
                <a:ea typeface="方正静蕾简体" panose="02000000000000000000" pitchFamily="2" charset="-122"/>
              </a:rPr>
              <a:t>A designer can use default text to simulate what text would look like. </a:t>
            </a:r>
            <a:endParaRPr lang="en-US" altLang="zh-CN" sz="2000" dirty="0">
              <a:latin typeface="方正静蕾简体" panose="02000000000000000000" pitchFamily="2" charset="-122"/>
              <a:ea typeface="方正静蕾简体" panose="02000000000000000000" pitchFamily="2" charset="-122"/>
            </a:endParaRPr>
          </a:p>
        </p:txBody>
      </p:sp>
      <p:sp>
        <p:nvSpPr>
          <p:cNvPr id="72" name="文本框 71"/>
          <p:cNvSpPr txBox="1"/>
          <p:nvPr/>
        </p:nvSpPr>
        <p:spPr>
          <a:xfrm>
            <a:off x="4080070" y="5221453"/>
            <a:ext cx="6545579"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 </a:t>
            </a:r>
            <a:r>
              <a:rPr lang="en-US" altLang="zh-CN" sz="2000" dirty="0" smtClean="0">
                <a:latin typeface="方正静蕾简体" panose="02000000000000000000" pitchFamily="2" charset="-122"/>
                <a:ea typeface="方正静蕾简体" panose="02000000000000000000" pitchFamily="2" charset="-122"/>
              </a:rPr>
              <a:t>A designer can use default text to simulate what text would look like. </a:t>
            </a:r>
            <a:endParaRPr lang="en-US" altLang="zh-CN" sz="2000" dirty="0">
              <a:latin typeface="方正静蕾简体" panose="02000000000000000000" pitchFamily="2" charset="-122"/>
              <a:ea typeface="方正静蕾简体" panose="02000000000000000000" pitchFamily="2" charset="-122"/>
            </a:endParaRPr>
          </a:p>
        </p:txBody>
      </p:sp>
      <p:grpSp>
        <p:nvGrpSpPr>
          <p:cNvPr id="32" name="组合 31"/>
          <p:cNvGrpSpPr/>
          <p:nvPr/>
        </p:nvGrpSpPr>
        <p:grpSpPr>
          <a:xfrm>
            <a:off x="3790496" y="841828"/>
            <a:ext cx="4540704" cy="1074057"/>
            <a:chOff x="3659868" y="841828"/>
            <a:chExt cx="4540704" cy="1074057"/>
          </a:xfrm>
        </p:grpSpPr>
        <p:sp>
          <p:nvSpPr>
            <p:cNvPr id="33" name="任意多边形 32"/>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4" name="组合 33"/>
            <p:cNvGrpSpPr/>
            <p:nvPr/>
          </p:nvGrpSpPr>
          <p:grpSpPr>
            <a:xfrm>
              <a:off x="3659868" y="841828"/>
              <a:ext cx="4540704" cy="1074057"/>
              <a:chOff x="4429125" y="2685143"/>
              <a:chExt cx="4118758" cy="1182009"/>
            </a:xfrm>
          </p:grpSpPr>
          <p:sp>
            <p:nvSpPr>
              <p:cNvPr id="36"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7"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5" name="文本框 34"/>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fade">
                                      <p:cBhvr>
                                        <p:cTn id="7" dur="500"/>
                                        <p:tgtEl>
                                          <p:spTgt spid="106"/>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07"/>
                                        </p:tgtEl>
                                        <p:attrNameLst>
                                          <p:attrName>style.visibility</p:attrName>
                                        </p:attrNameLst>
                                      </p:cBhvr>
                                      <p:to>
                                        <p:strVal val="visible"/>
                                      </p:to>
                                    </p:set>
                                    <p:animEffect transition="in" filter="fade">
                                      <p:cBhvr>
                                        <p:cTn id="10" dur="500"/>
                                        <p:tgtEl>
                                          <p:spTgt spid="107"/>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108"/>
                                        </p:tgtEl>
                                        <p:attrNameLst>
                                          <p:attrName>style.visibility</p:attrName>
                                        </p:attrNameLst>
                                      </p:cBhvr>
                                      <p:to>
                                        <p:strVal val="visible"/>
                                      </p:to>
                                    </p:set>
                                    <p:animEffect transition="in" filter="fade">
                                      <p:cBhvr>
                                        <p:cTn id="13" dur="500"/>
                                        <p:tgtEl>
                                          <p:spTgt spid="108"/>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109"/>
                                        </p:tgtEl>
                                        <p:attrNameLst>
                                          <p:attrName>style.visibility</p:attrName>
                                        </p:attrNameLst>
                                      </p:cBhvr>
                                      <p:to>
                                        <p:strVal val="visible"/>
                                      </p:to>
                                    </p:set>
                                    <p:animEffect transition="in" filter="fade">
                                      <p:cBhvr>
                                        <p:cTn id="16" dur="500"/>
                                        <p:tgtEl>
                                          <p:spTgt spid="109"/>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110"/>
                                        </p:tgtEl>
                                        <p:attrNameLst>
                                          <p:attrName>style.visibility</p:attrName>
                                        </p:attrNameLst>
                                      </p:cBhvr>
                                      <p:to>
                                        <p:strVal val="visible"/>
                                      </p:to>
                                    </p:set>
                                    <p:animEffect transition="in" filter="fade">
                                      <p:cBhvr>
                                        <p:cTn id="19" dur="500"/>
                                        <p:tgtEl>
                                          <p:spTgt spid="110"/>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111"/>
                                        </p:tgtEl>
                                        <p:attrNameLst>
                                          <p:attrName>style.visibility</p:attrName>
                                        </p:attrNameLst>
                                      </p:cBhvr>
                                      <p:to>
                                        <p:strVal val="visible"/>
                                      </p:to>
                                    </p:set>
                                    <p:animEffect transition="in" filter="fade">
                                      <p:cBhvr>
                                        <p:cTn id="22" dur="500"/>
                                        <p:tgtEl>
                                          <p:spTgt spid="111"/>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112"/>
                                        </p:tgtEl>
                                        <p:attrNameLst>
                                          <p:attrName>style.visibility</p:attrName>
                                        </p:attrNameLst>
                                      </p:cBhvr>
                                      <p:to>
                                        <p:strVal val="visible"/>
                                      </p:to>
                                    </p:set>
                                    <p:animEffect transition="in" filter="fade">
                                      <p:cBhvr>
                                        <p:cTn id="25" dur="500"/>
                                        <p:tgtEl>
                                          <p:spTgt spid="112"/>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113"/>
                                        </p:tgtEl>
                                        <p:attrNameLst>
                                          <p:attrName>style.visibility</p:attrName>
                                        </p:attrNameLst>
                                      </p:cBhvr>
                                      <p:to>
                                        <p:strVal val="visible"/>
                                      </p:to>
                                    </p:set>
                                    <p:animEffect transition="in" filter="fade">
                                      <p:cBhvr>
                                        <p:cTn id="28" dur="500"/>
                                        <p:tgtEl>
                                          <p:spTgt spid="113"/>
                                        </p:tgtEl>
                                      </p:cBhvr>
                                    </p:animEffect>
                                  </p:childTnLst>
                                </p:cTn>
                              </p:par>
                              <p:par>
                                <p:cTn id="29" presetID="10" presetClass="entr" presetSubtype="0" fill="hold" grpId="0" nodeType="withEffect">
                                  <p:stCondLst>
                                    <p:cond delay="2400"/>
                                  </p:stCondLst>
                                  <p:childTnLst>
                                    <p:set>
                                      <p:cBhvr>
                                        <p:cTn id="30" dur="1" fill="hold">
                                          <p:stCondLst>
                                            <p:cond delay="0"/>
                                          </p:stCondLst>
                                        </p:cTn>
                                        <p:tgtEl>
                                          <p:spTgt spid="114"/>
                                        </p:tgtEl>
                                        <p:attrNameLst>
                                          <p:attrName>style.visibility</p:attrName>
                                        </p:attrNameLst>
                                      </p:cBhvr>
                                      <p:to>
                                        <p:strVal val="visible"/>
                                      </p:to>
                                    </p:set>
                                    <p:animEffect transition="in" filter="fade">
                                      <p:cBhvr>
                                        <p:cTn id="31" dur="500"/>
                                        <p:tgtEl>
                                          <p:spTgt spid="114"/>
                                        </p:tgtEl>
                                      </p:cBhvr>
                                    </p:animEffect>
                                  </p:childTnLst>
                                </p:cTn>
                              </p:par>
                              <p:par>
                                <p:cTn id="32" presetID="10" presetClass="entr" presetSubtype="0" fill="hold" grpId="0" nodeType="withEffect">
                                  <p:stCondLst>
                                    <p:cond delay="2700"/>
                                  </p:stCondLst>
                                  <p:childTnLst>
                                    <p:set>
                                      <p:cBhvr>
                                        <p:cTn id="33" dur="1" fill="hold">
                                          <p:stCondLst>
                                            <p:cond delay="0"/>
                                          </p:stCondLst>
                                        </p:cTn>
                                        <p:tgtEl>
                                          <p:spTgt spid="115"/>
                                        </p:tgtEl>
                                        <p:attrNameLst>
                                          <p:attrName>style.visibility</p:attrName>
                                        </p:attrNameLst>
                                      </p:cBhvr>
                                      <p:to>
                                        <p:strVal val="visible"/>
                                      </p:to>
                                    </p:set>
                                    <p:animEffect transition="in" filter="fade">
                                      <p:cBhvr>
                                        <p:cTn id="34" dur="500"/>
                                        <p:tgtEl>
                                          <p:spTgt spid="115"/>
                                        </p:tgtEl>
                                      </p:cBhvr>
                                    </p:animEffect>
                                  </p:childTnLst>
                                </p:cTn>
                              </p:par>
                              <p:par>
                                <p:cTn id="35" presetID="10" presetClass="entr" presetSubtype="0" fill="hold" grpId="0" nodeType="withEffect">
                                  <p:stCondLst>
                                    <p:cond delay="3000"/>
                                  </p:stCondLst>
                                  <p:childTnLst>
                                    <p:set>
                                      <p:cBhvr>
                                        <p:cTn id="36" dur="1" fill="hold">
                                          <p:stCondLst>
                                            <p:cond delay="0"/>
                                          </p:stCondLst>
                                        </p:cTn>
                                        <p:tgtEl>
                                          <p:spTgt spid="116"/>
                                        </p:tgtEl>
                                        <p:attrNameLst>
                                          <p:attrName>style.visibility</p:attrName>
                                        </p:attrNameLst>
                                      </p:cBhvr>
                                      <p:to>
                                        <p:strVal val="visible"/>
                                      </p:to>
                                    </p:set>
                                    <p:animEffect transition="in" filter="fade">
                                      <p:cBhvr>
                                        <p:cTn id="37" dur="500"/>
                                        <p:tgtEl>
                                          <p:spTgt spid="116"/>
                                        </p:tgtEl>
                                      </p:cBhvr>
                                    </p:animEffect>
                                  </p:childTnLst>
                                </p:cTn>
                              </p:par>
                              <p:par>
                                <p:cTn id="38" presetID="10" presetClass="entr" presetSubtype="0" fill="hold" grpId="0" nodeType="withEffect">
                                  <p:stCondLst>
                                    <p:cond delay="3300"/>
                                  </p:stCondLst>
                                  <p:childTnLst>
                                    <p:set>
                                      <p:cBhvr>
                                        <p:cTn id="39" dur="1" fill="hold">
                                          <p:stCondLst>
                                            <p:cond delay="0"/>
                                          </p:stCondLst>
                                        </p:cTn>
                                        <p:tgtEl>
                                          <p:spTgt spid="117"/>
                                        </p:tgtEl>
                                        <p:attrNameLst>
                                          <p:attrName>style.visibility</p:attrName>
                                        </p:attrNameLst>
                                      </p:cBhvr>
                                      <p:to>
                                        <p:strVal val="visible"/>
                                      </p:to>
                                    </p:set>
                                    <p:animEffect transition="in" filter="fade">
                                      <p:cBhvr>
                                        <p:cTn id="40" dur="500"/>
                                        <p:tgtEl>
                                          <p:spTgt spid="117"/>
                                        </p:tgtEl>
                                      </p:cBhvr>
                                    </p:animEffect>
                                  </p:childTnLst>
                                </p:cTn>
                              </p:par>
                              <p:par>
                                <p:cTn id="41" presetID="10" presetClass="entr" presetSubtype="0" fill="hold" grpId="0" nodeType="withEffect">
                                  <p:stCondLst>
                                    <p:cond delay="3600"/>
                                  </p:stCondLst>
                                  <p:childTnLst>
                                    <p:set>
                                      <p:cBhvr>
                                        <p:cTn id="42" dur="1" fill="hold">
                                          <p:stCondLst>
                                            <p:cond delay="0"/>
                                          </p:stCondLst>
                                        </p:cTn>
                                        <p:tgtEl>
                                          <p:spTgt spid="127"/>
                                        </p:tgtEl>
                                        <p:attrNameLst>
                                          <p:attrName>style.visibility</p:attrName>
                                        </p:attrNameLst>
                                      </p:cBhvr>
                                      <p:to>
                                        <p:strVal val="visible"/>
                                      </p:to>
                                    </p:set>
                                    <p:animEffect transition="in" filter="fade">
                                      <p:cBhvr>
                                        <p:cTn id="43" dur="500"/>
                                        <p:tgtEl>
                                          <p:spTgt spid="127"/>
                                        </p:tgtEl>
                                      </p:cBhvr>
                                    </p:animEffect>
                                  </p:childTnLst>
                                </p:cTn>
                              </p:par>
                              <p:par>
                                <p:cTn id="44" presetID="10" presetClass="entr" presetSubtype="0" fill="hold" grpId="0" nodeType="withEffect">
                                  <p:stCondLst>
                                    <p:cond delay="3900"/>
                                  </p:stCondLst>
                                  <p:childTnLst>
                                    <p:set>
                                      <p:cBhvr>
                                        <p:cTn id="45" dur="1" fill="hold">
                                          <p:stCondLst>
                                            <p:cond delay="0"/>
                                          </p:stCondLst>
                                        </p:cTn>
                                        <p:tgtEl>
                                          <p:spTgt spid="169"/>
                                        </p:tgtEl>
                                        <p:attrNameLst>
                                          <p:attrName>style.visibility</p:attrName>
                                        </p:attrNameLst>
                                      </p:cBhvr>
                                      <p:to>
                                        <p:strVal val="visible"/>
                                      </p:to>
                                    </p:set>
                                    <p:animEffect transition="in" filter="fade">
                                      <p:cBhvr>
                                        <p:cTn id="46" dur="500"/>
                                        <p:tgtEl>
                                          <p:spTgt spid="169"/>
                                        </p:tgtEl>
                                      </p:cBhvr>
                                    </p:animEffect>
                                  </p:childTnLst>
                                </p:cTn>
                              </p:par>
                              <p:par>
                                <p:cTn id="47" presetID="10" presetClass="entr" presetSubtype="0" fill="hold" grpId="0" nodeType="withEffect">
                                  <p:stCondLst>
                                    <p:cond delay="4200"/>
                                  </p:stCondLst>
                                  <p:childTnLst>
                                    <p:set>
                                      <p:cBhvr>
                                        <p:cTn id="48" dur="1" fill="hold">
                                          <p:stCondLst>
                                            <p:cond delay="0"/>
                                          </p:stCondLst>
                                        </p:cTn>
                                        <p:tgtEl>
                                          <p:spTgt spid="170"/>
                                        </p:tgtEl>
                                        <p:attrNameLst>
                                          <p:attrName>style.visibility</p:attrName>
                                        </p:attrNameLst>
                                      </p:cBhvr>
                                      <p:to>
                                        <p:strVal val="visible"/>
                                      </p:to>
                                    </p:set>
                                    <p:animEffect transition="in" filter="fade">
                                      <p:cBhvr>
                                        <p:cTn id="49" dur="500"/>
                                        <p:tgtEl>
                                          <p:spTgt spid="170"/>
                                        </p:tgtEl>
                                      </p:cBhvr>
                                    </p:animEffect>
                                  </p:childTnLst>
                                </p:cTn>
                              </p:par>
                              <p:par>
                                <p:cTn id="50" presetID="10" presetClass="entr" presetSubtype="0" fill="hold" grpId="0" nodeType="withEffect">
                                  <p:stCondLst>
                                    <p:cond delay="4500"/>
                                  </p:stCondLst>
                                  <p:childTnLst>
                                    <p:set>
                                      <p:cBhvr>
                                        <p:cTn id="51" dur="1" fill="hold">
                                          <p:stCondLst>
                                            <p:cond delay="0"/>
                                          </p:stCondLst>
                                        </p:cTn>
                                        <p:tgtEl>
                                          <p:spTgt spid="171"/>
                                        </p:tgtEl>
                                        <p:attrNameLst>
                                          <p:attrName>style.visibility</p:attrName>
                                        </p:attrNameLst>
                                      </p:cBhvr>
                                      <p:to>
                                        <p:strVal val="visible"/>
                                      </p:to>
                                    </p:set>
                                    <p:animEffect transition="in" filter="fade">
                                      <p:cBhvr>
                                        <p:cTn id="52" dur="500"/>
                                        <p:tgtEl>
                                          <p:spTgt spid="171"/>
                                        </p:tgtEl>
                                      </p:cBhvr>
                                    </p:animEffect>
                                  </p:childTnLst>
                                </p:cTn>
                              </p:par>
                              <p:par>
                                <p:cTn id="53" presetID="10" presetClass="entr" presetSubtype="0" fill="hold" grpId="0" nodeType="withEffect">
                                  <p:stCondLst>
                                    <p:cond delay="4800"/>
                                  </p:stCondLst>
                                  <p:childTnLst>
                                    <p:set>
                                      <p:cBhvr>
                                        <p:cTn id="54" dur="1" fill="hold">
                                          <p:stCondLst>
                                            <p:cond delay="0"/>
                                          </p:stCondLst>
                                        </p:cTn>
                                        <p:tgtEl>
                                          <p:spTgt spid="172"/>
                                        </p:tgtEl>
                                        <p:attrNameLst>
                                          <p:attrName>style.visibility</p:attrName>
                                        </p:attrNameLst>
                                      </p:cBhvr>
                                      <p:to>
                                        <p:strVal val="visible"/>
                                      </p:to>
                                    </p:set>
                                    <p:animEffect transition="in" filter="fade">
                                      <p:cBhvr>
                                        <p:cTn id="55" dur="500"/>
                                        <p:tgtEl>
                                          <p:spTgt spid="172"/>
                                        </p:tgtEl>
                                      </p:cBhvr>
                                    </p:animEffect>
                                  </p:childTnLst>
                                </p:cTn>
                              </p:par>
                              <p:par>
                                <p:cTn id="56" presetID="10" presetClass="entr" presetSubtype="0" fill="hold" grpId="0" nodeType="withEffect">
                                  <p:stCondLst>
                                    <p:cond delay="5100"/>
                                  </p:stCondLst>
                                  <p:childTnLst>
                                    <p:set>
                                      <p:cBhvr>
                                        <p:cTn id="57" dur="1" fill="hold">
                                          <p:stCondLst>
                                            <p:cond delay="0"/>
                                          </p:stCondLst>
                                        </p:cTn>
                                        <p:tgtEl>
                                          <p:spTgt spid="173"/>
                                        </p:tgtEl>
                                        <p:attrNameLst>
                                          <p:attrName>style.visibility</p:attrName>
                                        </p:attrNameLst>
                                      </p:cBhvr>
                                      <p:to>
                                        <p:strVal val="visible"/>
                                      </p:to>
                                    </p:set>
                                    <p:animEffect transition="in" filter="fade">
                                      <p:cBhvr>
                                        <p:cTn id="58" dur="500"/>
                                        <p:tgtEl>
                                          <p:spTgt spid="173"/>
                                        </p:tgtEl>
                                      </p:cBhvr>
                                    </p:animEffect>
                                  </p:childTnLst>
                                </p:cTn>
                              </p:par>
                              <p:par>
                                <p:cTn id="59" presetID="10" presetClass="entr" presetSubtype="0" fill="hold" grpId="0" nodeType="withEffect">
                                  <p:stCondLst>
                                    <p:cond delay="5400"/>
                                  </p:stCondLst>
                                  <p:childTnLst>
                                    <p:set>
                                      <p:cBhvr>
                                        <p:cTn id="60" dur="1" fill="hold">
                                          <p:stCondLst>
                                            <p:cond delay="0"/>
                                          </p:stCondLst>
                                        </p:cTn>
                                        <p:tgtEl>
                                          <p:spTgt spid="69"/>
                                        </p:tgtEl>
                                        <p:attrNameLst>
                                          <p:attrName>style.visibility</p:attrName>
                                        </p:attrNameLst>
                                      </p:cBhvr>
                                      <p:to>
                                        <p:strVal val="visible"/>
                                      </p:to>
                                    </p:set>
                                    <p:animEffect transition="in" filter="fade">
                                      <p:cBhvr>
                                        <p:cTn id="61" dur="500"/>
                                        <p:tgtEl>
                                          <p:spTgt spid="69"/>
                                        </p:tgtEl>
                                      </p:cBhvr>
                                    </p:animEffect>
                                  </p:childTnLst>
                                </p:cTn>
                              </p:par>
                              <p:par>
                                <p:cTn id="62" presetID="10" presetClass="entr" presetSubtype="0" fill="hold" grpId="0" nodeType="withEffect">
                                  <p:stCondLst>
                                    <p:cond delay="5700"/>
                                  </p:stCondLst>
                                  <p:childTnLst>
                                    <p:set>
                                      <p:cBhvr>
                                        <p:cTn id="63" dur="1" fill="hold">
                                          <p:stCondLst>
                                            <p:cond delay="0"/>
                                          </p:stCondLst>
                                        </p:cTn>
                                        <p:tgtEl>
                                          <p:spTgt spid="70"/>
                                        </p:tgtEl>
                                        <p:attrNameLst>
                                          <p:attrName>style.visibility</p:attrName>
                                        </p:attrNameLst>
                                      </p:cBhvr>
                                      <p:to>
                                        <p:strVal val="visible"/>
                                      </p:to>
                                    </p:set>
                                    <p:animEffect transition="in" filter="fade">
                                      <p:cBhvr>
                                        <p:cTn id="64" dur="500"/>
                                        <p:tgtEl>
                                          <p:spTgt spid="70"/>
                                        </p:tgtEl>
                                      </p:cBhvr>
                                    </p:animEffect>
                                  </p:childTnLst>
                                </p:cTn>
                              </p:par>
                              <p:par>
                                <p:cTn id="65" presetID="10" presetClass="entr" presetSubtype="0" fill="hold" grpId="0" nodeType="withEffect">
                                  <p:stCondLst>
                                    <p:cond delay="6000"/>
                                  </p:stCondLst>
                                  <p:childTnLst>
                                    <p:set>
                                      <p:cBhvr>
                                        <p:cTn id="66" dur="1" fill="hold">
                                          <p:stCondLst>
                                            <p:cond delay="0"/>
                                          </p:stCondLst>
                                        </p:cTn>
                                        <p:tgtEl>
                                          <p:spTgt spid="71"/>
                                        </p:tgtEl>
                                        <p:attrNameLst>
                                          <p:attrName>style.visibility</p:attrName>
                                        </p:attrNameLst>
                                      </p:cBhvr>
                                      <p:to>
                                        <p:strVal val="visible"/>
                                      </p:to>
                                    </p:set>
                                    <p:animEffect transition="in" filter="fade">
                                      <p:cBhvr>
                                        <p:cTn id="67" dur="500"/>
                                        <p:tgtEl>
                                          <p:spTgt spid="71"/>
                                        </p:tgtEl>
                                      </p:cBhvr>
                                    </p:animEffect>
                                  </p:childTnLst>
                                </p:cTn>
                              </p:par>
                              <p:par>
                                <p:cTn id="68" presetID="10" presetClass="entr" presetSubtype="0" fill="hold" grpId="0" nodeType="withEffect">
                                  <p:stCondLst>
                                    <p:cond delay="6300"/>
                                  </p:stCondLst>
                                  <p:childTnLst>
                                    <p:set>
                                      <p:cBhvr>
                                        <p:cTn id="69" dur="1" fill="hold">
                                          <p:stCondLst>
                                            <p:cond delay="0"/>
                                          </p:stCondLst>
                                        </p:cTn>
                                        <p:tgtEl>
                                          <p:spTgt spid="72"/>
                                        </p:tgtEl>
                                        <p:attrNameLst>
                                          <p:attrName>style.visibility</p:attrName>
                                        </p:attrNameLst>
                                      </p:cBhvr>
                                      <p:to>
                                        <p:strVal val="visible"/>
                                      </p:to>
                                    </p:set>
                                    <p:animEffect transition="in" filter="fade">
                                      <p:cBhvr>
                                        <p:cTn id="70" dur="500"/>
                                        <p:tgtEl>
                                          <p:spTgt spid="72"/>
                                        </p:tgtEl>
                                      </p:cBhvr>
                                    </p:animEffect>
                                  </p:childTnLst>
                                </p:cTn>
                              </p:par>
                              <p:par>
                                <p:cTn id="71" presetID="10" presetClass="entr" presetSubtype="0" fill="hold" nodeType="withEffect">
                                  <p:stCondLst>
                                    <p:cond delay="660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107" grpId="0" animBg="1"/>
      <p:bldP spid="108" grpId="0" animBg="1"/>
      <p:bldP spid="109" grpId="0"/>
      <p:bldP spid="110" grpId="0" animBg="1"/>
      <p:bldP spid="111" grpId="0"/>
      <p:bldP spid="112" grpId="0" animBg="1"/>
      <p:bldP spid="113" grpId="0"/>
      <p:bldP spid="114" grpId="0" animBg="1"/>
      <p:bldP spid="115" grpId="0"/>
      <p:bldP spid="116" grpId="0" animBg="1"/>
      <p:bldP spid="117" grpId="0"/>
      <p:bldP spid="127" grpId="0"/>
      <p:bldP spid="169" grpId="0"/>
      <p:bldP spid="170" grpId="0"/>
      <p:bldP spid="171" grpId="0"/>
      <p:bldP spid="172" grpId="0"/>
      <p:bldP spid="173" grpId="0"/>
      <p:bldP spid="69" grpId="0"/>
      <p:bldP spid="70" grpId="0"/>
      <p:bldP spid="71" grpId="0"/>
      <p:bldP spid="7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1704623" y="2890247"/>
            <a:ext cx="3848906" cy="2400300"/>
          </a:xfrm>
          <a:prstGeom prst="rect">
            <a:avLst/>
          </a:prstGeom>
          <a:blipFill dpi="0" rotWithShape="1">
            <a:blip r:embed="rId2"/>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Freeform 56"/>
          <p:cNvSpPr/>
          <p:nvPr/>
        </p:nvSpPr>
        <p:spPr bwMode="auto">
          <a:xfrm>
            <a:off x="1395867" y="2521857"/>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8" name="任意多边形 147"/>
          <p:cNvSpPr/>
          <p:nvPr/>
        </p:nvSpPr>
        <p:spPr>
          <a:xfrm rot="3257185">
            <a:off x="5433872" y="2603331"/>
            <a:ext cx="1175488" cy="1843143"/>
          </a:xfrm>
          <a:custGeom>
            <a:avLst/>
            <a:gdLst>
              <a:gd name="connsiteX0" fmla="*/ 0 w 257175"/>
              <a:gd name="connsiteY0" fmla="*/ 647700 h 647700"/>
              <a:gd name="connsiteX1" fmla="*/ 257175 w 257175"/>
              <a:gd name="connsiteY1" fmla="*/ 0 h 647700"/>
              <a:gd name="connsiteX0-1" fmla="*/ 0 w 257175"/>
              <a:gd name="connsiteY0-2" fmla="*/ 647700 h 647700"/>
              <a:gd name="connsiteX1-3" fmla="*/ 257175 w 257175"/>
              <a:gd name="connsiteY1-4" fmla="*/ 0 h 647700"/>
              <a:gd name="connsiteX0-5" fmla="*/ 0 w 257175"/>
              <a:gd name="connsiteY0-6" fmla="*/ 647700 h 647700"/>
              <a:gd name="connsiteX1-7" fmla="*/ 257175 w 257175"/>
              <a:gd name="connsiteY1-8" fmla="*/ 0 h 647700"/>
              <a:gd name="connsiteX0-9" fmla="*/ 0 w 219075"/>
              <a:gd name="connsiteY0-10" fmla="*/ 638175 h 638175"/>
              <a:gd name="connsiteX1-11" fmla="*/ 219075 w 219075"/>
              <a:gd name="connsiteY1-12" fmla="*/ 0 h 638175"/>
              <a:gd name="connsiteX0-13" fmla="*/ 6366 w 225441"/>
              <a:gd name="connsiteY0-14" fmla="*/ 638175 h 638175"/>
              <a:gd name="connsiteX1-15" fmla="*/ 225441 w 225441"/>
              <a:gd name="connsiteY1-16" fmla="*/ 0 h 638175"/>
            </a:gdLst>
            <a:ahLst/>
            <a:cxnLst>
              <a:cxn ang="0">
                <a:pos x="connsiteX0-1" y="connsiteY0-2"/>
              </a:cxn>
              <a:cxn ang="0">
                <a:pos x="connsiteX1-3" y="connsiteY1-4"/>
              </a:cxn>
            </a:cxnLst>
            <a:rect l="l" t="t" r="r" b="b"/>
            <a:pathLst>
              <a:path w="225441" h="638175">
                <a:moveTo>
                  <a:pt x="6366" y="638175"/>
                </a:moveTo>
                <a:cubicBezTo>
                  <a:pt x="-22209" y="346075"/>
                  <a:pt x="44466" y="225425"/>
                  <a:pt x="225441" y="0"/>
                </a:cubicBezTo>
              </a:path>
            </a:pathLst>
          </a:custGeom>
          <a:noFill/>
          <a:ln w="25400" cap="rnd">
            <a:solidFill>
              <a:schemeClr val="tx1"/>
            </a:solidFill>
            <a:round/>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49" name="任意多边形 148"/>
          <p:cNvSpPr/>
          <p:nvPr/>
        </p:nvSpPr>
        <p:spPr>
          <a:xfrm rot="3257185">
            <a:off x="3790304" y="3506146"/>
            <a:ext cx="2645495" cy="2436479"/>
          </a:xfrm>
          <a:custGeom>
            <a:avLst/>
            <a:gdLst>
              <a:gd name="connsiteX0" fmla="*/ 0 w 257175"/>
              <a:gd name="connsiteY0" fmla="*/ 647700 h 647700"/>
              <a:gd name="connsiteX1" fmla="*/ 257175 w 257175"/>
              <a:gd name="connsiteY1" fmla="*/ 0 h 647700"/>
              <a:gd name="connsiteX0-1" fmla="*/ 0 w 257175"/>
              <a:gd name="connsiteY0-2" fmla="*/ 647700 h 647700"/>
              <a:gd name="connsiteX1-3" fmla="*/ 257175 w 257175"/>
              <a:gd name="connsiteY1-4" fmla="*/ 0 h 647700"/>
              <a:gd name="connsiteX0-5" fmla="*/ 0 w 257175"/>
              <a:gd name="connsiteY0-6" fmla="*/ 647700 h 647700"/>
              <a:gd name="connsiteX1-7" fmla="*/ 257175 w 257175"/>
              <a:gd name="connsiteY1-8" fmla="*/ 0 h 647700"/>
              <a:gd name="connsiteX0-9" fmla="*/ 0 w 219075"/>
              <a:gd name="connsiteY0-10" fmla="*/ 638175 h 638175"/>
              <a:gd name="connsiteX1-11" fmla="*/ 219075 w 219075"/>
              <a:gd name="connsiteY1-12" fmla="*/ 0 h 638175"/>
              <a:gd name="connsiteX0-13" fmla="*/ 6366 w 225441"/>
              <a:gd name="connsiteY0-14" fmla="*/ 638175 h 638175"/>
              <a:gd name="connsiteX1-15" fmla="*/ 225441 w 225441"/>
              <a:gd name="connsiteY1-16" fmla="*/ 0 h 638175"/>
            </a:gdLst>
            <a:ahLst/>
            <a:cxnLst>
              <a:cxn ang="0">
                <a:pos x="connsiteX0-1" y="connsiteY0-2"/>
              </a:cxn>
              <a:cxn ang="0">
                <a:pos x="connsiteX1-3" y="connsiteY1-4"/>
              </a:cxn>
            </a:cxnLst>
            <a:rect l="l" t="t" r="r" b="b"/>
            <a:pathLst>
              <a:path w="225441" h="638175">
                <a:moveTo>
                  <a:pt x="6366" y="638175"/>
                </a:moveTo>
                <a:cubicBezTo>
                  <a:pt x="-22209" y="346075"/>
                  <a:pt x="44466" y="225425"/>
                  <a:pt x="225441" y="0"/>
                </a:cubicBezTo>
              </a:path>
            </a:pathLst>
          </a:custGeom>
          <a:noFill/>
          <a:ln w="25400" cap="rnd">
            <a:solidFill>
              <a:schemeClr val="tx1"/>
            </a:solidFill>
            <a:round/>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50" name="Freeform 86"/>
          <p:cNvSpPr>
            <a:spLocks noEditPoints="1"/>
          </p:cNvSpPr>
          <p:nvPr/>
        </p:nvSpPr>
        <p:spPr bwMode="auto">
          <a:xfrm>
            <a:off x="4406938" y="3156857"/>
            <a:ext cx="727987" cy="736090"/>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53" name="Freeform 86"/>
          <p:cNvSpPr>
            <a:spLocks noEditPoints="1"/>
          </p:cNvSpPr>
          <p:nvPr/>
        </p:nvSpPr>
        <p:spPr bwMode="auto">
          <a:xfrm>
            <a:off x="2832358" y="3892947"/>
            <a:ext cx="762990" cy="831438"/>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solidFill>
                <a:srgbClr val="605448"/>
              </a:solidFill>
            </a:endParaRPr>
          </a:p>
        </p:txBody>
      </p:sp>
      <p:sp>
        <p:nvSpPr>
          <p:cNvPr id="154" name="文本框 153"/>
          <p:cNvSpPr txBox="1"/>
          <p:nvPr/>
        </p:nvSpPr>
        <p:spPr>
          <a:xfrm>
            <a:off x="7196663" y="2926559"/>
            <a:ext cx="3919466" cy="1323439"/>
          </a:xfrm>
          <a:prstGeom prst="rect">
            <a:avLst/>
          </a:prstGeom>
          <a:noFill/>
        </p:spPr>
        <p:txBody>
          <a:bodyPr wrap="square" rtlCol="0">
            <a:spAutoFit/>
          </a:bodyPr>
          <a:lstStyle/>
          <a:p>
            <a:r>
              <a:rPr lang="en-US" altLang="zh-CN" sz="20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a:t>
            </a:r>
            <a:r>
              <a:rPr lang="en-US" altLang="zh-CN" sz="2000" dirty="0">
                <a:latin typeface="方正静蕾简体" panose="02000000000000000000" pitchFamily="2" charset="-122"/>
                <a:ea typeface="方正静蕾简体" panose="02000000000000000000" pitchFamily="2" charset="-122"/>
              </a:rPr>
              <a:t>. If it is not real text.</a:t>
            </a:r>
          </a:p>
          <a:p>
            <a:endParaRPr lang="en-US" altLang="zh-CN" sz="2000" dirty="0">
              <a:latin typeface="方正静蕾简体" panose="02000000000000000000" pitchFamily="2" charset="-122"/>
              <a:ea typeface="方正静蕾简体" panose="02000000000000000000" pitchFamily="2" charset="-122"/>
            </a:endParaRPr>
          </a:p>
        </p:txBody>
      </p:sp>
      <p:sp>
        <p:nvSpPr>
          <p:cNvPr id="155" name="文本框 154"/>
          <p:cNvSpPr txBox="1"/>
          <p:nvPr/>
        </p:nvSpPr>
        <p:spPr>
          <a:xfrm>
            <a:off x="7167565" y="4309918"/>
            <a:ext cx="3919466" cy="1323439"/>
          </a:xfrm>
          <a:prstGeom prst="rect">
            <a:avLst/>
          </a:prstGeom>
          <a:noFill/>
        </p:spPr>
        <p:txBody>
          <a:bodyPr wrap="square" rtlCol="0">
            <a:spAutoFit/>
          </a:bodyPr>
          <a:lstStyle/>
          <a:p>
            <a:r>
              <a:rPr lang="en-US" altLang="zh-CN" sz="20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a:t>
            </a:r>
            <a:r>
              <a:rPr lang="en-US" altLang="zh-CN" sz="2000" dirty="0">
                <a:latin typeface="方正静蕾简体" panose="02000000000000000000" pitchFamily="2" charset="-122"/>
                <a:ea typeface="方正静蕾简体" panose="02000000000000000000" pitchFamily="2" charset="-122"/>
              </a:rPr>
              <a:t>. If it is not real text.</a:t>
            </a:r>
          </a:p>
          <a:p>
            <a:endParaRPr lang="en-US" altLang="zh-CN" sz="2000" dirty="0">
              <a:latin typeface="方正静蕾简体" panose="02000000000000000000" pitchFamily="2" charset="-122"/>
              <a:ea typeface="方正静蕾简体" panose="02000000000000000000" pitchFamily="2" charset="-122"/>
            </a:endParaRPr>
          </a:p>
        </p:txBody>
      </p:sp>
      <p:grpSp>
        <p:nvGrpSpPr>
          <p:cNvPr id="18" name="组合 17"/>
          <p:cNvGrpSpPr/>
          <p:nvPr/>
        </p:nvGrpSpPr>
        <p:grpSpPr>
          <a:xfrm>
            <a:off x="3790496" y="841828"/>
            <a:ext cx="4540704" cy="1074057"/>
            <a:chOff x="3659868" y="841828"/>
            <a:chExt cx="4540704" cy="1074057"/>
          </a:xfrm>
        </p:grpSpPr>
        <p:sp>
          <p:nvSpPr>
            <p:cNvPr id="19" name="任意多边形 18"/>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p:cNvGrpSpPr/>
            <p:nvPr/>
          </p:nvGrpSpPr>
          <p:grpSpPr>
            <a:xfrm>
              <a:off x="3659868" y="841828"/>
              <a:ext cx="4540704" cy="1074057"/>
              <a:chOff x="4429125" y="2685143"/>
              <a:chExt cx="4118758" cy="1182009"/>
            </a:xfrm>
          </p:grpSpPr>
          <p:sp>
            <p:nvSpPr>
              <p:cNvPr id="22"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 name="Freeform 93"/>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94"/>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95"/>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96"/>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97"/>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98"/>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99"/>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00"/>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01"/>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02"/>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03"/>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04"/>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05"/>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06"/>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07"/>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08"/>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09"/>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10"/>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11"/>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12"/>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13"/>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14"/>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15"/>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16"/>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17"/>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18"/>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19"/>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0"/>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1"/>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2"/>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3"/>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4"/>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5"/>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6"/>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7"/>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8"/>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9"/>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30"/>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31"/>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32"/>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33"/>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34"/>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35"/>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36"/>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37"/>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38"/>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1" name="文本框 20"/>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51"/>
                                        </p:tgtEl>
                                        <p:attrNameLst>
                                          <p:attrName>style.visibility</p:attrName>
                                        </p:attrNameLst>
                                      </p:cBhvr>
                                      <p:to>
                                        <p:strVal val="visible"/>
                                      </p:to>
                                    </p:set>
                                    <p:animEffect transition="in" filter="fade">
                                      <p:cBhvr>
                                        <p:cTn id="10" dur="500"/>
                                        <p:tgtEl>
                                          <p:spTgt spid="151"/>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148"/>
                                        </p:tgtEl>
                                        <p:attrNameLst>
                                          <p:attrName>style.visibility</p:attrName>
                                        </p:attrNameLst>
                                      </p:cBhvr>
                                      <p:to>
                                        <p:strVal val="visible"/>
                                      </p:to>
                                    </p:set>
                                    <p:animEffect transition="in" filter="fade">
                                      <p:cBhvr>
                                        <p:cTn id="13" dur="500"/>
                                        <p:tgtEl>
                                          <p:spTgt spid="148"/>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149"/>
                                        </p:tgtEl>
                                        <p:attrNameLst>
                                          <p:attrName>style.visibility</p:attrName>
                                        </p:attrNameLst>
                                      </p:cBhvr>
                                      <p:to>
                                        <p:strVal val="visible"/>
                                      </p:to>
                                    </p:set>
                                    <p:animEffect transition="in" filter="fade">
                                      <p:cBhvr>
                                        <p:cTn id="16" dur="500"/>
                                        <p:tgtEl>
                                          <p:spTgt spid="149"/>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150"/>
                                        </p:tgtEl>
                                        <p:attrNameLst>
                                          <p:attrName>style.visibility</p:attrName>
                                        </p:attrNameLst>
                                      </p:cBhvr>
                                      <p:to>
                                        <p:strVal val="visible"/>
                                      </p:to>
                                    </p:set>
                                    <p:animEffect transition="in" filter="fade">
                                      <p:cBhvr>
                                        <p:cTn id="19" dur="500"/>
                                        <p:tgtEl>
                                          <p:spTgt spid="150"/>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153"/>
                                        </p:tgtEl>
                                        <p:attrNameLst>
                                          <p:attrName>style.visibility</p:attrName>
                                        </p:attrNameLst>
                                      </p:cBhvr>
                                      <p:to>
                                        <p:strVal val="visible"/>
                                      </p:to>
                                    </p:set>
                                    <p:animEffect transition="in" filter="fade">
                                      <p:cBhvr>
                                        <p:cTn id="22" dur="500"/>
                                        <p:tgtEl>
                                          <p:spTgt spid="153"/>
                                        </p:tgtEl>
                                      </p:cBhvr>
                                    </p:animEffect>
                                  </p:childTnLst>
                                </p:cTn>
                              </p:par>
                              <p:par>
                                <p:cTn id="23" presetID="10" presetClass="entr" presetSubtype="0" fill="hold" grpId="0" nodeType="withEffect">
                                  <p:stCondLst>
                                    <p:cond delay="1800"/>
                                  </p:stCondLst>
                                  <p:childTnLst>
                                    <p:set>
                                      <p:cBhvr>
                                        <p:cTn id="24" dur="1" fill="hold">
                                          <p:stCondLst>
                                            <p:cond delay="0"/>
                                          </p:stCondLst>
                                        </p:cTn>
                                        <p:tgtEl>
                                          <p:spTgt spid="154"/>
                                        </p:tgtEl>
                                        <p:attrNameLst>
                                          <p:attrName>style.visibility</p:attrName>
                                        </p:attrNameLst>
                                      </p:cBhvr>
                                      <p:to>
                                        <p:strVal val="visible"/>
                                      </p:to>
                                    </p:set>
                                    <p:animEffect transition="in" filter="fade">
                                      <p:cBhvr>
                                        <p:cTn id="25" dur="500"/>
                                        <p:tgtEl>
                                          <p:spTgt spid="154"/>
                                        </p:tgtEl>
                                      </p:cBhvr>
                                    </p:animEffect>
                                  </p:childTnLst>
                                </p:cTn>
                              </p:par>
                              <p:par>
                                <p:cTn id="26" presetID="10" presetClass="entr" presetSubtype="0" fill="hold" grpId="0" nodeType="withEffect">
                                  <p:stCondLst>
                                    <p:cond delay="2100"/>
                                  </p:stCondLst>
                                  <p:childTnLst>
                                    <p:set>
                                      <p:cBhvr>
                                        <p:cTn id="27" dur="1" fill="hold">
                                          <p:stCondLst>
                                            <p:cond delay="0"/>
                                          </p:stCondLst>
                                        </p:cTn>
                                        <p:tgtEl>
                                          <p:spTgt spid="155"/>
                                        </p:tgtEl>
                                        <p:attrNameLst>
                                          <p:attrName>style.visibility</p:attrName>
                                        </p:attrNameLst>
                                      </p:cBhvr>
                                      <p:to>
                                        <p:strVal val="visible"/>
                                      </p:to>
                                    </p:set>
                                    <p:animEffect transition="in" filter="fade">
                                      <p:cBhvr>
                                        <p:cTn id="28" dur="500"/>
                                        <p:tgtEl>
                                          <p:spTgt spid="155"/>
                                        </p:tgtEl>
                                      </p:cBhvr>
                                    </p:animEffect>
                                  </p:childTnLst>
                                </p:cTn>
                              </p:par>
                              <p:par>
                                <p:cTn id="29" presetID="10" presetClass="entr" presetSubtype="0" fill="hold" nodeType="withEffect">
                                  <p:stCondLst>
                                    <p:cond delay="240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1" grpId="0" animBg="1"/>
      <p:bldP spid="148" grpId="0" animBg="1"/>
      <p:bldP spid="149" grpId="0" animBg="1"/>
      <p:bldP spid="150" grpId="0" animBg="1"/>
      <p:bldP spid="153" grpId="0" animBg="1"/>
      <p:bldP spid="154" grpId="0"/>
      <p:bldP spid="15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34"/>
          <p:cNvSpPr>
            <a:spLocks noEditPoints="1"/>
          </p:cNvSpPr>
          <p:nvPr/>
        </p:nvSpPr>
        <p:spPr bwMode="auto">
          <a:xfrm flipH="1">
            <a:off x="2488679"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p:spPr>
        <p:txBody>
          <a:bodyPr vert="horz" wrap="square" lIns="91440" tIns="45720" rIns="91440" bIns="45720" numCol="1" anchor="t" anchorCtr="0" compatLnSpc="1"/>
          <a:lstStyle/>
          <a:p>
            <a:endParaRPr lang="zh-CN" altLang="en-US"/>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9"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1" fmla="*/ 754492 w 754492"/>
                <a:gd name="connsiteY0-2" fmla="*/ 358346 h 392510"/>
                <a:gd name="connsiteX1-3" fmla="*/ 730 w 754492"/>
                <a:gd name="connsiteY1-4" fmla="*/ 358346 h 392510"/>
                <a:gd name="connsiteX2-5" fmla="*/ 618568 w 754492"/>
                <a:gd name="connsiteY2-6" fmla="*/ 0 h 392510"/>
                <a:gd name="connsiteX0-7" fmla="*/ 1458409 w 1458409"/>
                <a:gd name="connsiteY0-8" fmla="*/ 358346 h 379568"/>
                <a:gd name="connsiteX1-9" fmla="*/ 312 w 1458409"/>
                <a:gd name="connsiteY1-10" fmla="*/ 333633 h 379568"/>
                <a:gd name="connsiteX2-11" fmla="*/ 1322485 w 1458409"/>
                <a:gd name="connsiteY2-12" fmla="*/ 0 h 379568"/>
                <a:gd name="connsiteX0-13" fmla="*/ 1483885 w 1483885"/>
                <a:gd name="connsiteY0-14" fmla="*/ 457200 h 484234"/>
                <a:gd name="connsiteX1-15" fmla="*/ 25788 w 1483885"/>
                <a:gd name="connsiteY1-16" fmla="*/ 432487 h 484234"/>
                <a:gd name="connsiteX2-17" fmla="*/ 569485 w 1483885"/>
                <a:gd name="connsiteY2-18" fmla="*/ 0 h 484234"/>
                <a:gd name="connsiteX0-19" fmla="*/ 1475175 w 1475175"/>
                <a:gd name="connsiteY0-20" fmla="*/ 469557 h 497359"/>
                <a:gd name="connsiteX1-21" fmla="*/ 17078 w 1475175"/>
                <a:gd name="connsiteY1-22" fmla="*/ 444844 h 497359"/>
                <a:gd name="connsiteX2-23" fmla="*/ 684342 w 1475175"/>
                <a:gd name="connsiteY2-24" fmla="*/ 0 h 497359"/>
                <a:gd name="connsiteX0-25" fmla="*/ 1482176 w 1482176"/>
                <a:gd name="connsiteY0-26" fmla="*/ 469557 h 497359"/>
                <a:gd name="connsiteX1-27" fmla="*/ 24079 w 1482176"/>
                <a:gd name="connsiteY1-28" fmla="*/ 444844 h 497359"/>
                <a:gd name="connsiteX2-29" fmla="*/ 691343 w 1482176"/>
                <a:gd name="connsiteY2-30" fmla="*/ 0 h 497359"/>
                <a:gd name="connsiteX0-31" fmla="*/ 1496003 w 1496003"/>
                <a:gd name="connsiteY0-32" fmla="*/ 383060 h 405670"/>
                <a:gd name="connsiteX1-33" fmla="*/ 37906 w 1496003"/>
                <a:gd name="connsiteY1-34" fmla="*/ 358347 h 405670"/>
                <a:gd name="connsiteX2-35" fmla="*/ 581603 w 1496003"/>
                <a:gd name="connsiteY2-36" fmla="*/ 0 h 405670"/>
                <a:gd name="connsiteX0-37" fmla="*/ 1498863 w 1498863"/>
                <a:gd name="connsiteY0-38" fmla="*/ 383060 h 405670"/>
                <a:gd name="connsiteX1-39" fmla="*/ 40766 w 1498863"/>
                <a:gd name="connsiteY1-40" fmla="*/ 358347 h 405670"/>
                <a:gd name="connsiteX2-41" fmla="*/ 584463 w 1498863"/>
                <a:gd name="connsiteY2-42" fmla="*/ 0 h 405670"/>
                <a:gd name="connsiteX0-43" fmla="*/ 1473706 w 1473706"/>
                <a:gd name="connsiteY0-44" fmla="*/ 383060 h 440354"/>
                <a:gd name="connsiteX1-45" fmla="*/ 15609 w 1473706"/>
                <a:gd name="connsiteY1-46" fmla="*/ 358347 h 440354"/>
                <a:gd name="connsiteX2-47" fmla="*/ 559306 w 1473706"/>
                <a:gd name="connsiteY2-48" fmla="*/ 0 h 440354"/>
                <a:gd name="connsiteX0-49" fmla="*/ 1682620 w 1682620"/>
                <a:gd name="connsiteY0-50" fmla="*/ 383060 h 405670"/>
                <a:gd name="connsiteX1-51" fmla="*/ 51528 w 1682620"/>
                <a:gd name="connsiteY1-52" fmla="*/ 358347 h 405670"/>
                <a:gd name="connsiteX2-53" fmla="*/ 595225 w 1682620"/>
                <a:gd name="connsiteY2-54" fmla="*/ 0 h 405670"/>
                <a:gd name="connsiteX0-55" fmla="*/ 1653020 w 1653020"/>
                <a:gd name="connsiteY0-56" fmla="*/ 320540 h 339742"/>
                <a:gd name="connsiteX1-57" fmla="*/ 21928 w 1653020"/>
                <a:gd name="connsiteY1-58" fmla="*/ 295827 h 339742"/>
                <a:gd name="connsiteX2-59" fmla="*/ 825980 w 1653020"/>
                <a:gd name="connsiteY2-60" fmla="*/ 0 h 339742"/>
                <a:gd name="connsiteX0-61" fmla="*/ 1717144 w 1717144"/>
                <a:gd name="connsiteY0-62" fmla="*/ 381397 h 403200"/>
                <a:gd name="connsiteX1-63" fmla="*/ 86052 w 1717144"/>
                <a:gd name="connsiteY1-64" fmla="*/ 356684 h 403200"/>
                <a:gd name="connsiteX2-65" fmla="*/ 296123 w 1717144"/>
                <a:gd name="connsiteY2-66" fmla="*/ 12588 h 403200"/>
                <a:gd name="connsiteX3-67" fmla="*/ 890104 w 1717144"/>
                <a:gd name="connsiteY3-68" fmla="*/ 60857 h 403200"/>
                <a:gd name="connsiteX0-69" fmla="*/ 1717144 w 1717144"/>
                <a:gd name="connsiteY0-70" fmla="*/ 376649 h 398452"/>
                <a:gd name="connsiteX1-71" fmla="*/ 86052 w 1717144"/>
                <a:gd name="connsiteY1-72" fmla="*/ 351936 h 398452"/>
                <a:gd name="connsiteX2-73" fmla="*/ 296123 w 1717144"/>
                <a:gd name="connsiteY2-74" fmla="*/ 7840 h 398452"/>
                <a:gd name="connsiteX3-75" fmla="*/ 651445 w 1717144"/>
                <a:gd name="connsiteY3-76" fmla="*/ 143636 h 398452"/>
                <a:gd name="connsiteX0-77" fmla="*/ 1717144 w 1717144"/>
                <a:gd name="connsiteY0-78" fmla="*/ 384043 h 405846"/>
                <a:gd name="connsiteX1-79" fmla="*/ 86052 w 1717144"/>
                <a:gd name="connsiteY1-80" fmla="*/ 359330 h 405846"/>
                <a:gd name="connsiteX2-81" fmla="*/ 296123 w 1717144"/>
                <a:gd name="connsiteY2-82" fmla="*/ 15234 h 405846"/>
                <a:gd name="connsiteX3-83" fmla="*/ 1237241 w 1717144"/>
                <a:gd name="connsiteY3-84" fmla="*/ 38495 h 405846"/>
                <a:gd name="connsiteX0-85" fmla="*/ 1717144 w 1717144"/>
                <a:gd name="connsiteY0-86" fmla="*/ 377444 h 399247"/>
                <a:gd name="connsiteX1-87" fmla="*/ 86052 w 1717144"/>
                <a:gd name="connsiteY1-88" fmla="*/ 352731 h 399247"/>
                <a:gd name="connsiteX2-89" fmla="*/ 296123 w 1717144"/>
                <a:gd name="connsiteY2-90" fmla="*/ 8635 h 399247"/>
                <a:gd name="connsiteX3-91" fmla="*/ 1237241 w 1717144"/>
                <a:gd name="connsiteY3-92" fmla="*/ 31896 h 399247"/>
                <a:gd name="connsiteX0-93" fmla="*/ 1717144 w 1717144"/>
                <a:gd name="connsiteY0-94" fmla="*/ 416694 h 438497"/>
                <a:gd name="connsiteX1-95" fmla="*/ 86052 w 1717144"/>
                <a:gd name="connsiteY1-96" fmla="*/ 391981 h 438497"/>
                <a:gd name="connsiteX2-97" fmla="*/ 296123 w 1717144"/>
                <a:gd name="connsiteY2-98" fmla="*/ 47885 h 438497"/>
                <a:gd name="connsiteX3-99" fmla="*/ 1237241 w 1717144"/>
                <a:gd name="connsiteY3-100" fmla="*/ 71146 h 438497"/>
                <a:gd name="connsiteX0-101" fmla="*/ 1717144 w 1717144"/>
                <a:gd name="connsiteY0-102" fmla="*/ 385519 h 407322"/>
                <a:gd name="connsiteX1-103" fmla="*/ 86052 w 1717144"/>
                <a:gd name="connsiteY1-104" fmla="*/ 360806 h 407322"/>
                <a:gd name="connsiteX2-105" fmla="*/ 296123 w 1717144"/>
                <a:gd name="connsiteY2-106" fmla="*/ 16710 h 407322"/>
                <a:gd name="connsiteX3-107" fmla="*/ 751724 w 1717144"/>
                <a:gd name="connsiteY3-108" fmla="*/ 141722 h 407322"/>
                <a:gd name="connsiteX0-109" fmla="*/ 1717144 w 1717144"/>
                <a:gd name="connsiteY0-110" fmla="*/ 385132 h 406935"/>
                <a:gd name="connsiteX1-111" fmla="*/ 86052 w 1717144"/>
                <a:gd name="connsiteY1-112" fmla="*/ 360419 h 406935"/>
                <a:gd name="connsiteX2-113" fmla="*/ 296123 w 1717144"/>
                <a:gd name="connsiteY2-114" fmla="*/ 16323 h 406935"/>
                <a:gd name="connsiteX3-115" fmla="*/ 751724 w 1717144"/>
                <a:gd name="connsiteY3-116" fmla="*/ 141335 h 406935"/>
                <a:gd name="connsiteX0-117" fmla="*/ 1717144 w 1717144"/>
                <a:gd name="connsiteY0-118" fmla="*/ 402465 h 424268"/>
                <a:gd name="connsiteX1-119" fmla="*/ 86052 w 1717144"/>
                <a:gd name="connsiteY1-120" fmla="*/ 377752 h 424268"/>
                <a:gd name="connsiteX2-121" fmla="*/ 296123 w 1717144"/>
                <a:gd name="connsiteY2-122" fmla="*/ 33656 h 424268"/>
                <a:gd name="connsiteX3-123" fmla="*/ 751724 w 1717144"/>
                <a:gd name="connsiteY3-124" fmla="*/ 158668 h 424268"/>
                <a:gd name="connsiteX0-125" fmla="*/ 1703068 w 1703068"/>
                <a:gd name="connsiteY0-126" fmla="*/ 402465 h 433569"/>
                <a:gd name="connsiteX1-127" fmla="*/ 71976 w 1703068"/>
                <a:gd name="connsiteY1-128" fmla="*/ 377752 h 433569"/>
                <a:gd name="connsiteX2-129" fmla="*/ 282047 w 1703068"/>
                <a:gd name="connsiteY2-130" fmla="*/ 33656 h 433569"/>
                <a:gd name="connsiteX3-131" fmla="*/ 737648 w 1703068"/>
                <a:gd name="connsiteY3-132" fmla="*/ 158668 h 433569"/>
                <a:gd name="connsiteX0-133" fmla="*/ 1703068 w 1703068"/>
                <a:gd name="connsiteY0-134" fmla="*/ 402465 h 433569"/>
                <a:gd name="connsiteX1-135" fmla="*/ 71976 w 1703068"/>
                <a:gd name="connsiteY1-136" fmla="*/ 377752 h 433569"/>
                <a:gd name="connsiteX2-137" fmla="*/ 282047 w 1703068"/>
                <a:gd name="connsiteY2-138" fmla="*/ 33656 h 433569"/>
                <a:gd name="connsiteX3-139" fmla="*/ 737648 w 1703068"/>
                <a:gd name="connsiteY3-140" fmla="*/ 158668 h 433569"/>
                <a:gd name="connsiteX0-141" fmla="*/ 1736283 w 1736283"/>
                <a:gd name="connsiteY0-142" fmla="*/ 399831 h 421458"/>
                <a:gd name="connsiteX1-143" fmla="*/ 105191 w 1736283"/>
                <a:gd name="connsiteY1-144" fmla="*/ 375118 h 421458"/>
                <a:gd name="connsiteX2-145" fmla="*/ 243539 w 1736283"/>
                <a:gd name="connsiteY2-146" fmla="*/ 34201 h 421458"/>
                <a:gd name="connsiteX3-147" fmla="*/ 770863 w 1736283"/>
                <a:gd name="connsiteY3-148" fmla="*/ 156034 h 421458"/>
              </a:gdLst>
              <a:ahLst/>
              <a:cxnLst>
                <a:cxn ang="0">
                  <a:pos x="connsiteX0-1" y="connsiteY0-2"/>
                </a:cxn>
                <a:cxn ang="0">
                  <a:pos x="connsiteX1-3" y="connsiteY1-4"/>
                </a:cxn>
                <a:cxn ang="0">
                  <a:pos x="connsiteX2-5" y="connsiteY2-6"/>
                </a:cxn>
                <a:cxn ang="0">
                  <a:pos x="connsiteX3-67" y="connsiteY3-68"/>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任意多边形 1"/>
          <p:cNvSpPr/>
          <p:nvPr/>
        </p:nvSpPr>
        <p:spPr>
          <a:xfrm>
            <a:off x="3316936" y="364187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3870847" y="725646"/>
            <a:ext cx="3971693" cy="4252077"/>
            <a:chOff x="4427538" y="954088"/>
            <a:chExt cx="3333750" cy="3729038"/>
          </a:xfrm>
        </p:grpSpPr>
        <p:sp>
          <p:nvSpPr>
            <p:cNvPr id="38" name="Freeform 5"/>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7"/>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1" name="Freeform 8"/>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2" name="Freeform 9"/>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4" name="Freeform 10"/>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5" name="Freeform 11"/>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7" name="Freeform 13"/>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48" name="Freeform 14"/>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5"/>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7"/>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2" name="Freeform 18"/>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3" name="Freeform 19"/>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4" name="Freeform 20"/>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6" name="Freeform 21"/>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2"/>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3"/>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59" name="Freeform 24"/>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0" name="Freeform 25"/>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7"/>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8"/>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4" name="Freeform 29"/>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5" name="Freeform 30"/>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6" name="Freeform 31"/>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67" name="Freeform 32"/>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70" name="Freeform 33"/>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34"/>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35"/>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6"/>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8"/>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0"/>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1"/>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2"/>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4"/>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5"/>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5" name="文本框 94"/>
          <p:cNvSpPr txBox="1"/>
          <p:nvPr/>
        </p:nvSpPr>
        <p:spPr>
          <a:xfrm flipH="1">
            <a:off x="4721924" y="1424370"/>
            <a:ext cx="2264799" cy="1323439"/>
          </a:xfrm>
          <a:prstGeom prst="rect">
            <a:avLst/>
          </a:prstGeom>
          <a:noFill/>
        </p:spPr>
        <p:txBody>
          <a:bodyPr wrap="square" rtlCol="0">
            <a:spAutoFit/>
          </a:bodyPr>
          <a:lstStyle/>
          <a:p>
            <a:pPr algn="ctr"/>
            <a:r>
              <a:rPr lang="en-US" altLang="zh-CN" sz="8000" spc="300" dirty="0" smtClean="0">
                <a:latin typeface="新蒂黑板报" panose="03000600000000000000" pitchFamily="66" charset="-122"/>
                <a:ea typeface="新蒂黑板报" panose="03000600000000000000" pitchFamily="66" charset="-122"/>
              </a:rPr>
              <a:t>02</a:t>
            </a:r>
            <a:endParaRPr lang="zh-CN" altLang="en-US" sz="8000" spc="300" dirty="0">
              <a:latin typeface="新蒂黑板报" panose="03000600000000000000" pitchFamily="66" charset="-122"/>
              <a:ea typeface="新蒂黑板报" panose="03000600000000000000" pitchFamily="66" charset="-122"/>
            </a:endParaRPr>
          </a:p>
        </p:txBody>
      </p:sp>
      <p:sp>
        <p:nvSpPr>
          <p:cNvPr id="69" name="文本框 68"/>
          <p:cNvSpPr txBox="1"/>
          <p:nvPr/>
        </p:nvSpPr>
        <p:spPr>
          <a:xfrm flipH="1">
            <a:off x="4153023" y="5052676"/>
            <a:ext cx="3668401" cy="707886"/>
          </a:xfrm>
          <a:prstGeom prst="rect">
            <a:avLst/>
          </a:prstGeom>
          <a:noFill/>
        </p:spPr>
        <p:txBody>
          <a:bodyPr wrap="square" rtlCol="0">
            <a:spAutoFit/>
          </a:bodyPr>
          <a:lstStyle/>
          <a:p>
            <a:pPr algn="dist"/>
            <a:r>
              <a:rPr lang="zh-CN" altLang="en-US" sz="4000" dirty="0">
                <a:latin typeface="方正静蕾简体" panose="02000000000000000000" pitchFamily="2" charset="-122"/>
                <a:ea typeface="方正静蕾简体" panose="02000000000000000000" pitchFamily="2" charset="-122"/>
              </a:rPr>
              <a:t>此处添加</a:t>
            </a:r>
            <a:r>
              <a:rPr lang="zh-CN" altLang="en-US" sz="4000" dirty="0">
                <a:solidFill>
                  <a:srgbClr val="9DC3E6"/>
                </a:solidFill>
                <a:latin typeface="方正静蕾简体" panose="02000000000000000000" pitchFamily="2" charset="-122"/>
                <a:ea typeface="方正静蕾简体" panose="02000000000000000000" pitchFamily="2" charset="-122"/>
              </a:rPr>
              <a:t>标题</a:t>
            </a: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par>
                                <p:cTn id="8" presetID="10" presetClass="entr" presetSubtype="0" fill="hold" nodeType="withEffect">
                                  <p:stCondLst>
                                    <p:cond delay="30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par>
                                <p:cTn id="14" presetID="10" presetClass="entr" presetSubtype="0" fill="hold" nodeType="withEffect">
                                  <p:stCondLst>
                                    <p:cond delay="900"/>
                                  </p:stCondLst>
                                  <p:childTnLst>
                                    <p:set>
                                      <p:cBhvr>
                                        <p:cTn id="15" dur="1" fill="hold">
                                          <p:stCondLst>
                                            <p:cond delay="0"/>
                                          </p:stCondLst>
                                        </p:cTn>
                                        <p:tgtEl>
                                          <p:spTgt spid="37"/>
                                        </p:tgtEl>
                                        <p:attrNameLst>
                                          <p:attrName>style.visibility</p:attrName>
                                        </p:attrNameLst>
                                      </p:cBhvr>
                                      <p:to>
                                        <p:strVal val="visible"/>
                                      </p:to>
                                    </p:set>
                                    <p:animEffect transition="in" filter="fade">
                                      <p:cBhvr>
                                        <p:cTn id="16" dur="500"/>
                                        <p:tgtEl>
                                          <p:spTgt spid="37"/>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95"/>
                                        </p:tgtEl>
                                        <p:attrNameLst>
                                          <p:attrName>style.visibility</p:attrName>
                                        </p:attrNameLst>
                                      </p:cBhvr>
                                      <p:to>
                                        <p:strVal val="visible"/>
                                      </p:to>
                                    </p:set>
                                    <p:animEffect transition="in" filter="fade">
                                      <p:cBhvr>
                                        <p:cTn id="19" dur="500"/>
                                        <p:tgtEl>
                                          <p:spTgt spid="95"/>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69"/>
                                        </p:tgtEl>
                                        <p:attrNameLst>
                                          <p:attrName>style.visibility</p:attrName>
                                        </p:attrNameLst>
                                      </p:cBhvr>
                                      <p:to>
                                        <p:strVal val="visible"/>
                                      </p:to>
                                    </p:set>
                                    <p:animEffect transition="in" filter="fade">
                                      <p:cBhvr>
                                        <p:cTn id="22"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 grpId="0" animBg="1"/>
      <p:bldP spid="95" grpId="0"/>
      <p:bldP spid="69"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RESOURCE_PATHS_HASH_PRESENTER" val="68091f0ec39ac3da5fe2b52fb99e45faafee94"/>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41</TotalTime>
  <Words>1336</Words>
  <Application>Microsoft Macintosh PowerPoint</Application>
  <PresentationFormat>宽屏</PresentationFormat>
  <Paragraphs>184</Paragraphs>
  <Slides>27</Slides>
  <Notes>5</Notes>
  <HiddenSlides>0</HiddenSlides>
  <MMClips>0</MMClips>
  <ScaleCrop>false</ScaleCrop>
  <HeadingPairs>
    <vt:vector size="6" baseType="variant">
      <vt:variant>
        <vt:lpstr>已用的字体</vt:lpstr>
      </vt:variant>
      <vt:variant>
        <vt:i4>8</vt:i4>
      </vt:variant>
      <vt:variant>
        <vt:lpstr>主题</vt:lpstr>
      </vt:variant>
      <vt:variant>
        <vt:i4>1</vt:i4>
      </vt:variant>
      <vt:variant>
        <vt:lpstr>幻灯片标题</vt:lpstr>
      </vt:variant>
      <vt:variant>
        <vt:i4>27</vt:i4>
      </vt:variant>
    </vt:vector>
  </HeadingPairs>
  <TitlesOfParts>
    <vt:vector size="36" baseType="lpstr">
      <vt:lpstr>Calibri</vt:lpstr>
      <vt:lpstr>Calibri Light</vt:lpstr>
      <vt:lpstr>Wingdings</vt:lpstr>
      <vt:lpstr>方正静蕾简体</vt:lpstr>
      <vt:lpstr>华文细黑</vt:lpstr>
      <vt:lpstr>宋体</vt:lpstr>
      <vt:lpstr>新蒂黑板报</vt:lpstr>
      <vt:lpstr>Arial</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Microsoft</Company>
  <LinksUpToDate>false</LinksUpToDate>
  <SharedDoc>false</SharedDoc>
  <HyperlinksChanged>false</HyperlinksChanged>
  <AppVersion>15.0027</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
  <cp:lastModifiedBy>Microsoft Office 用户</cp:lastModifiedBy>
  <cp:revision>48</cp:revision>
  <dcterms:created xsi:type="dcterms:W3CDTF">2016-03-09T07:25:00Z</dcterms:created>
  <dcterms:modified xsi:type="dcterms:W3CDTF">2018-03-12T09:48:19Z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2052-10.1.0.5975</vt:lpwstr>
  </property>
</Properties>
</file>